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0_0.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B_5C48D831.xml" ContentType="application/vnd.ms-powerpoint.comments+xml"/>
  <Override PartName="/ppt/notesSlides/notesSlide6.xml" ContentType="application/vnd.openxmlformats-officedocument.presentationml.notesSlide+xml"/>
  <Override PartName="/ppt/comments/modernComment_106_0.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4"/>
  </p:notesMasterIdLst>
  <p:handoutMasterIdLst>
    <p:handoutMasterId r:id="rId25"/>
  </p:handoutMasterIdLst>
  <p:sldIdLst>
    <p:sldId id="256" r:id="rId5"/>
    <p:sldId id="257" r:id="rId6"/>
    <p:sldId id="258" r:id="rId7"/>
    <p:sldId id="259" r:id="rId8"/>
    <p:sldId id="267" r:id="rId9"/>
    <p:sldId id="262" r:id="rId10"/>
    <p:sldId id="263" r:id="rId11"/>
    <p:sldId id="264" r:id="rId12"/>
    <p:sldId id="265" r:id="rId13"/>
    <p:sldId id="268" r:id="rId14"/>
    <p:sldId id="269" r:id="rId15"/>
    <p:sldId id="270" r:id="rId16"/>
    <p:sldId id="271" r:id="rId17"/>
    <p:sldId id="272" r:id="rId18"/>
    <p:sldId id="273" r:id="rId19"/>
    <p:sldId id="275" r:id="rId20"/>
    <p:sldId id="276" r:id="rId21"/>
    <p:sldId id="277" r:id="rId22"/>
    <p:sldId id="278" r:id="rId23"/>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Roboto"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91C878-CAD3-8CFC-A8AB-C13EC5F3127F}" name="Coble, Deborah A" initials="CA" userId="S::dcoble@blm.gov::edb799e7-acd2-4d1e-a010-893bd14d0664" providerId="AD"/>
  <p188:author id="{820A2B88-1FC8-77FF-AF21-1E0BE83E35E8}" name="Janson, Brian D" initials="JBD" userId="S::bjanson@blm.gov::17869c82-e820-4f0b-9ef4-6bb81231454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F2A433-1472-4135-AB63-DEF14C282560}" v="232" dt="2023-11-28T22:44:13.142"/>
    <p1510:client id="{B35FD95B-D011-2D97-8F6B-02C174211356}" v="1" dt="2023-11-28T18:55:31.900"/>
    <p1510:client id="{D7B016E2-CEB0-BA08-54FD-010EBA33C5B4}" v="584" dt="2023-11-28T18:00:00.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son, Brian D" userId="17869c82-e820-4f0b-9ef4-6bb812314540" providerId="ADAL" clId="{12592ADA-180F-44BB-85C5-B5ABDEC0CB33}"/>
    <pc:docChg chg="modSld">
      <pc:chgData name="Janson, Brian D" userId="17869c82-e820-4f0b-9ef4-6bb812314540" providerId="ADAL" clId="{12592ADA-180F-44BB-85C5-B5ABDEC0CB33}" dt="2023-11-01T00:04:54.160" v="0" actId="6549"/>
      <pc:docMkLst>
        <pc:docMk/>
      </pc:docMkLst>
      <pc:sldChg chg="modSp mod">
        <pc:chgData name="Janson, Brian D" userId="17869c82-e820-4f0b-9ef4-6bb812314540" providerId="ADAL" clId="{12592ADA-180F-44BB-85C5-B5ABDEC0CB33}" dt="2023-11-01T00:04:54.160" v="0" actId="6549"/>
        <pc:sldMkLst>
          <pc:docMk/>
          <pc:sldMk cId="1253022921" sldId="268"/>
        </pc:sldMkLst>
        <pc:spChg chg="mod">
          <ac:chgData name="Janson, Brian D" userId="17869c82-e820-4f0b-9ef4-6bb812314540" providerId="ADAL" clId="{12592ADA-180F-44BB-85C5-B5ABDEC0CB33}" dt="2023-11-01T00:04:54.160" v="0" actId="6549"/>
          <ac:spMkLst>
            <pc:docMk/>
            <pc:sldMk cId="1253022921" sldId="268"/>
            <ac:spMk id="13" creationId="{314DA508-C78B-CD6D-1B13-7BA80E5F702B}"/>
          </ac:spMkLst>
        </pc:spChg>
      </pc:sldChg>
    </pc:docChg>
  </pc:docChgLst>
  <pc:docChgLst>
    <pc:chgData name="Coble, Deborah A" userId="S::dcoble@blm.gov::edb799e7-acd2-4d1e-a010-893bd14d0664" providerId="AD" clId="Web-{C90C2DD1-2683-C3C9-6C1B-7631D90E9124}"/>
    <pc:docChg chg="mod">
      <pc:chgData name="Coble, Deborah A" userId="S::dcoble@blm.gov::edb799e7-acd2-4d1e-a010-893bd14d0664" providerId="AD" clId="Web-{C90C2DD1-2683-C3C9-6C1B-7631D90E9124}" dt="2023-09-08T17:33:48.288" v="2"/>
      <pc:docMkLst>
        <pc:docMk/>
      </pc:docMkLst>
      <pc:sldChg chg="addCm">
        <pc:chgData name="Coble, Deborah A" userId="S::dcoble@blm.gov::edb799e7-acd2-4d1e-a010-893bd14d0664" providerId="AD" clId="Web-{C90C2DD1-2683-C3C9-6C1B-7631D90E9124}" dt="2023-09-08T17:32:38.974" v="1"/>
        <pc:sldMkLst>
          <pc:docMk/>
          <pc:sldMk cId="0" sldId="262"/>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C90C2DD1-2683-C3C9-6C1B-7631D90E9124}" dt="2023-09-08T17:32:38.974" v="1"/>
              <pc2:cmMkLst xmlns:pc2="http://schemas.microsoft.com/office/powerpoint/2019/9/main/command">
                <pc:docMk/>
                <pc:sldMk cId="0" sldId="262"/>
                <pc2:cmMk id="{53551796-A85E-428F-97AC-8B40F0484111}"/>
              </pc2:cmMkLst>
            </pc226:cmChg>
          </p:ext>
        </pc:extLst>
      </pc:sldChg>
      <pc:sldChg chg="addCm">
        <pc:chgData name="Coble, Deborah A" userId="S::dcoble@blm.gov::edb799e7-acd2-4d1e-a010-893bd14d0664" providerId="AD" clId="Web-{C90C2DD1-2683-C3C9-6C1B-7631D90E9124}" dt="2023-09-08T17:33:48.288" v="2"/>
        <pc:sldMkLst>
          <pc:docMk/>
          <pc:sldMk cId="0" sldId="266"/>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C90C2DD1-2683-C3C9-6C1B-7631D90E9124}" dt="2023-09-08T17:33:48.288" v="2"/>
              <pc2:cmMkLst xmlns:pc2="http://schemas.microsoft.com/office/powerpoint/2019/9/main/command">
                <pc:docMk/>
                <pc:sldMk cId="0" sldId="266"/>
                <pc2:cmMk id="{0F7CD15E-E66A-47D3-8BBE-002CF4DA4290}"/>
              </pc2:cmMkLst>
            </pc226:cmChg>
          </p:ext>
        </pc:extLst>
      </pc:sldChg>
    </pc:docChg>
  </pc:docChgLst>
  <pc:docChgLst>
    <pc:chgData name="Coble, Deborah A" userId="S::dcoble@blm.gov::edb799e7-acd2-4d1e-a010-893bd14d0664" providerId="AD" clId="Web-{B35FD95B-D011-2D97-8F6B-02C174211356}"/>
    <pc:docChg chg="modSld">
      <pc:chgData name="Coble, Deborah A" userId="S::dcoble@blm.gov::edb799e7-acd2-4d1e-a010-893bd14d0664" providerId="AD" clId="Web-{B35FD95B-D011-2D97-8F6B-02C174211356}" dt="2023-11-28T18:55:31.900" v="0" actId="20577"/>
      <pc:docMkLst>
        <pc:docMk/>
      </pc:docMkLst>
      <pc:sldChg chg="modSp">
        <pc:chgData name="Coble, Deborah A" userId="S::dcoble@blm.gov::edb799e7-acd2-4d1e-a010-893bd14d0664" providerId="AD" clId="Web-{B35FD95B-D011-2D97-8F6B-02C174211356}" dt="2023-11-28T18:55:31.900" v="0" actId="20577"/>
        <pc:sldMkLst>
          <pc:docMk/>
          <pc:sldMk cId="0" sldId="256"/>
        </pc:sldMkLst>
        <pc:spChg chg="mod">
          <ac:chgData name="Coble, Deborah A" userId="S::dcoble@blm.gov::edb799e7-acd2-4d1e-a010-893bd14d0664" providerId="AD" clId="Web-{B35FD95B-D011-2D97-8F6B-02C174211356}" dt="2023-11-28T18:55:31.900" v="0" actId="20577"/>
          <ac:spMkLst>
            <pc:docMk/>
            <pc:sldMk cId="0" sldId="256"/>
            <ac:spMk id="59" creationId="{00000000-0000-0000-0000-000000000000}"/>
          </ac:spMkLst>
        </pc:spChg>
      </pc:sldChg>
    </pc:docChg>
  </pc:docChgLst>
  <pc:docChgLst>
    <pc:chgData name="Janson, Brian D" userId="17869c82-e820-4f0b-9ef4-6bb812314540" providerId="ADAL" clId="{211F5439-1670-4EA8-81CC-465852926361}"/>
    <pc:docChg chg="undo custSel delSld modSld">
      <pc:chgData name="Janson, Brian D" userId="17869c82-e820-4f0b-9ef4-6bb812314540" providerId="ADAL" clId="{211F5439-1670-4EA8-81CC-465852926361}" dt="2022-12-09T22:50:01.462" v="260"/>
      <pc:docMkLst>
        <pc:docMk/>
      </pc:docMkLst>
      <pc:sldChg chg="modSp mod">
        <pc:chgData name="Janson, Brian D" userId="17869c82-e820-4f0b-9ef4-6bb812314540" providerId="ADAL" clId="{211F5439-1670-4EA8-81CC-465852926361}" dt="2022-11-28T19:40:28.911" v="2" actId="20577"/>
        <pc:sldMkLst>
          <pc:docMk/>
          <pc:sldMk cId="0" sldId="256"/>
        </pc:sldMkLst>
        <pc:spChg chg="mod">
          <ac:chgData name="Janson, Brian D" userId="17869c82-e820-4f0b-9ef4-6bb812314540" providerId="ADAL" clId="{211F5439-1670-4EA8-81CC-465852926361}" dt="2022-11-28T19:40:28.911" v="2" actId="20577"/>
          <ac:spMkLst>
            <pc:docMk/>
            <pc:sldMk cId="0" sldId="256"/>
            <ac:spMk id="66" creationId="{00000000-0000-0000-0000-000000000000}"/>
          </ac:spMkLst>
        </pc:spChg>
      </pc:sldChg>
      <pc:sldChg chg="modSp mod">
        <pc:chgData name="Janson, Brian D" userId="17869c82-e820-4f0b-9ef4-6bb812314540" providerId="ADAL" clId="{211F5439-1670-4EA8-81CC-465852926361}" dt="2022-11-28T20:15:34.890" v="170" actId="113"/>
        <pc:sldMkLst>
          <pc:docMk/>
          <pc:sldMk cId="0" sldId="259"/>
        </pc:sldMkLst>
        <pc:spChg chg="mod">
          <ac:chgData name="Janson, Brian D" userId="17869c82-e820-4f0b-9ef4-6bb812314540" providerId="ADAL" clId="{211F5439-1670-4EA8-81CC-465852926361}" dt="2022-11-28T20:15:34.890" v="170" actId="113"/>
          <ac:spMkLst>
            <pc:docMk/>
            <pc:sldMk cId="0" sldId="259"/>
            <ac:spMk id="3" creationId="{94E46012-7AA6-4B34-8821-F50618FEF465}"/>
          </ac:spMkLst>
        </pc:spChg>
        <pc:spChg chg="mod">
          <ac:chgData name="Janson, Brian D" userId="17869c82-e820-4f0b-9ef4-6bb812314540" providerId="ADAL" clId="{211F5439-1670-4EA8-81CC-465852926361}" dt="2022-11-28T19:40:40.704" v="5" actId="20577"/>
          <ac:spMkLst>
            <pc:docMk/>
            <pc:sldMk cId="0" sldId="259"/>
            <ac:spMk id="104" creationId="{00000000-0000-0000-0000-000000000000}"/>
          </ac:spMkLst>
        </pc:spChg>
      </pc:sldChg>
      <pc:sldChg chg="del">
        <pc:chgData name="Janson, Brian D" userId="17869c82-e820-4f0b-9ef4-6bb812314540" providerId="ADAL" clId="{211F5439-1670-4EA8-81CC-465852926361}" dt="2022-11-28T19:54:12.669" v="74" actId="47"/>
        <pc:sldMkLst>
          <pc:docMk/>
          <pc:sldMk cId="0" sldId="260"/>
        </pc:sldMkLst>
      </pc:sldChg>
      <pc:sldChg chg="modSp mod modCm">
        <pc:chgData name="Janson, Brian D" userId="17869c82-e820-4f0b-9ef4-6bb812314540" providerId="ADAL" clId="{211F5439-1670-4EA8-81CC-465852926361}" dt="2022-12-09T22:50:01.462" v="260"/>
        <pc:sldMkLst>
          <pc:docMk/>
          <pc:sldMk cId="0" sldId="262"/>
        </pc:sldMkLst>
        <pc:spChg chg="mod">
          <ac:chgData name="Janson, Brian D" userId="17869c82-e820-4f0b-9ef4-6bb812314540" providerId="ADAL" clId="{211F5439-1670-4EA8-81CC-465852926361}" dt="2022-12-09T22:49:46.145" v="259" actId="14100"/>
          <ac:spMkLst>
            <pc:docMk/>
            <pc:sldMk cId="0" sldId="262"/>
            <ac:spMk id="149" creationId="{00000000-0000-0000-0000-000000000000}"/>
          </ac:spMkLst>
        </pc:spChg>
      </pc:sldChg>
      <pc:sldChg chg="modSp mod">
        <pc:chgData name="Janson, Brian D" userId="17869c82-e820-4f0b-9ef4-6bb812314540" providerId="ADAL" clId="{211F5439-1670-4EA8-81CC-465852926361}" dt="2022-11-28T19:41:15.377" v="8" actId="20577"/>
        <pc:sldMkLst>
          <pc:docMk/>
          <pc:sldMk cId="0" sldId="263"/>
        </pc:sldMkLst>
        <pc:spChg chg="mod">
          <ac:chgData name="Janson, Brian D" userId="17869c82-e820-4f0b-9ef4-6bb812314540" providerId="ADAL" clId="{211F5439-1670-4EA8-81CC-465852926361}" dt="2022-11-28T19:41:15.377" v="8" actId="20577"/>
          <ac:spMkLst>
            <pc:docMk/>
            <pc:sldMk cId="0" sldId="263"/>
            <ac:spMk id="163" creationId="{00000000-0000-0000-0000-000000000000}"/>
          </ac:spMkLst>
        </pc:spChg>
      </pc:sldChg>
      <pc:sldChg chg="addSp delSp modSp mod modShow">
        <pc:chgData name="Janson, Brian D" userId="17869c82-e820-4f0b-9ef4-6bb812314540" providerId="ADAL" clId="{211F5439-1670-4EA8-81CC-465852926361}" dt="2022-11-28T20:17:43.523" v="222" actId="113"/>
        <pc:sldMkLst>
          <pc:docMk/>
          <pc:sldMk cId="0" sldId="264"/>
        </pc:sldMkLst>
        <pc:spChg chg="mod">
          <ac:chgData name="Janson, Brian D" userId="17869c82-e820-4f0b-9ef4-6bb812314540" providerId="ADAL" clId="{211F5439-1670-4EA8-81CC-465852926361}" dt="2022-11-28T20:17:43.523" v="222" actId="113"/>
          <ac:spMkLst>
            <pc:docMk/>
            <pc:sldMk cId="0" sldId="264"/>
            <ac:spMk id="3" creationId="{BFE62DA2-0179-415A-9E5E-150B2224CFDA}"/>
          </ac:spMkLst>
        </pc:spChg>
        <pc:spChg chg="add mod">
          <ac:chgData name="Janson, Brian D" userId="17869c82-e820-4f0b-9ef4-6bb812314540" providerId="ADAL" clId="{211F5439-1670-4EA8-81CC-465852926361}" dt="2022-11-28T19:46:16.589" v="20" actId="1076"/>
          <ac:spMkLst>
            <pc:docMk/>
            <pc:sldMk cId="0" sldId="264"/>
            <ac:spMk id="5" creationId="{968F898C-9A33-FF88-B3A3-7AE67F843B0F}"/>
          </ac:spMkLst>
        </pc:spChg>
        <pc:spChg chg="del mod">
          <ac:chgData name="Janson, Brian D" userId="17869c82-e820-4f0b-9ef4-6bb812314540" providerId="ADAL" clId="{211F5439-1670-4EA8-81CC-465852926361}" dt="2022-11-28T19:45:30.655" v="11" actId="478"/>
          <ac:spMkLst>
            <pc:docMk/>
            <pc:sldMk cId="0" sldId="264"/>
            <ac:spMk id="14" creationId="{69D94389-C815-4979-8509-B4806D648B0E}"/>
          </ac:spMkLst>
        </pc:spChg>
        <pc:picChg chg="add mod">
          <ac:chgData name="Janson, Brian D" userId="17869c82-e820-4f0b-9ef4-6bb812314540" providerId="ADAL" clId="{211F5439-1670-4EA8-81CC-465852926361}" dt="2022-11-28T19:45:55.750" v="18" actId="1076"/>
          <ac:picMkLst>
            <pc:docMk/>
            <pc:sldMk cId="0" sldId="264"/>
            <ac:picMk id="2" creationId="{0D33A13B-8219-3F21-81DF-F110DBC4D113}"/>
          </ac:picMkLst>
        </pc:picChg>
        <pc:picChg chg="del">
          <ac:chgData name="Janson, Brian D" userId="17869c82-e820-4f0b-9ef4-6bb812314540" providerId="ADAL" clId="{211F5439-1670-4EA8-81CC-465852926361}" dt="2022-11-28T19:45:28.176" v="9" actId="478"/>
          <ac:picMkLst>
            <pc:docMk/>
            <pc:sldMk cId="0" sldId="264"/>
            <ac:picMk id="4" creationId="{27BF76BA-2DBA-40D8-978F-F16018567F71}"/>
          </ac:picMkLst>
        </pc:picChg>
      </pc:sldChg>
      <pc:sldChg chg="modSp mod">
        <pc:chgData name="Janson, Brian D" userId="17869c82-e820-4f0b-9ef4-6bb812314540" providerId="ADAL" clId="{211F5439-1670-4EA8-81CC-465852926361}" dt="2022-11-28T20:18:24.013" v="230" actId="20577"/>
        <pc:sldMkLst>
          <pc:docMk/>
          <pc:sldMk cId="0" sldId="265"/>
        </pc:sldMkLst>
        <pc:spChg chg="mod">
          <ac:chgData name="Janson, Brian D" userId="17869c82-e820-4f0b-9ef4-6bb812314540" providerId="ADAL" clId="{211F5439-1670-4EA8-81CC-465852926361}" dt="2022-11-28T20:18:24.013" v="230" actId="20577"/>
          <ac:spMkLst>
            <pc:docMk/>
            <pc:sldMk cId="0" sldId="265"/>
            <ac:spMk id="2" creationId="{5F8C195D-8E77-4B23-ABCD-B7ED92E0A14F}"/>
          </ac:spMkLst>
        </pc:spChg>
      </pc:sldChg>
      <pc:sldChg chg="addSp delSp modSp mod modShow">
        <pc:chgData name="Janson, Brian D" userId="17869c82-e820-4f0b-9ef4-6bb812314540" providerId="ADAL" clId="{211F5439-1670-4EA8-81CC-465852926361}" dt="2022-11-28T20:17:18.430" v="219" actId="6549"/>
        <pc:sldMkLst>
          <pc:docMk/>
          <pc:sldMk cId="1548277809" sldId="267"/>
        </pc:sldMkLst>
        <pc:spChg chg="add mod">
          <ac:chgData name="Janson, Brian D" userId="17869c82-e820-4f0b-9ef4-6bb812314540" providerId="ADAL" clId="{211F5439-1670-4EA8-81CC-465852926361}" dt="2022-11-28T20:04:25.671" v="167" actId="1076"/>
          <ac:spMkLst>
            <pc:docMk/>
            <pc:sldMk cId="1548277809" sldId="267"/>
            <ac:spMk id="21" creationId="{A08C4DB6-D41C-1E4D-3885-74CE20722CD2}"/>
          </ac:spMkLst>
        </pc:spChg>
        <pc:spChg chg="mod">
          <ac:chgData name="Janson, Brian D" userId="17869c82-e820-4f0b-9ef4-6bb812314540" providerId="ADAL" clId="{211F5439-1670-4EA8-81CC-465852926361}" dt="2022-11-28T20:17:18.430" v="219" actId="6549"/>
          <ac:spMkLst>
            <pc:docMk/>
            <pc:sldMk cId="1548277809" sldId="267"/>
            <ac:spMk id="109" creationId="{00000000-0000-0000-0000-000000000000}"/>
          </ac:spMkLst>
        </pc:spChg>
        <pc:grpChg chg="del">
          <ac:chgData name="Janson, Brian D" userId="17869c82-e820-4f0b-9ef4-6bb812314540" providerId="ADAL" clId="{211F5439-1670-4EA8-81CC-465852926361}" dt="2022-11-28T19:47:25.763" v="22" actId="478"/>
          <ac:grpSpMkLst>
            <pc:docMk/>
            <pc:sldMk cId="1548277809" sldId="267"/>
            <ac:grpSpMk id="24" creationId="{E4D87932-3AA5-41F9-9AFF-A27B3F6981D1}"/>
          </ac:grpSpMkLst>
        </pc:grpChg>
        <pc:grpChg chg="del">
          <ac:chgData name="Janson, Brian D" userId="17869c82-e820-4f0b-9ef4-6bb812314540" providerId="ADAL" clId="{211F5439-1670-4EA8-81CC-465852926361}" dt="2022-11-28T19:47:26.414" v="23" actId="478"/>
          <ac:grpSpMkLst>
            <pc:docMk/>
            <pc:sldMk cId="1548277809" sldId="267"/>
            <ac:grpSpMk id="25" creationId="{B63A6011-BD4D-41C6-8A8C-4402B1FECED8}"/>
          </ac:grpSpMkLst>
        </pc:grpChg>
        <pc:grpChg chg="del">
          <ac:chgData name="Janson, Brian D" userId="17869c82-e820-4f0b-9ef4-6bb812314540" providerId="ADAL" clId="{211F5439-1670-4EA8-81CC-465852926361}" dt="2022-11-28T19:47:27.504" v="25" actId="478"/>
          <ac:grpSpMkLst>
            <pc:docMk/>
            <pc:sldMk cId="1548277809" sldId="267"/>
            <ac:grpSpMk id="26" creationId="{713859E7-979E-45D8-BFDF-F870B3CDC5CC}"/>
          </ac:grpSpMkLst>
        </pc:grpChg>
        <pc:grpChg chg="mod">
          <ac:chgData name="Janson, Brian D" userId="17869c82-e820-4f0b-9ef4-6bb812314540" providerId="ADAL" clId="{211F5439-1670-4EA8-81CC-465852926361}" dt="2022-11-28T19:49:22.322" v="34" actId="1076"/>
          <ac:grpSpMkLst>
            <pc:docMk/>
            <pc:sldMk cId="1548277809" sldId="267"/>
            <ac:grpSpMk id="110" creationId="{00000000-0000-0000-0000-000000000000}"/>
          </ac:grpSpMkLst>
        </pc:grpChg>
        <pc:picChg chg="add mod ord">
          <ac:chgData name="Janson, Brian D" userId="17869c82-e820-4f0b-9ef4-6bb812314540" providerId="ADAL" clId="{211F5439-1670-4EA8-81CC-465852926361}" dt="2022-11-28T20:01:22.799" v="121" actId="1076"/>
          <ac:picMkLst>
            <pc:docMk/>
            <pc:sldMk cId="1548277809" sldId="267"/>
            <ac:picMk id="5" creationId="{5A30EFFE-79C3-17A6-BCD2-28B1DCF5A4C1}"/>
          </ac:picMkLst>
        </pc:picChg>
        <pc:picChg chg="add del mod">
          <ac:chgData name="Janson, Brian D" userId="17869c82-e820-4f0b-9ef4-6bb812314540" providerId="ADAL" clId="{211F5439-1670-4EA8-81CC-465852926361}" dt="2022-11-28T19:49:27.629" v="36" actId="478"/>
          <ac:picMkLst>
            <pc:docMk/>
            <pc:sldMk cId="1548277809" sldId="267"/>
            <ac:picMk id="8" creationId="{ECFA9717-E116-FD7D-DED3-6B8F04300F90}"/>
          </ac:picMkLst>
        </pc:picChg>
        <pc:picChg chg="add del mod">
          <ac:chgData name="Janson, Brian D" userId="17869c82-e820-4f0b-9ef4-6bb812314540" providerId="ADAL" clId="{211F5439-1670-4EA8-81CC-465852926361}" dt="2022-11-28T19:49:24.110" v="35" actId="478"/>
          <ac:picMkLst>
            <pc:docMk/>
            <pc:sldMk cId="1548277809" sldId="267"/>
            <ac:picMk id="10" creationId="{7F0BA0D7-E35F-577B-12A9-4653A20FD9AE}"/>
          </ac:picMkLst>
        </pc:picChg>
        <pc:picChg chg="add mod">
          <ac:chgData name="Janson, Brian D" userId="17869c82-e820-4f0b-9ef4-6bb812314540" providerId="ADAL" clId="{211F5439-1670-4EA8-81CC-465852926361}" dt="2022-11-28T20:01:25.398" v="122" actId="1076"/>
          <ac:picMkLst>
            <pc:docMk/>
            <pc:sldMk cId="1548277809" sldId="267"/>
            <ac:picMk id="12" creationId="{7E52AAD4-4FA5-8FBD-FCFF-90C09B68F2A2}"/>
          </ac:picMkLst>
        </pc:picChg>
        <pc:picChg chg="del">
          <ac:chgData name="Janson, Brian D" userId="17869c82-e820-4f0b-9ef4-6bb812314540" providerId="ADAL" clId="{211F5439-1670-4EA8-81CC-465852926361}" dt="2022-11-28T19:47:26.974" v="24" actId="478"/>
          <ac:picMkLst>
            <pc:docMk/>
            <pc:sldMk cId="1548277809" sldId="267"/>
            <ac:picMk id="13" creationId="{FC6C7284-5726-4377-B599-85B86600B35F}"/>
          </ac:picMkLst>
        </pc:picChg>
        <pc:picChg chg="add mod">
          <ac:chgData name="Janson, Brian D" userId="17869c82-e820-4f0b-9ef4-6bb812314540" providerId="ADAL" clId="{211F5439-1670-4EA8-81CC-465852926361}" dt="2022-11-28T20:01:29.886" v="124" actId="1076"/>
          <ac:picMkLst>
            <pc:docMk/>
            <pc:sldMk cId="1548277809" sldId="267"/>
            <ac:picMk id="15" creationId="{4BB5939C-1BA3-0AEB-AE17-97279A766813}"/>
          </ac:picMkLst>
        </pc:picChg>
        <pc:picChg chg="add mod">
          <ac:chgData name="Janson, Brian D" userId="17869c82-e820-4f0b-9ef4-6bb812314540" providerId="ADAL" clId="{211F5439-1670-4EA8-81CC-465852926361}" dt="2022-11-28T20:01:28.285" v="123" actId="1076"/>
          <ac:picMkLst>
            <pc:docMk/>
            <pc:sldMk cId="1548277809" sldId="267"/>
            <ac:picMk id="17" creationId="{0BD2A60E-8BBB-72B5-BA1F-CE7FEF4B932C}"/>
          </ac:picMkLst>
        </pc:picChg>
        <pc:picChg chg="add del mod ord">
          <ac:chgData name="Janson, Brian D" userId="17869c82-e820-4f0b-9ef4-6bb812314540" providerId="ADAL" clId="{211F5439-1670-4EA8-81CC-465852926361}" dt="2022-11-28T20:01:01.133" v="112" actId="478"/>
          <ac:picMkLst>
            <pc:docMk/>
            <pc:sldMk cId="1548277809" sldId="267"/>
            <ac:picMk id="20" creationId="{EC143455-5775-7001-1933-008D57C43899}"/>
          </ac:picMkLst>
        </pc:picChg>
        <pc:picChg chg="del">
          <ac:chgData name="Janson, Brian D" userId="17869c82-e820-4f0b-9ef4-6bb812314540" providerId="ADAL" clId="{211F5439-1670-4EA8-81CC-465852926361}" dt="2022-11-28T19:47:28.126" v="26" actId="478"/>
          <ac:picMkLst>
            <pc:docMk/>
            <pc:sldMk cId="1548277809" sldId="267"/>
            <ac:picMk id="121" creationId="{00000000-0000-0000-0000-000000000000}"/>
          </ac:picMkLst>
        </pc:picChg>
      </pc:sldChg>
    </pc:docChg>
  </pc:docChgLst>
  <pc:docChgLst>
    <pc:chgData name="Coble, Deborah A" userId="S::dcoble@blm.gov::edb799e7-acd2-4d1e-a010-893bd14d0664" providerId="AD" clId="Web-{794268A3-3928-DDFB-0A4A-2B0A5317DD37}"/>
    <pc:docChg chg="">
      <pc:chgData name="Coble, Deborah A" userId="S::dcoble@blm.gov::edb799e7-acd2-4d1e-a010-893bd14d0664" providerId="AD" clId="Web-{794268A3-3928-DDFB-0A4A-2B0A5317DD37}" dt="2023-09-08T17:37:41.017" v="0"/>
      <pc:docMkLst>
        <pc:docMk/>
      </pc:docMkLst>
      <pc:sldChg chg="addCm">
        <pc:chgData name="Coble, Deborah A" userId="S::dcoble@blm.gov::edb799e7-acd2-4d1e-a010-893bd14d0664" providerId="AD" clId="Web-{794268A3-3928-DDFB-0A4A-2B0A5317DD37}" dt="2023-09-08T17:37:41.017" v="0"/>
        <pc:sldMkLst>
          <pc:docMk/>
          <pc:sldMk cId="0" sldId="256"/>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794268A3-3928-DDFB-0A4A-2B0A5317DD37}" dt="2023-09-08T17:37:41.017" v="0"/>
              <pc2:cmMkLst xmlns:pc2="http://schemas.microsoft.com/office/powerpoint/2019/9/main/command">
                <pc:docMk/>
                <pc:sldMk cId="0" sldId="256"/>
                <pc2:cmMk id="{2F5CC8D1-AA97-4566-9DD9-82F16429E87A}"/>
              </pc2:cmMkLst>
            </pc226:cmChg>
          </p:ext>
        </pc:extLst>
      </pc:sldChg>
    </pc:docChg>
  </pc:docChgLst>
  <pc:docChgLst>
    <pc:chgData name="Janson, Brian D" userId="17869c82-e820-4f0b-9ef4-6bb812314540" providerId="ADAL" clId="{3AD30835-8F71-4A6B-81DC-9D656F249324}"/>
    <pc:docChg chg="undo custSel addSld delSld modSld">
      <pc:chgData name="Janson, Brian D" userId="17869c82-e820-4f0b-9ef4-6bb812314540" providerId="ADAL" clId="{3AD30835-8F71-4A6B-81DC-9D656F249324}" dt="2023-09-15T19:20:39.347" v="913"/>
      <pc:docMkLst>
        <pc:docMk/>
      </pc:docMkLst>
      <pc:sldChg chg="delSp modSp mod modCm">
        <pc:chgData name="Janson, Brian D" userId="17869c82-e820-4f0b-9ef4-6bb812314540" providerId="ADAL" clId="{3AD30835-8F71-4A6B-81DC-9D656F249324}" dt="2023-09-15T16:39:08.986" v="17"/>
        <pc:sldMkLst>
          <pc:docMk/>
          <pc:sldMk cId="0" sldId="256"/>
        </pc:sldMkLst>
        <pc:spChg chg="del mod">
          <ac:chgData name="Janson, Brian D" userId="17869c82-e820-4f0b-9ef4-6bb812314540" providerId="ADAL" clId="{3AD30835-8F71-4A6B-81DC-9D656F249324}" dt="2023-09-15T16:37:40.744" v="2" actId="478"/>
          <ac:spMkLst>
            <pc:docMk/>
            <pc:sldMk cId="0" sldId="256"/>
            <ac:spMk id="55"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3AD30835-8F71-4A6B-81DC-9D656F249324}" dt="2023-09-15T16:39:08.986" v="17"/>
              <pc2:cmMkLst xmlns:pc2="http://schemas.microsoft.com/office/powerpoint/2019/9/main/command">
                <pc:docMk/>
                <pc:sldMk cId="0" sldId="256"/>
                <pc2:cmMk id="{2F5CC8D1-AA97-4566-9DD9-82F16429E87A}"/>
              </pc2:cmMkLst>
            </pc226:cmChg>
          </p:ext>
        </pc:extLst>
      </pc:sldChg>
      <pc:sldChg chg="delSp mod">
        <pc:chgData name="Janson, Brian D" userId="17869c82-e820-4f0b-9ef4-6bb812314540" providerId="ADAL" clId="{3AD30835-8F71-4A6B-81DC-9D656F249324}" dt="2023-09-15T16:37:52.492" v="3" actId="478"/>
        <pc:sldMkLst>
          <pc:docMk/>
          <pc:sldMk cId="0" sldId="257"/>
        </pc:sldMkLst>
        <pc:spChg chg="del">
          <ac:chgData name="Janson, Brian D" userId="17869c82-e820-4f0b-9ef4-6bb812314540" providerId="ADAL" clId="{3AD30835-8F71-4A6B-81DC-9D656F249324}" dt="2023-09-15T16:37:52.492" v="3" actId="478"/>
          <ac:spMkLst>
            <pc:docMk/>
            <pc:sldMk cId="0" sldId="257"/>
            <ac:spMk id="78" creationId="{00000000-0000-0000-0000-000000000000}"/>
          </ac:spMkLst>
        </pc:spChg>
      </pc:sldChg>
      <pc:sldChg chg="delSp mod">
        <pc:chgData name="Janson, Brian D" userId="17869c82-e820-4f0b-9ef4-6bb812314540" providerId="ADAL" clId="{3AD30835-8F71-4A6B-81DC-9D656F249324}" dt="2023-09-15T16:37:54.708" v="4" actId="478"/>
        <pc:sldMkLst>
          <pc:docMk/>
          <pc:sldMk cId="0" sldId="258"/>
        </pc:sldMkLst>
        <pc:spChg chg="del">
          <ac:chgData name="Janson, Brian D" userId="17869c82-e820-4f0b-9ef4-6bb812314540" providerId="ADAL" clId="{3AD30835-8F71-4A6B-81DC-9D656F249324}" dt="2023-09-15T16:37:54.708" v="4" actId="478"/>
          <ac:spMkLst>
            <pc:docMk/>
            <pc:sldMk cId="0" sldId="258"/>
            <ac:spMk id="90" creationId="{00000000-0000-0000-0000-000000000000}"/>
          </ac:spMkLst>
        </pc:spChg>
      </pc:sldChg>
      <pc:sldChg chg="delSp mod">
        <pc:chgData name="Janson, Brian D" userId="17869c82-e820-4f0b-9ef4-6bb812314540" providerId="ADAL" clId="{3AD30835-8F71-4A6B-81DC-9D656F249324}" dt="2023-09-15T16:37:59.403" v="5" actId="478"/>
        <pc:sldMkLst>
          <pc:docMk/>
          <pc:sldMk cId="0" sldId="259"/>
        </pc:sldMkLst>
        <pc:spChg chg="del">
          <ac:chgData name="Janson, Brian D" userId="17869c82-e820-4f0b-9ef4-6bb812314540" providerId="ADAL" clId="{3AD30835-8F71-4A6B-81DC-9D656F249324}" dt="2023-09-15T16:37:59.403" v="5" actId="478"/>
          <ac:spMkLst>
            <pc:docMk/>
            <pc:sldMk cId="0" sldId="259"/>
            <ac:spMk id="102" creationId="{00000000-0000-0000-0000-000000000000}"/>
          </ac:spMkLst>
        </pc:spChg>
      </pc:sldChg>
      <pc:sldChg chg="delSp modSp mod modCm">
        <pc:chgData name="Janson, Brian D" userId="17869c82-e820-4f0b-9ef4-6bb812314540" providerId="ADAL" clId="{3AD30835-8F71-4A6B-81DC-9D656F249324}" dt="2023-09-15T16:39:58.730" v="24"/>
        <pc:sldMkLst>
          <pc:docMk/>
          <pc:sldMk cId="0" sldId="262"/>
        </pc:sldMkLst>
        <pc:spChg chg="mod">
          <ac:chgData name="Janson, Brian D" userId="17869c82-e820-4f0b-9ef4-6bb812314540" providerId="ADAL" clId="{3AD30835-8F71-4A6B-81DC-9D656F249324}" dt="2023-09-15T16:39:47.374" v="23"/>
          <ac:spMkLst>
            <pc:docMk/>
            <pc:sldMk cId="0" sldId="262"/>
            <ac:spMk id="2" creationId="{909E8794-A198-426A-B70B-09B50027FB90}"/>
          </ac:spMkLst>
        </pc:spChg>
        <pc:spChg chg="del mod">
          <ac:chgData name="Janson, Brian D" userId="17869c82-e820-4f0b-9ef4-6bb812314540" providerId="ADAL" clId="{3AD30835-8F71-4A6B-81DC-9D656F249324}" dt="2023-09-15T16:39:37.593" v="19" actId="478"/>
          <ac:spMkLst>
            <pc:docMk/>
            <pc:sldMk cId="0" sldId="262"/>
            <ac:spMk id="141" creationId="{00000000-0000-0000-0000-000000000000}"/>
          </ac:spMkLst>
        </pc:spChg>
        <pc:spChg chg="del">
          <ac:chgData name="Janson, Brian D" userId="17869c82-e820-4f0b-9ef4-6bb812314540" providerId="ADAL" clId="{3AD30835-8F71-4A6B-81DC-9D656F249324}" dt="2023-09-15T16:38:07.111" v="7" actId="478"/>
          <ac:spMkLst>
            <pc:docMk/>
            <pc:sldMk cId="0" sldId="262"/>
            <ac:spMk id="148"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3AD30835-8F71-4A6B-81DC-9D656F249324}" dt="2023-09-15T16:39:58.730" v="24"/>
              <pc2:cmMkLst xmlns:pc2="http://schemas.microsoft.com/office/powerpoint/2019/9/main/command">
                <pc:docMk/>
                <pc:sldMk cId="0" sldId="262"/>
                <pc2:cmMk id="{53551796-A85E-428F-97AC-8B40F0484111}"/>
              </pc2:cmMkLst>
            </pc226:cmChg>
          </p:ext>
        </pc:extLst>
      </pc:sldChg>
      <pc:sldChg chg="delSp mod">
        <pc:chgData name="Janson, Brian D" userId="17869c82-e820-4f0b-9ef4-6bb812314540" providerId="ADAL" clId="{3AD30835-8F71-4A6B-81DC-9D656F249324}" dt="2023-09-15T16:38:12.288" v="8" actId="478"/>
        <pc:sldMkLst>
          <pc:docMk/>
          <pc:sldMk cId="0" sldId="263"/>
        </pc:sldMkLst>
        <pc:spChg chg="del">
          <ac:chgData name="Janson, Brian D" userId="17869c82-e820-4f0b-9ef4-6bb812314540" providerId="ADAL" clId="{3AD30835-8F71-4A6B-81DC-9D656F249324}" dt="2023-09-15T16:38:12.288" v="8" actId="478"/>
          <ac:spMkLst>
            <pc:docMk/>
            <pc:sldMk cId="0" sldId="263"/>
            <ac:spMk id="161" creationId="{00000000-0000-0000-0000-000000000000}"/>
          </ac:spMkLst>
        </pc:spChg>
      </pc:sldChg>
      <pc:sldChg chg="delSp mod">
        <pc:chgData name="Janson, Brian D" userId="17869c82-e820-4f0b-9ef4-6bb812314540" providerId="ADAL" clId="{3AD30835-8F71-4A6B-81DC-9D656F249324}" dt="2023-09-15T16:38:14.751" v="9" actId="478"/>
        <pc:sldMkLst>
          <pc:docMk/>
          <pc:sldMk cId="0" sldId="264"/>
        </pc:sldMkLst>
        <pc:spChg chg="del">
          <ac:chgData name="Janson, Brian D" userId="17869c82-e820-4f0b-9ef4-6bb812314540" providerId="ADAL" clId="{3AD30835-8F71-4A6B-81DC-9D656F249324}" dt="2023-09-15T16:38:14.751" v="9" actId="478"/>
          <ac:spMkLst>
            <pc:docMk/>
            <pc:sldMk cId="0" sldId="264"/>
            <ac:spMk id="175" creationId="{00000000-0000-0000-0000-000000000000}"/>
          </ac:spMkLst>
        </pc:spChg>
      </pc:sldChg>
      <pc:sldChg chg="delSp mod">
        <pc:chgData name="Janson, Brian D" userId="17869c82-e820-4f0b-9ef4-6bb812314540" providerId="ADAL" clId="{3AD30835-8F71-4A6B-81DC-9D656F249324}" dt="2023-09-15T16:40:12.800" v="25" actId="478"/>
        <pc:sldMkLst>
          <pc:docMk/>
          <pc:sldMk cId="0" sldId="265"/>
        </pc:sldMkLst>
        <pc:spChg chg="del">
          <ac:chgData name="Janson, Brian D" userId="17869c82-e820-4f0b-9ef4-6bb812314540" providerId="ADAL" clId="{3AD30835-8F71-4A6B-81DC-9D656F249324}" dt="2023-09-15T16:40:12.800" v="25" actId="478"/>
          <ac:spMkLst>
            <pc:docMk/>
            <pc:sldMk cId="0" sldId="265"/>
            <ac:spMk id="189" creationId="{00000000-0000-0000-0000-000000000000}"/>
          </ac:spMkLst>
        </pc:spChg>
      </pc:sldChg>
      <pc:sldChg chg="delSp del mod modShow">
        <pc:chgData name="Janson, Brian D" userId="17869c82-e820-4f0b-9ef4-6bb812314540" providerId="ADAL" clId="{3AD30835-8F71-4A6B-81DC-9D656F249324}" dt="2023-09-15T19:19:34.626" v="912" actId="47"/>
        <pc:sldMkLst>
          <pc:docMk/>
          <pc:sldMk cId="0" sldId="266"/>
        </pc:sldMkLst>
        <pc:spChg chg="del">
          <ac:chgData name="Janson, Brian D" userId="17869c82-e820-4f0b-9ef4-6bb812314540" providerId="ADAL" clId="{3AD30835-8F71-4A6B-81DC-9D656F249324}" dt="2023-09-15T16:38:24.740" v="10" actId="478"/>
          <ac:spMkLst>
            <pc:docMk/>
            <pc:sldMk cId="0" sldId="266"/>
            <ac:spMk id="203" creationId="{00000000-0000-0000-0000-000000000000}"/>
          </ac:spMkLst>
        </pc:spChg>
      </pc:sldChg>
      <pc:sldChg chg="addSp delSp modSp mod modNotesTx">
        <pc:chgData name="Janson, Brian D" userId="17869c82-e820-4f0b-9ef4-6bb812314540" providerId="ADAL" clId="{3AD30835-8F71-4A6B-81DC-9D656F249324}" dt="2023-09-15T16:38:59.141" v="16"/>
        <pc:sldMkLst>
          <pc:docMk/>
          <pc:sldMk cId="1548277809" sldId="267"/>
        </pc:sldMkLst>
        <pc:spChg chg="add del mod">
          <ac:chgData name="Janson, Brian D" userId="17869c82-e820-4f0b-9ef4-6bb812314540" providerId="ADAL" clId="{3AD30835-8F71-4A6B-81DC-9D656F249324}" dt="2023-09-15T16:38:59.141" v="16"/>
          <ac:spMkLst>
            <pc:docMk/>
            <pc:sldMk cId="1548277809" sldId="267"/>
            <ac:spMk id="3" creationId="{4AA07C2B-47EB-4877-4680-7E6C8E049B00}"/>
          </ac:spMkLst>
        </pc:spChg>
        <pc:spChg chg="del">
          <ac:chgData name="Janson, Brian D" userId="17869c82-e820-4f0b-9ef4-6bb812314540" providerId="ADAL" clId="{3AD30835-8F71-4A6B-81DC-9D656F249324}" dt="2023-09-15T16:38:44.954" v="11" actId="21"/>
          <ac:spMkLst>
            <pc:docMk/>
            <pc:sldMk cId="1548277809" sldId="267"/>
            <ac:spMk id="21" creationId="{A08C4DB6-D41C-1E4D-3885-74CE20722CD2}"/>
          </ac:spMkLst>
        </pc:spChg>
        <pc:spChg chg="del">
          <ac:chgData name="Janson, Brian D" userId="17869c82-e820-4f0b-9ef4-6bb812314540" providerId="ADAL" clId="{3AD30835-8F71-4A6B-81DC-9D656F249324}" dt="2023-09-15T16:38:03.046" v="6" actId="478"/>
          <ac:spMkLst>
            <pc:docMk/>
            <pc:sldMk cId="1548277809" sldId="267"/>
            <ac:spMk id="116" creationId="{00000000-0000-0000-0000-000000000000}"/>
          </ac:spMkLst>
        </pc:spChg>
      </pc:sldChg>
      <pc:sldChg chg="addSp delSp modSp new mod addCm">
        <pc:chgData name="Janson, Brian D" userId="17869c82-e820-4f0b-9ef4-6bb812314540" providerId="ADAL" clId="{3AD30835-8F71-4A6B-81DC-9D656F249324}" dt="2023-09-15T19:20:39.347" v="913"/>
        <pc:sldMkLst>
          <pc:docMk/>
          <pc:sldMk cId="1253022921" sldId="268"/>
        </pc:sldMkLst>
        <pc:spChg chg="del">
          <ac:chgData name="Janson, Brian D" userId="17869c82-e820-4f0b-9ef4-6bb812314540" providerId="ADAL" clId="{3AD30835-8F71-4A6B-81DC-9D656F249324}" dt="2023-09-15T16:44:01.110" v="30" actId="478"/>
          <ac:spMkLst>
            <pc:docMk/>
            <pc:sldMk cId="1253022921" sldId="268"/>
            <ac:spMk id="2" creationId="{5634F5EA-8C4F-6FDD-4D9E-746AAF7EC730}"/>
          </ac:spMkLst>
        </pc:spChg>
        <pc:spChg chg="del">
          <ac:chgData name="Janson, Brian D" userId="17869c82-e820-4f0b-9ef4-6bb812314540" providerId="ADAL" clId="{3AD30835-8F71-4A6B-81DC-9D656F249324}" dt="2023-09-15T16:43:57.444" v="28" actId="478"/>
          <ac:spMkLst>
            <pc:docMk/>
            <pc:sldMk cId="1253022921" sldId="268"/>
            <ac:spMk id="3" creationId="{F4A6ADDC-D8E7-3B54-E350-3F2C14EB04CA}"/>
          </ac:spMkLst>
        </pc:spChg>
        <pc:spChg chg="del">
          <ac:chgData name="Janson, Brian D" userId="17869c82-e820-4f0b-9ef4-6bb812314540" providerId="ADAL" clId="{3AD30835-8F71-4A6B-81DC-9D656F249324}" dt="2023-09-15T16:44:19.380" v="36" actId="478"/>
          <ac:spMkLst>
            <pc:docMk/>
            <pc:sldMk cId="1253022921" sldId="268"/>
            <ac:spMk id="4" creationId="{4DFCA19A-9504-CDC4-1A7E-55141DB0CCA7}"/>
          </ac:spMkLst>
        </pc:spChg>
        <pc:spChg chg="mod">
          <ac:chgData name="Janson, Brian D" userId="17869c82-e820-4f0b-9ef4-6bb812314540" providerId="ADAL" clId="{3AD30835-8F71-4A6B-81DC-9D656F249324}" dt="2023-09-15T16:44:11.043" v="34"/>
          <ac:spMkLst>
            <pc:docMk/>
            <pc:sldMk cId="1253022921" sldId="268"/>
            <ac:spMk id="12" creationId="{114D0B5E-1BCA-2FD9-74DA-F5677FD60521}"/>
          </ac:spMkLst>
        </pc:spChg>
        <pc:spChg chg="add mod">
          <ac:chgData name="Janson, Brian D" userId="17869c82-e820-4f0b-9ef4-6bb812314540" providerId="ADAL" clId="{3AD30835-8F71-4A6B-81DC-9D656F249324}" dt="2023-09-15T17:04:42.888" v="250" actId="1076"/>
          <ac:spMkLst>
            <pc:docMk/>
            <pc:sldMk cId="1253022921" sldId="268"/>
            <ac:spMk id="13" creationId="{314DA508-C78B-CD6D-1B13-7BA80E5F702B}"/>
          </ac:spMkLst>
        </pc:spChg>
        <pc:spChg chg="add mod">
          <ac:chgData name="Janson, Brian D" userId="17869c82-e820-4f0b-9ef4-6bb812314540" providerId="ADAL" clId="{3AD30835-8F71-4A6B-81DC-9D656F249324}" dt="2023-09-15T17:04:50.031" v="251" actId="1076"/>
          <ac:spMkLst>
            <pc:docMk/>
            <pc:sldMk cId="1253022921" sldId="268"/>
            <ac:spMk id="14" creationId="{50798CC6-6B57-C4EA-72AB-A06A1F4CDDDE}"/>
          </ac:spMkLst>
        </pc:spChg>
        <pc:grpChg chg="add mod">
          <ac:chgData name="Janson, Brian D" userId="17869c82-e820-4f0b-9ef4-6bb812314540" providerId="ADAL" clId="{3AD30835-8F71-4A6B-81DC-9D656F249324}" dt="2023-09-15T16:44:11.043" v="34"/>
          <ac:grpSpMkLst>
            <pc:docMk/>
            <pc:sldMk cId="1253022921" sldId="268"/>
            <ac:grpSpMk id="7" creationId="{BB4E45C9-878A-4101-2072-87AC071A17D9}"/>
          </ac:grpSpMkLst>
        </pc:grpChg>
        <pc:grpChg chg="mod">
          <ac:chgData name="Janson, Brian D" userId="17869c82-e820-4f0b-9ef4-6bb812314540" providerId="ADAL" clId="{3AD30835-8F71-4A6B-81DC-9D656F249324}" dt="2023-09-15T16:44:11.043" v="34"/>
          <ac:grpSpMkLst>
            <pc:docMk/>
            <pc:sldMk cId="1253022921" sldId="268"/>
            <ac:grpSpMk id="8" creationId="{A495BC39-F9DD-0415-16E6-68B93A98129A}"/>
          </ac:grpSpMkLst>
        </pc:grpChg>
        <pc:picChg chg="add mod modCrop">
          <ac:chgData name="Janson, Brian D" userId="17869c82-e820-4f0b-9ef4-6bb812314540" providerId="ADAL" clId="{3AD30835-8F71-4A6B-81DC-9D656F249324}" dt="2023-09-15T17:04:22.255" v="246" actId="1076"/>
          <ac:picMkLst>
            <pc:docMk/>
            <pc:sldMk cId="1253022921" sldId="268"/>
            <ac:picMk id="6" creationId="{FE3B3456-371B-B74C-9914-51C567C546C8}"/>
          </ac:picMkLst>
        </pc:picChg>
        <pc:picChg chg="mod">
          <ac:chgData name="Janson, Brian D" userId="17869c82-e820-4f0b-9ef4-6bb812314540" providerId="ADAL" clId="{3AD30835-8F71-4A6B-81DC-9D656F249324}" dt="2023-09-15T16:44:11.043" v="34"/>
          <ac:picMkLst>
            <pc:docMk/>
            <pc:sldMk cId="1253022921" sldId="268"/>
            <ac:picMk id="9" creationId="{7155E3D3-4DAD-0A78-03F3-33883E3BFB4A}"/>
          </ac:picMkLst>
        </pc:picChg>
        <pc:picChg chg="mod">
          <ac:chgData name="Janson, Brian D" userId="17869c82-e820-4f0b-9ef4-6bb812314540" providerId="ADAL" clId="{3AD30835-8F71-4A6B-81DC-9D656F249324}" dt="2023-09-15T16:44:11.043" v="34"/>
          <ac:picMkLst>
            <pc:docMk/>
            <pc:sldMk cId="1253022921" sldId="268"/>
            <ac:picMk id="10" creationId="{DE8FD12E-D639-2D49-BEBE-9E5D4CF2F482}"/>
          </ac:picMkLst>
        </pc:picChg>
        <pc:picChg chg="mod">
          <ac:chgData name="Janson, Brian D" userId="17869c82-e820-4f0b-9ef4-6bb812314540" providerId="ADAL" clId="{3AD30835-8F71-4A6B-81DC-9D656F249324}" dt="2023-09-15T16:44:11.043" v="34"/>
          <ac:picMkLst>
            <pc:docMk/>
            <pc:sldMk cId="1253022921" sldId="268"/>
            <ac:picMk id="11" creationId="{CD27EB7B-EE6F-A25E-CB86-F85059CF3027}"/>
          </ac:picMkLst>
        </pc:picChg>
        <pc:extLst>
          <p:ext xmlns:p="http://schemas.openxmlformats.org/presentationml/2006/main" uri="{D6D511B9-2390-475A-947B-AFAB55BFBCF1}">
            <pc226:cmChg xmlns:pc226="http://schemas.microsoft.com/office/powerpoint/2022/06/main/command" chg="add">
              <pc226:chgData name="Janson, Brian D" userId="17869c82-e820-4f0b-9ef4-6bb812314540" providerId="ADAL" clId="{3AD30835-8F71-4A6B-81DC-9D656F249324}" dt="2023-09-15T19:20:39.347" v="913"/>
              <pc2:cmMkLst xmlns:pc2="http://schemas.microsoft.com/office/powerpoint/2019/9/main/command">
                <pc:docMk/>
                <pc:sldMk cId="1253022921" sldId="268"/>
                <pc2:cmMk id="{7A040AE2-3E5C-4F4C-A829-9F167900489E}"/>
              </pc2:cmMkLst>
            </pc226:cmChg>
          </p:ext>
        </pc:extLst>
      </pc:sldChg>
      <pc:sldChg chg="addSp delSp modSp new mod">
        <pc:chgData name="Janson, Brian D" userId="17869c82-e820-4f0b-9ef4-6bb812314540" providerId="ADAL" clId="{3AD30835-8F71-4A6B-81DC-9D656F249324}" dt="2023-09-15T17:01:15.857" v="243" actId="1076"/>
        <pc:sldMkLst>
          <pc:docMk/>
          <pc:sldMk cId="3113365230" sldId="269"/>
        </pc:sldMkLst>
        <pc:spChg chg="del">
          <ac:chgData name="Janson, Brian D" userId="17869c82-e820-4f0b-9ef4-6bb812314540" providerId="ADAL" clId="{3AD30835-8F71-4A6B-81DC-9D656F249324}" dt="2023-09-15T16:48:19.541" v="128" actId="478"/>
          <ac:spMkLst>
            <pc:docMk/>
            <pc:sldMk cId="3113365230" sldId="269"/>
            <ac:spMk id="2" creationId="{E1A83486-B91C-DE91-DDEE-F6D193B5EBA8}"/>
          </ac:spMkLst>
        </pc:spChg>
        <pc:spChg chg="del">
          <ac:chgData name="Janson, Brian D" userId="17869c82-e820-4f0b-9ef4-6bb812314540" providerId="ADAL" clId="{3AD30835-8F71-4A6B-81DC-9D656F249324}" dt="2023-09-15T16:48:21.172" v="129" actId="478"/>
          <ac:spMkLst>
            <pc:docMk/>
            <pc:sldMk cId="3113365230" sldId="269"/>
            <ac:spMk id="3" creationId="{5E3EC173-03B6-437F-D7AC-EB5A14C2D718}"/>
          </ac:spMkLst>
        </pc:spChg>
        <pc:spChg chg="del">
          <ac:chgData name="Janson, Brian D" userId="17869c82-e820-4f0b-9ef4-6bb812314540" providerId="ADAL" clId="{3AD30835-8F71-4A6B-81DC-9D656F249324}" dt="2023-09-15T16:58:37.699" v="185" actId="478"/>
          <ac:spMkLst>
            <pc:docMk/>
            <pc:sldMk cId="3113365230" sldId="269"/>
            <ac:spMk id="4" creationId="{88359B2F-4DE8-9A6C-FD53-DD597E9CE226}"/>
          </ac:spMkLst>
        </pc:spChg>
        <pc:spChg chg="mod">
          <ac:chgData name="Janson, Brian D" userId="17869c82-e820-4f0b-9ef4-6bb812314540" providerId="ADAL" clId="{3AD30835-8F71-4A6B-81DC-9D656F249324}" dt="2023-09-15T16:49:17.762" v="130"/>
          <ac:spMkLst>
            <pc:docMk/>
            <pc:sldMk cId="3113365230" sldId="269"/>
            <ac:spMk id="10" creationId="{A385911E-B7BA-5216-CA25-F2AB8F9BA86A}"/>
          </ac:spMkLst>
        </pc:spChg>
        <pc:spChg chg="add del mod">
          <ac:chgData name="Janson, Brian D" userId="17869c82-e820-4f0b-9ef4-6bb812314540" providerId="ADAL" clId="{3AD30835-8F71-4A6B-81DC-9D656F249324}" dt="2023-09-15T16:58:37.701" v="187"/>
          <ac:spMkLst>
            <pc:docMk/>
            <pc:sldMk cId="3113365230" sldId="269"/>
            <ac:spMk id="13" creationId="{0379D34A-E97C-D339-FD4C-303D8CD25876}"/>
          </ac:spMkLst>
        </pc:spChg>
        <pc:spChg chg="add mod">
          <ac:chgData name="Janson, Brian D" userId="17869c82-e820-4f0b-9ef4-6bb812314540" providerId="ADAL" clId="{3AD30835-8F71-4A6B-81DC-9D656F249324}" dt="2023-09-15T17:01:10.769" v="242" actId="6549"/>
          <ac:spMkLst>
            <pc:docMk/>
            <pc:sldMk cId="3113365230" sldId="269"/>
            <ac:spMk id="14" creationId="{55116568-3341-006D-04D8-1F3D83D39AB5}"/>
          </ac:spMkLst>
        </pc:spChg>
        <pc:spChg chg="add mod">
          <ac:chgData name="Janson, Brian D" userId="17869c82-e820-4f0b-9ef4-6bb812314540" providerId="ADAL" clId="{3AD30835-8F71-4A6B-81DC-9D656F249324}" dt="2023-09-15T17:01:15.857" v="243" actId="1076"/>
          <ac:spMkLst>
            <pc:docMk/>
            <pc:sldMk cId="3113365230" sldId="269"/>
            <ac:spMk id="15" creationId="{85D25420-94FD-C043-1FDA-DAC6E9406B7F}"/>
          </ac:spMkLst>
        </pc:spChg>
        <pc:grpChg chg="add mod">
          <ac:chgData name="Janson, Brian D" userId="17869c82-e820-4f0b-9ef4-6bb812314540" providerId="ADAL" clId="{3AD30835-8F71-4A6B-81DC-9D656F249324}" dt="2023-09-15T16:49:17.762" v="130"/>
          <ac:grpSpMkLst>
            <pc:docMk/>
            <pc:sldMk cId="3113365230" sldId="269"/>
            <ac:grpSpMk id="5" creationId="{6E7936E8-B3BF-DD4A-DD97-6F61BC743202}"/>
          </ac:grpSpMkLst>
        </pc:grpChg>
        <pc:grpChg chg="mod">
          <ac:chgData name="Janson, Brian D" userId="17869c82-e820-4f0b-9ef4-6bb812314540" providerId="ADAL" clId="{3AD30835-8F71-4A6B-81DC-9D656F249324}" dt="2023-09-15T16:49:17.762" v="130"/>
          <ac:grpSpMkLst>
            <pc:docMk/>
            <pc:sldMk cId="3113365230" sldId="269"/>
            <ac:grpSpMk id="6" creationId="{D18E4AA5-918D-02CD-7495-91CE69F1BFD6}"/>
          </ac:grpSpMkLst>
        </pc:grpChg>
        <pc:picChg chg="mod">
          <ac:chgData name="Janson, Brian D" userId="17869c82-e820-4f0b-9ef4-6bb812314540" providerId="ADAL" clId="{3AD30835-8F71-4A6B-81DC-9D656F249324}" dt="2023-09-15T16:49:17.762" v="130"/>
          <ac:picMkLst>
            <pc:docMk/>
            <pc:sldMk cId="3113365230" sldId="269"/>
            <ac:picMk id="7" creationId="{26BF1528-D894-F576-6010-EA4EE68147CA}"/>
          </ac:picMkLst>
        </pc:picChg>
        <pc:picChg chg="mod">
          <ac:chgData name="Janson, Brian D" userId="17869c82-e820-4f0b-9ef4-6bb812314540" providerId="ADAL" clId="{3AD30835-8F71-4A6B-81DC-9D656F249324}" dt="2023-09-15T16:49:17.762" v="130"/>
          <ac:picMkLst>
            <pc:docMk/>
            <pc:sldMk cId="3113365230" sldId="269"/>
            <ac:picMk id="8" creationId="{5D67CAFC-334D-D70F-9614-391FD00A9AFA}"/>
          </ac:picMkLst>
        </pc:picChg>
        <pc:picChg chg="mod">
          <ac:chgData name="Janson, Brian D" userId="17869c82-e820-4f0b-9ef4-6bb812314540" providerId="ADAL" clId="{3AD30835-8F71-4A6B-81DC-9D656F249324}" dt="2023-09-15T16:49:17.762" v="130"/>
          <ac:picMkLst>
            <pc:docMk/>
            <pc:sldMk cId="3113365230" sldId="269"/>
            <ac:picMk id="9" creationId="{FAF0E85D-F5AC-B9AD-0E7C-9B94F61D0CA1}"/>
          </ac:picMkLst>
        </pc:picChg>
        <pc:picChg chg="add mod">
          <ac:chgData name="Janson, Brian D" userId="17869c82-e820-4f0b-9ef4-6bb812314540" providerId="ADAL" clId="{3AD30835-8F71-4A6B-81DC-9D656F249324}" dt="2023-09-15T17:00:14.113" v="207" actId="14100"/>
          <ac:picMkLst>
            <pc:docMk/>
            <pc:sldMk cId="3113365230" sldId="269"/>
            <ac:picMk id="12" creationId="{9226C4AE-7B79-DEA5-5164-82A241709184}"/>
          </ac:picMkLst>
        </pc:picChg>
      </pc:sldChg>
      <pc:sldChg chg="addSp delSp modSp new mod">
        <pc:chgData name="Janson, Brian D" userId="17869c82-e820-4f0b-9ef4-6bb812314540" providerId="ADAL" clId="{3AD30835-8F71-4A6B-81DC-9D656F249324}" dt="2023-09-15T17:07:26.710" v="298" actId="1076"/>
        <pc:sldMkLst>
          <pc:docMk/>
          <pc:sldMk cId="4270559925" sldId="270"/>
        </pc:sldMkLst>
        <pc:spChg chg="del">
          <ac:chgData name="Janson, Brian D" userId="17869c82-e820-4f0b-9ef4-6bb812314540" providerId="ADAL" clId="{3AD30835-8F71-4A6B-81DC-9D656F249324}" dt="2023-09-15T17:05:02.065" v="253" actId="478"/>
          <ac:spMkLst>
            <pc:docMk/>
            <pc:sldMk cId="4270559925" sldId="270"/>
            <ac:spMk id="2" creationId="{274D5B9E-1571-B012-DFF1-3193AF8CBD6E}"/>
          </ac:spMkLst>
        </pc:spChg>
        <pc:spChg chg="del">
          <ac:chgData name="Janson, Brian D" userId="17869c82-e820-4f0b-9ef4-6bb812314540" providerId="ADAL" clId="{3AD30835-8F71-4A6B-81DC-9D656F249324}" dt="2023-09-15T17:05:10.225" v="255" actId="478"/>
          <ac:spMkLst>
            <pc:docMk/>
            <pc:sldMk cId="4270559925" sldId="270"/>
            <ac:spMk id="3" creationId="{1818561F-BF3E-DEB3-0942-6ECC75600525}"/>
          </ac:spMkLst>
        </pc:spChg>
        <pc:spChg chg="mod">
          <ac:chgData name="Janson, Brian D" userId="17869c82-e820-4f0b-9ef4-6bb812314540" providerId="ADAL" clId="{3AD30835-8F71-4A6B-81DC-9D656F249324}" dt="2023-09-15T17:05:08.390" v="254"/>
          <ac:spMkLst>
            <pc:docMk/>
            <pc:sldMk cId="4270559925" sldId="270"/>
            <ac:spMk id="10" creationId="{913F75EF-A2D7-9F41-DAA5-B12B53E40256}"/>
          </ac:spMkLst>
        </pc:spChg>
        <pc:spChg chg="add mod">
          <ac:chgData name="Janson, Brian D" userId="17869c82-e820-4f0b-9ef4-6bb812314540" providerId="ADAL" clId="{3AD30835-8F71-4A6B-81DC-9D656F249324}" dt="2023-09-15T17:06:40.463" v="287" actId="1076"/>
          <ac:spMkLst>
            <pc:docMk/>
            <pc:sldMk cId="4270559925" sldId="270"/>
            <ac:spMk id="13" creationId="{B0E553DC-1DAD-48F9-F4C6-AE9ED53EF384}"/>
          </ac:spMkLst>
        </pc:spChg>
        <pc:spChg chg="add mod">
          <ac:chgData name="Janson, Brian D" userId="17869c82-e820-4f0b-9ef4-6bb812314540" providerId="ADAL" clId="{3AD30835-8F71-4A6B-81DC-9D656F249324}" dt="2023-09-15T17:07:26.710" v="298" actId="1076"/>
          <ac:spMkLst>
            <pc:docMk/>
            <pc:sldMk cId="4270559925" sldId="270"/>
            <ac:spMk id="14" creationId="{42824797-8BAC-A311-CA56-5E892349081D}"/>
          </ac:spMkLst>
        </pc:spChg>
        <pc:grpChg chg="add mod">
          <ac:chgData name="Janson, Brian D" userId="17869c82-e820-4f0b-9ef4-6bb812314540" providerId="ADAL" clId="{3AD30835-8F71-4A6B-81DC-9D656F249324}" dt="2023-09-15T17:05:08.390" v="254"/>
          <ac:grpSpMkLst>
            <pc:docMk/>
            <pc:sldMk cId="4270559925" sldId="270"/>
            <ac:grpSpMk id="5" creationId="{C7CC9009-4521-EBB9-0D43-11C9778B3F5B}"/>
          </ac:grpSpMkLst>
        </pc:grpChg>
        <pc:grpChg chg="mod">
          <ac:chgData name="Janson, Brian D" userId="17869c82-e820-4f0b-9ef4-6bb812314540" providerId="ADAL" clId="{3AD30835-8F71-4A6B-81DC-9D656F249324}" dt="2023-09-15T17:05:08.390" v="254"/>
          <ac:grpSpMkLst>
            <pc:docMk/>
            <pc:sldMk cId="4270559925" sldId="270"/>
            <ac:grpSpMk id="6" creationId="{B6EEE894-AF9F-5803-0837-8F744D3CEA54}"/>
          </ac:grpSpMkLst>
        </pc:grpChg>
        <pc:picChg chg="mod">
          <ac:chgData name="Janson, Brian D" userId="17869c82-e820-4f0b-9ef4-6bb812314540" providerId="ADAL" clId="{3AD30835-8F71-4A6B-81DC-9D656F249324}" dt="2023-09-15T17:05:08.390" v="254"/>
          <ac:picMkLst>
            <pc:docMk/>
            <pc:sldMk cId="4270559925" sldId="270"/>
            <ac:picMk id="7" creationId="{99AB0BFF-52A3-B9A3-7803-B206460CC5C0}"/>
          </ac:picMkLst>
        </pc:picChg>
        <pc:picChg chg="mod">
          <ac:chgData name="Janson, Brian D" userId="17869c82-e820-4f0b-9ef4-6bb812314540" providerId="ADAL" clId="{3AD30835-8F71-4A6B-81DC-9D656F249324}" dt="2023-09-15T17:05:08.390" v="254"/>
          <ac:picMkLst>
            <pc:docMk/>
            <pc:sldMk cId="4270559925" sldId="270"/>
            <ac:picMk id="8" creationId="{C585090D-BD8A-FE83-C204-35E6C0C23BD1}"/>
          </ac:picMkLst>
        </pc:picChg>
        <pc:picChg chg="mod">
          <ac:chgData name="Janson, Brian D" userId="17869c82-e820-4f0b-9ef4-6bb812314540" providerId="ADAL" clId="{3AD30835-8F71-4A6B-81DC-9D656F249324}" dt="2023-09-15T17:05:08.390" v="254"/>
          <ac:picMkLst>
            <pc:docMk/>
            <pc:sldMk cId="4270559925" sldId="270"/>
            <ac:picMk id="9" creationId="{26E3CA18-2C44-9A13-68D1-ACAD663758E2}"/>
          </ac:picMkLst>
        </pc:picChg>
        <pc:picChg chg="add mod">
          <ac:chgData name="Janson, Brian D" userId="17869c82-e820-4f0b-9ef4-6bb812314540" providerId="ADAL" clId="{3AD30835-8F71-4A6B-81DC-9D656F249324}" dt="2023-09-15T17:06:43.824" v="288" actId="1076"/>
          <ac:picMkLst>
            <pc:docMk/>
            <pc:sldMk cId="4270559925" sldId="270"/>
            <ac:picMk id="12" creationId="{EB14FBAC-5358-0630-194A-4F0EC60683E2}"/>
          </ac:picMkLst>
        </pc:picChg>
      </pc:sldChg>
      <pc:sldChg chg="addSp delSp modSp new mod">
        <pc:chgData name="Janson, Brian D" userId="17869c82-e820-4f0b-9ef4-6bb812314540" providerId="ADAL" clId="{3AD30835-8F71-4A6B-81DC-9D656F249324}" dt="2023-09-15T17:14:26.316" v="360" actId="14100"/>
        <pc:sldMkLst>
          <pc:docMk/>
          <pc:sldMk cId="2368783276" sldId="271"/>
        </pc:sldMkLst>
        <pc:spChg chg="del">
          <ac:chgData name="Janson, Brian D" userId="17869c82-e820-4f0b-9ef4-6bb812314540" providerId="ADAL" clId="{3AD30835-8F71-4A6B-81DC-9D656F249324}" dt="2023-09-15T17:07:47.599" v="300" actId="478"/>
          <ac:spMkLst>
            <pc:docMk/>
            <pc:sldMk cId="2368783276" sldId="271"/>
            <ac:spMk id="2" creationId="{BB7D3CF5-6117-A5F5-C038-5D28C984A520}"/>
          </ac:spMkLst>
        </pc:spChg>
        <pc:spChg chg="del">
          <ac:chgData name="Janson, Brian D" userId="17869c82-e820-4f0b-9ef4-6bb812314540" providerId="ADAL" clId="{3AD30835-8F71-4A6B-81DC-9D656F249324}" dt="2023-09-15T17:07:48.879" v="301" actId="478"/>
          <ac:spMkLst>
            <pc:docMk/>
            <pc:sldMk cId="2368783276" sldId="271"/>
            <ac:spMk id="3" creationId="{1014A8D6-5DC3-6A19-228F-45C088A73410}"/>
          </ac:spMkLst>
        </pc:spChg>
        <pc:spChg chg="del">
          <ac:chgData name="Janson, Brian D" userId="17869c82-e820-4f0b-9ef4-6bb812314540" providerId="ADAL" clId="{3AD30835-8F71-4A6B-81DC-9D656F249324}" dt="2023-09-15T17:11:05.407" v="306" actId="478"/>
          <ac:spMkLst>
            <pc:docMk/>
            <pc:sldMk cId="2368783276" sldId="271"/>
            <ac:spMk id="4" creationId="{8FDE3274-1428-CB71-FB0D-70E249C44AF3}"/>
          </ac:spMkLst>
        </pc:spChg>
        <pc:spChg chg="mod">
          <ac:chgData name="Janson, Brian D" userId="17869c82-e820-4f0b-9ef4-6bb812314540" providerId="ADAL" clId="{3AD30835-8F71-4A6B-81DC-9D656F249324}" dt="2023-09-15T17:07:53.561" v="302"/>
          <ac:spMkLst>
            <pc:docMk/>
            <pc:sldMk cId="2368783276" sldId="271"/>
            <ac:spMk id="10" creationId="{33675CC5-2200-6FC2-592B-D537AC408471}"/>
          </ac:spMkLst>
        </pc:spChg>
        <pc:spChg chg="add mod">
          <ac:chgData name="Janson, Brian D" userId="17869c82-e820-4f0b-9ef4-6bb812314540" providerId="ADAL" clId="{3AD30835-8F71-4A6B-81DC-9D656F249324}" dt="2023-09-15T17:12:58.195" v="324" actId="20577"/>
          <ac:spMkLst>
            <pc:docMk/>
            <pc:sldMk cId="2368783276" sldId="271"/>
            <ac:spMk id="13" creationId="{072CA5EF-F46D-A90E-0A42-5A8A7263FDDE}"/>
          </ac:spMkLst>
        </pc:spChg>
        <pc:spChg chg="add mod">
          <ac:chgData name="Janson, Brian D" userId="17869c82-e820-4f0b-9ef4-6bb812314540" providerId="ADAL" clId="{3AD30835-8F71-4A6B-81DC-9D656F249324}" dt="2023-09-15T17:14:26.316" v="360" actId="14100"/>
          <ac:spMkLst>
            <pc:docMk/>
            <pc:sldMk cId="2368783276" sldId="271"/>
            <ac:spMk id="14" creationId="{015467EA-024B-0A35-0C78-320183E09DF5}"/>
          </ac:spMkLst>
        </pc:spChg>
        <pc:grpChg chg="add mod">
          <ac:chgData name="Janson, Brian D" userId="17869c82-e820-4f0b-9ef4-6bb812314540" providerId="ADAL" clId="{3AD30835-8F71-4A6B-81DC-9D656F249324}" dt="2023-09-15T17:07:53.561" v="302"/>
          <ac:grpSpMkLst>
            <pc:docMk/>
            <pc:sldMk cId="2368783276" sldId="271"/>
            <ac:grpSpMk id="5" creationId="{DD90C065-7F2F-DDD3-7A95-ACA9ADCF69D1}"/>
          </ac:grpSpMkLst>
        </pc:grpChg>
        <pc:grpChg chg="mod">
          <ac:chgData name="Janson, Brian D" userId="17869c82-e820-4f0b-9ef4-6bb812314540" providerId="ADAL" clId="{3AD30835-8F71-4A6B-81DC-9D656F249324}" dt="2023-09-15T17:07:53.561" v="302"/>
          <ac:grpSpMkLst>
            <pc:docMk/>
            <pc:sldMk cId="2368783276" sldId="271"/>
            <ac:grpSpMk id="6" creationId="{77ED6277-5FFB-F47F-73EB-DA2FA29BAC18}"/>
          </ac:grpSpMkLst>
        </pc:grpChg>
        <pc:picChg chg="mod">
          <ac:chgData name="Janson, Brian D" userId="17869c82-e820-4f0b-9ef4-6bb812314540" providerId="ADAL" clId="{3AD30835-8F71-4A6B-81DC-9D656F249324}" dt="2023-09-15T17:07:53.561" v="302"/>
          <ac:picMkLst>
            <pc:docMk/>
            <pc:sldMk cId="2368783276" sldId="271"/>
            <ac:picMk id="7" creationId="{4A18A6F6-96CC-6E00-586C-8CE710818A0B}"/>
          </ac:picMkLst>
        </pc:picChg>
        <pc:picChg chg="mod">
          <ac:chgData name="Janson, Brian D" userId="17869c82-e820-4f0b-9ef4-6bb812314540" providerId="ADAL" clId="{3AD30835-8F71-4A6B-81DC-9D656F249324}" dt="2023-09-15T17:07:53.561" v="302"/>
          <ac:picMkLst>
            <pc:docMk/>
            <pc:sldMk cId="2368783276" sldId="271"/>
            <ac:picMk id="8" creationId="{3125BDCC-E4C2-F05D-1F7F-0F5E8F4B3BE3}"/>
          </ac:picMkLst>
        </pc:picChg>
        <pc:picChg chg="mod">
          <ac:chgData name="Janson, Brian D" userId="17869c82-e820-4f0b-9ef4-6bb812314540" providerId="ADAL" clId="{3AD30835-8F71-4A6B-81DC-9D656F249324}" dt="2023-09-15T17:07:53.561" v="302"/>
          <ac:picMkLst>
            <pc:docMk/>
            <pc:sldMk cId="2368783276" sldId="271"/>
            <ac:picMk id="9" creationId="{59E7D9D4-38E3-5A7D-86E2-A2B042D069C2}"/>
          </ac:picMkLst>
        </pc:picChg>
        <pc:picChg chg="add mod">
          <ac:chgData name="Janson, Brian D" userId="17869c82-e820-4f0b-9ef4-6bb812314540" providerId="ADAL" clId="{3AD30835-8F71-4A6B-81DC-9D656F249324}" dt="2023-09-15T17:11:02.293" v="305" actId="1076"/>
          <ac:picMkLst>
            <pc:docMk/>
            <pc:sldMk cId="2368783276" sldId="271"/>
            <ac:picMk id="12" creationId="{561BA7AB-5F5E-69B1-DC15-757F7C68A637}"/>
          </ac:picMkLst>
        </pc:picChg>
      </pc:sldChg>
      <pc:sldChg chg="addSp delSp modSp new mod">
        <pc:chgData name="Janson, Brian D" userId="17869c82-e820-4f0b-9ef4-6bb812314540" providerId="ADAL" clId="{3AD30835-8F71-4A6B-81DC-9D656F249324}" dt="2023-09-15T17:24:30.971" v="408" actId="478"/>
        <pc:sldMkLst>
          <pc:docMk/>
          <pc:sldMk cId="3527138424" sldId="272"/>
        </pc:sldMkLst>
        <pc:spChg chg="del">
          <ac:chgData name="Janson, Brian D" userId="17869c82-e820-4f0b-9ef4-6bb812314540" providerId="ADAL" clId="{3AD30835-8F71-4A6B-81DC-9D656F249324}" dt="2023-09-15T17:21:21.788" v="363" actId="478"/>
          <ac:spMkLst>
            <pc:docMk/>
            <pc:sldMk cId="3527138424" sldId="272"/>
            <ac:spMk id="2" creationId="{F180ABDA-A4D4-7929-5279-430BE7DD4DA8}"/>
          </ac:spMkLst>
        </pc:spChg>
        <pc:spChg chg="del">
          <ac:chgData name="Janson, Brian D" userId="17869c82-e820-4f0b-9ef4-6bb812314540" providerId="ADAL" clId="{3AD30835-8F71-4A6B-81DC-9D656F249324}" dt="2023-09-15T17:21:09.676" v="362" actId="478"/>
          <ac:spMkLst>
            <pc:docMk/>
            <pc:sldMk cId="3527138424" sldId="272"/>
            <ac:spMk id="3" creationId="{864DB964-7C0E-66D8-D021-5CE424A869A4}"/>
          </ac:spMkLst>
        </pc:spChg>
        <pc:spChg chg="del">
          <ac:chgData name="Janson, Brian D" userId="17869c82-e820-4f0b-9ef4-6bb812314540" providerId="ADAL" clId="{3AD30835-8F71-4A6B-81DC-9D656F249324}" dt="2023-09-15T17:24:30.971" v="408" actId="478"/>
          <ac:spMkLst>
            <pc:docMk/>
            <pc:sldMk cId="3527138424" sldId="272"/>
            <ac:spMk id="4" creationId="{4FEFB29A-2832-1E86-E7D3-AE4FDB15F327}"/>
          </ac:spMkLst>
        </pc:spChg>
        <pc:spChg chg="mod">
          <ac:chgData name="Janson, Brian D" userId="17869c82-e820-4f0b-9ef4-6bb812314540" providerId="ADAL" clId="{3AD30835-8F71-4A6B-81DC-9D656F249324}" dt="2023-09-15T17:21:54.665" v="369"/>
          <ac:spMkLst>
            <pc:docMk/>
            <pc:sldMk cId="3527138424" sldId="272"/>
            <ac:spMk id="12" creationId="{FFDDA34C-11C1-A9ED-0E61-0F873AF09BA3}"/>
          </ac:spMkLst>
        </pc:spChg>
        <pc:spChg chg="add mod">
          <ac:chgData name="Janson, Brian D" userId="17869c82-e820-4f0b-9ef4-6bb812314540" providerId="ADAL" clId="{3AD30835-8F71-4A6B-81DC-9D656F249324}" dt="2023-09-15T17:23:25.646" v="385" actId="6549"/>
          <ac:spMkLst>
            <pc:docMk/>
            <pc:sldMk cId="3527138424" sldId="272"/>
            <ac:spMk id="13" creationId="{76F66AA7-FE66-8A18-EF24-6A4DEB201761}"/>
          </ac:spMkLst>
        </pc:spChg>
        <pc:spChg chg="add mod">
          <ac:chgData name="Janson, Brian D" userId="17869c82-e820-4f0b-9ef4-6bb812314540" providerId="ADAL" clId="{3AD30835-8F71-4A6B-81DC-9D656F249324}" dt="2023-09-15T17:24:15.745" v="407" actId="1076"/>
          <ac:spMkLst>
            <pc:docMk/>
            <pc:sldMk cId="3527138424" sldId="272"/>
            <ac:spMk id="14" creationId="{03C0A502-0472-55BF-D80B-027B89ACF3D3}"/>
          </ac:spMkLst>
        </pc:spChg>
        <pc:grpChg chg="add mod">
          <ac:chgData name="Janson, Brian D" userId="17869c82-e820-4f0b-9ef4-6bb812314540" providerId="ADAL" clId="{3AD30835-8F71-4A6B-81DC-9D656F249324}" dt="2023-09-15T17:21:54.665" v="369"/>
          <ac:grpSpMkLst>
            <pc:docMk/>
            <pc:sldMk cId="3527138424" sldId="272"/>
            <ac:grpSpMk id="7" creationId="{1D5B54F1-F410-12AC-60D6-CB4EDE2743C8}"/>
          </ac:grpSpMkLst>
        </pc:grpChg>
        <pc:grpChg chg="mod">
          <ac:chgData name="Janson, Brian D" userId="17869c82-e820-4f0b-9ef4-6bb812314540" providerId="ADAL" clId="{3AD30835-8F71-4A6B-81DC-9D656F249324}" dt="2023-09-15T17:21:54.665" v="369"/>
          <ac:grpSpMkLst>
            <pc:docMk/>
            <pc:sldMk cId="3527138424" sldId="272"/>
            <ac:grpSpMk id="8" creationId="{8F221A98-1A1D-6FE3-5E72-43FB2C75A9E4}"/>
          </ac:grpSpMkLst>
        </pc:grpChg>
        <pc:picChg chg="add mod">
          <ac:chgData name="Janson, Brian D" userId="17869c82-e820-4f0b-9ef4-6bb812314540" providerId="ADAL" clId="{3AD30835-8F71-4A6B-81DC-9D656F249324}" dt="2023-09-15T17:23:34.698" v="386" actId="1076"/>
          <ac:picMkLst>
            <pc:docMk/>
            <pc:sldMk cId="3527138424" sldId="272"/>
            <ac:picMk id="6" creationId="{B29B9F7E-35D3-A460-1892-BEB890D7637E}"/>
          </ac:picMkLst>
        </pc:picChg>
        <pc:picChg chg="mod">
          <ac:chgData name="Janson, Brian D" userId="17869c82-e820-4f0b-9ef4-6bb812314540" providerId="ADAL" clId="{3AD30835-8F71-4A6B-81DC-9D656F249324}" dt="2023-09-15T17:21:54.665" v="369"/>
          <ac:picMkLst>
            <pc:docMk/>
            <pc:sldMk cId="3527138424" sldId="272"/>
            <ac:picMk id="9" creationId="{56D547D4-DDAA-79D1-4C58-A2A9316D2C40}"/>
          </ac:picMkLst>
        </pc:picChg>
        <pc:picChg chg="mod">
          <ac:chgData name="Janson, Brian D" userId="17869c82-e820-4f0b-9ef4-6bb812314540" providerId="ADAL" clId="{3AD30835-8F71-4A6B-81DC-9D656F249324}" dt="2023-09-15T17:21:54.665" v="369"/>
          <ac:picMkLst>
            <pc:docMk/>
            <pc:sldMk cId="3527138424" sldId="272"/>
            <ac:picMk id="10" creationId="{12036502-DF92-6642-DA06-280F4DF40DCD}"/>
          </ac:picMkLst>
        </pc:picChg>
        <pc:picChg chg="mod">
          <ac:chgData name="Janson, Brian D" userId="17869c82-e820-4f0b-9ef4-6bb812314540" providerId="ADAL" clId="{3AD30835-8F71-4A6B-81DC-9D656F249324}" dt="2023-09-15T17:21:54.665" v="369"/>
          <ac:picMkLst>
            <pc:docMk/>
            <pc:sldMk cId="3527138424" sldId="272"/>
            <ac:picMk id="11" creationId="{36A09177-DD40-5D64-F8A1-71425F9ADF04}"/>
          </ac:picMkLst>
        </pc:picChg>
      </pc:sldChg>
      <pc:sldChg chg="addSp delSp modSp new mod">
        <pc:chgData name="Janson, Brian D" userId="17869c82-e820-4f0b-9ef4-6bb812314540" providerId="ADAL" clId="{3AD30835-8F71-4A6B-81DC-9D656F249324}" dt="2023-09-15T17:40:20.462" v="469" actId="1076"/>
        <pc:sldMkLst>
          <pc:docMk/>
          <pc:sldMk cId="2696078722" sldId="273"/>
        </pc:sldMkLst>
        <pc:spChg chg="del">
          <ac:chgData name="Janson, Brian D" userId="17869c82-e820-4f0b-9ef4-6bb812314540" providerId="ADAL" clId="{3AD30835-8F71-4A6B-81DC-9D656F249324}" dt="2023-09-15T17:37:32.696" v="411" actId="478"/>
          <ac:spMkLst>
            <pc:docMk/>
            <pc:sldMk cId="2696078722" sldId="273"/>
            <ac:spMk id="2" creationId="{CDF13BFD-1EDC-4BC5-1B45-C6AE9DFF4699}"/>
          </ac:spMkLst>
        </pc:spChg>
        <pc:spChg chg="del">
          <ac:chgData name="Janson, Brian D" userId="17869c82-e820-4f0b-9ef4-6bb812314540" providerId="ADAL" clId="{3AD30835-8F71-4A6B-81DC-9D656F249324}" dt="2023-09-15T17:37:30.856" v="410" actId="478"/>
          <ac:spMkLst>
            <pc:docMk/>
            <pc:sldMk cId="2696078722" sldId="273"/>
            <ac:spMk id="3" creationId="{99419320-C7B7-66A8-DB1E-60A33E057620}"/>
          </ac:spMkLst>
        </pc:spChg>
        <pc:spChg chg="del">
          <ac:chgData name="Janson, Brian D" userId="17869c82-e820-4f0b-9ef4-6bb812314540" providerId="ADAL" clId="{3AD30835-8F71-4A6B-81DC-9D656F249324}" dt="2023-09-15T17:38:20.263" v="420" actId="478"/>
          <ac:spMkLst>
            <pc:docMk/>
            <pc:sldMk cId="2696078722" sldId="273"/>
            <ac:spMk id="4" creationId="{587190C2-D245-763D-6AFA-179A0F1E3078}"/>
          </ac:spMkLst>
        </pc:spChg>
        <pc:spChg chg="mod">
          <ac:chgData name="Janson, Brian D" userId="17869c82-e820-4f0b-9ef4-6bb812314540" providerId="ADAL" clId="{3AD30835-8F71-4A6B-81DC-9D656F249324}" dt="2023-09-15T17:37:43.498" v="415"/>
          <ac:spMkLst>
            <pc:docMk/>
            <pc:sldMk cId="2696078722" sldId="273"/>
            <ac:spMk id="12" creationId="{42E5FD03-D0A3-2750-261A-AF875E22F285}"/>
          </ac:spMkLst>
        </pc:spChg>
        <pc:spChg chg="add mod">
          <ac:chgData name="Janson, Brian D" userId="17869c82-e820-4f0b-9ef4-6bb812314540" providerId="ADAL" clId="{3AD30835-8F71-4A6B-81DC-9D656F249324}" dt="2023-09-15T17:39:46.335" v="445" actId="1076"/>
          <ac:spMkLst>
            <pc:docMk/>
            <pc:sldMk cId="2696078722" sldId="273"/>
            <ac:spMk id="13" creationId="{F421183D-34D9-707A-44AF-BE8CDB9D448A}"/>
          </ac:spMkLst>
        </pc:spChg>
        <pc:spChg chg="add mod">
          <ac:chgData name="Janson, Brian D" userId="17869c82-e820-4f0b-9ef4-6bb812314540" providerId="ADAL" clId="{3AD30835-8F71-4A6B-81DC-9D656F249324}" dt="2023-09-15T17:40:20.462" v="469" actId="1076"/>
          <ac:spMkLst>
            <pc:docMk/>
            <pc:sldMk cId="2696078722" sldId="273"/>
            <ac:spMk id="14" creationId="{BFE79DFB-A2D8-0943-2A82-8120D935422D}"/>
          </ac:spMkLst>
        </pc:spChg>
        <pc:grpChg chg="add mod">
          <ac:chgData name="Janson, Brian D" userId="17869c82-e820-4f0b-9ef4-6bb812314540" providerId="ADAL" clId="{3AD30835-8F71-4A6B-81DC-9D656F249324}" dt="2023-09-15T17:37:43.498" v="415"/>
          <ac:grpSpMkLst>
            <pc:docMk/>
            <pc:sldMk cId="2696078722" sldId="273"/>
            <ac:grpSpMk id="7" creationId="{CB733786-32C5-3EE0-93B4-211A6D1269BF}"/>
          </ac:grpSpMkLst>
        </pc:grpChg>
        <pc:grpChg chg="mod">
          <ac:chgData name="Janson, Brian D" userId="17869c82-e820-4f0b-9ef4-6bb812314540" providerId="ADAL" clId="{3AD30835-8F71-4A6B-81DC-9D656F249324}" dt="2023-09-15T17:37:43.498" v="415"/>
          <ac:grpSpMkLst>
            <pc:docMk/>
            <pc:sldMk cId="2696078722" sldId="273"/>
            <ac:grpSpMk id="8" creationId="{912441D5-9B58-E4AE-AC00-E1383BC846F0}"/>
          </ac:grpSpMkLst>
        </pc:grpChg>
        <pc:picChg chg="add mod">
          <ac:chgData name="Janson, Brian D" userId="17869c82-e820-4f0b-9ef4-6bb812314540" providerId="ADAL" clId="{3AD30835-8F71-4A6B-81DC-9D656F249324}" dt="2023-09-15T17:39:43.181" v="444" actId="1076"/>
          <ac:picMkLst>
            <pc:docMk/>
            <pc:sldMk cId="2696078722" sldId="273"/>
            <ac:picMk id="6" creationId="{18732FB6-CED0-B959-321F-B70DF570B013}"/>
          </ac:picMkLst>
        </pc:picChg>
        <pc:picChg chg="mod">
          <ac:chgData name="Janson, Brian D" userId="17869c82-e820-4f0b-9ef4-6bb812314540" providerId="ADAL" clId="{3AD30835-8F71-4A6B-81DC-9D656F249324}" dt="2023-09-15T17:37:43.498" v="415"/>
          <ac:picMkLst>
            <pc:docMk/>
            <pc:sldMk cId="2696078722" sldId="273"/>
            <ac:picMk id="9" creationId="{46A674EA-5E62-B39C-0B60-60BCA47AC0B1}"/>
          </ac:picMkLst>
        </pc:picChg>
        <pc:picChg chg="mod">
          <ac:chgData name="Janson, Brian D" userId="17869c82-e820-4f0b-9ef4-6bb812314540" providerId="ADAL" clId="{3AD30835-8F71-4A6B-81DC-9D656F249324}" dt="2023-09-15T17:37:43.498" v="415"/>
          <ac:picMkLst>
            <pc:docMk/>
            <pc:sldMk cId="2696078722" sldId="273"/>
            <ac:picMk id="10" creationId="{26640C82-7AE1-672A-09E8-95D008BD62A2}"/>
          </ac:picMkLst>
        </pc:picChg>
        <pc:picChg chg="mod">
          <ac:chgData name="Janson, Brian D" userId="17869c82-e820-4f0b-9ef4-6bb812314540" providerId="ADAL" clId="{3AD30835-8F71-4A6B-81DC-9D656F249324}" dt="2023-09-15T17:37:43.498" v="415"/>
          <ac:picMkLst>
            <pc:docMk/>
            <pc:sldMk cId="2696078722" sldId="273"/>
            <ac:picMk id="11" creationId="{8A54F634-3C9B-0F2D-756C-14917750F376}"/>
          </ac:picMkLst>
        </pc:picChg>
      </pc:sldChg>
      <pc:sldChg chg="addSp delSp modSp new del mod">
        <pc:chgData name="Janson, Brian D" userId="17869c82-e820-4f0b-9ef4-6bb812314540" providerId="ADAL" clId="{3AD30835-8F71-4A6B-81DC-9D656F249324}" dt="2023-09-15T18:51:28.326" v="685" actId="2696"/>
        <pc:sldMkLst>
          <pc:docMk/>
          <pc:sldMk cId="3386061979" sldId="274"/>
        </pc:sldMkLst>
        <pc:spChg chg="del">
          <ac:chgData name="Janson, Brian D" userId="17869c82-e820-4f0b-9ef4-6bb812314540" providerId="ADAL" clId="{3AD30835-8F71-4A6B-81DC-9D656F249324}" dt="2023-09-15T17:42:23.351" v="472" actId="478"/>
          <ac:spMkLst>
            <pc:docMk/>
            <pc:sldMk cId="3386061979" sldId="274"/>
            <ac:spMk id="2" creationId="{68BE2DEB-7C3C-04F9-1908-326610EADE18}"/>
          </ac:spMkLst>
        </pc:spChg>
        <pc:spChg chg="del">
          <ac:chgData name="Janson, Brian D" userId="17869c82-e820-4f0b-9ef4-6bb812314540" providerId="ADAL" clId="{3AD30835-8F71-4A6B-81DC-9D656F249324}" dt="2023-09-15T17:42:22.390" v="471" actId="478"/>
          <ac:spMkLst>
            <pc:docMk/>
            <pc:sldMk cId="3386061979" sldId="274"/>
            <ac:spMk id="3" creationId="{F0BC094E-FEBA-5FED-FFF0-037C7EC60D15}"/>
          </ac:spMkLst>
        </pc:spChg>
        <pc:spChg chg="del">
          <ac:chgData name="Janson, Brian D" userId="17869c82-e820-4f0b-9ef4-6bb812314540" providerId="ADAL" clId="{3AD30835-8F71-4A6B-81DC-9D656F249324}" dt="2023-09-15T17:42:39.353" v="477" actId="478"/>
          <ac:spMkLst>
            <pc:docMk/>
            <pc:sldMk cId="3386061979" sldId="274"/>
            <ac:spMk id="4" creationId="{C1016ED7-F7EC-9671-E8F7-C51750B5F63A}"/>
          </ac:spMkLst>
        </pc:spChg>
        <pc:spChg chg="mod">
          <ac:chgData name="Janson, Brian D" userId="17869c82-e820-4f0b-9ef4-6bb812314540" providerId="ADAL" clId="{3AD30835-8F71-4A6B-81DC-9D656F249324}" dt="2023-09-15T17:42:37.189" v="476"/>
          <ac:spMkLst>
            <pc:docMk/>
            <pc:sldMk cId="3386061979" sldId="274"/>
            <ac:spMk id="12" creationId="{8D0E3C36-3593-6FE6-A869-15CFE5D81926}"/>
          </ac:spMkLst>
        </pc:spChg>
        <pc:spChg chg="add mod">
          <ac:chgData name="Janson, Brian D" userId="17869c82-e820-4f0b-9ef4-6bb812314540" providerId="ADAL" clId="{3AD30835-8F71-4A6B-81DC-9D656F249324}" dt="2023-09-15T17:46:26.434" v="600" actId="122"/>
          <ac:spMkLst>
            <pc:docMk/>
            <pc:sldMk cId="3386061979" sldId="274"/>
            <ac:spMk id="13" creationId="{64BC6C3A-6DD1-092C-36F3-D6B3BD95212A}"/>
          </ac:spMkLst>
        </pc:spChg>
        <pc:spChg chg="add mod">
          <ac:chgData name="Janson, Brian D" userId="17869c82-e820-4f0b-9ef4-6bb812314540" providerId="ADAL" clId="{3AD30835-8F71-4A6B-81DC-9D656F249324}" dt="2023-09-15T17:47:19.413" v="627" actId="14100"/>
          <ac:spMkLst>
            <pc:docMk/>
            <pc:sldMk cId="3386061979" sldId="274"/>
            <ac:spMk id="14" creationId="{D5A9F97E-C46C-AA03-D4F6-D32B7E980EEE}"/>
          </ac:spMkLst>
        </pc:spChg>
        <pc:grpChg chg="add mod ord">
          <ac:chgData name="Janson, Brian D" userId="17869c82-e820-4f0b-9ef4-6bb812314540" providerId="ADAL" clId="{3AD30835-8F71-4A6B-81DC-9D656F249324}" dt="2023-09-15T17:46:31.444" v="601" actId="166"/>
          <ac:grpSpMkLst>
            <pc:docMk/>
            <pc:sldMk cId="3386061979" sldId="274"/>
            <ac:grpSpMk id="7" creationId="{9364906F-DA5B-935F-EF44-F0C00294A603}"/>
          </ac:grpSpMkLst>
        </pc:grpChg>
        <pc:grpChg chg="mod">
          <ac:chgData name="Janson, Brian D" userId="17869c82-e820-4f0b-9ef4-6bb812314540" providerId="ADAL" clId="{3AD30835-8F71-4A6B-81DC-9D656F249324}" dt="2023-09-15T17:42:37.189" v="476"/>
          <ac:grpSpMkLst>
            <pc:docMk/>
            <pc:sldMk cId="3386061979" sldId="274"/>
            <ac:grpSpMk id="8" creationId="{602E882E-9E26-83A3-0DE5-E6DF8ABC09C3}"/>
          </ac:grpSpMkLst>
        </pc:grpChg>
        <pc:picChg chg="add mod modCrop">
          <ac:chgData name="Janson, Brian D" userId="17869c82-e820-4f0b-9ef4-6bb812314540" providerId="ADAL" clId="{3AD30835-8F71-4A6B-81DC-9D656F249324}" dt="2023-09-15T17:47:38.005" v="630" actId="1076"/>
          <ac:picMkLst>
            <pc:docMk/>
            <pc:sldMk cId="3386061979" sldId="274"/>
            <ac:picMk id="6" creationId="{753D5A25-4A7F-9FD0-2BE9-ED022508C301}"/>
          </ac:picMkLst>
        </pc:picChg>
        <pc:picChg chg="mod">
          <ac:chgData name="Janson, Brian D" userId="17869c82-e820-4f0b-9ef4-6bb812314540" providerId="ADAL" clId="{3AD30835-8F71-4A6B-81DC-9D656F249324}" dt="2023-09-15T17:42:37.189" v="476"/>
          <ac:picMkLst>
            <pc:docMk/>
            <pc:sldMk cId="3386061979" sldId="274"/>
            <ac:picMk id="9" creationId="{3AC22199-F818-379C-A726-FEC14F117F26}"/>
          </ac:picMkLst>
        </pc:picChg>
        <pc:picChg chg="mod">
          <ac:chgData name="Janson, Brian D" userId="17869c82-e820-4f0b-9ef4-6bb812314540" providerId="ADAL" clId="{3AD30835-8F71-4A6B-81DC-9D656F249324}" dt="2023-09-15T17:42:37.189" v="476"/>
          <ac:picMkLst>
            <pc:docMk/>
            <pc:sldMk cId="3386061979" sldId="274"/>
            <ac:picMk id="10" creationId="{FC9A8679-B05F-FA48-FE15-2B63E1EA90FE}"/>
          </ac:picMkLst>
        </pc:picChg>
        <pc:picChg chg="mod">
          <ac:chgData name="Janson, Brian D" userId="17869c82-e820-4f0b-9ef4-6bb812314540" providerId="ADAL" clId="{3AD30835-8F71-4A6B-81DC-9D656F249324}" dt="2023-09-15T17:42:37.189" v="476"/>
          <ac:picMkLst>
            <pc:docMk/>
            <pc:sldMk cId="3386061979" sldId="274"/>
            <ac:picMk id="11" creationId="{AD5DF639-6892-74B2-324B-B079FF0E5208}"/>
          </ac:picMkLst>
        </pc:picChg>
      </pc:sldChg>
      <pc:sldChg chg="addSp delSp modSp new mod">
        <pc:chgData name="Janson, Brian D" userId="17869c82-e820-4f0b-9ef4-6bb812314540" providerId="ADAL" clId="{3AD30835-8F71-4A6B-81DC-9D656F249324}" dt="2023-09-15T18:51:17.528" v="684" actId="1076"/>
        <pc:sldMkLst>
          <pc:docMk/>
          <pc:sldMk cId="2300226980" sldId="275"/>
        </pc:sldMkLst>
        <pc:spChg chg="del">
          <ac:chgData name="Janson, Brian D" userId="17869c82-e820-4f0b-9ef4-6bb812314540" providerId="ADAL" clId="{3AD30835-8F71-4A6B-81DC-9D656F249324}" dt="2023-09-15T17:49:38.309" v="633" actId="478"/>
          <ac:spMkLst>
            <pc:docMk/>
            <pc:sldMk cId="2300226980" sldId="275"/>
            <ac:spMk id="2" creationId="{3AFC36D8-A26F-4417-6FB1-531B5B80F269}"/>
          </ac:spMkLst>
        </pc:spChg>
        <pc:spChg chg="del">
          <ac:chgData name="Janson, Brian D" userId="17869c82-e820-4f0b-9ef4-6bb812314540" providerId="ADAL" clId="{3AD30835-8F71-4A6B-81DC-9D656F249324}" dt="2023-09-15T17:49:37.237" v="632" actId="478"/>
          <ac:spMkLst>
            <pc:docMk/>
            <pc:sldMk cId="2300226980" sldId="275"/>
            <ac:spMk id="3" creationId="{0C86C7B9-0232-94FC-DE53-C5F96BAC4C99}"/>
          </ac:spMkLst>
        </pc:spChg>
        <pc:spChg chg="del">
          <ac:chgData name="Janson, Brian D" userId="17869c82-e820-4f0b-9ef4-6bb812314540" providerId="ADAL" clId="{3AD30835-8F71-4A6B-81DC-9D656F249324}" dt="2023-09-15T18:48:33.944" v="641" actId="478"/>
          <ac:spMkLst>
            <pc:docMk/>
            <pc:sldMk cId="2300226980" sldId="275"/>
            <ac:spMk id="4" creationId="{62379716-BD5B-15B2-D46C-6324B980B944}"/>
          </ac:spMkLst>
        </pc:spChg>
        <pc:spChg chg="add mod">
          <ac:chgData name="Janson, Brian D" userId="17869c82-e820-4f0b-9ef4-6bb812314540" providerId="ADAL" clId="{3AD30835-8F71-4A6B-81DC-9D656F249324}" dt="2023-09-15T18:49:45.117" v="649" actId="1076"/>
          <ac:spMkLst>
            <pc:docMk/>
            <pc:sldMk cId="2300226980" sldId="275"/>
            <ac:spMk id="7" creationId="{CAE72202-CF0C-2C92-84F2-6E399B9DA06A}"/>
          </ac:spMkLst>
        </pc:spChg>
        <pc:spChg chg="mod">
          <ac:chgData name="Janson, Brian D" userId="17869c82-e820-4f0b-9ef4-6bb812314540" providerId="ADAL" clId="{3AD30835-8F71-4A6B-81DC-9D656F249324}" dt="2023-09-15T18:48:42.103" v="643"/>
          <ac:spMkLst>
            <pc:docMk/>
            <pc:sldMk cId="2300226980" sldId="275"/>
            <ac:spMk id="13" creationId="{2F669EAA-C1BA-51E5-F325-85B2EDFBB89D}"/>
          </ac:spMkLst>
        </pc:spChg>
        <pc:spChg chg="add mod">
          <ac:chgData name="Janson, Brian D" userId="17869c82-e820-4f0b-9ef4-6bb812314540" providerId="ADAL" clId="{3AD30835-8F71-4A6B-81DC-9D656F249324}" dt="2023-09-15T18:51:17.528" v="684" actId="1076"/>
          <ac:spMkLst>
            <pc:docMk/>
            <pc:sldMk cId="2300226980" sldId="275"/>
            <ac:spMk id="14" creationId="{73F301F9-A51A-BBE9-FD7A-F69F4156583C}"/>
          </ac:spMkLst>
        </pc:spChg>
        <pc:grpChg chg="add mod">
          <ac:chgData name="Janson, Brian D" userId="17869c82-e820-4f0b-9ef4-6bb812314540" providerId="ADAL" clId="{3AD30835-8F71-4A6B-81DC-9D656F249324}" dt="2023-09-15T18:48:42.103" v="643"/>
          <ac:grpSpMkLst>
            <pc:docMk/>
            <pc:sldMk cId="2300226980" sldId="275"/>
            <ac:grpSpMk id="8" creationId="{F339E9A1-6463-3CD0-DDA7-CF428FCCBE2D}"/>
          </ac:grpSpMkLst>
        </pc:grpChg>
        <pc:grpChg chg="mod">
          <ac:chgData name="Janson, Brian D" userId="17869c82-e820-4f0b-9ef4-6bb812314540" providerId="ADAL" clId="{3AD30835-8F71-4A6B-81DC-9D656F249324}" dt="2023-09-15T18:48:42.103" v="643"/>
          <ac:grpSpMkLst>
            <pc:docMk/>
            <pc:sldMk cId="2300226980" sldId="275"/>
            <ac:grpSpMk id="9" creationId="{D5D638B1-599F-32C6-5764-D70B9CF88AB2}"/>
          </ac:grpSpMkLst>
        </pc:grpChg>
        <pc:picChg chg="add mod modCrop">
          <ac:chgData name="Janson, Brian D" userId="17869c82-e820-4f0b-9ef4-6bb812314540" providerId="ADAL" clId="{3AD30835-8F71-4A6B-81DC-9D656F249324}" dt="2023-09-15T18:50:17.693" v="651" actId="1076"/>
          <ac:picMkLst>
            <pc:docMk/>
            <pc:sldMk cId="2300226980" sldId="275"/>
            <ac:picMk id="6" creationId="{41F53DA4-AFB5-0960-32B7-DF6EB58A2836}"/>
          </ac:picMkLst>
        </pc:picChg>
        <pc:picChg chg="mod">
          <ac:chgData name="Janson, Brian D" userId="17869c82-e820-4f0b-9ef4-6bb812314540" providerId="ADAL" clId="{3AD30835-8F71-4A6B-81DC-9D656F249324}" dt="2023-09-15T18:48:42.103" v="643"/>
          <ac:picMkLst>
            <pc:docMk/>
            <pc:sldMk cId="2300226980" sldId="275"/>
            <ac:picMk id="10" creationId="{7CAD5573-BB28-E3A3-EAE2-E40A5EB92A10}"/>
          </ac:picMkLst>
        </pc:picChg>
        <pc:picChg chg="mod">
          <ac:chgData name="Janson, Brian D" userId="17869c82-e820-4f0b-9ef4-6bb812314540" providerId="ADAL" clId="{3AD30835-8F71-4A6B-81DC-9D656F249324}" dt="2023-09-15T18:48:42.103" v="643"/>
          <ac:picMkLst>
            <pc:docMk/>
            <pc:sldMk cId="2300226980" sldId="275"/>
            <ac:picMk id="11" creationId="{AECD98CB-1B72-46B4-6A16-ECB3AD586DE2}"/>
          </ac:picMkLst>
        </pc:picChg>
        <pc:picChg chg="mod">
          <ac:chgData name="Janson, Brian D" userId="17869c82-e820-4f0b-9ef4-6bb812314540" providerId="ADAL" clId="{3AD30835-8F71-4A6B-81DC-9D656F249324}" dt="2023-09-15T18:48:42.103" v="643"/>
          <ac:picMkLst>
            <pc:docMk/>
            <pc:sldMk cId="2300226980" sldId="275"/>
            <ac:picMk id="12" creationId="{8255C527-D487-21CB-443C-D7B57A638CE6}"/>
          </ac:picMkLst>
        </pc:picChg>
      </pc:sldChg>
      <pc:sldChg chg="addSp delSp modSp new mod">
        <pc:chgData name="Janson, Brian D" userId="17869c82-e820-4f0b-9ef4-6bb812314540" providerId="ADAL" clId="{3AD30835-8F71-4A6B-81DC-9D656F249324}" dt="2023-09-15T19:03:49.383" v="760" actId="14100"/>
        <pc:sldMkLst>
          <pc:docMk/>
          <pc:sldMk cId="3631128354" sldId="276"/>
        </pc:sldMkLst>
        <pc:spChg chg="del">
          <ac:chgData name="Janson, Brian D" userId="17869c82-e820-4f0b-9ef4-6bb812314540" providerId="ADAL" clId="{3AD30835-8F71-4A6B-81DC-9D656F249324}" dt="2023-09-15T18:51:50.551" v="688" actId="478"/>
          <ac:spMkLst>
            <pc:docMk/>
            <pc:sldMk cId="3631128354" sldId="276"/>
            <ac:spMk id="2" creationId="{D48E0C1F-F92E-1FB9-2AD3-885BE1994BD9}"/>
          </ac:spMkLst>
        </pc:spChg>
        <pc:spChg chg="del">
          <ac:chgData name="Janson, Brian D" userId="17869c82-e820-4f0b-9ef4-6bb812314540" providerId="ADAL" clId="{3AD30835-8F71-4A6B-81DC-9D656F249324}" dt="2023-09-15T18:51:48.838" v="687" actId="478"/>
          <ac:spMkLst>
            <pc:docMk/>
            <pc:sldMk cId="3631128354" sldId="276"/>
            <ac:spMk id="3" creationId="{FE4ABFA4-2F08-292D-8EA0-1DCA04D7B3C3}"/>
          </ac:spMkLst>
        </pc:spChg>
        <pc:spChg chg="del">
          <ac:chgData name="Janson, Brian D" userId="17869c82-e820-4f0b-9ef4-6bb812314540" providerId="ADAL" clId="{3AD30835-8F71-4A6B-81DC-9D656F249324}" dt="2023-09-15T18:59:39.990" v="694" actId="478"/>
          <ac:spMkLst>
            <pc:docMk/>
            <pc:sldMk cId="3631128354" sldId="276"/>
            <ac:spMk id="4" creationId="{53EBDE57-E151-38BA-8048-9A521A739939}"/>
          </ac:spMkLst>
        </pc:spChg>
        <pc:spChg chg="mod">
          <ac:chgData name="Janson, Brian D" userId="17869c82-e820-4f0b-9ef4-6bb812314540" providerId="ADAL" clId="{3AD30835-8F71-4A6B-81DC-9D656F249324}" dt="2023-09-15T18:51:54.880" v="689"/>
          <ac:spMkLst>
            <pc:docMk/>
            <pc:sldMk cId="3631128354" sldId="276"/>
            <ac:spMk id="10" creationId="{80254C67-46BF-91A2-550F-CD730BE4161C}"/>
          </ac:spMkLst>
        </pc:spChg>
        <pc:spChg chg="add mod">
          <ac:chgData name="Janson, Brian D" userId="17869c82-e820-4f0b-9ef4-6bb812314540" providerId="ADAL" clId="{3AD30835-8F71-4A6B-81DC-9D656F249324}" dt="2023-09-15T19:03:49.383" v="760" actId="14100"/>
          <ac:spMkLst>
            <pc:docMk/>
            <pc:sldMk cId="3631128354" sldId="276"/>
            <ac:spMk id="13" creationId="{1556107B-6C89-D2C3-711F-3C27BC9253F7}"/>
          </ac:spMkLst>
        </pc:spChg>
        <pc:spChg chg="add mod">
          <ac:chgData name="Janson, Brian D" userId="17869c82-e820-4f0b-9ef4-6bb812314540" providerId="ADAL" clId="{3AD30835-8F71-4A6B-81DC-9D656F249324}" dt="2023-09-15T19:03:34.299" v="758" actId="1076"/>
          <ac:spMkLst>
            <pc:docMk/>
            <pc:sldMk cId="3631128354" sldId="276"/>
            <ac:spMk id="14" creationId="{3314044A-14A8-A47B-C487-B488BC934712}"/>
          </ac:spMkLst>
        </pc:spChg>
        <pc:grpChg chg="add mod">
          <ac:chgData name="Janson, Brian D" userId="17869c82-e820-4f0b-9ef4-6bb812314540" providerId="ADAL" clId="{3AD30835-8F71-4A6B-81DC-9D656F249324}" dt="2023-09-15T18:51:54.880" v="689"/>
          <ac:grpSpMkLst>
            <pc:docMk/>
            <pc:sldMk cId="3631128354" sldId="276"/>
            <ac:grpSpMk id="5" creationId="{EF9ECD03-3B64-2EE5-E7B5-6CCD2D716B48}"/>
          </ac:grpSpMkLst>
        </pc:grpChg>
        <pc:grpChg chg="mod">
          <ac:chgData name="Janson, Brian D" userId="17869c82-e820-4f0b-9ef4-6bb812314540" providerId="ADAL" clId="{3AD30835-8F71-4A6B-81DC-9D656F249324}" dt="2023-09-15T18:51:54.880" v="689"/>
          <ac:grpSpMkLst>
            <pc:docMk/>
            <pc:sldMk cId="3631128354" sldId="276"/>
            <ac:grpSpMk id="6" creationId="{D645902F-C8F7-937F-91D9-4DE0EB56589A}"/>
          </ac:grpSpMkLst>
        </pc:grpChg>
        <pc:picChg chg="mod">
          <ac:chgData name="Janson, Brian D" userId="17869c82-e820-4f0b-9ef4-6bb812314540" providerId="ADAL" clId="{3AD30835-8F71-4A6B-81DC-9D656F249324}" dt="2023-09-15T18:51:54.880" v="689"/>
          <ac:picMkLst>
            <pc:docMk/>
            <pc:sldMk cId="3631128354" sldId="276"/>
            <ac:picMk id="7" creationId="{146AA67E-14E3-D36C-E44D-43643661D5A6}"/>
          </ac:picMkLst>
        </pc:picChg>
        <pc:picChg chg="mod">
          <ac:chgData name="Janson, Brian D" userId="17869c82-e820-4f0b-9ef4-6bb812314540" providerId="ADAL" clId="{3AD30835-8F71-4A6B-81DC-9D656F249324}" dt="2023-09-15T18:51:54.880" v="689"/>
          <ac:picMkLst>
            <pc:docMk/>
            <pc:sldMk cId="3631128354" sldId="276"/>
            <ac:picMk id="8" creationId="{BBA38FE5-E3A2-8BCC-CA72-4B4F3B790281}"/>
          </ac:picMkLst>
        </pc:picChg>
        <pc:picChg chg="mod">
          <ac:chgData name="Janson, Brian D" userId="17869c82-e820-4f0b-9ef4-6bb812314540" providerId="ADAL" clId="{3AD30835-8F71-4A6B-81DC-9D656F249324}" dt="2023-09-15T18:51:54.880" v="689"/>
          <ac:picMkLst>
            <pc:docMk/>
            <pc:sldMk cId="3631128354" sldId="276"/>
            <ac:picMk id="9" creationId="{905481CA-75F3-3D4A-7EE1-E0BACD9C88DE}"/>
          </ac:picMkLst>
        </pc:picChg>
        <pc:picChg chg="add mod modCrop">
          <ac:chgData name="Janson, Brian D" userId="17869c82-e820-4f0b-9ef4-6bb812314540" providerId="ADAL" clId="{3AD30835-8F71-4A6B-81DC-9D656F249324}" dt="2023-09-15T19:03:37.531" v="759" actId="14100"/>
          <ac:picMkLst>
            <pc:docMk/>
            <pc:sldMk cId="3631128354" sldId="276"/>
            <ac:picMk id="12" creationId="{D462B294-451B-CF03-E259-29E5C834358D}"/>
          </ac:picMkLst>
        </pc:picChg>
      </pc:sldChg>
      <pc:sldChg chg="addSp delSp modSp new mod">
        <pc:chgData name="Janson, Brian D" userId="17869c82-e820-4f0b-9ef4-6bb812314540" providerId="ADAL" clId="{3AD30835-8F71-4A6B-81DC-9D656F249324}" dt="2023-09-15T19:09:20.452" v="828" actId="1076"/>
        <pc:sldMkLst>
          <pc:docMk/>
          <pc:sldMk cId="186202395" sldId="277"/>
        </pc:sldMkLst>
        <pc:spChg chg="del">
          <ac:chgData name="Janson, Brian D" userId="17869c82-e820-4f0b-9ef4-6bb812314540" providerId="ADAL" clId="{3AD30835-8F71-4A6B-81DC-9D656F249324}" dt="2023-09-15T19:03:56.437" v="762" actId="478"/>
          <ac:spMkLst>
            <pc:docMk/>
            <pc:sldMk cId="186202395" sldId="277"/>
            <ac:spMk id="2" creationId="{EDE3BDEC-0E1E-77A0-FE8F-E3EA028062EE}"/>
          </ac:spMkLst>
        </pc:spChg>
        <pc:spChg chg="del">
          <ac:chgData name="Janson, Brian D" userId="17869c82-e820-4f0b-9ef4-6bb812314540" providerId="ADAL" clId="{3AD30835-8F71-4A6B-81DC-9D656F249324}" dt="2023-09-15T19:03:57.334" v="763" actId="478"/>
          <ac:spMkLst>
            <pc:docMk/>
            <pc:sldMk cId="186202395" sldId="277"/>
            <ac:spMk id="3" creationId="{3F9F470D-AD7B-B333-CBCE-4EA29E46E69F}"/>
          </ac:spMkLst>
        </pc:spChg>
        <pc:spChg chg="del">
          <ac:chgData name="Janson, Brian D" userId="17869c82-e820-4f0b-9ef4-6bb812314540" providerId="ADAL" clId="{3AD30835-8F71-4A6B-81DC-9D656F249324}" dt="2023-09-15T19:04:14.197" v="764" actId="478"/>
          <ac:spMkLst>
            <pc:docMk/>
            <pc:sldMk cId="186202395" sldId="277"/>
            <ac:spMk id="4" creationId="{B86B23A8-7374-3E85-5B60-DB3338B985D2}"/>
          </ac:spMkLst>
        </pc:spChg>
        <pc:spChg chg="mod">
          <ac:chgData name="Janson, Brian D" userId="17869c82-e820-4f0b-9ef4-6bb812314540" providerId="ADAL" clId="{3AD30835-8F71-4A6B-81DC-9D656F249324}" dt="2023-09-15T19:05:04.255" v="767"/>
          <ac:spMkLst>
            <pc:docMk/>
            <pc:sldMk cId="186202395" sldId="277"/>
            <ac:spMk id="12" creationId="{9935CDCD-B1D6-F0F7-DDEE-A99C0A824C53}"/>
          </ac:spMkLst>
        </pc:spChg>
        <pc:spChg chg="add mod">
          <ac:chgData name="Janson, Brian D" userId="17869c82-e820-4f0b-9ef4-6bb812314540" providerId="ADAL" clId="{3AD30835-8F71-4A6B-81DC-9D656F249324}" dt="2023-09-15T19:08:10.190" v="801" actId="14100"/>
          <ac:spMkLst>
            <pc:docMk/>
            <pc:sldMk cId="186202395" sldId="277"/>
            <ac:spMk id="15" creationId="{B6C56981-D562-3E8B-9DD2-A896B238680D}"/>
          </ac:spMkLst>
        </pc:spChg>
        <pc:spChg chg="add mod">
          <ac:chgData name="Janson, Brian D" userId="17869c82-e820-4f0b-9ef4-6bb812314540" providerId="ADAL" clId="{3AD30835-8F71-4A6B-81DC-9D656F249324}" dt="2023-09-15T19:09:20.452" v="828" actId="1076"/>
          <ac:spMkLst>
            <pc:docMk/>
            <pc:sldMk cId="186202395" sldId="277"/>
            <ac:spMk id="16" creationId="{E16B5D77-911C-1A1D-0C53-283E59D077A5}"/>
          </ac:spMkLst>
        </pc:spChg>
        <pc:grpChg chg="add mod">
          <ac:chgData name="Janson, Brian D" userId="17869c82-e820-4f0b-9ef4-6bb812314540" providerId="ADAL" clId="{3AD30835-8F71-4A6B-81DC-9D656F249324}" dt="2023-09-15T19:05:04.255" v="767"/>
          <ac:grpSpMkLst>
            <pc:docMk/>
            <pc:sldMk cId="186202395" sldId="277"/>
            <ac:grpSpMk id="7" creationId="{0A362F22-0BBD-5272-B558-0788CD9862D6}"/>
          </ac:grpSpMkLst>
        </pc:grpChg>
        <pc:grpChg chg="mod">
          <ac:chgData name="Janson, Brian D" userId="17869c82-e820-4f0b-9ef4-6bb812314540" providerId="ADAL" clId="{3AD30835-8F71-4A6B-81DC-9D656F249324}" dt="2023-09-15T19:05:04.255" v="767"/>
          <ac:grpSpMkLst>
            <pc:docMk/>
            <pc:sldMk cId="186202395" sldId="277"/>
            <ac:grpSpMk id="8" creationId="{E86DD7AD-243D-7391-6423-CF635A4C4730}"/>
          </ac:grpSpMkLst>
        </pc:grpChg>
        <pc:picChg chg="add del mod">
          <ac:chgData name="Janson, Brian D" userId="17869c82-e820-4f0b-9ef4-6bb812314540" providerId="ADAL" clId="{3AD30835-8F71-4A6B-81DC-9D656F249324}" dt="2023-09-15T19:06:11.810" v="769" actId="478"/>
          <ac:picMkLst>
            <pc:docMk/>
            <pc:sldMk cId="186202395" sldId="277"/>
            <ac:picMk id="6" creationId="{0DF49DD4-9A11-AF0B-9CC1-B0360200FEA4}"/>
          </ac:picMkLst>
        </pc:picChg>
        <pc:picChg chg="mod">
          <ac:chgData name="Janson, Brian D" userId="17869c82-e820-4f0b-9ef4-6bb812314540" providerId="ADAL" clId="{3AD30835-8F71-4A6B-81DC-9D656F249324}" dt="2023-09-15T19:05:04.255" v="767"/>
          <ac:picMkLst>
            <pc:docMk/>
            <pc:sldMk cId="186202395" sldId="277"/>
            <ac:picMk id="9" creationId="{736B8AF9-DB46-6AB1-02DF-7B6FD3E6B854}"/>
          </ac:picMkLst>
        </pc:picChg>
        <pc:picChg chg="mod">
          <ac:chgData name="Janson, Brian D" userId="17869c82-e820-4f0b-9ef4-6bb812314540" providerId="ADAL" clId="{3AD30835-8F71-4A6B-81DC-9D656F249324}" dt="2023-09-15T19:05:04.255" v="767"/>
          <ac:picMkLst>
            <pc:docMk/>
            <pc:sldMk cId="186202395" sldId="277"/>
            <ac:picMk id="10" creationId="{8398333A-E503-9A09-BB82-E8556752BB57}"/>
          </ac:picMkLst>
        </pc:picChg>
        <pc:picChg chg="mod">
          <ac:chgData name="Janson, Brian D" userId="17869c82-e820-4f0b-9ef4-6bb812314540" providerId="ADAL" clId="{3AD30835-8F71-4A6B-81DC-9D656F249324}" dt="2023-09-15T19:05:04.255" v="767"/>
          <ac:picMkLst>
            <pc:docMk/>
            <pc:sldMk cId="186202395" sldId="277"/>
            <ac:picMk id="11" creationId="{1FF537B8-58AF-35EE-DFEF-188EEDC8F766}"/>
          </ac:picMkLst>
        </pc:picChg>
        <pc:picChg chg="add mod modCrop">
          <ac:chgData name="Janson, Brian D" userId="17869c82-e820-4f0b-9ef4-6bb812314540" providerId="ADAL" clId="{3AD30835-8F71-4A6B-81DC-9D656F249324}" dt="2023-09-15T19:08:28.803" v="805" actId="732"/>
          <ac:picMkLst>
            <pc:docMk/>
            <pc:sldMk cId="186202395" sldId="277"/>
            <ac:picMk id="14" creationId="{127C18D3-2A7E-76D6-D73A-6415AF9087FA}"/>
          </ac:picMkLst>
        </pc:picChg>
      </pc:sldChg>
      <pc:sldChg chg="addSp delSp modSp new mod">
        <pc:chgData name="Janson, Brian D" userId="17869c82-e820-4f0b-9ef4-6bb812314540" providerId="ADAL" clId="{3AD30835-8F71-4A6B-81DC-9D656F249324}" dt="2023-09-15T19:18:58.904" v="911" actId="1076"/>
        <pc:sldMkLst>
          <pc:docMk/>
          <pc:sldMk cId="4057097283" sldId="278"/>
        </pc:sldMkLst>
        <pc:spChg chg="del">
          <ac:chgData name="Janson, Brian D" userId="17869c82-e820-4f0b-9ef4-6bb812314540" providerId="ADAL" clId="{3AD30835-8F71-4A6B-81DC-9D656F249324}" dt="2023-09-15T19:13:34.468" v="831" actId="478"/>
          <ac:spMkLst>
            <pc:docMk/>
            <pc:sldMk cId="4057097283" sldId="278"/>
            <ac:spMk id="2" creationId="{043FDC8C-221F-B6BE-BEE8-8E7F826FD522}"/>
          </ac:spMkLst>
        </pc:spChg>
        <pc:spChg chg="del">
          <ac:chgData name="Janson, Brian D" userId="17869c82-e820-4f0b-9ef4-6bb812314540" providerId="ADAL" clId="{3AD30835-8F71-4A6B-81DC-9D656F249324}" dt="2023-09-15T19:13:33.347" v="830" actId="478"/>
          <ac:spMkLst>
            <pc:docMk/>
            <pc:sldMk cId="4057097283" sldId="278"/>
            <ac:spMk id="3" creationId="{0F92F50C-0367-B5FD-917F-8620CECBDC88}"/>
          </ac:spMkLst>
        </pc:spChg>
        <pc:spChg chg="mod">
          <ac:chgData name="Janson, Brian D" userId="17869c82-e820-4f0b-9ef4-6bb812314540" providerId="ADAL" clId="{3AD30835-8F71-4A6B-81DC-9D656F249324}" dt="2023-09-15T19:13:47.436" v="835"/>
          <ac:spMkLst>
            <pc:docMk/>
            <pc:sldMk cId="4057097283" sldId="278"/>
            <ac:spMk id="12" creationId="{A878464B-2D14-8A7E-F1F9-0EF43A9C808C}"/>
          </ac:spMkLst>
        </pc:spChg>
        <pc:spChg chg="add mod">
          <ac:chgData name="Janson, Brian D" userId="17869c82-e820-4f0b-9ef4-6bb812314540" providerId="ADAL" clId="{3AD30835-8F71-4A6B-81DC-9D656F249324}" dt="2023-09-15T19:17:29.847" v="870" actId="14100"/>
          <ac:spMkLst>
            <pc:docMk/>
            <pc:sldMk cId="4057097283" sldId="278"/>
            <ac:spMk id="14" creationId="{DA281D07-9A63-0190-8225-A8DAA8913CE3}"/>
          </ac:spMkLst>
        </pc:spChg>
        <pc:spChg chg="add mod">
          <ac:chgData name="Janson, Brian D" userId="17869c82-e820-4f0b-9ef4-6bb812314540" providerId="ADAL" clId="{3AD30835-8F71-4A6B-81DC-9D656F249324}" dt="2023-09-15T19:18:58.904" v="911" actId="1076"/>
          <ac:spMkLst>
            <pc:docMk/>
            <pc:sldMk cId="4057097283" sldId="278"/>
            <ac:spMk id="15" creationId="{32D093DA-A78F-CADC-3AAD-0954C8EB4CB0}"/>
          </ac:spMkLst>
        </pc:spChg>
        <pc:grpChg chg="add mod">
          <ac:chgData name="Janson, Brian D" userId="17869c82-e820-4f0b-9ef4-6bb812314540" providerId="ADAL" clId="{3AD30835-8F71-4A6B-81DC-9D656F249324}" dt="2023-09-15T19:13:47.436" v="835"/>
          <ac:grpSpMkLst>
            <pc:docMk/>
            <pc:sldMk cId="4057097283" sldId="278"/>
            <ac:grpSpMk id="7" creationId="{6B6EE62E-BC66-2576-0542-585B554AA17D}"/>
          </ac:grpSpMkLst>
        </pc:grpChg>
        <pc:grpChg chg="mod">
          <ac:chgData name="Janson, Brian D" userId="17869c82-e820-4f0b-9ef4-6bb812314540" providerId="ADAL" clId="{3AD30835-8F71-4A6B-81DC-9D656F249324}" dt="2023-09-15T19:13:47.436" v="835"/>
          <ac:grpSpMkLst>
            <pc:docMk/>
            <pc:sldMk cId="4057097283" sldId="278"/>
            <ac:grpSpMk id="8" creationId="{F82F7CE3-E485-26A8-4404-9A11C9EA1D8E}"/>
          </ac:grpSpMkLst>
        </pc:grpChg>
        <pc:picChg chg="add mod modCrop">
          <ac:chgData name="Janson, Brian D" userId="17869c82-e820-4f0b-9ef4-6bb812314540" providerId="ADAL" clId="{3AD30835-8F71-4A6B-81DC-9D656F249324}" dt="2023-09-15T19:18:06.266" v="873" actId="1076"/>
          <ac:picMkLst>
            <pc:docMk/>
            <pc:sldMk cId="4057097283" sldId="278"/>
            <ac:picMk id="6" creationId="{88EEEC25-DE96-009E-EE8F-DA38EEF46472}"/>
          </ac:picMkLst>
        </pc:picChg>
        <pc:picChg chg="mod">
          <ac:chgData name="Janson, Brian D" userId="17869c82-e820-4f0b-9ef4-6bb812314540" providerId="ADAL" clId="{3AD30835-8F71-4A6B-81DC-9D656F249324}" dt="2023-09-15T19:13:47.436" v="835"/>
          <ac:picMkLst>
            <pc:docMk/>
            <pc:sldMk cId="4057097283" sldId="278"/>
            <ac:picMk id="9" creationId="{B2880FB4-43F6-D3D0-7288-D146BE5C964D}"/>
          </ac:picMkLst>
        </pc:picChg>
        <pc:picChg chg="mod">
          <ac:chgData name="Janson, Brian D" userId="17869c82-e820-4f0b-9ef4-6bb812314540" providerId="ADAL" clId="{3AD30835-8F71-4A6B-81DC-9D656F249324}" dt="2023-09-15T19:13:47.436" v="835"/>
          <ac:picMkLst>
            <pc:docMk/>
            <pc:sldMk cId="4057097283" sldId="278"/>
            <ac:picMk id="10" creationId="{3EB9AECA-3C4E-E2B0-AAE6-BAE0166DF29B}"/>
          </ac:picMkLst>
        </pc:picChg>
        <pc:picChg chg="mod">
          <ac:chgData name="Janson, Brian D" userId="17869c82-e820-4f0b-9ef4-6bb812314540" providerId="ADAL" clId="{3AD30835-8F71-4A6B-81DC-9D656F249324}" dt="2023-09-15T19:13:47.436" v="835"/>
          <ac:picMkLst>
            <pc:docMk/>
            <pc:sldMk cId="4057097283" sldId="278"/>
            <ac:picMk id="11" creationId="{5BB3CA7A-64BA-0247-F2E6-F947C32BC77B}"/>
          </ac:picMkLst>
        </pc:picChg>
        <pc:picChg chg="add del mod">
          <ac:chgData name="Janson, Brian D" userId="17869c82-e820-4f0b-9ef4-6bb812314540" providerId="ADAL" clId="{3AD30835-8F71-4A6B-81DC-9D656F249324}" dt="2023-09-15T19:17:25.971" v="868" actId="478"/>
          <ac:picMkLst>
            <pc:docMk/>
            <pc:sldMk cId="4057097283" sldId="278"/>
            <ac:picMk id="1026" creationId="{12F32266-9D7B-530C-5F05-136144539C21}"/>
          </ac:picMkLst>
        </pc:picChg>
      </pc:sldChg>
    </pc:docChg>
  </pc:docChgLst>
  <pc:docChgLst>
    <pc:chgData name="Runde, Anne (Annie)" userId="60f02010-108e-4de9-86cc-4c89fe4bec0e" providerId="ADAL" clId="{D285D65B-32B6-4AB9-907D-2C3DDBA4E469}"/>
    <pc:docChg chg="">
      <pc:chgData name="Runde, Anne (Annie)" userId="60f02010-108e-4de9-86cc-4c89fe4bec0e" providerId="ADAL" clId="{D285D65B-32B6-4AB9-907D-2C3DDBA4E469}" dt="2023-10-25T17:35:02.418" v="0"/>
      <pc:docMkLst>
        <pc:docMk/>
      </pc:docMkLst>
      <pc:sldChg chg="modCm">
        <pc:chgData name="Runde, Anne (Annie)" userId="60f02010-108e-4de9-86cc-4c89fe4bec0e" providerId="ADAL" clId="{D285D65B-32B6-4AB9-907D-2C3DDBA4E469}" dt="2023-10-25T17:35:02.418" v="0"/>
        <pc:sldMkLst>
          <pc:docMk/>
          <pc:sldMk cId="1253022921" sldId="268"/>
        </pc:sldMkLst>
        <pc:extLst>
          <p:ext xmlns:p="http://schemas.openxmlformats.org/presentationml/2006/main" uri="{D6D511B9-2390-475A-947B-AFAB55BFBCF1}">
            <pc226:cmChg xmlns:pc226="http://schemas.microsoft.com/office/powerpoint/2022/06/main/command" chg="mod">
              <pc226:chgData name="Runde, Anne (Annie)" userId="60f02010-108e-4de9-86cc-4c89fe4bec0e" providerId="ADAL" clId="{D285D65B-32B6-4AB9-907D-2C3DDBA4E469}" dt="2023-10-25T17:35:02.418" v="0"/>
              <pc2:cmMkLst xmlns:pc2="http://schemas.microsoft.com/office/powerpoint/2019/9/main/command">
                <pc:docMk/>
                <pc:sldMk cId="1253022921" sldId="268"/>
                <pc2:cmMk id="{7A040AE2-3E5C-4F4C-A829-9F167900489E}"/>
              </pc2:cmMkLst>
            </pc226:cmChg>
          </p:ext>
        </pc:extLst>
      </pc:sldChg>
    </pc:docChg>
  </pc:docChgLst>
  <pc:docChgLst>
    <pc:chgData name="Janson, Brian D" userId="17869c82-e820-4f0b-9ef4-6bb812314540" providerId="ADAL" clId="{30F2A433-1472-4135-AB63-DEF14C282560}"/>
    <pc:docChg chg="custSel modSld">
      <pc:chgData name="Janson, Brian D" userId="17869c82-e820-4f0b-9ef4-6bb812314540" providerId="ADAL" clId="{30F2A433-1472-4135-AB63-DEF14C282560}" dt="2023-11-28T22:44:13.142" v="231"/>
      <pc:docMkLst>
        <pc:docMk/>
      </pc:docMkLst>
      <pc:sldChg chg="addSp modSp mod modCm">
        <pc:chgData name="Janson, Brian D" userId="17869c82-e820-4f0b-9ef4-6bb812314540" providerId="ADAL" clId="{30F2A433-1472-4135-AB63-DEF14C282560}" dt="2023-11-28T22:44:13.142" v="231"/>
        <pc:sldMkLst>
          <pc:docMk/>
          <pc:sldMk cId="1548277809" sldId="267"/>
        </pc:sldMkLst>
        <pc:spChg chg="add mod">
          <ac:chgData name="Janson, Brian D" userId="17869c82-e820-4f0b-9ef4-6bb812314540" providerId="ADAL" clId="{30F2A433-1472-4135-AB63-DEF14C282560}" dt="2023-11-28T22:39:51.756" v="41" actId="1076"/>
          <ac:spMkLst>
            <pc:docMk/>
            <pc:sldMk cId="1548277809" sldId="267"/>
            <ac:spMk id="3" creationId="{990D4AD2-AA91-69B6-4E71-D12D232B3879}"/>
          </ac:spMkLst>
        </pc:spChg>
        <pc:spChg chg="add mod">
          <ac:chgData name="Janson, Brian D" userId="17869c82-e820-4f0b-9ef4-6bb812314540" providerId="ADAL" clId="{30F2A433-1472-4135-AB63-DEF14C282560}" dt="2023-11-28T22:42:17.709" v="130" actId="1076"/>
          <ac:spMkLst>
            <pc:docMk/>
            <pc:sldMk cId="1548277809" sldId="267"/>
            <ac:spMk id="4" creationId="{C2782C12-DF9D-768C-5543-7CFDF004429F}"/>
          </ac:spMkLst>
        </pc:spChg>
        <pc:spChg chg="add mod">
          <ac:chgData name="Janson, Brian D" userId="17869c82-e820-4f0b-9ef4-6bb812314540" providerId="ADAL" clId="{30F2A433-1472-4135-AB63-DEF14C282560}" dt="2023-11-28T22:43:51.117" v="227" actId="1076"/>
          <ac:spMkLst>
            <pc:docMk/>
            <pc:sldMk cId="1548277809" sldId="267"/>
            <ac:spMk id="6" creationId="{A37AEE5C-0999-4A12-FF3B-85C85586878F}"/>
          </ac:spMkLst>
        </pc:spChg>
        <pc:spChg chg="add mod">
          <ac:chgData name="Janson, Brian D" userId="17869c82-e820-4f0b-9ef4-6bb812314540" providerId="ADAL" clId="{30F2A433-1472-4135-AB63-DEF14C282560}" dt="2023-11-28T22:43:59.412" v="229" actId="1076"/>
          <ac:spMkLst>
            <pc:docMk/>
            <pc:sldMk cId="1548277809" sldId="267"/>
            <ac:spMk id="7" creationId="{1548B558-6708-94E4-C6E3-9F91A36995C2}"/>
          </ac:spMkLst>
        </pc:spChg>
        <pc:spChg chg="add mod">
          <ac:chgData name="Janson, Brian D" userId="17869c82-e820-4f0b-9ef4-6bb812314540" providerId="ADAL" clId="{30F2A433-1472-4135-AB63-DEF14C282560}" dt="2023-11-28T22:43:43.733" v="225" actId="1076"/>
          <ac:spMkLst>
            <pc:docMk/>
            <pc:sldMk cId="1548277809" sldId="267"/>
            <ac:spMk id="8" creationId="{71338A8D-98A3-73B5-5C62-BD6E7C452497}"/>
          </ac:spMkLst>
        </pc:spChg>
        <pc:spChg chg="mod">
          <ac:chgData name="Janson, Brian D" userId="17869c82-e820-4f0b-9ef4-6bb812314540" providerId="ADAL" clId="{30F2A433-1472-4135-AB63-DEF14C282560}" dt="2023-11-28T22:44:07.173" v="230" actId="14100"/>
          <ac:spMkLst>
            <pc:docMk/>
            <pc:sldMk cId="1548277809" sldId="267"/>
            <ac:spMk id="10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30F2A433-1472-4135-AB63-DEF14C282560}" dt="2023-11-28T22:44:13.142" v="231"/>
              <pc2:cmMkLst xmlns:pc2="http://schemas.microsoft.com/office/powerpoint/2019/9/main/command">
                <pc:docMk/>
                <pc:sldMk cId="1548277809" sldId="267"/>
                <pc2:cmMk id="{D009BA78-CA15-45C0-9C28-34869F4C7DDA}"/>
              </pc2:cmMkLst>
            </pc226:cmChg>
          </p:ext>
        </pc:extLst>
      </pc:sldChg>
    </pc:docChg>
  </pc:docChgLst>
  <pc:docChgLst>
    <pc:chgData name="Coble, Deborah A" userId="S::dcoble@blm.gov::edb799e7-acd2-4d1e-a010-893bd14d0664" providerId="AD" clId="Web-{D7B016E2-CEB0-BA08-54FD-010EBA33C5B4}"/>
    <pc:docChg chg="modSld">
      <pc:chgData name="Coble, Deborah A" userId="S::dcoble@blm.gov::edb799e7-acd2-4d1e-a010-893bd14d0664" providerId="AD" clId="Web-{D7B016E2-CEB0-BA08-54FD-010EBA33C5B4}" dt="2023-11-28T18:00:00.966" v="436" actId="20577"/>
      <pc:docMkLst>
        <pc:docMk/>
      </pc:docMkLst>
      <pc:sldChg chg="modSp">
        <pc:chgData name="Coble, Deborah A" userId="S::dcoble@blm.gov::edb799e7-acd2-4d1e-a010-893bd14d0664" providerId="AD" clId="Web-{D7B016E2-CEB0-BA08-54FD-010EBA33C5B4}" dt="2023-11-28T17:45:23.105" v="9" actId="20577"/>
        <pc:sldMkLst>
          <pc:docMk/>
          <pc:sldMk cId="0" sldId="256"/>
        </pc:sldMkLst>
        <pc:spChg chg="mod">
          <ac:chgData name="Coble, Deborah A" userId="S::dcoble@blm.gov::edb799e7-acd2-4d1e-a010-893bd14d0664" providerId="AD" clId="Web-{D7B016E2-CEB0-BA08-54FD-010EBA33C5B4}" dt="2023-11-28T17:45:23.105" v="9" actId="20577"/>
          <ac:spMkLst>
            <pc:docMk/>
            <pc:sldMk cId="0" sldId="256"/>
            <ac:spMk id="66" creationId="{00000000-0000-0000-0000-000000000000}"/>
          </ac:spMkLst>
        </pc:spChg>
      </pc:sldChg>
      <pc:sldChg chg="modSp">
        <pc:chgData name="Coble, Deborah A" userId="S::dcoble@blm.gov::edb799e7-acd2-4d1e-a010-893bd14d0664" providerId="AD" clId="Web-{D7B016E2-CEB0-BA08-54FD-010EBA33C5B4}" dt="2023-11-28T17:46:21.231" v="54" actId="1076"/>
        <pc:sldMkLst>
          <pc:docMk/>
          <pc:sldMk cId="0" sldId="259"/>
        </pc:sldMkLst>
        <pc:spChg chg="mod">
          <ac:chgData name="Coble, Deborah A" userId="S::dcoble@blm.gov::edb799e7-acd2-4d1e-a010-893bd14d0664" providerId="AD" clId="Web-{D7B016E2-CEB0-BA08-54FD-010EBA33C5B4}" dt="2023-11-28T17:46:21.231" v="54" actId="1076"/>
          <ac:spMkLst>
            <pc:docMk/>
            <pc:sldMk cId="0" sldId="259"/>
            <ac:spMk id="104" creationId="{00000000-0000-0000-0000-000000000000}"/>
          </ac:spMkLst>
        </pc:spChg>
      </pc:sldChg>
      <pc:sldChg chg="modSp">
        <pc:chgData name="Coble, Deborah A" userId="S::dcoble@blm.gov::edb799e7-acd2-4d1e-a010-893bd14d0664" providerId="AD" clId="Web-{D7B016E2-CEB0-BA08-54FD-010EBA33C5B4}" dt="2023-11-28T17:47:37.951" v="57" actId="20577"/>
        <pc:sldMkLst>
          <pc:docMk/>
          <pc:sldMk cId="0" sldId="262"/>
        </pc:sldMkLst>
        <pc:spChg chg="mod">
          <ac:chgData name="Coble, Deborah A" userId="S::dcoble@blm.gov::edb799e7-acd2-4d1e-a010-893bd14d0664" providerId="AD" clId="Web-{D7B016E2-CEB0-BA08-54FD-010EBA33C5B4}" dt="2023-11-28T17:47:37.951" v="57" actId="20577"/>
          <ac:spMkLst>
            <pc:docMk/>
            <pc:sldMk cId="0" sldId="262"/>
            <ac:spMk id="149" creationId="{00000000-0000-0000-0000-000000000000}"/>
          </ac:spMkLst>
        </pc:spChg>
      </pc:sldChg>
      <pc:sldChg chg="addSp delSp modSp">
        <pc:chgData name="Coble, Deborah A" userId="S::dcoble@blm.gov::edb799e7-acd2-4d1e-a010-893bd14d0664" providerId="AD" clId="Web-{D7B016E2-CEB0-BA08-54FD-010EBA33C5B4}" dt="2023-11-28T17:49:25.141" v="141" actId="1076"/>
        <pc:sldMkLst>
          <pc:docMk/>
          <pc:sldMk cId="0" sldId="263"/>
        </pc:sldMkLst>
        <pc:spChg chg="add mod">
          <ac:chgData name="Coble, Deborah A" userId="S::dcoble@blm.gov::edb799e7-acd2-4d1e-a010-893bd14d0664" providerId="AD" clId="Web-{D7B016E2-CEB0-BA08-54FD-010EBA33C5B4}" dt="2023-11-28T17:49:25.141" v="141" actId="1076"/>
          <ac:spMkLst>
            <pc:docMk/>
            <pc:sldMk cId="0" sldId="263"/>
            <ac:spMk id="4" creationId="{D1D0EC25-F661-318A-7439-5ABE0CE52B27}"/>
          </ac:spMkLst>
        </pc:spChg>
        <pc:spChg chg="del mod">
          <ac:chgData name="Coble, Deborah A" userId="S::dcoble@blm.gov::edb799e7-acd2-4d1e-a010-893bd14d0664" providerId="AD" clId="Web-{D7B016E2-CEB0-BA08-54FD-010EBA33C5B4}" dt="2023-11-28T17:48:43.093" v="92"/>
          <ac:spMkLst>
            <pc:docMk/>
            <pc:sldMk cId="0" sldId="263"/>
            <ac:spMk id="163" creationId="{00000000-0000-0000-0000-000000000000}"/>
          </ac:spMkLst>
        </pc:spChg>
      </pc:sldChg>
      <pc:sldChg chg="addSp modSp">
        <pc:chgData name="Coble, Deborah A" userId="S::dcoble@blm.gov::edb799e7-acd2-4d1e-a010-893bd14d0664" providerId="AD" clId="Web-{D7B016E2-CEB0-BA08-54FD-010EBA33C5B4}" dt="2023-11-28T17:50:00.954" v="143" actId="1076"/>
        <pc:sldMkLst>
          <pc:docMk/>
          <pc:sldMk cId="0" sldId="264"/>
        </pc:sldMkLst>
        <pc:spChg chg="add mod">
          <ac:chgData name="Coble, Deborah A" userId="S::dcoble@blm.gov::edb799e7-acd2-4d1e-a010-893bd14d0664" providerId="AD" clId="Web-{D7B016E2-CEB0-BA08-54FD-010EBA33C5B4}" dt="2023-11-28T17:50:00.954" v="143" actId="1076"/>
          <ac:spMkLst>
            <pc:docMk/>
            <pc:sldMk cId="0" sldId="264"/>
            <ac:spMk id="4" creationId="{67C43312-50F5-5D72-5961-25F8024203F6}"/>
          </ac:spMkLst>
        </pc:spChg>
      </pc:sldChg>
      <pc:sldChg chg="modSp">
        <pc:chgData name="Coble, Deborah A" userId="S::dcoble@blm.gov::edb799e7-acd2-4d1e-a010-893bd14d0664" providerId="AD" clId="Web-{D7B016E2-CEB0-BA08-54FD-010EBA33C5B4}" dt="2023-11-28T17:51:16.080" v="223" actId="20577"/>
        <pc:sldMkLst>
          <pc:docMk/>
          <pc:sldMk cId="0" sldId="265"/>
        </pc:sldMkLst>
        <pc:spChg chg="mod">
          <ac:chgData name="Coble, Deborah A" userId="S::dcoble@blm.gov::edb799e7-acd2-4d1e-a010-893bd14d0664" providerId="AD" clId="Web-{D7B016E2-CEB0-BA08-54FD-010EBA33C5B4}" dt="2023-11-28T17:51:16.080" v="223" actId="20577"/>
          <ac:spMkLst>
            <pc:docMk/>
            <pc:sldMk cId="0" sldId="265"/>
            <ac:spMk id="191" creationId="{00000000-0000-0000-0000-000000000000}"/>
          </ac:spMkLst>
        </pc:spChg>
      </pc:sldChg>
      <pc:sldChg chg="addCm">
        <pc:chgData name="Coble, Deborah A" userId="S::dcoble@blm.gov::edb799e7-acd2-4d1e-a010-893bd14d0664" providerId="AD" clId="Web-{D7B016E2-CEB0-BA08-54FD-010EBA33C5B4}" dt="2023-11-28T17:47:17.513" v="55"/>
        <pc:sldMkLst>
          <pc:docMk/>
          <pc:sldMk cId="1548277809" sldId="267"/>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D7B016E2-CEB0-BA08-54FD-010EBA33C5B4}" dt="2023-11-28T17:47:17.513" v="55"/>
              <pc2:cmMkLst xmlns:pc2="http://schemas.microsoft.com/office/powerpoint/2019/9/main/command">
                <pc:docMk/>
                <pc:sldMk cId="1548277809" sldId="267"/>
                <pc2:cmMk id="{D009BA78-CA15-45C0-9C28-34869F4C7DDA}"/>
              </pc2:cmMkLst>
            </pc226:cmChg>
          </p:ext>
        </pc:extLst>
      </pc:sldChg>
      <pc:sldChg chg="modSp delCm">
        <pc:chgData name="Coble, Deborah A" userId="S::dcoble@blm.gov::edb799e7-acd2-4d1e-a010-893bd14d0664" providerId="AD" clId="Web-{D7B016E2-CEB0-BA08-54FD-010EBA33C5B4}" dt="2023-11-28T17:51:40.300" v="228" actId="20577"/>
        <pc:sldMkLst>
          <pc:docMk/>
          <pc:sldMk cId="1253022921" sldId="268"/>
        </pc:sldMkLst>
        <pc:spChg chg="mod">
          <ac:chgData name="Coble, Deborah A" userId="S::dcoble@blm.gov::edb799e7-acd2-4d1e-a010-893bd14d0664" providerId="AD" clId="Web-{D7B016E2-CEB0-BA08-54FD-010EBA33C5B4}" dt="2023-11-28T17:51:40.300" v="228" actId="20577"/>
          <ac:spMkLst>
            <pc:docMk/>
            <pc:sldMk cId="1253022921" sldId="268"/>
            <ac:spMk id="13" creationId="{314DA508-C78B-CD6D-1B13-7BA80E5F702B}"/>
          </ac:spMkLst>
        </pc:spChg>
        <pc:extLst>
          <p:ext xmlns:p="http://schemas.openxmlformats.org/presentationml/2006/main" uri="{D6D511B9-2390-475A-947B-AFAB55BFBCF1}">
            <pc226:cmChg xmlns:pc226="http://schemas.microsoft.com/office/powerpoint/2022/06/main/command" chg="del">
              <pc226:chgData name="Coble, Deborah A" userId="S::dcoble@blm.gov::edb799e7-acd2-4d1e-a010-893bd14d0664" providerId="AD" clId="Web-{D7B016E2-CEB0-BA08-54FD-010EBA33C5B4}" dt="2023-11-28T17:51:32.096" v="224"/>
              <pc2:cmMkLst xmlns:pc2="http://schemas.microsoft.com/office/powerpoint/2019/9/main/command">
                <pc:docMk/>
                <pc:sldMk cId="1253022921" sldId="268"/>
                <pc2:cmMk id="{7A040AE2-3E5C-4F4C-A829-9F167900489E}"/>
              </pc2:cmMkLst>
            </pc226:cmChg>
          </p:ext>
        </pc:extLst>
      </pc:sldChg>
      <pc:sldChg chg="modSp">
        <pc:chgData name="Coble, Deborah A" userId="S::dcoble@blm.gov::edb799e7-acd2-4d1e-a010-893bd14d0664" providerId="AD" clId="Web-{D7B016E2-CEB0-BA08-54FD-010EBA33C5B4}" dt="2023-11-28T17:52:52.848" v="260" actId="14100"/>
        <pc:sldMkLst>
          <pc:docMk/>
          <pc:sldMk cId="3113365230" sldId="269"/>
        </pc:sldMkLst>
        <pc:spChg chg="mod">
          <ac:chgData name="Coble, Deborah A" userId="S::dcoble@blm.gov::edb799e7-acd2-4d1e-a010-893bd14d0664" providerId="AD" clId="Web-{D7B016E2-CEB0-BA08-54FD-010EBA33C5B4}" dt="2023-11-28T17:52:00.206" v="230" actId="20577"/>
          <ac:spMkLst>
            <pc:docMk/>
            <pc:sldMk cId="3113365230" sldId="269"/>
            <ac:spMk id="14" creationId="{55116568-3341-006D-04D8-1F3D83D39AB5}"/>
          </ac:spMkLst>
        </pc:spChg>
        <pc:spChg chg="mod">
          <ac:chgData name="Coble, Deborah A" userId="S::dcoble@blm.gov::edb799e7-acd2-4d1e-a010-893bd14d0664" providerId="AD" clId="Web-{D7B016E2-CEB0-BA08-54FD-010EBA33C5B4}" dt="2023-11-28T17:52:52.848" v="260" actId="14100"/>
          <ac:spMkLst>
            <pc:docMk/>
            <pc:sldMk cId="3113365230" sldId="269"/>
            <ac:spMk id="15" creationId="{85D25420-94FD-C043-1FDA-DAC6E9406B7F}"/>
          </ac:spMkLst>
        </pc:spChg>
        <pc:picChg chg="mod">
          <ac:chgData name="Coble, Deborah A" userId="S::dcoble@blm.gov::edb799e7-acd2-4d1e-a010-893bd14d0664" providerId="AD" clId="Web-{D7B016E2-CEB0-BA08-54FD-010EBA33C5B4}" dt="2023-11-28T17:52:17.113" v="231" actId="14100"/>
          <ac:picMkLst>
            <pc:docMk/>
            <pc:sldMk cId="3113365230" sldId="269"/>
            <ac:picMk id="12" creationId="{9226C4AE-7B79-DEA5-5164-82A241709184}"/>
          </ac:picMkLst>
        </pc:picChg>
      </pc:sldChg>
      <pc:sldChg chg="delSp modSp">
        <pc:chgData name="Coble, Deborah A" userId="S::dcoble@blm.gov::edb799e7-acd2-4d1e-a010-893bd14d0664" providerId="AD" clId="Web-{D7B016E2-CEB0-BA08-54FD-010EBA33C5B4}" dt="2023-11-28T17:54:10.850" v="301"/>
        <pc:sldMkLst>
          <pc:docMk/>
          <pc:sldMk cId="4270559925" sldId="270"/>
        </pc:sldMkLst>
        <pc:spChg chg="del">
          <ac:chgData name="Coble, Deborah A" userId="S::dcoble@blm.gov::edb799e7-acd2-4d1e-a010-893bd14d0664" providerId="AD" clId="Web-{D7B016E2-CEB0-BA08-54FD-010EBA33C5B4}" dt="2023-11-28T17:54:10.850" v="301"/>
          <ac:spMkLst>
            <pc:docMk/>
            <pc:sldMk cId="4270559925" sldId="270"/>
            <ac:spMk id="4" creationId="{2E566FF8-27A3-5C1B-FCD8-CF4AFF784D83}"/>
          </ac:spMkLst>
        </pc:spChg>
        <pc:spChg chg="mod">
          <ac:chgData name="Coble, Deborah A" userId="S::dcoble@blm.gov::edb799e7-acd2-4d1e-a010-893bd14d0664" providerId="AD" clId="Web-{D7B016E2-CEB0-BA08-54FD-010EBA33C5B4}" dt="2023-11-28T17:53:59.240" v="300" actId="1076"/>
          <ac:spMkLst>
            <pc:docMk/>
            <pc:sldMk cId="4270559925" sldId="270"/>
            <ac:spMk id="13" creationId="{B0E553DC-1DAD-48F9-F4C6-AE9ED53EF384}"/>
          </ac:spMkLst>
        </pc:spChg>
        <pc:spChg chg="mod">
          <ac:chgData name="Coble, Deborah A" userId="S::dcoble@blm.gov::edb799e7-acd2-4d1e-a010-893bd14d0664" providerId="AD" clId="Web-{D7B016E2-CEB0-BA08-54FD-010EBA33C5B4}" dt="2023-11-28T17:53:29.146" v="263" actId="14100"/>
          <ac:spMkLst>
            <pc:docMk/>
            <pc:sldMk cId="4270559925" sldId="270"/>
            <ac:spMk id="14" creationId="{42824797-8BAC-A311-CA56-5E892349081D}"/>
          </ac:spMkLst>
        </pc:spChg>
        <pc:picChg chg="mod">
          <ac:chgData name="Coble, Deborah A" userId="S::dcoble@blm.gov::edb799e7-acd2-4d1e-a010-893bd14d0664" providerId="AD" clId="Web-{D7B016E2-CEB0-BA08-54FD-010EBA33C5B4}" dt="2023-11-28T17:53:53.287" v="299" actId="14100"/>
          <ac:picMkLst>
            <pc:docMk/>
            <pc:sldMk cId="4270559925" sldId="270"/>
            <ac:picMk id="12" creationId="{EB14FBAC-5358-0630-194A-4F0EC60683E2}"/>
          </ac:picMkLst>
        </pc:picChg>
      </pc:sldChg>
      <pc:sldChg chg="modSp">
        <pc:chgData name="Coble, Deborah A" userId="S::dcoble@blm.gov::edb799e7-acd2-4d1e-a010-893bd14d0664" providerId="AD" clId="Web-{D7B016E2-CEB0-BA08-54FD-010EBA33C5B4}" dt="2023-11-28T17:55:37.711" v="356" actId="1076"/>
        <pc:sldMkLst>
          <pc:docMk/>
          <pc:sldMk cId="2368783276" sldId="271"/>
        </pc:sldMkLst>
        <pc:spChg chg="mod">
          <ac:chgData name="Coble, Deborah A" userId="S::dcoble@blm.gov::edb799e7-acd2-4d1e-a010-893bd14d0664" providerId="AD" clId="Web-{D7B016E2-CEB0-BA08-54FD-010EBA33C5B4}" dt="2023-11-28T17:54:41.303" v="304" actId="20577"/>
          <ac:spMkLst>
            <pc:docMk/>
            <pc:sldMk cId="2368783276" sldId="271"/>
            <ac:spMk id="13" creationId="{072CA5EF-F46D-A90E-0A42-5A8A7263FDDE}"/>
          </ac:spMkLst>
        </pc:spChg>
        <pc:spChg chg="mod">
          <ac:chgData name="Coble, Deborah A" userId="S::dcoble@blm.gov::edb799e7-acd2-4d1e-a010-893bd14d0664" providerId="AD" clId="Web-{D7B016E2-CEB0-BA08-54FD-010EBA33C5B4}" dt="2023-11-28T17:55:37.711" v="356" actId="1076"/>
          <ac:spMkLst>
            <pc:docMk/>
            <pc:sldMk cId="2368783276" sldId="271"/>
            <ac:spMk id="14" creationId="{015467EA-024B-0A35-0C78-320183E09DF5}"/>
          </ac:spMkLst>
        </pc:spChg>
        <pc:picChg chg="mod">
          <ac:chgData name="Coble, Deborah A" userId="S::dcoble@blm.gov::edb799e7-acd2-4d1e-a010-893bd14d0664" providerId="AD" clId="Web-{D7B016E2-CEB0-BA08-54FD-010EBA33C5B4}" dt="2023-11-28T17:54:32.147" v="303" actId="14100"/>
          <ac:picMkLst>
            <pc:docMk/>
            <pc:sldMk cId="2368783276" sldId="271"/>
            <ac:picMk id="12" creationId="{561BA7AB-5F5E-69B1-DC15-757F7C68A637}"/>
          </ac:picMkLst>
        </pc:picChg>
      </pc:sldChg>
      <pc:sldChg chg="addSp delSp modSp">
        <pc:chgData name="Coble, Deborah A" userId="S::dcoble@blm.gov::edb799e7-acd2-4d1e-a010-893bd14d0664" providerId="AD" clId="Web-{D7B016E2-CEB0-BA08-54FD-010EBA33C5B4}" dt="2023-11-28T17:57:20.135" v="385" actId="14100"/>
        <pc:sldMkLst>
          <pc:docMk/>
          <pc:sldMk cId="3527138424" sldId="272"/>
        </pc:sldMkLst>
        <pc:spChg chg="add mod">
          <ac:chgData name="Coble, Deborah A" userId="S::dcoble@blm.gov::edb799e7-acd2-4d1e-a010-893bd14d0664" providerId="AD" clId="Web-{D7B016E2-CEB0-BA08-54FD-010EBA33C5B4}" dt="2023-11-28T17:56:58.915" v="382" actId="1076"/>
          <ac:spMkLst>
            <pc:docMk/>
            <pc:sldMk cId="3527138424" sldId="272"/>
            <ac:spMk id="3" creationId="{5E22A039-34D3-0853-A596-8409A24290BA}"/>
          </ac:spMkLst>
        </pc:spChg>
        <pc:spChg chg="mod">
          <ac:chgData name="Coble, Deborah A" userId="S::dcoble@blm.gov::edb799e7-acd2-4d1e-a010-893bd14d0664" providerId="AD" clId="Web-{D7B016E2-CEB0-BA08-54FD-010EBA33C5B4}" dt="2023-11-28T17:57:20.135" v="385" actId="14100"/>
          <ac:spMkLst>
            <pc:docMk/>
            <pc:sldMk cId="3527138424" sldId="272"/>
            <ac:spMk id="13" creationId="{76F66AA7-FE66-8A18-EF24-6A4DEB201761}"/>
          </ac:spMkLst>
        </pc:spChg>
        <pc:spChg chg="del">
          <ac:chgData name="Coble, Deborah A" userId="S::dcoble@blm.gov::edb799e7-acd2-4d1e-a010-893bd14d0664" providerId="AD" clId="Web-{D7B016E2-CEB0-BA08-54FD-010EBA33C5B4}" dt="2023-11-28T17:56:05.508" v="357"/>
          <ac:spMkLst>
            <pc:docMk/>
            <pc:sldMk cId="3527138424" sldId="272"/>
            <ac:spMk id="14" creationId="{03C0A502-0472-55BF-D80B-027B89ACF3D3}"/>
          </ac:spMkLst>
        </pc:spChg>
        <pc:picChg chg="mod">
          <ac:chgData name="Coble, Deborah A" userId="S::dcoble@blm.gov::edb799e7-acd2-4d1e-a010-893bd14d0664" providerId="AD" clId="Web-{D7B016E2-CEB0-BA08-54FD-010EBA33C5B4}" dt="2023-11-28T17:56:54.525" v="381" actId="14100"/>
          <ac:picMkLst>
            <pc:docMk/>
            <pc:sldMk cId="3527138424" sldId="272"/>
            <ac:picMk id="6" creationId="{B29B9F7E-35D3-A460-1892-BEB890D7637E}"/>
          </ac:picMkLst>
        </pc:picChg>
      </pc:sldChg>
      <pc:sldChg chg="modSp">
        <pc:chgData name="Coble, Deborah A" userId="S::dcoble@blm.gov::edb799e7-acd2-4d1e-a010-893bd14d0664" providerId="AD" clId="Web-{D7B016E2-CEB0-BA08-54FD-010EBA33C5B4}" dt="2023-11-28T17:57:34.963" v="387" actId="20577"/>
        <pc:sldMkLst>
          <pc:docMk/>
          <pc:sldMk cId="2696078722" sldId="273"/>
        </pc:sldMkLst>
        <pc:spChg chg="mod">
          <ac:chgData name="Coble, Deborah A" userId="S::dcoble@blm.gov::edb799e7-acd2-4d1e-a010-893bd14d0664" providerId="AD" clId="Web-{D7B016E2-CEB0-BA08-54FD-010EBA33C5B4}" dt="2023-11-28T17:57:34.963" v="387" actId="20577"/>
          <ac:spMkLst>
            <pc:docMk/>
            <pc:sldMk cId="2696078722" sldId="273"/>
            <ac:spMk id="13" creationId="{F421183D-34D9-707A-44AF-BE8CDB9D448A}"/>
          </ac:spMkLst>
        </pc:spChg>
        <pc:picChg chg="mod">
          <ac:chgData name="Coble, Deborah A" userId="S::dcoble@blm.gov::edb799e7-acd2-4d1e-a010-893bd14d0664" providerId="AD" clId="Web-{D7B016E2-CEB0-BA08-54FD-010EBA33C5B4}" dt="2023-11-28T17:57:30.728" v="386" actId="14100"/>
          <ac:picMkLst>
            <pc:docMk/>
            <pc:sldMk cId="2696078722" sldId="273"/>
            <ac:picMk id="6" creationId="{18732FB6-CED0-B959-321F-B70DF570B013}"/>
          </ac:picMkLst>
        </pc:picChg>
      </pc:sldChg>
      <pc:sldChg chg="modSp">
        <pc:chgData name="Coble, Deborah A" userId="S::dcoble@blm.gov::edb799e7-acd2-4d1e-a010-893bd14d0664" providerId="AD" clId="Web-{D7B016E2-CEB0-BA08-54FD-010EBA33C5B4}" dt="2023-11-28T17:57:47.307" v="388" actId="1076"/>
        <pc:sldMkLst>
          <pc:docMk/>
          <pc:sldMk cId="2300226980" sldId="275"/>
        </pc:sldMkLst>
        <pc:spChg chg="mod">
          <ac:chgData name="Coble, Deborah A" userId="S::dcoble@blm.gov::edb799e7-acd2-4d1e-a010-893bd14d0664" providerId="AD" clId="Web-{D7B016E2-CEB0-BA08-54FD-010EBA33C5B4}" dt="2023-11-28T17:57:47.307" v="388" actId="1076"/>
          <ac:spMkLst>
            <pc:docMk/>
            <pc:sldMk cId="2300226980" sldId="275"/>
            <ac:spMk id="14" creationId="{73F301F9-A51A-BBE9-FD7A-F69F4156583C}"/>
          </ac:spMkLst>
        </pc:spChg>
      </pc:sldChg>
      <pc:sldChg chg="modSp">
        <pc:chgData name="Coble, Deborah A" userId="S::dcoble@blm.gov::edb799e7-acd2-4d1e-a010-893bd14d0664" providerId="AD" clId="Web-{D7B016E2-CEB0-BA08-54FD-010EBA33C5B4}" dt="2023-11-28T17:58:01.651" v="391" actId="1076"/>
        <pc:sldMkLst>
          <pc:docMk/>
          <pc:sldMk cId="3631128354" sldId="276"/>
        </pc:sldMkLst>
        <pc:spChg chg="mod">
          <ac:chgData name="Coble, Deborah A" userId="S::dcoble@blm.gov::edb799e7-acd2-4d1e-a010-893bd14d0664" providerId="AD" clId="Web-{D7B016E2-CEB0-BA08-54FD-010EBA33C5B4}" dt="2023-11-28T17:57:54.151" v="390" actId="20577"/>
          <ac:spMkLst>
            <pc:docMk/>
            <pc:sldMk cId="3631128354" sldId="276"/>
            <ac:spMk id="13" creationId="{1556107B-6C89-D2C3-711F-3C27BC9253F7}"/>
          </ac:spMkLst>
        </pc:spChg>
        <pc:spChg chg="mod">
          <ac:chgData name="Coble, Deborah A" userId="S::dcoble@blm.gov::edb799e7-acd2-4d1e-a010-893bd14d0664" providerId="AD" clId="Web-{D7B016E2-CEB0-BA08-54FD-010EBA33C5B4}" dt="2023-11-28T17:58:01.651" v="391" actId="1076"/>
          <ac:spMkLst>
            <pc:docMk/>
            <pc:sldMk cId="3631128354" sldId="276"/>
            <ac:spMk id="14" creationId="{3314044A-14A8-A47B-C487-B488BC934712}"/>
          </ac:spMkLst>
        </pc:spChg>
      </pc:sldChg>
      <pc:sldChg chg="modSp">
        <pc:chgData name="Coble, Deborah A" userId="S::dcoble@blm.gov::edb799e7-acd2-4d1e-a010-893bd14d0664" providerId="AD" clId="Web-{D7B016E2-CEB0-BA08-54FD-010EBA33C5B4}" dt="2023-11-28T17:59:01.793" v="432" actId="1076"/>
        <pc:sldMkLst>
          <pc:docMk/>
          <pc:sldMk cId="186202395" sldId="277"/>
        </pc:sldMkLst>
        <pc:spChg chg="mod">
          <ac:chgData name="Coble, Deborah A" userId="S::dcoble@blm.gov::edb799e7-acd2-4d1e-a010-893bd14d0664" providerId="AD" clId="Web-{D7B016E2-CEB0-BA08-54FD-010EBA33C5B4}" dt="2023-11-28T17:59:01.793" v="432" actId="1076"/>
          <ac:spMkLst>
            <pc:docMk/>
            <pc:sldMk cId="186202395" sldId="277"/>
            <ac:spMk id="16" creationId="{E16B5D77-911C-1A1D-0C53-283E59D077A5}"/>
          </ac:spMkLst>
        </pc:spChg>
        <pc:picChg chg="mod">
          <ac:chgData name="Coble, Deborah A" userId="S::dcoble@blm.gov::edb799e7-acd2-4d1e-a010-893bd14d0664" providerId="AD" clId="Web-{D7B016E2-CEB0-BA08-54FD-010EBA33C5B4}" dt="2023-11-28T17:58:44.308" v="427" actId="14100"/>
          <ac:picMkLst>
            <pc:docMk/>
            <pc:sldMk cId="186202395" sldId="277"/>
            <ac:picMk id="14" creationId="{127C18D3-2A7E-76D6-D73A-6415AF9087FA}"/>
          </ac:picMkLst>
        </pc:picChg>
      </pc:sldChg>
      <pc:sldChg chg="modSp">
        <pc:chgData name="Coble, Deborah A" userId="S::dcoble@blm.gov::edb799e7-acd2-4d1e-a010-893bd14d0664" providerId="AD" clId="Web-{D7B016E2-CEB0-BA08-54FD-010EBA33C5B4}" dt="2023-11-28T18:00:00.966" v="436" actId="20577"/>
        <pc:sldMkLst>
          <pc:docMk/>
          <pc:sldMk cId="4057097283" sldId="278"/>
        </pc:sldMkLst>
        <pc:spChg chg="mod">
          <ac:chgData name="Coble, Deborah A" userId="S::dcoble@blm.gov::edb799e7-acd2-4d1e-a010-893bd14d0664" providerId="AD" clId="Web-{D7B016E2-CEB0-BA08-54FD-010EBA33C5B4}" dt="2023-11-28T18:00:00.966" v="436" actId="20577"/>
          <ac:spMkLst>
            <pc:docMk/>
            <pc:sldMk cId="4057097283" sldId="278"/>
            <ac:spMk id="14" creationId="{DA281D07-9A63-0190-8225-A8DAA8913CE3}"/>
          </ac:spMkLst>
        </pc:spChg>
        <pc:spChg chg="mod">
          <ac:chgData name="Coble, Deborah A" userId="S::dcoble@blm.gov::edb799e7-acd2-4d1e-a010-893bd14d0664" providerId="AD" clId="Web-{D7B016E2-CEB0-BA08-54FD-010EBA33C5B4}" dt="2023-11-28T17:59:50.403" v="433" actId="1076"/>
          <ac:spMkLst>
            <pc:docMk/>
            <pc:sldMk cId="4057097283" sldId="278"/>
            <ac:spMk id="15" creationId="{32D093DA-A78F-CADC-3AAD-0954C8EB4CB0}"/>
          </ac:spMkLst>
        </pc:spChg>
      </pc:sldChg>
    </pc:docChg>
  </pc:docChgLst>
</pc:chgInfo>
</file>

<file path=ppt/comments/modernComment_100_0.xml><?xml version="1.0" encoding="utf-8"?>
<p188:cmLst xmlns:a="http://schemas.openxmlformats.org/drawingml/2006/main" xmlns:r="http://schemas.openxmlformats.org/officeDocument/2006/relationships" xmlns:p188="http://schemas.microsoft.com/office/powerpoint/2018/8/main">
  <p188:cm id="{2F5CC8D1-AA97-4566-9DD9-82F16429E87A}" authorId="{3C91C878-CAD3-8CFC-A8AB-C13EC5F3127F}" status="resolved" created="2023-09-08T17:37:41.017" complete="100000">
    <pc:sldMkLst xmlns:pc="http://schemas.microsoft.com/office/powerpoint/2013/main/command">
      <pc:docMk/>
      <pc:sldMk cId="0" sldId="256"/>
    </pc:sldMkLst>
    <p188:txBody>
      <a:bodyPr/>
      <a:lstStyle/>
      <a:p>
        <a:r>
          <a:rPr lang="en-US"/>
          <a:t>Remove number from slides to be consistent with other modules.</a:t>
        </a:r>
      </a:p>
    </p188:txBody>
  </p188:cm>
</p188:cmLst>
</file>

<file path=ppt/comments/modernComment_106_0.xml><?xml version="1.0" encoding="utf-8"?>
<p188:cmLst xmlns:a="http://schemas.openxmlformats.org/drawingml/2006/main" xmlns:r="http://schemas.openxmlformats.org/officeDocument/2006/relationships" xmlns:p188="http://schemas.microsoft.com/office/powerpoint/2018/8/main">
  <p188:cm id="{83CBC572-C82C-4FB9-A12D-88C975576DC8}" authorId="{820A2B88-1FC8-77FF-AF21-1E0BE83E35E8}" status="resolved" created="2022-11-22T23:43:05.655" complete="100000">
    <ac:deMkLst xmlns:ac="http://schemas.microsoft.com/office/drawing/2013/main/command">
      <pc:docMk xmlns:pc="http://schemas.microsoft.com/office/powerpoint/2013/main/command"/>
      <pc:sldMk xmlns:pc="http://schemas.microsoft.com/office/powerpoint/2013/main/command" cId="0" sldId="262"/>
      <ac:picMk id="140" creationId="{00000000-0000-0000-0000-000000000000}"/>
    </ac:deMkLst>
    <p188:txBody>
      <a:bodyPr/>
      <a:lstStyle/>
      <a:p>
        <a:r>
          <a:rPr lang="en-US"/>
          <a:t>[@Runde, Anne (Annie)]Can we get permission to use this photo? If not, it will be hard to replace</a:t>
        </a:r>
      </a:p>
    </p188:txBody>
  </p188:cm>
  <p188:cm id="{53551796-A85E-428F-97AC-8B40F0484111}" authorId="{3C91C878-CAD3-8CFC-A8AB-C13EC5F3127F}" status="resolved" created="2023-09-08T17:32:38.974" complete="100000">
    <ac:deMkLst xmlns:ac="http://schemas.microsoft.com/office/drawing/2013/main/command">
      <pc:docMk xmlns:pc="http://schemas.microsoft.com/office/powerpoint/2013/main/command"/>
      <pc:sldMk xmlns:pc="http://schemas.microsoft.com/office/powerpoint/2013/main/command" cId="0" sldId="262"/>
      <ac:spMk id="2" creationId="{909E8794-A198-426A-B70B-09B50027FB90}"/>
    </ac:deMkLst>
    <p188:txBody>
      <a:bodyPr/>
      <a:lstStyle/>
      <a:p>
        <a:r>
          <a:rPr lang="en-US"/>
          <a:t>Update text boxes into one.</a:t>
        </a:r>
      </a:p>
    </p188:txBody>
  </p188:cm>
</p188:cmLst>
</file>

<file path=ppt/comments/modernComment_10B_5C48D831.xml><?xml version="1.0" encoding="utf-8"?>
<p188:cmLst xmlns:a="http://schemas.openxmlformats.org/drawingml/2006/main" xmlns:r="http://schemas.openxmlformats.org/officeDocument/2006/relationships" xmlns:p188="http://schemas.microsoft.com/office/powerpoint/2018/8/main">
  <p188:cm id="{D009BA78-CA15-45C0-9C28-34869F4C7DDA}" authorId="{3C91C878-CAD3-8CFC-A8AB-C13EC5F3127F}" status="resolved" created="2023-11-28T17:47:17.513" complete="100000">
    <pc:sldMkLst xmlns:pc="http://schemas.microsoft.com/office/powerpoint/2013/main/command">
      <pc:docMk/>
      <pc:sldMk cId="1548277809" sldId="267"/>
    </pc:sldMkLst>
    <p188:txBody>
      <a:bodyPr/>
      <a:lstStyle/>
      <a:p>
        <a:r>
          <a:rPr lang="en-US"/>
          <a:t>[@Janson, Brian D] this slide is still missing photo captions and credits. Please see previous slides as an example.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068CF8-72CB-C4DF-B585-44EBC6187F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BEADFFC-5F28-86A5-B595-86F8090258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FEEEAF-7349-474B-9F9D-17730D251CA8}" type="datetimeFigureOut">
              <a:rPr lang="en-US" smtClean="0"/>
              <a:t>11/28/2023</a:t>
            </a:fld>
            <a:endParaRPr lang="en-US"/>
          </a:p>
        </p:txBody>
      </p:sp>
      <p:sp>
        <p:nvSpPr>
          <p:cNvPr id="4" name="Footer Placeholder 3">
            <a:extLst>
              <a:ext uri="{FF2B5EF4-FFF2-40B4-BE49-F238E27FC236}">
                <a16:creationId xmlns:a16="http://schemas.microsoft.com/office/drawing/2014/main" id="{DF2F7141-A169-0F54-B681-52065A3670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B5DB1D6-DB8D-7A7F-CB79-6AE88A59FB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067785-5A22-40FD-9562-CB5D669E2C51}" type="slidenum">
              <a:rPr lang="en-US" smtClean="0"/>
              <a:t>‹#›</a:t>
            </a:fld>
            <a:endParaRPr lang="en-US"/>
          </a:p>
        </p:txBody>
      </p:sp>
    </p:spTree>
    <p:extLst>
      <p:ext uri="{BB962C8B-B14F-4D97-AF65-F5344CB8AC3E}">
        <p14:creationId xmlns:p14="http://schemas.microsoft.com/office/powerpoint/2010/main" val="27342810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400"/>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9cfda3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9cfda3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9cfda3e715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9cfda3e715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9cfda3e715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9cfda3e715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endParaRPr sz="1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a297afeba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a297afeba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a:solidFill>
                  <a:schemeClr val="bg1"/>
                </a:solidFill>
                <a:latin typeface="Roboto" panose="02000000000000000000" pitchFamily="2" charset="0"/>
                <a:ea typeface="Roboto" panose="02000000000000000000" pitchFamily="2" charset="0"/>
              </a:rPr>
              <a:t>All images from Microsoft 365</a:t>
            </a:r>
          </a:p>
          <a:p>
            <a:pPr marL="0" lvl="0" indent="0" algn="l" rtl="0">
              <a:spcBef>
                <a:spcPts val="0"/>
              </a:spcBef>
              <a:spcAft>
                <a:spcPts val="0"/>
              </a:spcAft>
              <a:buNone/>
            </a:pPr>
            <a:endParaRPr/>
          </a:p>
        </p:txBody>
      </p:sp>
    </p:spTree>
    <p:extLst>
      <p:ext uri="{BB962C8B-B14F-4D97-AF65-F5344CB8AC3E}">
        <p14:creationId xmlns:p14="http://schemas.microsoft.com/office/powerpoint/2010/main" val="899527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ad5cbf3b6e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ad5cbf3b6e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ac9927cdb8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ac9927cdb8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9cfda3e715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9cfda3e715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ac9927cdb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ac9927cdb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0000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0_0.xml"/><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jpe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6" Type="http://schemas.openxmlformats.org/officeDocument/2006/relationships/hyperlink" Target="https://docs.google.com/document/d/1ouEhv636dvvtqXI44L1ipyZAvFzBoSY-0ziBnkshLfE/edit?usp=sharing" TargetMode="External"/><Relationship Id="rId5" Type="http://schemas.openxmlformats.org/officeDocument/2006/relationships/image" Target="../media/image17.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hyperlink" Target="https://www.awwu.biz/water-quality/wastewater-treatment"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18/10/relationships/comments" Target="../comments/modernComment_10B_5C48D831.xml"/><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9.jpeg"/><Relationship Id="rId4" Type="http://schemas.openxmlformats.org/officeDocument/2006/relationships/image" Target="../media/image1.jpeg"/><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microsoft.com/office/2018/10/relationships/comments" Target="../comments/modernComment_106_0.xml"/><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8" name="Google Shape;58;p13">
            <a:extLst>
              <a:ext uri="{C183D7F6-B498-43B3-948B-1728B52AA6E4}">
                <adec:decorative xmlns:adec="http://schemas.microsoft.com/office/drawing/2017/decorative" val="1"/>
              </a:ext>
            </a:extLst>
          </p:cNvPr>
          <p:cNvPicPr preferRelativeResize="0"/>
          <p:nvPr/>
        </p:nvPicPr>
        <p:blipFill rotWithShape="1">
          <a:blip r:embed="rId4">
            <a:alphaModFix/>
          </a:blip>
          <a:srcRect l="701" t="15709" r="17752" b="59554"/>
          <a:stretch/>
        </p:blipFill>
        <p:spPr>
          <a:xfrm>
            <a:off x="0" y="-879"/>
            <a:ext cx="9144003" cy="2060848"/>
          </a:xfrm>
          <a:prstGeom prst="rect">
            <a:avLst/>
          </a:prstGeom>
          <a:noFill/>
          <a:ln>
            <a:noFill/>
          </a:ln>
        </p:spPr>
      </p:pic>
      <p:pic>
        <p:nvPicPr>
          <p:cNvPr id="62" name="Google Shape;62;p13" descr="Bureau of Land Management Logo"/>
          <p:cNvPicPr preferRelativeResize="0"/>
          <p:nvPr/>
        </p:nvPicPr>
        <p:blipFill rotWithShape="1">
          <a:blip r:embed="rId5">
            <a:alphaModFix/>
          </a:blip>
          <a:srcRect/>
          <a:stretch/>
        </p:blipFill>
        <p:spPr>
          <a:xfrm>
            <a:off x="221105" y="135429"/>
            <a:ext cx="685800" cy="602392"/>
          </a:xfrm>
          <a:prstGeom prst="rect">
            <a:avLst/>
          </a:prstGeom>
          <a:noFill/>
          <a:ln>
            <a:noFill/>
          </a:ln>
        </p:spPr>
      </p:pic>
      <p:sp>
        <p:nvSpPr>
          <p:cNvPr id="61" name="Google Shape;61;p13"/>
          <p:cNvSpPr txBox="1"/>
          <p:nvPr/>
        </p:nvSpPr>
        <p:spPr>
          <a:xfrm>
            <a:off x="1043608" y="199039"/>
            <a:ext cx="3415800" cy="3933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b="0" i="0" u="none" strike="noStrike" cap="none">
                <a:solidFill>
                  <a:srgbClr val="FFFFFF"/>
                </a:solidFill>
                <a:latin typeface="Roboto"/>
                <a:ea typeface="Roboto"/>
                <a:cs typeface="Roboto"/>
                <a:sym typeface="Roboto"/>
              </a:rPr>
              <a:t>U.S. Department of the Interior</a:t>
            </a:r>
            <a:br>
              <a:rPr lang="en" sz="850" b="0" i="0" u="none" strike="noStrike" cap="none">
                <a:solidFill>
                  <a:srgbClr val="FFFFFF"/>
                </a:solidFill>
                <a:latin typeface="Roboto"/>
                <a:ea typeface="Roboto"/>
                <a:cs typeface="Roboto"/>
                <a:sym typeface="Roboto"/>
              </a:rPr>
            </a:br>
            <a:r>
              <a:rPr lang="en" sz="850" b="0" i="0" u="none" strike="noStrike" cap="none">
                <a:solidFill>
                  <a:srgbClr val="FFFFFF"/>
                </a:solidFill>
                <a:latin typeface="Roboto"/>
                <a:ea typeface="Roboto"/>
                <a:cs typeface="Roboto"/>
                <a:sym typeface="Roboto"/>
              </a:rPr>
              <a:t>Bureau of Land Management</a:t>
            </a:r>
            <a:endParaRPr sz="850" b="0" i="0" u="none" strike="noStrike" cap="none">
              <a:solidFill>
                <a:srgbClr val="000000"/>
              </a:solidFill>
              <a:latin typeface="Roboto"/>
              <a:ea typeface="Roboto"/>
              <a:cs typeface="Roboto"/>
              <a:sym typeface="Roboto"/>
            </a:endParaRPr>
          </a:p>
        </p:txBody>
      </p:sp>
      <p:pic>
        <p:nvPicPr>
          <p:cNvPr id="63" name="Google Shape;63;p13" descr="Campbell Creek Science Center logo"/>
          <p:cNvPicPr preferRelativeResize="0"/>
          <p:nvPr/>
        </p:nvPicPr>
        <p:blipFill>
          <a:blip r:embed="rId6">
            <a:alphaModFix/>
          </a:blip>
          <a:stretch>
            <a:fillRect/>
          </a:stretch>
        </p:blipFill>
        <p:spPr>
          <a:xfrm>
            <a:off x="8354875" y="101124"/>
            <a:ext cx="685800" cy="671014"/>
          </a:xfrm>
          <a:prstGeom prst="rect">
            <a:avLst/>
          </a:prstGeom>
          <a:noFill/>
          <a:ln>
            <a:noFill/>
          </a:ln>
        </p:spPr>
      </p:pic>
      <p:sp>
        <p:nvSpPr>
          <p:cNvPr id="64" name="Google Shape;64;p13">
            <a:extLst>
              <a:ext uri="{C183D7F6-B498-43B3-948B-1728B52AA6E4}">
                <adec:decorative xmlns:adec="http://schemas.microsoft.com/office/drawing/2017/decorative" val="1"/>
              </a:ext>
            </a:extLst>
          </p:cNvPr>
          <p:cNvSpPr/>
          <p:nvPr/>
        </p:nvSpPr>
        <p:spPr>
          <a:xfrm>
            <a:off x="229288" y="8701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sp>
        <p:nvSpPr>
          <p:cNvPr id="2" name="Title 1">
            <a:extLst>
              <a:ext uri="{FF2B5EF4-FFF2-40B4-BE49-F238E27FC236}">
                <a16:creationId xmlns:a16="http://schemas.microsoft.com/office/drawing/2014/main" id="{63A03A63-8186-46BA-B981-5A2E637B1C13}"/>
              </a:ext>
            </a:extLst>
          </p:cNvPr>
          <p:cNvSpPr>
            <a:spLocks noGrp="1"/>
          </p:cNvSpPr>
          <p:nvPr>
            <p:ph type="ctrTitle"/>
          </p:nvPr>
        </p:nvSpPr>
        <p:spPr>
          <a:xfrm>
            <a:off x="199108" y="744575"/>
            <a:ext cx="8520600" cy="977863"/>
          </a:xfrm>
        </p:spPr>
        <p:txBody>
          <a:bodyPr/>
          <a:lstStyle/>
          <a:p>
            <a:pPr algn="l" rtl="0"/>
            <a:r>
              <a:rPr lang="en-US" sz="4400" b="1" i="0">
                <a:solidFill>
                  <a:srgbClr val="FFFFFF"/>
                </a:solidFill>
                <a:effectLst/>
                <a:latin typeface="Roboto" panose="02000000000000000000" pitchFamily="2" charset="0"/>
                <a:ea typeface="Roboto" panose="02000000000000000000" pitchFamily="2" charset="0"/>
                <a:cs typeface="Roboto" panose="02000000000000000000" pitchFamily="2" charset="0"/>
              </a:rPr>
              <a:t>Healthier Waterways</a:t>
            </a:r>
            <a:endParaRPr lang="en-US">
              <a:effectLst/>
            </a:endParaRPr>
          </a:p>
        </p:txBody>
      </p:sp>
      <p:sp>
        <p:nvSpPr>
          <p:cNvPr id="59" name="Google Shape;59;p13"/>
          <p:cNvSpPr txBox="1"/>
          <p:nvPr/>
        </p:nvSpPr>
        <p:spPr>
          <a:xfrm>
            <a:off x="251520" y="1547500"/>
            <a:ext cx="8689800" cy="4032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600">
                <a:solidFill>
                  <a:srgbClr val="FFFFFF"/>
                </a:solidFill>
                <a:latin typeface="Roboto"/>
                <a:ea typeface="Roboto"/>
                <a:cs typeface="Roboto"/>
                <a:sym typeface="Roboto"/>
              </a:rPr>
              <a:t>Learn how people impact water quality in positive ways</a:t>
            </a:r>
            <a:endParaRPr sz="3200">
              <a:solidFill>
                <a:srgbClr val="888888"/>
              </a:solidFill>
              <a:latin typeface="Roboto"/>
              <a:ea typeface="Roboto"/>
              <a:cs typeface="Roboto"/>
              <a:sym typeface="Roboto"/>
            </a:endParaRPr>
          </a:p>
        </p:txBody>
      </p:sp>
      <p:sp>
        <p:nvSpPr>
          <p:cNvPr id="65" name="Google Shape;65;p13">
            <a:extLst>
              <a:ext uri="{C183D7F6-B498-43B3-948B-1728B52AA6E4}">
                <adec:decorative xmlns:adec="http://schemas.microsoft.com/office/drawing/2017/decorative" val="1"/>
              </a:ext>
            </a:extLst>
          </p:cNvPr>
          <p:cNvSpPr/>
          <p:nvPr/>
        </p:nvSpPr>
        <p:spPr>
          <a:xfrm>
            <a:off x="203613" y="18816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pic>
        <p:nvPicPr>
          <p:cNvPr id="54" name="Google Shape;54;p13" descr="Photograph of three individuals wearing waders and bending over to work in the grass along a creek. "/>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0" y="2059975"/>
            <a:ext cx="9144003" cy="3083525"/>
          </a:xfrm>
          <a:prstGeom prst="rect">
            <a:avLst/>
          </a:prstGeom>
          <a:noFill/>
          <a:ln>
            <a:noFill/>
          </a:ln>
        </p:spPr>
      </p:pic>
      <p:sp>
        <p:nvSpPr>
          <p:cNvPr id="66" name="Google Shape;66;p13"/>
          <p:cNvSpPr txBox="1"/>
          <p:nvPr/>
        </p:nvSpPr>
        <p:spPr>
          <a:xfrm>
            <a:off x="7833946" y="4856498"/>
            <a:ext cx="1386354" cy="333900"/>
          </a:xfrm>
          <a:prstGeom prst="rect">
            <a:avLst/>
          </a:prstGeom>
          <a:noFill/>
          <a:ln>
            <a:noFill/>
          </a:ln>
          <a:effectLst>
            <a:outerShdw blurRad="57150" dist="19050" dir="5400000" algn="bl" rotWithShape="0">
              <a:schemeClr val="dk1">
                <a:alpha val="97000"/>
              </a:schemeClr>
            </a:outerShdw>
          </a:effectLst>
        </p:spPr>
        <p:txBody>
          <a:bodyPr spcFirstLastPara="1" wrap="square" lIns="91425" tIns="91425" rIns="91425" bIns="91425" anchor="t" anchorCtr="0">
            <a:noAutofit/>
          </a:bodyPr>
          <a:lstStyle/>
          <a:p>
            <a:pPr algn="ctr"/>
            <a:r>
              <a:rPr lang="en" sz="800">
                <a:solidFill>
                  <a:schemeClr val="lt1"/>
                </a:solidFill>
                <a:effectLst>
                  <a:outerShdw blurRad="38100" dist="38100" dir="2700000" algn="tl">
                    <a:srgbClr val="000000">
                      <a:alpha val="43137"/>
                    </a:srgbClr>
                  </a:outerShdw>
                </a:effectLst>
                <a:latin typeface="Roboto"/>
                <a:ea typeface="Roboto"/>
                <a:sym typeface="Roboto"/>
              </a:rPr>
              <a:t>Photo by R. Taylor, BLM.</a:t>
            </a:r>
            <a:endParaRPr lang="en-US">
              <a:solidFill>
                <a:schemeClr val="lt1"/>
              </a:solidFill>
            </a:endParaRPr>
          </a:p>
        </p:txBody>
      </p:sp>
      <p:sp>
        <p:nvSpPr>
          <p:cNvPr id="56" name="Google Shape;56;p13"/>
          <p:cNvSpPr txBox="1"/>
          <p:nvPr/>
        </p:nvSpPr>
        <p:spPr>
          <a:xfrm>
            <a:off x="121708" y="4730498"/>
            <a:ext cx="1843800" cy="274200"/>
          </a:xfrm>
          <a:prstGeom prst="rect">
            <a:avLst/>
          </a:prstGeom>
          <a:noFill/>
          <a:ln>
            <a:noFill/>
          </a:ln>
          <a:effectLst>
            <a:outerShdw blurRad="57150" dist="19050" dir="5400000" algn="bl" rotWithShape="0">
              <a:srgbClr val="000000">
                <a:alpha val="81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effectLst>
                  <a:outerShdw blurRad="38100" dist="38100" dir="2700000" algn="tl">
                    <a:srgbClr val="000000">
                      <a:alpha val="43137"/>
                    </a:srgbClr>
                  </a:outerShdw>
                </a:effectLst>
                <a:latin typeface="Roboto"/>
                <a:ea typeface="Roboto"/>
                <a:cs typeface="Roboto"/>
                <a:sym typeface="Roboto"/>
              </a:rPr>
              <a:t>Module 2, Lesson 4</a:t>
            </a:r>
            <a:endParaRPr>
              <a:solidFill>
                <a:schemeClr val="lt1"/>
              </a:solidFill>
              <a:effectLst>
                <a:outerShdw blurRad="38100" dist="38100" dir="2700000" algn="tl">
                  <a:srgbClr val="000000">
                    <a:alpha val="43137"/>
                  </a:srgbClr>
                </a:outerShdw>
              </a:effectLst>
              <a:latin typeface="Roboto"/>
              <a:ea typeface="Roboto"/>
              <a:cs typeface="Roboto"/>
              <a:sym typeface="Roboto"/>
            </a:endParaRPr>
          </a:p>
        </p:txBody>
      </p:sp>
    </p:spTree>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E3B3456-371B-B74C-9914-51C567C546C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4471" y="805774"/>
            <a:ext cx="6139851" cy="3954581"/>
          </a:xfrm>
          <a:prstGeom prst="rect">
            <a:avLst/>
          </a:prstGeom>
        </p:spPr>
      </p:pic>
      <p:grpSp>
        <p:nvGrpSpPr>
          <p:cNvPr id="7" name="Google Shape;183;p22">
            <a:extLst>
              <a:ext uri="{FF2B5EF4-FFF2-40B4-BE49-F238E27FC236}">
                <a16:creationId xmlns:a16="http://schemas.microsoft.com/office/drawing/2014/main" id="{BB4E45C9-878A-4101-2072-87AC071A17D9}"/>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 name="Google Shape;184;p22" descr="BLM Alaska Fire Service Masthead graphic" title="BLM Alaska Fire Service Masthead graphic">
              <a:extLst>
                <a:ext uri="{FF2B5EF4-FFF2-40B4-BE49-F238E27FC236}">
                  <a16:creationId xmlns:a16="http://schemas.microsoft.com/office/drawing/2014/main" id="{A495BC39-F9DD-0415-16E6-68B93A98129A}"/>
                </a:ext>
              </a:extLst>
            </p:cNvPr>
            <p:cNvGrpSpPr/>
            <p:nvPr/>
          </p:nvGrpSpPr>
          <p:grpSpPr>
            <a:xfrm>
              <a:off x="0" y="0"/>
              <a:ext cx="9144003" cy="572198"/>
              <a:chOff x="0" y="0"/>
              <a:chExt cx="9144003" cy="572198"/>
            </a:xfrm>
          </p:grpSpPr>
          <p:pic>
            <p:nvPicPr>
              <p:cNvPr id="10" name="Google Shape;185;p22" descr="Black Topo line graphic" title="Black Topo line graphic">
                <a:extLst>
                  <a:ext uri="{FF2B5EF4-FFF2-40B4-BE49-F238E27FC236}">
                    <a16:creationId xmlns:a16="http://schemas.microsoft.com/office/drawing/2014/main" id="{DE8FD12E-D639-2D49-BEBE-9E5D4CF2F482}"/>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1" name="Google Shape;186;p22" descr="Bureau of Land Management Logo" title="Bureau of Land Management Logo">
                <a:extLst>
                  <a:ext uri="{FF2B5EF4-FFF2-40B4-BE49-F238E27FC236}">
                    <a16:creationId xmlns:a16="http://schemas.microsoft.com/office/drawing/2014/main" id="{CD27EB7B-EE6F-A25E-CB86-F85059CF3027}"/>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 name="Google Shape;187;p22">
                <a:extLst>
                  <a:ext uri="{FF2B5EF4-FFF2-40B4-BE49-F238E27FC236}">
                    <a16:creationId xmlns:a16="http://schemas.microsoft.com/office/drawing/2014/main" id="{114D0B5E-1BCA-2FD9-74DA-F5677FD60521}"/>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9" name="Google Shape;188;p22">
              <a:extLst>
                <a:ext uri="{FF2B5EF4-FFF2-40B4-BE49-F238E27FC236}">
                  <a16:creationId xmlns:a16="http://schemas.microsoft.com/office/drawing/2014/main" id="{7155E3D3-4DAD-0A78-03F3-33883E3BFB4A}"/>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314DA508-C78B-CD6D-1B13-7BA80E5F702B}"/>
              </a:ext>
            </a:extLst>
          </p:cNvPr>
          <p:cNvSpPr txBox="1"/>
          <p:nvPr/>
        </p:nvSpPr>
        <p:spPr>
          <a:xfrm>
            <a:off x="6274322" y="805774"/>
            <a:ext cx="2628030" cy="3970318"/>
          </a:xfrm>
          <a:prstGeom prst="rect">
            <a:avLst/>
          </a:prstGeom>
          <a:noFill/>
        </p:spPr>
        <p:txBody>
          <a:bodyPr wrap="square" lIns="91440" tIns="45720" rIns="91440" bIns="45720" rtlCol="0" anchor="t">
            <a:spAutoFit/>
          </a:bodyPr>
          <a:lstStyle/>
          <a:p>
            <a:pPr algn="ctr"/>
            <a:r>
              <a:rPr lang="en-US" sz="1800" b="1" i="0">
                <a:solidFill>
                  <a:srgbClr val="DADCE0"/>
                </a:solidFill>
                <a:effectLst/>
                <a:latin typeface="Roboto" panose="02000000000000000000" pitchFamily="2" charset="0"/>
                <a:ea typeface="Roboto" panose="02000000000000000000" pitchFamily="2" charset="0"/>
              </a:rPr>
              <a:t>Campbell Creek Watershed</a:t>
            </a:r>
          </a:p>
          <a:p>
            <a:pPr algn="ctr"/>
            <a:endParaRPr lang="en-US" sz="1800" b="1" i="0">
              <a:solidFill>
                <a:srgbClr val="DADCE0"/>
              </a:solidFill>
              <a:effectLst/>
              <a:latin typeface="Roboto" panose="02000000000000000000" pitchFamily="2" charset="0"/>
              <a:ea typeface="Roboto" panose="02000000000000000000" pitchFamily="2" charset="0"/>
            </a:endParaRPr>
          </a:p>
          <a:p>
            <a:r>
              <a:rPr lang="en-US" sz="1800">
                <a:solidFill>
                  <a:schemeClr val="bg1"/>
                </a:solidFill>
                <a:latin typeface="Roboto"/>
                <a:ea typeface="Roboto"/>
              </a:rPr>
              <a:t>On this tour, you will brainstorm solutions to issues in the watershed that affect water quality. A solution is an action or process to solve a problem. </a:t>
            </a:r>
            <a:br>
              <a:rPr lang="en-US" sz="1800">
                <a:latin typeface="Roboto" panose="02000000000000000000" pitchFamily="2" charset="0"/>
                <a:ea typeface="Roboto" panose="02000000000000000000" pitchFamily="2" charset="0"/>
              </a:rPr>
            </a:br>
            <a:endParaRPr lang="en-US" sz="1800">
              <a:solidFill>
                <a:schemeClr val="bg1"/>
              </a:solidFill>
              <a:latin typeface="Roboto" panose="02000000000000000000" pitchFamily="2" charset="0"/>
              <a:ea typeface="Roboto" panose="02000000000000000000" pitchFamily="2" charset="0"/>
            </a:endParaRPr>
          </a:p>
          <a:p>
            <a:r>
              <a:rPr lang="en-US" sz="1800">
                <a:solidFill>
                  <a:schemeClr val="bg1"/>
                </a:solidFill>
                <a:latin typeface="Roboto"/>
                <a:ea typeface="Roboto"/>
              </a:rPr>
              <a:t>Get ready to write in your science journal or on a piece of paper.</a:t>
            </a:r>
          </a:p>
        </p:txBody>
      </p:sp>
      <p:sp>
        <p:nvSpPr>
          <p:cNvPr id="14" name="TextBox 13">
            <a:extLst>
              <a:ext uri="{FF2B5EF4-FFF2-40B4-BE49-F238E27FC236}">
                <a16:creationId xmlns:a16="http://schemas.microsoft.com/office/drawing/2014/main" id="{50798CC6-6B57-C4EA-72AB-A06A1F4CDDDE}"/>
              </a:ext>
            </a:extLst>
          </p:cNvPr>
          <p:cNvSpPr txBox="1"/>
          <p:nvPr/>
        </p:nvSpPr>
        <p:spPr>
          <a:xfrm>
            <a:off x="3801035" y="4778487"/>
            <a:ext cx="2563906"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Airbus Maxar Technologies IBCAO CNES</a:t>
            </a:r>
          </a:p>
        </p:txBody>
      </p:sp>
    </p:spTree>
    <p:extLst>
      <p:ext uri="{BB962C8B-B14F-4D97-AF65-F5344CB8AC3E}">
        <p14:creationId xmlns:p14="http://schemas.microsoft.com/office/powerpoint/2010/main" val="1253022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183;p22">
            <a:extLst>
              <a:ext uri="{FF2B5EF4-FFF2-40B4-BE49-F238E27FC236}">
                <a16:creationId xmlns:a16="http://schemas.microsoft.com/office/drawing/2014/main" id="{6E7936E8-B3BF-DD4A-DD97-6F61BC743202}"/>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184;p22" descr="BLM Alaska Fire Service Masthead graphic" title="BLM Alaska Fire Service Masthead graphic">
              <a:extLst>
                <a:ext uri="{FF2B5EF4-FFF2-40B4-BE49-F238E27FC236}">
                  <a16:creationId xmlns:a16="http://schemas.microsoft.com/office/drawing/2014/main" id="{D18E4AA5-918D-02CD-7495-91CE69F1BFD6}"/>
                </a:ext>
              </a:extLst>
            </p:cNvPr>
            <p:cNvGrpSpPr/>
            <p:nvPr/>
          </p:nvGrpSpPr>
          <p:grpSpPr>
            <a:xfrm>
              <a:off x="0" y="0"/>
              <a:ext cx="9144003" cy="572198"/>
              <a:chOff x="0" y="0"/>
              <a:chExt cx="9144003" cy="572198"/>
            </a:xfrm>
          </p:grpSpPr>
          <p:pic>
            <p:nvPicPr>
              <p:cNvPr id="8" name="Google Shape;185;p22" descr="Black Topo line graphic" title="Black Topo line graphic">
                <a:extLst>
                  <a:ext uri="{FF2B5EF4-FFF2-40B4-BE49-F238E27FC236}">
                    <a16:creationId xmlns:a16="http://schemas.microsoft.com/office/drawing/2014/main" id="{5D67CAFC-334D-D70F-9614-391FD00A9AFA}"/>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186;p22" descr="Bureau of Land Management Logo" title="Bureau of Land Management Logo">
                <a:extLst>
                  <a:ext uri="{FF2B5EF4-FFF2-40B4-BE49-F238E27FC236}">
                    <a16:creationId xmlns:a16="http://schemas.microsoft.com/office/drawing/2014/main" id="{FAF0E85D-F5AC-B9AD-0E7C-9B94F61D0CA1}"/>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187;p22">
                <a:extLst>
                  <a:ext uri="{FF2B5EF4-FFF2-40B4-BE49-F238E27FC236}">
                    <a16:creationId xmlns:a16="http://schemas.microsoft.com/office/drawing/2014/main" id="{A385911E-B7BA-5216-CA25-F2AB8F9BA86A}"/>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188;p22">
              <a:extLst>
                <a:ext uri="{FF2B5EF4-FFF2-40B4-BE49-F238E27FC236}">
                  <a16:creationId xmlns:a16="http://schemas.microsoft.com/office/drawing/2014/main" id="{26BF1528-D894-F576-6010-EA4EE68147CA}"/>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2" name="Picture 11">
            <a:extLst>
              <a:ext uri="{FF2B5EF4-FFF2-40B4-BE49-F238E27FC236}">
                <a16:creationId xmlns:a16="http://schemas.microsoft.com/office/drawing/2014/main" id="{9226C4AE-7B79-DEA5-5164-82A241709184}"/>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15000" contrast="-9000"/>
                    </a14:imgEffect>
                  </a14:imgLayer>
                </a14:imgProps>
              </a:ext>
              <a:ext uri="{28A0092B-C50C-407E-A947-70E740481C1C}">
                <a14:useLocalDpi xmlns:a14="http://schemas.microsoft.com/office/drawing/2010/main"/>
              </a:ext>
            </a:extLst>
          </a:blip>
          <a:stretch>
            <a:fillRect/>
          </a:stretch>
        </p:blipFill>
        <p:spPr>
          <a:xfrm>
            <a:off x="241649" y="637753"/>
            <a:ext cx="5589901" cy="3878430"/>
          </a:xfrm>
          <a:prstGeom prst="rect">
            <a:avLst/>
          </a:prstGeom>
        </p:spPr>
      </p:pic>
      <p:sp>
        <p:nvSpPr>
          <p:cNvPr id="14" name="TextBox 13">
            <a:extLst>
              <a:ext uri="{FF2B5EF4-FFF2-40B4-BE49-F238E27FC236}">
                <a16:creationId xmlns:a16="http://schemas.microsoft.com/office/drawing/2014/main" id="{55116568-3341-006D-04D8-1F3D83D39AB5}"/>
              </a:ext>
            </a:extLst>
          </p:cNvPr>
          <p:cNvSpPr txBox="1"/>
          <p:nvPr/>
        </p:nvSpPr>
        <p:spPr>
          <a:xfrm>
            <a:off x="5991314" y="635500"/>
            <a:ext cx="2756961" cy="5201424"/>
          </a:xfrm>
          <a:prstGeom prst="rect">
            <a:avLst/>
          </a:prstGeom>
          <a:solidFill>
            <a:schemeClr val="tx1"/>
          </a:solidFill>
        </p:spPr>
        <p:txBody>
          <a:bodyPr wrap="square" lIns="91440" tIns="45720" rIns="91440" bIns="45720" rtlCol="0" anchor="t">
            <a:spAutoFit/>
          </a:bodyPr>
          <a:lstStyle/>
          <a:p>
            <a:pPr algn="ctr"/>
            <a:r>
              <a:rPr lang="en-US" sz="1800" b="1">
                <a:solidFill>
                  <a:schemeClr val="bg1"/>
                </a:solidFill>
                <a:effectLst/>
                <a:latin typeface="Roboto" panose="02000000000000000000" pitchFamily="2" charset="0"/>
                <a:ea typeface="Roboto" panose="02000000000000000000" pitchFamily="2" charset="0"/>
              </a:rPr>
              <a:t>Problem: Dog Poop</a:t>
            </a:r>
          </a:p>
          <a:p>
            <a:pPr algn="ctr"/>
            <a:endParaRPr lang="en-US" sz="1800" b="1">
              <a:solidFill>
                <a:schemeClr val="bg1"/>
              </a:solidFill>
              <a:effectLst/>
              <a:latin typeface="Roboto" panose="02000000000000000000" pitchFamily="2" charset="0"/>
              <a:ea typeface="Roboto" panose="02000000000000000000" pitchFamily="2" charset="0"/>
            </a:endParaRPr>
          </a:p>
          <a:p>
            <a:r>
              <a:rPr lang="en-US" sz="1800">
                <a:solidFill>
                  <a:schemeClr val="bg1"/>
                </a:solidFill>
                <a:latin typeface="Roboto"/>
                <a:ea typeface="Roboto"/>
              </a:rPr>
              <a:t>Many people do not pick up their dogs' poop while hiking on trails. Dog poop can pollute waterways. </a:t>
            </a:r>
            <a:br>
              <a:rPr lang="en-US" sz="1800">
                <a:latin typeface="Roboto" panose="02000000000000000000" pitchFamily="2" charset="0"/>
                <a:ea typeface="Roboto" panose="02000000000000000000" pitchFamily="2" charset="0"/>
              </a:rPr>
            </a:br>
            <a:endParaRPr lang="en-US" sz="1800">
              <a:solidFill>
                <a:schemeClr val="bg1"/>
              </a:solidFill>
              <a:latin typeface="Roboto" panose="02000000000000000000" pitchFamily="2" charset="0"/>
              <a:ea typeface="Roboto" panose="02000000000000000000" pitchFamily="2" charset="0"/>
            </a:endParaRPr>
          </a:p>
          <a:p>
            <a:endParaRPr lang="en-US" sz="1800">
              <a:solidFill>
                <a:schemeClr val="bg1"/>
              </a:solidFill>
              <a:latin typeface="Roboto" panose="02000000000000000000" pitchFamily="2" charset="0"/>
              <a:ea typeface="Roboto" panose="02000000000000000000" pitchFamily="2" charset="0"/>
            </a:endParaRPr>
          </a:p>
          <a:p>
            <a:r>
              <a:rPr lang="en-US" sz="1800" b="1">
                <a:solidFill>
                  <a:schemeClr val="bg1"/>
                </a:solidFill>
                <a:latin typeface="Roboto"/>
                <a:ea typeface="Roboto"/>
              </a:rPr>
              <a:t>What is one way to help solve this problem? Write down your idea in your science journal or on a piece of paper.</a:t>
            </a:r>
            <a:br>
              <a:rPr lang="en-US" sz="1600">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endParaRPr lang="en-US" sz="1600">
              <a:solidFill>
                <a:schemeClr val="bg1"/>
              </a:solidFill>
              <a:latin typeface="Roboto" panose="02000000000000000000" pitchFamily="2" charset="0"/>
              <a:ea typeface="Roboto" panose="02000000000000000000" pitchFamily="2" charset="0"/>
            </a:endParaRPr>
          </a:p>
          <a:p>
            <a:endParaRPr lang="en-US" sz="1600">
              <a:solidFill>
                <a:schemeClr val="bg1"/>
              </a:solidFill>
              <a:latin typeface="Roboto" panose="02000000000000000000" pitchFamily="2" charset="0"/>
              <a:ea typeface="Roboto" panose="02000000000000000000" pitchFamily="2" charset="0"/>
            </a:endParaRPr>
          </a:p>
          <a:p>
            <a:endParaRPr lang="en-US">
              <a:solidFill>
                <a:schemeClr val="bg1"/>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5D25420-94FD-C043-1FDA-DAC6E9406B7F}"/>
              </a:ext>
            </a:extLst>
          </p:cNvPr>
          <p:cNvSpPr txBox="1"/>
          <p:nvPr/>
        </p:nvSpPr>
        <p:spPr>
          <a:xfrm>
            <a:off x="3359173" y="4562065"/>
            <a:ext cx="2519221"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group of people walk with a dog on a snowy trail.</a:t>
            </a:r>
          </a:p>
          <a:p>
            <a:r>
              <a:rPr lang="en-US" sz="800">
                <a:solidFill>
                  <a:schemeClr val="bg1"/>
                </a:solidFill>
                <a:latin typeface="Roboto"/>
                <a:ea typeface="Roboto"/>
              </a:rPr>
              <a:t>Photo by CCSC staff, BLM.</a:t>
            </a:r>
            <a:endParaRPr lang="en-US" sz="80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113365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183;p22">
            <a:extLst>
              <a:ext uri="{FF2B5EF4-FFF2-40B4-BE49-F238E27FC236}">
                <a16:creationId xmlns:a16="http://schemas.microsoft.com/office/drawing/2014/main" id="{C7CC9009-4521-EBB9-0D43-11C9778B3F5B}"/>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184;p22" descr="BLM Alaska Fire Service Masthead graphic" title="BLM Alaska Fire Service Masthead graphic">
              <a:extLst>
                <a:ext uri="{FF2B5EF4-FFF2-40B4-BE49-F238E27FC236}">
                  <a16:creationId xmlns:a16="http://schemas.microsoft.com/office/drawing/2014/main" id="{B6EEE894-AF9F-5803-0837-8F744D3CEA54}"/>
                </a:ext>
              </a:extLst>
            </p:cNvPr>
            <p:cNvGrpSpPr/>
            <p:nvPr/>
          </p:nvGrpSpPr>
          <p:grpSpPr>
            <a:xfrm>
              <a:off x="0" y="0"/>
              <a:ext cx="9144003" cy="572198"/>
              <a:chOff x="0" y="0"/>
              <a:chExt cx="9144003" cy="572198"/>
            </a:xfrm>
          </p:grpSpPr>
          <p:pic>
            <p:nvPicPr>
              <p:cNvPr id="8" name="Google Shape;185;p22" descr="Black Topo line graphic" title="Black Topo line graphic">
                <a:extLst>
                  <a:ext uri="{FF2B5EF4-FFF2-40B4-BE49-F238E27FC236}">
                    <a16:creationId xmlns:a16="http://schemas.microsoft.com/office/drawing/2014/main" id="{C585090D-BD8A-FE83-C204-35E6C0C23BD1}"/>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186;p22" descr="Bureau of Land Management Logo" title="Bureau of Land Management Logo">
                <a:extLst>
                  <a:ext uri="{FF2B5EF4-FFF2-40B4-BE49-F238E27FC236}">
                    <a16:creationId xmlns:a16="http://schemas.microsoft.com/office/drawing/2014/main" id="{26E3CA18-2C44-9A13-68D1-ACAD663758E2}"/>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187;p22">
                <a:extLst>
                  <a:ext uri="{FF2B5EF4-FFF2-40B4-BE49-F238E27FC236}">
                    <a16:creationId xmlns:a16="http://schemas.microsoft.com/office/drawing/2014/main" id="{913F75EF-A2D7-9F41-DAA5-B12B53E40256}"/>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188;p22">
              <a:extLst>
                <a:ext uri="{FF2B5EF4-FFF2-40B4-BE49-F238E27FC236}">
                  <a16:creationId xmlns:a16="http://schemas.microsoft.com/office/drawing/2014/main" id="{99AB0BFF-52A3-B9A3-7803-B206460CC5C0}"/>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2" name="Picture 11">
            <a:extLst>
              <a:ext uri="{FF2B5EF4-FFF2-40B4-BE49-F238E27FC236}">
                <a16:creationId xmlns:a16="http://schemas.microsoft.com/office/drawing/2014/main" id="{EB14FBAC-5358-0630-194A-4F0EC60683E2}"/>
              </a:ext>
            </a:extLst>
          </p:cNvPr>
          <p:cNvPicPr>
            <a:picLocks noChangeAspect="1"/>
          </p:cNvPicPr>
          <p:nvPr/>
        </p:nvPicPr>
        <p:blipFill>
          <a:blip r:embed="rId5"/>
          <a:stretch>
            <a:fillRect/>
          </a:stretch>
        </p:blipFill>
        <p:spPr>
          <a:xfrm>
            <a:off x="992628" y="630917"/>
            <a:ext cx="3051975" cy="4107305"/>
          </a:xfrm>
          <a:prstGeom prst="rect">
            <a:avLst/>
          </a:prstGeom>
        </p:spPr>
      </p:pic>
      <p:sp>
        <p:nvSpPr>
          <p:cNvPr id="13" name="TextBox 12">
            <a:extLst>
              <a:ext uri="{FF2B5EF4-FFF2-40B4-BE49-F238E27FC236}">
                <a16:creationId xmlns:a16="http://schemas.microsoft.com/office/drawing/2014/main" id="{B0E553DC-1DAD-48F9-F4C6-AE9ED53EF384}"/>
              </a:ext>
            </a:extLst>
          </p:cNvPr>
          <p:cNvSpPr txBox="1"/>
          <p:nvPr/>
        </p:nvSpPr>
        <p:spPr>
          <a:xfrm>
            <a:off x="2755045" y="4747591"/>
            <a:ext cx="1397942"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Dog waste bag station. </a:t>
            </a:r>
            <a:endParaRPr lang="en-US">
              <a:solidFill>
                <a:schemeClr val="bg1"/>
              </a:solidFill>
              <a:ea typeface="Roboto"/>
            </a:endParaRPr>
          </a:p>
          <a:p>
            <a:r>
              <a:rPr lang="en-US" sz="800">
                <a:solidFill>
                  <a:schemeClr val="bg1"/>
                </a:solidFill>
                <a:latin typeface="Roboto"/>
                <a:ea typeface="Roboto"/>
              </a:rPr>
              <a:t>Photo by CCSC staff, BLM.</a:t>
            </a:r>
          </a:p>
        </p:txBody>
      </p:sp>
      <p:sp>
        <p:nvSpPr>
          <p:cNvPr id="14" name="TextBox 13">
            <a:extLst>
              <a:ext uri="{FF2B5EF4-FFF2-40B4-BE49-F238E27FC236}">
                <a16:creationId xmlns:a16="http://schemas.microsoft.com/office/drawing/2014/main" id="{42824797-8BAC-A311-CA56-5E892349081D}"/>
              </a:ext>
            </a:extLst>
          </p:cNvPr>
          <p:cNvSpPr txBox="1"/>
          <p:nvPr/>
        </p:nvSpPr>
        <p:spPr>
          <a:xfrm>
            <a:off x="4509247" y="638778"/>
            <a:ext cx="4514280" cy="3693319"/>
          </a:xfrm>
          <a:prstGeom prst="rect">
            <a:avLst/>
          </a:prstGeom>
          <a:noFill/>
        </p:spPr>
        <p:txBody>
          <a:bodyPr wrap="square" lIns="91440" tIns="45720" rIns="91440" bIns="45720" rtlCol="0" anchor="t">
            <a:spAutoFit/>
          </a:bodyPr>
          <a:lstStyle/>
          <a:p>
            <a:pPr algn="ctr"/>
            <a:r>
              <a:rPr lang="en-US" sz="1800" b="1" i="0">
                <a:solidFill>
                  <a:schemeClr val="bg1"/>
                </a:solidFill>
                <a:effectLst/>
                <a:latin typeface="Roboto" panose="02000000000000000000" pitchFamily="2" charset="0"/>
                <a:ea typeface="Roboto" panose="02000000000000000000" pitchFamily="2" charset="0"/>
              </a:rPr>
              <a:t>Dog Poop Solution</a:t>
            </a:r>
          </a:p>
          <a:p>
            <a:pPr algn="ctr"/>
            <a:endParaRPr lang="en-US" sz="1800" b="1" i="0">
              <a:solidFill>
                <a:schemeClr val="bg1"/>
              </a:solidFill>
              <a:effectLst/>
              <a:latin typeface="Roboto" panose="02000000000000000000" pitchFamily="2" charset="0"/>
              <a:ea typeface="Roboto" panose="02000000000000000000" pitchFamily="2" charset="0"/>
            </a:endParaRPr>
          </a:p>
          <a:p>
            <a:pPr rtl="0"/>
            <a:r>
              <a:rPr lang="en-US" sz="1600">
                <a:solidFill>
                  <a:schemeClr val="bg1"/>
                </a:solidFill>
                <a:latin typeface="Roboto"/>
                <a:ea typeface="Roboto"/>
              </a:rPr>
              <a:t>I</a:t>
            </a:r>
            <a:r>
              <a:rPr lang="en-US" sz="1800">
                <a:solidFill>
                  <a:schemeClr val="bg1"/>
                </a:solidFill>
                <a:latin typeface="Roboto"/>
                <a:ea typeface="Roboto"/>
              </a:rPr>
              <a:t>n Anchorage, there is a community group called Scoop the Poop. They post fliers at popular trails and post on social media encouraging people to pick up their dogs’ poop.</a:t>
            </a:r>
            <a:br>
              <a:rPr lang="en-US" sz="1800">
                <a:latin typeface="Roboto" panose="02000000000000000000" pitchFamily="2" charset="0"/>
                <a:ea typeface="Roboto" panose="02000000000000000000" pitchFamily="2" charset="0"/>
              </a:rPr>
            </a:br>
            <a:endParaRPr lang="en-US" sz="1800">
              <a:solidFill>
                <a:schemeClr val="bg1"/>
              </a:solidFill>
              <a:latin typeface="Roboto" panose="02000000000000000000" pitchFamily="2" charset="0"/>
              <a:ea typeface="Roboto" panose="02000000000000000000" pitchFamily="2" charset="0"/>
            </a:endParaRPr>
          </a:p>
          <a:p>
            <a:pPr rtl="0"/>
            <a:r>
              <a:rPr lang="en-US" sz="1800">
                <a:solidFill>
                  <a:schemeClr val="bg1"/>
                </a:solidFill>
                <a:latin typeface="Roboto"/>
                <a:ea typeface="Roboto"/>
              </a:rPr>
              <a:t>They also provide free poop bags at 100 parks and trails around Anchorage.</a:t>
            </a:r>
            <a:br>
              <a:rPr lang="en-US" sz="1800">
                <a:latin typeface="Roboto" panose="02000000000000000000" pitchFamily="2" charset="0"/>
                <a:ea typeface="Roboto" panose="02000000000000000000" pitchFamily="2" charset="0"/>
              </a:rPr>
            </a:br>
            <a:endParaRPr lang="en-US" sz="1800">
              <a:solidFill>
                <a:schemeClr val="bg1"/>
              </a:solidFill>
              <a:latin typeface="Roboto" panose="02000000000000000000" pitchFamily="2" charset="0"/>
              <a:ea typeface="Roboto" panose="02000000000000000000" pitchFamily="2" charset="0"/>
            </a:endParaRPr>
          </a:p>
          <a:p>
            <a:pPr rtl="0"/>
            <a:r>
              <a:rPr lang="en-US" sz="1800">
                <a:solidFill>
                  <a:schemeClr val="bg1"/>
                </a:solidFill>
                <a:latin typeface="Roboto"/>
                <a:ea typeface="Roboto"/>
              </a:rPr>
              <a:t>Did you think of a different solution? How else could people solve this problem?</a:t>
            </a:r>
          </a:p>
        </p:txBody>
      </p:sp>
    </p:spTree>
    <p:extLst>
      <p:ext uri="{BB962C8B-B14F-4D97-AF65-F5344CB8AC3E}">
        <p14:creationId xmlns:p14="http://schemas.microsoft.com/office/powerpoint/2010/main" val="4270559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183;p22">
            <a:extLst>
              <a:ext uri="{FF2B5EF4-FFF2-40B4-BE49-F238E27FC236}">
                <a16:creationId xmlns:a16="http://schemas.microsoft.com/office/drawing/2014/main" id="{DD90C065-7F2F-DDD3-7A95-ACA9ADCF69D1}"/>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184;p22" descr="BLM Alaska Fire Service Masthead graphic" title="BLM Alaska Fire Service Masthead graphic">
              <a:extLst>
                <a:ext uri="{FF2B5EF4-FFF2-40B4-BE49-F238E27FC236}">
                  <a16:creationId xmlns:a16="http://schemas.microsoft.com/office/drawing/2014/main" id="{77ED6277-5FFB-F47F-73EB-DA2FA29BAC18}"/>
                </a:ext>
              </a:extLst>
            </p:cNvPr>
            <p:cNvGrpSpPr/>
            <p:nvPr/>
          </p:nvGrpSpPr>
          <p:grpSpPr>
            <a:xfrm>
              <a:off x="0" y="0"/>
              <a:ext cx="9144003" cy="572198"/>
              <a:chOff x="0" y="0"/>
              <a:chExt cx="9144003" cy="572198"/>
            </a:xfrm>
          </p:grpSpPr>
          <p:pic>
            <p:nvPicPr>
              <p:cNvPr id="8" name="Google Shape;185;p22" descr="Black Topo line graphic" title="Black Topo line graphic">
                <a:extLst>
                  <a:ext uri="{FF2B5EF4-FFF2-40B4-BE49-F238E27FC236}">
                    <a16:creationId xmlns:a16="http://schemas.microsoft.com/office/drawing/2014/main" id="{3125BDCC-E4C2-F05D-1F7F-0F5E8F4B3BE3}"/>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186;p22" descr="Bureau of Land Management Logo" title="Bureau of Land Management Logo">
                <a:extLst>
                  <a:ext uri="{FF2B5EF4-FFF2-40B4-BE49-F238E27FC236}">
                    <a16:creationId xmlns:a16="http://schemas.microsoft.com/office/drawing/2014/main" id="{59E7D9D4-38E3-5A7D-86E2-A2B042D069C2}"/>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187;p22">
                <a:extLst>
                  <a:ext uri="{FF2B5EF4-FFF2-40B4-BE49-F238E27FC236}">
                    <a16:creationId xmlns:a16="http://schemas.microsoft.com/office/drawing/2014/main" id="{33675CC5-2200-6FC2-592B-D537AC408471}"/>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188;p22">
              <a:extLst>
                <a:ext uri="{FF2B5EF4-FFF2-40B4-BE49-F238E27FC236}">
                  <a16:creationId xmlns:a16="http://schemas.microsoft.com/office/drawing/2014/main" id="{4A18A6F6-96CC-6E00-586C-8CE710818A0B}"/>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2" name="Picture 11">
            <a:extLst>
              <a:ext uri="{FF2B5EF4-FFF2-40B4-BE49-F238E27FC236}">
                <a16:creationId xmlns:a16="http://schemas.microsoft.com/office/drawing/2014/main" id="{561BA7AB-5F5E-69B1-DC15-757F7C68A6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1710" y="686920"/>
            <a:ext cx="5880060" cy="3903616"/>
          </a:xfrm>
          <a:prstGeom prst="rect">
            <a:avLst/>
          </a:prstGeom>
        </p:spPr>
      </p:pic>
      <p:sp>
        <p:nvSpPr>
          <p:cNvPr id="13" name="TextBox 12">
            <a:extLst>
              <a:ext uri="{FF2B5EF4-FFF2-40B4-BE49-F238E27FC236}">
                <a16:creationId xmlns:a16="http://schemas.microsoft.com/office/drawing/2014/main" id="{072CA5EF-F46D-A90E-0A42-5A8A7263FDDE}"/>
              </a:ext>
            </a:extLst>
          </p:cNvPr>
          <p:cNvSpPr txBox="1"/>
          <p:nvPr/>
        </p:nvSpPr>
        <p:spPr>
          <a:xfrm>
            <a:off x="5413859" y="635500"/>
            <a:ext cx="3626816" cy="4308872"/>
          </a:xfrm>
          <a:prstGeom prst="rect">
            <a:avLst/>
          </a:prstGeom>
          <a:solidFill>
            <a:schemeClr val="tx1"/>
          </a:solidFill>
        </p:spPr>
        <p:txBody>
          <a:bodyPr wrap="square" lIns="91440" tIns="45720" rIns="91440" bIns="45720" rtlCol="0" anchor="t">
            <a:spAutoFit/>
          </a:bodyPr>
          <a:lstStyle/>
          <a:p>
            <a:pPr algn="ctr"/>
            <a:r>
              <a:rPr lang="en-US" sz="1800" b="1">
                <a:solidFill>
                  <a:schemeClr val="bg1"/>
                </a:solidFill>
                <a:effectLst/>
                <a:latin typeface="Roboto" panose="02000000000000000000" pitchFamily="2" charset="0"/>
                <a:ea typeface="Roboto" panose="02000000000000000000" pitchFamily="2" charset="0"/>
              </a:rPr>
              <a:t>Problem: Erosion</a:t>
            </a:r>
          </a:p>
          <a:p>
            <a:pPr algn="ctr"/>
            <a:endParaRPr lang="en-US" sz="1800" b="1">
              <a:solidFill>
                <a:schemeClr val="bg1"/>
              </a:solidFill>
              <a:effectLst/>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Near the trails around the BLM Campbell Creek Science Center, there is increased</a:t>
            </a:r>
            <a:r>
              <a:rPr lang="en-US" u="none" strike="noStrike">
                <a:solidFill>
                  <a:schemeClr val="bg1"/>
                </a:solidFill>
                <a:effectLst/>
                <a:latin typeface="Roboto" panose="02000000000000000000" pitchFamily="2" charset="0"/>
                <a:ea typeface="Roboto" panose="02000000000000000000" pitchFamily="2" charset="0"/>
                <a:hlinkClick r:id="rId6">
                  <a:extLst>
                    <a:ext uri="{A12FA001-AC4F-418D-AE19-62706E023703}">
                      <ahyp:hlinkClr xmlns:ahyp="http://schemas.microsoft.com/office/drawing/2018/hyperlinkcolor" val="tx"/>
                    </a:ext>
                  </a:extLst>
                </a:hlinkClick>
              </a:rPr>
              <a:t> </a:t>
            </a:r>
            <a:r>
              <a:rPr lang="en-US">
                <a:solidFill>
                  <a:schemeClr val="bg1"/>
                </a:solidFill>
                <a:latin typeface="Roboto" panose="02000000000000000000" pitchFamily="2" charset="0"/>
                <a:ea typeface="Roboto" panose="02000000000000000000" pitchFamily="2" charset="0"/>
              </a:rPr>
              <a:t>erosion from people hiking, biking, horseback riding, and walking their dogs. </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As thousands of people travel in this area each year, vegetation along the sides of Campbell Creek becomes trampled. Without vegetation to hold the streambank in place, sediment falls into the creek.</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a:ea typeface="Roboto"/>
              </a:rPr>
              <a:t>What is one way to help solve this problem? Write down your solution in your science journal or on a piece of paper. </a:t>
            </a:r>
            <a:br>
              <a:rPr lang="en-US">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endParaRPr lang="en-US">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015467EA-024B-0A35-0C78-320183E09DF5}"/>
              </a:ext>
            </a:extLst>
          </p:cNvPr>
          <p:cNvSpPr txBox="1"/>
          <p:nvPr/>
        </p:nvSpPr>
        <p:spPr>
          <a:xfrm>
            <a:off x="3442933" y="4662236"/>
            <a:ext cx="2645483"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group of people walk on a wooded trail.</a:t>
            </a:r>
            <a:endParaRPr lang="en-US" sz="800">
              <a:solidFill>
                <a:schemeClr val="bg1"/>
              </a:solidFill>
              <a:latin typeface="Roboto" panose="02000000000000000000" pitchFamily="2" charset="0"/>
              <a:ea typeface="Roboto" panose="02000000000000000000" pitchFamily="2" charset="0"/>
            </a:endParaRPr>
          </a:p>
          <a:p>
            <a:r>
              <a:rPr lang="en-US" sz="800">
                <a:solidFill>
                  <a:schemeClr val="bg1"/>
                </a:solidFill>
                <a:latin typeface="Roboto"/>
                <a:ea typeface="Roboto"/>
              </a:rPr>
              <a:t>Photo by L. Gleason, BLM.</a:t>
            </a:r>
            <a:endParaRPr lang="en-US" sz="80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68783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in a forest&#10;&#10;Description automatically generated with medium confidence">
            <a:extLst>
              <a:ext uri="{FF2B5EF4-FFF2-40B4-BE49-F238E27FC236}">
                <a16:creationId xmlns:a16="http://schemas.microsoft.com/office/drawing/2014/main" id="{B29B9F7E-35D3-A460-1892-BEB890D763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1648" y="706332"/>
            <a:ext cx="4828092" cy="3611701"/>
          </a:xfrm>
          <a:prstGeom prst="rect">
            <a:avLst/>
          </a:prstGeom>
        </p:spPr>
      </p:pic>
      <p:grpSp>
        <p:nvGrpSpPr>
          <p:cNvPr id="7" name="Google Shape;183;p22">
            <a:extLst>
              <a:ext uri="{FF2B5EF4-FFF2-40B4-BE49-F238E27FC236}">
                <a16:creationId xmlns:a16="http://schemas.microsoft.com/office/drawing/2014/main" id="{1D5B54F1-F410-12AC-60D6-CB4EDE2743C8}"/>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 name="Google Shape;184;p22" descr="BLM Alaska Fire Service Masthead graphic" title="BLM Alaska Fire Service Masthead graphic">
              <a:extLst>
                <a:ext uri="{FF2B5EF4-FFF2-40B4-BE49-F238E27FC236}">
                  <a16:creationId xmlns:a16="http://schemas.microsoft.com/office/drawing/2014/main" id="{8F221A98-1A1D-6FE3-5E72-43FB2C75A9E4}"/>
                </a:ext>
              </a:extLst>
            </p:cNvPr>
            <p:cNvGrpSpPr/>
            <p:nvPr/>
          </p:nvGrpSpPr>
          <p:grpSpPr>
            <a:xfrm>
              <a:off x="0" y="0"/>
              <a:ext cx="9144003" cy="572198"/>
              <a:chOff x="0" y="0"/>
              <a:chExt cx="9144003" cy="572198"/>
            </a:xfrm>
          </p:grpSpPr>
          <p:pic>
            <p:nvPicPr>
              <p:cNvPr id="10" name="Google Shape;185;p22" descr="Black Topo line graphic" title="Black Topo line graphic">
                <a:extLst>
                  <a:ext uri="{FF2B5EF4-FFF2-40B4-BE49-F238E27FC236}">
                    <a16:creationId xmlns:a16="http://schemas.microsoft.com/office/drawing/2014/main" id="{12036502-DF92-6642-DA06-280F4DF40DCD}"/>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1" name="Google Shape;186;p22" descr="Bureau of Land Management Logo" title="Bureau of Land Management Logo">
                <a:extLst>
                  <a:ext uri="{FF2B5EF4-FFF2-40B4-BE49-F238E27FC236}">
                    <a16:creationId xmlns:a16="http://schemas.microsoft.com/office/drawing/2014/main" id="{36A09177-DD40-5D64-F8A1-71425F9ADF04}"/>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 name="Google Shape;187;p22">
                <a:extLst>
                  <a:ext uri="{FF2B5EF4-FFF2-40B4-BE49-F238E27FC236}">
                    <a16:creationId xmlns:a16="http://schemas.microsoft.com/office/drawing/2014/main" id="{FFDDA34C-11C1-A9ED-0E61-0F873AF09BA3}"/>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9" name="Google Shape;188;p22">
              <a:extLst>
                <a:ext uri="{FF2B5EF4-FFF2-40B4-BE49-F238E27FC236}">
                  <a16:creationId xmlns:a16="http://schemas.microsoft.com/office/drawing/2014/main" id="{56D547D4-DDAA-79D1-4C58-A2A9316D2C40}"/>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76F66AA7-FE66-8A18-EF24-6A4DEB201761}"/>
              </a:ext>
            </a:extLst>
          </p:cNvPr>
          <p:cNvSpPr txBox="1"/>
          <p:nvPr/>
        </p:nvSpPr>
        <p:spPr>
          <a:xfrm>
            <a:off x="5172619" y="519687"/>
            <a:ext cx="3970333" cy="4339650"/>
          </a:xfrm>
          <a:prstGeom prst="rect">
            <a:avLst/>
          </a:prstGeom>
          <a:noFill/>
        </p:spPr>
        <p:txBody>
          <a:bodyPr wrap="square" lIns="91440" tIns="45720" rIns="91440" bIns="45720" rtlCol="0" anchor="t">
            <a:spAutoFit/>
          </a:bodyPr>
          <a:lstStyle/>
          <a:p>
            <a:pPr algn="ctr"/>
            <a:r>
              <a:rPr lang="en-US" sz="1800" b="1">
                <a:solidFill>
                  <a:schemeClr val="bg1"/>
                </a:solidFill>
                <a:latin typeface="Roboto" panose="02000000000000000000" pitchFamily="2" charset="0"/>
                <a:ea typeface="Roboto" panose="02000000000000000000" pitchFamily="2" charset="0"/>
              </a:rPr>
              <a:t>Erosion Solution</a:t>
            </a:r>
          </a:p>
          <a:p>
            <a:pPr algn="ctr"/>
            <a:endParaRPr lang="en-US" sz="1800" b="1">
              <a:solidFill>
                <a:schemeClr val="bg1"/>
              </a:solidFill>
              <a:latin typeface="Roboto"/>
              <a:ea typeface="Roboto"/>
            </a:endParaRPr>
          </a:p>
          <a:p>
            <a:r>
              <a:rPr lang="en-US" sz="1600">
                <a:solidFill>
                  <a:schemeClr val="bg1"/>
                </a:solidFill>
                <a:latin typeface="Roboto"/>
                <a:ea typeface="Roboto"/>
              </a:rPr>
              <a:t>Along Campbell Creek, there is an ongoing revegetation project. Revegetation is the process of replanting and rebuilding the soil of disturbed land.</a:t>
            </a:r>
          </a:p>
          <a:p>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Crews work to plant new vegetation along the banks of the creek, which will help hold the soil in place.</a:t>
            </a:r>
          </a:p>
          <a:p>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Fences are set up to keep people away from the area right next to the creek to prevent damage to the plants.</a:t>
            </a:r>
          </a:p>
          <a:p>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Did you think of a different solution? How else could people solve this problem?</a:t>
            </a:r>
          </a:p>
        </p:txBody>
      </p:sp>
      <p:sp>
        <p:nvSpPr>
          <p:cNvPr id="3" name="Google Shape;104;p16">
            <a:extLst>
              <a:ext uri="{FF2B5EF4-FFF2-40B4-BE49-F238E27FC236}">
                <a16:creationId xmlns:a16="http://schemas.microsoft.com/office/drawing/2014/main" id="{5E22A039-34D3-0853-A596-8409A24290BA}"/>
              </a:ext>
            </a:extLst>
          </p:cNvPr>
          <p:cNvSpPr txBox="1"/>
          <p:nvPr/>
        </p:nvSpPr>
        <p:spPr>
          <a:xfrm>
            <a:off x="2483358" y="4394346"/>
            <a:ext cx="2700778" cy="518831"/>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People work as a team to perform trail maintenance. </a:t>
            </a:r>
            <a:endParaRPr lang="en-US" sz="800">
              <a:solidFill>
                <a:schemeClr val="lt1"/>
              </a:solidFill>
              <a:effectLst>
                <a:outerShdw blurRad="38100" dist="38100" dir="2700000" algn="tl">
                  <a:srgbClr val="000000">
                    <a:alpha val="43137"/>
                  </a:srgbClr>
                </a:outerShdw>
              </a:effectLst>
              <a:latin typeface="Roboto"/>
              <a:ea typeface="Roboto"/>
              <a:cs typeface="Roboto"/>
              <a:sym typeface="Roboto"/>
            </a:endParaRPr>
          </a:p>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Photo by CCSC staff, BLM.</a:t>
            </a:r>
            <a:endParaRPr lang="en" sz="800">
              <a:solidFill>
                <a:schemeClr val="lt1"/>
              </a:solidFill>
              <a:effectLst>
                <a:outerShdw blurRad="38100" dist="38100" dir="2700000" algn="tl">
                  <a:srgbClr val="000000">
                    <a:alpha val="43137"/>
                  </a:srgbClr>
                </a:outerShdw>
              </a:effectLst>
              <a:latin typeface="Roboto"/>
              <a:ea typeface="Roboto"/>
              <a:cs typeface="Roboto"/>
            </a:endParaRPr>
          </a:p>
        </p:txBody>
      </p:sp>
    </p:spTree>
    <p:extLst>
      <p:ext uri="{BB962C8B-B14F-4D97-AF65-F5344CB8AC3E}">
        <p14:creationId xmlns:p14="http://schemas.microsoft.com/office/powerpoint/2010/main" val="3527138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732FB6-CED0-B959-321F-B70DF570B013}"/>
              </a:ext>
            </a:extLst>
          </p:cNvPr>
          <p:cNvPicPr>
            <a:picLocks noChangeAspect="1"/>
          </p:cNvPicPr>
          <p:nvPr/>
        </p:nvPicPr>
        <p:blipFill>
          <a:blip r:embed="rId2"/>
          <a:stretch>
            <a:fillRect/>
          </a:stretch>
        </p:blipFill>
        <p:spPr>
          <a:xfrm>
            <a:off x="125107" y="810074"/>
            <a:ext cx="5725316" cy="3926378"/>
          </a:xfrm>
          <a:prstGeom prst="rect">
            <a:avLst/>
          </a:prstGeom>
        </p:spPr>
      </p:pic>
      <p:grpSp>
        <p:nvGrpSpPr>
          <p:cNvPr id="7" name="Google Shape;183;p22">
            <a:extLst>
              <a:ext uri="{FF2B5EF4-FFF2-40B4-BE49-F238E27FC236}">
                <a16:creationId xmlns:a16="http://schemas.microsoft.com/office/drawing/2014/main" id="{CB733786-32C5-3EE0-93B4-211A6D1269BF}"/>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 name="Google Shape;184;p22" descr="BLM Alaska Fire Service Masthead graphic" title="BLM Alaska Fire Service Masthead graphic">
              <a:extLst>
                <a:ext uri="{FF2B5EF4-FFF2-40B4-BE49-F238E27FC236}">
                  <a16:creationId xmlns:a16="http://schemas.microsoft.com/office/drawing/2014/main" id="{912441D5-9B58-E4AE-AC00-E1383BC846F0}"/>
                </a:ext>
              </a:extLst>
            </p:cNvPr>
            <p:cNvGrpSpPr/>
            <p:nvPr/>
          </p:nvGrpSpPr>
          <p:grpSpPr>
            <a:xfrm>
              <a:off x="0" y="0"/>
              <a:ext cx="9144003" cy="572198"/>
              <a:chOff x="0" y="0"/>
              <a:chExt cx="9144003" cy="572198"/>
            </a:xfrm>
          </p:grpSpPr>
          <p:pic>
            <p:nvPicPr>
              <p:cNvPr id="10" name="Google Shape;185;p22" descr="Black Topo line graphic" title="Black Topo line graphic">
                <a:extLst>
                  <a:ext uri="{FF2B5EF4-FFF2-40B4-BE49-F238E27FC236}">
                    <a16:creationId xmlns:a16="http://schemas.microsoft.com/office/drawing/2014/main" id="{26640C82-7AE1-672A-09E8-95D008BD62A2}"/>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1" name="Google Shape;186;p22" descr="Bureau of Land Management Logo" title="Bureau of Land Management Logo">
                <a:extLst>
                  <a:ext uri="{FF2B5EF4-FFF2-40B4-BE49-F238E27FC236}">
                    <a16:creationId xmlns:a16="http://schemas.microsoft.com/office/drawing/2014/main" id="{8A54F634-3C9B-0F2D-756C-14917750F376}"/>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 name="Google Shape;187;p22">
                <a:extLst>
                  <a:ext uri="{FF2B5EF4-FFF2-40B4-BE49-F238E27FC236}">
                    <a16:creationId xmlns:a16="http://schemas.microsoft.com/office/drawing/2014/main" id="{42E5FD03-D0A3-2750-261A-AF875E22F285}"/>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9" name="Google Shape;188;p22">
              <a:extLst>
                <a:ext uri="{FF2B5EF4-FFF2-40B4-BE49-F238E27FC236}">
                  <a16:creationId xmlns:a16="http://schemas.microsoft.com/office/drawing/2014/main" id="{46A674EA-5E62-B39C-0B60-60BCA47AC0B1}"/>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F421183D-34D9-707A-44AF-BE8CDB9D448A}"/>
              </a:ext>
            </a:extLst>
          </p:cNvPr>
          <p:cNvSpPr txBox="1"/>
          <p:nvPr/>
        </p:nvSpPr>
        <p:spPr>
          <a:xfrm>
            <a:off x="5906463" y="809643"/>
            <a:ext cx="2841812" cy="4247317"/>
          </a:xfrm>
          <a:prstGeom prst="rect">
            <a:avLst/>
          </a:prstGeom>
          <a:solidFill>
            <a:schemeClr val="tx1"/>
          </a:solidFill>
        </p:spPr>
        <p:txBody>
          <a:bodyPr wrap="square" lIns="91440" tIns="45720" rIns="91440" bIns="45720" rtlCol="0" anchor="t">
            <a:spAutoFit/>
          </a:bodyPr>
          <a:lstStyle/>
          <a:p>
            <a:pPr algn="ctr"/>
            <a:r>
              <a:rPr lang="en-US" sz="1800" b="1" i="0">
                <a:solidFill>
                  <a:srgbClr val="DADCE0"/>
                </a:solidFill>
                <a:effectLst/>
                <a:latin typeface="Roboto" panose="02000000000000000000" pitchFamily="2" charset="0"/>
                <a:ea typeface="Roboto" panose="02000000000000000000" pitchFamily="2" charset="0"/>
              </a:rPr>
              <a:t>Problem: Urban Runoff</a:t>
            </a:r>
          </a:p>
          <a:p>
            <a:pPr algn="ctr"/>
            <a:endParaRPr lang="en-US" sz="1600" b="1" i="0">
              <a:solidFill>
                <a:srgbClr val="DADCE0"/>
              </a:solidFill>
              <a:effectLst/>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Campbell Creek runs through central Anchorage. When it rains and when snow melts, the water runs off paved roads, parking lots, and lawns into the creek.</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This urban runoff carries pollution like oil, gasoline, trash, fertilizer, and other chemicals into the creek.</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a:ea typeface="Roboto"/>
              </a:rPr>
              <a:t>What is one way to help solve this problem? Write down your idea in your science journal or on a piece of paper.</a:t>
            </a:r>
          </a:p>
          <a:p>
            <a:endParaRPr lang="en-US" b="1">
              <a:solidFill>
                <a:schemeClr val="bg1"/>
              </a:solidFill>
              <a:latin typeface="Roboto" panose="02000000000000000000" pitchFamily="2" charset="0"/>
              <a:ea typeface="Roboto" panose="02000000000000000000" pitchFamily="2" charset="0"/>
            </a:endParaRPr>
          </a:p>
          <a:p>
            <a:endParaRPr lang="en-US">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BFE79DFB-A2D8-0943-2A82-8120D935422D}"/>
              </a:ext>
            </a:extLst>
          </p:cNvPr>
          <p:cNvSpPr txBox="1"/>
          <p:nvPr/>
        </p:nvSpPr>
        <p:spPr>
          <a:xfrm>
            <a:off x="4966447" y="4886353"/>
            <a:ext cx="1099459"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a:t>
            </a:r>
          </a:p>
        </p:txBody>
      </p:sp>
    </p:spTree>
    <p:extLst>
      <p:ext uri="{BB962C8B-B14F-4D97-AF65-F5344CB8AC3E}">
        <p14:creationId xmlns:p14="http://schemas.microsoft.com/office/powerpoint/2010/main" val="2696078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F53DA4-AFB5-0960-32B7-DF6EB58A2836}"/>
              </a:ext>
            </a:extLst>
          </p:cNvPr>
          <p:cNvPicPr>
            <a:picLocks noChangeAspect="1"/>
          </p:cNvPicPr>
          <p:nvPr/>
        </p:nvPicPr>
        <p:blipFill rotWithShape="1">
          <a:blip r:embed="rId2"/>
          <a:srcRect b="3470"/>
          <a:stretch/>
        </p:blipFill>
        <p:spPr>
          <a:xfrm>
            <a:off x="133557" y="836835"/>
            <a:ext cx="5462209" cy="4021766"/>
          </a:xfrm>
          <a:prstGeom prst="rect">
            <a:avLst/>
          </a:prstGeom>
        </p:spPr>
      </p:pic>
      <p:sp>
        <p:nvSpPr>
          <p:cNvPr id="7" name="TextBox 6">
            <a:extLst>
              <a:ext uri="{FF2B5EF4-FFF2-40B4-BE49-F238E27FC236}">
                <a16:creationId xmlns:a16="http://schemas.microsoft.com/office/drawing/2014/main" id="{CAE72202-CF0C-2C92-84F2-6E399B9DA06A}"/>
              </a:ext>
            </a:extLst>
          </p:cNvPr>
          <p:cNvSpPr txBox="1"/>
          <p:nvPr/>
        </p:nvSpPr>
        <p:spPr>
          <a:xfrm>
            <a:off x="5505243" y="631727"/>
            <a:ext cx="3505200" cy="4431983"/>
          </a:xfrm>
          <a:prstGeom prst="rect">
            <a:avLst/>
          </a:prstGeom>
          <a:solidFill>
            <a:schemeClr val="tx1"/>
          </a:solidFill>
        </p:spPr>
        <p:txBody>
          <a:bodyPr wrap="square" rtlCol="0">
            <a:spAutoFit/>
          </a:bodyPr>
          <a:lstStyle/>
          <a:p>
            <a:pPr algn="ctr"/>
            <a:r>
              <a:rPr lang="en-US" sz="1600" b="1" i="0">
                <a:solidFill>
                  <a:schemeClr val="bg1"/>
                </a:solidFill>
                <a:effectLst/>
                <a:latin typeface="Roboto" panose="02000000000000000000" pitchFamily="2" charset="0"/>
                <a:ea typeface="Roboto" panose="02000000000000000000" pitchFamily="2" charset="0"/>
              </a:rPr>
              <a:t>Urban Runoff Solution</a:t>
            </a:r>
          </a:p>
          <a:p>
            <a:pPr rtl="0"/>
            <a:r>
              <a:rPr lang="en-US">
                <a:solidFill>
                  <a:schemeClr val="bg1"/>
                </a:solidFill>
                <a:latin typeface="Roboto" panose="02000000000000000000" pitchFamily="2" charset="0"/>
                <a:ea typeface="Roboto" panose="02000000000000000000" pitchFamily="2" charset="0"/>
              </a:rPr>
              <a:t>One way to help solve this problem is to preserve greenbelts.</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Notice on the map there is a ribbon of green area on either side of the creek. This zone of trees and other plants along the creek is called a greenbelt. </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City planners in Anchorage designed the greenbelt along Campbell Creek to reduce the amount of urban runoff that flows into the water.</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Vegetation in the greenbelt helps absorb and filter runoff water so less pollution flows directly into the waterway.</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Did you think of a different solution? How else could people solve this problem?</a:t>
            </a:r>
          </a:p>
        </p:txBody>
      </p:sp>
      <p:grpSp>
        <p:nvGrpSpPr>
          <p:cNvPr id="8" name="Google Shape;183;p22">
            <a:extLst>
              <a:ext uri="{FF2B5EF4-FFF2-40B4-BE49-F238E27FC236}">
                <a16:creationId xmlns:a16="http://schemas.microsoft.com/office/drawing/2014/main" id="{F339E9A1-6463-3CD0-DDA7-CF428FCCBE2D}"/>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9" name="Google Shape;184;p22" descr="BLM Alaska Fire Service Masthead graphic" title="BLM Alaska Fire Service Masthead graphic">
              <a:extLst>
                <a:ext uri="{FF2B5EF4-FFF2-40B4-BE49-F238E27FC236}">
                  <a16:creationId xmlns:a16="http://schemas.microsoft.com/office/drawing/2014/main" id="{D5D638B1-599F-32C6-5764-D70B9CF88AB2}"/>
                </a:ext>
              </a:extLst>
            </p:cNvPr>
            <p:cNvGrpSpPr/>
            <p:nvPr/>
          </p:nvGrpSpPr>
          <p:grpSpPr>
            <a:xfrm>
              <a:off x="0" y="0"/>
              <a:ext cx="9144003" cy="572198"/>
              <a:chOff x="0" y="0"/>
              <a:chExt cx="9144003" cy="572198"/>
            </a:xfrm>
          </p:grpSpPr>
          <p:pic>
            <p:nvPicPr>
              <p:cNvPr id="11" name="Google Shape;185;p22" descr="Black Topo line graphic" title="Black Topo line graphic">
                <a:extLst>
                  <a:ext uri="{FF2B5EF4-FFF2-40B4-BE49-F238E27FC236}">
                    <a16:creationId xmlns:a16="http://schemas.microsoft.com/office/drawing/2014/main" id="{AECD98CB-1B72-46B4-6A16-ECB3AD586DE2}"/>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2" name="Google Shape;186;p22" descr="Bureau of Land Management Logo" title="Bureau of Land Management Logo">
                <a:extLst>
                  <a:ext uri="{FF2B5EF4-FFF2-40B4-BE49-F238E27FC236}">
                    <a16:creationId xmlns:a16="http://schemas.microsoft.com/office/drawing/2014/main" id="{8255C527-D487-21CB-443C-D7B57A638CE6}"/>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3" name="Google Shape;187;p22">
                <a:extLst>
                  <a:ext uri="{FF2B5EF4-FFF2-40B4-BE49-F238E27FC236}">
                    <a16:creationId xmlns:a16="http://schemas.microsoft.com/office/drawing/2014/main" id="{2F669EAA-C1BA-51E5-F325-85B2EDFBB89D}"/>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0" name="Google Shape;188;p22">
              <a:extLst>
                <a:ext uri="{FF2B5EF4-FFF2-40B4-BE49-F238E27FC236}">
                  <a16:creationId xmlns:a16="http://schemas.microsoft.com/office/drawing/2014/main" id="{7CAD5573-BB28-E3A3-EAE2-E40A5EB92A10}"/>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4" name="TextBox 13">
            <a:extLst>
              <a:ext uri="{FF2B5EF4-FFF2-40B4-BE49-F238E27FC236}">
                <a16:creationId xmlns:a16="http://schemas.microsoft.com/office/drawing/2014/main" id="{73F301F9-A51A-BBE9-FD7A-F69F4156583C}"/>
              </a:ext>
            </a:extLst>
          </p:cNvPr>
          <p:cNvSpPr txBox="1"/>
          <p:nvPr/>
        </p:nvSpPr>
        <p:spPr>
          <a:xfrm>
            <a:off x="4218010" y="4867003"/>
            <a:ext cx="1402788"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Tree>
    <p:extLst>
      <p:ext uri="{BB962C8B-B14F-4D97-AF65-F5344CB8AC3E}">
        <p14:creationId xmlns:p14="http://schemas.microsoft.com/office/powerpoint/2010/main" val="2300226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183;p22">
            <a:extLst>
              <a:ext uri="{FF2B5EF4-FFF2-40B4-BE49-F238E27FC236}">
                <a16:creationId xmlns:a16="http://schemas.microsoft.com/office/drawing/2014/main" id="{EF9ECD03-3B64-2EE5-E7B5-6CCD2D716B48}"/>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184;p22" descr="BLM Alaska Fire Service Masthead graphic" title="BLM Alaska Fire Service Masthead graphic">
              <a:extLst>
                <a:ext uri="{FF2B5EF4-FFF2-40B4-BE49-F238E27FC236}">
                  <a16:creationId xmlns:a16="http://schemas.microsoft.com/office/drawing/2014/main" id="{D645902F-C8F7-937F-91D9-4DE0EB56589A}"/>
                </a:ext>
              </a:extLst>
            </p:cNvPr>
            <p:cNvGrpSpPr/>
            <p:nvPr/>
          </p:nvGrpSpPr>
          <p:grpSpPr>
            <a:xfrm>
              <a:off x="0" y="0"/>
              <a:ext cx="9144003" cy="572198"/>
              <a:chOff x="0" y="0"/>
              <a:chExt cx="9144003" cy="572198"/>
            </a:xfrm>
          </p:grpSpPr>
          <p:pic>
            <p:nvPicPr>
              <p:cNvPr id="8" name="Google Shape;185;p22" descr="Black Topo line graphic" title="Black Topo line graphic">
                <a:extLst>
                  <a:ext uri="{FF2B5EF4-FFF2-40B4-BE49-F238E27FC236}">
                    <a16:creationId xmlns:a16="http://schemas.microsoft.com/office/drawing/2014/main" id="{BBA38FE5-E3A2-8BCC-CA72-4B4F3B790281}"/>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186;p22" descr="Bureau of Land Management Logo" title="Bureau of Land Management Logo">
                <a:extLst>
                  <a:ext uri="{FF2B5EF4-FFF2-40B4-BE49-F238E27FC236}">
                    <a16:creationId xmlns:a16="http://schemas.microsoft.com/office/drawing/2014/main" id="{905481CA-75F3-3D4A-7EE1-E0BACD9C88DE}"/>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187;p22">
                <a:extLst>
                  <a:ext uri="{FF2B5EF4-FFF2-40B4-BE49-F238E27FC236}">
                    <a16:creationId xmlns:a16="http://schemas.microsoft.com/office/drawing/2014/main" id="{80254C67-46BF-91A2-550F-CD730BE4161C}"/>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188;p22">
              <a:extLst>
                <a:ext uri="{FF2B5EF4-FFF2-40B4-BE49-F238E27FC236}">
                  <a16:creationId xmlns:a16="http://schemas.microsoft.com/office/drawing/2014/main" id="{146AA67E-14E3-D36C-E44D-43643661D5A6}"/>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2" name="Picture 11">
            <a:extLst>
              <a:ext uri="{FF2B5EF4-FFF2-40B4-BE49-F238E27FC236}">
                <a16:creationId xmlns:a16="http://schemas.microsoft.com/office/drawing/2014/main" id="{D462B294-451B-CF03-E259-29E5C834358D}"/>
              </a:ext>
            </a:extLst>
          </p:cNvPr>
          <p:cNvPicPr>
            <a:picLocks noChangeAspect="1"/>
          </p:cNvPicPr>
          <p:nvPr/>
        </p:nvPicPr>
        <p:blipFill rotWithShape="1">
          <a:blip r:embed="rId5"/>
          <a:srcRect l="5707"/>
          <a:stretch/>
        </p:blipFill>
        <p:spPr>
          <a:xfrm>
            <a:off x="0" y="868258"/>
            <a:ext cx="6677818" cy="3973471"/>
          </a:xfrm>
          <a:prstGeom prst="rect">
            <a:avLst/>
          </a:prstGeom>
        </p:spPr>
      </p:pic>
      <p:sp>
        <p:nvSpPr>
          <p:cNvPr id="13" name="TextBox 12">
            <a:extLst>
              <a:ext uri="{FF2B5EF4-FFF2-40B4-BE49-F238E27FC236}">
                <a16:creationId xmlns:a16="http://schemas.microsoft.com/office/drawing/2014/main" id="{1556107B-6C89-D2C3-711F-3C27BC9253F7}"/>
              </a:ext>
            </a:extLst>
          </p:cNvPr>
          <p:cNvSpPr txBox="1"/>
          <p:nvPr/>
        </p:nvSpPr>
        <p:spPr>
          <a:xfrm>
            <a:off x="5844988" y="844547"/>
            <a:ext cx="3131957" cy="4308872"/>
          </a:xfrm>
          <a:prstGeom prst="rect">
            <a:avLst/>
          </a:prstGeom>
          <a:solidFill>
            <a:schemeClr val="tx1"/>
          </a:solidFill>
        </p:spPr>
        <p:txBody>
          <a:bodyPr wrap="square" lIns="91440" tIns="45720" rIns="91440" bIns="45720" rtlCol="0" anchor="t">
            <a:spAutoFit/>
          </a:bodyPr>
          <a:lstStyle/>
          <a:p>
            <a:pPr algn="ctr"/>
            <a:r>
              <a:rPr lang="en-US" sz="1800" b="1" i="0">
                <a:solidFill>
                  <a:schemeClr val="bg1"/>
                </a:solidFill>
                <a:effectLst/>
                <a:latin typeface="Roboto" panose="02000000000000000000" pitchFamily="2" charset="0"/>
                <a:ea typeface="Roboto" panose="02000000000000000000" pitchFamily="2" charset="0"/>
              </a:rPr>
              <a:t>Problem: Pollution</a:t>
            </a:r>
          </a:p>
          <a:p>
            <a:pPr algn="ctr"/>
            <a:endParaRPr lang="en-US" sz="1800" b="1" i="0">
              <a:solidFill>
                <a:schemeClr val="bg1"/>
              </a:solidFill>
              <a:effectLst/>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The Campbell Creek Estuary is the place where water that moves through the watershed drains into the ocean. </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If pollution enters the creek several miles upstream, it will eventually flow down to the estuary. The pollution could then move through the estuary and enter the ocean.</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a:ea typeface="Roboto"/>
              </a:rPr>
              <a:t>What is one way to prevent pollution in Campbell Creek from entering the ocean? Write down your idea in your science journal or on a piece of paper.</a:t>
            </a:r>
          </a:p>
          <a:p>
            <a:endParaRPr lang="en-US">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3314044A-14A8-A47B-C487-B488BC934712}"/>
              </a:ext>
            </a:extLst>
          </p:cNvPr>
          <p:cNvSpPr txBox="1"/>
          <p:nvPr/>
        </p:nvSpPr>
        <p:spPr>
          <a:xfrm>
            <a:off x="4585814" y="4843979"/>
            <a:ext cx="1757082"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IBCAO © 2023</a:t>
            </a:r>
          </a:p>
        </p:txBody>
      </p:sp>
    </p:spTree>
    <p:extLst>
      <p:ext uri="{BB962C8B-B14F-4D97-AF65-F5344CB8AC3E}">
        <p14:creationId xmlns:p14="http://schemas.microsoft.com/office/powerpoint/2010/main" val="3631128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oogle Shape;183;p22">
            <a:extLst>
              <a:ext uri="{FF2B5EF4-FFF2-40B4-BE49-F238E27FC236}">
                <a16:creationId xmlns:a16="http://schemas.microsoft.com/office/drawing/2014/main" id="{0A362F22-0BBD-5272-B558-0788CD9862D6}"/>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 name="Google Shape;184;p22" descr="BLM Alaska Fire Service Masthead graphic" title="BLM Alaska Fire Service Masthead graphic">
              <a:extLst>
                <a:ext uri="{FF2B5EF4-FFF2-40B4-BE49-F238E27FC236}">
                  <a16:creationId xmlns:a16="http://schemas.microsoft.com/office/drawing/2014/main" id="{E86DD7AD-243D-7391-6423-CF635A4C4730}"/>
                </a:ext>
              </a:extLst>
            </p:cNvPr>
            <p:cNvGrpSpPr/>
            <p:nvPr/>
          </p:nvGrpSpPr>
          <p:grpSpPr>
            <a:xfrm>
              <a:off x="0" y="0"/>
              <a:ext cx="9144003" cy="572198"/>
              <a:chOff x="0" y="0"/>
              <a:chExt cx="9144003" cy="572198"/>
            </a:xfrm>
          </p:grpSpPr>
          <p:pic>
            <p:nvPicPr>
              <p:cNvPr id="10" name="Google Shape;185;p22" descr="Black Topo line graphic" title="Black Topo line graphic">
                <a:extLst>
                  <a:ext uri="{FF2B5EF4-FFF2-40B4-BE49-F238E27FC236}">
                    <a16:creationId xmlns:a16="http://schemas.microsoft.com/office/drawing/2014/main" id="{8398333A-E503-9A09-BB82-E8556752BB57}"/>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11" name="Google Shape;186;p22" descr="Bureau of Land Management Logo" title="Bureau of Land Management Logo">
                <a:extLst>
                  <a:ext uri="{FF2B5EF4-FFF2-40B4-BE49-F238E27FC236}">
                    <a16:creationId xmlns:a16="http://schemas.microsoft.com/office/drawing/2014/main" id="{1FF537B8-58AF-35EE-DFEF-188EEDC8F766}"/>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2" name="Google Shape;187;p22">
                <a:extLst>
                  <a:ext uri="{FF2B5EF4-FFF2-40B4-BE49-F238E27FC236}">
                    <a16:creationId xmlns:a16="http://schemas.microsoft.com/office/drawing/2014/main" id="{9935CDCD-B1D6-F0F7-DDEE-A99C0A824C53}"/>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9" name="Google Shape;188;p22">
              <a:extLst>
                <a:ext uri="{FF2B5EF4-FFF2-40B4-BE49-F238E27FC236}">
                  <a16:creationId xmlns:a16="http://schemas.microsoft.com/office/drawing/2014/main" id="{736B8AF9-DB46-6AB1-02DF-7B6FD3E6B854}"/>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4" name="Picture 13">
            <a:extLst>
              <a:ext uri="{FF2B5EF4-FFF2-40B4-BE49-F238E27FC236}">
                <a16:creationId xmlns:a16="http://schemas.microsoft.com/office/drawing/2014/main" id="{127C18D3-2A7E-76D6-D73A-6415AF9087FA}"/>
              </a:ext>
            </a:extLst>
          </p:cNvPr>
          <p:cNvPicPr>
            <a:picLocks noChangeAspect="1"/>
          </p:cNvPicPr>
          <p:nvPr/>
        </p:nvPicPr>
        <p:blipFill rotWithShape="1">
          <a:blip r:embed="rId5"/>
          <a:srcRect l="13943" t="13291"/>
          <a:stretch/>
        </p:blipFill>
        <p:spPr>
          <a:xfrm>
            <a:off x="0" y="755870"/>
            <a:ext cx="5653084" cy="3983275"/>
          </a:xfrm>
          <a:prstGeom prst="rect">
            <a:avLst/>
          </a:prstGeom>
        </p:spPr>
      </p:pic>
      <p:sp>
        <p:nvSpPr>
          <p:cNvPr id="15" name="TextBox 14">
            <a:extLst>
              <a:ext uri="{FF2B5EF4-FFF2-40B4-BE49-F238E27FC236}">
                <a16:creationId xmlns:a16="http://schemas.microsoft.com/office/drawing/2014/main" id="{B6C56981-D562-3E8B-9DD2-A896B238680D}"/>
              </a:ext>
            </a:extLst>
          </p:cNvPr>
          <p:cNvSpPr txBox="1"/>
          <p:nvPr/>
        </p:nvSpPr>
        <p:spPr>
          <a:xfrm>
            <a:off x="5549153" y="698800"/>
            <a:ext cx="3491522" cy="4247317"/>
          </a:xfrm>
          <a:prstGeom prst="rect">
            <a:avLst/>
          </a:prstGeom>
          <a:solidFill>
            <a:schemeClr val="tx1"/>
          </a:solidFill>
        </p:spPr>
        <p:txBody>
          <a:bodyPr wrap="square" rtlCol="0">
            <a:spAutoFit/>
          </a:bodyPr>
          <a:lstStyle/>
          <a:p>
            <a:pPr algn="ctr"/>
            <a:r>
              <a:rPr lang="en-US" sz="1800" b="1" i="0">
                <a:solidFill>
                  <a:schemeClr val="bg1"/>
                </a:solidFill>
                <a:effectLst/>
                <a:latin typeface="Roboto" panose="02000000000000000000" pitchFamily="2" charset="0"/>
                <a:ea typeface="Roboto" panose="02000000000000000000" pitchFamily="2" charset="0"/>
              </a:rPr>
              <a:t>Pollution Solution</a:t>
            </a:r>
          </a:p>
          <a:p>
            <a:r>
              <a:rPr lang="en-US">
                <a:solidFill>
                  <a:schemeClr val="bg1"/>
                </a:solidFill>
                <a:latin typeface="Roboto" panose="02000000000000000000" pitchFamily="2" charset="0"/>
                <a:ea typeface="Roboto" panose="02000000000000000000" pitchFamily="2" charset="0"/>
              </a:rPr>
              <a:t>One way to help solve this problem is to protect wetlands. Wetlands often occur in estuaries, where rivers meet the ocean.</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Wetlands are low-lying areas of land that are saturated for most of the year. Marshes, swamps, and bogs are examples of wetlands.</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The wetlands of the Campbell Creek Estuary have lots of vegetation, including grasses. The wetlands act like sponges, absorbing pollution before it can enter the ocean.</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Did you think of a different solution? How else could people solve this problem?</a:t>
            </a:r>
          </a:p>
        </p:txBody>
      </p:sp>
      <p:sp>
        <p:nvSpPr>
          <p:cNvPr id="16" name="TextBox 15">
            <a:extLst>
              <a:ext uri="{FF2B5EF4-FFF2-40B4-BE49-F238E27FC236}">
                <a16:creationId xmlns:a16="http://schemas.microsoft.com/office/drawing/2014/main" id="{E16B5D77-911C-1A1D-0C53-283E59D077A5}"/>
              </a:ext>
            </a:extLst>
          </p:cNvPr>
          <p:cNvSpPr txBox="1"/>
          <p:nvPr/>
        </p:nvSpPr>
        <p:spPr>
          <a:xfrm>
            <a:off x="3877016" y="4726397"/>
            <a:ext cx="1817520"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Campbell Creek Estuary wetlands. </a:t>
            </a:r>
            <a:endParaRPr lang="en-US">
              <a:solidFill>
                <a:schemeClr val="bg1"/>
              </a:solidFill>
            </a:endParaRPr>
          </a:p>
          <a:p>
            <a:r>
              <a:rPr lang="en-US" sz="800">
                <a:solidFill>
                  <a:schemeClr val="bg1"/>
                </a:solidFill>
                <a:latin typeface="Roboto"/>
                <a:ea typeface="Roboto"/>
              </a:rPr>
              <a:t>Photo by CCSC staff, BLM.</a:t>
            </a:r>
          </a:p>
        </p:txBody>
      </p:sp>
    </p:spTree>
    <p:extLst>
      <p:ext uri="{BB962C8B-B14F-4D97-AF65-F5344CB8AC3E}">
        <p14:creationId xmlns:p14="http://schemas.microsoft.com/office/powerpoint/2010/main" val="186202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5C5A144-7B96-8A2D-1E4C-A91AF119CA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6" name="Picture 5">
            <a:extLst>
              <a:ext uri="{FF2B5EF4-FFF2-40B4-BE49-F238E27FC236}">
                <a16:creationId xmlns:a16="http://schemas.microsoft.com/office/drawing/2014/main" id="{88EEEC25-DE96-009E-EE8F-DA38EEF46472}"/>
              </a:ext>
            </a:extLst>
          </p:cNvPr>
          <p:cNvPicPr>
            <a:picLocks noChangeAspect="1"/>
          </p:cNvPicPr>
          <p:nvPr/>
        </p:nvPicPr>
        <p:blipFill rotWithShape="1">
          <a:blip r:embed="rId2"/>
          <a:srcRect l="13199" r="7066"/>
          <a:stretch/>
        </p:blipFill>
        <p:spPr>
          <a:xfrm>
            <a:off x="834124" y="719488"/>
            <a:ext cx="4096871" cy="4010681"/>
          </a:xfrm>
          <a:prstGeom prst="rect">
            <a:avLst/>
          </a:prstGeom>
        </p:spPr>
      </p:pic>
      <p:grpSp>
        <p:nvGrpSpPr>
          <p:cNvPr id="7" name="Google Shape;183;p22">
            <a:extLst>
              <a:ext uri="{FF2B5EF4-FFF2-40B4-BE49-F238E27FC236}">
                <a16:creationId xmlns:a16="http://schemas.microsoft.com/office/drawing/2014/main" id="{6B6EE62E-BC66-2576-0542-585B554AA17D}"/>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 name="Google Shape;184;p22" descr="BLM Alaska Fire Service Masthead graphic" title="BLM Alaska Fire Service Masthead graphic">
              <a:extLst>
                <a:ext uri="{FF2B5EF4-FFF2-40B4-BE49-F238E27FC236}">
                  <a16:creationId xmlns:a16="http://schemas.microsoft.com/office/drawing/2014/main" id="{F82F7CE3-E485-26A8-4404-9A11C9EA1D8E}"/>
                </a:ext>
              </a:extLst>
            </p:cNvPr>
            <p:cNvGrpSpPr/>
            <p:nvPr/>
          </p:nvGrpSpPr>
          <p:grpSpPr>
            <a:xfrm>
              <a:off x="0" y="0"/>
              <a:ext cx="9144003" cy="572198"/>
              <a:chOff x="0" y="0"/>
              <a:chExt cx="9144003" cy="572198"/>
            </a:xfrm>
          </p:grpSpPr>
          <p:pic>
            <p:nvPicPr>
              <p:cNvPr id="10" name="Google Shape;185;p22" descr="Black Topo line graphic" title="Black Topo line graphic">
                <a:extLst>
                  <a:ext uri="{FF2B5EF4-FFF2-40B4-BE49-F238E27FC236}">
                    <a16:creationId xmlns:a16="http://schemas.microsoft.com/office/drawing/2014/main" id="{3EB9AECA-3C4E-E2B0-AAE6-BAE0166DF29B}"/>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1" name="Google Shape;186;p22" descr="Bureau of Land Management Logo" title="Bureau of Land Management Logo">
                <a:extLst>
                  <a:ext uri="{FF2B5EF4-FFF2-40B4-BE49-F238E27FC236}">
                    <a16:creationId xmlns:a16="http://schemas.microsoft.com/office/drawing/2014/main" id="{5BB3CA7A-64BA-0247-F2E6-F947C32BC77B}"/>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 name="Google Shape;187;p22">
                <a:extLst>
                  <a:ext uri="{FF2B5EF4-FFF2-40B4-BE49-F238E27FC236}">
                    <a16:creationId xmlns:a16="http://schemas.microsoft.com/office/drawing/2014/main" id="{A878464B-2D14-8A7E-F1F9-0EF43A9C808C}"/>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9" name="Google Shape;188;p22">
              <a:extLst>
                <a:ext uri="{FF2B5EF4-FFF2-40B4-BE49-F238E27FC236}">
                  <a16:creationId xmlns:a16="http://schemas.microsoft.com/office/drawing/2014/main" id="{B2880FB4-43F6-D3D0-7288-D146BE5C964D}"/>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4" name="TextBox 13">
            <a:extLst>
              <a:ext uri="{FF2B5EF4-FFF2-40B4-BE49-F238E27FC236}">
                <a16:creationId xmlns:a16="http://schemas.microsoft.com/office/drawing/2014/main" id="{DA281D07-9A63-0190-8225-A8DAA8913CE3}"/>
              </a:ext>
            </a:extLst>
          </p:cNvPr>
          <p:cNvSpPr txBox="1"/>
          <p:nvPr/>
        </p:nvSpPr>
        <p:spPr>
          <a:xfrm>
            <a:off x="5031038" y="719488"/>
            <a:ext cx="4000269" cy="4462760"/>
          </a:xfrm>
          <a:prstGeom prst="rect">
            <a:avLst/>
          </a:prstGeom>
          <a:noFill/>
        </p:spPr>
        <p:txBody>
          <a:bodyPr wrap="square" lIns="91440" tIns="45720" rIns="91440" bIns="45720" anchor="t">
            <a:spAutoFit/>
          </a:bodyPr>
          <a:lstStyle/>
          <a:p>
            <a:pPr algn="ctr"/>
            <a:r>
              <a:rPr lang="en-US" sz="1600" b="1">
                <a:solidFill>
                  <a:schemeClr val="bg1"/>
                </a:solidFill>
                <a:effectLst/>
                <a:latin typeface="Roboto" panose="02000000000000000000" pitchFamily="2" charset="0"/>
                <a:ea typeface="Roboto" panose="02000000000000000000" pitchFamily="2" charset="0"/>
              </a:rPr>
              <a:t>Wastewater Treatment Facility</a:t>
            </a:r>
          </a:p>
          <a:p>
            <a:pPr algn="ctr"/>
            <a:endParaRPr lang="en-US" sz="1600" b="1">
              <a:solidFill>
                <a:schemeClr val="bg1"/>
              </a:solidFill>
              <a:effectLst/>
              <a:latin typeface="Roboto" panose="02000000000000000000" pitchFamily="2" charset="0"/>
              <a:ea typeface="Roboto" panose="02000000000000000000" pitchFamily="2" charset="0"/>
            </a:endParaRPr>
          </a:p>
          <a:p>
            <a:r>
              <a:rPr lang="en-US" sz="1600">
                <a:solidFill>
                  <a:schemeClr val="bg1"/>
                </a:solidFill>
                <a:latin typeface="Roboto"/>
                <a:ea typeface="Roboto"/>
              </a:rPr>
              <a:t>Anchorage’s largest wastewater treatment facility is called the </a:t>
            </a:r>
            <a:r>
              <a:rPr lang="en-US" sz="1600" u="none" strike="noStrike">
                <a:solidFill>
                  <a:srgbClr val="0097A7"/>
                </a:solidFill>
                <a:effectLst/>
                <a:latin typeface="Roboto"/>
                <a:ea typeface="Roboto"/>
                <a:hlinkClick r:id="rId6">
                  <a:extLst>
                    <a:ext uri="{A12FA001-AC4F-418D-AE19-62706E023703}">
                      <ahyp:hlinkClr xmlns:ahyp="http://schemas.microsoft.com/office/drawing/2018/hyperlinkcolor" val="tx"/>
                    </a:ext>
                  </a:extLst>
                </a:hlinkClick>
              </a:rPr>
              <a:t>John M. Asplund</a:t>
            </a:r>
            <a:r>
              <a:rPr lang="en-US" sz="1600" u="none" strike="noStrike">
                <a:solidFill>
                  <a:schemeClr val="bg1"/>
                </a:solidFill>
                <a:effectLst/>
                <a:latin typeface="Roboto"/>
                <a:ea typeface="Roboto"/>
                <a:hlinkClick r:id="rId6">
                  <a:extLst>
                    <a:ext uri="{A12FA001-AC4F-418D-AE19-62706E023703}">
                      <ahyp:hlinkClr xmlns:ahyp="http://schemas.microsoft.com/office/drawing/2018/hyperlinkcolor" val="tx"/>
                    </a:ext>
                  </a:extLst>
                </a:hlinkClick>
              </a:rPr>
              <a:t> Wastewater Treatment Facility</a:t>
            </a:r>
            <a:r>
              <a:rPr lang="en-US" sz="1600">
                <a:solidFill>
                  <a:schemeClr val="bg1"/>
                </a:solidFill>
                <a:latin typeface="Roboto"/>
                <a:ea typeface="Roboto"/>
              </a:rPr>
              <a:t>. </a:t>
            </a:r>
            <a:br>
              <a:rPr lang="en-US" sz="1600">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This is where the wastewater from many homes and buildings in Anchorage goes to be treated and cleaned.</a:t>
            </a:r>
            <a:br>
              <a:rPr lang="en-US" sz="1600">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The clean water is released into Cook Inlet, which is part of the Pacific Ocean.</a:t>
            </a:r>
            <a:br>
              <a:rPr lang="en-US" sz="1600">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a:ea typeface="Roboto"/>
              </a:rPr>
              <a:t>Once in the ocean, this clean water continues its role as part of the natural water cycle. </a:t>
            </a:r>
            <a:br>
              <a:rPr lang="en-US">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endParaRPr lang="en-US">
              <a:solidFill>
                <a:schemeClr val="bg1"/>
              </a:solidFill>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32D093DA-A78F-CADC-3AAD-0954C8EB4CB0}"/>
              </a:ext>
            </a:extLst>
          </p:cNvPr>
          <p:cNvSpPr txBox="1"/>
          <p:nvPr/>
        </p:nvSpPr>
        <p:spPr>
          <a:xfrm>
            <a:off x="3361894" y="4789770"/>
            <a:ext cx="2115671"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IBCAO Airbus © 2023</a:t>
            </a:r>
          </a:p>
        </p:txBody>
      </p:sp>
    </p:spTree>
    <p:extLst>
      <p:ext uri="{BB962C8B-B14F-4D97-AF65-F5344CB8AC3E}">
        <p14:creationId xmlns:p14="http://schemas.microsoft.com/office/powerpoint/2010/main" val="405709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grpSp>
        <p:nvGrpSpPr>
          <p:cNvPr id="72" name="Google Shape;72;p1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3" name="Google Shape;73;p14" descr="BLM Alaska Fire Service Masthead graphic" title="BLM Alaska Fire Service Masthead graphic"/>
            <p:cNvGrpSpPr/>
            <p:nvPr/>
          </p:nvGrpSpPr>
          <p:grpSpPr>
            <a:xfrm>
              <a:off x="0" y="0"/>
              <a:ext cx="9144003" cy="572198"/>
              <a:chOff x="0" y="0"/>
              <a:chExt cx="9144003" cy="572198"/>
            </a:xfrm>
          </p:grpSpPr>
          <p:pic>
            <p:nvPicPr>
              <p:cNvPr id="74" name="Google Shape;74;p14"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5" name="Google Shape;75;p14"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6" name="Google Shape;76;p1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7" name="Google Shape;77;p14"/>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0B77235-B9B7-4098-9310-E66420191671}"/>
              </a:ext>
            </a:extLst>
          </p:cNvPr>
          <p:cNvSpPr>
            <a:spLocks noGrp="1"/>
          </p:cNvSpPr>
          <p:nvPr>
            <p:ph type="title"/>
          </p:nvPr>
        </p:nvSpPr>
        <p:spPr>
          <a:xfrm>
            <a:off x="311700" y="478423"/>
            <a:ext cx="8520600" cy="539301"/>
          </a:xfrm>
        </p:spPr>
        <p:txBody>
          <a:bodyPr/>
          <a:lstStyle/>
          <a:p>
            <a:pPr algn="ctr" rtl="0">
              <a:lnSpc>
                <a:spcPct val="115000"/>
              </a:lnSpc>
              <a:spcBef>
                <a:spcPts val="1600"/>
              </a:spcBef>
            </a:pPr>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Lesson 4: Healthier Waterways</a:t>
            </a:r>
            <a:endParaRPr lang="en-US">
              <a:effectLst/>
            </a:endParaRPr>
          </a:p>
          <a:p>
            <a:pPr algn="ctr" rtl="0">
              <a:lnSpc>
                <a:spcPct val="115000"/>
              </a:lnSpc>
              <a:spcBef>
                <a:spcPts val="1600"/>
              </a:spcBef>
            </a:pPr>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Lesson Question:</a:t>
            </a:r>
            <a:endParaRPr lang="en-US">
              <a:effectLst/>
            </a:endParaRPr>
          </a:p>
        </p:txBody>
      </p:sp>
      <p:sp>
        <p:nvSpPr>
          <p:cNvPr id="71" name="Google Shape;71;p14"/>
          <p:cNvSpPr txBox="1">
            <a:spLocks noGrp="1"/>
          </p:cNvSpPr>
          <p:nvPr>
            <p:ph type="body" idx="1"/>
          </p:nvPr>
        </p:nvSpPr>
        <p:spPr>
          <a:xfrm>
            <a:off x="311700" y="1617044"/>
            <a:ext cx="8520600" cy="2951755"/>
          </a:xfrm>
          <a:prstGeom prst="rect">
            <a:avLst/>
          </a:prstGeom>
        </p:spPr>
        <p:txBody>
          <a:bodyPr spcFirstLastPara="1" wrap="square" lIns="91425" tIns="91425" rIns="91425" bIns="91425" anchor="t" anchorCtr="0">
            <a:noAutofit/>
          </a:bodyPr>
          <a:lstStyle/>
          <a:p>
            <a:pPr marL="0" lvl="0" indent="0" algn="l" rtl="0">
              <a:spcBef>
                <a:spcPts val="1600"/>
              </a:spcBef>
              <a:spcAft>
                <a:spcPts val="0"/>
              </a:spcAft>
              <a:buNone/>
            </a:pPr>
            <a:r>
              <a:rPr lang="en" sz="2000">
                <a:solidFill>
                  <a:schemeClr val="lt1"/>
                </a:solidFill>
                <a:latin typeface="Roboto"/>
                <a:ea typeface="Roboto"/>
                <a:cs typeface="Roboto"/>
                <a:sym typeface="Roboto"/>
              </a:rPr>
              <a:t>How can you positively impact the water quality in your watershed?</a:t>
            </a:r>
            <a:endParaRPr sz="2000">
              <a:solidFill>
                <a:schemeClr val="lt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pSp>
        <p:nvGrpSpPr>
          <p:cNvPr id="84" name="Google Shape;84;p1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5" name="Google Shape;85;p15" descr="BLM Alaska Fire Service Masthead graphic" title="BLM Alaska Fire Service Masthead graphic"/>
            <p:cNvGrpSpPr/>
            <p:nvPr/>
          </p:nvGrpSpPr>
          <p:grpSpPr>
            <a:xfrm>
              <a:off x="0" y="0"/>
              <a:ext cx="9144003" cy="572198"/>
              <a:chOff x="0" y="0"/>
              <a:chExt cx="9144003" cy="572198"/>
            </a:xfrm>
          </p:grpSpPr>
          <p:pic>
            <p:nvPicPr>
              <p:cNvPr id="86" name="Google Shape;86;p15"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87" name="Google Shape;87;p15"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88" name="Google Shape;88;p1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89" name="Google Shape;89;p15"/>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73CA6D2-D90B-45E6-A8FF-61B146F6FB3A}"/>
              </a:ext>
            </a:extLst>
          </p:cNvPr>
          <p:cNvSpPr>
            <a:spLocks noGrp="1"/>
          </p:cNvSpPr>
          <p:nvPr>
            <p:ph type="title"/>
          </p:nvPr>
        </p:nvSpPr>
        <p:spPr>
          <a:xfrm>
            <a:off x="311700" y="722995"/>
            <a:ext cx="8520600" cy="572700"/>
          </a:xfrm>
        </p:spPr>
        <p:txBody>
          <a:bodyPr/>
          <a:lstStyle/>
          <a:p>
            <a:pPr algn="ctr" rtl="0"/>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Materials: </a:t>
            </a:r>
            <a:endParaRPr lang="en-US">
              <a:effectLst/>
            </a:endParaRPr>
          </a:p>
        </p:txBody>
      </p:sp>
      <p:sp>
        <p:nvSpPr>
          <p:cNvPr id="83" name="Google Shape;83;p15"/>
          <p:cNvSpPr txBox="1">
            <a:spLocks noGrp="1"/>
          </p:cNvSpPr>
          <p:nvPr>
            <p:ph type="body" idx="1"/>
          </p:nvPr>
        </p:nvSpPr>
        <p:spPr>
          <a:xfrm>
            <a:off x="311700" y="1212783"/>
            <a:ext cx="8520600" cy="3356142"/>
          </a:xfrm>
          <a:prstGeom prst="rect">
            <a:avLst/>
          </a:prstGeom>
        </p:spPr>
        <p:txBody>
          <a:bodyPr spcFirstLastPara="1" wrap="square" lIns="91425" tIns="91425" rIns="91425" bIns="91425" anchor="t" anchorCtr="0">
            <a:noAutofit/>
          </a:bodyPr>
          <a:lstStyle/>
          <a:p>
            <a:pPr marL="457200" lvl="0" indent="-355600" algn="l" rtl="0">
              <a:spcBef>
                <a:spcPts val="1600"/>
              </a:spcBef>
              <a:spcAft>
                <a:spcPts val="0"/>
              </a:spcAft>
              <a:buClr>
                <a:schemeClr val="lt1"/>
              </a:buClr>
              <a:buSzPts val="2000"/>
              <a:buFont typeface="Roboto"/>
              <a:buChar char="●"/>
            </a:pPr>
            <a:r>
              <a:rPr lang="en" sz="2000">
                <a:solidFill>
                  <a:schemeClr val="lt1"/>
                </a:solidFill>
                <a:latin typeface="Roboto"/>
                <a:ea typeface="Roboto"/>
                <a:cs typeface="Roboto"/>
                <a:sym typeface="Roboto"/>
              </a:rPr>
              <a:t>science journal or a piece of paper </a:t>
            </a:r>
            <a:endParaRPr sz="2000">
              <a:solidFill>
                <a:schemeClr val="lt1"/>
              </a:solidFill>
              <a:latin typeface="Roboto"/>
              <a:ea typeface="Roboto"/>
              <a:cs typeface="Roboto"/>
              <a:sym typeface="Roboto"/>
            </a:endParaRPr>
          </a:p>
          <a:p>
            <a:pPr marL="457200" lvl="0" indent="-355600" algn="l" rtl="0">
              <a:spcBef>
                <a:spcPts val="0"/>
              </a:spcBef>
              <a:spcAft>
                <a:spcPts val="0"/>
              </a:spcAft>
              <a:buClr>
                <a:schemeClr val="lt1"/>
              </a:buClr>
              <a:buSzPts val="2000"/>
              <a:buFont typeface="Roboto"/>
              <a:buChar char="●"/>
            </a:pPr>
            <a:r>
              <a:rPr lang="en" sz="2000">
                <a:solidFill>
                  <a:schemeClr val="lt1"/>
                </a:solidFill>
                <a:latin typeface="Roboto"/>
                <a:ea typeface="Roboto"/>
                <a:cs typeface="Roboto"/>
                <a:sym typeface="Roboto"/>
              </a:rPr>
              <a:t>pencil (or something to write with)</a:t>
            </a:r>
            <a:endParaRPr>
              <a:solidFill>
                <a:schemeClr val="lt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grpSp>
        <p:nvGrpSpPr>
          <p:cNvPr id="96" name="Google Shape;96;p1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97" name="Google Shape;97;p16" descr="BLM Alaska Fire Service Masthead graphic" title="BLM Alaska Fire Service Masthead graphic"/>
            <p:cNvGrpSpPr/>
            <p:nvPr/>
          </p:nvGrpSpPr>
          <p:grpSpPr>
            <a:xfrm>
              <a:off x="0" y="0"/>
              <a:ext cx="9144003" cy="572198"/>
              <a:chOff x="0" y="0"/>
              <a:chExt cx="9144003" cy="572198"/>
            </a:xfrm>
          </p:grpSpPr>
          <p:pic>
            <p:nvPicPr>
              <p:cNvPr id="98" name="Google Shape;98;p16"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99" name="Google Shape;99;p16"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0" name="Google Shape;100;p1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01" name="Google Shape;101;p16"/>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94E46012-7AA6-4B34-8821-F50618FEF465}"/>
              </a:ext>
            </a:extLst>
          </p:cNvPr>
          <p:cNvSpPr>
            <a:spLocks noGrp="1"/>
          </p:cNvSpPr>
          <p:nvPr>
            <p:ph type="title"/>
          </p:nvPr>
        </p:nvSpPr>
        <p:spPr>
          <a:xfrm>
            <a:off x="311700" y="576235"/>
            <a:ext cx="8520600" cy="1037427"/>
          </a:xfrm>
        </p:spPr>
        <p:txBody>
          <a:bodyPr/>
          <a:lstStyle/>
          <a:p>
            <a:pPr rtl="0">
              <a:lnSpc>
                <a:spcPct val="115000"/>
              </a:lnSpc>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People can impact </a:t>
            </a:r>
            <a:r>
              <a:rPr lang="en-US" sz="1800" b="1" i="0">
                <a:solidFill>
                  <a:srgbClr val="92D050"/>
                </a:solidFill>
                <a:effectLst/>
                <a:latin typeface="Roboto" panose="02000000000000000000" pitchFamily="2" charset="0"/>
                <a:ea typeface="Roboto" panose="02000000000000000000" pitchFamily="2" charset="0"/>
                <a:cs typeface="Roboto" panose="02000000000000000000" pitchFamily="2" charset="0"/>
              </a:rPr>
              <a:t>water quality </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in positive ways. Everyone can reduce and solve problems in their watersheds.</a:t>
            </a:r>
            <a:endParaRPr lang="en-US">
              <a:effectLst/>
            </a:endParaRPr>
          </a:p>
        </p:txBody>
      </p:sp>
      <p:pic>
        <p:nvPicPr>
          <p:cNvPr id="103" name="Google Shape;103;p16" descr="Photograph from above of a group of people wearing hard hats and performing land management in an open forest. A couple people are pushing wheelbarrows and others are carrying buckets. "/>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2164188" y="1443800"/>
            <a:ext cx="4815625" cy="3613025"/>
          </a:xfrm>
          <a:prstGeom prst="rect">
            <a:avLst/>
          </a:prstGeom>
          <a:noFill/>
          <a:ln>
            <a:noFill/>
          </a:ln>
        </p:spPr>
      </p:pic>
      <p:sp>
        <p:nvSpPr>
          <p:cNvPr id="104" name="Google Shape;104;p16"/>
          <p:cNvSpPr txBox="1"/>
          <p:nvPr/>
        </p:nvSpPr>
        <p:spPr>
          <a:xfrm>
            <a:off x="6980406" y="4609830"/>
            <a:ext cx="2035590" cy="471987"/>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People work as a team to perform trail maintenance. </a:t>
            </a:r>
            <a:endParaRPr lang="en-US" sz="800">
              <a:solidFill>
                <a:schemeClr val="lt1"/>
              </a:solidFill>
              <a:effectLst>
                <a:outerShdw blurRad="38100" dist="38100" dir="2700000" algn="tl">
                  <a:srgbClr val="000000">
                    <a:alpha val="43137"/>
                  </a:srgbClr>
                </a:outerShdw>
              </a:effectLst>
              <a:latin typeface="Roboto"/>
              <a:ea typeface="Roboto"/>
              <a:cs typeface="Roboto"/>
              <a:sym typeface="Roboto"/>
            </a:endParaRPr>
          </a:p>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Photo by M. Clark, BLM.</a:t>
            </a:r>
            <a:endParaRPr lang="en" sz="800">
              <a:solidFill>
                <a:schemeClr val="lt1"/>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grpSp>
        <p:nvGrpSpPr>
          <p:cNvPr id="110" name="Google Shape;110;p1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11" name="Google Shape;111;p17" descr="BLM Alaska Fire Service Masthead graphic" title="BLM Alaska Fire Service Masthead graphic"/>
            <p:cNvGrpSpPr/>
            <p:nvPr/>
          </p:nvGrpSpPr>
          <p:grpSpPr>
            <a:xfrm>
              <a:off x="0" y="0"/>
              <a:ext cx="9144003" cy="572198"/>
              <a:chOff x="0" y="0"/>
              <a:chExt cx="9144003" cy="572198"/>
            </a:xfrm>
          </p:grpSpPr>
          <p:pic>
            <p:nvPicPr>
              <p:cNvPr id="112" name="Google Shape;112;p17"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13" name="Google Shape;113;p17"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14" name="Google Shape;114;p1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15" name="Google Shape;115;p17"/>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E6E1B71A-C143-401D-9D1E-00A35F300283}"/>
              </a:ext>
            </a:extLst>
          </p:cNvPr>
          <p:cNvSpPr>
            <a:spLocks noGrp="1"/>
          </p:cNvSpPr>
          <p:nvPr>
            <p:ph type="title"/>
          </p:nvPr>
        </p:nvSpPr>
        <p:spPr>
          <a:xfrm>
            <a:off x="311700" y="709343"/>
            <a:ext cx="8520600" cy="57270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People use water in many ways every day. How do you use water? </a:t>
            </a:r>
            <a:endParaRPr lang="en-US">
              <a:effectLst/>
            </a:endParaRPr>
          </a:p>
        </p:txBody>
      </p:sp>
      <p:sp>
        <p:nvSpPr>
          <p:cNvPr id="109" name="Google Shape;109;p17"/>
          <p:cNvSpPr txBox="1">
            <a:spLocks noGrp="1"/>
          </p:cNvSpPr>
          <p:nvPr>
            <p:ph type="body" idx="1"/>
          </p:nvPr>
        </p:nvSpPr>
        <p:spPr>
          <a:xfrm>
            <a:off x="311700" y="3142593"/>
            <a:ext cx="8520600" cy="1875081"/>
          </a:xfrm>
          <a:prstGeom prst="rect">
            <a:avLst/>
          </a:prstGeom>
        </p:spPr>
        <p:txBody>
          <a:bodyPr spcFirstLastPara="1" wrap="square" lIns="91425" tIns="91425" rIns="91425" bIns="91425" anchor="t" anchorCtr="0">
            <a:noAutofit/>
          </a:bodyPr>
          <a:lstStyle/>
          <a:p>
            <a:pPr marL="0" lvl="0" indent="0" algn="l" rtl="0">
              <a:spcBef>
                <a:spcPts val="1600"/>
              </a:spcBef>
              <a:spcAft>
                <a:spcPts val="0"/>
              </a:spcAft>
              <a:buNone/>
            </a:pPr>
            <a:r>
              <a:rPr lang="en">
                <a:solidFill>
                  <a:schemeClr val="lt1"/>
                </a:solidFill>
                <a:latin typeface="Roboto"/>
                <a:ea typeface="Roboto"/>
                <a:cs typeface="Roboto"/>
                <a:sym typeface="Roboto"/>
              </a:rPr>
              <a:t>After people use water, it is dirty with soaps, chemicals, and human waste. This dirty water is called </a:t>
            </a:r>
            <a:r>
              <a:rPr lang="en" b="1">
                <a:solidFill>
                  <a:srgbClr val="92D050"/>
                </a:solidFill>
                <a:latin typeface="Roboto"/>
                <a:ea typeface="Roboto"/>
                <a:cs typeface="Roboto"/>
                <a:sym typeface="Roboto"/>
              </a:rPr>
              <a:t>wastewater</a:t>
            </a:r>
            <a:r>
              <a:rPr lang="en" b="1">
                <a:solidFill>
                  <a:schemeClr val="bg1"/>
                </a:solidFill>
                <a:latin typeface="Roboto"/>
                <a:ea typeface="Roboto"/>
                <a:cs typeface="Roboto"/>
                <a:sym typeface="Roboto"/>
              </a:rPr>
              <a:t>.</a:t>
            </a:r>
            <a:r>
              <a:rPr lang="en" b="1">
                <a:solidFill>
                  <a:srgbClr val="92D050"/>
                </a:solidFill>
                <a:latin typeface="Roboto"/>
                <a:ea typeface="Roboto"/>
                <a:cs typeface="Roboto"/>
                <a:sym typeface="Roboto"/>
              </a:rPr>
              <a:t> </a:t>
            </a:r>
            <a:r>
              <a:rPr lang="en">
                <a:solidFill>
                  <a:schemeClr val="lt1"/>
                </a:solidFill>
                <a:latin typeface="Roboto"/>
                <a:ea typeface="Roboto"/>
                <a:cs typeface="Roboto"/>
                <a:sym typeface="Roboto"/>
              </a:rPr>
              <a:t>Wastewater needs to be treated before it is released back into local waterways. </a:t>
            </a:r>
            <a:endParaRPr>
              <a:solidFill>
                <a:schemeClr val="lt1"/>
              </a:solidFill>
              <a:latin typeface="Roboto"/>
              <a:ea typeface="Roboto"/>
              <a:cs typeface="Roboto"/>
              <a:sym typeface="Roboto"/>
            </a:endParaRPr>
          </a:p>
          <a:p>
            <a:pPr marL="0" lvl="0" indent="0" algn="l" rtl="0">
              <a:spcBef>
                <a:spcPts val="1600"/>
              </a:spcBef>
              <a:spcAft>
                <a:spcPts val="0"/>
              </a:spcAft>
              <a:buClr>
                <a:schemeClr val="dk1"/>
              </a:buClr>
              <a:buSzPts val="1100"/>
              <a:buFont typeface="Arial"/>
              <a:buNone/>
            </a:pPr>
            <a:r>
              <a:rPr lang="en">
                <a:solidFill>
                  <a:schemeClr val="lt1"/>
                </a:solidFill>
                <a:latin typeface="Roboto"/>
                <a:ea typeface="Roboto"/>
                <a:cs typeface="Roboto"/>
                <a:sym typeface="Roboto"/>
              </a:rPr>
              <a:t>Where do you think this </a:t>
            </a:r>
            <a:r>
              <a:rPr lang="en">
                <a:solidFill>
                  <a:schemeClr val="bg1"/>
                </a:solidFill>
                <a:latin typeface="Roboto"/>
                <a:ea typeface="Roboto"/>
                <a:cs typeface="Roboto"/>
                <a:sym typeface="Roboto"/>
              </a:rPr>
              <a:t>wastewater</a:t>
            </a:r>
            <a:r>
              <a:rPr lang="en">
                <a:solidFill>
                  <a:schemeClr val="lt1"/>
                </a:solidFill>
                <a:latin typeface="Roboto"/>
                <a:ea typeface="Roboto"/>
                <a:cs typeface="Roboto"/>
                <a:sym typeface="Roboto"/>
              </a:rPr>
              <a:t> goes?</a:t>
            </a:r>
            <a:endParaRPr>
              <a:solidFill>
                <a:schemeClr val="lt1"/>
              </a:solidFill>
              <a:latin typeface="Roboto"/>
              <a:ea typeface="Roboto"/>
              <a:cs typeface="Roboto"/>
              <a:sym typeface="Roboto"/>
            </a:endParaRPr>
          </a:p>
        </p:txBody>
      </p:sp>
      <p:pic>
        <p:nvPicPr>
          <p:cNvPr id="12" name="Picture 11" descr="Shower head pouring water">
            <a:extLst>
              <a:ext uri="{FF2B5EF4-FFF2-40B4-BE49-F238E27FC236}">
                <a16:creationId xmlns:a16="http://schemas.microsoft.com/office/drawing/2014/main" id="{7E52AAD4-4FA5-8FBD-FCFF-90C09B68F2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84772" y="1395626"/>
            <a:ext cx="2002812" cy="1330112"/>
          </a:xfrm>
          <a:prstGeom prst="rect">
            <a:avLst/>
          </a:prstGeom>
        </p:spPr>
      </p:pic>
      <p:pic>
        <p:nvPicPr>
          <p:cNvPr id="15" name="Picture 14" descr="Rubber duck toy in bathroom">
            <a:extLst>
              <a:ext uri="{FF2B5EF4-FFF2-40B4-BE49-F238E27FC236}">
                <a16:creationId xmlns:a16="http://schemas.microsoft.com/office/drawing/2014/main" id="{4BB5939C-1BA3-0AEB-AE17-97279A76681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30815" y="1408057"/>
            <a:ext cx="2015993" cy="1335208"/>
          </a:xfrm>
          <a:prstGeom prst="rect">
            <a:avLst/>
          </a:prstGeom>
        </p:spPr>
      </p:pic>
      <p:pic>
        <p:nvPicPr>
          <p:cNvPr id="17" name="Picture 16" descr="Person washing hands">
            <a:extLst>
              <a:ext uri="{FF2B5EF4-FFF2-40B4-BE49-F238E27FC236}">
                <a16:creationId xmlns:a16="http://schemas.microsoft.com/office/drawing/2014/main" id="{0BD2A60E-8BBB-72B5-BA1F-CE7FEF4B932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572000" y="1410535"/>
            <a:ext cx="2002813" cy="1335208"/>
          </a:xfrm>
          <a:prstGeom prst="rect">
            <a:avLst/>
          </a:prstGeom>
        </p:spPr>
      </p:pic>
      <p:pic>
        <p:nvPicPr>
          <p:cNvPr id="5" name="Picture 4" descr="Loaded dishwasher">
            <a:extLst>
              <a:ext uri="{FF2B5EF4-FFF2-40B4-BE49-F238E27FC236}">
                <a16:creationId xmlns:a16="http://schemas.microsoft.com/office/drawing/2014/main" id="{5A30EFFE-79C3-17A6-BCD2-28B1DCF5A4C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1648" y="1401508"/>
            <a:ext cx="1987122" cy="1324230"/>
          </a:xfrm>
          <a:prstGeom prst="rect">
            <a:avLst/>
          </a:prstGeom>
        </p:spPr>
      </p:pic>
      <p:sp>
        <p:nvSpPr>
          <p:cNvPr id="3" name="TextBox 2">
            <a:extLst>
              <a:ext uri="{FF2B5EF4-FFF2-40B4-BE49-F238E27FC236}">
                <a16:creationId xmlns:a16="http://schemas.microsoft.com/office/drawing/2014/main" id="{990D4AD2-AA91-69B6-4E71-D12D232B3879}"/>
              </a:ext>
            </a:extLst>
          </p:cNvPr>
          <p:cNvSpPr txBox="1"/>
          <p:nvPr/>
        </p:nvSpPr>
        <p:spPr>
          <a:xfrm>
            <a:off x="7651531" y="4928056"/>
            <a:ext cx="1923697"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All Images © Microsoft 365</a:t>
            </a:r>
          </a:p>
        </p:txBody>
      </p:sp>
      <p:sp>
        <p:nvSpPr>
          <p:cNvPr id="4" name="TextBox 3">
            <a:extLst>
              <a:ext uri="{FF2B5EF4-FFF2-40B4-BE49-F238E27FC236}">
                <a16:creationId xmlns:a16="http://schemas.microsoft.com/office/drawing/2014/main" id="{C2782C12-DF9D-768C-5543-7CFDF004429F}"/>
              </a:ext>
            </a:extLst>
          </p:cNvPr>
          <p:cNvSpPr txBox="1"/>
          <p:nvPr/>
        </p:nvSpPr>
        <p:spPr>
          <a:xfrm>
            <a:off x="529796" y="2737481"/>
            <a:ext cx="1410826"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Dishwasher full of dishes</a:t>
            </a:r>
          </a:p>
        </p:txBody>
      </p:sp>
      <p:sp>
        <p:nvSpPr>
          <p:cNvPr id="6" name="TextBox 5">
            <a:extLst>
              <a:ext uri="{FF2B5EF4-FFF2-40B4-BE49-F238E27FC236}">
                <a16:creationId xmlns:a16="http://schemas.microsoft.com/office/drawing/2014/main" id="{A37AEE5C-0999-4A12-FF3B-85C85586878F}"/>
              </a:ext>
            </a:extLst>
          </p:cNvPr>
          <p:cNvSpPr txBox="1"/>
          <p:nvPr/>
        </p:nvSpPr>
        <p:spPr>
          <a:xfrm>
            <a:off x="2517147" y="2745261"/>
            <a:ext cx="1738062" cy="215444"/>
          </a:xfrm>
          <a:prstGeom prst="rect">
            <a:avLst/>
          </a:prstGeom>
          <a:noFill/>
        </p:spPr>
        <p:txBody>
          <a:bodyPr wrap="square" rtlCol="0">
            <a:spAutoFit/>
          </a:bodyPr>
          <a:lstStyle/>
          <a:p>
            <a:pPr algn="ctr"/>
            <a:r>
              <a:rPr lang="en-US" sz="800">
                <a:solidFill>
                  <a:schemeClr val="bg1"/>
                </a:solidFill>
                <a:latin typeface="Roboto" panose="02000000000000000000" pitchFamily="2" charset="0"/>
                <a:ea typeface="Roboto" panose="02000000000000000000" pitchFamily="2" charset="0"/>
              </a:rPr>
              <a:t>Water flowing from a showerhead</a:t>
            </a:r>
          </a:p>
        </p:txBody>
      </p:sp>
      <p:sp>
        <p:nvSpPr>
          <p:cNvPr id="7" name="TextBox 6">
            <a:extLst>
              <a:ext uri="{FF2B5EF4-FFF2-40B4-BE49-F238E27FC236}">
                <a16:creationId xmlns:a16="http://schemas.microsoft.com/office/drawing/2014/main" id="{1548B558-6708-94E4-C6E3-9F91A36995C2}"/>
              </a:ext>
            </a:extLst>
          </p:cNvPr>
          <p:cNvSpPr txBox="1"/>
          <p:nvPr/>
        </p:nvSpPr>
        <p:spPr>
          <a:xfrm>
            <a:off x="4602277" y="2737481"/>
            <a:ext cx="1942257" cy="215444"/>
          </a:xfrm>
          <a:prstGeom prst="rect">
            <a:avLst/>
          </a:prstGeom>
          <a:noFill/>
        </p:spPr>
        <p:txBody>
          <a:bodyPr wrap="square" rtlCol="0">
            <a:spAutoFit/>
          </a:bodyPr>
          <a:lstStyle/>
          <a:p>
            <a:pPr algn="ctr"/>
            <a:r>
              <a:rPr lang="en-US" sz="800">
                <a:solidFill>
                  <a:schemeClr val="bg1"/>
                </a:solidFill>
                <a:latin typeface="Roboto" panose="02000000000000000000" pitchFamily="2" charset="0"/>
                <a:ea typeface="Roboto" panose="02000000000000000000" pitchFamily="2" charset="0"/>
              </a:rPr>
              <a:t>Person washing their hands in a sink</a:t>
            </a:r>
          </a:p>
        </p:txBody>
      </p:sp>
      <p:sp>
        <p:nvSpPr>
          <p:cNvPr id="8" name="TextBox 7">
            <a:extLst>
              <a:ext uri="{FF2B5EF4-FFF2-40B4-BE49-F238E27FC236}">
                <a16:creationId xmlns:a16="http://schemas.microsoft.com/office/drawing/2014/main" id="{71338A8D-98A3-73B5-5C62-BD6E7C452497}"/>
              </a:ext>
            </a:extLst>
          </p:cNvPr>
          <p:cNvSpPr txBox="1"/>
          <p:nvPr/>
        </p:nvSpPr>
        <p:spPr>
          <a:xfrm>
            <a:off x="6720925" y="2745743"/>
            <a:ext cx="2035771"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A toilet with a rubber duck siting on top</a:t>
            </a:r>
          </a:p>
        </p:txBody>
      </p:sp>
    </p:spTree>
    <p:extLst>
      <p:ext uri="{BB962C8B-B14F-4D97-AF65-F5344CB8AC3E}">
        <p14:creationId xmlns:p14="http://schemas.microsoft.com/office/powerpoint/2010/main" val="1548277809"/>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grpSp>
        <p:nvGrpSpPr>
          <p:cNvPr id="142" name="Google Shape;142;p1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43" name="Google Shape;143;p19" descr="BLM Alaska Fire Service Masthead graphic" title="BLM Alaska Fire Service Masthead graphic"/>
            <p:cNvGrpSpPr/>
            <p:nvPr/>
          </p:nvGrpSpPr>
          <p:grpSpPr>
            <a:xfrm>
              <a:off x="0" y="0"/>
              <a:ext cx="9144003" cy="572198"/>
              <a:chOff x="0" y="0"/>
              <a:chExt cx="9144003" cy="572198"/>
            </a:xfrm>
          </p:grpSpPr>
          <p:pic>
            <p:nvPicPr>
              <p:cNvPr id="144" name="Google Shape;144;p19"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45" name="Google Shape;145;p19"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46" name="Google Shape;146;p1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47" name="Google Shape;147;p19"/>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909E8794-A198-426A-B70B-09B50027FB90}"/>
              </a:ext>
            </a:extLst>
          </p:cNvPr>
          <p:cNvSpPr>
            <a:spLocks noGrp="1"/>
          </p:cNvSpPr>
          <p:nvPr>
            <p:ph type="title"/>
          </p:nvPr>
        </p:nvSpPr>
        <p:spPr>
          <a:xfrm>
            <a:off x="171075" y="779877"/>
            <a:ext cx="4260300" cy="3565683"/>
          </a:xfrm>
        </p:spPr>
        <p:txBody>
          <a:bodyPr/>
          <a:lstStyle/>
          <a:p>
            <a:pPr rtl="0">
              <a:lnSpc>
                <a:spcPct val="115000"/>
              </a:lnSpc>
              <a:spcBef>
                <a:spcPts val="1600"/>
              </a:spcBef>
            </a:pPr>
            <a: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t>Whether you live in a city or a small village, your community has a way of dealing with wastewater from toilets, sinks, showers, and other water sources. </a:t>
            </a:r>
            <a:b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t>Here is a picture of a wastewater treatment center in Anchorage, Alaska. </a:t>
            </a:r>
            <a:b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t>Much of the wastewater from homes and buildings in Anchorage ends up here.</a:t>
            </a:r>
            <a:b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t>At the center, used water gets cleaned before it is released into the ocean.</a:t>
            </a:r>
            <a:br>
              <a:rPr lang="en-US" sz="1600" b="0" i="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sz="1600">
              <a:effectLst/>
            </a:endParaRPr>
          </a:p>
        </p:txBody>
      </p:sp>
      <p:pic>
        <p:nvPicPr>
          <p:cNvPr id="140" name="Google Shape;140;p19" descr="Photograph of the wastewater treatment center in Anchorage, with a view of the large expanse of water of the Cook Inlet and a mountain in the distance."/>
          <p:cNvPicPr preferRelativeResize="0"/>
          <p:nvPr/>
        </p:nvPicPr>
        <p:blipFill rotWithShape="1">
          <a:blip r:embed="rId7">
            <a:alphaModFix/>
          </a:blip>
          <a:srcRect l="12484" r="24272" b="26519"/>
          <a:stretch/>
        </p:blipFill>
        <p:spPr>
          <a:xfrm>
            <a:off x="4572000" y="1172437"/>
            <a:ext cx="4096674" cy="3173124"/>
          </a:xfrm>
          <a:prstGeom prst="rect">
            <a:avLst/>
          </a:prstGeom>
          <a:noFill/>
          <a:ln>
            <a:noFill/>
          </a:ln>
        </p:spPr>
      </p:pic>
      <p:sp>
        <p:nvSpPr>
          <p:cNvPr id="149" name="Google Shape;149;p19"/>
          <p:cNvSpPr txBox="1"/>
          <p:nvPr/>
        </p:nvSpPr>
        <p:spPr>
          <a:xfrm>
            <a:off x="5665076" y="4412875"/>
            <a:ext cx="3176021" cy="241858"/>
          </a:xfrm>
          <a:prstGeom prst="rect">
            <a:avLst/>
          </a:prstGeom>
          <a:noFill/>
          <a:ln>
            <a:noFill/>
          </a:ln>
          <a:effectLst>
            <a:outerShdw blurRad="57150" dist="19050" dir="5400000" algn="bl" rotWithShape="0">
              <a:srgbClr val="000000">
                <a:alpha val="95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chemeClr val="lt1"/>
                </a:solidFill>
                <a:effectLst>
                  <a:outerShdw blurRad="38100" dist="38100" dir="2700000" algn="tl">
                    <a:srgbClr val="000000">
                      <a:alpha val="43137"/>
                    </a:srgbClr>
                  </a:outerShdw>
                </a:effectLst>
                <a:latin typeface="Roboto"/>
                <a:ea typeface="Roboto"/>
                <a:cs typeface="Roboto"/>
                <a:sym typeface="Roboto"/>
              </a:rPr>
              <a:t>© Anchorage Water &amp; Wastewater Utility, used with permission.</a:t>
            </a:r>
            <a:endParaRPr sz="800">
              <a:solidFill>
                <a:schemeClr val="lt1"/>
              </a:solidFill>
              <a:effectLst>
                <a:outerShdw blurRad="38100" dist="38100" dir="2700000" algn="tl">
                  <a:srgbClr val="000000">
                    <a:alpha val="43137"/>
                  </a:srgbClr>
                </a:outerShdw>
              </a:effectLst>
              <a:latin typeface="Roboto"/>
              <a:ea typeface="Roboto"/>
              <a:cs typeface="Roboto"/>
              <a:sym typeface="Roboto"/>
            </a:endParaRPr>
          </a:p>
        </p:txBody>
      </p:sp>
    </p:spTree>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5" name="Google Shape;155;p2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56" name="Google Shape;156;p20" descr="BLM Alaska Fire Service Masthead graphic" title="BLM Alaska Fire Service Masthead graphic"/>
            <p:cNvGrpSpPr/>
            <p:nvPr/>
          </p:nvGrpSpPr>
          <p:grpSpPr>
            <a:xfrm>
              <a:off x="0" y="0"/>
              <a:ext cx="9144003" cy="572198"/>
              <a:chOff x="0" y="0"/>
              <a:chExt cx="9144003" cy="572198"/>
            </a:xfrm>
          </p:grpSpPr>
          <p:pic>
            <p:nvPicPr>
              <p:cNvPr id="157" name="Google Shape;157;p20"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58" name="Google Shape;158;p20"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59" name="Google Shape;159;p2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60" name="Google Shape;160;p20"/>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FD3E704C-CFC2-43D8-9B90-B6C2CAE95BAF}"/>
              </a:ext>
            </a:extLst>
          </p:cNvPr>
          <p:cNvSpPr>
            <a:spLocks noGrp="1"/>
          </p:cNvSpPr>
          <p:nvPr>
            <p:ph type="title"/>
          </p:nvPr>
        </p:nvSpPr>
        <p:spPr>
          <a:xfrm>
            <a:off x="204225" y="572197"/>
            <a:ext cx="8816933" cy="1160565"/>
          </a:xfrm>
        </p:spPr>
        <p:txBody>
          <a:bodyPr/>
          <a:lstStyle/>
          <a:p>
            <a:pPr rtl="0">
              <a:lnSpc>
                <a:spcPct val="115000"/>
              </a:lnSpc>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When wastewater treatment centers are not available, two common solutions are septic systems and outhouses. These systems manage human waste by keeping it contained and allowing it to decompose or break down.</a:t>
            </a:r>
            <a:endParaRPr lang="en-US">
              <a:effectLst/>
            </a:endParaRPr>
          </a:p>
        </p:txBody>
      </p:sp>
      <p:pic>
        <p:nvPicPr>
          <p:cNvPr id="162" name="Google Shape;162;p20" descr="Photograph of a wooden outhouse in the snow, with a line of spruce trees behin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088550" y="1704210"/>
            <a:ext cx="2966925" cy="2527900"/>
          </a:xfrm>
          <a:prstGeom prst="rect">
            <a:avLst/>
          </a:prstGeom>
          <a:noFill/>
          <a:ln>
            <a:noFill/>
          </a:ln>
        </p:spPr>
      </p:pic>
      <p:sp>
        <p:nvSpPr>
          <p:cNvPr id="154" name="Google Shape;154;p20"/>
          <p:cNvSpPr txBox="1">
            <a:spLocks noGrp="1"/>
          </p:cNvSpPr>
          <p:nvPr>
            <p:ph type="body" idx="1"/>
          </p:nvPr>
        </p:nvSpPr>
        <p:spPr>
          <a:xfrm>
            <a:off x="204225" y="4088423"/>
            <a:ext cx="8817000" cy="911475"/>
          </a:xfrm>
          <a:prstGeom prst="rect">
            <a:avLst/>
          </a:prstGeom>
        </p:spPr>
        <p:txBody>
          <a:bodyPr spcFirstLastPara="1" wrap="square" lIns="91425" tIns="91425" rIns="91425" bIns="91425" anchor="t" anchorCtr="0">
            <a:noAutofit/>
          </a:bodyPr>
          <a:lstStyle/>
          <a:p>
            <a:pPr marL="0" lvl="0" indent="0" algn="l" rtl="0">
              <a:spcBef>
                <a:spcPts val="1600"/>
              </a:spcBef>
              <a:spcAft>
                <a:spcPts val="0"/>
              </a:spcAft>
              <a:buClr>
                <a:schemeClr val="dk1"/>
              </a:buClr>
              <a:buSzPts val="1100"/>
              <a:buFont typeface="Arial"/>
              <a:buNone/>
            </a:pPr>
            <a:r>
              <a:rPr lang="en">
                <a:solidFill>
                  <a:schemeClr val="lt1"/>
                </a:solidFill>
                <a:latin typeface="Roboto"/>
                <a:ea typeface="Roboto"/>
                <a:cs typeface="Roboto"/>
                <a:sym typeface="Roboto"/>
              </a:rPr>
              <a:t>What happens to the wastewater from your </a:t>
            </a:r>
            <a:r>
              <a:rPr lang="en">
                <a:solidFill>
                  <a:schemeClr val="lt1"/>
                </a:solidFill>
                <a:effectLst>
                  <a:outerShdw blurRad="38100" dist="38100" dir="2700000" algn="tl">
                    <a:srgbClr val="000000">
                      <a:alpha val="43137"/>
                    </a:srgbClr>
                  </a:outerShdw>
                </a:effectLst>
                <a:latin typeface="Roboto"/>
                <a:ea typeface="Roboto"/>
                <a:cs typeface="Roboto"/>
                <a:sym typeface="Roboto"/>
              </a:rPr>
              <a:t>home? If you </a:t>
            </a:r>
            <a:r>
              <a:rPr lang="en">
                <a:solidFill>
                  <a:schemeClr val="lt1"/>
                </a:solidFill>
                <a:latin typeface="Roboto"/>
                <a:ea typeface="Roboto"/>
                <a:cs typeface="Roboto"/>
                <a:sym typeface="Roboto"/>
              </a:rPr>
              <a:t>don’t know, how could you find out?</a:t>
            </a:r>
            <a:endParaRPr sz="800">
              <a:solidFill>
                <a:schemeClr val="lt1"/>
              </a:solidFill>
              <a:latin typeface="Roboto"/>
              <a:ea typeface="Roboto"/>
              <a:cs typeface="Roboto"/>
              <a:sym typeface="Roboto"/>
            </a:endParaRPr>
          </a:p>
        </p:txBody>
      </p:sp>
      <p:sp>
        <p:nvSpPr>
          <p:cNvPr id="4" name="Google Shape;104;p16">
            <a:extLst>
              <a:ext uri="{FF2B5EF4-FFF2-40B4-BE49-F238E27FC236}">
                <a16:creationId xmlns:a16="http://schemas.microsoft.com/office/drawing/2014/main" id="{D1D0EC25-F661-318A-7439-5ABE0CE52B27}"/>
              </a:ext>
            </a:extLst>
          </p:cNvPr>
          <p:cNvSpPr txBox="1"/>
          <p:nvPr/>
        </p:nvSpPr>
        <p:spPr>
          <a:xfrm>
            <a:off x="6062259" y="3916535"/>
            <a:ext cx="2035590" cy="471987"/>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An outhouse surrounded by snow. </a:t>
            </a:r>
          </a:p>
          <a:p>
            <a:r>
              <a:rPr lang="en" sz="800">
                <a:solidFill>
                  <a:schemeClr val="lt1"/>
                </a:solidFill>
                <a:effectLst>
                  <a:outerShdw blurRad="38100" dist="38100" dir="2700000" algn="tl">
                    <a:srgbClr val="000000">
                      <a:alpha val="43137"/>
                    </a:srgbClr>
                  </a:outerShdw>
                </a:effectLst>
                <a:latin typeface="Roboto"/>
                <a:ea typeface="Roboto"/>
                <a:cs typeface="Roboto"/>
              </a:rPr>
              <a:t>Photo by B. Wick, BLM.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69" name="Google Shape;169;p2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70" name="Google Shape;170;p21" descr="BLM Alaska Fire Service Masthead graphic" title="BLM Alaska Fire Service Masthead graphic"/>
            <p:cNvGrpSpPr/>
            <p:nvPr/>
          </p:nvGrpSpPr>
          <p:grpSpPr>
            <a:xfrm>
              <a:off x="0" y="0"/>
              <a:ext cx="9144003" cy="572198"/>
              <a:chOff x="0" y="0"/>
              <a:chExt cx="9144003" cy="572198"/>
            </a:xfrm>
          </p:grpSpPr>
          <p:pic>
            <p:nvPicPr>
              <p:cNvPr id="171" name="Google Shape;171;p2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72" name="Google Shape;172;p2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73" name="Google Shape;173;p2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74" name="Google Shape;174;p2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BFE62DA2-0179-415A-9E5E-150B2224CFDA}"/>
              </a:ext>
            </a:extLst>
          </p:cNvPr>
          <p:cNvSpPr>
            <a:spLocks noGrp="1"/>
          </p:cNvSpPr>
          <p:nvPr>
            <p:ph type="title"/>
          </p:nvPr>
        </p:nvSpPr>
        <p:spPr>
          <a:xfrm>
            <a:off x="413473" y="1257638"/>
            <a:ext cx="4345758" cy="2628223"/>
          </a:xfrm>
        </p:spPr>
        <p:txBody>
          <a:bodyPr/>
          <a:lstStyle/>
          <a:p>
            <a:pPr rtl="0">
              <a:lnSpc>
                <a:spcPct val="115000"/>
              </a:lnSpc>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Outside of homes, there are other examples of wastewater, such as </a:t>
            </a:r>
            <a:r>
              <a:rPr lang="en-US" sz="1800" b="1" i="0">
                <a:solidFill>
                  <a:srgbClr val="92D050"/>
                </a:solidFill>
                <a:effectLst/>
                <a:latin typeface="Roboto" panose="02000000000000000000" pitchFamily="2" charset="0"/>
                <a:ea typeface="Roboto" panose="02000000000000000000" pitchFamily="2" charset="0"/>
                <a:cs typeface="Roboto" panose="02000000000000000000" pitchFamily="2" charset="0"/>
              </a:rPr>
              <a:t>urban runoff</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Polluted urban runoff does not go into the wastewater treatment system. It flows directly into waterways.</a:t>
            </a:r>
            <a:endParaRPr lang="en-US">
              <a:effectLst/>
            </a:endParaRPr>
          </a:p>
        </p:txBody>
      </p:sp>
      <p:pic>
        <p:nvPicPr>
          <p:cNvPr id="2" name="Picture 1">
            <a:extLst>
              <a:ext uri="{FF2B5EF4-FFF2-40B4-BE49-F238E27FC236}">
                <a16:creationId xmlns:a16="http://schemas.microsoft.com/office/drawing/2014/main" id="{0D33A13B-8219-3F21-81DF-F110DBC4D11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368267" y="688783"/>
            <a:ext cx="2973721" cy="4171234"/>
          </a:xfrm>
          <a:prstGeom prst="rect">
            <a:avLst/>
          </a:prstGeom>
        </p:spPr>
      </p:pic>
      <p:sp>
        <p:nvSpPr>
          <p:cNvPr id="5" name="TextBox 4">
            <a:extLst>
              <a:ext uri="{FF2B5EF4-FFF2-40B4-BE49-F238E27FC236}">
                <a16:creationId xmlns:a16="http://schemas.microsoft.com/office/drawing/2014/main" id="{968F898C-9A33-FF88-B3A3-7AE67F843B0F}"/>
              </a:ext>
            </a:extLst>
          </p:cNvPr>
          <p:cNvSpPr txBox="1"/>
          <p:nvPr/>
        </p:nvSpPr>
        <p:spPr>
          <a:xfrm>
            <a:off x="7865578" y="4644573"/>
            <a:ext cx="476410" cy="215444"/>
          </a:xfrm>
          <a:prstGeom prst="rect">
            <a:avLst/>
          </a:prstGeom>
          <a:noFill/>
        </p:spPr>
        <p:txBody>
          <a:bodyPr wrap="square" rtlCol="0">
            <a:spAutoFit/>
          </a:bodyPr>
          <a:lstStyle/>
          <a:p>
            <a:r>
              <a:rPr lang="en-US" sz="80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EPA</a:t>
            </a:r>
          </a:p>
        </p:txBody>
      </p:sp>
      <p:sp>
        <p:nvSpPr>
          <p:cNvPr id="4" name="TextBox 1">
            <a:extLst>
              <a:ext uri="{FF2B5EF4-FFF2-40B4-BE49-F238E27FC236}">
                <a16:creationId xmlns:a16="http://schemas.microsoft.com/office/drawing/2014/main" id="{67C43312-50F5-5D72-5961-25F8024203F6}"/>
              </a:ext>
            </a:extLst>
          </p:cNvPr>
          <p:cNvSpPr txBox="1"/>
          <p:nvPr/>
        </p:nvSpPr>
        <p:spPr>
          <a:xfrm>
            <a:off x="4032839" y="4401364"/>
            <a:ext cx="1333659" cy="461665"/>
          </a:xfrm>
          <a:prstGeom prst="rect">
            <a:avLst/>
          </a:prstGeom>
          <a:noFill/>
        </p:spPr>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
                <a:solidFill>
                  <a:schemeClr val="bg1"/>
                </a:solidFill>
                <a:effectLst>
                  <a:outerShdw blurRad="38100" dist="38100" dir="2700000" algn="tl">
                    <a:srgbClr val="000000">
                      <a:alpha val="43137"/>
                    </a:srgbClr>
                  </a:outerShdw>
                </a:effectLst>
                <a:latin typeface="Roboto"/>
                <a:ea typeface="Roboto"/>
              </a:rPr>
              <a:t>Water flows from a street into a sewer grate.</a:t>
            </a:r>
            <a:endParaRPr lang="en-US">
              <a:solidFill>
                <a:schemeClr val="bg1"/>
              </a:solidFill>
              <a:ea typeface="Roboto"/>
            </a:endParaRPr>
          </a:p>
          <a:p>
            <a:r>
              <a:rPr lang="en-US" sz="800">
                <a:solidFill>
                  <a:schemeClr val="bg1"/>
                </a:solidFill>
                <a:effectLst>
                  <a:outerShdw blurRad="38100" dist="38100" dir="2700000" algn="tl">
                    <a:srgbClr val="000000">
                      <a:alpha val="43137"/>
                    </a:srgbClr>
                  </a:outerShdw>
                </a:effectLst>
                <a:latin typeface="Roboto"/>
                <a:ea typeface="Roboto"/>
              </a:rPr>
              <a:t>Photo by EPA.</a:t>
            </a:r>
            <a:endParaRPr lang="en-US">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pSp>
        <p:nvGrpSpPr>
          <p:cNvPr id="183" name="Google Shape;183;p2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84" name="Google Shape;184;p22" descr="BLM Alaska Fire Service Masthead graphic" title="BLM Alaska Fire Service Masthead graphic"/>
            <p:cNvGrpSpPr/>
            <p:nvPr/>
          </p:nvGrpSpPr>
          <p:grpSpPr>
            <a:xfrm>
              <a:off x="0" y="0"/>
              <a:ext cx="9144003" cy="572198"/>
              <a:chOff x="0" y="0"/>
              <a:chExt cx="9144003" cy="572198"/>
            </a:xfrm>
          </p:grpSpPr>
          <p:pic>
            <p:nvPicPr>
              <p:cNvPr id="185" name="Google Shape;185;p22"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86" name="Google Shape;186;p22"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87" name="Google Shape;187;p2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88" name="Google Shape;188;p22"/>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F8C195D-8E77-4B23-ABCD-B7ED92E0A14F}"/>
              </a:ext>
            </a:extLst>
          </p:cNvPr>
          <p:cNvSpPr>
            <a:spLocks noGrp="1"/>
          </p:cNvSpPr>
          <p:nvPr>
            <p:ph type="title"/>
          </p:nvPr>
        </p:nvSpPr>
        <p:spPr>
          <a:xfrm>
            <a:off x="241648" y="572198"/>
            <a:ext cx="8507716" cy="1198849"/>
          </a:xfrm>
        </p:spPr>
        <p:txBody>
          <a:bodyPr/>
          <a:lstStyle/>
          <a:p>
            <a:pPr rtl="0">
              <a:lnSpc>
                <a:spcPct val="115000"/>
              </a:lnSpc>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There are natural solutions to the problem of urban runoff. </a:t>
            </a:r>
            <a:r>
              <a:rPr lang="en-US" sz="1800" b="1" i="0">
                <a:solidFill>
                  <a:srgbClr val="92D050"/>
                </a:solidFill>
                <a:effectLst/>
                <a:latin typeface="Roboto" panose="02000000000000000000" pitchFamily="2" charset="0"/>
                <a:ea typeface="Roboto" panose="02000000000000000000" pitchFamily="2" charset="0"/>
                <a:cs typeface="Roboto" panose="02000000000000000000" pitchFamily="2" charset="0"/>
              </a:rPr>
              <a:t>Vegetation</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and soil help absorb and filter polluted urban runoff before it can enter waterways. </a:t>
            </a:r>
            <a:endParaRPr lang="en-US">
              <a:effectLst/>
            </a:endParaRPr>
          </a:p>
        </p:txBody>
      </p:sp>
      <p:pic>
        <p:nvPicPr>
          <p:cNvPr id="190" name="Google Shape;190;p22" descr="Photograph of a stream rushing through green woods.  "/>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120950" y="1412550"/>
            <a:ext cx="4902100" cy="3088250"/>
          </a:xfrm>
          <a:prstGeom prst="rect">
            <a:avLst/>
          </a:prstGeom>
          <a:noFill/>
          <a:ln>
            <a:noFill/>
          </a:ln>
        </p:spPr>
      </p:pic>
      <p:sp>
        <p:nvSpPr>
          <p:cNvPr id="191" name="Google Shape;191;p22"/>
          <p:cNvSpPr txBox="1"/>
          <p:nvPr/>
        </p:nvSpPr>
        <p:spPr>
          <a:xfrm>
            <a:off x="7032692" y="4063983"/>
            <a:ext cx="2122698" cy="446342"/>
          </a:xfrm>
          <a:prstGeom prst="rect">
            <a:avLst/>
          </a:prstGeom>
          <a:noFill/>
          <a:ln>
            <a:noFill/>
          </a:ln>
          <a:effectLst>
            <a:outerShdw blurRad="57150" dist="19050" dir="5400000" algn="bl" rotWithShape="0">
              <a:srgbClr val="000000">
                <a:alpha val="95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creek flowing between two lush, green banks.</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BLM.</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
        <p:nvSpPr>
          <p:cNvPr id="182" name="Google Shape;182;p22"/>
          <p:cNvSpPr txBox="1">
            <a:spLocks noGrp="1"/>
          </p:cNvSpPr>
          <p:nvPr>
            <p:ph type="body" idx="1"/>
          </p:nvPr>
        </p:nvSpPr>
        <p:spPr>
          <a:xfrm>
            <a:off x="241648" y="4500714"/>
            <a:ext cx="8781752" cy="489286"/>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en">
                <a:solidFill>
                  <a:schemeClr val="lt1"/>
                </a:solidFill>
                <a:latin typeface="Roboto"/>
                <a:ea typeface="Roboto"/>
                <a:cs typeface="Roboto"/>
                <a:sym typeface="Roboto"/>
              </a:rPr>
              <a:t>People can help by protecting vegetation and soil along creeks, rivers, and lakes. </a:t>
            </a:r>
            <a:endParaRPr>
              <a:solidFill>
                <a:schemeClr val="lt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741af05-4105-436b-99ed-2ae635da4422">
      <Terms xmlns="http://schemas.microsoft.com/office/infopath/2007/PartnerControls"/>
    </lcf76f155ced4ddcb4097134ff3c332f>
    <TaxCatchAll xmlns="31062a0d-ede8-4112-b4bb-00a9c1bc8e1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4FB122BB1BD9141A959870760A42A63" ma:contentTypeVersion="15" ma:contentTypeDescription="Create a new document." ma:contentTypeScope="" ma:versionID="5dbd987adca86d545362121e85630c72">
  <xsd:schema xmlns:xsd="http://www.w3.org/2001/XMLSchema" xmlns:xs="http://www.w3.org/2001/XMLSchema" xmlns:p="http://schemas.microsoft.com/office/2006/metadata/properties" xmlns:ns2="1741af05-4105-436b-99ed-2ae635da4422" xmlns:ns3="949c1712-297b-4d10-a511-7202a5ff7746" xmlns:ns4="31062a0d-ede8-4112-b4bb-00a9c1bc8e16" targetNamespace="http://schemas.microsoft.com/office/2006/metadata/properties" ma:root="true" ma:fieldsID="2484c0615745e4b2ed96d5287a70d4bd" ns2:_="" ns3:_="" ns4:_="">
    <xsd:import namespace="1741af05-4105-436b-99ed-2ae635da4422"/>
    <xsd:import namespace="949c1712-297b-4d10-a511-7202a5ff7746"/>
    <xsd:import namespace="31062a0d-ede8-4112-b4bb-00a9c1bc8e1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41af05-4105-436b-99ed-2ae635da44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c5df3ad-b4e5-45d1-88c9-23db5f1fe6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9c1712-297b-4d10-a511-7202a5ff77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62a0d-ede8-4112-b4bb-00a9c1bc8e1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94c9fc7-0ee7-41e1-a065-8c0fe5113e1d}" ma:internalName="TaxCatchAll" ma:showField="CatchAllData" ma:web="949c1712-297b-4d10-a511-7202a5ff7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506F628-8F38-40EA-B63A-5B39D18051AC}">
  <ds:schemaRefs>
    <ds:schemaRef ds:uri="1741af05-4105-436b-99ed-2ae635da4422"/>
    <ds:schemaRef ds:uri="31062a0d-ede8-4112-b4bb-00a9c1bc8e16"/>
    <ds:schemaRef ds:uri="949c1712-297b-4d10-a511-7202a5ff774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342C677-5E05-48A1-82EB-81D130B138A7}">
  <ds:schemaRefs>
    <ds:schemaRef ds:uri="1741af05-4105-436b-99ed-2ae635da4422"/>
    <ds:schemaRef ds:uri="31062a0d-ede8-4112-b4bb-00a9c1bc8e16"/>
    <ds:schemaRef ds:uri="949c1712-297b-4d10-a511-7202a5ff77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22A0396-83B5-416C-9244-13D5066058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19</Slides>
  <Notes>9</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Simple Light</vt:lpstr>
      <vt:lpstr>Healthier Waterways</vt:lpstr>
      <vt:lpstr>Lesson 4: Healthier Waterways Lesson Question:</vt:lpstr>
      <vt:lpstr>Materials: </vt:lpstr>
      <vt:lpstr>People can impact water quality in positive ways. Everyone can reduce and solve problems in their watersheds.</vt:lpstr>
      <vt:lpstr>People use water in many ways every day. How do you use water? </vt:lpstr>
      <vt:lpstr>Whether you live in a city or a small village, your community has a way of dealing with wastewater from toilets, sinks, showers, and other water sources.   Here is a picture of a wastewater treatment center in Anchorage, Alaska.  Much of the wastewater from homes and buildings in Anchorage ends up here. At the center, used water gets cleaned before it is released into the ocean. </vt:lpstr>
      <vt:lpstr>When wastewater treatment centers are not available, two common solutions are septic systems and outhouses. These systems manage human waste by keeping it contained and allowing it to decompose or break down.</vt:lpstr>
      <vt:lpstr>Outside of homes, there are other examples of wastewater, such as urban runoff. Polluted urban runoff does not go into the wastewater treatment system. It flows directly into waterways.</vt:lpstr>
      <vt:lpstr>There are natural solutions to the problem of urban runoff. Vegetation and soil help absorb and filter polluted urban runoff before it can enter waterways.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Janson, Brian D</dc:creator>
  <cp:revision>1</cp:revision>
  <dcterms:modified xsi:type="dcterms:W3CDTF">2023-11-28T22:44:18Z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0x010100A4FB122BB1BD9141A959870760A42A63</vt:lpwstr>
  </property>
  <property fmtid="{D5CDD505-2E9C-101B-9397-08002B2CF9AE}" pid="3" name="MediaServiceImageTags">
    <vt:lpwstr/>
  </property>
</Properties>
</file>