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104_0.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107_0.xml" ContentType="application/vnd.ms-powerpoint.comments+xml"/>
  <Override PartName="/ppt/notesSlides/notesSlide8.xml" ContentType="application/vnd.openxmlformats-officedocument.presentationml.notesSlide+xml"/>
  <Override PartName="/ppt/comments/modernComment_106_0.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10A_0.xml" ContentType="application/vnd.ms-powerpoint.comments+xml"/>
  <Override PartName="/ppt/notesSlides/notesSlide12.xml" ContentType="application/vnd.openxmlformats-officedocument.presentationml.notesSlide+xml"/>
  <Override PartName="/ppt/comments/modernComment_10B_0.xml" ContentType="application/vnd.ms-powerpoint.comments+xml"/>
  <Override PartName="/ppt/notesSlides/notesSlide13.xml" ContentType="application/vnd.openxmlformats-officedocument.presentationml.notesSlide+xml"/>
  <Override PartName="/ppt/comments/modernComment_10C_0.xml" ContentType="application/vnd.ms-powerpoint.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modernComment_10E_0.xml" ContentType="application/vnd.ms-powerpoint.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modernComment_110_0.xml" ContentType="application/vnd.ms-powerpoint.comments+xml"/>
  <Override PartName="/ppt/notesSlides/notesSlide18.xml" ContentType="application/vnd.openxmlformats-officedocument.presentationml.notesSlide+xml"/>
  <Override PartName="/ppt/comments/modernComment_111_0.xml" ContentType="application/vnd.ms-powerpoint.comments+xml"/>
  <Override PartName="/ppt/notesSlides/notesSlide19.xml" ContentType="application/vnd.openxmlformats-officedocument.presentationml.notesSlide+xml"/>
  <Override PartName="/ppt/comments/modernComment_112_0.xml" ContentType="application/vnd.ms-powerpoint.comments+xml"/>
  <Override PartName="/ppt/notesSlides/notesSlide20.xml" ContentType="application/vnd.openxmlformats-officedocument.presentationml.notesSlide+xml"/>
  <Override PartName="/ppt/comments/modernComment_113_0.xml" ContentType="application/vnd.ms-powerpoint.comments+xml"/>
  <Override PartName="/ppt/notesSlides/notesSlide21.xml" ContentType="application/vnd.openxmlformats-officedocument.presentationml.notesSlide+xml"/>
  <Override PartName="/ppt/comments/modernComment_114_0.xml" ContentType="application/vnd.ms-powerpoint.comments+xml"/>
  <Override PartName="/ppt/notesSlides/notesSlide22.xml" ContentType="application/vnd.openxmlformats-officedocument.presentationml.notesSlide+xml"/>
  <Override PartName="/ppt/comments/modernComment_115_0.xml" ContentType="application/vnd.ms-powerpoint.comment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modernComment_117_0.xml" ContentType="application/vnd.ms-powerpoint.comments+xml"/>
  <Override PartName="/ppt/notesSlides/notesSlide25.xml" ContentType="application/vnd.openxmlformats-officedocument.presentationml.notesSlide+xml"/>
  <Override PartName="/ppt/comments/modernComment_118_0.xml" ContentType="application/vnd.ms-powerpoint.comments+xml"/>
  <Override PartName="/ppt/notesSlides/notesSlide26.xml" ContentType="application/vnd.openxmlformats-officedocument.presentationml.notesSlide+xml"/>
  <Override PartName="/ppt/comments/modernComment_119_0.xml" ContentType="application/vnd.ms-powerpoint.comment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omments/modernComment_11B_0.xml" ContentType="application/vnd.ms-powerpoint.comment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omments/modernComment_11D_0.xml" ContentType="application/vnd.ms-powerpoint.comment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omments/modernComment_120_0.xml" ContentType="application/vnd.ms-powerpoint.comments+xml"/>
  <Override PartName="/ppt/notesSlides/notesSlide34.xml" ContentType="application/vnd.openxmlformats-officedocument.presentationml.notesSlide+xml"/>
  <Override PartName="/ppt/comments/modernComment_121_0.xml" ContentType="application/vnd.ms-powerpoint.comments+xml"/>
  <Override PartName="/ppt/notesSlides/notesSlide35.xml" ContentType="application/vnd.openxmlformats-officedocument.presentationml.notesSlide+xml"/>
  <Override PartName="/ppt/comments/modernComment_122_0.xml" ContentType="application/vnd.ms-powerpoint.comments+xml"/>
  <Override PartName="/ppt/notesSlides/notesSlide36.xml" ContentType="application/vnd.openxmlformats-officedocument.presentationml.notesSlide+xml"/>
  <Override PartName="/ppt/comments/modernComment_123_0.xml" ContentType="application/vnd.ms-powerpoint.comments+xml"/>
  <Override PartName="/ppt/notesSlides/notesSlide37.xml" ContentType="application/vnd.openxmlformats-officedocument.presentationml.notesSlide+xml"/>
  <Override PartName="/ppt/comments/modernComment_124_0.xml" ContentType="application/vnd.ms-powerpoint.comments+xml"/>
  <Override PartName="/ppt/notesSlides/notesSlide38.xml" ContentType="application/vnd.openxmlformats-officedocument.presentationml.notesSlide+xml"/>
  <Override PartName="/ppt/comments/modernComment_125_0.xml" ContentType="application/vnd.ms-powerpoint.comment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omments/modernComment_127_0.xml" ContentType="application/vnd.ms-powerpoint.comments+xml"/>
  <Override PartName="/ppt/notesSlides/notesSlide41.xml" ContentType="application/vnd.openxmlformats-officedocument.presentationml.notesSlide+xml"/>
  <Override PartName="/ppt/comments/modernComment_128_0.xml" ContentType="application/vnd.ms-powerpoint.comments+xml"/>
  <Override PartName="/ppt/notesSlides/notesSlide42.xml" ContentType="application/vnd.openxmlformats-officedocument.presentationml.notesSlide+xml"/>
  <Override PartName="/ppt/comments/modernComment_129_0.xml" ContentType="application/vnd.ms-powerpoint.comment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omments/modernComment_12B_0.xml" ContentType="application/vnd.ms-powerpoint.comment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omments/modernComment_12D_0.xml" ContentType="application/vnd.ms-powerpoint.comment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53"/>
  </p:notesMasterIdLst>
  <p:sldIdLst>
    <p:sldId id="256" r:id="rId5"/>
    <p:sldId id="257" r:id="rId6"/>
    <p:sldId id="258" r:id="rId7"/>
    <p:sldId id="259" r:id="rId8"/>
    <p:sldId id="260" r:id="rId9"/>
    <p:sldId id="261" r:id="rId10"/>
    <p:sldId id="263" r:id="rId11"/>
    <p:sldId id="262"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Lst>
  <p:sldSz cx="9144000" cy="5143500" type="screen16x9"/>
  <p:notesSz cx="6858000" cy="9144000"/>
  <p:embeddedFontLst>
    <p:embeddedFont>
      <p:font typeface="Calibri" panose="020F0502020204030204" pitchFamily="34" charset="0"/>
      <p:regular r:id="rId54"/>
      <p:bold r:id="rId55"/>
      <p:italic r:id="rId56"/>
      <p:boldItalic r:id="rId57"/>
    </p:embeddedFont>
    <p:embeddedFont>
      <p:font typeface="Roboto" panose="02000000000000000000" pitchFamily="2" charset="0"/>
      <p:regular r:id="rId58"/>
      <p:bold r:id="rId59"/>
      <p:italic r:id="rId60"/>
      <p:boldItalic r:id="rId6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C91C878-CAD3-8CFC-A8AB-C13EC5F3127F}" name="Coble, Deborah A" initials="CA" userId="S::dcoble@blm.gov::edb799e7-acd2-4d1e-a010-893bd14d0664"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0E1FF2-99AC-2003-21AA-C1CAB035D474}" v="531" dt="2023-11-28T17:44:41.289"/>
    <p1510:client id="{68E033BF-6FE5-A184-0750-ED14DEDB9E4F}" v="806" dt="2023-11-28T16:53:03.3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2" d="100"/>
          <a:sy n="132" d="100"/>
        </p:scale>
        <p:origin x="96" y="21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font" Target="fonts/font2.fntdata"/><Relationship Id="rId63" Type="http://schemas.openxmlformats.org/officeDocument/2006/relationships/viewProps" Target="viewProps.xml"/><Relationship Id="rId68"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font" Target="fonts/font5.fntdata"/><Relationship Id="rId66"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font" Target="fonts/font8.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3.fntdata"/><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6.fntdata"/><Relationship Id="rId67"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1.fntdata"/><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4.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font" Target="fonts/font7.fntdata"/><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son, Brian D" userId="17869c82-e820-4f0b-9ef4-6bb812314540" providerId="ADAL" clId="{B415767C-2D63-4F98-87E0-BD830DC2963A}"/>
    <pc:docChg chg="undo custSel modSld">
      <pc:chgData name="Janson, Brian D" userId="17869c82-e820-4f0b-9ef4-6bb812314540" providerId="ADAL" clId="{B415767C-2D63-4F98-87E0-BD830DC2963A}" dt="2023-09-13T16:23:50.975" v="250"/>
      <pc:docMkLst>
        <pc:docMk/>
      </pc:docMkLst>
      <pc:sldChg chg="delSp modSp mod modCm">
        <pc:chgData name="Janson, Brian D" userId="17869c82-e820-4f0b-9ef4-6bb812314540" providerId="ADAL" clId="{B415767C-2D63-4F98-87E0-BD830DC2963A}" dt="2023-09-13T16:05:13.376" v="7"/>
        <pc:sldMkLst>
          <pc:docMk/>
          <pc:sldMk cId="0" sldId="260"/>
        </pc:sldMkLst>
        <pc:spChg chg="mod">
          <ac:chgData name="Janson, Brian D" userId="17869c82-e820-4f0b-9ef4-6bb812314540" providerId="ADAL" clId="{B415767C-2D63-4F98-87E0-BD830DC2963A}" dt="2023-09-13T16:05:02.414" v="6" actId="20577"/>
          <ac:spMkLst>
            <pc:docMk/>
            <pc:sldMk cId="0" sldId="260"/>
            <ac:spMk id="2" creationId="{1E597F4E-27D0-4F52-AE5E-C89D9DFEF4F1}"/>
          </ac:spMkLst>
        </pc:spChg>
        <pc:spChg chg="del mod">
          <ac:chgData name="Janson, Brian D" userId="17869c82-e820-4f0b-9ef4-6bb812314540" providerId="ADAL" clId="{B415767C-2D63-4F98-87E0-BD830DC2963A}" dt="2023-09-13T16:04:51.977" v="1" actId="478"/>
          <ac:spMkLst>
            <pc:docMk/>
            <pc:sldMk cId="0" sldId="260"/>
            <ac:spMk id="109"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05:13.376" v="7"/>
              <pc2:cmMkLst xmlns:pc2="http://schemas.microsoft.com/office/powerpoint/2019/9/main/command">
                <pc:docMk/>
                <pc:sldMk cId="0" sldId="260"/>
                <pc2:cmMk id="{337A2B79-76EF-476C-967F-F231230E5C65}"/>
              </pc2:cmMkLst>
            </pc226:cmChg>
          </p:ext>
        </pc:extLst>
      </pc:sldChg>
      <pc:sldChg chg="delSp modSp mod">
        <pc:chgData name="Janson, Brian D" userId="17869c82-e820-4f0b-9ef4-6bb812314540" providerId="ADAL" clId="{B415767C-2D63-4F98-87E0-BD830DC2963A}" dt="2023-09-13T16:05:40.721" v="15" actId="1076"/>
        <pc:sldMkLst>
          <pc:docMk/>
          <pc:sldMk cId="0" sldId="261"/>
        </pc:sldMkLst>
        <pc:spChg chg="mod">
          <ac:chgData name="Janson, Brian D" userId="17869c82-e820-4f0b-9ef4-6bb812314540" providerId="ADAL" clId="{B415767C-2D63-4F98-87E0-BD830DC2963A}" dt="2023-09-13T16:05:33.428" v="14" actId="20577"/>
          <ac:spMkLst>
            <pc:docMk/>
            <pc:sldMk cId="0" sldId="261"/>
            <ac:spMk id="2" creationId="{2C85F094-28F3-476C-8FFE-208F1434C673}"/>
          </ac:spMkLst>
        </pc:spChg>
        <pc:spChg chg="del mod">
          <ac:chgData name="Janson, Brian D" userId="17869c82-e820-4f0b-9ef4-6bb812314540" providerId="ADAL" clId="{B415767C-2D63-4F98-87E0-BD830DC2963A}" dt="2023-09-13T16:05:24.071" v="9" actId="478"/>
          <ac:spMkLst>
            <pc:docMk/>
            <pc:sldMk cId="0" sldId="261"/>
            <ac:spMk id="124" creationId="{00000000-0000-0000-0000-000000000000}"/>
          </ac:spMkLst>
        </pc:spChg>
        <pc:spChg chg="mod">
          <ac:chgData name="Janson, Brian D" userId="17869c82-e820-4f0b-9ef4-6bb812314540" providerId="ADAL" clId="{B415767C-2D63-4F98-87E0-BD830DC2963A}" dt="2023-09-13T16:05:40.721" v="15" actId="1076"/>
          <ac:spMkLst>
            <pc:docMk/>
            <pc:sldMk cId="0" sldId="261"/>
            <ac:spMk id="134" creationId="{00000000-0000-0000-0000-000000000000}"/>
          </ac:spMkLst>
        </pc:spChg>
      </pc:sldChg>
      <pc:sldChg chg="addSp delSp modSp mod modCm">
        <pc:chgData name="Janson, Brian D" userId="17869c82-e820-4f0b-9ef4-6bb812314540" providerId="ADAL" clId="{B415767C-2D63-4F98-87E0-BD830DC2963A}" dt="2023-09-13T16:06:36.866" v="33"/>
        <pc:sldMkLst>
          <pc:docMk/>
          <pc:sldMk cId="0" sldId="262"/>
        </pc:sldMkLst>
        <pc:spChg chg="mod">
          <ac:chgData name="Janson, Brian D" userId="17869c82-e820-4f0b-9ef4-6bb812314540" providerId="ADAL" clId="{B415767C-2D63-4F98-87E0-BD830DC2963A}" dt="2023-09-13T16:06:30.599" v="32" actId="14100"/>
          <ac:spMkLst>
            <pc:docMk/>
            <pc:sldMk cId="0" sldId="262"/>
            <ac:spMk id="2" creationId="{7933DB53-5098-47C7-B9C8-AF05FDD4A309}"/>
          </ac:spMkLst>
        </pc:spChg>
        <pc:spChg chg="add del">
          <ac:chgData name="Janson, Brian D" userId="17869c82-e820-4f0b-9ef4-6bb812314540" providerId="ADAL" clId="{B415767C-2D63-4F98-87E0-BD830DC2963A}" dt="2023-09-13T16:06:23.849" v="28" actId="22"/>
          <ac:spMkLst>
            <pc:docMk/>
            <pc:sldMk cId="0" sldId="262"/>
            <ac:spMk id="4" creationId="{E846555F-DCEC-5380-DD8B-14E9395671DA}"/>
          </ac:spMkLst>
        </pc:spChg>
        <pc:spChg chg="del mod">
          <ac:chgData name="Janson, Brian D" userId="17869c82-e820-4f0b-9ef4-6bb812314540" providerId="ADAL" clId="{B415767C-2D63-4F98-87E0-BD830DC2963A}" dt="2023-09-13T16:06:17.297" v="24" actId="478"/>
          <ac:spMkLst>
            <pc:docMk/>
            <pc:sldMk cId="0" sldId="262"/>
            <ac:spMk id="149"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06:36.866" v="33"/>
              <pc2:cmMkLst xmlns:pc2="http://schemas.microsoft.com/office/powerpoint/2019/9/main/command">
                <pc:docMk/>
                <pc:sldMk cId="0" sldId="262"/>
                <pc2:cmMk id="{C098E140-C392-43F2-B982-1DB16D6D7283}"/>
              </pc2:cmMkLst>
            </pc226:cmChg>
          </p:ext>
        </pc:extLst>
      </pc:sldChg>
      <pc:sldChg chg="delSp modSp mod modCm">
        <pc:chgData name="Janson, Brian D" userId="17869c82-e820-4f0b-9ef4-6bb812314540" providerId="ADAL" clId="{B415767C-2D63-4F98-87E0-BD830DC2963A}" dt="2023-09-13T16:06:07.716" v="22"/>
        <pc:sldMkLst>
          <pc:docMk/>
          <pc:sldMk cId="0" sldId="263"/>
        </pc:sldMkLst>
        <pc:spChg chg="mod">
          <ac:chgData name="Janson, Brian D" userId="17869c82-e820-4f0b-9ef4-6bb812314540" providerId="ADAL" clId="{B415767C-2D63-4F98-87E0-BD830DC2963A}" dt="2023-09-13T16:06:04.033" v="21" actId="20577"/>
          <ac:spMkLst>
            <pc:docMk/>
            <pc:sldMk cId="0" sldId="263"/>
            <ac:spMk id="2" creationId="{CCFE7CBA-CCD0-4304-BDC1-C56BCA7E9EFF}"/>
          </ac:spMkLst>
        </pc:spChg>
        <pc:spChg chg="del mod">
          <ac:chgData name="Janson, Brian D" userId="17869c82-e820-4f0b-9ef4-6bb812314540" providerId="ADAL" clId="{B415767C-2D63-4F98-87E0-BD830DC2963A}" dt="2023-09-13T16:05:56.907" v="17" actId="478"/>
          <ac:spMkLst>
            <pc:docMk/>
            <pc:sldMk cId="0" sldId="263"/>
            <ac:spMk id="155"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06:07.716" v="22"/>
              <pc2:cmMkLst xmlns:pc2="http://schemas.microsoft.com/office/powerpoint/2019/9/main/command">
                <pc:docMk/>
                <pc:sldMk cId="0" sldId="263"/>
                <pc2:cmMk id="{50D59C41-546E-4E73-A9D5-32CCC9E9645D}"/>
              </pc2:cmMkLst>
            </pc226:cmChg>
          </p:ext>
        </pc:extLst>
      </pc:sldChg>
      <pc:sldChg chg="delSp modSp mod">
        <pc:chgData name="Janson, Brian D" userId="17869c82-e820-4f0b-9ef4-6bb812314540" providerId="ADAL" clId="{B415767C-2D63-4F98-87E0-BD830DC2963A}" dt="2023-09-13T16:07:08.633" v="43" actId="1076"/>
        <pc:sldMkLst>
          <pc:docMk/>
          <pc:sldMk cId="0" sldId="264"/>
        </pc:sldMkLst>
        <pc:spChg chg="mod">
          <ac:chgData name="Janson, Brian D" userId="17869c82-e820-4f0b-9ef4-6bb812314540" providerId="ADAL" clId="{B415767C-2D63-4F98-87E0-BD830DC2963A}" dt="2023-09-13T16:07:08.633" v="43" actId="1076"/>
          <ac:spMkLst>
            <pc:docMk/>
            <pc:sldMk cId="0" sldId="264"/>
            <ac:spMk id="2" creationId="{6923D7A5-910C-44B1-B974-5D5A55E6303E}"/>
          </ac:spMkLst>
        </pc:spChg>
        <pc:spChg chg="del mod">
          <ac:chgData name="Janson, Brian D" userId="17869c82-e820-4f0b-9ef4-6bb812314540" providerId="ADAL" clId="{B415767C-2D63-4F98-87E0-BD830DC2963A}" dt="2023-09-13T16:06:49.749" v="35" actId="478"/>
          <ac:spMkLst>
            <pc:docMk/>
            <pc:sldMk cId="0" sldId="264"/>
            <ac:spMk id="168" creationId="{00000000-0000-0000-0000-000000000000}"/>
          </ac:spMkLst>
        </pc:spChg>
      </pc:sldChg>
      <pc:sldChg chg="delSp modSp mod modCm">
        <pc:chgData name="Janson, Brian D" userId="17869c82-e820-4f0b-9ef4-6bb812314540" providerId="ADAL" clId="{B415767C-2D63-4F98-87E0-BD830DC2963A}" dt="2023-09-13T16:07:37.219" v="50"/>
        <pc:sldMkLst>
          <pc:docMk/>
          <pc:sldMk cId="0" sldId="266"/>
        </pc:sldMkLst>
        <pc:spChg chg="mod">
          <ac:chgData name="Janson, Brian D" userId="17869c82-e820-4f0b-9ef4-6bb812314540" providerId="ADAL" clId="{B415767C-2D63-4F98-87E0-BD830DC2963A}" dt="2023-09-13T16:07:32.042" v="49"/>
          <ac:spMkLst>
            <pc:docMk/>
            <pc:sldMk cId="0" sldId="266"/>
            <ac:spMk id="2" creationId="{F4F31404-963E-4B2F-B6FE-4E46C1D80597}"/>
          </ac:spMkLst>
        </pc:spChg>
        <pc:spChg chg="del mod">
          <ac:chgData name="Janson, Brian D" userId="17869c82-e820-4f0b-9ef4-6bb812314540" providerId="ADAL" clId="{B415767C-2D63-4F98-87E0-BD830DC2963A}" dt="2023-09-13T16:07:25.521" v="45" actId="478"/>
          <ac:spMkLst>
            <pc:docMk/>
            <pc:sldMk cId="0" sldId="266"/>
            <ac:spMk id="198"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07:37.219" v="50"/>
              <pc2:cmMkLst xmlns:pc2="http://schemas.microsoft.com/office/powerpoint/2019/9/main/command">
                <pc:docMk/>
                <pc:sldMk cId="0" sldId="266"/>
                <pc2:cmMk id="{D04858A4-49A3-4A4C-B1E2-24DACC7D077E}"/>
              </pc2:cmMkLst>
            </pc226:cmChg>
          </p:ext>
        </pc:extLst>
      </pc:sldChg>
      <pc:sldChg chg="delSp modSp mod modCm">
        <pc:chgData name="Janson, Brian D" userId="17869c82-e820-4f0b-9ef4-6bb812314540" providerId="ADAL" clId="{B415767C-2D63-4F98-87E0-BD830DC2963A}" dt="2023-09-13T16:08:00.774" v="57"/>
        <pc:sldMkLst>
          <pc:docMk/>
          <pc:sldMk cId="0" sldId="267"/>
        </pc:sldMkLst>
        <pc:spChg chg="mod">
          <ac:chgData name="Janson, Brian D" userId="17869c82-e820-4f0b-9ef4-6bb812314540" providerId="ADAL" clId="{B415767C-2D63-4F98-87E0-BD830DC2963A}" dt="2023-09-13T16:07:57.559" v="56" actId="20577"/>
          <ac:spMkLst>
            <pc:docMk/>
            <pc:sldMk cId="0" sldId="267"/>
            <ac:spMk id="2" creationId="{6D4AC82A-B8F2-4120-A35B-B2E1F7F69042}"/>
          </ac:spMkLst>
        </pc:spChg>
        <pc:spChg chg="del mod">
          <ac:chgData name="Janson, Brian D" userId="17869c82-e820-4f0b-9ef4-6bb812314540" providerId="ADAL" clId="{B415767C-2D63-4F98-87E0-BD830DC2963A}" dt="2023-09-13T16:07:50.890" v="52" actId="478"/>
          <ac:spMkLst>
            <pc:docMk/>
            <pc:sldMk cId="0" sldId="267"/>
            <ac:spMk id="213"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08:00.774" v="57"/>
              <pc2:cmMkLst xmlns:pc2="http://schemas.microsoft.com/office/powerpoint/2019/9/main/command">
                <pc:docMk/>
                <pc:sldMk cId="0" sldId="267"/>
                <pc2:cmMk id="{06CF2C54-DC8C-46C6-9DF1-B1917ADA3DEB}"/>
              </pc2:cmMkLst>
            </pc226:cmChg>
          </p:ext>
        </pc:extLst>
      </pc:sldChg>
      <pc:sldChg chg="delSp modSp mod modCm">
        <pc:chgData name="Janson, Brian D" userId="17869c82-e820-4f0b-9ef4-6bb812314540" providerId="ADAL" clId="{B415767C-2D63-4F98-87E0-BD830DC2963A}" dt="2023-09-13T16:08:43.646" v="65"/>
        <pc:sldMkLst>
          <pc:docMk/>
          <pc:sldMk cId="0" sldId="268"/>
        </pc:sldMkLst>
        <pc:spChg chg="mod">
          <ac:chgData name="Janson, Brian D" userId="17869c82-e820-4f0b-9ef4-6bb812314540" providerId="ADAL" clId="{B415767C-2D63-4F98-87E0-BD830DC2963A}" dt="2023-09-13T16:08:41.179" v="64" actId="14100"/>
          <ac:spMkLst>
            <pc:docMk/>
            <pc:sldMk cId="0" sldId="268"/>
            <ac:spMk id="2" creationId="{59456D1A-92AA-4369-872B-578246F6611E}"/>
          </ac:spMkLst>
        </pc:spChg>
        <pc:spChg chg="del mod">
          <ac:chgData name="Janson, Brian D" userId="17869c82-e820-4f0b-9ef4-6bb812314540" providerId="ADAL" clId="{B415767C-2D63-4F98-87E0-BD830DC2963A}" dt="2023-09-13T16:08:25.462" v="59" actId="478"/>
          <ac:spMkLst>
            <pc:docMk/>
            <pc:sldMk cId="0" sldId="268"/>
            <ac:spMk id="226"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08:43.646" v="65"/>
              <pc2:cmMkLst xmlns:pc2="http://schemas.microsoft.com/office/powerpoint/2019/9/main/command">
                <pc:docMk/>
                <pc:sldMk cId="0" sldId="268"/>
                <pc2:cmMk id="{36A95F38-B609-4809-8CC0-3DDD95E5C54D}"/>
              </pc2:cmMkLst>
            </pc226:cmChg>
          </p:ext>
        </pc:extLst>
      </pc:sldChg>
      <pc:sldChg chg="delSp modSp mod modCm">
        <pc:chgData name="Janson, Brian D" userId="17869c82-e820-4f0b-9ef4-6bb812314540" providerId="ADAL" clId="{B415767C-2D63-4F98-87E0-BD830DC2963A}" dt="2023-09-13T16:09:58.558" v="73"/>
        <pc:sldMkLst>
          <pc:docMk/>
          <pc:sldMk cId="0" sldId="270"/>
        </pc:sldMkLst>
        <pc:spChg chg="mod">
          <ac:chgData name="Janson, Brian D" userId="17869c82-e820-4f0b-9ef4-6bb812314540" providerId="ADAL" clId="{B415767C-2D63-4F98-87E0-BD830DC2963A}" dt="2023-09-13T16:09:44.864" v="71" actId="20577"/>
          <ac:spMkLst>
            <pc:docMk/>
            <pc:sldMk cId="0" sldId="270"/>
            <ac:spMk id="2" creationId="{98F5D0D9-CAF2-4414-843C-732D35EEC527}"/>
          </ac:spMkLst>
        </pc:spChg>
        <pc:spChg chg="del mod">
          <ac:chgData name="Janson, Brian D" userId="17869c82-e820-4f0b-9ef4-6bb812314540" providerId="ADAL" clId="{B415767C-2D63-4F98-87E0-BD830DC2963A}" dt="2023-09-13T16:09:35.572" v="67" actId="478"/>
          <ac:spMkLst>
            <pc:docMk/>
            <pc:sldMk cId="0" sldId="270"/>
            <ac:spMk id="259"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09:55.299" v="72"/>
              <pc2:cmMkLst xmlns:pc2="http://schemas.microsoft.com/office/powerpoint/2019/9/main/command">
                <pc:docMk/>
                <pc:sldMk cId="0" sldId="270"/>
                <pc2:cmMk id="{0961DF57-B58B-4776-AB7B-4BEE4F7537D3}"/>
              </pc2:cmMkLst>
            </pc226:cmChg>
            <pc226:cmChg xmlns:pc226="http://schemas.microsoft.com/office/powerpoint/2022/06/main/command" chg="mod">
              <pc226:chgData name="Janson, Brian D" userId="17869c82-e820-4f0b-9ef4-6bb812314540" providerId="ADAL" clId="{B415767C-2D63-4F98-87E0-BD830DC2963A}" dt="2023-09-13T16:09:58.558" v="73"/>
              <pc2:cmMkLst xmlns:pc2="http://schemas.microsoft.com/office/powerpoint/2019/9/main/command">
                <pc:docMk/>
                <pc:sldMk cId="0" sldId="270"/>
                <pc2:cmMk id="{4168A9F9-1AF1-438B-A794-BEF169B80601}"/>
              </pc2:cmMkLst>
            </pc226:cmChg>
          </p:ext>
        </pc:extLst>
      </pc:sldChg>
      <pc:sldChg chg="addSp delSp modSp mod modCm">
        <pc:chgData name="Janson, Brian D" userId="17869c82-e820-4f0b-9ef4-6bb812314540" providerId="ADAL" clId="{B415767C-2D63-4F98-87E0-BD830DC2963A}" dt="2023-09-13T16:10:35.017" v="83"/>
        <pc:sldMkLst>
          <pc:docMk/>
          <pc:sldMk cId="0" sldId="272"/>
        </pc:sldMkLst>
        <pc:spChg chg="mod">
          <ac:chgData name="Janson, Brian D" userId="17869c82-e820-4f0b-9ef4-6bb812314540" providerId="ADAL" clId="{B415767C-2D63-4F98-87E0-BD830DC2963A}" dt="2023-09-13T16:10:24.578" v="82"/>
          <ac:spMkLst>
            <pc:docMk/>
            <pc:sldMk cId="0" sldId="272"/>
            <ac:spMk id="2" creationId="{7C07CBDE-3562-492E-BAB9-E1A202BE61F1}"/>
          </ac:spMkLst>
        </pc:spChg>
        <pc:spChg chg="add del">
          <ac:chgData name="Janson, Brian D" userId="17869c82-e820-4f0b-9ef4-6bb812314540" providerId="ADAL" clId="{B415767C-2D63-4F98-87E0-BD830DC2963A}" dt="2023-09-13T16:10:19.800" v="79" actId="22"/>
          <ac:spMkLst>
            <pc:docMk/>
            <pc:sldMk cId="0" sldId="272"/>
            <ac:spMk id="4" creationId="{4F25116E-12D5-45B1-740E-F212D92E5143}"/>
          </ac:spMkLst>
        </pc:spChg>
        <pc:spChg chg="del mod">
          <ac:chgData name="Janson, Brian D" userId="17869c82-e820-4f0b-9ef4-6bb812314540" providerId="ADAL" clId="{B415767C-2D63-4F98-87E0-BD830DC2963A}" dt="2023-09-13T16:10:13.648" v="75" actId="478"/>
          <ac:spMkLst>
            <pc:docMk/>
            <pc:sldMk cId="0" sldId="272"/>
            <ac:spMk id="299"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10:35.017" v="83"/>
              <pc2:cmMkLst xmlns:pc2="http://schemas.microsoft.com/office/powerpoint/2019/9/main/command">
                <pc:docMk/>
                <pc:sldMk cId="0" sldId="272"/>
                <pc2:cmMk id="{7925B3EA-B98C-429B-BBE3-300CE926EBA7}"/>
              </pc2:cmMkLst>
            </pc226:cmChg>
          </p:ext>
        </pc:extLst>
      </pc:sldChg>
      <pc:sldChg chg="delSp modSp mod modCm">
        <pc:chgData name="Janson, Brian D" userId="17869c82-e820-4f0b-9ef4-6bb812314540" providerId="ADAL" clId="{B415767C-2D63-4F98-87E0-BD830DC2963A}" dt="2023-09-13T16:11:56.902" v="90"/>
        <pc:sldMkLst>
          <pc:docMk/>
          <pc:sldMk cId="0" sldId="273"/>
        </pc:sldMkLst>
        <pc:spChg chg="mod">
          <ac:chgData name="Janson, Brian D" userId="17869c82-e820-4f0b-9ef4-6bb812314540" providerId="ADAL" clId="{B415767C-2D63-4F98-87E0-BD830DC2963A}" dt="2023-09-13T16:11:49.958" v="89" actId="20577"/>
          <ac:spMkLst>
            <pc:docMk/>
            <pc:sldMk cId="0" sldId="273"/>
            <ac:spMk id="2" creationId="{DD82A069-1120-40AB-9B77-65871EE0A5C7}"/>
          </ac:spMkLst>
        </pc:spChg>
        <pc:spChg chg="del mod">
          <ac:chgData name="Janson, Brian D" userId="17869c82-e820-4f0b-9ef4-6bb812314540" providerId="ADAL" clId="{B415767C-2D63-4F98-87E0-BD830DC2963A}" dt="2023-09-13T16:11:42.797" v="85" actId="478"/>
          <ac:spMkLst>
            <pc:docMk/>
            <pc:sldMk cId="0" sldId="273"/>
            <ac:spMk id="313"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11:56.902" v="90"/>
              <pc2:cmMkLst xmlns:pc2="http://schemas.microsoft.com/office/powerpoint/2019/9/main/command">
                <pc:docMk/>
                <pc:sldMk cId="0" sldId="273"/>
                <pc2:cmMk id="{CC45EB88-4587-46B6-BDCE-9BF5C23192A0}"/>
              </pc2:cmMkLst>
            </pc226:cmChg>
          </p:ext>
        </pc:extLst>
      </pc:sldChg>
      <pc:sldChg chg="delSp modSp mod modCm">
        <pc:chgData name="Janson, Brian D" userId="17869c82-e820-4f0b-9ef4-6bb812314540" providerId="ADAL" clId="{B415767C-2D63-4F98-87E0-BD830DC2963A}" dt="2023-09-13T16:12:35.866" v="99"/>
        <pc:sldMkLst>
          <pc:docMk/>
          <pc:sldMk cId="0" sldId="274"/>
        </pc:sldMkLst>
        <pc:spChg chg="mod">
          <ac:chgData name="Janson, Brian D" userId="17869c82-e820-4f0b-9ef4-6bb812314540" providerId="ADAL" clId="{B415767C-2D63-4F98-87E0-BD830DC2963A}" dt="2023-09-13T16:12:32.131" v="98" actId="20577"/>
          <ac:spMkLst>
            <pc:docMk/>
            <pc:sldMk cId="0" sldId="274"/>
            <ac:spMk id="2" creationId="{AF353A4A-5DAD-4887-8A08-CED0108C5D09}"/>
          </ac:spMkLst>
        </pc:spChg>
        <pc:spChg chg="del mod">
          <ac:chgData name="Janson, Brian D" userId="17869c82-e820-4f0b-9ef4-6bb812314540" providerId="ADAL" clId="{B415767C-2D63-4F98-87E0-BD830DC2963A}" dt="2023-09-13T16:12:20.932" v="92" actId="478"/>
          <ac:spMkLst>
            <pc:docMk/>
            <pc:sldMk cId="0" sldId="274"/>
            <ac:spMk id="329"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12:35.866" v="99"/>
              <pc2:cmMkLst xmlns:pc2="http://schemas.microsoft.com/office/powerpoint/2019/9/main/command">
                <pc:docMk/>
                <pc:sldMk cId="0" sldId="274"/>
                <pc2:cmMk id="{FD8687A3-ECF2-4858-8941-DEF722C5AE8A}"/>
              </pc2:cmMkLst>
            </pc226:cmChg>
          </p:ext>
        </pc:extLst>
      </pc:sldChg>
      <pc:sldChg chg="delSp modSp mod modCm">
        <pc:chgData name="Janson, Brian D" userId="17869c82-e820-4f0b-9ef4-6bb812314540" providerId="ADAL" clId="{B415767C-2D63-4F98-87E0-BD830DC2963A}" dt="2023-09-13T16:13:13.428" v="107"/>
        <pc:sldMkLst>
          <pc:docMk/>
          <pc:sldMk cId="0" sldId="275"/>
        </pc:sldMkLst>
        <pc:spChg chg="mod">
          <ac:chgData name="Janson, Brian D" userId="17869c82-e820-4f0b-9ef4-6bb812314540" providerId="ADAL" clId="{B415767C-2D63-4F98-87E0-BD830DC2963A}" dt="2023-09-13T16:12:56.004" v="106"/>
          <ac:spMkLst>
            <pc:docMk/>
            <pc:sldMk cId="0" sldId="275"/>
            <ac:spMk id="2" creationId="{3864AD42-E6F0-41FF-A6AD-EAE50460C769}"/>
          </ac:spMkLst>
        </pc:spChg>
        <pc:spChg chg="del mod">
          <ac:chgData name="Janson, Brian D" userId="17869c82-e820-4f0b-9ef4-6bb812314540" providerId="ADAL" clId="{B415767C-2D63-4F98-87E0-BD830DC2963A}" dt="2023-09-13T16:12:47.220" v="101" actId="478"/>
          <ac:spMkLst>
            <pc:docMk/>
            <pc:sldMk cId="0" sldId="275"/>
            <ac:spMk id="344"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13:13.428" v="107"/>
              <pc2:cmMkLst xmlns:pc2="http://schemas.microsoft.com/office/powerpoint/2019/9/main/command">
                <pc:docMk/>
                <pc:sldMk cId="0" sldId="275"/>
                <pc2:cmMk id="{D8427569-56BB-4D33-9359-10E997837F83}"/>
              </pc2:cmMkLst>
            </pc226:cmChg>
          </p:ext>
        </pc:extLst>
      </pc:sldChg>
      <pc:sldChg chg="delSp modSp mod modCm">
        <pc:chgData name="Janson, Brian D" userId="17869c82-e820-4f0b-9ef4-6bb812314540" providerId="ADAL" clId="{B415767C-2D63-4F98-87E0-BD830DC2963A}" dt="2023-09-13T16:13:53.499" v="115"/>
        <pc:sldMkLst>
          <pc:docMk/>
          <pc:sldMk cId="0" sldId="276"/>
        </pc:sldMkLst>
        <pc:spChg chg="mod">
          <ac:chgData name="Janson, Brian D" userId="17869c82-e820-4f0b-9ef4-6bb812314540" providerId="ADAL" clId="{B415767C-2D63-4F98-87E0-BD830DC2963A}" dt="2023-09-13T16:13:40.361" v="113"/>
          <ac:spMkLst>
            <pc:docMk/>
            <pc:sldMk cId="0" sldId="276"/>
            <ac:spMk id="2" creationId="{CEE131C7-AE76-4528-BFA7-2D177A349937}"/>
          </ac:spMkLst>
        </pc:spChg>
        <pc:spChg chg="del mod">
          <ac:chgData name="Janson, Brian D" userId="17869c82-e820-4f0b-9ef4-6bb812314540" providerId="ADAL" clId="{B415767C-2D63-4F98-87E0-BD830DC2963A}" dt="2023-09-13T16:13:33.477" v="109" actId="478"/>
          <ac:spMkLst>
            <pc:docMk/>
            <pc:sldMk cId="0" sldId="276"/>
            <ac:spMk id="360"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13:51.889" v="114"/>
              <pc2:cmMkLst xmlns:pc2="http://schemas.microsoft.com/office/powerpoint/2019/9/main/command">
                <pc:docMk/>
                <pc:sldMk cId="0" sldId="276"/>
                <pc2:cmMk id="{1B9B8B8D-397E-46D1-B027-B87682FBF0FA}"/>
              </pc2:cmMkLst>
            </pc226:cmChg>
            <pc226:cmChg xmlns:pc226="http://schemas.microsoft.com/office/powerpoint/2022/06/main/command" chg="mod">
              <pc226:chgData name="Janson, Brian D" userId="17869c82-e820-4f0b-9ef4-6bb812314540" providerId="ADAL" clId="{B415767C-2D63-4F98-87E0-BD830DC2963A}" dt="2023-09-13T16:13:53.499" v="115"/>
              <pc2:cmMkLst xmlns:pc2="http://schemas.microsoft.com/office/powerpoint/2019/9/main/command">
                <pc:docMk/>
                <pc:sldMk cId="0" sldId="276"/>
                <pc2:cmMk id="{025622C0-66FE-4C76-89CF-DB7A9A839CAE}"/>
              </pc2:cmMkLst>
            </pc226:cmChg>
          </p:ext>
        </pc:extLst>
      </pc:sldChg>
      <pc:sldChg chg="delSp modSp mod modCm">
        <pc:chgData name="Janson, Brian D" userId="17869c82-e820-4f0b-9ef4-6bb812314540" providerId="ADAL" clId="{B415767C-2D63-4F98-87E0-BD830DC2963A}" dt="2023-09-13T16:14:14.170" v="123"/>
        <pc:sldMkLst>
          <pc:docMk/>
          <pc:sldMk cId="0" sldId="277"/>
        </pc:sldMkLst>
        <pc:spChg chg="mod">
          <ac:chgData name="Janson, Brian D" userId="17869c82-e820-4f0b-9ef4-6bb812314540" providerId="ADAL" clId="{B415767C-2D63-4F98-87E0-BD830DC2963A}" dt="2023-09-13T16:14:11.584" v="122" actId="1076"/>
          <ac:spMkLst>
            <pc:docMk/>
            <pc:sldMk cId="0" sldId="277"/>
            <ac:spMk id="2" creationId="{412C3455-6F52-4A33-AE6B-B774F6AD4A9C}"/>
          </ac:spMkLst>
        </pc:spChg>
        <pc:spChg chg="del mod">
          <ac:chgData name="Janson, Brian D" userId="17869c82-e820-4f0b-9ef4-6bb812314540" providerId="ADAL" clId="{B415767C-2D63-4F98-87E0-BD830DC2963A}" dt="2023-09-13T16:14:02.188" v="117" actId="478"/>
          <ac:spMkLst>
            <pc:docMk/>
            <pc:sldMk cId="0" sldId="277"/>
            <ac:spMk id="374"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14:14.170" v="123"/>
              <pc2:cmMkLst xmlns:pc2="http://schemas.microsoft.com/office/powerpoint/2019/9/main/command">
                <pc:docMk/>
                <pc:sldMk cId="0" sldId="277"/>
                <pc2:cmMk id="{03D752EA-D0FB-42AC-9D27-1587AE86485D}"/>
              </pc2:cmMkLst>
            </pc226:cmChg>
          </p:ext>
        </pc:extLst>
      </pc:sldChg>
      <pc:sldChg chg="modCm">
        <pc:chgData name="Janson, Brian D" userId="17869c82-e820-4f0b-9ef4-6bb812314540" providerId="ADAL" clId="{B415767C-2D63-4F98-87E0-BD830DC2963A}" dt="2023-09-13T16:14:44.159" v="124"/>
        <pc:sldMkLst>
          <pc:docMk/>
          <pc:sldMk cId="0" sldId="279"/>
        </pc:sldMkLst>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14:44.159" v="124"/>
              <pc2:cmMkLst xmlns:pc2="http://schemas.microsoft.com/office/powerpoint/2019/9/main/command">
                <pc:docMk/>
                <pc:sldMk cId="0" sldId="279"/>
                <pc2:cmMk id="{BE363E47-29F6-4103-8CF7-C2B0C8EFE59D}"/>
              </pc2:cmMkLst>
            </pc226:cmChg>
          </p:ext>
        </pc:extLst>
      </pc:sldChg>
      <pc:sldChg chg="delSp modSp mod modCm">
        <pc:chgData name="Janson, Brian D" userId="17869c82-e820-4f0b-9ef4-6bb812314540" providerId="ADAL" clId="{B415767C-2D63-4F98-87E0-BD830DC2963A}" dt="2023-09-13T16:15:16.133" v="131"/>
        <pc:sldMkLst>
          <pc:docMk/>
          <pc:sldMk cId="0" sldId="280"/>
        </pc:sldMkLst>
        <pc:spChg chg="mod">
          <ac:chgData name="Janson, Brian D" userId="17869c82-e820-4f0b-9ef4-6bb812314540" providerId="ADAL" clId="{B415767C-2D63-4F98-87E0-BD830DC2963A}" dt="2023-09-13T16:15:11.318" v="130" actId="20577"/>
          <ac:spMkLst>
            <pc:docMk/>
            <pc:sldMk cId="0" sldId="280"/>
            <ac:spMk id="2" creationId="{2CC24A1B-77C2-4BDE-A6AF-50335479CC6A}"/>
          </ac:spMkLst>
        </pc:spChg>
        <pc:spChg chg="del mod">
          <ac:chgData name="Janson, Brian D" userId="17869c82-e820-4f0b-9ef4-6bb812314540" providerId="ADAL" clId="{B415767C-2D63-4F98-87E0-BD830DC2963A}" dt="2023-09-13T16:14:56.886" v="126" actId="478"/>
          <ac:spMkLst>
            <pc:docMk/>
            <pc:sldMk cId="0" sldId="280"/>
            <ac:spMk id="419"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15:16.133" v="131"/>
              <pc2:cmMkLst xmlns:pc2="http://schemas.microsoft.com/office/powerpoint/2019/9/main/command">
                <pc:docMk/>
                <pc:sldMk cId="0" sldId="280"/>
                <pc2:cmMk id="{DC9FF94E-B474-4C5B-B0F8-B733A8D967F1}"/>
              </pc2:cmMkLst>
            </pc226:cmChg>
          </p:ext>
        </pc:extLst>
      </pc:sldChg>
      <pc:sldChg chg="delSp modSp mod modCm">
        <pc:chgData name="Janson, Brian D" userId="17869c82-e820-4f0b-9ef4-6bb812314540" providerId="ADAL" clId="{B415767C-2D63-4F98-87E0-BD830DC2963A}" dt="2023-09-13T16:15:47.690" v="138"/>
        <pc:sldMkLst>
          <pc:docMk/>
          <pc:sldMk cId="0" sldId="281"/>
        </pc:sldMkLst>
        <pc:spChg chg="mod">
          <ac:chgData name="Janson, Brian D" userId="17869c82-e820-4f0b-9ef4-6bb812314540" providerId="ADAL" clId="{B415767C-2D63-4F98-87E0-BD830DC2963A}" dt="2023-09-13T16:15:43.219" v="137"/>
          <ac:spMkLst>
            <pc:docMk/>
            <pc:sldMk cId="0" sldId="281"/>
            <ac:spMk id="2" creationId="{05D745FB-E253-438F-BE01-0960EB9E2A9F}"/>
          </ac:spMkLst>
        </pc:spChg>
        <pc:spChg chg="del mod">
          <ac:chgData name="Janson, Brian D" userId="17869c82-e820-4f0b-9ef4-6bb812314540" providerId="ADAL" clId="{B415767C-2D63-4F98-87E0-BD830DC2963A}" dt="2023-09-13T16:15:36.038" v="133" actId="478"/>
          <ac:spMkLst>
            <pc:docMk/>
            <pc:sldMk cId="0" sldId="281"/>
            <ac:spMk id="433"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15:47.690" v="138"/>
              <pc2:cmMkLst xmlns:pc2="http://schemas.microsoft.com/office/powerpoint/2019/9/main/command">
                <pc:docMk/>
                <pc:sldMk cId="0" sldId="281"/>
                <pc2:cmMk id="{B0E81129-C775-4530-91F2-B946FF8C0BE5}"/>
              </pc2:cmMkLst>
            </pc226:cmChg>
          </p:ext>
        </pc:extLst>
      </pc:sldChg>
      <pc:sldChg chg="delSp modSp mod modCm">
        <pc:chgData name="Janson, Brian D" userId="17869c82-e820-4f0b-9ef4-6bb812314540" providerId="ADAL" clId="{B415767C-2D63-4F98-87E0-BD830DC2963A}" dt="2023-09-13T16:16:21.841" v="148"/>
        <pc:sldMkLst>
          <pc:docMk/>
          <pc:sldMk cId="0" sldId="283"/>
        </pc:sldMkLst>
        <pc:spChg chg="mod">
          <ac:chgData name="Janson, Brian D" userId="17869c82-e820-4f0b-9ef4-6bb812314540" providerId="ADAL" clId="{B415767C-2D63-4F98-87E0-BD830DC2963A}" dt="2023-09-13T16:16:19.806" v="147" actId="1076"/>
          <ac:spMkLst>
            <pc:docMk/>
            <pc:sldMk cId="0" sldId="283"/>
            <ac:spMk id="2" creationId="{1268BB6A-4DC4-484B-B6C0-1EB4A08FA680}"/>
          </ac:spMkLst>
        </pc:spChg>
        <pc:spChg chg="del mod">
          <ac:chgData name="Janson, Brian D" userId="17869c82-e820-4f0b-9ef4-6bb812314540" providerId="ADAL" clId="{B415767C-2D63-4F98-87E0-BD830DC2963A}" dt="2023-09-13T16:16:04.788" v="140" actId="478"/>
          <ac:spMkLst>
            <pc:docMk/>
            <pc:sldMk cId="0" sldId="283"/>
            <ac:spMk id="463"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16:21.841" v="148"/>
              <pc2:cmMkLst xmlns:pc2="http://schemas.microsoft.com/office/powerpoint/2019/9/main/command">
                <pc:docMk/>
                <pc:sldMk cId="0" sldId="283"/>
                <pc2:cmMk id="{1D3CA5B4-C2E6-4AFC-869F-41CE3681D1D2}"/>
              </pc2:cmMkLst>
            </pc226:cmChg>
          </p:ext>
        </pc:extLst>
      </pc:sldChg>
      <pc:sldChg chg="delSp modSp mod modCm">
        <pc:chgData name="Janson, Brian D" userId="17869c82-e820-4f0b-9ef4-6bb812314540" providerId="ADAL" clId="{B415767C-2D63-4F98-87E0-BD830DC2963A}" dt="2023-09-13T16:16:50.447" v="156"/>
        <pc:sldMkLst>
          <pc:docMk/>
          <pc:sldMk cId="0" sldId="285"/>
        </pc:sldMkLst>
        <pc:spChg chg="mod">
          <ac:chgData name="Janson, Brian D" userId="17869c82-e820-4f0b-9ef4-6bb812314540" providerId="ADAL" clId="{B415767C-2D63-4F98-87E0-BD830DC2963A}" dt="2023-09-13T16:16:48.276" v="155" actId="1076"/>
          <ac:spMkLst>
            <pc:docMk/>
            <pc:sldMk cId="0" sldId="285"/>
            <ac:spMk id="2" creationId="{1E73C89C-3206-4DAA-854A-85A86DAA300B}"/>
          </ac:spMkLst>
        </pc:spChg>
        <pc:spChg chg="del mod">
          <ac:chgData name="Janson, Brian D" userId="17869c82-e820-4f0b-9ef4-6bb812314540" providerId="ADAL" clId="{B415767C-2D63-4F98-87E0-BD830DC2963A}" dt="2023-09-13T16:16:38.701" v="150" actId="478"/>
          <ac:spMkLst>
            <pc:docMk/>
            <pc:sldMk cId="0" sldId="285"/>
            <ac:spMk id="499"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16:50.447" v="156"/>
              <pc2:cmMkLst xmlns:pc2="http://schemas.microsoft.com/office/powerpoint/2019/9/main/command">
                <pc:docMk/>
                <pc:sldMk cId="0" sldId="285"/>
                <pc2:cmMk id="{E198DF79-6381-439B-9472-332FDC2E1C30}"/>
              </pc2:cmMkLst>
            </pc226:cmChg>
          </p:ext>
        </pc:extLst>
      </pc:sldChg>
      <pc:sldChg chg="delSp modSp mod modCm">
        <pc:chgData name="Janson, Brian D" userId="17869c82-e820-4f0b-9ef4-6bb812314540" providerId="ADAL" clId="{B415767C-2D63-4F98-87E0-BD830DC2963A}" dt="2023-09-13T16:17:29.246" v="165"/>
        <pc:sldMkLst>
          <pc:docMk/>
          <pc:sldMk cId="0" sldId="288"/>
        </pc:sldMkLst>
        <pc:spChg chg="mod">
          <ac:chgData name="Janson, Brian D" userId="17869c82-e820-4f0b-9ef4-6bb812314540" providerId="ADAL" clId="{B415767C-2D63-4F98-87E0-BD830DC2963A}" dt="2023-09-13T16:17:14.941" v="163"/>
          <ac:spMkLst>
            <pc:docMk/>
            <pc:sldMk cId="0" sldId="288"/>
            <ac:spMk id="2" creationId="{853347B6-8CF8-41AA-9CC1-3F2CDE61F25C}"/>
          </ac:spMkLst>
        </pc:spChg>
        <pc:spChg chg="del mod">
          <ac:chgData name="Janson, Brian D" userId="17869c82-e820-4f0b-9ef4-6bb812314540" providerId="ADAL" clId="{B415767C-2D63-4F98-87E0-BD830DC2963A}" dt="2023-09-13T16:17:07.305" v="158" actId="478"/>
          <ac:spMkLst>
            <pc:docMk/>
            <pc:sldMk cId="0" sldId="288"/>
            <ac:spMk id="559"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17:29.246" v="165"/>
              <pc2:cmMkLst xmlns:pc2="http://schemas.microsoft.com/office/powerpoint/2019/9/main/command">
                <pc:docMk/>
                <pc:sldMk cId="0" sldId="288"/>
                <pc2:cmMk id="{AEF235A3-9B19-4F4D-BCAE-56EF7B26B7B7}"/>
              </pc2:cmMkLst>
            </pc226:cmChg>
          </p:ext>
        </pc:extLst>
      </pc:sldChg>
      <pc:sldChg chg="delSp modSp mod modCm">
        <pc:chgData name="Janson, Brian D" userId="17869c82-e820-4f0b-9ef4-6bb812314540" providerId="ADAL" clId="{B415767C-2D63-4F98-87E0-BD830DC2963A}" dt="2023-09-13T16:18:08.909" v="177" actId="6549"/>
        <pc:sldMkLst>
          <pc:docMk/>
          <pc:sldMk cId="0" sldId="289"/>
        </pc:sldMkLst>
        <pc:spChg chg="mod">
          <ac:chgData name="Janson, Brian D" userId="17869c82-e820-4f0b-9ef4-6bb812314540" providerId="ADAL" clId="{B415767C-2D63-4F98-87E0-BD830DC2963A}" dt="2023-09-13T16:18:08.909" v="177" actId="6549"/>
          <ac:spMkLst>
            <pc:docMk/>
            <pc:sldMk cId="0" sldId="289"/>
            <ac:spMk id="2" creationId="{C9BD3334-AB20-4153-BE38-6AF35C2D72A2}"/>
          </ac:spMkLst>
        </pc:spChg>
        <pc:spChg chg="del mod">
          <ac:chgData name="Janson, Brian D" userId="17869c82-e820-4f0b-9ef4-6bb812314540" providerId="ADAL" clId="{B415767C-2D63-4F98-87E0-BD830DC2963A}" dt="2023-09-13T16:17:37.556" v="167" actId="478"/>
          <ac:spMkLst>
            <pc:docMk/>
            <pc:sldMk cId="0" sldId="289"/>
            <ac:spMk id="571"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17:24.032" v="164"/>
              <pc2:cmMkLst xmlns:pc2="http://schemas.microsoft.com/office/powerpoint/2019/9/main/command">
                <pc:docMk/>
                <pc:sldMk cId="0" sldId="289"/>
                <pc2:cmMk id="{0ECE76FD-FFD5-4A01-8D38-3B3A62448EFF}"/>
              </pc2:cmMkLst>
            </pc226:cmChg>
          </p:ext>
        </pc:extLst>
      </pc:sldChg>
      <pc:sldChg chg="delSp modSp mod modCm">
        <pc:chgData name="Janson, Brian D" userId="17869c82-e820-4f0b-9ef4-6bb812314540" providerId="ADAL" clId="{B415767C-2D63-4F98-87E0-BD830DC2963A}" dt="2023-09-13T16:18:45.976" v="186"/>
        <pc:sldMkLst>
          <pc:docMk/>
          <pc:sldMk cId="0" sldId="290"/>
        </pc:sldMkLst>
        <pc:spChg chg="mod">
          <ac:chgData name="Janson, Brian D" userId="17869c82-e820-4f0b-9ef4-6bb812314540" providerId="ADAL" clId="{B415767C-2D63-4F98-87E0-BD830DC2963A}" dt="2023-09-13T16:18:40.574" v="185" actId="20577"/>
          <ac:spMkLst>
            <pc:docMk/>
            <pc:sldMk cId="0" sldId="290"/>
            <ac:spMk id="2" creationId="{76F04995-73D3-4418-9C66-1CB0B606A430}"/>
          </ac:spMkLst>
        </pc:spChg>
        <pc:spChg chg="del mod">
          <ac:chgData name="Janson, Brian D" userId="17869c82-e820-4f0b-9ef4-6bb812314540" providerId="ADAL" clId="{B415767C-2D63-4F98-87E0-BD830DC2963A}" dt="2023-09-13T16:18:28.783" v="179" actId="478"/>
          <ac:spMkLst>
            <pc:docMk/>
            <pc:sldMk cId="0" sldId="290"/>
            <ac:spMk id="578"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18:45.976" v="186"/>
              <pc2:cmMkLst xmlns:pc2="http://schemas.microsoft.com/office/powerpoint/2019/9/main/command">
                <pc:docMk/>
                <pc:sldMk cId="0" sldId="290"/>
                <pc2:cmMk id="{CC906E08-4CF5-4CC0-8532-ED18894DFB98}"/>
              </pc2:cmMkLst>
            </pc226:cmChg>
          </p:ext>
        </pc:extLst>
      </pc:sldChg>
      <pc:sldChg chg="delSp modSp mod modCm">
        <pc:chgData name="Janson, Brian D" userId="17869c82-e820-4f0b-9ef4-6bb812314540" providerId="ADAL" clId="{B415767C-2D63-4F98-87E0-BD830DC2963A}" dt="2023-09-13T16:19:29.261" v="194"/>
        <pc:sldMkLst>
          <pc:docMk/>
          <pc:sldMk cId="0" sldId="291"/>
        </pc:sldMkLst>
        <pc:spChg chg="mod">
          <ac:chgData name="Janson, Brian D" userId="17869c82-e820-4f0b-9ef4-6bb812314540" providerId="ADAL" clId="{B415767C-2D63-4F98-87E0-BD830DC2963A}" dt="2023-09-13T16:19:04.733" v="192"/>
          <ac:spMkLst>
            <pc:docMk/>
            <pc:sldMk cId="0" sldId="291"/>
            <ac:spMk id="2" creationId="{5D7F521F-86F5-492B-8549-54C3937F3010}"/>
          </ac:spMkLst>
        </pc:spChg>
        <pc:spChg chg="del mod">
          <ac:chgData name="Janson, Brian D" userId="17869c82-e820-4f0b-9ef4-6bb812314540" providerId="ADAL" clId="{B415767C-2D63-4F98-87E0-BD830DC2963A}" dt="2023-09-13T16:18:58.717" v="188" actId="478"/>
          <ac:spMkLst>
            <pc:docMk/>
            <pc:sldMk cId="0" sldId="291"/>
            <ac:spMk id="594"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19:29.261" v="194"/>
              <pc2:cmMkLst xmlns:pc2="http://schemas.microsoft.com/office/powerpoint/2019/9/main/command">
                <pc:docMk/>
                <pc:sldMk cId="0" sldId="291"/>
                <pc2:cmMk id="{F9DC0126-23C5-4741-850D-C0304357EAB7}"/>
              </pc2:cmMkLst>
            </pc226:cmChg>
            <pc226:cmChg xmlns:pc226="http://schemas.microsoft.com/office/powerpoint/2022/06/main/command" chg="mod">
              <pc226:chgData name="Janson, Brian D" userId="17869c82-e820-4f0b-9ef4-6bb812314540" providerId="ADAL" clId="{B415767C-2D63-4F98-87E0-BD830DC2963A}" dt="2023-09-13T16:19:27.827" v="193"/>
              <pc2:cmMkLst xmlns:pc2="http://schemas.microsoft.com/office/powerpoint/2019/9/main/command">
                <pc:docMk/>
                <pc:sldMk cId="0" sldId="291"/>
                <pc2:cmMk id="{EADC1779-63ED-450F-9617-1399A5BAF12F}"/>
              </pc2:cmMkLst>
            </pc226:cmChg>
          </p:ext>
        </pc:extLst>
      </pc:sldChg>
      <pc:sldChg chg="delSp modSp mod modCm">
        <pc:chgData name="Janson, Brian D" userId="17869c82-e820-4f0b-9ef4-6bb812314540" providerId="ADAL" clId="{B415767C-2D63-4F98-87E0-BD830DC2963A}" dt="2023-09-13T16:20:18.311" v="203"/>
        <pc:sldMkLst>
          <pc:docMk/>
          <pc:sldMk cId="0" sldId="292"/>
        </pc:sldMkLst>
        <pc:spChg chg="mod">
          <ac:chgData name="Janson, Brian D" userId="17869c82-e820-4f0b-9ef4-6bb812314540" providerId="ADAL" clId="{B415767C-2D63-4F98-87E0-BD830DC2963A}" dt="2023-09-13T16:19:56.070" v="202" actId="20577"/>
          <ac:spMkLst>
            <pc:docMk/>
            <pc:sldMk cId="0" sldId="292"/>
            <ac:spMk id="2" creationId="{3C7DEF1C-BF47-47C8-A677-F87867C93190}"/>
          </ac:spMkLst>
        </pc:spChg>
        <pc:spChg chg="del mod">
          <ac:chgData name="Janson, Brian D" userId="17869c82-e820-4f0b-9ef4-6bb812314540" providerId="ADAL" clId="{B415767C-2D63-4F98-87E0-BD830DC2963A}" dt="2023-09-13T16:19:44.400" v="196" actId="478"/>
          <ac:spMkLst>
            <pc:docMk/>
            <pc:sldMk cId="0" sldId="292"/>
            <ac:spMk id="610"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20:18.311" v="203"/>
              <pc2:cmMkLst xmlns:pc2="http://schemas.microsoft.com/office/powerpoint/2019/9/main/command">
                <pc:docMk/>
                <pc:sldMk cId="0" sldId="292"/>
                <pc2:cmMk id="{E1992DD0-9E8A-42AF-9EF6-669588A430D8}"/>
              </pc2:cmMkLst>
            </pc226:cmChg>
          </p:ext>
        </pc:extLst>
      </pc:sldChg>
      <pc:sldChg chg="delSp modSp mod modCm">
        <pc:chgData name="Janson, Brian D" userId="17869c82-e820-4f0b-9ef4-6bb812314540" providerId="ADAL" clId="{B415767C-2D63-4F98-87E0-BD830DC2963A}" dt="2023-09-13T16:20:51.333" v="213"/>
        <pc:sldMkLst>
          <pc:docMk/>
          <pc:sldMk cId="0" sldId="293"/>
        </pc:sldMkLst>
        <pc:spChg chg="mod">
          <ac:chgData name="Janson, Brian D" userId="17869c82-e820-4f0b-9ef4-6bb812314540" providerId="ADAL" clId="{B415767C-2D63-4F98-87E0-BD830DC2963A}" dt="2023-09-13T16:20:45.643" v="212" actId="14100"/>
          <ac:spMkLst>
            <pc:docMk/>
            <pc:sldMk cId="0" sldId="293"/>
            <ac:spMk id="2" creationId="{D27297C8-96F9-4D42-B4B5-E584F640DD5C}"/>
          </ac:spMkLst>
        </pc:spChg>
        <pc:spChg chg="del mod">
          <ac:chgData name="Janson, Brian D" userId="17869c82-e820-4f0b-9ef4-6bb812314540" providerId="ADAL" clId="{B415767C-2D63-4F98-87E0-BD830DC2963A}" dt="2023-09-13T16:20:29.247" v="205" actId="478"/>
          <ac:spMkLst>
            <pc:docMk/>
            <pc:sldMk cId="0" sldId="293"/>
            <ac:spMk id="623"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20:51.333" v="213"/>
              <pc2:cmMkLst xmlns:pc2="http://schemas.microsoft.com/office/powerpoint/2019/9/main/command">
                <pc:docMk/>
                <pc:sldMk cId="0" sldId="293"/>
                <pc2:cmMk id="{4D47EC79-0FCD-4938-827D-C0C571913132}"/>
              </pc2:cmMkLst>
            </pc226:cmChg>
          </p:ext>
        </pc:extLst>
      </pc:sldChg>
      <pc:sldChg chg="modCm">
        <pc:chgData name="Janson, Brian D" userId="17869c82-e820-4f0b-9ef4-6bb812314540" providerId="ADAL" clId="{B415767C-2D63-4F98-87E0-BD830DC2963A}" dt="2023-09-13T16:21:14.013" v="214"/>
        <pc:sldMkLst>
          <pc:docMk/>
          <pc:sldMk cId="0" sldId="295"/>
        </pc:sldMkLst>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21:14.013" v="214"/>
              <pc2:cmMkLst xmlns:pc2="http://schemas.microsoft.com/office/powerpoint/2019/9/main/command">
                <pc:docMk/>
                <pc:sldMk cId="0" sldId="295"/>
                <pc2:cmMk id="{7285C5D9-204A-4E76-BE92-EAB919DFE354}"/>
              </pc2:cmMkLst>
            </pc226:cmChg>
          </p:ext>
        </pc:extLst>
      </pc:sldChg>
      <pc:sldChg chg="delSp modSp mod modCm">
        <pc:chgData name="Janson, Brian D" userId="17869c82-e820-4f0b-9ef4-6bb812314540" providerId="ADAL" clId="{B415767C-2D63-4F98-87E0-BD830DC2963A}" dt="2023-09-13T16:21:40.484" v="223"/>
        <pc:sldMkLst>
          <pc:docMk/>
          <pc:sldMk cId="0" sldId="296"/>
        </pc:sldMkLst>
        <pc:spChg chg="mod">
          <ac:chgData name="Janson, Brian D" userId="17869c82-e820-4f0b-9ef4-6bb812314540" providerId="ADAL" clId="{B415767C-2D63-4F98-87E0-BD830DC2963A}" dt="2023-09-13T16:21:37.009" v="222" actId="14100"/>
          <ac:spMkLst>
            <pc:docMk/>
            <pc:sldMk cId="0" sldId="296"/>
            <ac:spMk id="2" creationId="{7E88AFDA-8A33-45B8-B716-6EFF0F21CC7F}"/>
          </ac:spMkLst>
        </pc:spChg>
        <pc:spChg chg="del mod">
          <ac:chgData name="Janson, Brian D" userId="17869c82-e820-4f0b-9ef4-6bb812314540" providerId="ADAL" clId="{B415767C-2D63-4F98-87E0-BD830DC2963A}" dt="2023-09-13T16:21:28.297" v="216" actId="478"/>
          <ac:spMkLst>
            <pc:docMk/>
            <pc:sldMk cId="0" sldId="296"/>
            <ac:spMk id="669"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21:40.484" v="223"/>
              <pc2:cmMkLst xmlns:pc2="http://schemas.microsoft.com/office/powerpoint/2019/9/main/command">
                <pc:docMk/>
                <pc:sldMk cId="0" sldId="296"/>
                <pc2:cmMk id="{7B8F97A7-6299-44CA-836E-2D95B9F2094D}"/>
              </pc2:cmMkLst>
            </pc226:cmChg>
          </p:ext>
        </pc:extLst>
      </pc:sldChg>
      <pc:sldChg chg="delSp modSp mod modCm">
        <pc:chgData name="Janson, Brian D" userId="17869c82-e820-4f0b-9ef4-6bb812314540" providerId="ADAL" clId="{B415767C-2D63-4F98-87E0-BD830DC2963A}" dt="2023-09-13T16:22:35.136" v="231"/>
        <pc:sldMkLst>
          <pc:docMk/>
          <pc:sldMk cId="0" sldId="297"/>
        </pc:sldMkLst>
        <pc:spChg chg="mod">
          <ac:chgData name="Janson, Brian D" userId="17869c82-e820-4f0b-9ef4-6bb812314540" providerId="ADAL" clId="{B415767C-2D63-4F98-87E0-BD830DC2963A}" dt="2023-09-13T16:22:29.794" v="230" actId="20577"/>
          <ac:spMkLst>
            <pc:docMk/>
            <pc:sldMk cId="0" sldId="297"/>
            <ac:spMk id="2" creationId="{549877C0-E7D5-4063-B706-8D4B74EBA1E6}"/>
          </ac:spMkLst>
        </pc:spChg>
        <pc:spChg chg="del mod">
          <ac:chgData name="Janson, Brian D" userId="17869c82-e820-4f0b-9ef4-6bb812314540" providerId="ADAL" clId="{B415767C-2D63-4F98-87E0-BD830DC2963A}" dt="2023-09-13T16:22:19.107" v="225" actId="478"/>
          <ac:spMkLst>
            <pc:docMk/>
            <pc:sldMk cId="0" sldId="297"/>
            <ac:spMk id="683"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22:35.136" v="231"/>
              <pc2:cmMkLst xmlns:pc2="http://schemas.microsoft.com/office/powerpoint/2019/9/main/command">
                <pc:docMk/>
                <pc:sldMk cId="0" sldId="297"/>
                <pc2:cmMk id="{781B4747-689B-426F-B56F-023D7A607E44}"/>
              </pc2:cmMkLst>
            </pc226:cmChg>
          </p:ext>
        </pc:extLst>
      </pc:sldChg>
      <pc:sldChg chg="delSp modSp mod modCm">
        <pc:chgData name="Janson, Brian D" userId="17869c82-e820-4f0b-9ef4-6bb812314540" providerId="ADAL" clId="{B415767C-2D63-4F98-87E0-BD830DC2963A}" dt="2023-09-13T16:23:13.063" v="241"/>
        <pc:sldMkLst>
          <pc:docMk/>
          <pc:sldMk cId="0" sldId="299"/>
        </pc:sldMkLst>
        <pc:spChg chg="mod">
          <ac:chgData name="Janson, Brian D" userId="17869c82-e820-4f0b-9ef4-6bb812314540" providerId="ADAL" clId="{B415767C-2D63-4F98-87E0-BD830DC2963A}" dt="2023-09-13T16:23:07.402" v="240" actId="1076"/>
          <ac:spMkLst>
            <pc:docMk/>
            <pc:sldMk cId="0" sldId="299"/>
            <ac:spMk id="2" creationId="{40ED91E8-DDC0-45BB-B4E0-6AD7DF112CEE}"/>
          </ac:spMkLst>
        </pc:spChg>
        <pc:spChg chg="del mod">
          <ac:chgData name="Janson, Brian D" userId="17869c82-e820-4f0b-9ef4-6bb812314540" providerId="ADAL" clId="{B415767C-2D63-4F98-87E0-BD830DC2963A}" dt="2023-09-13T16:22:53.454" v="233" actId="478"/>
          <ac:spMkLst>
            <pc:docMk/>
            <pc:sldMk cId="0" sldId="299"/>
            <ac:spMk id="720"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23:13.063" v="241"/>
              <pc2:cmMkLst xmlns:pc2="http://schemas.microsoft.com/office/powerpoint/2019/9/main/command">
                <pc:docMk/>
                <pc:sldMk cId="0" sldId="299"/>
                <pc2:cmMk id="{7A4FCA5E-41BB-4109-9166-5BDF02209C65}"/>
              </pc2:cmMkLst>
            </pc226:cmChg>
          </p:ext>
        </pc:extLst>
      </pc:sldChg>
      <pc:sldChg chg="delSp modSp mod modCm">
        <pc:chgData name="Janson, Brian D" userId="17869c82-e820-4f0b-9ef4-6bb812314540" providerId="ADAL" clId="{B415767C-2D63-4F98-87E0-BD830DC2963A}" dt="2023-09-13T16:23:50.975" v="250"/>
        <pc:sldMkLst>
          <pc:docMk/>
          <pc:sldMk cId="0" sldId="301"/>
        </pc:sldMkLst>
        <pc:spChg chg="mod">
          <ac:chgData name="Janson, Brian D" userId="17869c82-e820-4f0b-9ef4-6bb812314540" providerId="ADAL" clId="{B415767C-2D63-4F98-87E0-BD830DC2963A}" dt="2023-09-13T16:23:45.175" v="249" actId="1076"/>
          <ac:spMkLst>
            <pc:docMk/>
            <pc:sldMk cId="0" sldId="301"/>
            <ac:spMk id="2" creationId="{834026B3-BD20-4A59-A12D-888D8A9C7236}"/>
          </ac:spMkLst>
        </pc:spChg>
        <pc:spChg chg="del mod">
          <ac:chgData name="Janson, Brian D" userId="17869c82-e820-4f0b-9ef4-6bb812314540" providerId="ADAL" clId="{B415767C-2D63-4F98-87E0-BD830DC2963A}" dt="2023-09-13T16:23:32.383" v="243" actId="478"/>
          <ac:spMkLst>
            <pc:docMk/>
            <pc:sldMk cId="0" sldId="301"/>
            <ac:spMk id="749" creationId="{00000000-0000-0000-0000-000000000000}"/>
          </ac:spMkLst>
        </pc:spChg>
        <pc:extLst>
          <p:ext xmlns:p="http://schemas.openxmlformats.org/presentationml/2006/main" uri="{D6D511B9-2390-475A-947B-AFAB55BFBCF1}">
            <pc226:cmChg xmlns:pc226="http://schemas.microsoft.com/office/powerpoint/2022/06/main/command" chg="mod">
              <pc226:chgData name="Janson, Brian D" userId="17869c82-e820-4f0b-9ef4-6bb812314540" providerId="ADAL" clId="{B415767C-2D63-4F98-87E0-BD830DC2963A}" dt="2023-09-13T16:23:50.975" v="250"/>
              <pc2:cmMkLst xmlns:pc2="http://schemas.microsoft.com/office/powerpoint/2019/9/main/command">
                <pc:docMk/>
                <pc:sldMk cId="0" sldId="301"/>
                <pc2:cmMk id="{EF48792B-0243-4343-BC80-889B62A7981A}"/>
              </pc2:cmMkLst>
            </pc226:cmChg>
          </p:ext>
        </pc:extLst>
      </pc:sldChg>
    </pc:docChg>
  </pc:docChgLst>
  <pc:docChgLst>
    <pc:chgData name="Runde, Anne (Annie)" userId="60f02010-108e-4de9-86cc-4c89fe4bec0e" providerId="ADAL" clId="{A23B9B2F-2763-4A2C-987B-A09AF7709DA2}"/>
    <pc:docChg chg="modSld">
      <pc:chgData name="Runde, Anne (Annie)" userId="60f02010-108e-4de9-86cc-4c89fe4bec0e" providerId="ADAL" clId="{A23B9B2F-2763-4A2C-987B-A09AF7709DA2}" dt="2023-10-25T17:28:42.803" v="0" actId="20577"/>
      <pc:docMkLst>
        <pc:docMk/>
      </pc:docMkLst>
      <pc:sldChg chg="modSp mod">
        <pc:chgData name="Runde, Anne (Annie)" userId="60f02010-108e-4de9-86cc-4c89fe4bec0e" providerId="ADAL" clId="{A23B9B2F-2763-4A2C-987B-A09AF7709DA2}" dt="2023-10-25T17:28:42.803" v="0" actId="20577"/>
        <pc:sldMkLst>
          <pc:docMk/>
          <pc:sldMk cId="0" sldId="260"/>
        </pc:sldMkLst>
        <pc:spChg chg="mod">
          <ac:chgData name="Runde, Anne (Annie)" userId="60f02010-108e-4de9-86cc-4c89fe4bec0e" providerId="ADAL" clId="{A23B9B2F-2763-4A2C-987B-A09AF7709DA2}" dt="2023-10-25T17:28:42.803" v="0" actId="20577"/>
          <ac:spMkLst>
            <pc:docMk/>
            <pc:sldMk cId="0" sldId="260"/>
            <ac:spMk id="118" creationId="{00000000-0000-0000-0000-000000000000}"/>
          </ac:spMkLst>
        </pc:spChg>
      </pc:sldChg>
    </pc:docChg>
  </pc:docChgLst>
  <pc:docChgLst>
    <pc:chgData name="Janson, Brian D" userId="17869c82-e820-4f0b-9ef4-6bb812314540" providerId="ADAL" clId="{E646F2E9-D7E3-4862-BB4C-3A83567CE1CA}"/>
    <pc:docChg chg="undo custSel modSld">
      <pc:chgData name="Janson, Brian D" userId="17869c82-e820-4f0b-9ef4-6bb812314540" providerId="ADAL" clId="{E646F2E9-D7E3-4862-BB4C-3A83567CE1CA}" dt="2022-12-30T21:40:22.482" v="1463" actId="13244"/>
      <pc:docMkLst>
        <pc:docMk/>
      </pc:docMkLst>
      <pc:sldChg chg="modSp mod">
        <pc:chgData name="Janson, Brian D" userId="17869c82-e820-4f0b-9ef4-6bb812314540" providerId="ADAL" clId="{E646F2E9-D7E3-4862-BB4C-3A83567CE1CA}" dt="2022-12-30T21:36:23.726" v="1444" actId="13244"/>
        <pc:sldMkLst>
          <pc:docMk/>
          <pc:sldMk cId="0" sldId="256"/>
        </pc:sldMkLst>
        <pc:spChg chg="mod">
          <ac:chgData name="Janson, Brian D" userId="17869c82-e820-4f0b-9ef4-6bb812314540" providerId="ADAL" clId="{E646F2E9-D7E3-4862-BB4C-3A83567CE1CA}" dt="2022-12-30T21:36:12.136" v="1442" actId="962"/>
          <ac:spMkLst>
            <pc:docMk/>
            <pc:sldMk cId="0" sldId="256"/>
            <ac:spMk id="61" creationId="{00000000-0000-0000-0000-000000000000}"/>
          </ac:spMkLst>
        </pc:spChg>
        <pc:spChg chg="ord">
          <ac:chgData name="Janson, Brian D" userId="17869c82-e820-4f0b-9ef4-6bb812314540" providerId="ADAL" clId="{E646F2E9-D7E3-4862-BB4C-3A83567CE1CA}" dt="2022-12-30T21:36:23.726" v="1444" actId="13244"/>
          <ac:spMkLst>
            <pc:docMk/>
            <pc:sldMk cId="0" sldId="256"/>
            <ac:spMk id="66" creationId="{00000000-0000-0000-0000-000000000000}"/>
          </ac:spMkLst>
        </pc:spChg>
        <pc:picChg chg="mod">
          <ac:chgData name="Janson, Brian D" userId="17869c82-e820-4f0b-9ef4-6bb812314540" providerId="ADAL" clId="{E646F2E9-D7E3-4862-BB4C-3A83567CE1CA}" dt="2022-12-30T21:36:06.595" v="1440" actId="962"/>
          <ac:picMkLst>
            <pc:docMk/>
            <pc:sldMk cId="0" sldId="256"/>
            <ac:picMk id="58" creationId="{00000000-0000-0000-0000-000000000000}"/>
          </ac:picMkLst>
        </pc:picChg>
        <pc:picChg chg="mod">
          <ac:chgData name="Janson, Brian D" userId="17869c82-e820-4f0b-9ef4-6bb812314540" providerId="ADAL" clId="{E646F2E9-D7E3-4862-BB4C-3A83567CE1CA}" dt="2022-12-30T21:36:10.302" v="1441" actId="962"/>
          <ac:picMkLst>
            <pc:docMk/>
            <pc:sldMk cId="0" sldId="256"/>
            <ac:picMk id="62" creationId="{00000000-0000-0000-0000-000000000000}"/>
          </ac:picMkLst>
        </pc:picChg>
        <pc:picChg chg="mod">
          <ac:chgData name="Janson, Brian D" userId="17869c82-e820-4f0b-9ef4-6bb812314540" providerId="ADAL" clId="{E646F2E9-D7E3-4862-BB4C-3A83567CE1CA}" dt="2022-12-30T21:36:13.838" v="1443" actId="962"/>
          <ac:picMkLst>
            <pc:docMk/>
            <pc:sldMk cId="0" sldId="256"/>
            <ac:picMk id="63" creationId="{00000000-0000-0000-0000-000000000000}"/>
          </ac:picMkLst>
        </pc:picChg>
      </pc:sldChg>
      <pc:sldChg chg="modSp mod">
        <pc:chgData name="Janson, Brian D" userId="17869c82-e820-4f0b-9ef4-6bb812314540" providerId="ADAL" clId="{E646F2E9-D7E3-4862-BB4C-3A83567CE1CA}" dt="2022-12-30T21:06:28.672" v="1" actId="1076"/>
        <pc:sldMkLst>
          <pc:docMk/>
          <pc:sldMk cId="0" sldId="259"/>
        </pc:sldMkLst>
        <pc:spChg chg="mod">
          <ac:chgData name="Janson, Brian D" userId="17869c82-e820-4f0b-9ef4-6bb812314540" providerId="ADAL" clId="{E646F2E9-D7E3-4862-BB4C-3A83567CE1CA}" dt="2022-12-30T21:06:28.672" v="1" actId="1076"/>
          <ac:spMkLst>
            <pc:docMk/>
            <pc:sldMk cId="0" sldId="259"/>
            <ac:spMk id="104" creationId="{00000000-0000-0000-0000-000000000000}"/>
          </ac:spMkLst>
        </pc:spChg>
        <pc:picChg chg="mod">
          <ac:chgData name="Janson, Brian D" userId="17869c82-e820-4f0b-9ef4-6bb812314540" providerId="ADAL" clId="{E646F2E9-D7E3-4862-BB4C-3A83567CE1CA}" dt="2022-12-30T21:06:25.976" v="0" actId="1076"/>
          <ac:picMkLst>
            <pc:docMk/>
            <pc:sldMk cId="0" sldId="259"/>
            <ac:picMk id="95" creationId="{00000000-0000-0000-0000-000000000000}"/>
          </ac:picMkLst>
        </pc:picChg>
      </pc:sldChg>
      <pc:sldChg chg="modSp mod">
        <pc:chgData name="Janson, Brian D" userId="17869c82-e820-4f0b-9ef4-6bb812314540" providerId="ADAL" clId="{E646F2E9-D7E3-4862-BB4C-3A83567CE1CA}" dt="2022-12-30T21:06:33.393" v="2" actId="1076"/>
        <pc:sldMkLst>
          <pc:docMk/>
          <pc:sldMk cId="0" sldId="260"/>
        </pc:sldMkLst>
        <pc:spChg chg="mod">
          <ac:chgData name="Janson, Brian D" userId="17869c82-e820-4f0b-9ef4-6bb812314540" providerId="ADAL" clId="{E646F2E9-D7E3-4862-BB4C-3A83567CE1CA}" dt="2022-12-30T21:06:33.393" v="2" actId="1076"/>
          <ac:spMkLst>
            <pc:docMk/>
            <pc:sldMk cId="0" sldId="260"/>
            <ac:spMk id="118" creationId="{00000000-0000-0000-0000-000000000000}"/>
          </ac:spMkLst>
        </pc:spChg>
      </pc:sldChg>
      <pc:sldChg chg="modSp mod">
        <pc:chgData name="Janson, Brian D" userId="17869c82-e820-4f0b-9ef4-6bb812314540" providerId="ADAL" clId="{E646F2E9-D7E3-4862-BB4C-3A83567CE1CA}" dt="2022-12-30T21:06:38.198" v="3" actId="1076"/>
        <pc:sldMkLst>
          <pc:docMk/>
          <pc:sldMk cId="0" sldId="261"/>
        </pc:sldMkLst>
        <pc:spChg chg="mod">
          <ac:chgData name="Janson, Brian D" userId="17869c82-e820-4f0b-9ef4-6bb812314540" providerId="ADAL" clId="{E646F2E9-D7E3-4862-BB4C-3A83567CE1CA}" dt="2022-12-30T21:06:38.198" v="3" actId="1076"/>
          <ac:spMkLst>
            <pc:docMk/>
            <pc:sldMk cId="0" sldId="261"/>
            <ac:spMk id="132" creationId="{00000000-0000-0000-0000-000000000000}"/>
          </ac:spMkLst>
        </pc:spChg>
      </pc:sldChg>
      <pc:sldChg chg="modSp mod">
        <pc:chgData name="Janson, Brian D" userId="17869c82-e820-4f0b-9ef4-6bb812314540" providerId="ADAL" clId="{E646F2E9-D7E3-4862-BB4C-3A83567CE1CA}" dt="2022-12-30T21:06:51.871" v="5" actId="1076"/>
        <pc:sldMkLst>
          <pc:docMk/>
          <pc:sldMk cId="0" sldId="262"/>
        </pc:sldMkLst>
        <pc:spChg chg="mod">
          <ac:chgData name="Janson, Brian D" userId="17869c82-e820-4f0b-9ef4-6bb812314540" providerId="ADAL" clId="{E646F2E9-D7E3-4862-BB4C-3A83567CE1CA}" dt="2022-12-30T21:06:51.871" v="5" actId="1076"/>
          <ac:spMkLst>
            <pc:docMk/>
            <pc:sldMk cId="0" sldId="262"/>
            <ac:spMk id="150" creationId="{00000000-0000-0000-0000-000000000000}"/>
          </ac:spMkLst>
        </pc:spChg>
      </pc:sldChg>
      <pc:sldChg chg="modSp mod">
        <pc:chgData name="Janson, Brian D" userId="17869c82-e820-4f0b-9ef4-6bb812314540" providerId="ADAL" clId="{E646F2E9-D7E3-4862-BB4C-3A83567CE1CA}" dt="2022-12-30T21:06:45.187" v="4" actId="1076"/>
        <pc:sldMkLst>
          <pc:docMk/>
          <pc:sldMk cId="0" sldId="263"/>
        </pc:sldMkLst>
        <pc:spChg chg="mod">
          <ac:chgData name="Janson, Brian D" userId="17869c82-e820-4f0b-9ef4-6bb812314540" providerId="ADAL" clId="{E646F2E9-D7E3-4862-BB4C-3A83567CE1CA}" dt="2022-12-30T21:06:45.187" v="4" actId="1076"/>
          <ac:spMkLst>
            <pc:docMk/>
            <pc:sldMk cId="0" sldId="263"/>
            <ac:spMk id="3" creationId="{D4619270-B3AA-D145-E2CF-3D78FC036544}"/>
          </ac:spMkLst>
        </pc:spChg>
      </pc:sldChg>
      <pc:sldChg chg="modSp mod">
        <pc:chgData name="Janson, Brian D" userId="17869c82-e820-4f0b-9ef4-6bb812314540" providerId="ADAL" clId="{E646F2E9-D7E3-4862-BB4C-3A83567CE1CA}" dt="2022-12-30T21:06:55.797" v="6" actId="1076"/>
        <pc:sldMkLst>
          <pc:docMk/>
          <pc:sldMk cId="0" sldId="264"/>
        </pc:sldMkLst>
        <pc:spChg chg="mod">
          <ac:chgData name="Janson, Brian D" userId="17869c82-e820-4f0b-9ef4-6bb812314540" providerId="ADAL" clId="{E646F2E9-D7E3-4862-BB4C-3A83567CE1CA}" dt="2022-12-30T21:06:55.797" v="6" actId="1076"/>
          <ac:spMkLst>
            <pc:docMk/>
            <pc:sldMk cId="0" sldId="264"/>
            <ac:spMk id="177" creationId="{00000000-0000-0000-0000-000000000000}"/>
          </ac:spMkLst>
        </pc:spChg>
      </pc:sldChg>
      <pc:sldChg chg="modSp mod">
        <pc:chgData name="Janson, Brian D" userId="17869c82-e820-4f0b-9ef4-6bb812314540" providerId="ADAL" clId="{E646F2E9-D7E3-4862-BB4C-3A83567CE1CA}" dt="2022-12-30T21:07:05.767" v="9" actId="14100"/>
        <pc:sldMkLst>
          <pc:docMk/>
          <pc:sldMk cId="0" sldId="265"/>
        </pc:sldMkLst>
        <pc:spChg chg="mod">
          <ac:chgData name="Janson, Brian D" userId="17869c82-e820-4f0b-9ef4-6bb812314540" providerId="ADAL" clId="{E646F2E9-D7E3-4862-BB4C-3A83567CE1CA}" dt="2022-12-30T21:07:00.521" v="7" actId="1076"/>
          <ac:spMkLst>
            <pc:docMk/>
            <pc:sldMk cId="0" sldId="265"/>
            <ac:spMk id="190" creationId="{00000000-0000-0000-0000-000000000000}"/>
          </ac:spMkLst>
        </pc:spChg>
        <pc:spChg chg="mod">
          <ac:chgData name="Janson, Brian D" userId="17869c82-e820-4f0b-9ef4-6bb812314540" providerId="ADAL" clId="{E646F2E9-D7E3-4862-BB4C-3A83567CE1CA}" dt="2022-12-30T21:07:05.767" v="9" actId="14100"/>
          <ac:spMkLst>
            <pc:docMk/>
            <pc:sldMk cId="0" sldId="265"/>
            <ac:spMk id="193" creationId="{00000000-0000-0000-0000-000000000000}"/>
          </ac:spMkLst>
        </pc:spChg>
      </pc:sldChg>
      <pc:sldChg chg="modSp mod">
        <pc:chgData name="Janson, Brian D" userId="17869c82-e820-4f0b-9ef4-6bb812314540" providerId="ADAL" clId="{E646F2E9-D7E3-4862-BB4C-3A83567CE1CA}" dt="2022-12-30T21:07:15.341" v="13" actId="1076"/>
        <pc:sldMkLst>
          <pc:docMk/>
          <pc:sldMk cId="0" sldId="266"/>
        </pc:sldMkLst>
        <pc:spChg chg="mod">
          <ac:chgData name="Janson, Brian D" userId="17869c82-e820-4f0b-9ef4-6bb812314540" providerId="ADAL" clId="{E646F2E9-D7E3-4862-BB4C-3A83567CE1CA}" dt="2022-12-30T21:07:15.341" v="13" actId="1076"/>
          <ac:spMkLst>
            <pc:docMk/>
            <pc:sldMk cId="0" sldId="266"/>
            <ac:spMk id="207" creationId="{00000000-0000-0000-0000-000000000000}"/>
          </ac:spMkLst>
        </pc:spChg>
      </pc:sldChg>
      <pc:sldChg chg="modSp mod">
        <pc:chgData name="Janson, Brian D" userId="17869c82-e820-4f0b-9ef4-6bb812314540" providerId="ADAL" clId="{E646F2E9-D7E3-4862-BB4C-3A83567CE1CA}" dt="2022-12-30T21:07:20.544" v="14" actId="1076"/>
        <pc:sldMkLst>
          <pc:docMk/>
          <pc:sldMk cId="0" sldId="267"/>
        </pc:sldMkLst>
        <pc:spChg chg="mod">
          <ac:chgData name="Janson, Brian D" userId="17869c82-e820-4f0b-9ef4-6bb812314540" providerId="ADAL" clId="{E646F2E9-D7E3-4862-BB4C-3A83567CE1CA}" dt="2022-12-30T21:07:20.544" v="14" actId="1076"/>
          <ac:spMkLst>
            <pc:docMk/>
            <pc:sldMk cId="0" sldId="267"/>
            <ac:spMk id="221" creationId="{00000000-0000-0000-0000-000000000000}"/>
          </ac:spMkLst>
        </pc:spChg>
      </pc:sldChg>
      <pc:sldChg chg="modSp mod">
        <pc:chgData name="Janson, Brian D" userId="17869c82-e820-4f0b-9ef4-6bb812314540" providerId="ADAL" clId="{E646F2E9-D7E3-4862-BB4C-3A83567CE1CA}" dt="2022-12-30T21:07:25.807" v="15" actId="1076"/>
        <pc:sldMkLst>
          <pc:docMk/>
          <pc:sldMk cId="0" sldId="268"/>
        </pc:sldMkLst>
        <pc:spChg chg="mod">
          <ac:chgData name="Janson, Brian D" userId="17869c82-e820-4f0b-9ef4-6bb812314540" providerId="ADAL" clId="{E646F2E9-D7E3-4862-BB4C-3A83567CE1CA}" dt="2022-12-30T21:07:25.807" v="15" actId="1076"/>
          <ac:spMkLst>
            <pc:docMk/>
            <pc:sldMk cId="0" sldId="268"/>
            <ac:spMk id="235" creationId="{00000000-0000-0000-0000-000000000000}"/>
          </ac:spMkLst>
        </pc:spChg>
      </pc:sldChg>
      <pc:sldChg chg="modSp mod modTransition">
        <pc:chgData name="Janson, Brian D" userId="17869c82-e820-4f0b-9ef4-6bb812314540" providerId="ADAL" clId="{E646F2E9-D7E3-4862-BB4C-3A83567CE1CA}" dt="2022-12-30T21:37:26.735" v="1452" actId="13244"/>
        <pc:sldMkLst>
          <pc:docMk/>
          <pc:sldMk cId="0" sldId="270"/>
        </pc:sldMkLst>
        <pc:spChg chg="ord">
          <ac:chgData name="Janson, Brian D" userId="17869c82-e820-4f0b-9ef4-6bb812314540" providerId="ADAL" clId="{E646F2E9-D7E3-4862-BB4C-3A83567CE1CA}" dt="2022-12-30T21:36:43.886" v="1445" actId="13244"/>
          <ac:spMkLst>
            <pc:docMk/>
            <pc:sldMk cId="0" sldId="270"/>
            <ac:spMk id="2" creationId="{98F5D0D9-CAF2-4414-843C-732D35EEC527}"/>
          </ac:spMkLst>
        </pc:spChg>
        <pc:spChg chg="mod">
          <ac:chgData name="Janson, Brian D" userId="17869c82-e820-4f0b-9ef4-6bb812314540" providerId="ADAL" clId="{E646F2E9-D7E3-4862-BB4C-3A83567CE1CA}" dt="2022-12-30T21:37:19.872" v="1451" actId="6549"/>
          <ac:spMkLst>
            <pc:docMk/>
            <pc:sldMk cId="0" sldId="270"/>
            <ac:spMk id="5" creationId="{7FD23F52-7387-4206-7E1F-E837FB9C09F4}"/>
          </ac:spMkLst>
        </pc:spChg>
        <pc:spChg chg="ord">
          <ac:chgData name="Janson, Brian D" userId="17869c82-e820-4f0b-9ef4-6bb812314540" providerId="ADAL" clId="{E646F2E9-D7E3-4862-BB4C-3A83567CE1CA}" dt="2022-12-30T21:36:49.918" v="1446" actId="13244"/>
          <ac:spMkLst>
            <pc:docMk/>
            <pc:sldMk cId="0" sldId="270"/>
            <ac:spMk id="259" creationId="{00000000-0000-0000-0000-000000000000}"/>
          </ac:spMkLst>
        </pc:spChg>
        <pc:spChg chg="ord">
          <ac:chgData name="Janson, Brian D" userId="17869c82-e820-4f0b-9ef4-6bb812314540" providerId="ADAL" clId="{E646F2E9-D7E3-4862-BB4C-3A83567CE1CA}" dt="2022-12-30T21:37:26.735" v="1452" actId="13244"/>
          <ac:spMkLst>
            <pc:docMk/>
            <pc:sldMk cId="0" sldId="270"/>
            <ac:spMk id="269" creationId="{00000000-0000-0000-0000-000000000000}"/>
          </ac:spMkLst>
        </pc:spChg>
        <pc:spChg chg="ord">
          <ac:chgData name="Janson, Brian D" userId="17869c82-e820-4f0b-9ef4-6bb812314540" providerId="ADAL" clId="{E646F2E9-D7E3-4862-BB4C-3A83567CE1CA}" dt="2022-12-30T21:37:11.544" v="1449" actId="13244"/>
          <ac:spMkLst>
            <pc:docMk/>
            <pc:sldMk cId="0" sldId="270"/>
            <ac:spMk id="271" creationId="{00000000-0000-0000-0000-000000000000}"/>
          </ac:spMkLst>
        </pc:spChg>
        <pc:spChg chg="mod ord">
          <ac:chgData name="Janson, Brian D" userId="17869c82-e820-4f0b-9ef4-6bb812314540" providerId="ADAL" clId="{E646F2E9-D7E3-4862-BB4C-3A83567CE1CA}" dt="2022-12-30T21:37:00.147" v="1448" actId="13244"/>
          <ac:spMkLst>
            <pc:docMk/>
            <pc:sldMk cId="0" sldId="270"/>
            <ac:spMk id="273" creationId="{00000000-0000-0000-0000-000000000000}"/>
          </ac:spMkLst>
        </pc:spChg>
        <pc:picChg chg="mod">
          <ac:chgData name="Janson, Brian D" userId="17869c82-e820-4f0b-9ef4-6bb812314540" providerId="ADAL" clId="{E646F2E9-D7E3-4862-BB4C-3A83567CE1CA}" dt="2022-12-30T21:07:37.388" v="18" actId="1076"/>
          <ac:picMkLst>
            <pc:docMk/>
            <pc:sldMk cId="0" sldId="270"/>
            <ac:picMk id="4" creationId="{ABEAFC66-DD3F-6490-BFCF-BE2339D985B7}"/>
          </ac:picMkLst>
        </pc:picChg>
        <pc:picChg chg="ord">
          <ac:chgData name="Janson, Brian D" userId="17869c82-e820-4f0b-9ef4-6bb812314540" providerId="ADAL" clId="{E646F2E9-D7E3-4862-BB4C-3A83567CE1CA}" dt="2022-12-30T21:36:58.612" v="1447" actId="13244"/>
          <ac:picMkLst>
            <pc:docMk/>
            <pc:sldMk cId="0" sldId="270"/>
            <ac:picMk id="267" creationId="{00000000-0000-0000-0000-000000000000}"/>
          </ac:picMkLst>
        </pc:picChg>
      </pc:sldChg>
      <pc:sldChg chg="modSp mod">
        <pc:chgData name="Janson, Brian D" userId="17869c82-e820-4f0b-9ef4-6bb812314540" providerId="ADAL" clId="{E646F2E9-D7E3-4862-BB4C-3A83567CE1CA}" dt="2022-12-30T21:07:52.989" v="22" actId="1076"/>
        <pc:sldMkLst>
          <pc:docMk/>
          <pc:sldMk cId="0" sldId="271"/>
        </pc:sldMkLst>
        <pc:spChg chg="mod">
          <ac:chgData name="Janson, Brian D" userId="17869c82-e820-4f0b-9ef4-6bb812314540" providerId="ADAL" clId="{E646F2E9-D7E3-4862-BB4C-3A83567CE1CA}" dt="2022-12-30T21:07:52.989" v="22" actId="1076"/>
          <ac:spMkLst>
            <pc:docMk/>
            <pc:sldMk cId="0" sldId="271"/>
            <ac:spMk id="19" creationId="{A5BC1368-DAD8-4402-92FA-A1497A697472}"/>
          </ac:spMkLst>
        </pc:spChg>
      </pc:sldChg>
      <pc:sldChg chg="modSp mod">
        <pc:chgData name="Janson, Brian D" userId="17869c82-e820-4f0b-9ef4-6bb812314540" providerId="ADAL" clId="{E646F2E9-D7E3-4862-BB4C-3A83567CE1CA}" dt="2022-12-30T21:07:58.655" v="23" actId="1076"/>
        <pc:sldMkLst>
          <pc:docMk/>
          <pc:sldMk cId="0" sldId="272"/>
        </pc:sldMkLst>
        <pc:spChg chg="mod">
          <ac:chgData name="Janson, Brian D" userId="17869c82-e820-4f0b-9ef4-6bb812314540" providerId="ADAL" clId="{E646F2E9-D7E3-4862-BB4C-3A83567CE1CA}" dt="2022-12-30T21:07:58.655" v="23" actId="1076"/>
          <ac:spMkLst>
            <pc:docMk/>
            <pc:sldMk cId="0" sldId="272"/>
            <ac:spMk id="308" creationId="{00000000-0000-0000-0000-000000000000}"/>
          </ac:spMkLst>
        </pc:spChg>
      </pc:sldChg>
      <pc:sldChg chg="modSp mod">
        <pc:chgData name="Janson, Brian D" userId="17869c82-e820-4f0b-9ef4-6bb812314540" providerId="ADAL" clId="{E646F2E9-D7E3-4862-BB4C-3A83567CE1CA}" dt="2022-12-30T21:08:05.187" v="24" actId="1076"/>
        <pc:sldMkLst>
          <pc:docMk/>
          <pc:sldMk cId="0" sldId="273"/>
        </pc:sldMkLst>
        <pc:spChg chg="mod">
          <ac:chgData name="Janson, Brian D" userId="17869c82-e820-4f0b-9ef4-6bb812314540" providerId="ADAL" clId="{E646F2E9-D7E3-4862-BB4C-3A83567CE1CA}" dt="2022-12-30T21:08:05.187" v="24" actId="1076"/>
          <ac:spMkLst>
            <pc:docMk/>
            <pc:sldMk cId="0" sldId="273"/>
            <ac:spMk id="324" creationId="{00000000-0000-0000-0000-000000000000}"/>
          </ac:spMkLst>
        </pc:spChg>
      </pc:sldChg>
      <pc:sldChg chg="modSp mod">
        <pc:chgData name="Janson, Brian D" userId="17869c82-e820-4f0b-9ef4-6bb812314540" providerId="ADAL" clId="{E646F2E9-D7E3-4862-BB4C-3A83567CE1CA}" dt="2022-12-30T21:08:11.022" v="25" actId="1076"/>
        <pc:sldMkLst>
          <pc:docMk/>
          <pc:sldMk cId="0" sldId="274"/>
        </pc:sldMkLst>
        <pc:spChg chg="mod">
          <ac:chgData name="Janson, Brian D" userId="17869c82-e820-4f0b-9ef4-6bb812314540" providerId="ADAL" clId="{E646F2E9-D7E3-4862-BB4C-3A83567CE1CA}" dt="2022-12-30T21:08:11.022" v="25" actId="1076"/>
          <ac:spMkLst>
            <pc:docMk/>
            <pc:sldMk cId="0" sldId="274"/>
            <ac:spMk id="339" creationId="{00000000-0000-0000-0000-000000000000}"/>
          </ac:spMkLst>
        </pc:spChg>
      </pc:sldChg>
      <pc:sldChg chg="modSp mod modTransition">
        <pc:chgData name="Janson, Brian D" userId="17869c82-e820-4f0b-9ef4-6bb812314540" providerId="ADAL" clId="{E646F2E9-D7E3-4862-BB4C-3A83567CE1CA}" dt="2022-12-30T21:13:46.963" v="75" actId="3626"/>
        <pc:sldMkLst>
          <pc:docMk/>
          <pc:sldMk cId="0" sldId="275"/>
        </pc:sldMkLst>
        <pc:spChg chg="mod">
          <ac:chgData name="Janson, Brian D" userId="17869c82-e820-4f0b-9ef4-6bb812314540" providerId="ADAL" clId="{E646F2E9-D7E3-4862-BB4C-3A83567CE1CA}" dt="2022-12-30T21:08:14.799" v="26" actId="1076"/>
          <ac:spMkLst>
            <pc:docMk/>
            <pc:sldMk cId="0" sldId="275"/>
            <ac:spMk id="353" creationId="{00000000-0000-0000-0000-000000000000}"/>
          </ac:spMkLst>
        </pc:spChg>
        <pc:picChg chg="mod">
          <ac:chgData name="Janson, Brian D" userId="17869c82-e820-4f0b-9ef4-6bb812314540" providerId="ADAL" clId="{E646F2E9-D7E3-4862-BB4C-3A83567CE1CA}" dt="2022-12-30T21:13:46.963" v="75" actId="3626"/>
          <ac:picMkLst>
            <pc:docMk/>
            <pc:sldMk cId="0" sldId="275"/>
            <ac:picMk id="352" creationId="{00000000-0000-0000-0000-000000000000}"/>
          </ac:picMkLst>
        </pc:picChg>
      </pc:sldChg>
      <pc:sldChg chg="delSp modSp mod">
        <pc:chgData name="Janson, Brian D" userId="17869c82-e820-4f0b-9ef4-6bb812314540" providerId="ADAL" clId="{E646F2E9-D7E3-4862-BB4C-3A83567CE1CA}" dt="2022-12-30T21:24:30.971" v="209" actId="962"/>
        <pc:sldMkLst>
          <pc:docMk/>
          <pc:sldMk cId="0" sldId="276"/>
        </pc:sldMkLst>
        <pc:spChg chg="mod">
          <ac:chgData name="Janson, Brian D" userId="17869c82-e820-4f0b-9ef4-6bb812314540" providerId="ADAL" clId="{E646F2E9-D7E3-4862-BB4C-3A83567CE1CA}" dt="2022-12-30T21:24:30.971" v="209" actId="962"/>
          <ac:spMkLst>
            <pc:docMk/>
            <pc:sldMk cId="0" sldId="276"/>
            <ac:spMk id="7" creationId="{F2D1D497-8641-5CD2-22EC-AE8354AF89B5}"/>
          </ac:spMkLst>
        </pc:spChg>
        <pc:spChg chg="del">
          <ac:chgData name="Janson, Brian D" userId="17869c82-e820-4f0b-9ef4-6bb812314540" providerId="ADAL" clId="{E646F2E9-D7E3-4862-BB4C-3A83567CE1CA}" dt="2022-12-30T21:08:19.880" v="27" actId="478"/>
          <ac:spMkLst>
            <pc:docMk/>
            <pc:sldMk cId="0" sldId="276"/>
            <ac:spMk id="10" creationId="{7625E69D-7F4B-3C69-C9CD-4F855346B1B3}"/>
          </ac:spMkLst>
        </pc:spChg>
      </pc:sldChg>
      <pc:sldChg chg="modSp mod">
        <pc:chgData name="Janson, Brian D" userId="17869c82-e820-4f0b-9ef4-6bb812314540" providerId="ADAL" clId="{E646F2E9-D7E3-4862-BB4C-3A83567CE1CA}" dt="2022-12-30T21:08:29.897" v="31" actId="1076"/>
        <pc:sldMkLst>
          <pc:docMk/>
          <pc:sldMk cId="0" sldId="277"/>
        </pc:sldMkLst>
        <pc:spChg chg="mod">
          <ac:chgData name="Janson, Brian D" userId="17869c82-e820-4f0b-9ef4-6bb812314540" providerId="ADAL" clId="{E646F2E9-D7E3-4862-BB4C-3A83567CE1CA}" dt="2022-12-30T21:08:29.897" v="31" actId="1076"/>
          <ac:spMkLst>
            <pc:docMk/>
            <pc:sldMk cId="0" sldId="277"/>
            <ac:spMk id="383" creationId="{00000000-0000-0000-0000-000000000000}"/>
          </ac:spMkLst>
        </pc:spChg>
        <pc:picChg chg="mod">
          <ac:chgData name="Janson, Brian D" userId="17869c82-e820-4f0b-9ef4-6bb812314540" providerId="ADAL" clId="{E646F2E9-D7E3-4862-BB4C-3A83567CE1CA}" dt="2022-12-30T21:08:27.238" v="30" actId="1076"/>
          <ac:picMkLst>
            <pc:docMk/>
            <pc:sldMk cId="0" sldId="277"/>
            <ac:picMk id="382" creationId="{00000000-0000-0000-0000-000000000000}"/>
          </ac:picMkLst>
        </pc:picChg>
      </pc:sldChg>
      <pc:sldChg chg="modTransition">
        <pc:chgData name="Janson, Brian D" userId="17869c82-e820-4f0b-9ef4-6bb812314540" providerId="ADAL" clId="{E646F2E9-D7E3-4862-BB4C-3A83567CE1CA}" dt="2022-12-30T21:14:07.336" v="76"/>
        <pc:sldMkLst>
          <pc:docMk/>
          <pc:sldMk cId="0" sldId="278"/>
        </pc:sldMkLst>
      </pc:sldChg>
      <pc:sldChg chg="modSp mod">
        <pc:chgData name="Janson, Brian D" userId="17869c82-e820-4f0b-9ef4-6bb812314540" providerId="ADAL" clId="{E646F2E9-D7E3-4862-BB4C-3A83567CE1CA}" dt="2022-12-30T21:08:37.555" v="32" actId="1076"/>
        <pc:sldMkLst>
          <pc:docMk/>
          <pc:sldMk cId="0" sldId="279"/>
        </pc:sldMkLst>
        <pc:spChg chg="mod">
          <ac:chgData name="Janson, Brian D" userId="17869c82-e820-4f0b-9ef4-6bb812314540" providerId="ADAL" clId="{E646F2E9-D7E3-4862-BB4C-3A83567CE1CA}" dt="2022-12-30T21:08:37.555" v="32" actId="1076"/>
          <ac:spMkLst>
            <pc:docMk/>
            <pc:sldMk cId="0" sldId="279"/>
            <ac:spMk id="12" creationId="{D8ADA6C0-9A2E-463C-B892-B2B4DB816AE4}"/>
          </ac:spMkLst>
        </pc:spChg>
      </pc:sldChg>
      <pc:sldChg chg="modSp mod">
        <pc:chgData name="Janson, Brian D" userId="17869c82-e820-4f0b-9ef4-6bb812314540" providerId="ADAL" clId="{E646F2E9-D7E3-4862-BB4C-3A83567CE1CA}" dt="2022-12-30T21:08:44.636" v="34" actId="14100"/>
        <pc:sldMkLst>
          <pc:docMk/>
          <pc:sldMk cId="0" sldId="280"/>
        </pc:sldMkLst>
        <pc:spChg chg="mod">
          <ac:chgData name="Janson, Brian D" userId="17869c82-e820-4f0b-9ef4-6bb812314540" providerId="ADAL" clId="{E646F2E9-D7E3-4862-BB4C-3A83567CE1CA}" dt="2022-12-30T21:08:44.636" v="34" actId="14100"/>
          <ac:spMkLst>
            <pc:docMk/>
            <pc:sldMk cId="0" sldId="280"/>
            <ac:spMk id="428" creationId="{00000000-0000-0000-0000-000000000000}"/>
          </ac:spMkLst>
        </pc:spChg>
      </pc:sldChg>
      <pc:sldChg chg="modSp mod">
        <pc:chgData name="Janson, Brian D" userId="17869c82-e820-4f0b-9ef4-6bb812314540" providerId="ADAL" clId="{E646F2E9-D7E3-4862-BB4C-3A83567CE1CA}" dt="2022-12-30T21:08:51.334" v="36" actId="14100"/>
        <pc:sldMkLst>
          <pc:docMk/>
          <pc:sldMk cId="0" sldId="281"/>
        </pc:sldMkLst>
        <pc:spChg chg="mod">
          <ac:chgData name="Janson, Brian D" userId="17869c82-e820-4f0b-9ef4-6bb812314540" providerId="ADAL" clId="{E646F2E9-D7E3-4862-BB4C-3A83567CE1CA}" dt="2022-12-30T21:08:51.334" v="36" actId="14100"/>
          <ac:spMkLst>
            <pc:docMk/>
            <pc:sldMk cId="0" sldId="281"/>
            <ac:spMk id="442" creationId="{00000000-0000-0000-0000-000000000000}"/>
          </ac:spMkLst>
        </pc:spChg>
      </pc:sldChg>
      <pc:sldChg chg="modSp mod">
        <pc:chgData name="Janson, Brian D" userId="17869c82-e820-4f0b-9ef4-6bb812314540" providerId="ADAL" clId="{E646F2E9-D7E3-4862-BB4C-3A83567CE1CA}" dt="2022-12-30T21:38:35.424" v="1457" actId="13244"/>
        <pc:sldMkLst>
          <pc:docMk/>
          <pc:sldMk cId="0" sldId="282"/>
        </pc:sldMkLst>
        <pc:spChg chg="mod">
          <ac:chgData name="Janson, Brian D" userId="17869c82-e820-4f0b-9ef4-6bb812314540" providerId="ADAL" clId="{E646F2E9-D7E3-4862-BB4C-3A83567CE1CA}" dt="2022-12-30T21:08:57.060" v="37" actId="1076"/>
          <ac:spMkLst>
            <pc:docMk/>
            <pc:sldMk cId="0" sldId="282"/>
            <ac:spMk id="455" creationId="{00000000-0000-0000-0000-000000000000}"/>
          </ac:spMkLst>
        </pc:spChg>
        <pc:spChg chg="ord">
          <ac:chgData name="Janson, Brian D" userId="17869c82-e820-4f0b-9ef4-6bb812314540" providerId="ADAL" clId="{E646F2E9-D7E3-4862-BB4C-3A83567CE1CA}" dt="2022-12-30T21:38:35.424" v="1457" actId="13244"/>
          <ac:spMkLst>
            <pc:docMk/>
            <pc:sldMk cId="0" sldId="282"/>
            <ac:spMk id="458" creationId="{00000000-0000-0000-0000-000000000000}"/>
          </ac:spMkLst>
        </pc:spChg>
        <pc:picChg chg="mod">
          <ac:chgData name="Janson, Brian D" userId="17869c82-e820-4f0b-9ef4-6bb812314540" providerId="ADAL" clId="{E646F2E9-D7E3-4862-BB4C-3A83567CE1CA}" dt="2022-12-30T21:38:22.704" v="1455" actId="1076"/>
          <ac:picMkLst>
            <pc:docMk/>
            <pc:sldMk cId="0" sldId="282"/>
            <ac:picMk id="456" creationId="{00000000-0000-0000-0000-000000000000}"/>
          </ac:picMkLst>
        </pc:picChg>
      </pc:sldChg>
      <pc:sldChg chg="modSp mod">
        <pc:chgData name="Janson, Brian D" userId="17869c82-e820-4f0b-9ef4-6bb812314540" providerId="ADAL" clId="{E646F2E9-D7E3-4862-BB4C-3A83567CE1CA}" dt="2022-12-30T21:09:01.956" v="38" actId="1076"/>
        <pc:sldMkLst>
          <pc:docMk/>
          <pc:sldMk cId="0" sldId="283"/>
        </pc:sldMkLst>
        <pc:spChg chg="mod">
          <ac:chgData name="Janson, Brian D" userId="17869c82-e820-4f0b-9ef4-6bb812314540" providerId="ADAL" clId="{E646F2E9-D7E3-4862-BB4C-3A83567CE1CA}" dt="2022-12-30T21:09:01.956" v="38" actId="1076"/>
          <ac:spMkLst>
            <pc:docMk/>
            <pc:sldMk cId="0" sldId="283"/>
            <ac:spMk id="12" creationId="{BF70A453-B78D-49B1-9386-916A1B3CA521}"/>
          </ac:spMkLst>
        </pc:spChg>
      </pc:sldChg>
      <pc:sldChg chg="modSp mod">
        <pc:chgData name="Janson, Brian D" userId="17869c82-e820-4f0b-9ef4-6bb812314540" providerId="ADAL" clId="{E646F2E9-D7E3-4862-BB4C-3A83567CE1CA}" dt="2022-12-30T21:09:09.056" v="39" actId="1076"/>
        <pc:sldMkLst>
          <pc:docMk/>
          <pc:sldMk cId="0" sldId="285"/>
        </pc:sldMkLst>
        <pc:spChg chg="mod">
          <ac:chgData name="Janson, Brian D" userId="17869c82-e820-4f0b-9ef4-6bb812314540" providerId="ADAL" clId="{E646F2E9-D7E3-4862-BB4C-3A83567CE1CA}" dt="2022-12-30T21:09:09.056" v="39" actId="1076"/>
          <ac:spMkLst>
            <pc:docMk/>
            <pc:sldMk cId="0" sldId="285"/>
            <ac:spMk id="508" creationId="{00000000-0000-0000-0000-000000000000}"/>
          </ac:spMkLst>
        </pc:spChg>
      </pc:sldChg>
      <pc:sldChg chg="modSp mod modTransition">
        <pc:chgData name="Janson, Brian D" userId="17869c82-e820-4f0b-9ef4-6bb812314540" providerId="ADAL" clId="{E646F2E9-D7E3-4862-BB4C-3A83567CE1CA}" dt="2022-12-30T21:39:27.131" v="1459" actId="13244"/>
        <pc:sldMkLst>
          <pc:docMk/>
          <pc:sldMk cId="0" sldId="286"/>
        </pc:sldMkLst>
        <pc:spChg chg="mod ord">
          <ac:chgData name="Janson, Brian D" userId="17869c82-e820-4f0b-9ef4-6bb812314540" providerId="ADAL" clId="{E646F2E9-D7E3-4862-BB4C-3A83567CE1CA}" dt="2022-12-30T21:39:27.131" v="1459" actId="13244"/>
          <ac:spMkLst>
            <pc:docMk/>
            <pc:sldMk cId="0" sldId="286"/>
            <ac:spMk id="5" creationId="{93F98134-2855-5124-7596-42BBC11F1329}"/>
          </ac:spMkLst>
        </pc:spChg>
        <pc:picChg chg="mod">
          <ac:chgData name="Janson, Brian D" userId="17869c82-e820-4f0b-9ef4-6bb812314540" providerId="ADAL" clId="{E646F2E9-D7E3-4862-BB4C-3A83567CE1CA}" dt="2022-12-30T21:39:18.264" v="1458" actId="13244"/>
          <ac:picMkLst>
            <pc:docMk/>
            <pc:sldMk cId="0" sldId="286"/>
            <ac:picMk id="4" creationId="{FC0C31B2-E98D-AA89-A393-7A77DDA01600}"/>
          </ac:picMkLst>
        </pc:picChg>
      </pc:sldChg>
      <pc:sldChg chg="modSp mod">
        <pc:chgData name="Janson, Brian D" userId="17869c82-e820-4f0b-9ef4-6bb812314540" providerId="ADAL" clId="{E646F2E9-D7E3-4862-BB4C-3A83567CE1CA}" dt="2022-12-30T21:39:52.068" v="1460" actId="13244"/>
        <pc:sldMkLst>
          <pc:docMk/>
          <pc:sldMk cId="0" sldId="287"/>
        </pc:sldMkLst>
        <pc:spChg chg="ord">
          <ac:chgData name="Janson, Brian D" userId="17869c82-e820-4f0b-9ef4-6bb812314540" providerId="ADAL" clId="{E646F2E9-D7E3-4862-BB4C-3A83567CE1CA}" dt="2022-12-30T21:39:52.068" v="1460" actId="13244"/>
          <ac:spMkLst>
            <pc:docMk/>
            <pc:sldMk cId="0" sldId="287"/>
            <ac:spMk id="544" creationId="{00000000-0000-0000-0000-000000000000}"/>
          </ac:spMkLst>
        </pc:spChg>
      </pc:sldChg>
      <pc:sldChg chg="modSp mod">
        <pc:chgData name="Janson, Brian D" userId="17869c82-e820-4f0b-9ef4-6bb812314540" providerId="ADAL" clId="{E646F2E9-D7E3-4862-BB4C-3A83567CE1CA}" dt="2022-12-30T21:25:22.322" v="319" actId="962"/>
        <pc:sldMkLst>
          <pc:docMk/>
          <pc:sldMk cId="0" sldId="288"/>
        </pc:sldMkLst>
        <pc:spChg chg="mod">
          <ac:chgData name="Janson, Brian D" userId="17869c82-e820-4f0b-9ef4-6bb812314540" providerId="ADAL" clId="{E646F2E9-D7E3-4862-BB4C-3A83567CE1CA}" dt="2022-12-30T21:10:48.114" v="53" actId="6549"/>
          <ac:spMkLst>
            <pc:docMk/>
            <pc:sldMk cId="0" sldId="288"/>
            <ac:spMk id="3" creationId="{58E3868B-767B-C4E6-EA4B-61F6EDB3EC3A}"/>
          </ac:spMkLst>
        </pc:spChg>
        <pc:grpChg chg="mod">
          <ac:chgData name="Janson, Brian D" userId="17869c82-e820-4f0b-9ef4-6bb812314540" providerId="ADAL" clId="{E646F2E9-D7E3-4862-BB4C-3A83567CE1CA}" dt="2022-12-30T21:25:22.322" v="319" actId="962"/>
          <ac:grpSpMkLst>
            <pc:docMk/>
            <pc:sldMk cId="0" sldId="288"/>
            <ac:grpSpMk id="4" creationId="{B2048136-2424-22AC-B5A3-098510F304C6}"/>
          </ac:grpSpMkLst>
        </pc:grpChg>
      </pc:sldChg>
      <pc:sldChg chg="modSp mod">
        <pc:chgData name="Janson, Brian D" userId="17869c82-e820-4f0b-9ef4-6bb812314540" providerId="ADAL" clId="{E646F2E9-D7E3-4862-BB4C-3A83567CE1CA}" dt="2022-12-30T21:25:55.903" v="433" actId="962"/>
        <pc:sldMkLst>
          <pc:docMk/>
          <pc:sldMk cId="0" sldId="289"/>
        </pc:sldMkLst>
        <pc:spChg chg="mod">
          <ac:chgData name="Janson, Brian D" userId="17869c82-e820-4f0b-9ef4-6bb812314540" providerId="ADAL" clId="{E646F2E9-D7E3-4862-BB4C-3A83567CE1CA}" dt="2022-12-30T21:10:53.694" v="55" actId="6549"/>
          <ac:spMkLst>
            <pc:docMk/>
            <pc:sldMk cId="0" sldId="289"/>
            <ac:spMk id="5" creationId="{ABF45DF5-0A84-7182-1357-7723579F3493}"/>
          </ac:spMkLst>
        </pc:spChg>
        <pc:grpChg chg="mod">
          <ac:chgData name="Janson, Brian D" userId="17869c82-e820-4f0b-9ef4-6bb812314540" providerId="ADAL" clId="{E646F2E9-D7E3-4862-BB4C-3A83567CE1CA}" dt="2022-12-30T21:25:55.903" v="433" actId="962"/>
          <ac:grpSpMkLst>
            <pc:docMk/>
            <pc:sldMk cId="0" sldId="289"/>
            <ac:grpSpMk id="3" creationId="{0A4C1ACD-D2DF-90AC-7EE2-AF119A94FC39}"/>
          </ac:grpSpMkLst>
        </pc:grpChg>
      </pc:sldChg>
      <pc:sldChg chg="modSp mod">
        <pc:chgData name="Janson, Brian D" userId="17869c82-e820-4f0b-9ef4-6bb812314540" providerId="ADAL" clId="{E646F2E9-D7E3-4862-BB4C-3A83567CE1CA}" dt="2022-12-30T21:40:22.482" v="1463" actId="13244"/>
        <pc:sldMkLst>
          <pc:docMk/>
          <pc:sldMk cId="0" sldId="290"/>
        </pc:sldMkLst>
        <pc:spChg chg="ord">
          <ac:chgData name="Janson, Brian D" userId="17869c82-e820-4f0b-9ef4-6bb812314540" providerId="ADAL" clId="{E646F2E9-D7E3-4862-BB4C-3A83567CE1CA}" dt="2022-12-30T21:40:02.427" v="1461" actId="13244"/>
          <ac:spMkLst>
            <pc:docMk/>
            <pc:sldMk cId="0" sldId="290"/>
            <ac:spMk id="2" creationId="{76F04995-73D3-4418-9C66-1CB0B606A430}"/>
          </ac:spMkLst>
        </pc:spChg>
        <pc:spChg chg="mod">
          <ac:chgData name="Janson, Brian D" userId="17869c82-e820-4f0b-9ef4-6bb812314540" providerId="ADAL" clId="{E646F2E9-D7E3-4862-BB4C-3A83567CE1CA}" dt="2022-12-30T21:11:00.518" v="57" actId="6549"/>
          <ac:spMkLst>
            <pc:docMk/>
            <pc:sldMk cId="0" sldId="290"/>
            <ac:spMk id="5" creationId="{A9C6DDF9-CD54-88DB-FE97-513DEDDCD675}"/>
          </ac:spMkLst>
        </pc:spChg>
        <pc:spChg chg="ord">
          <ac:chgData name="Janson, Brian D" userId="17869c82-e820-4f0b-9ef4-6bb812314540" providerId="ADAL" clId="{E646F2E9-D7E3-4862-BB4C-3A83567CE1CA}" dt="2022-12-30T21:40:22.482" v="1463" actId="13244"/>
          <ac:spMkLst>
            <pc:docMk/>
            <pc:sldMk cId="0" sldId="290"/>
            <ac:spMk id="578" creationId="{00000000-0000-0000-0000-000000000000}"/>
          </ac:spMkLst>
        </pc:spChg>
        <pc:grpChg chg="mod">
          <ac:chgData name="Janson, Brian D" userId="17869c82-e820-4f0b-9ef4-6bb812314540" providerId="ADAL" clId="{E646F2E9-D7E3-4862-BB4C-3A83567CE1CA}" dt="2022-12-30T21:26:25.107" v="559" actId="962"/>
          <ac:grpSpMkLst>
            <pc:docMk/>
            <pc:sldMk cId="0" sldId="290"/>
            <ac:grpSpMk id="3" creationId="{1BECA22B-A175-2BCE-7DB9-2659391C4016}"/>
          </ac:grpSpMkLst>
        </pc:grpChg>
      </pc:sldChg>
      <pc:sldChg chg="modSp mod modTransition">
        <pc:chgData name="Janson, Brian D" userId="17869c82-e820-4f0b-9ef4-6bb812314540" providerId="ADAL" clId="{E646F2E9-D7E3-4862-BB4C-3A83567CE1CA}" dt="2022-12-30T21:27:27.114" v="833" actId="962"/>
        <pc:sldMkLst>
          <pc:docMk/>
          <pc:sldMk cId="0" sldId="291"/>
        </pc:sldMkLst>
        <pc:spChg chg="mod">
          <ac:chgData name="Janson, Brian D" userId="17869c82-e820-4f0b-9ef4-6bb812314540" providerId="ADAL" clId="{E646F2E9-D7E3-4862-BB4C-3A83567CE1CA}" dt="2022-12-30T21:11:06.289" v="59" actId="6549"/>
          <ac:spMkLst>
            <pc:docMk/>
            <pc:sldMk cId="0" sldId="291"/>
            <ac:spMk id="5" creationId="{3C5FFA11-6DAB-2053-52E2-A8BD1921F766}"/>
          </ac:spMkLst>
        </pc:spChg>
        <pc:grpChg chg="mod">
          <ac:chgData name="Janson, Brian D" userId="17869c82-e820-4f0b-9ef4-6bb812314540" providerId="ADAL" clId="{E646F2E9-D7E3-4862-BB4C-3A83567CE1CA}" dt="2022-12-30T21:27:27.114" v="833" actId="962"/>
          <ac:grpSpMkLst>
            <pc:docMk/>
            <pc:sldMk cId="0" sldId="291"/>
            <ac:grpSpMk id="3" creationId="{F9AC6047-8A3C-7E08-4C82-0887AD240925}"/>
          </ac:grpSpMkLst>
        </pc:grpChg>
        <pc:picChg chg="mod">
          <ac:chgData name="Janson, Brian D" userId="17869c82-e820-4f0b-9ef4-6bb812314540" providerId="ADAL" clId="{E646F2E9-D7E3-4862-BB4C-3A83567CE1CA}" dt="2022-12-30T21:10:39.292" v="50" actId="1076"/>
          <ac:picMkLst>
            <pc:docMk/>
            <pc:sldMk cId="0" sldId="291"/>
            <ac:picMk id="4" creationId="{B35830D0-F23B-219D-B2FF-3C7763BEA9F2}"/>
          </ac:picMkLst>
        </pc:picChg>
      </pc:sldChg>
      <pc:sldChg chg="modTransition">
        <pc:chgData name="Janson, Brian D" userId="17869c82-e820-4f0b-9ef4-6bb812314540" providerId="ADAL" clId="{E646F2E9-D7E3-4862-BB4C-3A83567CE1CA}" dt="2022-12-30T21:15:51.569" v="80"/>
        <pc:sldMkLst>
          <pc:docMk/>
          <pc:sldMk cId="0" sldId="292"/>
        </pc:sldMkLst>
      </pc:sldChg>
      <pc:sldChg chg="modSp mod">
        <pc:chgData name="Janson, Brian D" userId="17869c82-e820-4f0b-9ef4-6bb812314540" providerId="ADAL" clId="{E646F2E9-D7E3-4862-BB4C-3A83567CE1CA}" dt="2022-12-30T21:28:52.959" v="1093" actId="962"/>
        <pc:sldMkLst>
          <pc:docMk/>
          <pc:sldMk cId="0" sldId="293"/>
        </pc:sldMkLst>
        <pc:spChg chg="mod">
          <ac:chgData name="Janson, Brian D" userId="17869c82-e820-4f0b-9ef4-6bb812314540" providerId="ADAL" clId="{E646F2E9-D7E3-4862-BB4C-3A83567CE1CA}" dt="2022-12-30T21:11:26.229" v="62" actId="6549"/>
          <ac:spMkLst>
            <pc:docMk/>
            <pc:sldMk cId="0" sldId="293"/>
            <ac:spMk id="5" creationId="{B0A10D51-19EA-32A9-A317-872A540B5636}"/>
          </ac:spMkLst>
        </pc:spChg>
        <pc:grpChg chg="mod">
          <ac:chgData name="Janson, Brian D" userId="17869c82-e820-4f0b-9ef4-6bb812314540" providerId="ADAL" clId="{E646F2E9-D7E3-4862-BB4C-3A83567CE1CA}" dt="2022-12-30T21:28:52.959" v="1093" actId="962"/>
          <ac:grpSpMkLst>
            <pc:docMk/>
            <pc:sldMk cId="0" sldId="293"/>
            <ac:grpSpMk id="3" creationId="{779B881D-35D0-4C54-DD31-544497C4C1A7}"/>
          </ac:grpSpMkLst>
        </pc:grpChg>
      </pc:sldChg>
      <pc:sldChg chg="modTransition">
        <pc:chgData name="Janson, Brian D" userId="17869c82-e820-4f0b-9ef4-6bb812314540" providerId="ADAL" clId="{E646F2E9-D7E3-4862-BB4C-3A83567CE1CA}" dt="2022-12-30T21:16:05.325" v="81"/>
        <pc:sldMkLst>
          <pc:docMk/>
          <pc:sldMk cId="0" sldId="294"/>
        </pc:sldMkLst>
      </pc:sldChg>
      <pc:sldChg chg="modSp mod modTransition">
        <pc:chgData name="Janson, Brian D" userId="17869c82-e820-4f0b-9ef4-6bb812314540" providerId="ADAL" clId="{E646F2E9-D7E3-4862-BB4C-3A83567CE1CA}" dt="2022-12-30T21:16:15.419" v="82"/>
        <pc:sldMkLst>
          <pc:docMk/>
          <pc:sldMk cId="0" sldId="295"/>
        </pc:sldMkLst>
        <pc:spChg chg="mod">
          <ac:chgData name="Janson, Brian D" userId="17869c82-e820-4f0b-9ef4-6bb812314540" providerId="ADAL" clId="{E646F2E9-D7E3-4862-BB4C-3A83567CE1CA}" dt="2022-12-30T21:11:33.565" v="63" actId="1076"/>
          <ac:spMkLst>
            <pc:docMk/>
            <pc:sldMk cId="0" sldId="295"/>
            <ac:spMk id="12" creationId="{ECC095D1-36AB-48CA-909B-86EAA8A1C761}"/>
          </ac:spMkLst>
        </pc:spChg>
      </pc:sldChg>
      <pc:sldChg chg="modSp mod">
        <pc:chgData name="Janson, Brian D" userId="17869c82-e820-4f0b-9ef4-6bb812314540" providerId="ADAL" clId="{E646F2E9-D7E3-4862-BB4C-3A83567CE1CA}" dt="2022-12-30T21:29:18.065" v="1179" actId="962"/>
        <pc:sldMkLst>
          <pc:docMk/>
          <pc:sldMk cId="0" sldId="296"/>
        </pc:sldMkLst>
        <pc:spChg chg="mod">
          <ac:chgData name="Janson, Brian D" userId="17869c82-e820-4f0b-9ef4-6bb812314540" providerId="ADAL" clId="{E646F2E9-D7E3-4862-BB4C-3A83567CE1CA}" dt="2022-12-30T21:16:48.492" v="88" actId="6549"/>
          <ac:spMkLst>
            <pc:docMk/>
            <pc:sldMk cId="0" sldId="296"/>
            <ac:spMk id="5" creationId="{422C738B-B669-D58B-778D-7ED1265C7303}"/>
          </ac:spMkLst>
        </pc:spChg>
        <pc:grpChg chg="mod">
          <ac:chgData name="Janson, Brian D" userId="17869c82-e820-4f0b-9ef4-6bb812314540" providerId="ADAL" clId="{E646F2E9-D7E3-4862-BB4C-3A83567CE1CA}" dt="2022-12-30T21:29:18.065" v="1179" actId="962"/>
          <ac:grpSpMkLst>
            <pc:docMk/>
            <pc:sldMk cId="0" sldId="296"/>
            <ac:grpSpMk id="3" creationId="{A0F24B98-E872-1A67-F1C4-D75B3856EE08}"/>
          </ac:grpSpMkLst>
        </pc:grpChg>
      </pc:sldChg>
      <pc:sldChg chg="modSp mod">
        <pc:chgData name="Janson, Brian D" userId="17869c82-e820-4f0b-9ef4-6bb812314540" providerId="ADAL" clId="{E646F2E9-D7E3-4862-BB4C-3A83567CE1CA}" dt="2022-12-30T21:31:45.232" v="1265" actId="962"/>
        <pc:sldMkLst>
          <pc:docMk/>
          <pc:sldMk cId="0" sldId="297"/>
        </pc:sldMkLst>
        <pc:spChg chg="mod">
          <ac:chgData name="Janson, Brian D" userId="17869c82-e820-4f0b-9ef4-6bb812314540" providerId="ADAL" clId="{E646F2E9-D7E3-4862-BB4C-3A83567CE1CA}" dt="2022-12-30T21:16:43.416" v="86" actId="6549"/>
          <ac:spMkLst>
            <pc:docMk/>
            <pc:sldMk cId="0" sldId="297"/>
            <ac:spMk id="5" creationId="{93CE101D-B79F-8A15-68AD-19C1C8F73304}"/>
          </ac:spMkLst>
        </pc:spChg>
        <pc:grpChg chg="mod">
          <ac:chgData name="Janson, Brian D" userId="17869c82-e820-4f0b-9ef4-6bb812314540" providerId="ADAL" clId="{E646F2E9-D7E3-4862-BB4C-3A83567CE1CA}" dt="2022-12-30T21:31:45.232" v="1265" actId="962"/>
          <ac:grpSpMkLst>
            <pc:docMk/>
            <pc:sldMk cId="0" sldId="297"/>
            <ac:grpSpMk id="3" creationId="{62E81635-0233-BAE6-0687-033C1529015A}"/>
          </ac:grpSpMkLst>
        </pc:grpChg>
      </pc:sldChg>
      <pc:sldChg chg="modSp mod">
        <pc:chgData name="Janson, Brian D" userId="17869c82-e820-4f0b-9ef4-6bb812314540" providerId="ADAL" clId="{E646F2E9-D7E3-4862-BB4C-3A83567CE1CA}" dt="2022-12-30T21:32:11.474" v="1353" actId="962"/>
        <pc:sldMkLst>
          <pc:docMk/>
          <pc:sldMk cId="0" sldId="298"/>
        </pc:sldMkLst>
        <pc:spChg chg="mod">
          <ac:chgData name="Janson, Brian D" userId="17869c82-e820-4f0b-9ef4-6bb812314540" providerId="ADAL" clId="{E646F2E9-D7E3-4862-BB4C-3A83567CE1CA}" dt="2022-12-30T21:16:36.924" v="84" actId="6549"/>
          <ac:spMkLst>
            <pc:docMk/>
            <pc:sldMk cId="0" sldId="298"/>
            <ac:spMk id="5" creationId="{751574F5-5E8D-A60E-2A5B-36164679A336}"/>
          </ac:spMkLst>
        </pc:spChg>
        <pc:grpChg chg="mod">
          <ac:chgData name="Janson, Brian D" userId="17869c82-e820-4f0b-9ef4-6bb812314540" providerId="ADAL" clId="{E646F2E9-D7E3-4862-BB4C-3A83567CE1CA}" dt="2022-12-30T21:32:11.474" v="1353" actId="962"/>
          <ac:grpSpMkLst>
            <pc:docMk/>
            <pc:sldMk cId="0" sldId="298"/>
            <ac:grpSpMk id="3" creationId="{E2694BD0-BFBC-7382-F243-547F01BA3800}"/>
          </ac:grpSpMkLst>
        </pc:grpChg>
      </pc:sldChg>
      <pc:sldChg chg="modSp mod">
        <pc:chgData name="Janson, Brian D" userId="17869c82-e820-4f0b-9ef4-6bb812314540" providerId="ADAL" clId="{E646F2E9-D7E3-4862-BB4C-3A83567CE1CA}" dt="2022-12-30T21:11:52.613" v="67" actId="1076"/>
        <pc:sldMkLst>
          <pc:docMk/>
          <pc:sldMk cId="0" sldId="299"/>
        </pc:sldMkLst>
        <pc:spChg chg="mod">
          <ac:chgData name="Janson, Brian D" userId="17869c82-e820-4f0b-9ef4-6bb812314540" providerId="ADAL" clId="{E646F2E9-D7E3-4862-BB4C-3A83567CE1CA}" dt="2022-12-30T21:11:52.613" v="67" actId="1076"/>
          <ac:spMkLst>
            <pc:docMk/>
            <pc:sldMk cId="0" sldId="299"/>
            <ac:spMk id="12" creationId="{167CC5D0-7844-456E-A2DB-6C70D008FECB}"/>
          </ac:spMkLst>
        </pc:spChg>
      </pc:sldChg>
      <pc:sldChg chg="modSp mod">
        <pc:chgData name="Janson, Brian D" userId="17869c82-e820-4f0b-9ef4-6bb812314540" providerId="ADAL" clId="{E646F2E9-D7E3-4862-BB4C-3A83567CE1CA}" dt="2022-12-30T21:32:27.320" v="1439" actId="962"/>
        <pc:sldMkLst>
          <pc:docMk/>
          <pc:sldMk cId="0" sldId="301"/>
        </pc:sldMkLst>
        <pc:spChg chg="mod">
          <ac:chgData name="Janson, Brian D" userId="17869c82-e820-4f0b-9ef4-6bb812314540" providerId="ADAL" clId="{E646F2E9-D7E3-4862-BB4C-3A83567CE1CA}" dt="2022-12-30T21:12:02.757" v="70" actId="6549"/>
          <ac:spMkLst>
            <pc:docMk/>
            <pc:sldMk cId="0" sldId="301"/>
            <ac:spMk id="5" creationId="{5B9487CA-CC89-3626-C953-106DC4C38EA1}"/>
          </ac:spMkLst>
        </pc:spChg>
        <pc:grpChg chg="mod">
          <ac:chgData name="Janson, Brian D" userId="17869c82-e820-4f0b-9ef4-6bb812314540" providerId="ADAL" clId="{E646F2E9-D7E3-4862-BB4C-3A83567CE1CA}" dt="2022-12-30T21:32:27.320" v="1439" actId="962"/>
          <ac:grpSpMkLst>
            <pc:docMk/>
            <pc:sldMk cId="0" sldId="301"/>
            <ac:grpSpMk id="3" creationId="{8BF5072D-2B5A-E589-0AF5-CAD5DD7E1F21}"/>
          </ac:grpSpMkLst>
        </pc:grpChg>
      </pc:sldChg>
      <pc:sldChg chg="modSp mod modTransition">
        <pc:chgData name="Janson, Brian D" userId="17869c82-e820-4f0b-9ef4-6bb812314540" providerId="ADAL" clId="{E646F2E9-D7E3-4862-BB4C-3A83567CE1CA}" dt="2022-12-30T21:17:10.913" v="89"/>
        <pc:sldMkLst>
          <pc:docMk/>
          <pc:sldMk cId="0" sldId="302"/>
        </pc:sldMkLst>
        <pc:spChg chg="mod">
          <ac:chgData name="Janson, Brian D" userId="17869c82-e820-4f0b-9ef4-6bb812314540" providerId="ADAL" clId="{E646F2E9-D7E3-4862-BB4C-3A83567CE1CA}" dt="2022-12-30T21:12:07.634" v="71" actId="1076"/>
          <ac:spMkLst>
            <pc:docMk/>
            <pc:sldMk cId="0" sldId="302"/>
            <ac:spMk id="775" creationId="{00000000-0000-0000-0000-000000000000}"/>
          </ac:spMkLst>
        </pc:spChg>
      </pc:sldChg>
      <pc:sldChg chg="modSp mod">
        <pc:chgData name="Janson, Brian D" userId="17869c82-e820-4f0b-9ef4-6bb812314540" providerId="ADAL" clId="{E646F2E9-D7E3-4862-BB4C-3A83567CE1CA}" dt="2022-12-30T21:12:12.765" v="72" actId="1076"/>
        <pc:sldMkLst>
          <pc:docMk/>
          <pc:sldMk cId="0" sldId="303"/>
        </pc:sldMkLst>
        <pc:spChg chg="mod">
          <ac:chgData name="Janson, Brian D" userId="17869c82-e820-4f0b-9ef4-6bb812314540" providerId="ADAL" clId="{E646F2E9-D7E3-4862-BB4C-3A83567CE1CA}" dt="2022-12-30T21:12:12.765" v="72" actId="1076"/>
          <ac:spMkLst>
            <pc:docMk/>
            <pc:sldMk cId="0" sldId="303"/>
            <ac:spMk id="789" creationId="{00000000-0000-0000-0000-000000000000}"/>
          </ac:spMkLst>
        </pc:spChg>
      </pc:sldChg>
    </pc:docChg>
  </pc:docChgLst>
  <pc:docChgLst>
    <pc:chgData name="Coble, Deborah A" userId="S::dcoble@blm.gov::edb799e7-acd2-4d1e-a010-893bd14d0664" providerId="AD" clId="Web-{68E033BF-6FE5-A184-0750-ED14DEDB9E4F}"/>
    <pc:docChg chg="modSld">
      <pc:chgData name="Coble, Deborah A" userId="S::dcoble@blm.gov::edb799e7-acd2-4d1e-a010-893bd14d0664" providerId="AD" clId="Web-{68E033BF-6FE5-A184-0750-ED14DEDB9E4F}" dt="2023-11-28T16:53:03.091" v="623" actId="14100"/>
      <pc:docMkLst>
        <pc:docMk/>
      </pc:docMkLst>
      <pc:sldChg chg="modSp">
        <pc:chgData name="Coble, Deborah A" userId="S::dcoble@blm.gov::edb799e7-acd2-4d1e-a010-893bd14d0664" providerId="AD" clId="Web-{68E033BF-6FE5-A184-0750-ED14DEDB9E4F}" dt="2023-11-28T00:51:34.419" v="10" actId="14100"/>
        <pc:sldMkLst>
          <pc:docMk/>
          <pc:sldMk cId="0" sldId="259"/>
        </pc:sldMkLst>
        <pc:spChg chg="mod">
          <ac:chgData name="Coble, Deborah A" userId="S::dcoble@blm.gov::edb799e7-acd2-4d1e-a010-893bd14d0664" providerId="AD" clId="Web-{68E033BF-6FE5-A184-0750-ED14DEDB9E4F}" dt="2023-11-28T00:51:34.419" v="10" actId="14100"/>
          <ac:spMkLst>
            <pc:docMk/>
            <pc:sldMk cId="0" sldId="259"/>
            <ac:spMk id="104" creationId="{00000000-0000-0000-0000-000000000000}"/>
          </ac:spMkLst>
        </pc:spChg>
      </pc:sldChg>
      <pc:sldChg chg="modSp">
        <pc:chgData name="Coble, Deborah A" userId="S::dcoble@blm.gov::edb799e7-acd2-4d1e-a010-893bd14d0664" providerId="AD" clId="Web-{68E033BF-6FE5-A184-0750-ED14DEDB9E4F}" dt="2023-11-28T00:52:05.732" v="22" actId="1076"/>
        <pc:sldMkLst>
          <pc:docMk/>
          <pc:sldMk cId="0" sldId="260"/>
        </pc:sldMkLst>
        <pc:spChg chg="mod">
          <ac:chgData name="Coble, Deborah A" userId="S::dcoble@blm.gov::edb799e7-acd2-4d1e-a010-893bd14d0664" providerId="AD" clId="Web-{68E033BF-6FE5-A184-0750-ED14DEDB9E4F}" dt="2023-11-28T00:52:05.732" v="22" actId="1076"/>
          <ac:spMkLst>
            <pc:docMk/>
            <pc:sldMk cId="0" sldId="260"/>
            <ac:spMk id="118" creationId="{00000000-0000-0000-0000-000000000000}"/>
          </ac:spMkLst>
        </pc:spChg>
      </pc:sldChg>
      <pc:sldChg chg="modSp">
        <pc:chgData name="Coble, Deborah A" userId="S::dcoble@blm.gov::edb799e7-acd2-4d1e-a010-893bd14d0664" providerId="AD" clId="Web-{68E033BF-6FE5-A184-0750-ED14DEDB9E4F}" dt="2023-11-28T00:52:24.873" v="32" actId="20577"/>
        <pc:sldMkLst>
          <pc:docMk/>
          <pc:sldMk cId="0" sldId="261"/>
        </pc:sldMkLst>
        <pc:spChg chg="mod">
          <ac:chgData name="Coble, Deborah A" userId="S::dcoble@blm.gov::edb799e7-acd2-4d1e-a010-893bd14d0664" providerId="AD" clId="Web-{68E033BF-6FE5-A184-0750-ED14DEDB9E4F}" dt="2023-11-28T00:52:24.873" v="32" actId="20577"/>
          <ac:spMkLst>
            <pc:docMk/>
            <pc:sldMk cId="0" sldId="261"/>
            <ac:spMk id="132" creationId="{00000000-0000-0000-0000-000000000000}"/>
          </ac:spMkLst>
        </pc:spChg>
      </pc:sldChg>
      <pc:sldChg chg="modSp">
        <pc:chgData name="Coble, Deborah A" userId="S::dcoble@blm.gov::edb799e7-acd2-4d1e-a010-893bd14d0664" providerId="AD" clId="Web-{68E033BF-6FE5-A184-0750-ED14DEDB9E4F}" dt="2023-11-28T00:56:01.829" v="67" actId="14100"/>
        <pc:sldMkLst>
          <pc:docMk/>
          <pc:sldMk cId="0" sldId="262"/>
        </pc:sldMkLst>
        <pc:spChg chg="mod">
          <ac:chgData name="Coble, Deborah A" userId="S::dcoble@blm.gov::edb799e7-acd2-4d1e-a010-893bd14d0664" providerId="AD" clId="Web-{68E033BF-6FE5-A184-0750-ED14DEDB9E4F}" dt="2023-11-28T00:56:01.829" v="67" actId="14100"/>
          <ac:spMkLst>
            <pc:docMk/>
            <pc:sldMk cId="0" sldId="262"/>
            <ac:spMk id="150" creationId="{00000000-0000-0000-0000-000000000000}"/>
          </ac:spMkLst>
        </pc:spChg>
      </pc:sldChg>
      <pc:sldChg chg="modSp">
        <pc:chgData name="Coble, Deborah A" userId="S::dcoble@blm.gov::edb799e7-acd2-4d1e-a010-893bd14d0664" providerId="AD" clId="Web-{68E033BF-6FE5-A184-0750-ED14DEDB9E4F}" dt="2023-11-28T00:55:23.141" v="52" actId="14100"/>
        <pc:sldMkLst>
          <pc:docMk/>
          <pc:sldMk cId="0" sldId="263"/>
        </pc:sldMkLst>
        <pc:spChg chg="mod">
          <ac:chgData name="Coble, Deborah A" userId="S::dcoble@blm.gov::edb799e7-acd2-4d1e-a010-893bd14d0664" providerId="AD" clId="Web-{68E033BF-6FE5-A184-0750-ED14DEDB9E4F}" dt="2023-11-28T00:55:23.141" v="52" actId="14100"/>
          <ac:spMkLst>
            <pc:docMk/>
            <pc:sldMk cId="0" sldId="263"/>
            <ac:spMk id="3" creationId="{D4619270-B3AA-D145-E2CF-3D78FC036544}"/>
          </ac:spMkLst>
        </pc:spChg>
      </pc:sldChg>
      <pc:sldChg chg="modSp">
        <pc:chgData name="Coble, Deborah A" userId="S::dcoble@blm.gov::edb799e7-acd2-4d1e-a010-893bd14d0664" providerId="AD" clId="Web-{68E033BF-6FE5-A184-0750-ED14DEDB9E4F}" dt="2023-11-28T00:56:19.313" v="71" actId="20577"/>
        <pc:sldMkLst>
          <pc:docMk/>
          <pc:sldMk cId="0" sldId="264"/>
        </pc:sldMkLst>
        <pc:spChg chg="mod">
          <ac:chgData name="Coble, Deborah A" userId="S::dcoble@blm.gov::edb799e7-acd2-4d1e-a010-893bd14d0664" providerId="AD" clId="Web-{68E033BF-6FE5-A184-0750-ED14DEDB9E4F}" dt="2023-11-28T00:56:19.313" v="71" actId="20577"/>
          <ac:spMkLst>
            <pc:docMk/>
            <pc:sldMk cId="0" sldId="264"/>
            <ac:spMk id="177" creationId="{00000000-0000-0000-0000-000000000000}"/>
          </ac:spMkLst>
        </pc:spChg>
      </pc:sldChg>
      <pc:sldChg chg="modSp">
        <pc:chgData name="Coble, Deborah A" userId="S::dcoble@blm.gov::edb799e7-acd2-4d1e-a010-893bd14d0664" providerId="AD" clId="Web-{68E033BF-6FE5-A184-0750-ED14DEDB9E4F}" dt="2023-11-28T00:56:48.470" v="85" actId="14100"/>
        <pc:sldMkLst>
          <pc:docMk/>
          <pc:sldMk cId="0" sldId="265"/>
        </pc:sldMkLst>
        <pc:spChg chg="mod">
          <ac:chgData name="Coble, Deborah A" userId="S::dcoble@blm.gov::edb799e7-acd2-4d1e-a010-893bd14d0664" providerId="AD" clId="Web-{68E033BF-6FE5-A184-0750-ED14DEDB9E4F}" dt="2023-11-28T00:56:38.282" v="82" actId="14100"/>
          <ac:spMkLst>
            <pc:docMk/>
            <pc:sldMk cId="0" sldId="265"/>
            <ac:spMk id="190" creationId="{00000000-0000-0000-0000-000000000000}"/>
          </ac:spMkLst>
        </pc:spChg>
        <pc:spChg chg="mod">
          <ac:chgData name="Coble, Deborah A" userId="S::dcoble@blm.gov::edb799e7-acd2-4d1e-a010-893bd14d0664" providerId="AD" clId="Web-{68E033BF-6FE5-A184-0750-ED14DEDB9E4F}" dt="2023-11-28T00:56:48.470" v="85" actId="14100"/>
          <ac:spMkLst>
            <pc:docMk/>
            <pc:sldMk cId="0" sldId="265"/>
            <ac:spMk id="193" creationId="{00000000-0000-0000-0000-000000000000}"/>
          </ac:spMkLst>
        </pc:spChg>
      </pc:sldChg>
      <pc:sldChg chg="modSp">
        <pc:chgData name="Coble, Deborah A" userId="S::dcoble@blm.gov::edb799e7-acd2-4d1e-a010-893bd14d0664" providerId="AD" clId="Web-{68E033BF-6FE5-A184-0750-ED14DEDB9E4F}" dt="2023-11-28T00:57:02.830" v="88" actId="14100"/>
        <pc:sldMkLst>
          <pc:docMk/>
          <pc:sldMk cId="0" sldId="266"/>
        </pc:sldMkLst>
        <pc:spChg chg="mod">
          <ac:chgData name="Coble, Deborah A" userId="S::dcoble@blm.gov::edb799e7-acd2-4d1e-a010-893bd14d0664" providerId="AD" clId="Web-{68E033BF-6FE5-A184-0750-ED14DEDB9E4F}" dt="2023-11-28T00:57:02.830" v="88" actId="14100"/>
          <ac:spMkLst>
            <pc:docMk/>
            <pc:sldMk cId="0" sldId="266"/>
            <ac:spMk id="207" creationId="{00000000-0000-0000-0000-000000000000}"/>
          </ac:spMkLst>
        </pc:spChg>
      </pc:sldChg>
      <pc:sldChg chg="modSp">
        <pc:chgData name="Coble, Deborah A" userId="S::dcoble@blm.gov::edb799e7-acd2-4d1e-a010-893bd14d0664" providerId="AD" clId="Web-{68E033BF-6FE5-A184-0750-ED14DEDB9E4F}" dt="2023-11-28T00:57:17.189" v="107" actId="14100"/>
        <pc:sldMkLst>
          <pc:docMk/>
          <pc:sldMk cId="0" sldId="267"/>
        </pc:sldMkLst>
        <pc:spChg chg="mod">
          <ac:chgData name="Coble, Deborah A" userId="S::dcoble@blm.gov::edb799e7-acd2-4d1e-a010-893bd14d0664" providerId="AD" clId="Web-{68E033BF-6FE5-A184-0750-ED14DEDB9E4F}" dt="2023-11-28T00:57:17.189" v="107" actId="14100"/>
          <ac:spMkLst>
            <pc:docMk/>
            <pc:sldMk cId="0" sldId="267"/>
            <ac:spMk id="221" creationId="{00000000-0000-0000-0000-000000000000}"/>
          </ac:spMkLst>
        </pc:spChg>
      </pc:sldChg>
      <pc:sldChg chg="modSp">
        <pc:chgData name="Coble, Deborah A" userId="S::dcoble@blm.gov::edb799e7-acd2-4d1e-a010-893bd14d0664" providerId="AD" clId="Web-{68E033BF-6FE5-A184-0750-ED14DEDB9E4F}" dt="2023-11-28T00:57:53.721" v="126" actId="14100"/>
        <pc:sldMkLst>
          <pc:docMk/>
          <pc:sldMk cId="0" sldId="268"/>
        </pc:sldMkLst>
        <pc:spChg chg="mod">
          <ac:chgData name="Coble, Deborah A" userId="S::dcoble@blm.gov::edb799e7-acd2-4d1e-a010-893bd14d0664" providerId="AD" clId="Web-{68E033BF-6FE5-A184-0750-ED14DEDB9E4F}" dt="2023-11-28T00:57:33.361" v="111" actId="14100"/>
          <ac:spMkLst>
            <pc:docMk/>
            <pc:sldMk cId="0" sldId="268"/>
            <ac:spMk id="2" creationId="{59456D1A-92AA-4369-872B-578246F6611E}"/>
          </ac:spMkLst>
        </pc:spChg>
        <pc:spChg chg="mod">
          <ac:chgData name="Coble, Deborah A" userId="S::dcoble@blm.gov::edb799e7-acd2-4d1e-a010-893bd14d0664" providerId="AD" clId="Web-{68E033BF-6FE5-A184-0750-ED14DEDB9E4F}" dt="2023-11-28T00:57:53.721" v="126" actId="14100"/>
          <ac:spMkLst>
            <pc:docMk/>
            <pc:sldMk cId="0" sldId="268"/>
            <ac:spMk id="235" creationId="{00000000-0000-0000-0000-000000000000}"/>
          </ac:spMkLst>
        </pc:spChg>
      </pc:sldChg>
      <pc:sldChg chg="modSp">
        <pc:chgData name="Coble, Deborah A" userId="S::dcoble@blm.gov::edb799e7-acd2-4d1e-a010-893bd14d0664" providerId="AD" clId="Web-{68E033BF-6FE5-A184-0750-ED14DEDB9E4F}" dt="2023-11-28T00:58:44.784" v="143" actId="1076"/>
        <pc:sldMkLst>
          <pc:docMk/>
          <pc:sldMk cId="0" sldId="270"/>
        </pc:sldMkLst>
        <pc:spChg chg="mod">
          <ac:chgData name="Coble, Deborah A" userId="S::dcoble@blm.gov::edb799e7-acd2-4d1e-a010-893bd14d0664" providerId="AD" clId="Web-{68E033BF-6FE5-A184-0750-ED14DEDB9E4F}" dt="2023-11-28T00:58:44.784" v="143" actId="1076"/>
          <ac:spMkLst>
            <pc:docMk/>
            <pc:sldMk cId="0" sldId="270"/>
            <ac:spMk id="5" creationId="{7FD23F52-7387-4206-7E1F-E837FB9C09F4}"/>
          </ac:spMkLst>
        </pc:spChg>
        <pc:spChg chg="mod">
          <ac:chgData name="Coble, Deborah A" userId="S::dcoble@blm.gov::edb799e7-acd2-4d1e-a010-893bd14d0664" providerId="AD" clId="Web-{68E033BF-6FE5-A184-0750-ED14DEDB9E4F}" dt="2023-11-28T00:58:21.471" v="136" actId="1076"/>
          <ac:spMkLst>
            <pc:docMk/>
            <pc:sldMk cId="0" sldId="270"/>
            <ac:spMk id="273" creationId="{00000000-0000-0000-0000-000000000000}"/>
          </ac:spMkLst>
        </pc:spChg>
      </pc:sldChg>
      <pc:sldChg chg="addSp modSp">
        <pc:chgData name="Coble, Deborah A" userId="S::dcoble@blm.gov::edb799e7-acd2-4d1e-a010-893bd14d0664" providerId="AD" clId="Web-{68E033BF-6FE5-A184-0750-ED14DEDB9E4F}" dt="2023-11-28T01:01:24.505" v="177" actId="20577"/>
        <pc:sldMkLst>
          <pc:docMk/>
          <pc:sldMk cId="0" sldId="271"/>
        </pc:sldMkLst>
        <pc:spChg chg="add mod">
          <ac:chgData name="Coble, Deborah A" userId="S::dcoble@blm.gov::edb799e7-acd2-4d1e-a010-893bd14d0664" providerId="AD" clId="Web-{68E033BF-6FE5-A184-0750-ED14DEDB9E4F}" dt="2023-11-28T01:00:06.098" v="170" actId="1076"/>
          <ac:spMkLst>
            <pc:docMk/>
            <pc:sldMk cId="0" sldId="271"/>
            <ac:spMk id="2" creationId="{9B8F47B6-5FE9-ABDC-83D5-F7CD7707F5A5}"/>
          </ac:spMkLst>
        </pc:spChg>
        <pc:spChg chg="mod">
          <ac:chgData name="Coble, Deborah A" userId="S::dcoble@blm.gov::edb799e7-acd2-4d1e-a010-893bd14d0664" providerId="AD" clId="Web-{68E033BF-6FE5-A184-0750-ED14DEDB9E4F}" dt="2023-11-28T00:59:45.894" v="166" actId="1076"/>
          <ac:spMkLst>
            <pc:docMk/>
            <pc:sldMk cId="0" sldId="271"/>
            <ac:spMk id="19" creationId="{A5BC1368-DAD8-4402-92FA-A1497A697472}"/>
          </ac:spMkLst>
        </pc:spChg>
        <pc:spChg chg="mod">
          <ac:chgData name="Coble, Deborah A" userId="S::dcoble@blm.gov::edb799e7-acd2-4d1e-a010-893bd14d0664" providerId="AD" clId="Web-{68E033BF-6FE5-A184-0750-ED14DEDB9E4F}" dt="2023-11-28T01:00:29.785" v="172" actId="20577"/>
          <ac:spMkLst>
            <pc:docMk/>
            <pc:sldMk cId="0" sldId="271"/>
            <ac:spMk id="289" creationId="{00000000-0000-0000-0000-000000000000}"/>
          </ac:spMkLst>
        </pc:spChg>
        <pc:spChg chg="mod">
          <ac:chgData name="Coble, Deborah A" userId="S::dcoble@blm.gov::edb799e7-acd2-4d1e-a010-893bd14d0664" providerId="AD" clId="Web-{68E033BF-6FE5-A184-0750-ED14DEDB9E4F}" dt="2023-11-28T01:01:16.474" v="175" actId="20577"/>
          <ac:spMkLst>
            <pc:docMk/>
            <pc:sldMk cId="0" sldId="271"/>
            <ac:spMk id="290" creationId="{00000000-0000-0000-0000-000000000000}"/>
          </ac:spMkLst>
        </pc:spChg>
        <pc:spChg chg="mod">
          <ac:chgData name="Coble, Deborah A" userId="S::dcoble@blm.gov::edb799e7-acd2-4d1e-a010-893bd14d0664" providerId="AD" clId="Web-{68E033BF-6FE5-A184-0750-ED14DEDB9E4F}" dt="2023-11-28T01:01:20.083" v="176" actId="20577"/>
          <ac:spMkLst>
            <pc:docMk/>
            <pc:sldMk cId="0" sldId="271"/>
            <ac:spMk id="291" creationId="{00000000-0000-0000-0000-000000000000}"/>
          </ac:spMkLst>
        </pc:spChg>
        <pc:spChg chg="mod">
          <ac:chgData name="Coble, Deborah A" userId="S::dcoble@blm.gov::edb799e7-acd2-4d1e-a010-893bd14d0664" providerId="AD" clId="Web-{68E033BF-6FE5-A184-0750-ED14DEDB9E4F}" dt="2023-11-28T01:01:24.505" v="177" actId="20577"/>
          <ac:spMkLst>
            <pc:docMk/>
            <pc:sldMk cId="0" sldId="271"/>
            <ac:spMk id="292" creationId="{00000000-0000-0000-0000-000000000000}"/>
          </ac:spMkLst>
        </pc:spChg>
        <pc:picChg chg="mod modCrop">
          <ac:chgData name="Coble, Deborah A" userId="S::dcoble@blm.gov::edb799e7-acd2-4d1e-a010-893bd14d0664" providerId="AD" clId="Web-{68E033BF-6FE5-A184-0750-ED14DEDB9E4F}" dt="2023-11-28T01:01:09.442" v="174"/>
          <ac:picMkLst>
            <pc:docMk/>
            <pc:sldMk cId="0" sldId="271"/>
            <ac:picMk id="288" creationId="{00000000-0000-0000-0000-000000000000}"/>
          </ac:picMkLst>
        </pc:picChg>
      </pc:sldChg>
      <pc:sldChg chg="modSp">
        <pc:chgData name="Coble, Deborah A" userId="S::dcoble@blm.gov::edb799e7-acd2-4d1e-a010-893bd14d0664" providerId="AD" clId="Web-{68E033BF-6FE5-A184-0750-ED14DEDB9E4F}" dt="2023-11-28T01:02:12.834" v="189" actId="20577"/>
        <pc:sldMkLst>
          <pc:docMk/>
          <pc:sldMk cId="0" sldId="272"/>
        </pc:sldMkLst>
        <pc:spChg chg="mod">
          <ac:chgData name="Coble, Deborah A" userId="S::dcoble@blm.gov::edb799e7-acd2-4d1e-a010-893bd14d0664" providerId="AD" clId="Web-{68E033BF-6FE5-A184-0750-ED14DEDB9E4F}" dt="2023-11-28T01:02:12.834" v="189" actId="20577"/>
          <ac:spMkLst>
            <pc:docMk/>
            <pc:sldMk cId="0" sldId="272"/>
            <ac:spMk id="2" creationId="{7C07CBDE-3562-492E-BAB9-E1A202BE61F1}"/>
          </ac:spMkLst>
        </pc:spChg>
        <pc:spChg chg="mod">
          <ac:chgData name="Coble, Deborah A" userId="S::dcoble@blm.gov::edb799e7-acd2-4d1e-a010-893bd14d0664" providerId="AD" clId="Web-{68E033BF-6FE5-A184-0750-ED14DEDB9E4F}" dt="2023-11-28T01:02:07.349" v="188" actId="14100"/>
          <ac:spMkLst>
            <pc:docMk/>
            <pc:sldMk cId="0" sldId="272"/>
            <ac:spMk id="308" creationId="{00000000-0000-0000-0000-000000000000}"/>
          </ac:spMkLst>
        </pc:spChg>
      </pc:sldChg>
      <pc:sldChg chg="modSp">
        <pc:chgData name="Coble, Deborah A" userId="S::dcoble@blm.gov::edb799e7-acd2-4d1e-a010-893bd14d0664" providerId="AD" clId="Web-{68E033BF-6FE5-A184-0750-ED14DEDB9E4F}" dt="2023-11-28T01:04:27.367" v="218" actId="20577"/>
        <pc:sldMkLst>
          <pc:docMk/>
          <pc:sldMk cId="0" sldId="273"/>
        </pc:sldMkLst>
        <pc:spChg chg="mod">
          <ac:chgData name="Coble, Deborah A" userId="S::dcoble@blm.gov::edb799e7-acd2-4d1e-a010-893bd14d0664" providerId="AD" clId="Web-{68E033BF-6FE5-A184-0750-ED14DEDB9E4F}" dt="2023-11-28T01:04:27.367" v="218" actId="20577"/>
          <ac:spMkLst>
            <pc:docMk/>
            <pc:sldMk cId="0" sldId="273"/>
            <ac:spMk id="2" creationId="{DD82A069-1120-40AB-9B77-65871EE0A5C7}"/>
          </ac:spMkLst>
        </pc:spChg>
        <pc:spChg chg="mod">
          <ac:chgData name="Coble, Deborah A" userId="S::dcoble@blm.gov::edb799e7-acd2-4d1e-a010-893bd14d0664" providerId="AD" clId="Web-{68E033BF-6FE5-A184-0750-ED14DEDB9E4F}" dt="2023-11-28T01:04:12.007" v="213" actId="1076"/>
          <ac:spMkLst>
            <pc:docMk/>
            <pc:sldMk cId="0" sldId="273"/>
            <ac:spMk id="324" creationId="{00000000-0000-0000-0000-000000000000}"/>
          </ac:spMkLst>
        </pc:spChg>
      </pc:sldChg>
      <pc:sldChg chg="modSp">
        <pc:chgData name="Coble, Deborah A" userId="S::dcoble@blm.gov::edb799e7-acd2-4d1e-a010-893bd14d0664" providerId="AD" clId="Web-{68E033BF-6FE5-A184-0750-ED14DEDB9E4F}" dt="2023-11-28T01:04:48.055" v="223" actId="1076"/>
        <pc:sldMkLst>
          <pc:docMk/>
          <pc:sldMk cId="0" sldId="274"/>
        </pc:sldMkLst>
        <pc:spChg chg="mod">
          <ac:chgData name="Coble, Deborah A" userId="S::dcoble@blm.gov::edb799e7-acd2-4d1e-a010-893bd14d0664" providerId="AD" clId="Web-{68E033BF-6FE5-A184-0750-ED14DEDB9E4F}" dt="2023-11-28T01:04:48.055" v="223" actId="1076"/>
          <ac:spMkLst>
            <pc:docMk/>
            <pc:sldMk cId="0" sldId="274"/>
            <ac:spMk id="339" creationId="{00000000-0000-0000-0000-000000000000}"/>
          </ac:spMkLst>
        </pc:spChg>
      </pc:sldChg>
      <pc:sldChg chg="modSp">
        <pc:chgData name="Coble, Deborah A" userId="S::dcoble@blm.gov::edb799e7-acd2-4d1e-a010-893bd14d0664" providerId="AD" clId="Web-{68E033BF-6FE5-A184-0750-ED14DEDB9E4F}" dt="2023-11-28T01:05:05.977" v="233" actId="1076"/>
        <pc:sldMkLst>
          <pc:docMk/>
          <pc:sldMk cId="0" sldId="275"/>
        </pc:sldMkLst>
        <pc:spChg chg="mod">
          <ac:chgData name="Coble, Deborah A" userId="S::dcoble@blm.gov::edb799e7-acd2-4d1e-a010-893bd14d0664" providerId="AD" clId="Web-{68E033BF-6FE5-A184-0750-ED14DEDB9E4F}" dt="2023-11-28T01:05:05.977" v="233" actId="1076"/>
          <ac:spMkLst>
            <pc:docMk/>
            <pc:sldMk cId="0" sldId="275"/>
            <ac:spMk id="353" creationId="{00000000-0000-0000-0000-000000000000}"/>
          </ac:spMkLst>
        </pc:spChg>
      </pc:sldChg>
      <pc:sldChg chg="modSp">
        <pc:chgData name="Coble, Deborah A" userId="S::dcoble@blm.gov::edb799e7-acd2-4d1e-a010-893bd14d0664" providerId="AD" clId="Web-{68E033BF-6FE5-A184-0750-ED14DEDB9E4F}" dt="2023-11-28T01:05:35.430" v="249" actId="1076"/>
        <pc:sldMkLst>
          <pc:docMk/>
          <pc:sldMk cId="0" sldId="277"/>
        </pc:sldMkLst>
        <pc:spChg chg="mod">
          <ac:chgData name="Coble, Deborah A" userId="S::dcoble@blm.gov::edb799e7-acd2-4d1e-a010-893bd14d0664" providerId="AD" clId="Web-{68E033BF-6FE5-A184-0750-ED14DEDB9E4F}" dt="2023-11-28T01:05:35.430" v="249" actId="1076"/>
          <ac:spMkLst>
            <pc:docMk/>
            <pc:sldMk cId="0" sldId="277"/>
            <ac:spMk id="383" creationId="{00000000-0000-0000-0000-000000000000}"/>
          </ac:spMkLst>
        </pc:spChg>
      </pc:sldChg>
      <pc:sldChg chg="delSp modSp">
        <pc:chgData name="Coble, Deborah A" userId="S::dcoble@blm.gov::edb799e7-acd2-4d1e-a010-893bd14d0664" providerId="AD" clId="Web-{68E033BF-6FE5-A184-0750-ED14DEDB9E4F}" dt="2023-11-28T16:49:09.901" v="482" actId="20577"/>
        <pc:sldMkLst>
          <pc:docMk/>
          <pc:sldMk cId="0" sldId="278"/>
        </pc:sldMkLst>
        <pc:spChg chg="mod">
          <ac:chgData name="Coble, Deborah A" userId="S::dcoble@blm.gov::edb799e7-acd2-4d1e-a010-893bd14d0664" providerId="AD" clId="Web-{68E033BF-6FE5-A184-0750-ED14DEDB9E4F}" dt="2023-11-28T01:06:35.056" v="294" actId="1076"/>
          <ac:spMkLst>
            <pc:docMk/>
            <pc:sldMk cId="0" sldId="278"/>
            <ac:spMk id="14" creationId="{E4E533E3-E7BE-4E10-9EB4-8F1FE1D64F8C}"/>
          </ac:spMkLst>
        </pc:spChg>
        <pc:spChg chg="del mod">
          <ac:chgData name="Coble, Deborah A" userId="S::dcoble@blm.gov::edb799e7-acd2-4d1e-a010-893bd14d0664" providerId="AD" clId="Web-{68E033BF-6FE5-A184-0750-ED14DEDB9E4F}" dt="2023-11-28T01:06:22.040" v="290"/>
          <ac:spMkLst>
            <pc:docMk/>
            <pc:sldMk cId="0" sldId="278"/>
            <ac:spMk id="15" creationId="{CEFE73E4-10A4-470E-A99E-6B49ECBE7AF3}"/>
          </ac:spMkLst>
        </pc:spChg>
        <pc:spChg chg="mod">
          <ac:chgData name="Coble, Deborah A" userId="S::dcoble@blm.gov::edb799e7-acd2-4d1e-a010-893bd14d0664" providerId="AD" clId="Web-{68E033BF-6FE5-A184-0750-ED14DEDB9E4F}" dt="2023-11-28T16:49:09.901" v="482" actId="20577"/>
          <ac:spMkLst>
            <pc:docMk/>
            <pc:sldMk cId="0" sldId="278"/>
            <ac:spMk id="397" creationId="{00000000-0000-0000-0000-000000000000}"/>
          </ac:spMkLst>
        </pc:spChg>
        <pc:spChg chg="mod">
          <ac:chgData name="Coble, Deborah A" userId="S::dcoble@blm.gov::edb799e7-acd2-4d1e-a010-893bd14d0664" providerId="AD" clId="Web-{68E033BF-6FE5-A184-0750-ED14DEDB9E4F}" dt="2023-11-28T16:48:53.854" v="480" actId="20577"/>
          <ac:spMkLst>
            <pc:docMk/>
            <pc:sldMk cId="0" sldId="278"/>
            <ac:spMk id="398" creationId="{00000000-0000-0000-0000-000000000000}"/>
          </ac:spMkLst>
        </pc:spChg>
      </pc:sldChg>
      <pc:sldChg chg="modSp">
        <pc:chgData name="Coble, Deborah A" userId="S::dcoble@blm.gov::edb799e7-acd2-4d1e-a010-893bd14d0664" providerId="AD" clId="Web-{68E033BF-6FE5-A184-0750-ED14DEDB9E4F}" dt="2023-11-28T01:06:55.369" v="304" actId="14100"/>
        <pc:sldMkLst>
          <pc:docMk/>
          <pc:sldMk cId="0" sldId="279"/>
        </pc:sldMkLst>
        <pc:spChg chg="mod">
          <ac:chgData name="Coble, Deborah A" userId="S::dcoble@blm.gov::edb799e7-acd2-4d1e-a010-893bd14d0664" providerId="AD" clId="Web-{68E033BF-6FE5-A184-0750-ED14DEDB9E4F}" dt="2023-11-28T01:06:55.369" v="304" actId="14100"/>
          <ac:spMkLst>
            <pc:docMk/>
            <pc:sldMk cId="0" sldId="279"/>
            <ac:spMk id="12" creationId="{D8ADA6C0-9A2E-463C-B892-B2B4DB816AE4}"/>
          </ac:spMkLst>
        </pc:spChg>
      </pc:sldChg>
      <pc:sldChg chg="modSp">
        <pc:chgData name="Coble, Deborah A" userId="S::dcoble@blm.gov::edb799e7-acd2-4d1e-a010-893bd14d0664" providerId="AD" clId="Web-{68E033BF-6FE5-A184-0750-ED14DEDB9E4F}" dt="2023-11-28T16:41:27.910" v="310" actId="14100"/>
        <pc:sldMkLst>
          <pc:docMk/>
          <pc:sldMk cId="0" sldId="280"/>
        </pc:sldMkLst>
        <pc:spChg chg="mod">
          <ac:chgData name="Coble, Deborah A" userId="S::dcoble@blm.gov::edb799e7-acd2-4d1e-a010-893bd14d0664" providerId="AD" clId="Web-{68E033BF-6FE5-A184-0750-ED14DEDB9E4F}" dt="2023-11-28T16:41:27.910" v="310" actId="14100"/>
          <ac:spMkLst>
            <pc:docMk/>
            <pc:sldMk cId="0" sldId="280"/>
            <ac:spMk id="428" creationId="{00000000-0000-0000-0000-000000000000}"/>
          </ac:spMkLst>
        </pc:spChg>
      </pc:sldChg>
      <pc:sldChg chg="modSp">
        <pc:chgData name="Coble, Deborah A" userId="S::dcoble@blm.gov::edb799e7-acd2-4d1e-a010-893bd14d0664" providerId="AD" clId="Web-{68E033BF-6FE5-A184-0750-ED14DEDB9E4F}" dt="2023-11-28T16:41:53.254" v="324" actId="14100"/>
        <pc:sldMkLst>
          <pc:docMk/>
          <pc:sldMk cId="0" sldId="281"/>
        </pc:sldMkLst>
        <pc:spChg chg="mod">
          <ac:chgData name="Coble, Deborah A" userId="S::dcoble@blm.gov::edb799e7-acd2-4d1e-a010-893bd14d0664" providerId="AD" clId="Web-{68E033BF-6FE5-A184-0750-ED14DEDB9E4F}" dt="2023-11-28T16:41:38.567" v="311" actId="20577"/>
          <ac:spMkLst>
            <pc:docMk/>
            <pc:sldMk cId="0" sldId="281"/>
            <ac:spMk id="2" creationId="{05D745FB-E253-438F-BE01-0960EB9E2A9F}"/>
          </ac:spMkLst>
        </pc:spChg>
        <pc:spChg chg="mod">
          <ac:chgData name="Coble, Deborah A" userId="S::dcoble@blm.gov::edb799e7-acd2-4d1e-a010-893bd14d0664" providerId="AD" clId="Web-{68E033BF-6FE5-A184-0750-ED14DEDB9E4F}" dt="2023-11-28T16:41:53.254" v="324" actId="14100"/>
          <ac:spMkLst>
            <pc:docMk/>
            <pc:sldMk cId="0" sldId="281"/>
            <ac:spMk id="442" creationId="{00000000-0000-0000-0000-000000000000}"/>
          </ac:spMkLst>
        </pc:spChg>
      </pc:sldChg>
      <pc:sldChg chg="modSp">
        <pc:chgData name="Coble, Deborah A" userId="S::dcoble@blm.gov::edb799e7-acd2-4d1e-a010-893bd14d0664" providerId="AD" clId="Web-{68E033BF-6FE5-A184-0750-ED14DEDB9E4F}" dt="2023-11-28T16:42:36.458" v="341" actId="20577"/>
        <pc:sldMkLst>
          <pc:docMk/>
          <pc:sldMk cId="0" sldId="282"/>
        </pc:sldMkLst>
        <pc:spChg chg="mod">
          <ac:chgData name="Coble, Deborah A" userId="S::dcoble@blm.gov::edb799e7-acd2-4d1e-a010-893bd14d0664" providerId="AD" clId="Web-{68E033BF-6FE5-A184-0750-ED14DEDB9E4F}" dt="2023-11-28T16:42:36.458" v="341" actId="20577"/>
          <ac:spMkLst>
            <pc:docMk/>
            <pc:sldMk cId="0" sldId="282"/>
            <ac:spMk id="2" creationId="{A5F60AC7-ED87-4907-9A26-2A32D677FE55}"/>
          </ac:spMkLst>
        </pc:spChg>
        <pc:spChg chg="mod">
          <ac:chgData name="Coble, Deborah A" userId="S::dcoble@blm.gov::edb799e7-acd2-4d1e-a010-893bd14d0664" providerId="AD" clId="Web-{68E033BF-6FE5-A184-0750-ED14DEDB9E4F}" dt="2023-11-28T16:42:27.864" v="337" actId="14100"/>
          <ac:spMkLst>
            <pc:docMk/>
            <pc:sldMk cId="0" sldId="282"/>
            <ac:spMk id="455" creationId="{00000000-0000-0000-0000-000000000000}"/>
          </ac:spMkLst>
        </pc:spChg>
      </pc:sldChg>
      <pc:sldChg chg="modSp">
        <pc:chgData name="Coble, Deborah A" userId="S::dcoble@blm.gov::edb799e7-acd2-4d1e-a010-893bd14d0664" providerId="AD" clId="Web-{68E033BF-6FE5-A184-0750-ED14DEDB9E4F}" dt="2023-11-28T16:42:57.974" v="350" actId="14100"/>
        <pc:sldMkLst>
          <pc:docMk/>
          <pc:sldMk cId="0" sldId="283"/>
        </pc:sldMkLst>
        <pc:spChg chg="mod">
          <ac:chgData name="Coble, Deborah A" userId="S::dcoble@blm.gov::edb799e7-acd2-4d1e-a010-893bd14d0664" providerId="AD" clId="Web-{68E033BF-6FE5-A184-0750-ED14DEDB9E4F}" dt="2023-11-28T16:42:57.974" v="350" actId="14100"/>
          <ac:spMkLst>
            <pc:docMk/>
            <pc:sldMk cId="0" sldId="283"/>
            <ac:spMk id="12" creationId="{BF70A453-B78D-49B1-9386-916A1B3CA521}"/>
          </ac:spMkLst>
        </pc:spChg>
      </pc:sldChg>
      <pc:sldChg chg="modSp">
        <pc:chgData name="Coble, Deborah A" userId="S::dcoble@blm.gov::edb799e7-acd2-4d1e-a010-893bd14d0664" providerId="AD" clId="Web-{68E033BF-6FE5-A184-0750-ED14DEDB9E4F}" dt="2023-11-28T16:43:16.724" v="359" actId="14100"/>
        <pc:sldMkLst>
          <pc:docMk/>
          <pc:sldMk cId="0" sldId="285"/>
        </pc:sldMkLst>
        <pc:spChg chg="mod">
          <ac:chgData name="Coble, Deborah A" userId="S::dcoble@blm.gov::edb799e7-acd2-4d1e-a010-893bd14d0664" providerId="AD" clId="Web-{68E033BF-6FE5-A184-0750-ED14DEDB9E4F}" dt="2023-11-28T16:43:16.724" v="359" actId="14100"/>
          <ac:spMkLst>
            <pc:docMk/>
            <pc:sldMk cId="0" sldId="285"/>
            <ac:spMk id="508" creationId="{00000000-0000-0000-0000-000000000000}"/>
          </ac:spMkLst>
        </pc:spChg>
      </pc:sldChg>
      <pc:sldChg chg="addSp delSp modSp">
        <pc:chgData name="Coble, Deborah A" userId="S::dcoble@blm.gov::edb799e7-acd2-4d1e-a010-893bd14d0664" providerId="AD" clId="Web-{68E033BF-6FE5-A184-0750-ED14DEDB9E4F}" dt="2023-11-28T16:45:43.476" v="393" actId="1076"/>
        <pc:sldMkLst>
          <pc:docMk/>
          <pc:sldMk cId="0" sldId="287"/>
        </pc:sldMkLst>
        <pc:spChg chg="add mod">
          <ac:chgData name="Coble, Deborah A" userId="S::dcoble@blm.gov::edb799e7-acd2-4d1e-a010-893bd14d0664" providerId="AD" clId="Web-{68E033BF-6FE5-A184-0750-ED14DEDB9E4F}" dt="2023-11-28T16:45:43.476" v="393" actId="1076"/>
          <ac:spMkLst>
            <pc:docMk/>
            <pc:sldMk cId="0" sldId="287"/>
            <ac:spMk id="2" creationId="{18D83BC9-656E-1423-50D9-F65BD4623A10}"/>
          </ac:spMkLst>
        </pc:spChg>
        <pc:spChg chg="mod">
          <ac:chgData name="Coble, Deborah A" userId="S::dcoble@blm.gov::edb799e7-acd2-4d1e-a010-893bd14d0664" providerId="AD" clId="Web-{68E033BF-6FE5-A184-0750-ED14DEDB9E4F}" dt="2023-11-28T16:45:20.757" v="389" actId="1076"/>
          <ac:spMkLst>
            <pc:docMk/>
            <pc:sldMk cId="0" sldId="287"/>
            <ac:spMk id="19" creationId="{23FFD713-9A73-4507-BD1B-44B9A0A76327}"/>
          </ac:spMkLst>
        </pc:spChg>
        <pc:spChg chg="del">
          <ac:chgData name="Coble, Deborah A" userId="S::dcoble@blm.gov::edb799e7-acd2-4d1e-a010-893bd14d0664" providerId="AD" clId="Web-{68E033BF-6FE5-A184-0750-ED14DEDB9E4F}" dt="2023-11-28T16:45:32.304" v="391"/>
          <ac:spMkLst>
            <pc:docMk/>
            <pc:sldMk cId="0" sldId="287"/>
            <ac:spMk id="21" creationId="{DF18EF6D-3C1F-47A4-B01D-D2ED22ACE01C}"/>
          </ac:spMkLst>
        </pc:spChg>
        <pc:spChg chg="mod">
          <ac:chgData name="Coble, Deborah A" userId="S::dcoble@blm.gov::edb799e7-acd2-4d1e-a010-893bd14d0664" providerId="AD" clId="Web-{68E033BF-6FE5-A184-0750-ED14DEDB9E4F}" dt="2023-11-28T16:43:38.053" v="361" actId="20577"/>
          <ac:spMkLst>
            <pc:docMk/>
            <pc:sldMk cId="0" sldId="287"/>
            <ac:spMk id="541" creationId="{00000000-0000-0000-0000-000000000000}"/>
          </ac:spMkLst>
        </pc:spChg>
        <pc:spChg chg="mod">
          <ac:chgData name="Coble, Deborah A" userId="S::dcoble@blm.gov::edb799e7-acd2-4d1e-a010-893bd14d0664" providerId="AD" clId="Web-{68E033BF-6FE5-A184-0750-ED14DEDB9E4F}" dt="2023-11-28T16:43:59.553" v="364" actId="20577"/>
          <ac:spMkLst>
            <pc:docMk/>
            <pc:sldMk cId="0" sldId="287"/>
            <ac:spMk id="542" creationId="{00000000-0000-0000-0000-000000000000}"/>
          </ac:spMkLst>
        </pc:spChg>
        <pc:spChg chg="mod">
          <ac:chgData name="Coble, Deborah A" userId="S::dcoble@blm.gov::edb799e7-acd2-4d1e-a010-893bd14d0664" providerId="AD" clId="Web-{68E033BF-6FE5-A184-0750-ED14DEDB9E4F}" dt="2023-11-28T16:44:05.459" v="365" actId="20577"/>
          <ac:spMkLst>
            <pc:docMk/>
            <pc:sldMk cId="0" sldId="287"/>
            <ac:spMk id="543" creationId="{00000000-0000-0000-0000-000000000000}"/>
          </ac:spMkLst>
        </pc:spChg>
        <pc:spChg chg="mod">
          <ac:chgData name="Coble, Deborah A" userId="S::dcoble@blm.gov::edb799e7-acd2-4d1e-a010-893bd14d0664" providerId="AD" clId="Web-{68E033BF-6FE5-A184-0750-ED14DEDB9E4F}" dt="2023-11-28T16:44:15.319" v="367" actId="20577"/>
          <ac:spMkLst>
            <pc:docMk/>
            <pc:sldMk cId="0" sldId="287"/>
            <ac:spMk id="544" creationId="{00000000-0000-0000-0000-000000000000}"/>
          </ac:spMkLst>
        </pc:spChg>
        <pc:picChg chg="mod">
          <ac:chgData name="Coble, Deborah A" userId="S::dcoble@blm.gov::edb799e7-acd2-4d1e-a010-893bd14d0664" providerId="AD" clId="Web-{68E033BF-6FE5-A184-0750-ED14DEDB9E4F}" dt="2023-11-28T16:43:46.709" v="362" actId="14100"/>
          <ac:picMkLst>
            <pc:docMk/>
            <pc:sldMk cId="0" sldId="287"/>
            <ac:picMk id="540" creationId="{00000000-0000-0000-0000-000000000000}"/>
          </ac:picMkLst>
        </pc:picChg>
      </pc:sldChg>
      <pc:sldChg chg="modSp">
        <pc:chgData name="Coble, Deborah A" userId="S::dcoble@blm.gov::edb799e7-acd2-4d1e-a010-893bd14d0664" providerId="AD" clId="Web-{68E033BF-6FE5-A184-0750-ED14DEDB9E4F}" dt="2023-11-28T16:46:04.383" v="401" actId="20577"/>
        <pc:sldMkLst>
          <pc:docMk/>
          <pc:sldMk cId="0" sldId="288"/>
        </pc:sldMkLst>
        <pc:spChg chg="mod">
          <ac:chgData name="Coble, Deborah A" userId="S::dcoble@blm.gov::edb799e7-acd2-4d1e-a010-893bd14d0664" providerId="AD" clId="Web-{68E033BF-6FE5-A184-0750-ED14DEDB9E4F}" dt="2023-11-28T16:46:04.383" v="401" actId="20577"/>
          <ac:spMkLst>
            <pc:docMk/>
            <pc:sldMk cId="0" sldId="288"/>
            <ac:spMk id="3" creationId="{58E3868B-767B-C4E6-EA4B-61F6EDB3EC3A}"/>
          </ac:spMkLst>
        </pc:spChg>
      </pc:sldChg>
      <pc:sldChg chg="modSp">
        <pc:chgData name="Coble, Deborah A" userId="S::dcoble@blm.gov::edb799e7-acd2-4d1e-a010-893bd14d0664" providerId="AD" clId="Web-{68E033BF-6FE5-A184-0750-ED14DEDB9E4F}" dt="2023-11-28T16:46:49.493" v="419" actId="1076"/>
        <pc:sldMkLst>
          <pc:docMk/>
          <pc:sldMk cId="0" sldId="289"/>
        </pc:sldMkLst>
        <pc:spChg chg="mod">
          <ac:chgData name="Coble, Deborah A" userId="S::dcoble@blm.gov::edb799e7-acd2-4d1e-a010-893bd14d0664" providerId="AD" clId="Web-{68E033BF-6FE5-A184-0750-ED14DEDB9E4F}" dt="2023-11-28T16:46:49.493" v="419" actId="1076"/>
          <ac:spMkLst>
            <pc:docMk/>
            <pc:sldMk cId="0" sldId="289"/>
            <ac:spMk id="5" creationId="{ABF45DF5-0A84-7182-1357-7723579F3493}"/>
          </ac:spMkLst>
        </pc:spChg>
      </pc:sldChg>
      <pc:sldChg chg="modSp">
        <pc:chgData name="Coble, Deborah A" userId="S::dcoble@blm.gov::edb799e7-acd2-4d1e-a010-893bd14d0664" providerId="AD" clId="Web-{68E033BF-6FE5-A184-0750-ED14DEDB9E4F}" dt="2023-11-28T16:47:59.368" v="460" actId="20577"/>
        <pc:sldMkLst>
          <pc:docMk/>
          <pc:sldMk cId="0" sldId="290"/>
        </pc:sldMkLst>
        <pc:spChg chg="mod">
          <ac:chgData name="Coble, Deborah A" userId="S::dcoble@blm.gov::edb799e7-acd2-4d1e-a010-893bd14d0664" providerId="AD" clId="Web-{68E033BF-6FE5-A184-0750-ED14DEDB9E4F}" dt="2023-11-28T16:47:59.368" v="460" actId="20577"/>
          <ac:spMkLst>
            <pc:docMk/>
            <pc:sldMk cId="0" sldId="290"/>
            <ac:spMk id="5" creationId="{A9C6DDF9-CD54-88DB-FE97-513DEDDCD675}"/>
          </ac:spMkLst>
        </pc:spChg>
      </pc:sldChg>
      <pc:sldChg chg="modSp">
        <pc:chgData name="Coble, Deborah A" userId="S::dcoble@blm.gov::edb799e7-acd2-4d1e-a010-893bd14d0664" providerId="AD" clId="Web-{68E033BF-6FE5-A184-0750-ED14DEDB9E4F}" dt="2023-11-28T16:47:52.837" v="459" actId="14100"/>
        <pc:sldMkLst>
          <pc:docMk/>
          <pc:sldMk cId="0" sldId="291"/>
        </pc:sldMkLst>
        <pc:spChg chg="mod">
          <ac:chgData name="Coble, Deborah A" userId="S::dcoble@blm.gov::edb799e7-acd2-4d1e-a010-893bd14d0664" providerId="AD" clId="Web-{68E033BF-6FE5-A184-0750-ED14DEDB9E4F}" dt="2023-11-28T16:47:52.837" v="459" actId="14100"/>
          <ac:spMkLst>
            <pc:docMk/>
            <pc:sldMk cId="0" sldId="291"/>
            <ac:spMk id="5" creationId="{3C5FFA11-6DAB-2053-52E2-A8BD1921F766}"/>
          </ac:spMkLst>
        </pc:spChg>
      </pc:sldChg>
      <pc:sldChg chg="modSp">
        <pc:chgData name="Coble, Deborah A" userId="S::dcoble@blm.gov::edb799e7-acd2-4d1e-a010-893bd14d0664" providerId="AD" clId="Web-{68E033BF-6FE5-A184-0750-ED14DEDB9E4F}" dt="2023-11-28T16:48:20.697" v="476" actId="14100"/>
        <pc:sldMkLst>
          <pc:docMk/>
          <pc:sldMk cId="0" sldId="293"/>
        </pc:sldMkLst>
        <pc:spChg chg="mod">
          <ac:chgData name="Coble, Deborah A" userId="S::dcoble@blm.gov::edb799e7-acd2-4d1e-a010-893bd14d0664" providerId="AD" clId="Web-{68E033BF-6FE5-A184-0750-ED14DEDB9E4F}" dt="2023-11-28T16:48:20.697" v="476" actId="14100"/>
          <ac:spMkLst>
            <pc:docMk/>
            <pc:sldMk cId="0" sldId="293"/>
            <ac:spMk id="5" creationId="{B0A10D51-19EA-32A9-A317-872A540B5636}"/>
          </ac:spMkLst>
        </pc:spChg>
      </pc:sldChg>
      <pc:sldChg chg="delSp modSp">
        <pc:chgData name="Coble, Deborah A" userId="S::dcoble@blm.gov::edb799e7-acd2-4d1e-a010-893bd14d0664" providerId="AD" clId="Web-{68E033BF-6FE5-A184-0750-ED14DEDB9E4F}" dt="2023-11-28T16:49:38.510" v="506" actId="1076"/>
        <pc:sldMkLst>
          <pc:docMk/>
          <pc:sldMk cId="0" sldId="294"/>
        </pc:sldMkLst>
        <pc:spChg chg="mod">
          <ac:chgData name="Coble, Deborah A" userId="S::dcoble@blm.gov::edb799e7-acd2-4d1e-a010-893bd14d0664" providerId="AD" clId="Web-{68E033BF-6FE5-A184-0750-ED14DEDB9E4F}" dt="2023-11-28T16:49:38.510" v="506" actId="1076"/>
          <ac:spMkLst>
            <pc:docMk/>
            <pc:sldMk cId="0" sldId="294"/>
            <ac:spMk id="14" creationId="{94A0DDA9-F7D8-4C19-A812-BCD82D935620}"/>
          </ac:spMkLst>
        </pc:spChg>
        <pc:spChg chg="del mod">
          <ac:chgData name="Coble, Deborah A" userId="S::dcoble@blm.gov::edb799e7-acd2-4d1e-a010-893bd14d0664" providerId="AD" clId="Web-{68E033BF-6FE5-A184-0750-ED14DEDB9E4F}" dt="2023-11-28T16:49:19.057" v="484"/>
          <ac:spMkLst>
            <pc:docMk/>
            <pc:sldMk cId="0" sldId="294"/>
            <ac:spMk id="15" creationId="{7BC87D8E-8FBB-4162-870E-F6E01CC01FC2}"/>
          </ac:spMkLst>
        </pc:spChg>
        <pc:spChg chg="mod">
          <ac:chgData name="Coble, Deborah A" userId="S::dcoble@blm.gov::edb799e7-acd2-4d1e-a010-893bd14d0664" providerId="AD" clId="Web-{68E033BF-6FE5-A184-0750-ED14DEDB9E4F}" dt="2023-11-28T16:48:44.494" v="479" actId="20577"/>
          <ac:spMkLst>
            <pc:docMk/>
            <pc:sldMk cId="0" sldId="294"/>
            <ac:spMk id="647" creationId="{00000000-0000-0000-0000-000000000000}"/>
          </ac:spMkLst>
        </pc:spChg>
        <pc:spChg chg="mod">
          <ac:chgData name="Coble, Deborah A" userId="S::dcoble@blm.gov::edb799e7-acd2-4d1e-a010-893bd14d0664" providerId="AD" clId="Web-{68E033BF-6FE5-A184-0750-ED14DEDB9E4F}" dt="2023-11-28T16:48:36.041" v="477" actId="20577"/>
          <ac:spMkLst>
            <pc:docMk/>
            <pc:sldMk cId="0" sldId="294"/>
            <ac:spMk id="648" creationId="{00000000-0000-0000-0000-000000000000}"/>
          </ac:spMkLst>
        </pc:spChg>
      </pc:sldChg>
      <pc:sldChg chg="modSp">
        <pc:chgData name="Coble, Deborah A" userId="S::dcoble@blm.gov::edb799e7-acd2-4d1e-a010-893bd14d0664" providerId="AD" clId="Web-{68E033BF-6FE5-A184-0750-ED14DEDB9E4F}" dt="2023-11-28T16:50:08.073" v="525" actId="1076"/>
        <pc:sldMkLst>
          <pc:docMk/>
          <pc:sldMk cId="0" sldId="295"/>
        </pc:sldMkLst>
        <pc:spChg chg="mod">
          <ac:chgData name="Coble, Deborah A" userId="S::dcoble@blm.gov::edb799e7-acd2-4d1e-a010-893bd14d0664" providerId="AD" clId="Web-{68E033BF-6FE5-A184-0750-ED14DEDB9E4F}" dt="2023-11-28T16:50:08.073" v="525" actId="1076"/>
          <ac:spMkLst>
            <pc:docMk/>
            <pc:sldMk cId="0" sldId="295"/>
            <ac:spMk id="12" creationId="{ECC095D1-36AB-48CA-909B-86EAA8A1C761}"/>
          </ac:spMkLst>
        </pc:spChg>
      </pc:sldChg>
      <pc:sldChg chg="modSp">
        <pc:chgData name="Coble, Deborah A" userId="S::dcoble@blm.gov::edb799e7-acd2-4d1e-a010-893bd14d0664" providerId="AD" clId="Web-{68E033BF-6FE5-A184-0750-ED14DEDB9E4F}" dt="2023-11-28T16:50:37.589" v="552" actId="1076"/>
        <pc:sldMkLst>
          <pc:docMk/>
          <pc:sldMk cId="0" sldId="296"/>
        </pc:sldMkLst>
        <pc:spChg chg="mod">
          <ac:chgData name="Coble, Deborah A" userId="S::dcoble@blm.gov::edb799e7-acd2-4d1e-a010-893bd14d0664" providerId="AD" clId="Web-{68E033BF-6FE5-A184-0750-ED14DEDB9E4F}" dt="2023-11-28T16:50:37.589" v="552" actId="1076"/>
          <ac:spMkLst>
            <pc:docMk/>
            <pc:sldMk cId="0" sldId="296"/>
            <ac:spMk id="5" creationId="{422C738B-B669-D58B-778D-7ED1265C7303}"/>
          </ac:spMkLst>
        </pc:spChg>
      </pc:sldChg>
      <pc:sldChg chg="modSp">
        <pc:chgData name="Coble, Deborah A" userId="S::dcoble@blm.gov::edb799e7-acd2-4d1e-a010-893bd14d0664" providerId="AD" clId="Web-{68E033BF-6FE5-A184-0750-ED14DEDB9E4F}" dt="2023-11-28T16:51:08.496" v="559" actId="1076"/>
        <pc:sldMkLst>
          <pc:docMk/>
          <pc:sldMk cId="0" sldId="297"/>
        </pc:sldMkLst>
        <pc:spChg chg="mod">
          <ac:chgData name="Coble, Deborah A" userId="S::dcoble@blm.gov::edb799e7-acd2-4d1e-a010-893bd14d0664" providerId="AD" clId="Web-{68E033BF-6FE5-A184-0750-ED14DEDB9E4F}" dt="2023-11-28T16:51:08.496" v="559" actId="1076"/>
          <ac:spMkLst>
            <pc:docMk/>
            <pc:sldMk cId="0" sldId="297"/>
            <ac:spMk id="5" creationId="{93CE101D-B79F-8A15-68AD-19C1C8F73304}"/>
          </ac:spMkLst>
        </pc:spChg>
      </pc:sldChg>
      <pc:sldChg chg="modSp">
        <pc:chgData name="Coble, Deborah A" userId="S::dcoble@blm.gov::edb799e7-acd2-4d1e-a010-893bd14d0664" providerId="AD" clId="Web-{68E033BF-6FE5-A184-0750-ED14DEDB9E4F}" dt="2023-11-28T16:51:32.715" v="574" actId="14100"/>
        <pc:sldMkLst>
          <pc:docMk/>
          <pc:sldMk cId="0" sldId="298"/>
        </pc:sldMkLst>
        <pc:spChg chg="mod">
          <ac:chgData name="Coble, Deborah A" userId="S::dcoble@blm.gov::edb799e7-acd2-4d1e-a010-893bd14d0664" providerId="AD" clId="Web-{68E033BF-6FE5-A184-0750-ED14DEDB9E4F}" dt="2023-11-28T16:51:32.715" v="574" actId="14100"/>
          <ac:spMkLst>
            <pc:docMk/>
            <pc:sldMk cId="0" sldId="298"/>
            <ac:spMk id="5" creationId="{751574F5-5E8D-A60E-2A5B-36164679A336}"/>
          </ac:spMkLst>
        </pc:spChg>
      </pc:sldChg>
      <pc:sldChg chg="modSp">
        <pc:chgData name="Coble, Deborah A" userId="S::dcoble@blm.gov::edb799e7-acd2-4d1e-a010-893bd14d0664" providerId="AD" clId="Web-{68E033BF-6FE5-A184-0750-ED14DEDB9E4F}" dt="2023-11-28T16:52:06.122" v="593" actId="1076"/>
        <pc:sldMkLst>
          <pc:docMk/>
          <pc:sldMk cId="0" sldId="299"/>
        </pc:sldMkLst>
        <pc:spChg chg="mod">
          <ac:chgData name="Coble, Deborah A" userId="S::dcoble@blm.gov::edb799e7-acd2-4d1e-a010-893bd14d0664" providerId="AD" clId="Web-{68E033BF-6FE5-A184-0750-ED14DEDB9E4F}" dt="2023-11-28T16:52:06.122" v="593" actId="1076"/>
          <ac:spMkLst>
            <pc:docMk/>
            <pc:sldMk cId="0" sldId="299"/>
            <ac:spMk id="12" creationId="{167CC5D0-7844-456E-A2DB-6C70D008FECB}"/>
          </ac:spMkLst>
        </pc:spChg>
      </pc:sldChg>
      <pc:sldChg chg="modSp">
        <pc:chgData name="Coble, Deborah A" userId="S::dcoble@blm.gov::edb799e7-acd2-4d1e-a010-893bd14d0664" providerId="AD" clId="Web-{68E033BF-6FE5-A184-0750-ED14DEDB9E4F}" dt="2023-11-28T16:52:23.763" v="605" actId="14100"/>
        <pc:sldMkLst>
          <pc:docMk/>
          <pc:sldMk cId="0" sldId="301"/>
        </pc:sldMkLst>
        <pc:spChg chg="mod">
          <ac:chgData name="Coble, Deborah A" userId="S::dcoble@blm.gov::edb799e7-acd2-4d1e-a010-893bd14d0664" providerId="AD" clId="Web-{68E033BF-6FE5-A184-0750-ED14DEDB9E4F}" dt="2023-11-28T16:52:23.763" v="605" actId="14100"/>
          <ac:spMkLst>
            <pc:docMk/>
            <pc:sldMk cId="0" sldId="301"/>
            <ac:spMk id="5" creationId="{5B9487CA-CC89-3626-C953-106DC4C38EA1}"/>
          </ac:spMkLst>
        </pc:spChg>
      </pc:sldChg>
      <pc:sldChg chg="modSp">
        <pc:chgData name="Coble, Deborah A" userId="S::dcoble@blm.gov::edb799e7-acd2-4d1e-a010-893bd14d0664" providerId="AD" clId="Web-{68E033BF-6FE5-A184-0750-ED14DEDB9E4F}" dt="2023-11-28T16:52:47.200" v="613" actId="1076"/>
        <pc:sldMkLst>
          <pc:docMk/>
          <pc:sldMk cId="0" sldId="302"/>
        </pc:sldMkLst>
        <pc:spChg chg="mod">
          <ac:chgData name="Coble, Deborah A" userId="S::dcoble@blm.gov::edb799e7-acd2-4d1e-a010-893bd14d0664" providerId="AD" clId="Web-{68E033BF-6FE5-A184-0750-ED14DEDB9E4F}" dt="2023-11-28T16:52:47.200" v="613" actId="1076"/>
          <ac:spMkLst>
            <pc:docMk/>
            <pc:sldMk cId="0" sldId="302"/>
            <ac:spMk id="775" creationId="{00000000-0000-0000-0000-000000000000}"/>
          </ac:spMkLst>
        </pc:spChg>
      </pc:sldChg>
      <pc:sldChg chg="modSp">
        <pc:chgData name="Coble, Deborah A" userId="S::dcoble@blm.gov::edb799e7-acd2-4d1e-a010-893bd14d0664" providerId="AD" clId="Web-{68E033BF-6FE5-A184-0750-ED14DEDB9E4F}" dt="2023-11-28T16:53:03.091" v="623" actId="14100"/>
        <pc:sldMkLst>
          <pc:docMk/>
          <pc:sldMk cId="0" sldId="303"/>
        </pc:sldMkLst>
        <pc:spChg chg="mod">
          <ac:chgData name="Coble, Deborah A" userId="S::dcoble@blm.gov::edb799e7-acd2-4d1e-a010-893bd14d0664" providerId="AD" clId="Web-{68E033BF-6FE5-A184-0750-ED14DEDB9E4F}" dt="2023-11-28T16:53:03.091" v="623" actId="14100"/>
          <ac:spMkLst>
            <pc:docMk/>
            <pc:sldMk cId="0" sldId="303"/>
            <ac:spMk id="789" creationId="{00000000-0000-0000-0000-000000000000}"/>
          </ac:spMkLst>
        </pc:spChg>
      </pc:sldChg>
    </pc:docChg>
  </pc:docChgLst>
  <pc:docChgLst>
    <pc:chgData name="Coble, Deborah A" userId="S::dcoble@blm.gov::edb799e7-acd2-4d1e-a010-893bd14d0664" providerId="AD" clId="Web-{510E1FF2-99AC-2003-21AA-C1CAB035D474}"/>
    <pc:docChg chg="modSld">
      <pc:chgData name="Coble, Deborah A" userId="S::dcoble@blm.gov::edb799e7-acd2-4d1e-a010-893bd14d0664" providerId="AD" clId="Web-{510E1FF2-99AC-2003-21AA-C1CAB035D474}" dt="2023-11-28T17:44:41.289" v="459" actId="1076"/>
      <pc:docMkLst>
        <pc:docMk/>
      </pc:docMkLst>
      <pc:sldChg chg="modSp">
        <pc:chgData name="Coble, Deborah A" userId="S::dcoble@blm.gov::edb799e7-acd2-4d1e-a010-893bd14d0664" providerId="AD" clId="Web-{510E1FF2-99AC-2003-21AA-C1CAB035D474}" dt="2023-11-28T17:29:56.696" v="42" actId="14100"/>
        <pc:sldMkLst>
          <pc:docMk/>
          <pc:sldMk cId="0" sldId="259"/>
        </pc:sldMkLst>
        <pc:spChg chg="mod">
          <ac:chgData name="Coble, Deborah A" userId="S::dcoble@blm.gov::edb799e7-acd2-4d1e-a010-893bd14d0664" providerId="AD" clId="Web-{510E1FF2-99AC-2003-21AA-C1CAB035D474}" dt="2023-11-28T17:29:56.696" v="42" actId="14100"/>
          <ac:spMkLst>
            <pc:docMk/>
            <pc:sldMk cId="0" sldId="259"/>
            <ac:spMk id="104" creationId="{00000000-0000-0000-0000-000000000000}"/>
          </ac:spMkLst>
        </pc:spChg>
      </pc:sldChg>
      <pc:sldChg chg="modSp">
        <pc:chgData name="Coble, Deborah A" userId="S::dcoble@blm.gov::edb799e7-acd2-4d1e-a010-893bd14d0664" providerId="AD" clId="Web-{510E1FF2-99AC-2003-21AA-C1CAB035D474}" dt="2023-11-28T17:30:36.791" v="55" actId="1076"/>
        <pc:sldMkLst>
          <pc:docMk/>
          <pc:sldMk cId="0" sldId="260"/>
        </pc:sldMkLst>
        <pc:spChg chg="mod">
          <ac:chgData name="Coble, Deborah A" userId="S::dcoble@blm.gov::edb799e7-acd2-4d1e-a010-893bd14d0664" providerId="AD" clId="Web-{510E1FF2-99AC-2003-21AA-C1CAB035D474}" dt="2023-11-28T17:30:36.791" v="55" actId="1076"/>
          <ac:spMkLst>
            <pc:docMk/>
            <pc:sldMk cId="0" sldId="260"/>
            <ac:spMk id="118" creationId="{00000000-0000-0000-0000-000000000000}"/>
          </ac:spMkLst>
        </pc:spChg>
        <pc:picChg chg="mod">
          <ac:chgData name="Coble, Deborah A" userId="S::dcoble@blm.gov::edb799e7-acd2-4d1e-a010-893bd14d0664" providerId="AD" clId="Web-{510E1FF2-99AC-2003-21AA-C1CAB035D474}" dt="2023-11-28T17:30:16.150" v="52" actId="14100"/>
          <ac:picMkLst>
            <pc:docMk/>
            <pc:sldMk cId="0" sldId="260"/>
            <ac:picMk id="117" creationId="{00000000-0000-0000-0000-000000000000}"/>
          </ac:picMkLst>
        </pc:picChg>
      </pc:sldChg>
      <pc:sldChg chg="modSp">
        <pc:chgData name="Coble, Deborah A" userId="S::dcoble@blm.gov::edb799e7-acd2-4d1e-a010-893bd14d0664" providerId="AD" clId="Web-{510E1FF2-99AC-2003-21AA-C1CAB035D474}" dt="2023-11-28T17:31:45.370" v="91" actId="1076"/>
        <pc:sldMkLst>
          <pc:docMk/>
          <pc:sldMk cId="0" sldId="261"/>
        </pc:sldMkLst>
        <pc:spChg chg="mod">
          <ac:chgData name="Coble, Deborah A" userId="S::dcoble@blm.gov::edb799e7-acd2-4d1e-a010-893bd14d0664" providerId="AD" clId="Web-{510E1FF2-99AC-2003-21AA-C1CAB035D474}" dt="2023-11-28T17:31:45.370" v="91" actId="1076"/>
          <ac:spMkLst>
            <pc:docMk/>
            <pc:sldMk cId="0" sldId="261"/>
            <ac:spMk id="132" creationId="{00000000-0000-0000-0000-000000000000}"/>
          </ac:spMkLst>
        </pc:spChg>
      </pc:sldChg>
      <pc:sldChg chg="modSp">
        <pc:chgData name="Coble, Deborah A" userId="S::dcoble@blm.gov::edb799e7-acd2-4d1e-a010-893bd14d0664" providerId="AD" clId="Web-{510E1FF2-99AC-2003-21AA-C1CAB035D474}" dt="2023-11-28T17:32:38.308" v="141" actId="1076"/>
        <pc:sldMkLst>
          <pc:docMk/>
          <pc:sldMk cId="0" sldId="262"/>
        </pc:sldMkLst>
        <pc:spChg chg="mod">
          <ac:chgData name="Coble, Deborah A" userId="S::dcoble@blm.gov::edb799e7-acd2-4d1e-a010-893bd14d0664" providerId="AD" clId="Web-{510E1FF2-99AC-2003-21AA-C1CAB035D474}" dt="2023-11-28T17:32:38.308" v="141" actId="1076"/>
          <ac:spMkLst>
            <pc:docMk/>
            <pc:sldMk cId="0" sldId="262"/>
            <ac:spMk id="150" creationId="{00000000-0000-0000-0000-000000000000}"/>
          </ac:spMkLst>
        </pc:spChg>
      </pc:sldChg>
      <pc:sldChg chg="modSp">
        <pc:chgData name="Coble, Deborah A" userId="S::dcoble@blm.gov::edb799e7-acd2-4d1e-a010-893bd14d0664" providerId="AD" clId="Web-{510E1FF2-99AC-2003-21AA-C1CAB035D474}" dt="2023-11-28T17:32:08.511" v="114" actId="14100"/>
        <pc:sldMkLst>
          <pc:docMk/>
          <pc:sldMk cId="0" sldId="263"/>
        </pc:sldMkLst>
        <pc:spChg chg="mod">
          <ac:chgData name="Coble, Deborah A" userId="S::dcoble@blm.gov::edb799e7-acd2-4d1e-a010-893bd14d0664" providerId="AD" clId="Web-{510E1FF2-99AC-2003-21AA-C1CAB035D474}" dt="2023-11-28T17:32:08.511" v="114" actId="14100"/>
          <ac:spMkLst>
            <pc:docMk/>
            <pc:sldMk cId="0" sldId="263"/>
            <ac:spMk id="3" creationId="{D4619270-B3AA-D145-E2CF-3D78FC036544}"/>
          </ac:spMkLst>
        </pc:spChg>
      </pc:sldChg>
      <pc:sldChg chg="modSp">
        <pc:chgData name="Coble, Deborah A" userId="S::dcoble@blm.gov::edb799e7-acd2-4d1e-a010-893bd14d0664" providerId="AD" clId="Web-{510E1FF2-99AC-2003-21AA-C1CAB035D474}" dt="2023-11-28T17:33:19.387" v="165" actId="14100"/>
        <pc:sldMkLst>
          <pc:docMk/>
          <pc:sldMk cId="0" sldId="264"/>
        </pc:sldMkLst>
        <pc:spChg chg="mod">
          <ac:chgData name="Coble, Deborah A" userId="S::dcoble@blm.gov::edb799e7-acd2-4d1e-a010-893bd14d0664" providerId="AD" clId="Web-{510E1FF2-99AC-2003-21AA-C1CAB035D474}" dt="2023-11-28T17:33:19.387" v="165" actId="14100"/>
          <ac:spMkLst>
            <pc:docMk/>
            <pc:sldMk cId="0" sldId="264"/>
            <ac:spMk id="177" creationId="{00000000-0000-0000-0000-000000000000}"/>
          </ac:spMkLst>
        </pc:spChg>
      </pc:sldChg>
      <pc:sldChg chg="modSp">
        <pc:chgData name="Coble, Deborah A" userId="S::dcoble@blm.gov::edb799e7-acd2-4d1e-a010-893bd14d0664" providerId="AD" clId="Web-{510E1FF2-99AC-2003-21AA-C1CAB035D474}" dt="2023-11-28T17:34:51.045" v="219" actId="1076"/>
        <pc:sldMkLst>
          <pc:docMk/>
          <pc:sldMk cId="0" sldId="265"/>
        </pc:sldMkLst>
        <pc:spChg chg="mod">
          <ac:chgData name="Coble, Deborah A" userId="S::dcoble@blm.gov::edb799e7-acd2-4d1e-a010-893bd14d0664" providerId="AD" clId="Web-{510E1FF2-99AC-2003-21AA-C1CAB035D474}" dt="2023-11-28T17:33:35.294" v="174" actId="20577"/>
          <ac:spMkLst>
            <pc:docMk/>
            <pc:sldMk cId="0" sldId="265"/>
            <ac:spMk id="190" creationId="{00000000-0000-0000-0000-000000000000}"/>
          </ac:spMkLst>
        </pc:spChg>
        <pc:spChg chg="mod">
          <ac:chgData name="Coble, Deborah A" userId="S::dcoble@blm.gov::edb799e7-acd2-4d1e-a010-893bd14d0664" providerId="AD" clId="Web-{510E1FF2-99AC-2003-21AA-C1CAB035D474}" dt="2023-11-28T17:34:51.045" v="219" actId="1076"/>
          <ac:spMkLst>
            <pc:docMk/>
            <pc:sldMk cId="0" sldId="265"/>
            <ac:spMk id="193" creationId="{00000000-0000-0000-0000-000000000000}"/>
          </ac:spMkLst>
        </pc:spChg>
      </pc:sldChg>
      <pc:sldChg chg="addSp delSp modSp">
        <pc:chgData name="Coble, Deborah A" userId="S::dcoble@blm.gov::edb799e7-acd2-4d1e-a010-893bd14d0664" providerId="AD" clId="Web-{510E1FF2-99AC-2003-21AA-C1CAB035D474}" dt="2023-11-28T17:35:08.561" v="222" actId="1076"/>
        <pc:sldMkLst>
          <pc:docMk/>
          <pc:sldMk cId="0" sldId="266"/>
        </pc:sldMkLst>
        <pc:spChg chg="add mod">
          <ac:chgData name="Coble, Deborah A" userId="S::dcoble@blm.gov::edb799e7-acd2-4d1e-a010-893bd14d0664" providerId="AD" clId="Web-{510E1FF2-99AC-2003-21AA-C1CAB035D474}" dt="2023-11-28T17:35:08.561" v="222" actId="1076"/>
          <ac:spMkLst>
            <pc:docMk/>
            <pc:sldMk cId="0" sldId="266"/>
            <ac:spMk id="4" creationId="{07D34E16-A7C3-16A4-B554-6748D0320A74}"/>
          </ac:spMkLst>
        </pc:spChg>
        <pc:spChg chg="del">
          <ac:chgData name="Coble, Deborah A" userId="S::dcoble@blm.gov::edb799e7-acd2-4d1e-a010-893bd14d0664" providerId="AD" clId="Web-{510E1FF2-99AC-2003-21AA-C1CAB035D474}" dt="2023-11-28T17:35:04.576" v="220"/>
          <ac:spMkLst>
            <pc:docMk/>
            <pc:sldMk cId="0" sldId="266"/>
            <ac:spMk id="207" creationId="{00000000-0000-0000-0000-000000000000}"/>
          </ac:spMkLst>
        </pc:spChg>
      </pc:sldChg>
      <pc:sldChg chg="modSp">
        <pc:chgData name="Coble, Deborah A" userId="S::dcoble@blm.gov::edb799e7-acd2-4d1e-a010-893bd14d0664" providerId="AD" clId="Web-{510E1FF2-99AC-2003-21AA-C1CAB035D474}" dt="2023-11-28T17:35:32.686" v="239" actId="20577"/>
        <pc:sldMkLst>
          <pc:docMk/>
          <pc:sldMk cId="0" sldId="267"/>
        </pc:sldMkLst>
        <pc:spChg chg="mod">
          <ac:chgData name="Coble, Deborah A" userId="S::dcoble@blm.gov::edb799e7-acd2-4d1e-a010-893bd14d0664" providerId="AD" clId="Web-{510E1FF2-99AC-2003-21AA-C1CAB035D474}" dt="2023-11-28T17:35:32.686" v="239" actId="20577"/>
          <ac:spMkLst>
            <pc:docMk/>
            <pc:sldMk cId="0" sldId="267"/>
            <ac:spMk id="221" creationId="{00000000-0000-0000-0000-000000000000}"/>
          </ac:spMkLst>
        </pc:spChg>
      </pc:sldChg>
      <pc:sldChg chg="modSp">
        <pc:chgData name="Coble, Deborah A" userId="S::dcoble@blm.gov::edb799e7-acd2-4d1e-a010-893bd14d0664" providerId="AD" clId="Web-{510E1FF2-99AC-2003-21AA-C1CAB035D474}" dt="2023-11-28T17:37:25.766" v="267" actId="14100"/>
        <pc:sldMkLst>
          <pc:docMk/>
          <pc:sldMk cId="0" sldId="268"/>
        </pc:sldMkLst>
        <pc:spChg chg="mod">
          <ac:chgData name="Coble, Deborah A" userId="S::dcoble@blm.gov::edb799e7-acd2-4d1e-a010-893bd14d0664" providerId="AD" clId="Web-{510E1FF2-99AC-2003-21AA-C1CAB035D474}" dt="2023-11-28T17:37:25.766" v="267" actId="14100"/>
          <ac:spMkLst>
            <pc:docMk/>
            <pc:sldMk cId="0" sldId="268"/>
            <ac:spMk id="235" creationId="{00000000-0000-0000-0000-000000000000}"/>
          </ac:spMkLst>
        </pc:spChg>
      </pc:sldChg>
      <pc:sldChg chg="modSp">
        <pc:chgData name="Coble, Deborah A" userId="S::dcoble@blm.gov::edb799e7-acd2-4d1e-a010-893bd14d0664" providerId="AD" clId="Web-{510E1FF2-99AC-2003-21AA-C1CAB035D474}" dt="2023-11-28T17:39:16.533" v="291" actId="20577"/>
        <pc:sldMkLst>
          <pc:docMk/>
          <pc:sldMk cId="0" sldId="270"/>
        </pc:sldMkLst>
        <pc:spChg chg="mod">
          <ac:chgData name="Coble, Deborah A" userId="S::dcoble@blm.gov::edb799e7-acd2-4d1e-a010-893bd14d0664" providerId="AD" clId="Web-{510E1FF2-99AC-2003-21AA-C1CAB035D474}" dt="2023-11-28T17:39:16.533" v="291" actId="20577"/>
          <ac:spMkLst>
            <pc:docMk/>
            <pc:sldMk cId="0" sldId="270"/>
            <ac:spMk id="5" creationId="{7FD23F52-7387-4206-7E1F-E837FB9C09F4}"/>
          </ac:spMkLst>
        </pc:spChg>
        <pc:spChg chg="mod">
          <ac:chgData name="Coble, Deborah A" userId="S::dcoble@blm.gov::edb799e7-acd2-4d1e-a010-893bd14d0664" providerId="AD" clId="Web-{510E1FF2-99AC-2003-21AA-C1CAB035D474}" dt="2023-11-28T17:38:32.345" v="273" actId="20577"/>
          <ac:spMkLst>
            <pc:docMk/>
            <pc:sldMk cId="0" sldId="270"/>
            <ac:spMk id="273" creationId="{00000000-0000-0000-0000-000000000000}"/>
          </ac:spMkLst>
        </pc:spChg>
      </pc:sldChg>
      <pc:sldChg chg="modSp">
        <pc:chgData name="Coble, Deborah A" userId="S::dcoble@blm.gov::edb799e7-acd2-4d1e-a010-893bd14d0664" providerId="AD" clId="Web-{510E1FF2-99AC-2003-21AA-C1CAB035D474}" dt="2023-11-28T17:39:34.518" v="300" actId="20577"/>
        <pc:sldMkLst>
          <pc:docMk/>
          <pc:sldMk cId="0" sldId="272"/>
        </pc:sldMkLst>
        <pc:spChg chg="mod">
          <ac:chgData name="Coble, Deborah A" userId="S::dcoble@blm.gov::edb799e7-acd2-4d1e-a010-893bd14d0664" providerId="AD" clId="Web-{510E1FF2-99AC-2003-21AA-C1CAB035D474}" dt="2023-11-28T17:39:34.518" v="300" actId="20577"/>
          <ac:spMkLst>
            <pc:docMk/>
            <pc:sldMk cId="0" sldId="272"/>
            <ac:spMk id="308" creationId="{00000000-0000-0000-0000-000000000000}"/>
          </ac:spMkLst>
        </pc:spChg>
      </pc:sldChg>
      <pc:sldChg chg="modSp">
        <pc:chgData name="Coble, Deborah A" userId="S::dcoble@blm.gov::edb799e7-acd2-4d1e-a010-893bd14d0664" providerId="AD" clId="Web-{510E1FF2-99AC-2003-21AA-C1CAB035D474}" dt="2023-11-28T17:40:36.738" v="328" actId="20577"/>
        <pc:sldMkLst>
          <pc:docMk/>
          <pc:sldMk cId="0" sldId="273"/>
        </pc:sldMkLst>
        <pc:spChg chg="mod">
          <ac:chgData name="Coble, Deborah A" userId="S::dcoble@blm.gov::edb799e7-acd2-4d1e-a010-893bd14d0664" providerId="AD" clId="Web-{510E1FF2-99AC-2003-21AA-C1CAB035D474}" dt="2023-11-28T17:40:36.738" v="328" actId="20577"/>
          <ac:spMkLst>
            <pc:docMk/>
            <pc:sldMk cId="0" sldId="273"/>
            <ac:spMk id="324" creationId="{00000000-0000-0000-0000-000000000000}"/>
          </ac:spMkLst>
        </pc:spChg>
      </pc:sldChg>
      <pc:sldChg chg="addSp delSp">
        <pc:chgData name="Coble, Deborah A" userId="S::dcoble@blm.gov::edb799e7-acd2-4d1e-a010-893bd14d0664" providerId="AD" clId="Web-{510E1FF2-99AC-2003-21AA-C1CAB035D474}" dt="2023-11-28T17:40:44.222" v="330"/>
        <pc:sldMkLst>
          <pc:docMk/>
          <pc:sldMk cId="0" sldId="274"/>
        </pc:sldMkLst>
        <pc:spChg chg="add">
          <ac:chgData name="Coble, Deborah A" userId="S::dcoble@blm.gov::edb799e7-acd2-4d1e-a010-893bd14d0664" providerId="AD" clId="Web-{510E1FF2-99AC-2003-21AA-C1CAB035D474}" dt="2023-11-28T17:40:44.222" v="330"/>
          <ac:spMkLst>
            <pc:docMk/>
            <pc:sldMk cId="0" sldId="274"/>
            <ac:spMk id="4" creationId="{249A5EC0-222C-98EF-1AB9-CDA83679DCAA}"/>
          </ac:spMkLst>
        </pc:spChg>
        <pc:spChg chg="del">
          <ac:chgData name="Coble, Deborah A" userId="S::dcoble@blm.gov::edb799e7-acd2-4d1e-a010-893bd14d0664" providerId="AD" clId="Web-{510E1FF2-99AC-2003-21AA-C1CAB035D474}" dt="2023-11-28T17:40:42.410" v="329"/>
          <ac:spMkLst>
            <pc:docMk/>
            <pc:sldMk cId="0" sldId="274"/>
            <ac:spMk id="339" creationId="{00000000-0000-0000-0000-000000000000}"/>
          </ac:spMkLst>
        </pc:spChg>
      </pc:sldChg>
      <pc:sldChg chg="modSp">
        <pc:chgData name="Coble, Deborah A" userId="S::dcoble@blm.gov::edb799e7-acd2-4d1e-a010-893bd14d0664" providerId="AD" clId="Web-{510E1FF2-99AC-2003-21AA-C1CAB035D474}" dt="2023-11-28T17:40:54.988" v="334" actId="20577"/>
        <pc:sldMkLst>
          <pc:docMk/>
          <pc:sldMk cId="0" sldId="275"/>
        </pc:sldMkLst>
        <pc:spChg chg="mod">
          <ac:chgData name="Coble, Deborah A" userId="S::dcoble@blm.gov::edb799e7-acd2-4d1e-a010-893bd14d0664" providerId="AD" clId="Web-{510E1FF2-99AC-2003-21AA-C1CAB035D474}" dt="2023-11-28T17:40:54.988" v="334" actId="20577"/>
          <ac:spMkLst>
            <pc:docMk/>
            <pc:sldMk cId="0" sldId="275"/>
            <ac:spMk id="353" creationId="{00000000-0000-0000-0000-000000000000}"/>
          </ac:spMkLst>
        </pc:spChg>
      </pc:sldChg>
      <pc:sldChg chg="modSp">
        <pc:chgData name="Coble, Deborah A" userId="S::dcoble@blm.gov::edb799e7-acd2-4d1e-a010-893bd14d0664" providerId="AD" clId="Web-{510E1FF2-99AC-2003-21AA-C1CAB035D474}" dt="2023-11-28T17:41:12.863" v="346" actId="20577"/>
        <pc:sldMkLst>
          <pc:docMk/>
          <pc:sldMk cId="0" sldId="277"/>
        </pc:sldMkLst>
        <pc:spChg chg="mod">
          <ac:chgData name="Coble, Deborah A" userId="S::dcoble@blm.gov::edb799e7-acd2-4d1e-a010-893bd14d0664" providerId="AD" clId="Web-{510E1FF2-99AC-2003-21AA-C1CAB035D474}" dt="2023-11-28T17:41:12.863" v="346" actId="20577"/>
          <ac:spMkLst>
            <pc:docMk/>
            <pc:sldMk cId="0" sldId="277"/>
            <ac:spMk id="383" creationId="{00000000-0000-0000-0000-000000000000}"/>
          </ac:spMkLst>
        </pc:spChg>
      </pc:sldChg>
      <pc:sldChg chg="modSp">
        <pc:chgData name="Coble, Deborah A" userId="S::dcoble@blm.gov::edb799e7-acd2-4d1e-a010-893bd14d0664" providerId="AD" clId="Web-{510E1FF2-99AC-2003-21AA-C1CAB035D474}" dt="2023-11-28T17:41:20.426" v="363" actId="20577"/>
        <pc:sldMkLst>
          <pc:docMk/>
          <pc:sldMk cId="0" sldId="280"/>
        </pc:sldMkLst>
        <pc:spChg chg="mod">
          <ac:chgData name="Coble, Deborah A" userId="S::dcoble@blm.gov::edb799e7-acd2-4d1e-a010-893bd14d0664" providerId="AD" clId="Web-{510E1FF2-99AC-2003-21AA-C1CAB035D474}" dt="2023-11-28T17:41:20.426" v="363" actId="20577"/>
          <ac:spMkLst>
            <pc:docMk/>
            <pc:sldMk cId="0" sldId="280"/>
            <ac:spMk id="428" creationId="{00000000-0000-0000-0000-000000000000}"/>
          </ac:spMkLst>
        </pc:spChg>
      </pc:sldChg>
      <pc:sldChg chg="modSp">
        <pc:chgData name="Coble, Deborah A" userId="S::dcoble@blm.gov::edb799e7-acd2-4d1e-a010-893bd14d0664" providerId="AD" clId="Web-{510E1FF2-99AC-2003-21AA-C1CAB035D474}" dt="2023-11-28T17:41:27.926" v="369" actId="20577"/>
        <pc:sldMkLst>
          <pc:docMk/>
          <pc:sldMk cId="0" sldId="281"/>
        </pc:sldMkLst>
        <pc:spChg chg="mod">
          <ac:chgData name="Coble, Deborah A" userId="S::dcoble@blm.gov::edb799e7-acd2-4d1e-a010-893bd14d0664" providerId="AD" clId="Web-{510E1FF2-99AC-2003-21AA-C1CAB035D474}" dt="2023-11-28T17:41:27.926" v="369" actId="20577"/>
          <ac:spMkLst>
            <pc:docMk/>
            <pc:sldMk cId="0" sldId="281"/>
            <ac:spMk id="442" creationId="{00000000-0000-0000-0000-000000000000}"/>
          </ac:spMkLst>
        </pc:spChg>
      </pc:sldChg>
      <pc:sldChg chg="modSp">
        <pc:chgData name="Coble, Deborah A" userId="S::dcoble@blm.gov::edb799e7-acd2-4d1e-a010-893bd14d0664" providerId="AD" clId="Web-{510E1FF2-99AC-2003-21AA-C1CAB035D474}" dt="2023-11-28T17:41:40.536" v="380" actId="20577"/>
        <pc:sldMkLst>
          <pc:docMk/>
          <pc:sldMk cId="0" sldId="282"/>
        </pc:sldMkLst>
        <pc:spChg chg="mod">
          <ac:chgData name="Coble, Deborah A" userId="S::dcoble@blm.gov::edb799e7-acd2-4d1e-a010-893bd14d0664" providerId="AD" clId="Web-{510E1FF2-99AC-2003-21AA-C1CAB035D474}" dt="2023-11-28T17:41:40.536" v="380" actId="20577"/>
          <ac:spMkLst>
            <pc:docMk/>
            <pc:sldMk cId="0" sldId="282"/>
            <ac:spMk id="455" creationId="{00000000-0000-0000-0000-000000000000}"/>
          </ac:spMkLst>
        </pc:spChg>
      </pc:sldChg>
      <pc:sldChg chg="modSp">
        <pc:chgData name="Coble, Deborah A" userId="S::dcoble@blm.gov::edb799e7-acd2-4d1e-a010-893bd14d0664" providerId="AD" clId="Web-{510E1FF2-99AC-2003-21AA-C1CAB035D474}" dt="2023-11-28T17:41:46.458" v="395" actId="20577"/>
        <pc:sldMkLst>
          <pc:docMk/>
          <pc:sldMk cId="0" sldId="285"/>
        </pc:sldMkLst>
        <pc:spChg chg="mod">
          <ac:chgData name="Coble, Deborah A" userId="S::dcoble@blm.gov::edb799e7-acd2-4d1e-a010-893bd14d0664" providerId="AD" clId="Web-{510E1FF2-99AC-2003-21AA-C1CAB035D474}" dt="2023-11-28T17:41:46.458" v="395" actId="20577"/>
          <ac:spMkLst>
            <pc:docMk/>
            <pc:sldMk cId="0" sldId="285"/>
            <ac:spMk id="508" creationId="{00000000-0000-0000-0000-000000000000}"/>
          </ac:spMkLst>
        </pc:spChg>
      </pc:sldChg>
      <pc:sldChg chg="modSp">
        <pc:chgData name="Coble, Deborah A" userId="S::dcoble@blm.gov::edb799e7-acd2-4d1e-a010-893bd14d0664" providerId="AD" clId="Web-{510E1FF2-99AC-2003-21AA-C1CAB035D474}" dt="2023-11-28T17:42:30.990" v="428" actId="1076"/>
        <pc:sldMkLst>
          <pc:docMk/>
          <pc:sldMk cId="0" sldId="288"/>
        </pc:sldMkLst>
        <pc:spChg chg="mod">
          <ac:chgData name="Coble, Deborah A" userId="S::dcoble@blm.gov::edb799e7-acd2-4d1e-a010-893bd14d0664" providerId="AD" clId="Web-{510E1FF2-99AC-2003-21AA-C1CAB035D474}" dt="2023-11-28T17:42:30.990" v="428" actId="1076"/>
          <ac:spMkLst>
            <pc:docMk/>
            <pc:sldMk cId="0" sldId="288"/>
            <ac:spMk id="3" creationId="{58E3868B-767B-C4E6-EA4B-61F6EDB3EC3A}"/>
          </ac:spMkLst>
        </pc:spChg>
      </pc:sldChg>
      <pc:sldChg chg="addSp delSp modSp">
        <pc:chgData name="Coble, Deborah A" userId="S::dcoble@blm.gov::edb799e7-acd2-4d1e-a010-893bd14d0664" providerId="AD" clId="Web-{510E1FF2-99AC-2003-21AA-C1CAB035D474}" dt="2023-11-28T17:42:46.740" v="431" actId="1076"/>
        <pc:sldMkLst>
          <pc:docMk/>
          <pc:sldMk cId="0" sldId="289"/>
        </pc:sldMkLst>
        <pc:spChg chg="del topLvl">
          <ac:chgData name="Coble, Deborah A" userId="S::dcoble@blm.gov::edb799e7-acd2-4d1e-a010-893bd14d0664" providerId="AD" clId="Web-{510E1FF2-99AC-2003-21AA-C1CAB035D474}" dt="2023-11-28T17:42:40.349" v="429"/>
          <ac:spMkLst>
            <pc:docMk/>
            <pc:sldMk cId="0" sldId="289"/>
            <ac:spMk id="5" creationId="{ABF45DF5-0A84-7182-1357-7723579F3493}"/>
          </ac:spMkLst>
        </pc:spChg>
        <pc:spChg chg="add mod">
          <ac:chgData name="Coble, Deborah A" userId="S::dcoble@blm.gov::edb799e7-acd2-4d1e-a010-893bd14d0664" providerId="AD" clId="Web-{510E1FF2-99AC-2003-21AA-C1CAB035D474}" dt="2023-11-28T17:42:46.740" v="431" actId="1076"/>
          <ac:spMkLst>
            <pc:docMk/>
            <pc:sldMk cId="0" sldId="289"/>
            <ac:spMk id="7" creationId="{4D9C87FC-A34A-8495-E297-9542FB6EEBD4}"/>
          </ac:spMkLst>
        </pc:spChg>
        <pc:grpChg chg="del">
          <ac:chgData name="Coble, Deborah A" userId="S::dcoble@blm.gov::edb799e7-acd2-4d1e-a010-893bd14d0664" providerId="AD" clId="Web-{510E1FF2-99AC-2003-21AA-C1CAB035D474}" dt="2023-11-28T17:42:40.349" v="429"/>
          <ac:grpSpMkLst>
            <pc:docMk/>
            <pc:sldMk cId="0" sldId="289"/>
            <ac:grpSpMk id="3" creationId="{0A4C1ACD-D2DF-90AC-7EE2-AF119A94FC39}"/>
          </ac:grpSpMkLst>
        </pc:grpChg>
        <pc:picChg chg="topLvl">
          <ac:chgData name="Coble, Deborah A" userId="S::dcoble@blm.gov::edb799e7-acd2-4d1e-a010-893bd14d0664" providerId="AD" clId="Web-{510E1FF2-99AC-2003-21AA-C1CAB035D474}" dt="2023-11-28T17:42:40.349" v="429"/>
          <ac:picMkLst>
            <pc:docMk/>
            <pc:sldMk cId="0" sldId="289"/>
            <ac:picMk id="4" creationId="{3C22B905-742F-ECE4-42CA-2801AC7E9885}"/>
          </ac:picMkLst>
        </pc:picChg>
      </pc:sldChg>
      <pc:sldChg chg="addSp delSp modSp">
        <pc:chgData name="Coble, Deborah A" userId="S::dcoble@blm.gov::edb799e7-acd2-4d1e-a010-893bd14d0664" providerId="AD" clId="Web-{510E1FF2-99AC-2003-21AA-C1CAB035D474}" dt="2023-11-28T17:43:11.006" v="437" actId="1076"/>
        <pc:sldMkLst>
          <pc:docMk/>
          <pc:sldMk cId="0" sldId="290"/>
        </pc:sldMkLst>
        <pc:spChg chg="del mod topLvl">
          <ac:chgData name="Coble, Deborah A" userId="S::dcoble@blm.gov::edb799e7-acd2-4d1e-a010-893bd14d0664" providerId="AD" clId="Web-{510E1FF2-99AC-2003-21AA-C1CAB035D474}" dt="2023-11-28T17:43:06.037" v="435"/>
          <ac:spMkLst>
            <pc:docMk/>
            <pc:sldMk cId="0" sldId="290"/>
            <ac:spMk id="5" creationId="{A9C6DDF9-CD54-88DB-FE97-513DEDDCD675}"/>
          </ac:spMkLst>
        </pc:spChg>
        <pc:spChg chg="add mod">
          <ac:chgData name="Coble, Deborah A" userId="S::dcoble@blm.gov::edb799e7-acd2-4d1e-a010-893bd14d0664" providerId="AD" clId="Web-{510E1FF2-99AC-2003-21AA-C1CAB035D474}" dt="2023-11-28T17:43:11.006" v="437" actId="1076"/>
          <ac:spMkLst>
            <pc:docMk/>
            <pc:sldMk cId="0" sldId="290"/>
            <ac:spMk id="7" creationId="{8BFEC615-BFFF-5B24-630E-501030B21986}"/>
          </ac:spMkLst>
        </pc:spChg>
        <pc:grpChg chg="del">
          <ac:chgData name="Coble, Deborah A" userId="S::dcoble@blm.gov::edb799e7-acd2-4d1e-a010-893bd14d0664" providerId="AD" clId="Web-{510E1FF2-99AC-2003-21AA-C1CAB035D474}" dt="2023-11-28T17:43:06.037" v="435"/>
          <ac:grpSpMkLst>
            <pc:docMk/>
            <pc:sldMk cId="0" sldId="290"/>
            <ac:grpSpMk id="3" creationId="{1BECA22B-A175-2BCE-7DB9-2659391C4016}"/>
          </ac:grpSpMkLst>
        </pc:grpChg>
        <pc:picChg chg="topLvl">
          <ac:chgData name="Coble, Deborah A" userId="S::dcoble@blm.gov::edb799e7-acd2-4d1e-a010-893bd14d0664" providerId="AD" clId="Web-{510E1FF2-99AC-2003-21AA-C1CAB035D474}" dt="2023-11-28T17:43:06.037" v="435"/>
          <ac:picMkLst>
            <pc:docMk/>
            <pc:sldMk cId="0" sldId="290"/>
            <ac:picMk id="4" creationId="{ACC47B68-FA6F-AC5B-4A58-66A3954B2C99}"/>
          </ac:picMkLst>
        </pc:picChg>
      </pc:sldChg>
      <pc:sldChg chg="addSp delSp modSp">
        <pc:chgData name="Coble, Deborah A" userId="S::dcoble@blm.gov::edb799e7-acd2-4d1e-a010-893bd14d0664" providerId="AD" clId="Web-{510E1FF2-99AC-2003-21AA-C1CAB035D474}" dt="2023-11-28T17:43:26.615" v="440" actId="1076"/>
        <pc:sldMkLst>
          <pc:docMk/>
          <pc:sldMk cId="0" sldId="291"/>
        </pc:sldMkLst>
        <pc:spChg chg="del topLvl">
          <ac:chgData name="Coble, Deborah A" userId="S::dcoble@blm.gov::edb799e7-acd2-4d1e-a010-893bd14d0664" providerId="AD" clId="Web-{510E1FF2-99AC-2003-21AA-C1CAB035D474}" dt="2023-11-28T17:43:20.303" v="438"/>
          <ac:spMkLst>
            <pc:docMk/>
            <pc:sldMk cId="0" sldId="291"/>
            <ac:spMk id="5" creationId="{3C5FFA11-6DAB-2053-52E2-A8BD1921F766}"/>
          </ac:spMkLst>
        </pc:spChg>
        <pc:spChg chg="add mod">
          <ac:chgData name="Coble, Deborah A" userId="S::dcoble@blm.gov::edb799e7-acd2-4d1e-a010-893bd14d0664" providerId="AD" clId="Web-{510E1FF2-99AC-2003-21AA-C1CAB035D474}" dt="2023-11-28T17:43:26.615" v="440" actId="1076"/>
          <ac:spMkLst>
            <pc:docMk/>
            <pc:sldMk cId="0" sldId="291"/>
            <ac:spMk id="7" creationId="{6BFBEE7D-FBEE-D7C5-2884-85DA42A4D8AB}"/>
          </ac:spMkLst>
        </pc:spChg>
        <pc:grpChg chg="del">
          <ac:chgData name="Coble, Deborah A" userId="S::dcoble@blm.gov::edb799e7-acd2-4d1e-a010-893bd14d0664" providerId="AD" clId="Web-{510E1FF2-99AC-2003-21AA-C1CAB035D474}" dt="2023-11-28T17:43:20.303" v="438"/>
          <ac:grpSpMkLst>
            <pc:docMk/>
            <pc:sldMk cId="0" sldId="291"/>
            <ac:grpSpMk id="3" creationId="{F9AC6047-8A3C-7E08-4C82-0887AD240925}"/>
          </ac:grpSpMkLst>
        </pc:grpChg>
        <pc:picChg chg="topLvl">
          <ac:chgData name="Coble, Deborah A" userId="S::dcoble@blm.gov::edb799e7-acd2-4d1e-a010-893bd14d0664" providerId="AD" clId="Web-{510E1FF2-99AC-2003-21AA-C1CAB035D474}" dt="2023-11-28T17:43:20.303" v="438"/>
          <ac:picMkLst>
            <pc:docMk/>
            <pc:sldMk cId="0" sldId="291"/>
            <ac:picMk id="4" creationId="{B35830D0-F23B-219D-B2FF-3C7763BEA9F2}"/>
          </ac:picMkLst>
        </pc:picChg>
      </pc:sldChg>
      <pc:sldChg chg="addSp delSp">
        <pc:chgData name="Coble, Deborah A" userId="S::dcoble@blm.gov::edb799e7-acd2-4d1e-a010-893bd14d0664" providerId="AD" clId="Web-{510E1FF2-99AC-2003-21AA-C1CAB035D474}" dt="2023-11-28T17:43:36.116" v="442"/>
        <pc:sldMkLst>
          <pc:docMk/>
          <pc:sldMk cId="0" sldId="293"/>
        </pc:sldMkLst>
        <pc:spChg chg="del topLvl">
          <ac:chgData name="Coble, Deborah A" userId="S::dcoble@blm.gov::edb799e7-acd2-4d1e-a010-893bd14d0664" providerId="AD" clId="Web-{510E1FF2-99AC-2003-21AA-C1CAB035D474}" dt="2023-11-28T17:43:33.819" v="441"/>
          <ac:spMkLst>
            <pc:docMk/>
            <pc:sldMk cId="0" sldId="293"/>
            <ac:spMk id="5" creationId="{B0A10D51-19EA-32A9-A317-872A540B5636}"/>
          </ac:spMkLst>
        </pc:spChg>
        <pc:spChg chg="add">
          <ac:chgData name="Coble, Deborah A" userId="S::dcoble@blm.gov::edb799e7-acd2-4d1e-a010-893bd14d0664" providerId="AD" clId="Web-{510E1FF2-99AC-2003-21AA-C1CAB035D474}" dt="2023-11-28T17:43:36.116" v="442"/>
          <ac:spMkLst>
            <pc:docMk/>
            <pc:sldMk cId="0" sldId="293"/>
            <ac:spMk id="7" creationId="{F997D9F3-C3F9-F885-146D-C5EDCB2DC875}"/>
          </ac:spMkLst>
        </pc:spChg>
        <pc:grpChg chg="del">
          <ac:chgData name="Coble, Deborah A" userId="S::dcoble@blm.gov::edb799e7-acd2-4d1e-a010-893bd14d0664" providerId="AD" clId="Web-{510E1FF2-99AC-2003-21AA-C1CAB035D474}" dt="2023-11-28T17:43:33.819" v="441"/>
          <ac:grpSpMkLst>
            <pc:docMk/>
            <pc:sldMk cId="0" sldId="293"/>
            <ac:grpSpMk id="3" creationId="{779B881D-35D0-4C54-DD31-544497C4C1A7}"/>
          </ac:grpSpMkLst>
        </pc:grpChg>
        <pc:picChg chg="topLvl">
          <ac:chgData name="Coble, Deborah A" userId="S::dcoble@blm.gov::edb799e7-acd2-4d1e-a010-893bd14d0664" providerId="AD" clId="Web-{510E1FF2-99AC-2003-21AA-C1CAB035D474}" dt="2023-11-28T17:43:33.819" v="441"/>
          <ac:picMkLst>
            <pc:docMk/>
            <pc:sldMk cId="0" sldId="293"/>
            <ac:picMk id="4" creationId="{65542889-AA18-F4FF-50A9-02D78234E03B}"/>
          </ac:picMkLst>
        </pc:picChg>
      </pc:sldChg>
      <pc:sldChg chg="addSp delSp">
        <pc:chgData name="Coble, Deborah A" userId="S::dcoble@blm.gov::edb799e7-acd2-4d1e-a010-893bd14d0664" providerId="AD" clId="Web-{510E1FF2-99AC-2003-21AA-C1CAB035D474}" dt="2023-11-28T17:43:49.897" v="444"/>
        <pc:sldMkLst>
          <pc:docMk/>
          <pc:sldMk cId="0" sldId="296"/>
        </pc:sldMkLst>
        <pc:spChg chg="del topLvl">
          <ac:chgData name="Coble, Deborah A" userId="S::dcoble@blm.gov::edb799e7-acd2-4d1e-a010-893bd14d0664" providerId="AD" clId="Web-{510E1FF2-99AC-2003-21AA-C1CAB035D474}" dt="2023-11-28T17:43:47.022" v="443"/>
          <ac:spMkLst>
            <pc:docMk/>
            <pc:sldMk cId="0" sldId="296"/>
            <ac:spMk id="5" creationId="{422C738B-B669-D58B-778D-7ED1265C7303}"/>
          </ac:spMkLst>
        </pc:spChg>
        <pc:spChg chg="add">
          <ac:chgData name="Coble, Deborah A" userId="S::dcoble@blm.gov::edb799e7-acd2-4d1e-a010-893bd14d0664" providerId="AD" clId="Web-{510E1FF2-99AC-2003-21AA-C1CAB035D474}" dt="2023-11-28T17:43:49.897" v="444"/>
          <ac:spMkLst>
            <pc:docMk/>
            <pc:sldMk cId="0" sldId="296"/>
            <ac:spMk id="7" creationId="{5E35EC08-F8B5-B1F3-7277-3AE1F3E4D07E}"/>
          </ac:spMkLst>
        </pc:spChg>
        <pc:grpChg chg="del">
          <ac:chgData name="Coble, Deborah A" userId="S::dcoble@blm.gov::edb799e7-acd2-4d1e-a010-893bd14d0664" providerId="AD" clId="Web-{510E1FF2-99AC-2003-21AA-C1CAB035D474}" dt="2023-11-28T17:43:47.022" v="443"/>
          <ac:grpSpMkLst>
            <pc:docMk/>
            <pc:sldMk cId="0" sldId="296"/>
            <ac:grpSpMk id="3" creationId="{A0F24B98-E872-1A67-F1C4-D75B3856EE08}"/>
          </ac:grpSpMkLst>
        </pc:grpChg>
        <pc:picChg chg="topLvl">
          <ac:chgData name="Coble, Deborah A" userId="S::dcoble@blm.gov::edb799e7-acd2-4d1e-a010-893bd14d0664" providerId="AD" clId="Web-{510E1FF2-99AC-2003-21AA-C1CAB035D474}" dt="2023-11-28T17:43:47.022" v="443"/>
          <ac:picMkLst>
            <pc:docMk/>
            <pc:sldMk cId="0" sldId="296"/>
            <ac:picMk id="4" creationId="{59AE59A1-C00B-A62E-59D9-3C24D5D72B8B}"/>
          </ac:picMkLst>
        </pc:picChg>
      </pc:sldChg>
      <pc:sldChg chg="addSp delSp">
        <pc:chgData name="Coble, Deborah A" userId="S::dcoble@blm.gov::edb799e7-acd2-4d1e-a010-893bd14d0664" providerId="AD" clId="Web-{510E1FF2-99AC-2003-21AA-C1CAB035D474}" dt="2023-11-28T17:44:01.179" v="446"/>
        <pc:sldMkLst>
          <pc:docMk/>
          <pc:sldMk cId="0" sldId="297"/>
        </pc:sldMkLst>
        <pc:spChg chg="del topLvl">
          <ac:chgData name="Coble, Deborah A" userId="S::dcoble@blm.gov::edb799e7-acd2-4d1e-a010-893bd14d0664" providerId="AD" clId="Web-{510E1FF2-99AC-2003-21AA-C1CAB035D474}" dt="2023-11-28T17:43:58.694" v="445"/>
          <ac:spMkLst>
            <pc:docMk/>
            <pc:sldMk cId="0" sldId="297"/>
            <ac:spMk id="5" creationId="{93CE101D-B79F-8A15-68AD-19C1C8F73304}"/>
          </ac:spMkLst>
        </pc:spChg>
        <pc:spChg chg="add">
          <ac:chgData name="Coble, Deborah A" userId="S::dcoble@blm.gov::edb799e7-acd2-4d1e-a010-893bd14d0664" providerId="AD" clId="Web-{510E1FF2-99AC-2003-21AA-C1CAB035D474}" dt="2023-11-28T17:44:01.179" v="446"/>
          <ac:spMkLst>
            <pc:docMk/>
            <pc:sldMk cId="0" sldId="297"/>
            <ac:spMk id="7" creationId="{C14C37E0-2369-B893-4E25-855B080E65A3}"/>
          </ac:spMkLst>
        </pc:spChg>
        <pc:grpChg chg="del">
          <ac:chgData name="Coble, Deborah A" userId="S::dcoble@blm.gov::edb799e7-acd2-4d1e-a010-893bd14d0664" providerId="AD" clId="Web-{510E1FF2-99AC-2003-21AA-C1CAB035D474}" dt="2023-11-28T17:43:58.694" v="445"/>
          <ac:grpSpMkLst>
            <pc:docMk/>
            <pc:sldMk cId="0" sldId="297"/>
            <ac:grpSpMk id="3" creationId="{62E81635-0233-BAE6-0687-033C1529015A}"/>
          </ac:grpSpMkLst>
        </pc:grpChg>
        <pc:picChg chg="topLvl">
          <ac:chgData name="Coble, Deborah A" userId="S::dcoble@blm.gov::edb799e7-acd2-4d1e-a010-893bd14d0664" providerId="AD" clId="Web-{510E1FF2-99AC-2003-21AA-C1CAB035D474}" dt="2023-11-28T17:43:58.694" v="445"/>
          <ac:picMkLst>
            <pc:docMk/>
            <pc:sldMk cId="0" sldId="297"/>
            <ac:picMk id="4" creationId="{89581952-A3A9-FE69-7510-939255E32A88}"/>
          </ac:picMkLst>
        </pc:picChg>
      </pc:sldChg>
      <pc:sldChg chg="addSp delSp">
        <pc:chgData name="Coble, Deborah A" userId="S::dcoble@blm.gov::edb799e7-acd2-4d1e-a010-893bd14d0664" providerId="AD" clId="Web-{510E1FF2-99AC-2003-21AA-C1CAB035D474}" dt="2023-11-28T17:44:12.960" v="448"/>
        <pc:sldMkLst>
          <pc:docMk/>
          <pc:sldMk cId="0" sldId="298"/>
        </pc:sldMkLst>
        <pc:spChg chg="del topLvl">
          <ac:chgData name="Coble, Deborah A" userId="S::dcoble@blm.gov::edb799e7-acd2-4d1e-a010-893bd14d0664" providerId="AD" clId="Web-{510E1FF2-99AC-2003-21AA-C1CAB035D474}" dt="2023-11-28T17:44:11.351" v="447"/>
          <ac:spMkLst>
            <pc:docMk/>
            <pc:sldMk cId="0" sldId="298"/>
            <ac:spMk id="5" creationId="{751574F5-5E8D-A60E-2A5B-36164679A336}"/>
          </ac:spMkLst>
        </pc:spChg>
        <pc:spChg chg="add">
          <ac:chgData name="Coble, Deborah A" userId="S::dcoble@blm.gov::edb799e7-acd2-4d1e-a010-893bd14d0664" providerId="AD" clId="Web-{510E1FF2-99AC-2003-21AA-C1CAB035D474}" dt="2023-11-28T17:44:12.960" v="448"/>
          <ac:spMkLst>
            <pc:docMk/>
            <pc:sldMk cId="0" sldId="298"/>
            <ac:spMk id="7" creationId="{CA05C0DC-BE63-97A4-BC6A-7F98E36BAF4D}"/>
          </ac:spMkLst>
        </pc:spChg>
        <pc:grpChg chg="del">
          <ac:chgData name="Coble, Deborah A" userId="S::dcoble@blm.gov::edb799e7-acd2-4d1e-a010-893bd14d0664" providerId="AD" clId="Web-{510E1FF2-99AC-2003-21AA-C1CAB035D474}" dt="2023-11-28T17:44:11.351" v="447"/>
          <ac:grpSpMkLst>
            <pc:docMk/>
            <pc:sldMk cId="0" sldId="298"/>
            <ac:grpSpMk id="3" creationId="{E2694BD0-BFBC-7382-F243-547F01BA3800}"/>
          </ac:grpSpMkLst>
        </pc:grpChg>
        <pc:picChg chg="topLvl">
          <ac:chgData name="Coble, Deborah A" userId="S::dcoble@blm.gov::edb799e7-acd2-4d1e-a010-893bd14d0664" providerId="AD" clId="Web-{510E1FF2-99AC-2003-21AA-C1CAB035D474}" dt="2023-11-28T17:44:11.351" v="447"/>
          <ac:picMkLst>
            <pc:docMk/>
            <pc:sldMk cId="0" sldId="298"/>
            <ac:picMk id="4" creationId="{10BE7EEC-B47B-DDAF-DFC8-A1B438C08A1E}"/>
          </ac:picMkLst>
        </pc:picChg>
      </pc:sldChg>
      <pc:sldChg chg="addSp delSp modSp">
        <pc:chgData name="Coble, Deborah A" userId="S::dcoble@blm.gov::edb799e7-acd2-4d1e-a010-893bd14d0664" providerId="AD" clId="Web-{510E1FF2-99AC-2003-21AA-C1CAB035D474}" dt="2023-11-28T17:44:30.226" v="452" actId="1076"/>
        <pc:sldMkLst>
          <pc:docMk/>
          <pc:sldMk cId="0" sldId="301"/>
        </pc:sldMkLst>
        <pc:spChg chg="del mod topLvl">
          <ac:chgData name="Coble, Deborah A" userId="S::dcoble@blm.gov::edb799e7-acd2-4d1e-a010-893bd14d0664" providerId="AD" clId="Web-{510E1FF2-99AC-2003-21AA-C1CAB035D474}" dt="2023-11-28T17:44:23.820" v="450"/>
          <ac:spMkLst>
            <pc:docMk/>
            <pc:sldMk cId="0" sldId="301"/>
            <ac:spMk id="5" creationId="{5B9487CA-CC89-3626-C953-106DC4C38EA1}"/>
          </ac:spMkLst>
        </pc:spChg>
        <pc:spChg chg="add mod">
          <ac:chgData name="Coble, Deborah A" userId="S::dcoble@blm.gov::edb799e7-acd2-4d1e-a010-893bd14d0664" providerId="AD" clId="Web-{510E1FF2-99AC-2003-21AA-C1CAB035D474}" dt="2023-11-28T17:44:30.226" v="452" actId="1076"/>
          <ac:spMkLst>
            <pc:docMk/>
            <pc:sldMk cId="0" sldId="301"/>
            <ac:spMk id="7" creationId="{C57E37ED-F69E-4AF7-E7BD-1088C7B003E2}"/>
          </ac:spMkLst>
        </pc:spChg>
        <pc:grpChg chg="del">
          <ac:chgData name="Coble, Deborah A" userId="S::dcoble@blm.gov::edb799e7-acd2-4d1e-a010-893bd14d0664" providerId="AD" clId="Web-{510E1FF2-99AC-2003-21AA-C1CAB035D474}" dt="2023-11-28T17:44:23.820" v="450"/>
          <ac:grpSpMkLst>
            <pc:docMk/>
            <pc:sldMk cId="0" sldId="301"/>
            <ac:grpSpMk id="3" creationId="{8BF5072D-2B5A-E589-0AF5-CAD5DD7E1F21}"/>
          </ac:grpSpMkLst>
        </pc:grpChg>
        <pc:picChg chg="topLvl">
          <ac:chgData name="Coble, Deborah A" userId="S::dcoble@blm.gov::edb799e7-acd2-4d1e-a010-893bd14d0664" providerId="AD" clId="Web-{510E1FF2-99AC-2003-21AA-C1CAB035D474}" dt="2023-11-28T17:44:23.820" v="450"/>
          <ac:picMkLst>
            <pc:docMk/>
            <pc:sldMk cId="0" sldId="301"/>
            <ac:picMk id="4" creationId="{961D0ADA-EA63-5523-0C59-0285B4D8AC76}"/>
          </ac:picMkLst>
        </pc:picChg>
      </pc:sldChg>
      <pc:sldChg chg="modSp">
        <pc:chgData name="Coble, Deborah A" userId="S::dcoble@blm.gov::edb799e7-acd2-4d1e-a010-893bd14d0664" providerId="AD" clId="Web-{510E1FF2-99AC-2003-21AA-C1CAB035D474}" dt="2023-11-28T17:44:41.289" v="459" actId="1076"/>
        <pc:sldMkLst>
          <pc:docMk/>
          <pc:sldMk cId="0" sldId="303"/>
        </pc:sldMkLst>
        <pc:spChg chg="mod">
          <ac:chgData name="Coble, Deborah A" userId="S::dcoble@blm.gov::edb799e7-acd2-4d1e-a010-893bd14d0664" providerId="AD" clId="Web-{510E1FF2-99AC-2003-21AA-C1CAB035D474}" dt="2023-11-28T17:44:41.289" v="459" actId="1076"/>
          <ac:spMkLst>
            <pc:docMk/>
            <pc:sldMk cId="0" sldId="303"/>
            <ac:spMk id="789" creationId="{00000000-0000-0000-0000-000000000000}"/>
          </ac:spMkLst>
        </pc:spChg>
      </pc:sldChg>
    </pc:docChg>
  </pc:docChgLst>
  <pc:docChgLst>
    <pc:chgData name="Coble, Deborah A" userId="S::dcoble@blm.gov::edb799e7-acd2-4d1e-a010-893bd14d0664" providerId="AD" clId="Web-{46EBEAD1-1106-CA75-A8BE-0452A0F43914}"/>
    <pc:docChg chg="mod modSld">
      <pc:chgData name="Coble, Deborah A" userId="S::dcoble@blm.gov::edb799e7-acd2-4d1e-a010-893bd14d0664" providerId="AD" clId="Web-{46EBEAD1-1106-CA75-A8BE-0452A0F43914}" dt="2023-09-08T17:09:51.665" v="49"/>
      <pc:docMkLst>
        <pc:docMk/>
      </pc:docMkLst>
      <pc:sldChg chg="addCm">
        <pc:chgData name="Coble, Deborah A" userId="S::dcoble@blm.gov::edb799e7-acd2-4d1e-a010-893bd14d0664" providerId="AD" clId="Web-{46EBEAD1-1106-CA75-A8BE-0452A0F43914}" dt="2023-09-08T16:26:24.483" v="1"/>
        <pc:sldMkLst>
          <pc:docMk/>
          <pc:sldMk cId="0" sldId="260"/>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6:26:24.483" v="1"/>
              <pc2:cmMkLst xmlns:pc2="http://schemas.microsoft.com/office/powerpoint/2019/9/main/command">
                <pc:docMk/>
                <pc:sldMk cId="0" sldId="260"/>
                <pc2:cmMk id="{337A2B79-76EF-476C-967F-F231230E5C65}"/>
              </pc2:cmMkLst>
            </pc226:cmChg>
          </p:ext>
        </pc:extLst>
      </pc:sldChg>
      <pc:sldChg chg="addCm">
        <pc:chgData name="Coble, Deborah A" userId="S::dcoble@blm.gov::edb799e7-acd2-4d1e-a010-893bd14d0664" providerId="AD" clId="Web-{46EBEAD1-1106-CA75-A8BE-0452A0F43914}" dt="2023-09-08T16:27:48.812" v="3"/>
        <pc:sldMkLst>
          <pc:docMk/>
          <pc:sldMk cId="0" sldId="262"/>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6:27:48.812" v="3"/>
              <pc2:cmMkLst xmlns:pc2="http://schemas.microsoft.com/office/powerpoint/2019/9/main/command">
                <pc:docMk/>
                <pc:sldMk cId="0" sldId="262"/>
                <pc2:cmMk id="{C098E140-C392-43F2-B982-1DB16D6D7283}"/>
              </pc2:cmMkLst>
            </pc226:cmChg>
          </p:ext>
        </pc:extLst>
      </pc:sldChg>
      <pc:sldChg chg="addCm">
        <pc:chgData name="Coble, Deborah A" userId="S::dcoble@blm.gov::edb799e7-acd2-4d1e-a010-893bd14d0664" providerId="AD" clId="Web-{46EBEAD1-1106-CA75-A8BE-0452A0F43914}" dt="2023-09-08T16:27:13.937" v="2"/>
        <pc:sldMkLst>
          <pc:docMk/>
          <pc:sldMk cId="0" sldId="263"/>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6:27:13.937" v="2"/>
              <pc2:cmMkLst xmlns:pc2="http://schemas.microsoft.com/office/powerpoint/2019/9/main/command">
                <pc:docMk/>
                <pc:sldMk cId="0" sldId="263"/>
                <pc2:cmMk id="{50D59C41-546E-4E73-A9D5-32CCC9E9645D}"/>
              </pc2:cmMkLst>
            </pc226:cmChg>
          </p:ext>
        </pc:extLst>
      </pc:sldChg>
      <pc:sldChg chg="addCm">
        <pc:chgData name="Coble, Deborah A" userId="S::dcoble@blm.gov::edb799e7-acd2-4d1e-a010-893bd14d0664" providerId="AD" clId="Web-{46EBEAD1-1106-CA75-A8BE-0452A0F43914}" dt="2023-09-08T16:29:20.735" v="4"/>
        <pc:sldMkLst>
          <pc:docMk/>
          <pc:sldMk cId="0" sldId="266"/>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6:29:20.735" v="4"/>
              <pc2:cmMkLst xmlns:pc2="http://schemas.microsoft.com/office/powerpoint/2019/9/main/command">
                <pc:docMk/>
                <pc:sldMk cId="0" sldId="266"/>
                <pc2:cmMk id="{D04858A4-49A3-4A4C-B1E2-24DACC7D077E}"/>
              </pc2:cmMkLst>
            </pc226:cmChg>
          </p:ext>
        </pc:extLst>
      </pc:sldChg>
      <pc:sldChg chg="addCm">
        <pc:chgData name="Coble, Deborah A" userId="S::dcoble@blm.gov::edb799e7-acd2-4d1e-a010-893bd14d0664" providerId="AD" clId="Web-{46EBEAD1-1106-CA75-A8BE-0452A0F43914}" dt="2023-09-08T16:38:59.178" v="5"/>
        <pc:sldMkLst>
          <pc:docMk/>
          <pc:sldMk cId="0" sldId="267"/>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6:38:59.178" v="5"/>
              <pc2:cmMkLst xmlns:pc2="http://schemas.microsoft.com/office/powerpoint/2019/9/main/command">
                <pc:docMk/>
                <pc:sldMk cId="0" sldId="267"/>
                <pc2:cmMk id="{06CF2C54-DC8C-46C6-9DF1-B1917ADA3DEB}"/>
              </pc2:cmMkLst>
            </pc226:cmChg>
          </p:ext>
        </pc:extLst>
      </pc:sldChg>
      <pc:sldChg chg="addCm">
        <pc:chgData name="Coble, Deborah A" userId="S::dcoble@blm.gov::edb799e7-acd2-4d1e-a010-893bd14d0664" providerId="AD" clId="Web-{46EBEAD1-1106-CA75-A8BE-0452A0F43914}" dt="2023-09-08T16:39:16.569" v="6"/>
        <pc:sldMkLst>
          <pc:docMk/>
          <pc:sldMk cId="0" sldId="268"/>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6:39:16.569" v="6"/>
              <pc2:cmMkLst xmlns:pc2="http://schemas.microsoft.com/office/powerpoint/2019/9/main/command">
                <pc:docMk/>
                <pc:sldMk cId="0" sldId="268"/>
                <pc2:cmMk id="{36A95F38-B609-4809-8CC0-3DDD95E5C54D}"/>
              </pc2:cmMkLst>
            </pc226:cmChg>
          </p:ext>
        </pc:extLst>
      </pc:sldChg>
      <pc:sldChg chg="modSp">
        <pc:chgData name="Coble, Deborah A" userId="S::dcoble@blm.gov::edb799e7-acd2-4d1e-a010-893bd14d0664" providerId="AD" clId="Web-{46EBEAD1-1106-CA75-A8BE-0452A0F43914}" dt="2023-09-08T17:01:15.176" v="31" actId="20577"/>
        <pc:sldMkLst>
          <pc:docMk/>
          <pc:sldMk cId="0" sldId="269"/>
        </pc:sldMkLst>
        <pc:spChg chg="mod">
          <ac:chgData name="Coble, Deborah A" userId="S::dcoble@blm.gov::edb799e7-acd2-4d1e-a010-893bd14d0664" providerId="AD" clId="Web-{46EBEAD1-1106-CA75-A8BE-0452A0F43914}" dt="2023-09-08T17:01:12.504" v="30" actId="20577"/>
          <ac:spMkLst>
            <pc:docMk/>
            <pc:sldMk cId="0" sldId="269"/>
            <ac:spMk id="3" creationId="{9A19C1CA-613D-4467-991D-AC480A3849F4}"/>
          </ac:spMkLst>
        </pc:spChg>
        <pc:spChg chg="mod">
          <ac:chgData name="Coble, Deborah A" userId="S::dcoble@blm.gov::edb799e7-acd2-4d1e-a010-893bd14d0664" providerId="AD" clId="Web-{46EBEAD1-1106-CA75-A8BE-0452A0F43914}" dt="2023-09-08T17:01:15.176" v="31" actId="20577"/>
          <ac:spMkLst>
            <pc:docMk/>
            <pc:sldMk cId="0" sldId="269"/>
            <ac:spMk id="253" creationId="{00000000-0000-0000-0000-000000000000}"/>
          </ac:spMkLst>
        </pc:spChg>
        <pc:spChg chg="mod">
          <ac:chgData name="Coble, Deborah A" userId="S::dcoble@blm.gov::edb799e7-acd2-4d1e-a010-893bd14d0664" providerId="AD" clId="Web-{46EBEAD1-1106-CA75-A8BE-0452A0F43914}" dt="2023-09-08T17:01:06.879" v="29" actId="20577"/>
          <ac:spMkLst>
            <pc:docMk/>
            <pc:sldMk cId="0" sldId="269"/>
            <ac:spMk id="254" creationId="{00000000-0000-0000-0000-000000000000}"/>
          </ac:spMkLst>
        </pc:spChg>
      </pc:sldChg>
      <pc:sldChg chg="addCm">
        <pc:chgData name="Coble, Deborah A" userId="S::dcoble@blm.gov::edb799e7-acd2-4d1e-a010-893bd14d0664" providerId="AD" clId="Web-{46EBEAD1-1106-CA75-A8BE-0452A0F43914}" dt="2023-09-08T16:49:37.528" v="8"/>
        <pc:sldMkLst>
          <pc:docMk/>
          <pc:sldMk cId="0" sldId="270"/>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6:48:41.731" v="7"/>
              <pc2:cmMkLst xmlns:pc2="http://schemas.microsoft.com/office/powerpoint/2019/9/main/command">
                <pc:docMk/>
                <pc:sldMk cId="0" sldId="270"/>
                <pc2:cmMk id="{0961DF57-B58B-4776-AB7B-4BEE4F7537D3}"/>
              </pc2:cmMkLst>
            </pc226:cmChg>
            <pc226:cmChg xmlns:pc226="http://schemas.microsoft.com/office/powerpoint/2022/06/main/command" chg="add">
              <pc226:chgData name="Coble, Deborah A" userId="S::dcoble@blm.gov::edb799e7-acd2-4d1e-a010-893bd14d0664" providerId="AD" clId="Web-{46EBEAD1-1106-CA75-A8BE-0452A0F43914}" dt="2023-09-08T16:49:37.528" v="8"/>
              <pc2:cmMkLst xmlns:pc2="http://schemas.microsoft.com/office/powerpoint/2019/9/main/command">
                <pc:docMk/>
                <pc:sldMk cId="0" sldId="270"/>
                <pc2:cmMk id="{4168A9F9-1AF1-438B-A794-BEF169B80601}"/>
              </pc2:cmMkLst>
            </pc226:cmChg>
          </p:ext>
        </pc:extLst>
      </pc:sldChg>
      <pc:sldChg chg="modSp addCm">
        <pc:chgData name="Coble, Deborah A" userId="S::dcoble@blm.gov::edb799e7-acd2-4d1e-a010-893bd14d0664" providerId="AD" clId="Web-{46EBEAD1-1106-CA75-A8BE-0452A0F43914}" dt="2023-09-08T16:53:27.390" v="10" actId="14100"/>
        <pc:sldMkLst>
          <pc:docMk/>
          <pc:sldMk cId="0" sldId="272"/>
        </pc:sldMkLst>
        <pc:spChg chg="mod">
          <ac:chgData name="Coble, Deborah A" userId="S::dcoble@blm.gov::edb799e7-acd2-4d1e-a010-893bd14d0664" providerId="AD" clId="Web-{46EBEAD1-1106-CA75-A8BE-0452A0F43914}" dt="2023-09-08T16:53:27.390" v="10" actId="14100"/>
          <ac:spMkLst>
            <pc:docMk/>
            <pc:sldMk cId="0" sldId="272"/>
            <ac:spMk id="299" creationId="{00000000-0000-0000-0000-000000000000}"/>
          </ac:spMkLst>
        </pc:spChg>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6:53:19.827" v="9"/>
              <pc2:cmMkLst xmlns:pc2="http://schemas.microsoft.com/office/powerpoint/2019/9/main/command">
                <pc:docMk/>
                <pc:sldMk cId="0" sldId="272"/>
                <pc2:cmMk id="{7925B3EA-B98C-429B-BBE3-300CE926EBA7}"/>
              </pc2:cmMkLst>
            </pc226:cmChg>
          </p:ext>
        </pc:extLst>
      </pc:sldChg>
      <pc:sldChg chg="addCm">
        <pc:chgData name="Coble, Deborah A" userId="S::dcoble@blm.gov::edb799e7-acd2-4d1e-a010-893bd14d0664" providerId="AD" clId="Web-{46EBEAD1-1106-CA75-A8BE-0452A0F43914}" dt="2023-09-08T16:53:48.828" v="11"/>
        <pc:sldMkLst>
          <pc:docMk/>
          <pc:sldMk cId="0" sldId="273"/>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6:53:48.828" v="11"/>
              <pc2:cmMkLst xmlns:pc2="http://schemas.microsoft.com/office/powerpoint/2019/9/main/command">
                <pc:docMk/>
                <pc:sldMk cId="0" sldId="273"/>
                <pc2:cmMk id="{CC45EB88-4587-46B6-BDCE-9BF5C23192A0}"/>
              </pc2:cmMkLst>
            </pc226:cmChg>
          </p:ext>
        </pc:extLst>
      </pc:sldChg>
      <pc:sldChg chg="addCm">
        <pc:chgData name="Coble, Deborah A" userId="S::dcoble@blm.gov::edb799e7-acd2-4d1e-a010-893bd14d0664" providerId="AD" clId="Web-{46EBEAD1-1106-CA75-A8BE-0452A0F43914}" dt="2023-09-08T16:54:18.875" v="12"/>
        <pc:sldMkLst>
          <pc:docMk/>
          <pc:sldMk cId="0" sldId="274"/>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6:54:18.875" v="12"/>
              <pc2:cmMkLst xmlns:pc2="http://schemas.microsoft.com/office/powerpoint/2019/9/main/command">
                <pc:docMk/>
                <pc:sldMk cId="0" sldId="274"/>
                <pc2:cmMk id="{FD8687A3-ECF2-4858-8941-DEF722C5AE8A}"/>
              </pc2:cmMkLst>
            </pc226:cmChg>
          </p:ext>
        </pc:extLst>
      </pc:sldChg>
      <pc:sldChg chg="addCm">
        <pc:chgData name="Coble, Deborah A" userId="S::dcoble@blm.gov::edb799e7-acd2-4d1e-a010-893bd14d0664" providerId="AD" clId="Web-{46EBEAD1-1106-CA75-A8BE-0452A0F43914}" dt="2023-09-08T16:55:17.188" v="13"/>
        <pc:sldMkLst>
          <pc:docMk/>
          <pc:sldMk cId="0" sldId="275"/>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6:55:17.188" v="13"/>
              <pc2:cmMkLst xmlns:pc2="http://schemas.microsoft.com/office/powerpoint/2019/9/main/command">
                <pc:docMk/>
                <pc:sldMk cId="0" sldId="275"/>
                <pc2:cmMk id="{D8427569-56BB-4D33-9359-10E997837F83}"/>
              </pc2:cmMkLst>
            </pc226:cmChg>
          </p:ext>
        </pc:extLst>
      </pc:sldChg>
      <pc:sldChg chg="addCm">
        <pc:chgData name="Coble, Deborah A" userId="S::dcoble@blm.gov::edb799e7-acd2-4d1e-a010-893bd14d0664" providerId="AD" clId="Web-{46EBEAD1-1106-CA75-A8BE-0452A0F43914}" dt="2023-09-08T16:55:47.360" v="15"/>
        <pc:sldMkLst>
          <pc:docMk/>
          <pc:sldMk cId="0" sldId="276"/>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6:55:36.110" v="14"/>
              <pc2:cmMkLst xmlns:pc2="http://schemas.microsoft.com/office/powerpoint/2019/9/main/command">
                <pc:docMk/>
                <pc:sldMk cId="0" sldId="276"/>
                <pc2:cmMk id="{1B9B8B8D-397E-46D1-B027-B87682FBF0FA}"/>
              </pc2:cmMkLst>
            </pc226:cmChg>
            <pc226:cmChg xmlns:pc226="http://schemas.microsoft.com/office/powerpoint/2022/06/main/command" chg="add">
              <pc226:chgData name="Coble, Deborah A" userId="S::dcoble@blm.gov::edb799e7-acd2-4d1e-a010-893bd14d0664" providerId="AD" clId="Web-{46EBEAD1-1106-CA75-A8BE-0452A0F43914}" dt="2023-09-08T16:55:47.360" v="15"/>
              <pc2:cmMkLst xmlns:pc2="http://schemas.microsoft.com/office/powerpoint/2019/9/main/command">
                <pc:docMk/>
                <pc:sldMk cId="0" sldId="276"/>
                <pc2:cmMk id="{025622C0-66FE-4C76-89CF-DB7A9A839CAE}"/>
              </pc2:cmMkLst>
            </pc226:cmChg>
          </p:ext>
        </pc:extLst>
      </pc:sldChg>
      <pc:sldChg chg="addCm">
        <pc:chgData name="Coble, Deborah A" userId="S::dcoble@blm.gov::edb799e7-acd2-4d1e-a010-893bd14d0664" providerId="AD" clId="Web-{46EBEAD1-1106-CA75-A8BE-0452A0F43914}" dt="2023-09-08T16:56:07.642" v="16"/>
        <pc:sldMkLst>
          <pc:docMk/>
          <pc:sldMk cId="0" sldId="277"/>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6:56:07.642" v="16"/>
              <pc2:cmMkLst xmlns:pc2="http://schemas.microsoft.com/office/powerpoint/2019/9/main/command">
                <pc:docMk/>
                <pc:sldMk cId="0" sldId="277"/>
                <pc2:cmMk id="{03D752EA-D0FB-42AC-9D27-1587AE86485D}"/>
              </pc2:cmMkLst>
            </pc226:cmChg>
          </p:ext>
        </pc:extLst>
      </pc:sldChg>
      <pc:sldChg chg="addCm">
        <pc:chgData name="Coble, Deborah A" userId="S::dcoble@blm.gov::edb799e7-acd2-4d1e-a010-893bd14d0664" providerId="AD" clId="Web-{46EBEAD1-1106-CA75-A8BE-0452A0F43914}" dt="2023-09-08T16:57:44.158" v="17"/>
        <pc:sldMkLst>
          <pc:docMk/>
          <pc:sldMk cId="0" sldId="279"/>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6:57:44.158" v="17"/>
              <pc2:cmMkLst xmlns:pc2="http://schemas.microsoft.com/office/powerpoint/2019/9/main/command">
                <pc:docMk/>
                <pc:sldMk cId="0" sldId="279"/>
                <pc2:cmMk id="{BE363E47-29F6-4103-8CF7-C2B0C8EFE59D}"/>
              </pc2:cmMkLst>
            </pc226:cmChg>
          </p:ext>
        </pc:extLst>
      </pc:sldChg>
      <pc:sldChg chg="addCm">
        <pc:chgData name="Coble, Deborah A" userId="S::dcoble@blm.gov::edb799e7-acd2-4d1e-a010-893bd14d0664" providerId="AD" clId="Web-{46EBEAD1-1106-CA75-A8BE-0452A0F43914}" dt="2023-09-08T16:58:54.206" v="18"/>
        <pc:sldMkLst>
          <pc:docMk/>
          <pc:sldMk cId="0" sldId="280"/>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6:58:54.206" v="18"/>
              <pc2:cmMkLst xmlns:pc2="http://schemas.microsoft.com/office/powerpoint/2019/9/main/command">
                <pc:docMk/>
                <pc:sldMk cId="0" sldId="280"/>
                <pc2:cmMk id="{DC9FF94E-B474-4C5B-B0F8-B733A8D967F1}"/>
              </pc2:cmMkLst>
            </pc226:cmChg>
          </p:ext>
        </pc:extLst>
      </pc:sldChg>
      <pc:sldChg chg="addCm">
        <pc:chgData name="Coble, Deborah A" userId="S::dcoble@blm.gov::edb799e7-acd2-4d1e-a010-893bd14d0664" providerId="AD" clId="Web-{46EBEAD1-1106-CA75-A8BE-0452A0F43914}" dt="2023-09-08T16:59:19.769" v="19"/>
        <pc:sldMkLst>
          <pc:docMk/>
          <pc:sldMk cId="0" sldId="281"/>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6:59:19.769" v="19"/>
              <pc2:cmMkLst xmlns:pc2="http://schemas.microsoft.com/office/powerpoint/2019/9/main/command">
                <pc:docMk/>
                <pc:sldMk cId="0" sldId="281"/>
                <pc2:cmMk id="{B0E81129-C775-4530-91F2-B946FF8C0BE5}"/>
              </pc2:cmMkLst>
            </pc226:cmChg>
          </p:ext>
        </pc:extLst>
      </pc:sldChg>
      <pc:sldChg chg="modSp">
        <pc:chgData name="Coble, Deborah A" userId="S::dcoble@blm.gov::edb799e7-acd2-4d1e-a010-893bd14d0664" providerId="AD" clId="Web-{46EBEAD1-1106-CA75-A8BE-0452A0F43914}" dt="2023-09-08T16:59:43.159" v="20" actId="14100"/>
        <pc:sldMkLst>
          <pc:docMk/>
          <pc:sldMk cId="0" sldId="282"/>
        </pc:sldMkLst>
        <pc:spChg chg="mod">
          <ac:chgData name="Coble, Deborah A" userId="S::dcoble@blm.gov::edb799e7-acd2-4d1e-a010-893bd14d0664" providerId="AD" clId="Web-{46EBEAD1-1106-CA75-A8BE-0452A0F43914}" dt="2023-09-08T16:59:43.159" v="20" actId="14100"/>
          <ac:spMkLst>
            <pc:docMk/>
            <pc:sldMk cId="0" sldId="282"/>
            <ac:spMk id="2" creationId="{A5F60AC7-ED87-4907-9A26-2A32D677FE55}"/>
          </ac:spMkLst>
        </pc:spChg>
      </pc:sldChg>
      <pc:sldChg chg="addCm">
        <pc:chgData name="Coble, Deborah A" userId="S::dcoble@blm.gov::edb799e7-acd2-4d1e-a010-893bd14d0664" providerId="AD" clId="Web-{46EBEAD1-1106-CA75-A8BE-0452A0F43914}" dt="2023-09-08T17:00:03.738" v="21"/>
        <pc:sldMkLst>
          <pc:docMk/>
          <pc:sldMk cId="0" sldId="283"/>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7:00:03.738" v="21"/>
              <pc2:cmMkLst xmlns:pc2="http://schemas.microsoft.com/office/powerpoint/2019/9/main/command">
                <pc:docMk/>
                <pc:sldMk cId="0" sldId="283"/>
                <pc2:cmMk id="{1D3CA5B4-C2E6-4AFC-869F-41CE3681D1D2}"/>
              </pc2:cmMkLst>
            </pc226:cmChg>
          </p:ext>
        </pc:extLst>
      </pc:sldChg>
      <pc:sldChg chg="modSp">
        <pc:chgData name="Coble, Deborah A" userId="S::dcoble@blm.gov::edb799e7-acd2-4d1e-a010-893bd14d0664" providerId="AD" clId="Web-{46EBEAD1-1106-CA75-A8BE-0452A0F43914}" dt="2023-09-08T17:01:03.129" v="28" actId="20577"/>
        <pc:sldMkLst>
          <pc:docMk/>
          <pc:sldMk cId="0" sldId="284"/>
        </pc:sldMkLst>
        <pc:spChg chg="mod">
          <ac:chgData name="Coble, Deborah A" userId="S::dcoble@blm.gov::edb799e7-acd2-4d1e-a010-893bd14d0664" providerId="AD" clId="Web-{46EBEAD1-1106-CA75-A8BE-0452A0F43914}" dt="2023-09-08T17:00:52.129" v="25" actId="20577"/>
          <ac:spMkLst>
            <pc:docMk/>
            <pc:sldMk cId="0" sldId="284"/>
            <ac:spMk id="488" creationId="{00000000-0000-0000-0000-000000000000}"/>
          </ac:spMkLst>
        </pc:spChg>
        <pc:spChg chg="mod">
          <ac:chgData name="Coble, Deborah A" userId="S::dcoble@blm.gov::edb799e7-acd2-4d1e-a010-893bd14d0664" providerId="AD" clId="Web-{46EBEAD1-1106-CA75-A8BE-0452A0F43914}" dt="2023-09-08T17:01:03.129" v="28" actId="20577"/>
          <ac:spMkLst>
            <pc:docMk/>
            <pc:sldMk cId="0" sldId="284"/>
            <ac:spMk id="489" creationId="{00000000-0000-0000-0000-000000000000}"/>
          </ac:spMkLst>
        </pc:spChg>
        <pc:spChg chg="mod">
          <ac:chgData name="Coble, Deborah A" userId="S::dcoble@blm.gov::edb799e7-acd2-4d1e-a010-893bd14d0664" providerId="AD" clId="Web-{46EBEAD1-1106-CA75-A8BE-0452A0F43914}" dt="2023-09-08T17:00:52.238" v="26" actId="20577"/>
          <ac:spMkLst>
            <pc:docMk/>
            <pc:sldMk cId="0" sldId="284"/>
            <ac:spMk id="490" creationId="{00000000-0000-0000-0000-000000000000}"/>
          </ac:spMkLst>
        </pc:spChg>
      </pc:sldChg>
      <pc:sldChg chg="addCm">
        <pc:chgData name="Coble, Deborah A" userId="S::dcoble@blm.gov::edb799e7-acd2-4d1e-a010-893bd14d0664" providerId="AD" clId="Web-{46EBEAD1-1106-CA75-A8BE-0452A0F43914}" dt="2023-09-08T17:01:47.473" v="32"/>
        <pc:sldMkLst>
          <pc:docMk/>
          <pc:sldMk cId="0" sldId="285"/>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7:01:47.473" v="32"/>
              <pc2:cmMkLst xmlns:pc2="http://schemas.microsoft.com/office/powerpoint/2019/9/main/command">
                <pc:docMk/>
                <pc:sldMk cId="0" sldId="285"/>
                <pc2:cmMk id="{E198DF79-6381-439B-9472-332FDC2E1C30}"/>
              </pc2:cmMkLst>
            </pc226:cmChg>
          </p:ext>
        </pc:extLst>
      </pc:sldChg>
      <pc:sldChg chg="modSp">
        <pc:chgData name="Coble, Deborah A" userId="S::dcoble@blm.gov::edb799e7-acd2-4d1e-a010-893bd14d0664" providerId="AD" clId="Web-{46EBEAD1-1106-CA75-A8BE-0452A0F43914}" dt="2023-09-08T17:02:10.411" v="34" actId="20577"/>
        <pc:sldMkLst>
          <pc:docMk/>
          <pc:sldMk cId="0" sldId="286"/>
        </pc:sldMkLst>
        <pc:spChg chg="mod">
          <ac:chgData name="Coble, Deborah A" userId="S::dcoble@blm.gov::edb799e7-acd2-4d1e-a010-893bd14d0664" providerId="AD" clId="Web-{46EBEAD1-1106-CA75-A8BE-0452A0F43914}" dt="2023-09-08T17:02:10.411" v="34" actId="20577"/>
          <ac:spMkLst>
            <pc:docMk/>
            <pc:sldMk cId="0" sldId="286"/>
            <ac:spMk id="5" creationId="{93F98134-2855-5124-7596-42BBC11F1329}"/>
          </ac:spMkLst>
        </pc:spChg>
      </pc:sldChg>
      <pc:sldChg chg="addCm">
        <pc:chgData name="Coble, Deborah A" userId="S::dcoble@blm.gov::edb799e7-acd2-4d1e-a010-893bd14d0664" providerId="AD" clId="Web-{46EBEAD1-1106-CA75-A8BE-0452A0F43914}" dt="2023-09-08T17:02:59.833" v="35"/>
        <pc:sldMkLst>
          <pc:docMk/>
          <pc:sldMk cId="0" sldId="288"/>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7:02:59.833" v="35"/>
              <pc2:cmMkLst xmlns:pc2="http://schemas.microsoft.com/office/powerpoint/2019/9/main/command">
                <pc:docMk/>
                <pc:sldMk cId="0" sldId="288"/>
                <pc2:cmMk id="{AEF235A3-9B19-4F4D-BCAE-56EF7B26B7B7}"/>
              </pc2:cmMkLst>
            </pc226:cmChg>
          </p:ext>
        </pc:extLst>
      </pc:sldChg>
      <pc:sldChg chg="addCm">
        <pc:chgData name="Coble, Deborah A" userId="S::dcoble@blm.gov::edb799e7-acd2-4d1e-a010-893bd14d0664" providerId="AD" clId="Web-{46EBEAD1-1106-CA75-A8BE-0452A0F43914}" dt="2023-09-08T17:03:48.334" v="36"/>
        <pc:sldMkLst>
          <pc:docMk/>
          <pc:sldMk cId="0" sldId="289"/>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7:03:48.334" v="36"/>
              <pc2:cmMkLst xmlns:pc2="http://schemas.microsoft.com/office/powerpoint/2019/9/main/command">
                <pc:docMk/>
                <pc:sldMk cId="0" sldId="289"/>
                <pc2:cmMk id="{0ECE76FD-FFD5-4A01-8D38-3B3A62448EFF}"/>
              </pc2:cmMkLst>
            </pc226:cmChg>
          </p:ext>
        </pc:extLst>
      </pc:sldChg>
      <pc:sldChg chg="addCm">
        <pc:chgData name="Coble, Deborah A" userId="S::dcoble@blm.gov::edb799e7-acd2-4d1e-a010-893bd14d0664" providerId="AD" clId="Web-{46EBEAD1-1106-CA75-A8BE-0452A0F43914}" dt="2023-09-08T17:04:24.303" v="37"/>
        <pc:sldMkLst>
          <pc:docMk/>
          <pc:sldMk cId="0" sldId="290"/>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7:04:24.303" v="37"/>
              <pc2:cmMkLst xmlns:pc2="http://schemas.microsoft.com/office/powerpoint/2019/9/main/command">
                <pc:docMk/>
                <pc:sldMk cId="0" sldId="290"/>
                <pc2:cmMk id="{CC906E08-4CF5-4CC0-8532-ED18894DFB98}"/>
              </pc2:cmMkLst>
            </pc226:cmChg>
          </p:ext>
        </pc:extLst>
      </pc:sldChg>
      <pc:sldChg chg="addCm">
        <pc:chgData name="Coble, Deborah A" userId="S::dcoble@blm.gov::edb799e7-acd2-4d1e-a010-893bd14d0664" providerId="AD" clId="Web-{46EBEAD1-1106-CA75-A8BE-0452A0F43914}" dt="2023-09-08T17:04:58.569" v="39"/>
        <pc:sldMkLst>
          <pc:docMk/>
          <pc:sldMk cId="0" sldId="291"/>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7:04:58.569" v="39"/>
              <pc2:cmMkLst xmlns:pc2="http://schemas.microsoft.com/office/powerpoint/2019/9/main/command">
                <pc:docMk/>
                <pc:sldMk cId="0" sldId="291"/>
                <pc2:cmMk id="{F9DC0126-23C5-4741-850D-C0304357EAB7}"/>
              </pc2:cmMkLst>
            </pc226:cmChg>
            <pc226:cmChg xmlns:pc226="http://schemas.microsoft.com/office/powerpoint/2022/06/main/command" chg="add">
              <pc226:chgData name="Coble, Deborah A" userId="S::dcoble@blm.gov::edb799e7-acd2-4d1e-a010-893bd14d0664" providerId="AD" clId="Web-{46EBEAD1-1106-CA75-A8BE-0452A0F43914}" dt="2023-09-08T17:04:43.944" v="38"/>
              <pc2:cmMkLst xmlns:pc2="http://schemas.microsoft.com/office/powerpoint/2019/9/main/command">
                <pc:docMk/>
                <pc:sldMk cId="0" sldId="291"/>
                <pc2:cmMk id="{EADC1779-63ED-450F-9617-1399A5BAF12F}"/>
              </pc2:cmMkLst>
            </pc226:cmChg>
          </p:ext>
        </pc:extLst>
      </pc:sldChg>
      <pc:sldChg chg="addCm">
        <pc:chgData name="Coble, Deborah A" userId="S::dcoble@blm.gov::edb799e7-acd2-4d1e-a010-893bd14d0664" providerId="AD" clId="Web-{46EBEAD1-1106-CA75-A8BE-0452A0F43914}" dt="2023-09-08T17:05:16.616" v="40"/>
        <pc:sldMkLst>
          <pc:docMk/>
          <pc:sldMk cId="0" sldId="292"/>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7:05:16.616" v="40"/>
              <pc2:cmMkLst xmlns:pc2="http://schemas.microsoft.com/office/powerpoint/2019/9/main/command">
                <pc:docMk/>
                <pc:sldMk cId="0" sldId="292"/>
                <pc2:cmMk id="{E1992DD0-9E8A-42AF-9EF6-669588A430D8}"/>
              </pc2:cmMkLst>
            </pc226:cmChg>
          </p:ext>
        </pc:extLst>
      </pc:sldChg>
      <pc:sldChg chg="addCm">
        <pc:chgData name="Coble, Deborah A" userId="S::dcoble@blm.gov::edb799e7-acd2-4d1e-a010-893bd14d0664" providerId="AD" clId="Web-{46EBEAD1-1106-CA75-A8BE-0452A0F43914}" dt="2023-09-08T17:05:29.507" v="41"/>
        <pc:sldMkLst>
          <pc:docMk/>
          <pc:sldMk cId="0" sldId="293"/>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7:05:29.507" v="41"/>
              <pc2:cmMkLst xmlns:pc2="http://schemas.microsoft.com/office/powerpoint/2019/9/main/command">
                <pc:docMk/>
                <pc:sldMk cId="0" sldId="293"/>
                <pc2:cmMk id="{4D47EC79-0FCD-4938-827D-C0C571913132}"/>
              </pc2:cmMkLst>
            </pc226:cmChg>
          </p:ext>
        </pc:extLst>
      </pc:sldChg>
      <pc:sldChg chg="addCm">
        <pc:chgData name="Coble, Deborah A" userId="S::dcoble@blm.gov::edb799e7-acd2-4d1e-a010-893bd14d0664" providerId="AD" clId="Web-{46EBEAD1-1106-CA75-A8BE-0452A0F43914}" dt="2023-09-08T17:06:03.382" v="42"/>
        <pc:sldMkLst>
          <pc:docMk/>
          <pc:sldMk cId="0" sldId="295"/>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7:06:03.382" v="42"/>
              <pc2:cmMkLst xmlns:pc2="http://schemas.microsoft.com/office/powerpoint/2019/9/main/command">
                <pc:docMk/>
                <pc:sldMk cId="0" sldId="295"/>
                <pc2:cmMk id="{7285C5D9-204A-4E76-BE92-EAB919DFE354}"/>
              </pc2:cmMkLst>
            </pc226:cmChg>
          </p:ext>
        </pc:extLst>
      </pc:sldChg>
      <pc:sldChg chg="addCm">
        <pc:chgData name="Coble, Deborah A" userId="S::dcoble@blm.gov::edb799e7-acd2-4d1e-a010-893bd14d0664" providerId="AD" clId="Web-{46EBEAD1-1106-CA75-A8BE-0452A0F43914}" dt="2023-09-08T17:07:04.133" v="43"/>
        <pc:sldMkLst>
          <pc:docMk/>
          <pc:sldMk cId="0" sldId="296"/>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7:07:04.133" v="43"/>
              <pc2:cmMkLst xmlns:pc2="http://schemas.microsoft.com/office/powerpoint/2019/9/main/command">
                <pc:docMk/>
                <pc:sldMk cId="0" sldId="296"/>
                <pc2:cmMk id="{7B8F97A7-6299-44CA-836E-2D95B9F2094D}"/>
              </pc2:cmMkLst>
            </pc226:cmChg>
          </p:ext>
        </pc:extLst>
      </pc:sldChg>
      <pc:sldChg chg="addCm">
        <pc:chgData name="Coble, Deborah A" userId="S::dcoble@blm.gov::edb799e7-acd2-4d1e-a010-893bd14d0664" providerId="AD" clId="Web-{46EBEAD1-1106-CA75-A8BE-0452A0F43914}" dt="2023-09-08T17:08:44.352" v="44"/>
        <pc:sldMkLst>
          <pc:docMk/>
          <pc:sldMk cId="0" sldId="297"/>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7:08:44.352" v="44"/>
              <pc2:cmMkLst xmlns:pc2="http://schemas.microsoft.com/office/powerpoint/2019/9/main/command">
                <pc:docMk/>
                <pc:sldMk cId="0" sldId="297"/>
                <pc2:cmMk id="{781B4747-689B-426F-B56F-023D7A607E44}"/>
              </pc2:cmMkLst>
            </pc226:cmChg>
          </p:ext>
        </pc:extLst>
      </pc:sldChg>
      <pc:sldChg chg="addCm">
        <pc:chgData name="Coble, Deborah A" userId="S::dcoble@blm.gov::edb799e7-acd2-4d1e-a010-893bd14d0664" providerId="AD" clId="Web-{46EBEAD1-1106-CA75-A8BE-0452A0F43914}" dt="2023-09-08T17:09:18.446" v="45"/>
        <pc:sldMkLst>
          <pc:docMk/>
          <pc:sldMk cId="0" sldId="299"/>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7:09:18.446" v="45"/>
              <pc2:cmMkLst xmlns:pc2="http://schemas.microsoft.com/office/powerpoint/2019/9/main/command">
                <pc:docMk/>
                <pc:sldMk cId="0" sldId="299"/>
                <pc2:cmMk id="{7A4FCA5E-41BB-4109-9166-5BDF02209C65}"/>
              </pc2:cmMkLst>
            </pc226:cmChg>
          </p:ext>
        </pc:extLst>
      </pc:sldChg>
      <pc:sldChg chg="modSp">
        <pc:chgData name="Coble, Deborah A" userId="S::dcoble@blm.gov::edb799e7-acd2-4d1e-a010-893bd14d0664" providerId="AD" clId="Web-{46EBEAD1-1106-CA75-A8BE-0452A0F43914}" dt="2023-09-08T17:09:36.446" v="48" actId="20577"/>
        <pc:sldMkLst>
          <pc:docMk/>
          <pc:sldMk cId="0" sldId="300"/>
        </pc:sldMkLst>
        <pc:spChg chg="mod">
          <ac:chgData name="Coble, Deborah A" userId="S::dcoble@blm.gov::edb799e7-acd2-4d1e-a010-893bd14d0664" providerId="AD" clId="Web-{46EBEAD1-1106-CA75-A8BE-0452A0F43914}" dt="2023-09-08T17:09:35.525" v="47" actId="20577"/>
          <ac:spMkLst>
            <pc:docMk/>
            <pc:sldMk cId="0" sldId="300"/>
            <ac:spMk id="738" creationId="{00000000-0000-0000-0000-000000000000}"/>
          </ac:spMkLst>
        </pc:spChg>
        <pc:spChg chg="mod">
          <ac:chgData name="Coble, Deborah A" userId="S::dcoble@blm.gov::edb799e7-acd2-4d1e-a010-893bd14d0664" providerId="AD" clId="Web-{46EBEAD1-1106-CA75-A8BE-0452A0F43914}" dt="2023-09-08T17:09:36.446" v="48" actId="20577"/>
          <ac:spMkLst>
            <pc:docMk/>
            <pc:sldMk cId="0" sldId="300"/>
            <ac:spMk id="739" creationId="{00000000-0000-0000-0000-000000000000}"/>
          </ac:spMkLst>
        </pc:spChg>
        <pc:spChg chg="mod">
          <ac:chgData name="Coble, Deborah A" userId="S::dcoble@blm.gov::edb799e7-acd2-4d1e-a010-893bd14d0664" providerId="AD" clId="Web-{46EBEAD1-1106-CA75-A8BE-0452A0F43914}" dt="2023-09-08T17:09:33.056" v="46" actId="20577"/>
          <ac:spMkLst>
            <pc:docMk/>
            <pc:sldMk cId="0" sldId="300"/>
            <ac:spMk id="740" creationId="{00000000-0000-0000-0000-000000000000}"/>
          </ac:spMkLst>
        </pc:spChg>
      </pc:sldChg>
      <pc:sldChg chg="addCm">
        <pc:chgData name="Coble, Deborah A" userId="S::dcoble@blm.gov::edb799e7-acd2-4d1e-a010-893bd14d0664" providerId="AD" clId="Web-{46EBEAD1-1106-CA75-A8BE-0452A0F43914}" dt="2023-09-08T17:09:51.665" v="49"/>
        <pc:sldMkLst>
          <pc:docMk/>
          <pc:sldMk cId="0" sldId="301"/>
        </pc:sldMkLst>
        <pc:extLst>
          <p:ext xmlns:p="http://schemas.openxmlformats.org/presentationml/2006/main" uri="{D6D511B9-2390-475A-947B-AFAB55BFBCF1}">
            <pc226:cmChg xmlns:pc226="http://schemas.microsoft.com/office/powerpoint/2022/06/main/command" chg="add">
              <pc226:chgData name="Coble, Deborah A" userId="S::dcoble@blm.gov::edb799e7-acd2-4d1e-a010-893bd14d0664" providerId="AD" clId="Web-{46EBEAD1-1106-CA75-A8BE-0452A0F43914}" dt="2023-09-08T17:09:51.665" v="49"/>
              <pc2:cmMkLst xmlns:pc2="http://schemas.microsoft.com/office/powerpoint/2019/9/main/command">
                <pc:docMk/>
                <pc:sldMk cId="0" sldId="301"/>
                <pc2:cmMk id="{EF48792B-0243-4343-BC80-889B62A7981A}"/>
              </pc2:cmMkLst>
            </pc226:cmChg>
          </p:ext>
        </pc:extLst>
      </pc:sldChg>
    </pc:docChg>
  </pc:docChgLst>
  <pc:docChgLst>
    <pc:chgData name="Janson, Brian D" userId="17869c82-e820-4f0b-9ef4-6bb812314540" providerId="ADAL" clId="{B8ACBB26-EB05-4BB1-9A94-AF38DECF655F}"/>
    <pc:docChg chg="undo redo custSel modSld sldOrd">
      <pc:chgData name="Janson, Brian D" userId="17869c82-e820-4f0b-9ef4-6bb812314540" providerId="ADAL" clId="{B8ACBB26-EB05-4BB1-9A94-AF38DECF655F}" dt="2022-11-28T21:36:18.552" v="607" actId="20577"/>
      <pc:docMkLst>
        <pc:docMk/>
      </pc:docMkLst>
      <pc:sldChg chg="modSp mod">
        <pc:chgData name="Janson, Brian D" userId="17869c82-e820-4f0b-9ef4-6bb812314540" providerId="ADAL" clId="{B8ACBB26-EB05-4BB1-9A94-AF38DECF655F}" dt="2022-11-21T20:37:55.628" v="3" actId="1076"/>
        <pc:sldMkLst>
          <pc:docMk/>
          <pc:sldMk cId="0" sldId="256"/>
        </pc:sldMkLst>
        <pc:spChg chg="mod">
          <ac:chgData name="Janson, Brian D" userId="17869c82-e820-4f0b-9ef4-6bb812314540" providerId="ADAL" clId="{B8ACBB26-EB05-4BB1-9A94-AF38DECF655F}" dt="2022-11-21T20:37:55.628" v="3" actId="1076"/>
          <ac:spMkLst>
            <pc:docMk/>
            <pc:sldMk cId="0" sldId="256"/>
            <ac:spMk id="66" creationId="{00000000-0000-0000-0000-000000000000}"/>
          </ac:spMkLst>
        </pc:spChg>
      </pc:sldChg>
      <pc:sldChg chg="modSp mod">
        <pc:chgData name="Janson, Brian D" userId="17869c82-e820-4f0b-9ef4-6bb812314540" providerId="ADAL" clId="{B8ACBB26-EB05-4BB1-9A94-AF38DECF655F}" dt="2022-11-28T20:54:55.754" v="385" actId="14100"/>
        <pc:sldMkLst>
          <pc:docMk/>
          <pc:sldMk cId="0" sldId="259"/>
        </pc:sldMkLst>
        <pc:spChg chg="mod">
          <ac:chgData name="Janson, Brian D" userId="17869c82-e820-4f0b-9ef4-6bb812314540" providerId="ADAL" clId="{B8ACBB26-EB05-4BB1-9A94-AF38DECF655F}" dt="2022-11-28T20:54:36.223" v="378" actId="115"/>
          <ac:spMkLst>
            <pc:docMk/>
            <pc:sldMk cId="0" sldId="259"/>
            <ac:spMk id="2" creationId="{397841A6-71C9-42D7-95F0-C73C601E778E}"/>
          </ac:spMkLst>
        </pc:spChg>
        <pc:spChg chg="mod">
          <ac:chgData name="Janson, Brian D" userId="17869c82-e820-4f0b-9ef4-6bb812314540" providerId="ADAL" clId="{B8ACBB26-EB05-4BB1-9A94-AF38DECF655F}" dt="2022-11-28T20:54:55.754" v="385" actId="14100"/>
          <ac:spMkLst>
            <pc:docMk/>
            <pc:sldMk cId="0" sldId="259"/>
            <ac:spMk id="104" creationId="{00000000-0000-0000-0000-000000000000}"/>
          </ac:spMkLst>
        </pc:spChg>
      </pc:sldChg>
      <pc:sldChg chg="modSp mod">
        <pc:chgData name="Janson, Brian D" userId="17869c82-e820-4f0b-9ef4-6bb812314540" providerId="ADAL" clId="{B8ACBB26-EB05-4BB1-9A94-AF38DECF655F}" dt="2022-11-28T20:56:11.118" v="399" actId="113"/>
        <pc:sldMkLst>
          <pc:docMk/>
          <pc:sldMk cId="0" sldId="260"/>
        </pc:sldMkLst>
        <pc:spChg chg="mod">
          <ac:chgData name="Janson, Brian D" userId="17869c82-e820-4f0b-9ef4-6bb812314540" providerId="ADAL" clId="{B8ACBB26-EB05-4BB1-9A94-AF38DECF655F}" dt="2022-11-28T20:56:11.118" v="399" actId="113"/>
          <ac:spMkLst>
            <pc:docMk/>
            <pc:sldMk cId="0" sldId="260"/>
            <ac:spMk id="2" creationId="{1E597F4E-27D0-4F52-AE5E-C89D9DFEF4F1}"/>
          </ac:spMkLst>
        </pc:spChg>
        <pc:spChg chg="mod">
          <ac:chgData name="Janson, Brian D" userId="17869c82-e820-4f0b-9ef4-6bb812314540" providerId="ADAL" clId="{B8ACBB26-EB05-4BB1-9A94-AF38DECF655F}" dt="2022-11-28T20:55:06.395" v="389" actId="20577"/>
          <ac:spMkLst>
            <pc:docMk/>
            <pc:sldMk cId="0" sldId="260"/>
            <ac:spMk id="118" creationId="{00000000-0000-0000-0000-000000000000}"/>
          </ac:spMkLst>
        </pc:spChg>
      </pc:sldChg>
      <pc:sldChg chg="modSp mod">
        <pc:chgData name="Janson, Brian D" userId="17869c82-e820-4f0b-9ef4-6bb812314540" providerId="ADAL" clId="{B8ACBB26-EB05-4BB1-9A94-AF38DECF655F}" dt="2022-11-21T20:38:57.307" v="10" actId="14100"/>
        <pc:sldMkLst>
          <pc:docMk/>
          <pc:sldMk cId="0" sldId="261"/>
        </pc:sldMkLst>
        <pc:spChg chg="mod">
          <ac:chgData name="Janson, Brian D" userId="17869c82-e820-4f0b-9ef4-6bb812314540" providerId="ADAL" clId="{B8ACBB26-EB05-4BB1-9A94-AF38DECF655F}" dt="2022-11-21T20:38:57.307" v="10" actId="14100"/>
          <ac:spMkLst>
            <pc:docMk/>
            <pc:sldMk cId="0" sldId="261"/>
            <ac:spMk id="132" creationId="{00000000-0000-0000-0000-000000000000}"/>
          </ac:spMkLst>
        </pc:spChg>
      </pc:sldChg>
      <pc:sldChg chg="modSp mod">
        <pc:chgData name="Janson, Brian D" userId="17869c82-e820-4f0b-9ef4-6bb812314540" providerId="ADAL" clId="{B8ACBB26-EB05-4BB1-9A94-AF38DECF655F}" dt="2022-11-28T20:55:38.115" v="396" actId="1076"/>
        <pc:sldMkLst>
          <pc:docMk/>
          <pc:sldMk cId="0" sldId="262"/>
        </pc:sldMkLst>
        <pc:spChg chg="mod">
          <ac:chgData name="Janson, Brian D" userId="17869c82-e820-4f0b-9ef4-6bb812314540" providerId="ADAL" clId="{B8ACBB26-EB05-4BB1-9A94-AF38DECF655F}" dt="2022-11-28T20:55:38.115" v="396" actId="1076"/>
          <ac:spMkLst>
            <pc:docMk/>
            <pc:sldMk cId="0" sldId="262"/>
            <ac:spMk id="150" creationId="{00000000-0000-0000-0000-000000000000}"/>
          </ac:spMkLst>
        </pc:spChg>
      </pc:sldChg>
      <pc:sldChg chg="addSp delSp modSp mod ord delAnim modShow">
        <pc:chgData name="Janson, Brian D" userId="17869c82-e820-4f0b-9ef4-6bb812314540" providerId="ADAL" clId="{B8ACBB26-EB05-4BB1-9A94-AF38DECF655F}" dt="2022-11-28T20:55:45.430" v="397"/>
        <pc:sldMkLst>
          <pc:docMk/>
          <pc:sldMk cId="0" sldId="263"/>
        </pc:sldMkLst>
        <pc:spChg chg="mod">
          <ac:chgData name="Janson, Brian D" userId="17869c82-e820-4f0b-9ef4-6bb812314540" providerId="ADAL" clId="{B8ACBB26-EB05-4BB1-9A94-AF38DECF655F}" dt="2022-11-22T22:15:20.277" v="375" actId="20577"/>
          <ac:spMkLst>
            <pc:docMk/>
            <pc:sldMk cId="0" sldId="263"/>
            <ac:spMk id="2" creationId="{CCFE7CBA-CCD0-4304-BDC1-C56BCA7E9EFF}"/>
          </ac:spMkLst>
        </pc:spChg>
        <pc:spChg chg="add mod">
          <ac:chgData name="Janson, Brian D" userId="17869c82-e820-4f0b-9ef4-6bb812314540" providerId="ADAL" clId="{B8ACBB26-EB05-4BB1-9A94-AF38DECF655F}" dt="2022-11-28T20:55:45.430" v="397"/>
          <ac:spMkLst>
            <pc:docMk/>
            <pc:sldMk cId="0" sldId="263"/>
            <ac:spMk id="3" creationId="{D4619270-B3AA-D145-E2CF-3D78FC036544}"/>
          </ac:spMkLst>
        </pc:spChg>
        <pc:picChg chg="del">
          <ac:chgData name="Janson, Brian D" userId="17869c82-e820-4f0b-9ef4-6bb812314540" providerId="ADAL" clId="{B8ACBB26-EB05-4BB1-9A94-AF38DECF655F}" dt="2022-11-22T22:14:59.950" v="337" actId="478"/>
          <ac:picMkLst>
            <pc:docMk/>
            <pc:sldMk cId="0" sldId="263"/>
            <ac:picMk id="3" creationId="{D11DDE89-D076-42CB-980E-5339C4E926E8}"/>
          </ac:picMkLst>
        </pc:picChg>
        <pc:picChg chg="add mod">
          <ac:chgData name="Janson, Brian D" userId="17869c82-e820-4f0b-9ef4-6bb812314540" providerId="ADAL" clId="{B8ACBB26-EB05-4BB1-9A94-AF38DECF655F}" dt="2022-11-22T22:15:01.721" v="338"/>
          <ac:picMkLst>
            <pc:docMk/>
            <pc:sldMk cId="0" sldId="263"/>
            <ac:picMk id="4" creationId="{883CA9F8-9FDF-9C37-6650-E6D07905BC35}"/>
          </ac:picMkLst>
        </pc:picChg>
      </pc:sldChg>
      <pc:sldChg chg="modSp mod">
        <pc:chgData name="Janson, Brian D" userId="17869c82-e820-4f0b-9ef4-6bb812314540" providerId="ADAL" clId="{B8ACBB26-EB05-4BB1-9A94-AF38DECF655F}" dt="2022-11-28T20:56:25.370" v="402" actId="207"/>
        <pc:sldMkLst>
          <pc:docMk/>
          <pc:sldMk cId="0" sldId="264"/>
        </pc:sldMkLst>
        <pc:spChg chg="mod">
          <ac:chgData name="Janson, Brian D" userId="17869c82-e820-4f0b-9ef4-6bb812314540" providerId="ADAL" clId="{B8ACBB26-EB05-4BB1-9A94-AF38DECF655F}" dt="2022-11-28T20:56:25.370" v="402" actId="207"/>
          <ac:spMkLst>
            <pc:docMk/>
            <pc:sldMk cId="0" sldId="264"/>
            <ac:spMk id="168" creationId="{00000000-0000-0000-0000-000000000000}"/>
          </ac:spMkLst>
        </pc:spChg>
        <pc:spChg chg="mod">
          <ac:chgData name="Janson, Brian D" userId="17869c82-e820-4f0b-9ef4-6bb812314540" providerId="ADAL" clId="{B8ACBB26-EB05-4BB1-9A94-AF38DECF655F}" dt="2022-11-21T20:41:22.323" v="15" actId="14100"/>
          <ac:spMkLst>
            <pc:docMk/>
            <pc:sldMk cId="0" sldId="264"/>
            <ac:spMk id="177" creationId="{00000000-0000-0000-0000-000000000000}"/>
          </ac:spMkLst>
        </pc:spChg>
      </pc:sldChg>
      <pc:sldChg chg="modSp mod">
        <pc:chgData name="Janson, Brian D" userId="17869c82-e820-4f0b-9ef4-6bb812314540" providerId="ADAL" clId="{B8ACBB26-EB05-4BB1-9A94-AF38DECF655F}" dt="2022-11-28T20:56:38.478" v="405" actId="6549"/>
        <pc:sldMkLst>
          <pc:docMk/>
          <pc:sldMk cId="0" sldId="265"/>
        </pc:sldMkLst>
        <pc:spChg chg="mod">
          <ac:chgData name="Janson, Brian D" userId="17869c82-e820-4f0b-9ef4-6bb812314540" providerId="ADAL" clId="{B8ACBB26-EB05-4BB1-9A94-AF38DECF655F}" dt="2022-11-28T20:56:38.478" v="405" actId="6549"/>
          <ac:spMkLst>
            <pc:docMk/>
            <pc:sldMk cId="0" sldId="265"/>
            <ac:spMk id="190" creationId="{00000000-0000-0000-0000-000000000000}"/>
          </ac:spMkLst>
        </pc:spChg>
        <pc:spChg chg="mod">
          <ac:chgData name="Janson, Brian D" userId="17869c82-e820-4f0b-9ef4-6bb812314540" providerId="ADAL" clId="{B8ACBB26-EB05-4BB1-9A94-AF38DECF655F}" dt="2022-11-21T20:41:40.779" v="21" actId="14100"/>
          <ac:spMkLst>
            <pc:docMk/>
            <pc:sldMk cId="0" sldId="265"/>
            <ac:spMk id="193" creationId="{00000000-0000-0000-0000-000000000000}"/>
          </ac:spMkLst>
        </pc:spChg>
      </pc:sldChg>
      <pc:sldChg chg="modSp mod">
        <pc:chgData name="Janson, Brian D" userId="17869c82-e820-4f0b-9ef4-6bb812314540" providerId="ADAL" clId="{B8ACBB26-EB05-4BB1-9A94-AF38DECF655F}" dt="2022-11-21T20:41:55.276" v="23" actId="14100"/>
        <pc:sldMkLst>
          <pc:docMk/>
          <pc:sldMk cId="0" sldId="266"/>
        </pc:sldMkLst>
        <pc:spChg chg="mod">
          <ac:chgData name="Janson, Brian D" userId="17869c82-e820-4f0b-9ef4-6bb812314540" providerId="ADAL" clId="{B8ACBB26-EB05-4BB1-9A94-AF38DECF655F}" dt="2022-11-21T20:41:55.276" v="23" actId="14100"/>
          <ac:spMkLst>
            <pc:docMk/>
            <pc:sldMk cId="0" sldId="266"/>
            <ac:spMk id="207" creationId="{00000000-0000-0000-0000-000000000000}"/>
          </ac:spMkLst>
        </pc:spChg>
      </pc:sldChg>
      <pc:sldChg chg="modSp mod">
        <pc:chgData name="Janson, Brian D" userId="17869c82-e820-4f0b-9ef4-6bb812314540" providerId="ADAL" clId="{B8ACBB26-EB05-4BB1-9A94-AF38DECF655F}" dt="2022-11-28T20:56:57.708" v="409" actId="20577"/>
        <pc:sldMkLst>
          <pc:docMk/>
          <pc:sldMk cId="0" sldId="267"/>
        </pc:sldMkLst>
        <pc:spChg chg="mod">
          <ac:chgData name="Janson, Brian D" userId="17869c82-e820-4f0b-9ef4-6bb812314540" providerId="ADAL" clId="{B8ACBB26-EB05-4BB1-9A94-AF38DECF655F}" dt="2022-11-28T20:56:57.708" v="409" actId="20577"/>
          <ac:spMkLst>
            <pc:docMk/>
            <pc:sldMk cId="0" sldId="267"/>
            <ac:spMk id="221" creationId="{00000000-0000-0000-0000-000000000000}"/>
          </ac:spMkLst>
        </pc:spChg>
      </pc:sldChg>
      <pc:sldChg chg="modSp mod">
        <pc:chgData name="Janson, Brian D" userId="17869c82-e820-4f0b-9ef4-6bb812314540" providerId="ADAL" clId="{B8ACBB26-EB05-4BB1-9A94-AF38DECF655F}" dt="2022-11-28T20:57:05.116" v="412" actId="20577"/>
        <pc:sldMkLst>
          <pc:docMk/>
          <pc:sldMk cId="0" sldId="268"/>
        </pc:sldMkLst>
        <pc:spChg chg="mod">
          <ac:chgData name="Janson, Brian D" userId="17869c82-e820-4f0b-9ef4-6bb812314540" providerId="ADAL" clId="{B8ACBB26-EB05-4BB1-9A94-AF38DECF655F}" dt="2022-11-28T20:57:05.116" v="412" actId="20577"/>
          <ac:spMkLst>
            <pc:docMk/>
            <pc:sldMk cId="0" sldId="268"/>
            <ac:spMk id="235" creationId="{00000000-0000-0000-0000-000000000000}"/>
          </ac:spMkLst>
        </pc:spChg>
      </pc:sldChg>
      <pc:sldChg chg="addSp delSp modSp mod modShow">
        <pc:chgData name="Janson, Brian D" userId="17869c82-e820-4f0b-9ef4-6bb812314540" providerId="ADAL" clId="{B8ACBB26-EB05-4BB1-9A94-AF38DECF655F}" dt="2022-11-28T20:57:23.598" v="422" actId="20577"/>
        <pc:sldMkLst>
          <pc:docMk/>
          <pc:sldMk cId="0" sldId="270"/>
        </pc:sldMkLst>
        <pc:spChg chg="mod topLvl">
          <ac:chgData name="Janson, Brian D" userId="17869c82-e820-4f0b-9ef4-6bb812314540" providerId="ADAL" clId="{B8ACBB26-EB05-4BB1-9A94-AF38DECF655F}" dt="2022-11-28T20:57:23.598" v="422" actId="20577"/>
          <ac:spMkLst>
            <pc:docMk/>
            <pc:sldMk cId="0" sldId="270"/>
            <ac:spMk id="5" creationId="{7FD23F52-7387-4206-7E1F-E837FB9C09F4}"/>
          </ac:spMkLst>
        </pc:spChg>
        <pc:spChg chg="del mod">
          <ac:chgData name="Janson, Brian D" userId="17869c82-e820-4f0b-9ef4-6bb812314540" providerId="ADAL" clId="{B8ACBB26-EB05-4BB1-9A94-AF38DECF655F}" dt="2022-11-22T22:02:56.933" v="208" actId="478"/>
          <ac:spMkLst>
            <pc:docMk/>
            <pc:sldMk cId="0" sldId="270"/>
            <ac:spMk id="19" creationId="{8B34C124-4AF3-4E10-A217-A7D4F84531C6}"/>
          </ac:spMkLst>
        </pc:spChg>
        <pc:spChg chg="mod">
          <ac:chgData name="Janson, Brian D" userId="17869c82-e820-4f0b-9ef4-6bb812314540" providerId="ADAL" clId="{B8ACBB26-EB05-4BB1-9A94-AF38DECF655F}" dt="2022-11-28T20:57:16.125" v="417" actId="20577"/>
          <ac:spMkLst>
            <pc:docMk/>
            <pc:sldMk cId="0" sldId="270"/>
            <ac:spMk id="273" creationId="{00000000-0000-0000-0000-000000000000}"/>
          </ac:spMkLst>
        </pc:spChg>
        <pc:grpChg chg="add del mod">
          <ac:chgData name="Janson, Brian D" userId="17869c82-e820-4f0b-9ef4-6bb812314540" providerId="ADAL" clId="{B8ACBB26-EB05-4BB1-9A94-AF38DECF655F}" dt="2022-11-22T22:05:26.131" v="258" actId="165"/>
          <ac:grpSpMkLst>
            <pc:docMk/>
            <pc:sldMk cId="0" sldId="270"/>
            <ac:grpSpMk id="3" creationId="{A5A0CF26-BC5C-3E2C-5149-B5D4960965A9}"/>
          </ac:grpSpMkLst>
        </pc:grpChg>
        <pc:picChg chg="mod topLvl">
          <ac:chgData name="Janson, Brian D" userId="17869c82-e820-4f0b-9ef4-6bb812314540" providerId="ADAL" clId="{B8ACBB26-EB05-4BB1-9A94-AF38DECF655F}" dt="2022-11-22T22:05:31.725" v="260" actId="14100"/>
          <ac:picMkLst>
            <pc:docMk/>
            <pc:sldMk cId="0" sldId="270"/>
            <ac:picMk id="4" creationId="{ABEAFC66-DD3F-6490-BFCF-BE2339D985B7}"/>
          </ac:picMkLst>
        </pc:picChg>
        <pc:picChg chg="mod">
          <ac:chgData name="Janson, Brian D" userId="17869c82-e820-4f0b-9ef4-6bb812314540" providerId="ADAL" clId="{B8ACBB26-EB05-4BB1-9A94-AF38DECF655F}" dt="2022-11-22T22:04:55.156" v="254" actId="1076"/>
          <ac:picMkLst>
            <pc:docMk/>
            <pc:sldMk cId="0" sldId="270"/>
            <ac:picMk id="267" creationId="{00000000-0000-0000-0000-000000000000}"/>
          </ac:picMkLst>
        </pc:picChg>
        <pc:picChg chg="del">
          <ac:chgData name="Janson, Brian D" userId="17869c82-e820-4f0b-9ef4-6bb812314540" providerId="ADAL" clId="{B8ACBB26-EB05-4BB1-9A94-AF38DECF655F}" dt="2022-11-22T22:02:57.973" v="209" actId="478"/>
          <ac:picMkLst>
            <pc:docMk/>
            <pc:sldMk cId="0" sldId="270"/>
            <ac:picMk id="268" creationId="{00000000-0000-0000-0000-000000000000}"/>
          </ac:picMkLst>
        </pc:picChg>
      </pc:sldChg>
      <pc:sldChg chg="modSp mod">
        <pc:chgData name="Janson, Brian D" userId="17869c82-e820-4f0b-9ef4-6bb812314540" providerId="ADAL" clId="{B8ACBB26-EB05-4BB1-9A94-AF38DECF655F}" dt="2022-11-28T20:57:50.684" v="435" actId="1076"/>
        <pc:sldMkLst>
          <pc:docMk/>
          <pc:sldMk cId="0" sldId="271"/>
        </pc:sldMkLst>
        <pc:spChg chg="mod">
          <ac:chgData name="Janson, Brian D" userId="17869c82-e820-4f0b-9ef4-6bb812314540" providerId="ADAL" clId="{B8ACBB26-EB05-4BB1-9A94-AF38DECF655F}" dt="2022-11-28T20:57:38.962" v="428" actId="1076"/>
          <ac:spMkLst>
            <pc:docMk/>
            <pc:sldMk cId="0" sldId="271"/>
            <ac:spMk id="19" creationId="{A5BC1368-DAD8-4402-92FA-A1497A697472}"/>
          </ac:spMkLst>
        </pc:spChg>
        <pc:spChg chg="mod">
          <ac:chgData name="Janson, Brian D" userId="17869c82-e820-4f0b-9ef4-6bb812314540" providerId="ADAL" clId="{B8ACBB26-EB05-4BB1-9A94-AF38DECF655F}" dt="2022-11-28T20:57:50.684" v="435" actId="1076"/>
          <ac:spMkLst>
            <pc:docMk/>
            <pc:sldMk cId="0" sldId="271"/>
            <ac:spMk id="20" creationId="{BFDA725B-01DA-4883-90CC-95D4089756C0}"/>
          </ac:spMkLst>
        </pc:spChg>
      </pc:sldChg>
      <pc:sldChg chg="modSp mod">
        <pc:chgData name="Janson, Brian D" userId="17869c82-e820-4f0b-9ef4-6bb812314540" providerId="ADAL" clId="{B8ACBB26-EB05-4BB1-9A94-AF38DECF655F}" dt="2022-11-28T20:58:00.779" v="438" actId="20577"/>
        <pc:sldMkLst>
          <pc:docMk/>
          <pc:sldMk cId="0" sldId="272"/>
        </pc:sldMkLst>
        <pc:spChg chg="mod">
          <ac:chgData name="Janson, Brian D" userId="17869c82-e820-4f0b-9ef4-6bb812314540" providerId="ADAL" clId="{B8ACBB26-EB05-4BB1-9A94-AF38DECF655F}" dt="2022-11-28T20:58:00.779" v="438" actId="20577"/>
          <ac:spMkLst>
            <pc:docMk/>
            <pc:sldMk cId="0" sldId="272"/>
            <ac:spMk id="308" creationId="{00000000-0000-0000-0000-000000000000}"/>
          </ac:spMkLst>
        </pc:spChg>
      </pc:sldChg>
      <pc:sldChg chg="modSp mod">
        <pc:chgData name="Janson, Brian D" userId="17869c82-e820-4f0b-9ef4-6bb812314540" providerId="ADAL" clId="{B8ACBB26-EB05-4BB1-9A94-AF38DECF655F}" dt="2022-11-28T20:58:22.163" v="446" actId="207"/>
        <pc:sldMkLst>
          <pc:docMk/>
          <pc:sldMk cId="0" sldId="273"/>
        </pc:sldMkLst>
        <pc:spChg chg="mod">
          <ac:chgData name="Janson, Brian D" userId="17869c82-e820-4f0b-9ef4-6bb812314540" providerId="ADAL" clId="{B8ACBB26-EB05-4BB1-9A94-AF38DECF655F}" dt="2022-11-28T20:58:22.163" v="446" actId="207"/>
          <ac:spMkLst>
            <pc:docMk/>
            <pc:sldMk cId="0" sldId="273"/>
            <ac:spMk id="313" creationId="{00000000-0000-0000-0000-000000000000}"/>
          </ac:spMkLst>
        </pc:spChg>
        <pc:spChg chg="mod">
          <ac:chgData name="Janson, Brian D" userId="17869c82-e820-4f0b-9ef4-6bb812314540" providerId="ADAL" clId="{B8ACBB26-EB05-4BB1-9A94-AF38DECF655F}" dt="2022-11-28T20:58:09.324" v="443" actId="20577"/>
          <ac:spMkLst>
            <pc:docMk/>
            <pc:sldMk cId="0" sldId="273"/>
            <ac:spMk id="324" creationId="{00000000-0000-0000-0000-000000000000}"/>
          </ac:spMkLst>
        </pc:spChg>
      </pc:sldChg>
      <pc:sldChg chg="modSp mod">
        <pc:chgData name="Janson, Brian D" userId="17869c82-e820-4f0b-9ef4-6bb812314540" providerId="ADAL" clId="{B8ACBB26-EB05-4BB1-9A94-AF38DECF655F}" dt="2022-11-28T20:58:30.892" v="449" actId="20577"/>
        <pc:sldMkLst>
          <pc:docMk/>
          <pc:sldMk cId="0" sldId="274"/>
        </pc:sldMkLst>
        <pc:spChg chg="mod">
          <ac:chgData name="Janson, Brian D" userId="17869c82-e820-4f0b-9ef4-6bb812314540" providerId="ADAL" clId="{B8ACBB26-EB05-4BB1-9A94-AF38DECF655F}" dt="2022-11-28T20:58:30.892" v="449" actId="20577"/>
          <ac:spMkLst>
            <pc:docMk/>
            <pc:sldMk cId="0" sldId="274"/>
            <ac:spMk id="339" creationId="{00000000-0000-0000-0000-000000000000}"/>
          </ac:spMkLst>
        </pc:spChg>
      </pc:sldChg>
      <pc:sldChg chg="modSp mod">
        <pc:chgData name="Janson, Brian D" userId="17869c82-e820-4f0b-9ef4-6bb812314540" providerId="ADAL" clId="{B8ACBB26-EB05-4BB1-9A94-AF38DECF655F}" dt="2022-11-28T20:58:41.085" v="454" actId="20577"/>
        <pc:sldMkLst>
          <pc:docMk/>
          <pc:sldMk cId="0" sldId="275"/>
        </pc:sldMkLst>
        <pc:spChg chg="mod">
          <ac:chgData name="Janson, Brian D" userId="17869c82-e820-4f0b-9ef4-6bb812314540" providerId="ADAL" clId="{B8ACBB26-EB05-4BB1-9A94-AF38DECF655F}" dt="2022-11-28T20:58:41.085" v="454" actId="20577"/>
          <ac:spMkLst>
            <pc:docMk/>
            <pc:sldMk cId="0" sldId="275"/>
            <ac:spMk id="353" creationId="{00000000-0000-0000-0000-000000000000}"/>
          </ac:spMkLst>
        </pc:spChg>
      </pc:sldChg>
      <pc:sldChg chg="addSp delSp modSp mod">
        <pc:chgData name="Janson, Brian D" userId="17869c82-e820-4f0b-9ef4-6bb812314540" providerId="ADAL" clId="{B8ACBB26-EB05-4BB1-9A94-AF38DECF655F}" dt="2022-11-21T20:49:21.051" v="104" actId="1076"/>
        <pc:sldMkLst>
          <pc:docMk/>
          <pc:sldMk cId="0" sldId="276"/>
        </pc:sldMkLst>
        <pc:spChg chg="add mod">
          <ac:chgData name="Janson, Brian D" userId="17869c82-e820-4f0b-9ef4-6bb812314540" providerId="ADAL" clId="{B8ACBB26-EB05-4BB1-9A94-AF38DECF655F}" dt="2022-11-21T20:48:04.747" v="78" actId="1076"/>
          <ac:spMkLst>
            <pc:docMk/>
            <pc:sldMk cId="0" sldId="276"/>
            <ac:spMk id="7" creationId="{F2D1D497-8641-5CD2-22EC-AE8354AF89B5}"/>
          </ac:spMkLst>
        </pc:spChg>
        <pc:spChg chg="add mod">
          <ac:chgData name="Janson, Brian D" userId="17869c82-e820-4f0b-9ef4-6bb812314540" providerId="ADAL" clId="{B8ACBB26-EB05-4BB1-9A94-AF38DECF655F}" dt="2022-11-21T20:49:21.051" v="104" actId="1076"/>
          <ac:spMkLst>
            <pc:docMk/>
            <pc:sldMk cId="0" sldId="276"/>
            <ac:spMk id="10" creationId="{7625E69D-7F4B-3C69-C9CD-4F855346B1B3}"/>
          </ac:spMkLst>
        </pc:spChg>
        <pc:picChg chg="add del mod">
          <ac:chgData name="Janson, Brian D" userId="17869c82-e820-4f0b-9ef4-6bb812314540" providerId="ADAL" clId="{B8ACBB26-EB05-4BB1-9A94-AF38DECF655F}" dt="2022-11-21T20:45:35.285" v="50" actId="931"/>
          <ac:picMkLst>
            <pc:docMk/>
            <pc:sldMk cId="0" sldId="276"/>
            <ac:picMk id="4" creationId="{A41985C3-95D7-304E-8B1A-DD8113F6EAA1}"/>
          </ac:picMkLst>
        </pc:picChg>
        <pc:picChg chg="add del mod ord">
          <ac:chgData name="Janson, Brian D" userId="17869c82-e820-4f0b-9ef4-6bb812314540" providerId="ADAL" clId="{B8ACBB26-EB05-4BB1-9A94-AF38DECF655F}" dt="2022-11-21T20:46:43.987" v="62" actId="478"/>
          <ac:picMkLst>
            <pc:docMk/>
            <pc:sldMk cId="0" sldId="276"/>
            <ac:picMk id="6" creationId="{DC4F4561-1FFA-420E-4B8C-129DF9717CB2}"/>
          </ac:picMkLst>
        </pc:picChg>
        <pc:picChg chg="add mod">
          <ac:chgData name="Janson, Brian D" userId="17869c82-e820-4f0b-9ef4-6bb812314540" providerId="ADAL" clId="{B8ACBB26-EB05-4BB1-9A94-AF38DECF655F}" dt="2022-11-21T20:48:11.892" v="79" actId="1076"/>
          <ac:picMkLst>
            <pc:docMk/>
            <pc:sldMk cId="0" sldId="276"/>
            <ac:picMk id="9" creationId="{44F7E588-70A3-065E-85A2-69D9735E5905}"/>
          </ac:picMkLst>
        </pc:picChg>
        <pc:picChg chg="add del">
          <ac:chgData name="Janson, Brian D" userId="17869c82-e820-4f0b-9ef4-6bb812314540" providerId="ADAL" clId="{B8ACBB26-EB05-4BB1-9A94-AF38DECF655F}" dt="2022-11-21T20:46:11.267" v="58" actId="478"/>
          <ac:picMkLst>
            <pc:docMk/>
            <pc:sldMk cId="0" sldId="276"/>
            <ac:picMk id="368" creationId="{00000000-0000-0000-0000-000000000000}"/>
          </ac:picMkLst>
        </pc:picChg>
      </pc:sldChg>
      <pc:sldChg chg="modSp mod">
        <pc:chgData name="Janson, Brian D" userId="17869c82-e820-4f0b-9ef4-6bb812314540" providerId="ADAL" clId="{B8ACBB26-EB05-4BB1-9A94-AF38DECF655F}" dt="2022-11-28T20:58:53.931" v="457" actId="6549"/>
        <pc:sldMkLst>
          <pc:docMk/>
          <pc:sldMk cId="0" sldId="277"/>
        </pc:sldMkLst>
        <pc:spChg chg="mod">
          <ac:chgData name="Janson, Brian D" userId="17869c82-e820-4f0b-9ef4-6bb812314540" providerId="ADAL" clId="{B8ACBB26-EB05-4BB1-9A94-AF38DECF655F}" dt="2022-11-28T20:58:53.931" v="457" actId="6549"/>
          <ac:spMkLst>
            <pc:docMk/>
            <pc:sldMk cId="0" sldId="277"/>
            <ac:spMk id="383" creationId="{00000000-0000-0000-0000-000000000000}"/>
          </ac:spMkLst>
        </pc:spChg>
      </pc:sldChg>
      <pc:sldChg chg="modSp mod">
        <pc:chgData name="Janson, Brian D" userId="17869c82-e820-4f0b-9ef4-6bb812314540" providerId="ADAL" clId="{B8ACBB26-EB05-4BB1-9A94-AF38DECF655F}" dt="2022-11-28T20:59:32.059" v="473" actId="14100"/>
        <pc:sldMkLst>
          <pc:docMk/>
          <pc:sldMk cId="0" sldId="278"/>
        </pc:sldMkLst>
        <pc:spChg chg="mod">
          <ac:chgData name="Janson, Brian D" userId="17869c82-e820-4f0b-9ef4-6bb812314540" providerId="ADAL" clId="{B8ACBB26-EB05-4BB1-9A94-AF38DECF655F}" dt="2022-11-28T20:59:04.419" v="459" actId="115"/>
          <ac:spMkLst>
            <pc:docMk/>
            <pc:sldMk cId="0" sldId="278"/>
            <ac:spMk id="3" creationId="{A84FB2E2-EF26-4E90-A01F-729E5316C1FA}"/>
          </ac:spMkLst>
        </pc:spChg>
        <pc:spChg chg="mod">
          <ac:chgData name="Janson, Brian D" userId="17869c82-e820-4f0b-9ef4-6bb812314540" providerId="ADAL" clId="{B8ACBB26-EB05-4BB1-9A94-AF38DECF655F}" dt="2022-11-28T20:59:32.059" v="473" actId="14100"/>
          <ac:spMkLst>
            <pc:docMk/>
            <pc:sldMk cId="0" sldId="278"/>
            <ac:spMk id="14" creationId="{E4E533E3-E7BE-4E10-9EB4-8F1FE1D64F8C}"/>
          </ac:spMkLst>
        </pc:spChg>
        <pc:spChg chg="mod">
          <ac:chgData name="Janson, Brian D" userId="17869c82-e820-4f0b-9ef4-6bb812314540" providerId="ADAL" clId="{B8ACBB26-EB05-4BB1-9A94-AF38DECF655F}" dt="2022-11-28T20:59:13.835" v="465" actId="14100"/>
          <ac:spMkLst>
            <pc:docMk/>
            <pc:sldMk cId="0" sldId="278"/>
            <ac:spMk id="15" creationId="{CEFE73E4-10A4-470E-A99E-6B49ECBE7AF3}"/>
          </ac:spMkLst>
        </pc:spChg>
        <pc:picChg chg="mod">
          <ac:chgData name="Janson, Brian D" userId="17869c82-e820-4f0b-9ef4-6bb812314540" providerId="ADAL" clId="{B8ACBB26-EB05-4BB1-9A94-AF38DECF655F}" dt="2022-11-21T20:49:50.758" v="110" actId="1076"/>
          <ac:picMkLst>
            <pc:docMk/>
            <pc:sldMk cId="0" sldId="278"/>
            <ac:picMk id="396" creationId="{00000000-0000-0000-0000-000000000000}"/>
          </ac:picMkLst>
        </pc:picChg>
      </pc:sldChg>
      <pc:sldChg chg="modSp mod">
        <pc:chgData name="Janson, Brian D" userId="17869c82-e820-4f0b-9ef4-6bb812314540" providerId="ADAL" clId="{B8ACBB26-EB05-4BB1-9A94-AF38DECF655F}" dt="2022-11-28T21:29:40.994" v="479" actId="14100"/>
        <pc:sldMkLst>
          <pc:docMk/>
          <pc:sldMk cId="0" sldId="279"/>
        </pc:sldMkLst>
        <pc:spChg chg="mod">
          <ac:chgData name="Janson, Brian D" userId="17869c82-e820-4f0b-9ef4-6bb812314540" providerId="ADAL" clId="{B8ACBB26-EB05-4BB1-9A94-AF38DECF655F}" dt="2022-11-28T21:29:40.994" v="479" actId="14100"/>
          <ac:spMkLst>
            <pc:docMk/>
            <pc:sldMk cId="0" sldId="279"/>
            <ac:spMk id="12" creationId="{D8ADA6C0-9A2E-463C-B892-B2B4DB816AE4}"/>
          </ac:spMkLst>
        </pc:spChg>
      </pc:sldChg>
      <pc:sldChg chg="modSp mod">
        <pc:chgData name="Janson, Brian D" userId="17869c82-e820-4f0b-9ef4-6bb812314540" providerId="ADAL" clId="{B8ACBB26-EB05-4BB1-9A94-AF38DECF655F}" dt="2022-11-28T21:29:54.090" v="484" actId="6549"/>
        <pc:sldMkLst>
          <pc:docMk/>
          <pc:sldMk cId="0" sldId="280"/>
        </pc:sldMkLst>
        <pc:spChg chg="mod">
          <ac:chgData name="Janson, Brian D" userId="17869c82-e820-4f0b-9ef4-6bb812314540" providerId="ADAL" clId="{B8ACBB26-EB05-4BB1-9A94-AF38DECF655F}" dt="2022-11-28T21:29:54.090" v="484" actId="6549"/>
          <ac:spMkLst>
            <pc:docMk/>
            <pc:sldMk cId="0" sldId="280"/>
            <ac:spMk id="428" creationId="{00000000-0000-0000-0000-000000000000}"/>
          </ac:spMkLst>
        </pc:spChg>
      </pc:sldChg>
      <pc:sldChg chg="modSp mod">
        <pc:chgData name="Janson, Brian D" userId="17869c82-e820-4f0b-9ef4-6bb812314540" providerId="ADAL" clId="{B8ACBB26-EB05-4BB1-9A94-AF38DECF655F}" dt="2022-11-28T21:30:01.610" v="489" actId="20577"/>
        <pc:sldMkLst>
          <pc:docMk/>
          <pc:sldMk cId="0" sldId="281"/>
        </pc:sldMkLst>
        <pc:spChg chg="mod">
          <ac:chgData name="Janson, Brian D" userId="17869c82-e820-4f0b-9ef4-6bb812314540" providerId="ADAL" clId="{B8ACBB26-EB05-4BB1-9A94-AF38DECF655F}" dt="2022-11-28T21:30:01.610" v="489" actId="20577"/>
          <ac:spMkLst>
            <pc:docMk/>
            <pc:sldMk cId="0" sldId="281"/>
            <ac:spMk id="442" creationId="{00000000-0000-0000-0000-000000000000}"/>
          </ac:spMkLst>
        </pc:spChg>
      </pc:sldChg>
      <pc:sldChg chg="modSp mod">
        <pc:chgData name="Janson, Brian D" userId="17869c82-e820-4f0b-9ef4-6bb812314540" providerId="ADAL" clId="{B8ACBB26-EB05-4BB1-9A94-AF38DECF655F}" dt="2022-11-28T21:30:10.588" v="492" actId="20577"/>
        <pc:sldMkLst>
          <pc:docMk/>
          <pc:sldMk cId="0" sldId="282"/>
        </pc:sldMkLst>
        <pc:spChg chg="mod">
          <ac:chgData name="Janson, Brian D" userId="17869c82-e820-4f0b-9ef4-6bb812314540" providerId="ADAL" clId="{B8ACBB26-EB05-4BB1-9A94-AF38DECF655F}" dt="2022-11-28T21:30:10.588" v="492" actId="20577"/>
          <ac:spMkLst>
            <pc:docMk/>
            <pc:sldMk cId="0" sldId="282"/>
            <ac:spMk id="455" creationId="{00000000-0000-0000-0000-000000000000}"/>
          </ac:spMkLst>
        </pc:spChg>
      </pc:sldChg>
      <pc:sldChg chg="modSp mod">
        <pc:chgData name="Janson, Brian D" userId="17869c82-e820-4f0b-9ef4-6bb812314540" providerId="ADAL" clId="{B8ACBB26-EB05-4BB1-9A94-AF38DECF655F}" dt="2022-11-28T21:30:37.026" v="499" actId="1076"/>
        <pc:sldMkLst>
          <pc:docMk/>
          <pc:sldMk cId="0" sldId="283"/>
        </pc:sldMkLst>
        <pc:spChg chg="mod">
          <ac:chgData name="Janson, Brian D" userId="17869c82-e820-4f0b-9ef4-6bb812314540" providerId="ADAL" clId="{B8ACBB26-EB05-4BB1-9A94-AF38DECF655F}" dt="2022-11-28T21:30:37.026" v="499" actId="1076"/>
          <ac:spMkLst>
            <pc:docMk/>
            <pc:sldMk cId="0" sldId="283"/>
            <ac:spMk id="12" creationId="{BF70A453-B78D-49B1-9386-916A1B3CA521}"/>
          </ac:spMkLst>
        </pc:spChg>
      </pc:sldChg>
      <pc:sldChg chg="modSp mod">
        <pc:chgData name="Janson, Brian D" userId="17869c82-e820-4f0b-9ef4-6bb812314540" providerId="ADAL" clId="{B8ACBB26-EB05-4BB1-9A94-AF38DECF655F}" dt="2022-11-28T21:30:45.740" v="504" actId="20577"/>
        <pc:sldMkLst>
          <pc:docMk/>
          <pc:sldMk cId="0" sldId="285"/>
        </pc:sldMkLst>
        <pc:spChg chg="mod">
          <ac:chgData name="Janson, Brian D" userId="17869c82-e820-4f0b-9ef4-6bb812314540" providerId="ADAL" clId="{B8ACBB26-EB05-4BB1-9A94-AF38DECF655F}" dt="2022-11-28T21:30:45.740" v="504" actId="20577"/>
          <ac:spMkLst>
            <pc:docMk/>
            <pc:sldMk cId="0" sldId="285"/>
            <ac:spMk id="508" creationId="{00000000-0000-0000-0000-000000000000}"/>
          </ac:spMkLst>
        </pc:spChg>
      </pc:sldChg>
      <pc:sldChg chg="addSp delSp modSp mod modShow">
        <pc:chgData name="Janson, Brian D" userId="17869c82-e820-4f0b-9ef4-6bb812314540" providerId="ADAL" clId="{B8ACBB26-EB05-4BB1-9A94-AF38DECF655F}" dt="2022-11-28T21:30:57.449" v="509" actId="20577"/>
        <pc:sldMkLst>
          <pc:docMk/>
          <pc:sldMk cId="0" sldId="286"/>
        </pc:sldMkLst>
        <pc:spChg chg="mod topLvl">
          <ac:chgData name="Janson, Brian D" userId="17869c82-e820-4f0b-9ef4-6bb812314540" providerId="ADAL" clId="{B8ACBB26-EB05-4BB1-9A94-AF38DECF655F}" dt="2022-11-28T21:30:57.449" v="509" actId="20577"/>
          <ac:spMkLst>
            <pc:docMk/>
            <pc:sldMk cId="0" sldId="286"/>
            <ac:spMk id="5" creationId="{93F98134-2855-5124-7596-42BBC11F1329}"/>
          </ac:spMkLst>
        </pc:spChg>
        <pc:spChg chg="add del mod">
          <ac:chgData name="Janson, Brian D" userId="17869c82-e820-4f0b-9ef4-6bb812314540" providerId="ADAL" clId="{B8ACBB26-EB05-4BB1-9A94-AF38DECF655F}" dt="2022-11-22T22:08:08.056" v="283" actId="478"/>
          <ac:spMkLst>
            <pc:docMk/>
            <pc:sldMk cId="0" sldId="286"/>
            <ac:spMk id="15" creationId="{1107B6DC-F442-432A-85E0-9685B8BC9413}"/>
          </ac:spMkLst>
        </pc:spChg>
        <pc:spChg chg="mod">
          <ac:chgData name="Janson, Brian D" userId="17869c82-e820-4f0b-9ef4-6bb812314540" providerId="ADAL" clId="{B8ACBB26-EB05-4BB1-9A94-AF38DECF655F}" dt="2022-11-22T22:08:35.965" v="292" actId="1076"/>
          <ac:spMkLst>
            <pc:docMk/>
            <pc:sldMk cId="0" sldId="286"/>
            <ac:spMk id="523" creationId="{00000000-0000-0000-0000-000000000000}"/>
          </ac:spMkLst>
        </pc:spChg>
        <pc:spChg chg="mod">
          <ac:chgData name="Janson, Brian D" userId="17869c82-e820-4f0b-9ef4-6bb812314540" providerId="ADAL" clId="{B8ACBB26-EB05-4BB1-9A94-AF38DECF655F}" dt="2022-11-22T22:09:01.692" v="296" actId="14100"/>
          <ac:spMkLst>
            <pc:docMk/>
            <pc:sldMk cId="0" sldId="286"/>
            <ac:spMk id="524" creationId="{00000000-0000-0000-0000-000000000000}"/>
          </ac:spMkLst>
        </pc:spChg>
        <pc:spChg chg="mod">
          <ac:chgData name="Janson, Brian D" userId="17869c82-e820-4f0b-9ef4-6bb812314540" providerId="ADAL" clId="{B8ACBB26-EB05-4BB1-9A94-AF38DECF655F}" dt="2022-11-22T22:08:49.876" v="294" actId="14100"/>
          <ac:spMkLst>
            <pc:docMk/>
            <pc:sldMk cId="0" sldId="286"/>
            <ac:spMk id="525" creationId="{00000000-0000-0000-0000-000000000000}"/>
          </ac:spMkLst>
        </pc:spChg>
        <pc:grpChg chg="add del mod">
          <ac:chgData name="Janson, Brian D" userId="17869c82-e820-4f0b-9ef4-6bb812314540" providerId="ADAL" clId="{B8ACBB26-EB05-4BB1-9A94-AF38DECF655F}" dt="2022-11-22T22:08:08.984" v="286" actId="165"/>
          <ac:grpSpMkLst>
            <pc:docMk/>
            <pc:sldMk cId="0" sldId="286"/>
            <ac:grpSpMk id="2" creationId="{8B552DA0-EEC6-7841-A430-F90EAADA068E}"/>
          </ac:grpSpMkLst>
        </pc:grpChg>
        <pc:picChg chg="mod topLvl">
          <ac:chgData name="Janson, Brian D" userId="17869c82-e820-4f0b-9ef4-6bb812314540" providerId="ADAL" clId="{B8ACBB26-EB05-4BB1-9A94-AF38DECF655F}" dt="2022-11-22T22:08:32.172" v="291" actId="1076"/>
          <ac:picMkLst>
            <pc:docMk/>
            <pc:sldMk cId="0" sldId="286"/>
            <ac:picMk id="4" creationId="{FC0C31B2-E98D-AA89-A393-7A77DDA01600}"/>
          </ac:picMkLst>
        </pc:picChg>
        <pc:picChg chg="add del">
          <ac:chgData name="Janson, Brian D" userId="17869c82-e820-4f0b-9ef4-6bb812314540" providerId="ADAL" clId="{B8ACBB26-EB05-4BB1-9A94-AF38DECF655F}" dt="2022-11-22T22:08:07.466" v="281" actId="478"/>
          <ac:picMkLst>
            <pc:docMk/>
            <pc:sldMk cId="0" sldId="286"/>
            <ac:picMk id="521" creationId="{00000000-0000-0000-0000-000000000000}"/>
          </ac:picMkLst>
        </pc:picChg>
      </pc:sldChg>
      <pc:sldChg chg="modSp mod">
        <pc:chgData name="Janson, Brian D" userId="17869c82-e820-4f0b-9ef4-6bb812314540" providerId="ADAL" clId="{B8ACBB26-EB05-4BB1-9A94-AF38DECF655F}" dt="2022-11-28T21:31:33.889" v="524" actId="14100"/>
        <pc:sldMkLst>
          <pc:docMk/>
          <pc:sldMk cId="0" sldId="287"/>
        </pc:sldMkLst>
        <pc:spChg chg="mod">
          <ac:chgData name="Janson, Brian D" userId="17869c82-e820-4f0b-9ef4-6bb812314540" providerId="ADAL" clId="{B8ACBB26-EB05-4BB1-9A94-AF38DECF655F}" dt="2022-11-28T21:31:21.561" v="518" actId="1076"/>
          <ac:spMkLst>
            <pc:docMk/>
            <pc:sldMk cId="0" sldId="287"/>
            <ac:spMk id="19" creationId="{23FFD713-9A73-4507-BD1B-44B9A0A76327}"/>
          </ac:spMkLst>
        </pc:spChg>
        <pc:spChg chg="mod">
          <ac:chgData name="Janson, Brian D" userId="17869c82-e820-4f0b-9ef4-6bb812314540" providerId="ADAL" clId="{B8ACBB26-EB05-4BB1-9A94-AF38DECF655F}" dt="2022-11-28T21:31:33.889" v="524" actId="14100"/>
          <ac:spMkLst>
            <pc:docMk/>
            <pc:sldMk cId="0" sldId="287"/>
            <ac:spMk id="21" creationId="{DF18EF6D-3C1F-47A4-B01D-D2ED22ACE01C}"/>
          </ac:spMkLst>
        </pc:spChg>
      </pc:sldChg>
      <pc:sldChg chg="addSp delSp modSp mod modShow">
        <pc:chgData name="Janson, Brian D" userId="17869c82-e820-4f0b-9ef4-6bb812314540" providerId="ADAL" clId="{B8ACBB26-EB05-4BB1-9A94-AF38DECF655F}" dt="2022-11-28T21:31:51.163" v="527" actId="20577"/>
        <pc:sldMkLst>
          <pc:docMk/>
          <pc:sldMk cId="0" sldId="288"/>
        </pc:sldMkLst>
        <pc:spChg chg="add mod">
          <ac:chgData name="Janson, Brian D" userId="17869c82-e820-4f0b-9ef4-6bb812314540" providerId="ADAL" clId="{B8ACBB26-EB05-4BB1-9A94-AF38DECF655F}" dt="2022-11-28T21:31:51.163" v="527" actId="20577"/>
          <ac:spMkLst>
            <pc:docMk/>
            <pc:sldMk cId="0" sldId="288"/>
            <ac:spMk id="3" creationId="{58E3868B-767B-C4E6-EA4B-61F6EDB3EC3A}"/>
          </ac:spMkLst>
        </pc:spChg>
        <pc:spChg chg="del">
          <ac:chgData name="Janson, Brian D" userId="17869c82-e820-4f0b-9ef4-6bb812314540" providerId="ADAL" clId="{B8ACBB26-EB05-4BB1-9A94-AF38DECF655F}" dt="2022-11-22T22:00:20.398" v="168" actId="478"/>
          <ac:spMkLst>
            <pc:docMk/>
            <pc:sldMk cId="0" sldId="288"/>
            <ac:spMk id="13" creationId="{66488E9F-E0F6-41F2-8332-75B007C4E395}"/>
          </ac:spMkLst>
        </pc:spChg>
        <pc:spChg chg="mod">
          <ac:chgData name="Janson, Brian D" userId="17869c82-e820-4f0b-9ef4-6bb812314540" providerId="ADAL" clId="{B8ACBB26-EB05-4BB1-9A94-AF38DECF655F}" dt="2022-11-22T22:00:31.687" v="170" actId="6549"/>
          <ac:spMkLst>
            <pc:docMk/>
            <pc:sldMk cId="0" sldId="288"/>
            <ac:spMk id="559" creationId="{00000000-0000-0000-0000-000000000000}"/>
          </ac:spMkLst>
        </pc:spChg>
        <pc:grpChg chg="add mod">
          <ac:chgData name="Janson, Brian D" userId="17869c82-e820-4f0b-9ef4-6bb812314540" providerId="ADAL" clId="{B8ACBB26-EB05-4BB1-9A94-AF38DECF655F}" dt="2022-11-22T22:02:03.947" v="204" actId="164"/>
          <ac:grpSpMkLst>
            <pc:docMk/>
            <pc:sldMk cId="0" sldId="288"/>
            <ac:grpSpMk id="4" creationId="{B2048136-2424-22AC-B5A3-098510F304C6}"/>
          </ac:grpSpMkLst>
        </pc:grpChg>
        <pc:picChg chg="del">
          <ac:chgData name="Janson, Brian D" userId="17869c82-e820-4f0b-9ef4-6bb812314540" providerId="ADAL" clId="{B8ACBB26-EB05-4BB1-9A94-AF38DECF655F}" dt="2022-11-22T22:00:19.150" v="167" actId="478"/>
          <ac:picMkLst>
            <pc:docMk/>
            <pc:sldMk cId="0" sldId="288"/>
            <ac:picMk id="557" creationId="{00000000-0000-0000-0000-000000000000}"/>
          </ac:picMkLst>
        </pc:picChg>
        <pc:picChg chg="add mod">
          <ac:chgData name="Janson, Brian D" userId="17869c82-e820-4f0b-9ef4-6bb812314540" providerId="ADAL" clId="{B8ACBB26-EB05-4BB1-9A94-AF38DECF655F}" dt="2022-11-22T22:02:03.947" v="204" actId="164"/>
          <ac:picMkLst>
            <pc:docMk/>
            <pc:sldMk cId="0" sldId="288"/>
            <ac:picMk id="1026" creationId="{A5D1730E-D2D5-DA37-6C64-55FA427DC0A3}"/>
          </ac:picMkLst>
        </pc:picChg>
      </pc:sldChg>
      <pc:sldChg chg="addSp delSp modSp mod modShow">
        <pc:chgData name="Janson, Brian D" userId="17869c82-e820-4f0b-9ef4-6bb812314540" providerId="ADAL" clId="{B8ACBB26-EB05-4BB1-9A94-AF38DECF655F}" dt="2022-11-28T21:32:07.148" v="530" actId="207"/>
        <pc:sldMkLst>
          <pc:docMk/>
          <pc:sldMk cId="0" sldId="289"/>
        </pc:sldMkLst>
        <pc:spChg chg="mod">
          <ac:chgData name="Janson, Brian D" userId="17869c82-e820-4f0b-9ef4-6bb812314540" providerId="ADAL" clId="{B8ACBB26-EB05-4BB1-9A94-AF38DECF655F}" dt="2022-11-22T22:09:42.177" v="300"/>
          <ac:spMkLst>
            <pc:docMk/>
            <pc:sldMk cId="0" sldId="289"/>
            <ac:spMk id="5" creationId="{ABF45DF5-0A84-7182-1357-7723579F3493}"/>
          </ac:spMkLst>
        </pc:spChg>
        <pc:spChg chg="del">
          <ac:chgData name="Janson, Brian D" userId="17869c82-e820-4f0b-9ef4-6bb812314540" providerId="ADAL" clId="{B8ACBB26-EB05-4BB1-9A94-AF38DECF655F}" dt="2022-11-22T22:09:40.164" v="299" actId="478"/>
          <ac:spMkLst>
            <pc:docMk/>
            <pc:sldMk cId="0" sldId="289"/>
            <ac:spMk id="13" creationId="{6D3AD228-3103-4D9E-B410-F640A0FFC74E}"/>
          </ac:spMkLst>
        </pc:spChg>
        <pc:spChg chg="mod">
          <ac:chgData name="Janson, Brian D" userId="17869c82-e820-4f0b-9ef4-6bb812314540" providerId="ADAL" clId="{B8ACBB26-EB05-4BB1-9A94-AF38DECF655F}" dt="2022-11-28T21:32:07.148" v="530" actId="207"/>
          <ac:spMkLst>
            <pc:docMk/>
            <pc:sldMk cId="0" sldId="289"/>
            <ac:spMk id="571" creationId="{00000000-0000-0000-0000-000000000000}"/>
          </ac:spMkLst>
        </pc:spChg>
        <pc:grpChg chg="add mod">
          <ac:chgData name="Janson, Brian D" userId="17869c82-e820-4f0b-9ef4-6bb812314540" providerId="ADAL" clId="{B8ACBB26-EB05-4BB1-9A94-AF38DECF655F}" dt="2022-11-22T22:09:42.177" v="300"/>
          <ac:grpSpMkLst>
            <pc:docMk/>
            <pc:sldMk cId="0" sldId="289"/>
            <ac:grpSpMk id="3" creationId="{0A4C1ACD-D2DF-90AC-7EE2-AF119A94FC39}"/>
          </ac:grpSpMkLst>
        </pc:grpChg>
        <pc:picChg chg="mod">
          <ac:chgData name="Janson, Brian D" userId="17869c82-e820-4f0b-9ef4-6bb812314540" providerId="ADAL" clId="{B8ACBB26-EB05-4BB1-9A94-AF38DECF655F}" dt="2022-11-22T22:09:42.177" v="300"/>
          <ac:picMkLst>
            <pc:docMk/>
            <pc:sldMk cId="0" sldId="289"/>
            <ac:picMk id="4" creationId="{3C22B905-742F-ECE4-42CA-2801AC7E9885}"/>
          </ac:picMkLst>
        </pc:picChg>
        <pc:picChg chg="del">
          <ac:chgData name="Janson, Brian D" userId="17869c82-e820-4f0b-9ef4-6bb812314540" providerId="ADAL" clId="{B8ACBB26-EB05-4BB1-9A94-AF38DECF655F}" dt="2022-11-22T22:09:38.517" v="298" actId="478"/>
          <ac:picMkLst>
            <pc:docMk/>
            <pc:sldMk cId="0" sldId="289"/>
            <ac:picMk id="572" creationId="{00000000-0000-0000-0000-000000000000}"/>
          </ac:picMkLst>
        </pc:picChg>
      </pc:sldChg>
      <pc:sldChg chg="addSp delSp modSp mod modShow">
        <pc:chgData name="Janson, Brian D" userId="17869c82-e820-4f0b-9ef4-6bb812314540" providerId="ADAL" clId="{B8ACBB26-EB05-4BB1-9A94-AF38DECF655F}" dt="2022-11-28T21:32:29.091" v="534" actId="14100"/>
        <pc:sldMkLst>
          <pc:docMk/>
          <pc:sldMk cId="0" sldId="290"/>
        </pc:sldMkLst>
        <pc:spChg chg="mod">
          <ac:chgData name="Janson, Brian D" userId="17869c82-e820-4f0b-9ef4-6bb812314540" providerId="ADAL" clId="{B8ACBB26-EB05-4BB1-9A94-AF38DECF655F}" dt="2022-11-28T21:32:29.091" v="534" actId="14100"/>
          <ac:spMkLst>
            <pc:docMk/>
            <pc:sldMk cId="0" sldId="290"/>
            <ac:spMk id="5" creationId="{A9C6DDF9-CD54-88DB-FE97-513DEDDCD675}"/>
          </ac:spMkLst>
        </pc:spChg>
        <pc:spChg chg="del">
          <ac:chgData name="Janson, Brian D" userId="17869c82-e820-4f0b-9ef4-6bb812314540" providerId="ADAL" clId="{B8ACBB26-EB05-4BB1-9A94-AF38DECF655F}" dt="2022-11-22T22:10:28.037" v="304" actId="478"/>
          <ac:spMkLst>
            <pc:docMk/>
            <pc:sldMk cId="0" sldId="290"/>
            <ac:spMk id="15" creationId="{A15DC331-B881-4E0E-B1C1-D93F951CC184}"/>
          </ac:spMkLst>
        </pc:spChg>
        <pc:grpChg chg="add mod">
          <ac:chgData name="Janson, Brian D" userId="17869c82-e820-4f0b-9ef4-6bb812314540" providerId="ADAL" clId="{B8ACBB26-EB05-4BB1-9A94-AF38DECF655F}" dt="2022-11-22T22:10:31.392" v="305" actId="167"/>
          <ac:grpSpMkLst>
            <pc:docMk/>
            <pc:sldMk cId="0" sldId="290"/>
            <ac:grpSpMk id="3" creationId="{1BECA22B-A175-2BCE-7DB9-2659391C4016}"/>
          </ac:grpSpMkLst>
        </pc:grpChg>
        <pc:picChg chg="mod">
          <ac:chgData name="Janson, Brian D" userId="17869c82-e820-4f0b-9ef4-6bb812314540" providerId="ADAL" clId="{B8ACBB26-EB05-4BB1-9A94-AF38DECF655F}" dt="2022-11-22T22:10:22.924" v="303"/>
          <ac:picMkLst>
            <pc:docMk/>
            <pc:sldMk cId="0" sldId="290"/>
            <ac:picMk id="4" creationId="{ACC47B68-FA6F-AC5B-4A58-66A3954B2C99}"/>
          </ac:picMkLst>
        </pc:picChg>
        <pc:picChg chg="del">
          <ac:chgData name="Janson, Brian D" userId="17869c82-e820-4f0b-9ef4-6bb812314540" providerId="ADAL" clId="{B8ACBB26-EB05-4BB1-9A94-AF38DECF655F}" dt="2022-11-22T22:10:20.996" v="302" actId="478"/>
          <ac:picMkLst>
            <pc:docMk/>
            <pc:sldMk cId="0" sldId="290"/>
            <ac:picMk id="586" creationId="{00000000-0000-0000-0000-000000000000}"/>
          </ac:picMkLst>
        </pc:picChg>
      </pc:sldChg>
      <pc:sldChg chg="addSp delSp modSp mod modShow">
        <pc:chgData name="Janson, Brian D" userId="17869c82-e820-4f0b-9ef4-6bb812314540" providerId="ADAL" clId="{B8ACBB26-EB05-4BB1-9A94-AF38DECF655F}" dt="2022-11-28T21:32:42.522" v="539" actId="20577"/>
        <pc:sldMkLst>
          <pc:docMk/>
          <pc:sldMk cId="0" sldId="291"/>
        </pc:sldMkLst>
        <pc:spChg chg="mod">
          <ac:chgData name="Janson, Brian D" userId="17869c82-e820-4f0b-9ef4-6bb812314540" providerId="ADAL" clId="{B8ACBB26-EB05-4BB1-9A94-AF38DECF655F}" dt="2022-11-28T21:32:42.522" v="539" actId="20577"/>
          <ac:spMkLst>
            <pc:docMk/>
            <pc:sldMk cId="0" sldId="291"/>
            <ac:spMk id="5" creationId="{3C5FFA11-6DAB-2053-52E2-A8BD1921F766}"/>
          </ac:spMkLst>
        </pc:spChg>
        <pc:spChg chg="del">
          <ac:chgData name="Janson, Brian D" userId="17869c82-e820-4f0b-9ef4-6bb812314540" providerId="ADAL" clId="{B8ACBB26-EB05-4BB1-9A94-AF38DECF655F}" dt="2022-11-22T22:10:58.341" v="308" actId="478"/>
          <ac:spMkLst>
            <pc:docMk/>
            <pc:sldMk cId="0" sldId="291"/>
            <ac:spMk id="15" creationId="{3F4FBB5B-D0D4-4365-A8AC-063AEE543ECA}"/>
          </ac:spMkLst>
        </pc:spChg>
        <pc:spChg chg="mod">
          <ac:chgData name="Janson, Brian D" userId="17869c82-e820-4f0b-9ef4-6bb812314540" providerId="ADAL" clId="{B8ACBB26-EB05-4BB1-9A94-AF38DECF655F}" dt="2022-11-22T22:11:13.084" v="311" actId="1076"/>
          <ac:spMkLst>
            <pc:docMk/>
            <pc:sldMk cId="0" sldId="291"/>
            <ac:spMk id="603" creationId="{00000000-0000-0000-0000-000000000000}"/>
          </ac:spMkLst>
        </pc:spChg>
        <pc:spChg chg="mod">
          <ac:chgData name="Janson, Brian D" userId="17869c82-e820-4f0b-9ef4-6bb812314540" providerId="ADAL" clId="{B8ACBB26-EB05-4BB1-9A94-AF38DECF655F}" dt="2022-11-22T22:11:15.140" v="312" actId="1076"/>
          <ac:spMkLst>
            <pc:docMk/>
            <pc:sldMk cId="0" sldId="291"/>
            <ac:spMk id="604" creationId="{00000000-0000-0000-0000-000000000000}"/>
          </ac:spMkLst>
        </pc:spChg>
        <pc:grpChg chg="add mod">
          <ac:chgData name="Janson, Brian D" userId="17869c82-e820-4f0b-9ef4-6bb812314540" providerId="ADAL" clId="{B8ACBB26-EB05-4BB1-9A94-AF38DECF655F}" dt="2022-11-22T22:11:03.274" v="310" actId="167"/>
          <ac:grpSpMkLst>
            <pc:docMk/>
            <pc:sldMk cId="0" sldId="291"/>
            <ac:grpSpMk id="3" creationId="{F9AC6047-8A3C-7E08-4C82-0887AD240925}"/>
          </ac:grpSpMkLst>
        </pc:grpChg>
        <pc:picChg chg="mod">
          <ac:chgData name="Janson, Brian D" userId="17869c82-e820-4f0b-9ef4-6bb812314540" providerId="ADAL" clId="{B8ACBB26-EB05-4BB1-9A94-AF38DECF655F}" dt="2022-11-22T22:10:59.813" v="309"/>
          <ac:picMkLst>
            <pc:docMk/>
            <pc:sldMk cId="0" sldId="291"/>
            <ac:picMk id="4" creationId="{B35830D0-F23B-219D-B2FF-3C7763BEA9F2}"/>
          </ac:picMkLst>
        </pc:picChg>
        <pc:picChg chg="del">
          <ac:chgData name="Janson, Brian D" userId="17869c82-e820-4f0b-9ef4-6bb812314540" providerId="ADAL" clId="{B8ACBB26-EB05-4BB1-9A94-AF38DECF655F}" dt="2022-11-22T22:10:55.972" v="307" actId="478"/>
          <ac:picMkLst>
            <pc:docMk/>
            <pc:sldMk cId="0" sldId="291"/>
            <ac:picMk id="602" creationId="{00000000-0000-0000-0000-000000000000}"/>
          </ac:picMkLst>
        </pc:picChg>
      </pc:sldChg>
      <pc:sldChg chg="addSp delSp modSp mod modShow">
        <pc:chgData name="Janson, Brian D" userId="17869c82-e820-4f0b-9ef4-6bb812314540" providerId="ADAL" clId="{B8ACBB26-EB05-4BB1-9A94-AF38DECF655F}" dt="2022-11-28T21:33:57.321" v="544" actId="20577"/>
        <pc:sldMkLst>
          <pc:docMk/>
          <pc:sldMk cId="0" sldId="293"/>
        </pc:sldMkLst>
        <pc:spChg chg="mod">
          <ac:chgData name="Janson, Brian D" userId="17869c82-e820-4f0b-9ef4-6bb812314540" providerId="ADAL" clId="{B8ACBB26-EB05-4BB1-9A94-AF38DECF655F}" dt="2022-11-28T21:33:57.321" v="544" actId="20577"/>
          <ac:spMkLst>
            <pc:docMk/>
            <pc:sldMk cId="0" sldId="293"/>
            <ac:spMk id="5" creationId="{B0A10D51-19EA-32A9-A317-872A540B5636}"/>
          </ac:spMkLst>
        </pc:spChg>
        <pc:spChg chg="del mod">
          <ac:chgData name="Janson, Brian D" userId="17869c82-e820-4f0b-9ef4-6bb812314540" providerId="ADAL" clId="{B8ACBB26-EB05-4BB1-9A94-AF38DECF655F}" dt="2022-11-22T22:11:32.277" v="316" actId="478"/>
          <ac:spMkLst>
            <pc:docMk/>
            <pc:sldMk cId="0" sldId="293"/>
            <ac:spMk id="14" creationId="{3AE19BAA-3A87-47EF-9052-1E1919B59FE7}"/>
          </ac:spMkLst>
        </pc:spChg>
        <pc:grpChg chg="add mod">
          <ac:chgData name="Janson, Brian D" userId="17869c82-e820-4f0b-9ef4-6bb812314540" providerId="ADAL" clId="{B8ACBB26-EB05-4BB1-9A94-AF38DECF655F}" dt="2022-11-22T22:11:38.958" v="318" actId="167"/>
          <ac:grpSpMkLst>
            <pc:docMk/>
            <pc:sldMk cId="0" sldId="293"/>
            <ac:grpSpMk id="3" creationId="{779B881D-35D0-4C54-DD31-544497C4C1A7}"/>
          </ac:grpSpMkLst>
        </pc:grpChg>
        <pc:picChg chg="mod">
          <ac:chgData name="Janson, Brian D" userId="17869c82-e820-4f0b-9ef4-6bb812314540" providerId="ADAL" clId="{B8ACBB26-EB05-4BB1-9A94-AF38DECF655F}" dt="2022-11-22T22:11:36.248" v="317"/>
          <ac:picMkLst>
            <pc:docMk/>
            <pc:sldMk cId="0" sldId="293"/>
            <ac:picMk id="4" creationId="{65542889-AA18-F4FF-50A9-02D78234E03B}"/>
          </ac:picMkLst>
        </pc:picChg>
        <pc:picChg chg="del">
          <ac:chgData name="Janson, Brian D" userId="17869c82-e820-4f0b-9ef4-6bb812314540" providerId="ADAL" clId="{B8ACBB26-EB05-4BB1-9A94-AF38DECF655F}" dt="2022-11-22T22:11:29.845" v="314" actId="478"/>
          <ac:picMkLst>
            <pc:docMk/>
            <pc:sldMk cId="0" sldId="293"/>
            <ac:picMk id="631" creationId="{00000000-0000-0000-0000-000000000000}"/>
          </ac:picMkLst>
        </pc:picChg>
      </pc:sldChg>
      <pc:sldChg chg="modSp mod">
        <pc:chgData name="Janson, Brian D" userId="17869c82-e820-4f0b-9ef4-6bb812314540" providerId="ADAL" clId="{B8ACBB26-EB05-4BB1-9A94-AF38DECF655F}" dt="2022-11-28T21:34:27.794" v="559" actId="207"/>
        <pc:sldMkLst>
          <pc:docMk/>
          <pc:sldMk cId="0" sldId="294"/>
        </pc:sldMkLst>
        <pc:spChg chg="mod">
          <ac:chgData name="Janson, Brian D" userId="17869c82-e820-4f0b-9ef4-6bb812314540" providerId="ADAL" clId="{B8ACBB26-EB05-4BB1-9A94-AF38DECF655F}" dt="2022-11-28T21:34:27.794" v="559" actId="207"/>
          <ac:spMkLst>
            <pc:docMk/>
            <pc:sldMk cId="0" sldId="294"/>
            <ac:spMk id="4" creationId="{F761AF05-ABF7-49A2-AAEF-4793879348E5}"/>
          </ac:spMkLst>
        </pc:spChg>
        <pc:spChg chg="mod">
          <ac:chgData name="Janson, Brian D" userId="17869c82-e820-4f0b-9ef4-6bb812314540" providerId="ADAL" clId="{B8ACBB26-EB05-4BB1-9A94-AF38DECF655F}" dt="2022-11-28T21:34:22.305" v="557" actId="14100"/>
          <ac:spMkLst>
            <pc:docMk/>
            <pc:sldMk cId="0" sldId="294"/>
            <ac:spMk id="14" creationId="{94A0DDA9-F7D8-4C19-A812-BCD82D935620}"/>
          </ac:spMkLst>
        </pc:spChg>
        <pc:spChg chg="mod">
          <ac:chgData name="Janson, Brian D" userId="17869c82-e820-4f0b-9ef4-6bb812314540" providerId="ADAL" clId="{B8ACBB26-EB05-4BB1-9A94-AF38DECF655F}" dt="2022-11-28T21:34:10.378" v="550" actId="20577"/>
          <ac:spMkLst>
            <pc:docMk/>
            <pc:sldMk cId="0" sldId="294"/>
            <ac:spMk id="15" creationId="{7BC87D8E-8FBB-4162-870E-F6E01CC01FC2}"/>
          </ac:spMkLst>
        </pc:spChg>
      </pc:sldChg>
      <pc:sldChg chg="modSp mod">
        <pc:chgData name="Janson, Brian D" userId="17869c82-e820-4f0b-9ef4-6bb812314540" providerId="ADAL" clId="{B8ACBB26-EB05-4BB1-9A94-AF38DECF655F}" dt="2022-11-28T21:34:40.625" v="565" actId="14100"/>
        <pc:sldMkLst>
          <pc:docMk/>
          <pc:sldMk cId="0" sldId="295"/>
        </pc:sldMkLst>
        <pc:spChg chg="mod">
          <ac:chgData name="Janson, Brian D" userId="17869c82-e820-4f0b-9ef4-6bb812314540" providerId="ADAL" clId="{B8ACBB26-EB05-4BB1-9A94-AF38DECF655F}" dt="2022-11-28T21:34:40.625" v="565" actId="14100"/>
          <ac:spMkLst>
            <pc:docMk/>
            <pc:sldMk cId="0" sldId="295"/>
            <ac:spMk id="12" creationId="{ECC095D1-36AB-48CA-909B-86EAA8A1C761}"/>
          </ac:spMkLst>
        </pc:spChg>
      </pc:sldChg>
      <pc:sldChg chg="addSp delSp modSp mod modShow">
        <pc:chgData name="Janson, Brian D" userId="17869c82-e820-4f0b-9ef4-6bb812314540" providerId="ADAL" clId="{B8ACBB26-EB05-4BB1-9A94-AF38DECF655F}" dt="2022-11-28T21:34:51.866" v="570" actId="20577"/>
        <pc:sldMkLst>
          <pc:docMk/>
          <pc:sldMk cId="0" sldId="296"/>
        </pc:sldMkLst>
        <pc:spChg chg="mod">
          <ac:chgData name="Janson, Brian D" userId="17869c82-e820-4f0b-9ef4-6bb812314540" providerId="ADAL" clId="{B8ACBB26-EB05-4BB1-9A94-AF38DECF655F}" dt="2022-11-28T21:34:51.866" v="570" actId="20577"/>
          <ac:spMkLst>
            <pc:docMk/>
            <pc:sldMk cId="0" sldId="296"/>
            <ac:spMk id="5" creationId="{422C738B-B669-D58B-778D-7ED1265C7303}"/>
          </ac:spMkLst>
        </pc:spChg>
        <pc:spChg chg="del">
          <ac:chgData name="Janson, Brian D" userId="17869c82-e820-4f0b-9ef4-6bb812314540" providerId="ADAL" clId="{B8ACBB26-EB05-4BB1-9A94-AF38DECF655F}" dt="2022-11-22T22:11:58.292" v="321" actId="478"/>
          <ac:spMkLst>
            <pc:docMk/>
            <pc:sldMk cId="0" sldId="296"/>
            <ac:spMk id="13" creationId="{65E8D31A-0F8B-4311-8FC5-73A99D226C55}"/>
          </ac:spMkLst>
        </pc:spChg>
        <pc:grpChg chg="add mod">
          <ac:chgData name="Janson, Brian D" userId="17869c82-e820-4f0b-9ef4-6bb812314540" providerId="ADAL" clId="{B8ACBB26-EB05-4BB1-9A94-AF38DECF655F}" dt="2022-11-22T22:11:59.774" v="322"/>
          <ac:grpSpMkLst>
            <pc:docMk/>
            <pc:sldMk cId="0" sldId="296"/>
            <ac:grpSpMk id="3" creationId="{A0F24B98-E872-1A67-F1C4-D75B3856EE08}"/>
          </ac:grpSpMkLst>
        </pc:grpChg>
        <pc:picChg chg="mod">
          <ac:chgData name="Janson, Brian D" userId="17869c82-e820-4f0b-9ef4-6bb812314540" providerId="ADAL" clId="{B8ACBB26-EB05-4BB1-9A94-AF38DECF655F}" dt="2022-11-22T22:11:59.774" v="322"/>
          <ac:picMkLst>
            <pc:docMk/>
            <pc:sldMk cId="0" sldId="296"/>
            <ac:picMk id="4" creationId="{59AE59A1-C00B-A62E-59D9-3C24D5D72B8B}"/>
          </ac:picMkLst>
        </pc:picChg>
        <pc:picChg chg="del">
          <ac:chgData name="Janson, Brian D" userId="17869c82-e820-4f0b-9ef4-6bb812314540" providerId="ADAL" clId="{B8ACBB26-EB05-4BB1-9A94-AF38DECF655F}" dt="2022-11-22T22:11:56.325" v="320" actId="478"/>
          <ac:picMkLst>
            <pc:docMk/>
            <pc:sldMk cId="0" sldId="296"/>
            <ac:picMk id="677" creationId="{00000000-0000-0000-0000-000000000000}"/>
          </ac:picMkLst>
        </pc:picChg>
      </pc:sldChg>
      <pc:sldChg chg="addSp delSp modSp mod modShow">
        <pc:chgData name="Janson, Brian D" userId="17869c82-e820-4f0b-9ef4-6bb812314540" providerId="ADAL" clId="{B8ACBB26-EB05-4BB1-9A94-AF38DECF655F}" dt="2022-11-28T21:34:59.416" v="575" actId="20577"/>
        <pc:sldMkLst>
          <pc:docMk/>
          <pc:sldMk cId="0" sldId="297"/>
        </pc:sldMkLst>
        <pc:spChg chg="mod">
          <ac:chgData name="Janson, Brian D" userId="17869c82-e820-4f0b-9ef4-6bb812314540" providerId="ADAL" clId="{B8ACBB26-EB05-4BB1-9A94-AF38DECF655F}" dt="2022-11-28T21:34:59.416" v="575" actId="20577"/>
          <ac:spMkLst>
            <pc:docMk/>
            <pc:sldMk cId="0" sldId="297"/>
            <ac:spMk id="5" creationId="{93CE101D-B79F-8A15-68AD-19C1C8F73304}"/>
          </ac:spMkLst>
        </pc:spChg>
        <pc:spChg chg="del">
          <ac:chgData name="Janson, Brian D" userId="17869c82-e820-4f0b-9ef4-6bb812314540" providerId="ADAL" clId="{B8ACBB26-EB05-4BB1-9A94-AF38DECF655F}" dt="2022-11-22T22:12:11.620" v="325" actId="478"/>
          <ac:spMkLst>
            <pc:docMk/>
            <pc:sldMk cId="0" sldId="297"/>
            <ac:spMk id="13" creationId="{E1D9BF9E-F32C-42A8-A1B8-41C3FD611950}"/>
          </ac:spMkLst>
        </pc:spChg>
        <pc:grpChg chg="add mod">
          <ac:chgData name="Janson, Brian D" userId="17869c82-e820-4f0b-9ef4-6bb812314540" providerId="ADAL" clId="{B8ACBB26-EB05-4BB1-9A94-AF38DECF655F}" dt="2022-11-22T22:12:13.261" v="326"/>
          <ac:grpSpMkLst>
            <pc:docMk/>
            <pc:sldMk cId="0" sldId="297"/>
            <ac:grpSpMk id="3" creationId="{62E81635-0233-BAE6-0687-033C1529015A}"/>
          </ac:grpSpMkLst>
        </pc:grpChg>
        <pc:picChg chg="mod">
          <ac:chgData name="Janson, Brian D" userId="17869c82-e820-4f0b-9ef4-6bb812314540" providerId="ADAL" clId="{B8ACBB26-EB05-4BB1-9A94-AF38DECF655F}" dt="2022-11-22T22:12:13.261" v="326"/>
          <ac:picMkLst>
            <pc:docMk/>
            <pc:sldMk cId="0" sldId="297"/>
            <ac:picMk id="4" creationId="{89581952-A3A9-FE69-7510-939255E32A88}"/>
          </ac:picMkLst>
        </pc:picChg>
        <pc:picChg chg="del">
          <ac:chgData name="Janson, Brian D" userId="17869c82-e820-4f0b-9ef4-6bb812314540" providerId="ADAL" clId="{B8ACBB26-EB05-4BB1-9A94-AF38DECF655F}" dt="2022-11-22T22:12:09.636" v="324" actId="478"/>
          <ac:picMkLst>
            <pc:docMk/>
            <pc:sldMk cId="0" sldId="297"/>
            <ac:picMk id="691" creationId="{00000000-0000-0000-0000-000000000000}"/>
          </ac:picMkLst>
        </pc:picChg>
      </pc:sldChg>
      <pc:sldChg chg="addSp delSp modSp mod modShow">
        <pc:chgData name="Janson, Brian D" userId="17869c82-e820-4f0b-9ef4-6bb812314540" providerId="ADAL" clId="{B8ACBB26-EB05-4BB1-9A94-AF38DECF655F}" dt="2022-11-28T21:35:11.882" v="584" actId="20577"/>
        <pc:sldMkLst>
          <pc:docMk/>
          <pc:sldMk cId="0" sldId="298"/>
        </pc:sldMkLst>
        <pc:spChg chg="mod">
          <ac:chgData name="Janson, Brian D" userId="17869c82-e820-4f0b-9ef4-6bb812314540" providerId="ADAL" clId="{B8ACBB26-EB05-4BB1-9A94-AF38DECF655F}" dt="2022-11-28T21:35:11.882" v="584" actId="20577"/>
          <ac:spMkLst>
            <pc:docMk/>
            <pc:sldMk cId="0" sldId="298"/>
            <ac:spMk id="5" creationId="{751574F5-5E8D-A60E-2A5B-36164679A336}"/>
          </ac:spMkLst>
        </pc:spChg>
        <pc:spChg chg="del">
          <ac:chgData name="Janson, Brian D" userId="17869c82-e820-4f0b-9ef4-6bb812314540" providerId="ADAL" clId="{B8ACBB26-EB05-4BB1-9A94-AF38DECF655F}" dt="2022-11-22T22:12:31.157" v="329" actId="478"/>
          <ac:spMkLst>
            <pc:docMk/>
            <pc:sldMk cId="0" sldId="298"/>
            <ac:spMk id="14" creationId="{966DAB27-9D99-4AAF-9663-FE8024C3FC46}"/>
          </ac:spMkLst>
        </pc:spChg>
        <pc:grpChg chg="add mod">
          <ac:chgData name="Janson, Brian D" userId="17869c82-e820-4f0b-9ef4-6bb812314540" providerId="ADAL" clId="{B8ACBB26-EB05-4BB1-9A94-AF38DECF655F}" dt="2022-11-22T22:12:36.211" v="331" actId="167"/>
          <ac:grpSpMkLst>
            <pc:docMk/>
            <pc:sldMk cId="0" sldId="298"/>
            <ac:grpSpMk id="3" creationId="{E2694BD0-BFBC-7382-F243-547F01BA3800}"/>
          </ac:grpSpMkLst>
        </pc:grpChg>
        <pc:picChg chg="mod">
          <ac:chgData name="Janson, Brian D" userId="17869c82-e820-4f0b-9ef4-6bb812314540" providerId="ADAL" clId="{B8ACBB26-EB05-4BB1-9A94-AF38DECF655F}" dt="2022-11-22T22:12:32.466" v="330"/>
          <ac:picMkLst>
            <pc:docMk/>
            <pc:sldMk cId="0" sldId="298"/>
            <ac:picMk id="4" creationId="{10BE7EEC-B47B-DDAF-DFC8-A1B438C08A1E}"/>
          </ac:picMkLst>
        </pc:picChg>
        <pc:picChg chg="del">
          <ac:chgData name="Janson, Brian D" userId="17869c82-e820-4f0b-9ef4-6bb812314540" providerId="ADAL" clId="{B8ACBB26-EB05-4BB1-9A94-AF38DECF655F}" dt="2022-11-22T22:12:29.492" v="328" actId="478"/>
          <ac:picMkLst>
            <pc:docMk/>
            <pc:sldMk cId="0" sldId="298"/>
            <ac:picMk id="706" creationId="{00000000-0000-0000-0000-000000000000}"/>
          </ac:picMkLst>
        </pc:picChg>
      </pc:sldChg>
      <pc:sldChg chg="modSp mod">
        <pc:chgData name="Janson, Brian D" userId="17869c82-e820-4f0b-9ef4-6bb812314540" providerId="ADAL" clId="{B8ACBB26-EB05-4BB1-9A94-AF38DECF655F}" dt="2022-11-28T21:35:31.792" v="590" actId="14100"/>
        <pc:sldMkLst>
          <pc:docMk/>
          <pc:sldMk cId="0" sldId="299"/>
        </pc:sldMkLst>
        <pc:spChg chg="mod">
          <ac:chgData name="Janson, Brian D" userId="17869c82-e820-4f0b-9ef4-6bb812314540" providerId="ADAL" clId="{B8ACBB26-EB05-4BB1-9A94-AF38DECF655F}" dt="2022-11-28T21:35:31.792" v="590" actId="14100"/>
          <ac:spMkLst>
            <pc:docMk/>
            <pc:sldMk cId="0" sldId="299"/>
            <ac:spMk id="12" creationId="{167CC5D0-7844-456E-A2DB-6C70D008FECB}"/>
          </ac:spMkLst>
        </pc:spChg>
      </pc:sldChg>
      <pc:sldChg chg="addSp delSp modSp mod modShow">
        <pc:chgData name="Janson, Brian D" userId="17869c82-e820-4f0b-9ef4-6bb812314540" providerId="ADAL" clId="{B8ACBB26-EB05-4BB1-9A94-AF38DECF655F}" dt="2022-11-28T21:35:44.664" v="595" actId="20577"/>
        <pc:sldMkLst>
          <pc:docMk/>
          <pc:sldMk cId="0" sldId="301"/>
        </pc:sldMkLst>
        <pc:spChg chg="mod">
          <ac:chgData name="Janson, Brian D" userId="17869c82-e820-4f0b-9ef4-6bb812314540" providerId="ADAL" clId="{B8ACBB26-EB05-4BB1-9A94-AF38DECF655F}" dt="2022-11-28T21:35:44.664" v="595" actId="20577"/>
          <ac:spMkLst>
            <pc:docMk/>
            <pc:sldMk cId="0" sldId="301"/>
            <ac:spMk id="5" creationId="{5B9487CA-CC89-3626-C953-106DC4C38EA1}"/>
          </ac:spMkLst>
        </pc:spChg>
        <pc:spChg chg="del">
          <ac:chgData name="Janson, Brian D" userId="17869c82-e820-4f0b-9ef4-6bb812314540" providerId="ADAL" clId="{B8ACBB26-EB05-4BB1-9A94-AF38DECF655F}" dt="2022-11-22T22:12:54.885" v="334" actId="478"/>
          <ac:spMkLst>
            <pc:docMk/>
            <pc:sldMk cId="0" sldId="301"/>
            <ac:spMk id="758" creationId="{00000000-0000-0000-0000-000000000000}"/>
          </ac:spMkLst>
        </pc:spChg>
        <pc:grpChg chg="add mod">
          <ac:chgData name="Janson, Brian D" userId="17869c82-e820-4f0b-9ef4-6bb812314540" providerId="ADAL" clId="{B8ACBB26-EB05-4BB1-9A94-AF38DECF655F}" dt="2022-11-22T22:12:56.406" v="335"/>
          <ac:grpSpMkLst>
            <pc:docMk/>
            <pc:sldMk cId="0" sldId="301"/>
            <ac:grpSpMk id="3" creationId="{8BF5072D-2B5A-E589-0AF5-CAD5DD7E1F21}"/>
          </ac:grpSpMkLst>
        </pc:grpChg>
        <pc:picChg chg="mod">
          <ac:chgData name="Janson, Brian D" userId="17869c82-e820-4f0b-9ef4-6bb812314540" providerId="ADAL" clId="{B8ACBB26-EB05-4BB1-9A94-AF38DECF655F}" dt="2022-11-22T22:12:56.406" v="335"/>
          <ac:picMkLst>
            <pc:docMk/>
            <pc:sldMk cId="0" sldId="301"/>
            <ac:picMk id="4" creationId="{961D0ADA-EA63-5523-0C59-0285B4D8AC76}"/>
          </ac:picMkLst>
        </pc:picChg>
        <pc:picChg chg="del">
          <ac:chgData name="Janson, Brian D" userId="17869c82-e820-4f0b-9ef4-6bb812314540" providerId="ADAL" clId="{B8ACBB26-EB05-4BB1-9A94-AF38DECF655F}" dt="2022-11-22T22:12:53.637" v="333" actId="478"/>
          <ac:picMkLst>
            <pc:docMk/>
            <pc:sldMk cId="0" sldId="301"/>
            <ac:picMk id="757" creationId="{00000000-0000-0000-0000-000000000000}"/>
          </ac:picMkLst>
        </pc:picChg>
      </pc:sldChg>
      <pc:sldChg chg="modSp mod">
        <pc:chgData name="Janson, Brian D" userId="17869c82-e820-4f0b-9ef4-6bb812314540" providerId="ADAL" clId="{B8ACBB26-EB05-4BB1-9A94-AF38DECF655F}" dt="2022-11-28T21:36:00.170" v="600" actId="20577"/>
        <pc:sldMkLst>
          <pc:docMk/>
          <pc:sldMk cId="0" sldId="302"/>
        </pc:sldMkLst>
        <pc:spChg chg="mod">
          <ac:chgData name="Janson, Brian D" userId="17869c82-e820-4f0b-9ef4-6bb812314540" providerId="ADAL" clId="{B8ACBB26-EB05-4BB1-9A94-AF38DECF655F}" dt="2022-11-28T21:36:00.170" v="600" actId="20577"/>
          <ac:spMkLst>
            <pc:docMk/>
            <pc:sldMk cId="0" sldId="302"/>
            <ac:spMk id="775" creationId="{00000000-0000-0000-0000-000000000000}"/>
          </ac:spMkLst>
        </pc:spChg>
      </pc:sldChg>
      <pc:sldChg chg="modSp mod">
        <pc:chgData name="Janson, Brian D" userId="17869c82-e820-4f0b-9ef4-6bb812314540" providerId="ADAL" clId="{B8ACBB26-EB05-4BB1-9A94-AF38DECF655F}" dt="2022-11-28T21:36:18.552" v="607" actId="20577"/>
        <pc:sldMkLst>
          <pc:docMk/>
          <pc:sldMk cId="0" sldId="303"/>
        </pc:sldMkLst>
        <pc:spChg chg="mod">
          <ac:chgData name="Janson, Brian D" userId="17869c82-e820-4f0b-9ef4-6bb812314540" providerId="ADAL" clId="{B8ACBB26-EB05-4BB1-9A94-AF38DECF655F}" dt="2022-11-28T21:36:09.307" v="602" actId="207"/>
          <ac:spMkLst>
            <pc:docMk/>
            <pc:sldMk cId="0" sldId="303"/>
            <ac:spMk id="3" creationId="{83774E5B-C5D7-4305-A7CC-A48ADD458DAF}"/>
          </ac:spMkLst>
        </pc:spChg>
        <pc:spChg chg="mod">
          <ac:chgData name="Janson, Brian D" userId="17869c82-e820-4f0b-9ef4-6bb812314540" providerId="ADAL" clId="{B8ACBB26-EB05-4BB1-9A94-AF38DECF655F}" dt="2022-11-28T21:36:18.552" v="607" actId="20577"/>
          <ac:spMkLst>
            <pc:docMk/>
            <pc:sldMk cId="0" sldId="303"/>
            <ac:spMk id="789" creationId="{00000000-0000-0000-0000-000000000000}"/>
          </ac:spMkLst>
        </pc:spChg>
      </pc:sldChg>
    </pc:docChg>
  </pc:docChgLst>
</pc:chgInfo>
</file>

<file path=ppt/comments/modernComment_104_0.xml><?xml version="1.0" encoding="utf-8"?>
<p188:cmLst xmlns:a="http://schemas.openxmlformats.org/drawingml/2006/main" xmlns:r="http://schemas.openxmlformats.org/officeDocument/2006/relationships" xmlns:p188="http://schemas.microsoft.com/office/powerpoint/2018/8/main">
  <p188:cm id="{337A2B79-76EF-476C-967F-F231230E5C65}" authorId="{3C91C878-CAD3-8CFC-A8AB-C13EC5F3127F}" status="resolved" created="2023-09-08T16:26:24.483" complete="100000">
    <ac:deMkLst xmlns:ac="http://schemas.microsoft.com/office/drawing/2013/main/command">
      <pc:docMk xmlns:pc="http://schemas.microsoft.com/office/powerpoint/2013/main/command"/>
      <pc:sldMk xmlns:pc="http://schemas.microsoft.com/office/powerpoint/2013/main/command" cId="0" sldId="260"/>
      <ac:spMk id="2" creationId="{1E597F4E-27D0-4F52-AE5E-C89D9DFEF4F1}"/>
    </ac:deMkLst>
    <p188:txBody>
      <a:bodyPr/>
      <a:lstStyle/>
      <a:p>
        <a:r>
          <a:rPr lang="en-US"/>
          <a:t>Combine text boxes into one.</a:t>
        </a:r>
      </a:p>
    </p188:txBody>
  </p188:cm>
</p188:cmLst>
</file>

<file path=ppt/comments/modernComment_106_0.xml><?xml version="1.0" encoding="utf-8"?>
<p188:cmLst xmlns:a="http://schemas.openxmlformats.org/drawingml/2006/main" xmlns:r="http://schemas.openxmlformats.org/officeDocument/2006/relationships" xmlns:p188="http://schemas.microsoft.com/office/powerpoint/2018/8/main">
  <p188:cm id="{C098E140-C392-43F2-B982-1DB16D6D7283}" authorId="{3C91C878-CAD3-8CFC-A8AB-C13EC5F3127F}" status="resolved" created="2023-09-08T16:27:48.812" complete="100000">
    <ac:deMkLst xmlns:ac="http://schemas.microsoft.com/office/drawing/2013/main/command">
      <pc:docMk xmlns:pc="http://schemas.microsoft.com/office/powerpoint/2013/main/command"/>
      <pc:sldMk xmlns:pc="http://schemas.microsoft.com/office/powerpoint/2013/main/command" cId="0" sldId="262"/>
      <ac:spMk id="2" creationId="{7933DB53-5098-47C7-B9C8-AF05FDD4A309}"/>
    </ac:deMkLst>
    <p188:txBody>
      <a:bodyPr/>
      <a:lstStyle/>
      <a:p>
        <a:r>
          <a:rPr lang="en-US"/>
          <a:t>Combine text boxes into one.</a:t>
        </a:r>
      </a:p>
    </p188:txBody>
  </p188:cm>
</p188:cmLst>
</file>

<file path=ppt/comments/modernComment_107_0.xml><?xml version="1.0" encoding="utf-8"?>
<p188:cmLst xmlns:a="http://schemas.openxmlformats.org/drawingml/2006/main" xmlns:r="http://schemas.openxmlformats.org/officeDocument/2006/relationships" xmlns:p188="http://schemas.microsoft.com/office/powerpoint/2018/8/main">
  <p188:cm id="{50D59C41-546E-4E73-A9D5-32CCC9E9645D}" authorId="{3C91C878-CAD3-8CFC-A8AB-C13EC5F3127F}" status="resolved" created="2023-09-08T16:27:13.937" complete="100000">
    <ac:deMkLst xmlns:ac="http://schemas.microsoft.com/office/drawing/2013/main/command">
      <pc:docMk xmlns:pc="http://schemas.microsoft.com/office/powerpoint/2013/main/command"/>
      <pc:sldMk xmlns:pc="http://schemas.microsoft.com/office/powerpoint/2013/main/command" cId="0" sldId="263"/>
      <ac:spMk id="2" creationId="{CCFE7CBA-CCD0-4304-BDC1-C56BCA7E9EFF}"/>
    </ac:deMkLst>
    <p188:txBody>
      <a:bodyPr/>
      <a:lstStyle/>
      <a:p>
        <a:r>
          <a:rPr lang="en-US"/>
          <a:t>Combine text boxes into one.</a:t>
        </a:r>
      </a:p>
    </p188:txBody>
  </p188:cm>
</p188:cmLst>
</file>

<file path=ppt/comments/modernComment_10A_0.xml><?xml version="1.0" encoding="utf-8"?>
<p188:cmLst xmlns:a="http://schemas.openxmlformats.org/drawingml/2006/main" xmlns:r="http://schemas.openxmlformats.org/officeDocument/2006/relationships" xmlns:p188="http://schemas.microsoft.com/office/powerpoint/2018/8/main">
  <p188:cm id="{D04858A4-49A3-4A4C-B1E2-24DACC7D077E}" authorId="{3C91C878-CAD3-8CFC-A8AB-C13EC5F3127F}" status="resolved" created="2023-09-08T16:29:20.735" complete="100000">
    <ac:deMkLst xmlns:ac="http://schemas.microsoft.com/office/drawing/2013/main/command">
      <pc:docMk xmlns:pc="http://schemas.microsoft.com/office/powerpoint/2013/main/command"/>
      <pc:sldMk xmlns:pc="http://schemas.microsoft.com/office/powerpoint/2013/main/command" cId="0" sldId="266"/>
      <ac:spMk id="2" creationId="{F4F31404-963E-4B2F-B6FE-4E46C1D80597}"/>
    </ac:deMkLst>
    <p188:txBody>
      <a:bodyPr/>
      <a:lstStyle/>
      <a:p>
        <a:r>
          <a:rPr lang="en-US"/>
          <a:t>Combine text boxes into one.</a:t>
        </a:r>
      </a:p>
    </p188:txBody>
  </p188:cm>
</p188:cmLst>
</file>

<file path=ppt/comments/modernComment_10B_0.xml><?xml version="1.0" encoding="utf-8"?>
<p188:cmLst xmlns:a="http://schemas.openxmlformats.org/drawingml/2006/main" xmlns:r="http://schemas.openxmlformats.org/officeDocument/2006/relationships" xmlns:p188="http://schemas.microsoft.com/office/powerpoint/2018/8/main">
  <p188:cm id="{06CF2C54-DC8C-46C6-9DF1-B1917ADA3DEB}" authorId="{3C91C878-CAD3-8CFC-A8AB-C13EC5F3127F}" status="resolved" created="2023-09-08T16:38:59.178" complete="100000">
    <ac:deMkLst xmlns:ac="http://schemas.microsoft.com/office/drawing/2013/main/command">
      <pc:docMk xmlns:pc="http://schemas.microsoft.com/office/powerpoint/2013/main/command"/>
      <pc:sldMk xmlns:pc="http://schemas.microsoft.com/office/powerpoint/2013/main/command" cId="0" sldId="267"/>
      <ac:spMk id="2" creationId="{6D4AC82A-B8F2-4120-A35B-B2E1F7F69042}"/>
    </ac:deMkLst>
    <p188:txBody>
      <a:bodyPr/>
      <a:lstStyle/>
      <a:p>
        <a:r>
          <a:rPr lang="en-US"/>
          <a:t>Combine text boxes into one.</a:t>
        </a:r>
      </a:p>
    </p188:txBody>
  </p188:cm>
</p188:cmLst>
</file>

<file path=ppt/comments/modernComment_10C_0.xml><?xml version="1.0" encoding="utf-8"?>
<p188:cmLst xmlns:a="http://schemas.openxmlformats.org/drawingml/2006/main" xmlns:r="http://schemas.openxmlformats.org/officeDocument/2006/relationships" xmlns:p188="http://schemas.microsoft.com/office/powerpoint/2018/8/main">
  <p188:cm id="{36A95F38-B609-4809-8CC0-3DDD95E5C54D}" authorId="{3C91C878-CAD3-8CFC-A8AB-C13EC5F3127F}" status="resolved" created="2023-09-08T16:39:16.569" complete="100000">
    <ac:deMkLst xmlns:ac="http://schemas.microsoft.com/office/drawing/2013/main/command">
      <pc:docMk xmlns:pc="http://schemas.microsoft.com/office/powerpoint/2013/main/command"/>
      <pc:sldMk xmlns:pc="http://schemas.microsoft.com/office/powerpoint/2013/main/command" cId="0" sldId="268"/>
      <ac:spMk id="2" creationId="{59456D1A-92AA-4369-872B-578246F6611E}"/>
    </ac:deMkLst>
    <p188:txBody>
      <a:bodyPr/>
      <a:lstStyle/>
      <a:p>
        <a:r>
          <a:rPr lang="en-US"/>
          <a:t>Combine text boxes into one.</a:t>
        </a:r>
      </a:p>
    </p188:txBody>
  </p188:cm>
</p188:cmLst>
</file>

<file path=ppt/comments/modernComment_10E_0.xml><?xml version="1.0" encoding="utf-8"?>
<p188:cmLst xmlns:a="http://schemas.openxmlformats.org/drawingml/2006/main" xmlns:r="http://schemas.openxmlformats.org/officeDocument/2006/relationships" xmlns:p188="http://schemas.microsoft.com/office/powerpoint/2018/8/main">
  <p188:cm id="{0961DF57-B58B-4776-AB7B-4BEE4F7537D3}" authorId="{3C91C878-CAD3-8CFC-A8AB-C13EC5F3127F}" status="resolved" created="2023-09-08T16:48:41.731" complete="100000">
    <ac:deMkLst xmlns:ac="http://schemas.microsoft.com/office/drawing/2013/main/command">
      <pc:docMk xmlns:pc="http://schemas.microsoft.com/office/powerpoint/2013/main/command"/>
      <pc:sldMk xmlns:pc="http://schemas.microsoft.com/office/powerpoint/2013/main/command" cId="0" sldId="270"/>
      <ac:spMk id="2" creationId="{98F5D0D9-CAF2-4414-843C-732D35EEC527}"/>
    </ac:deMkLst>
    <p188:txBody>
      <a:bodyPr/>
      <a:lstStyle/>
      <a:p>
        <a:r>
          <a:rPr lang="en-US"/>
          <a:t>Combine text boxes into one.</a:t>
        </a:r>
      </a:p>
    </p188:txBody>
  </p188:cm>
  <p188:cm id="{4168A9F9-1AF1-438B-A794-BEF169B80601}" authorId="{3C91C878-CAD3-8CFC-A8AB-C13EC5F3127F}" status="resolved" created="2023-09-08T16:49:37.528" complete="100000">
    <ac:deMkLst xmlns:ac="http://schemas.microsoft.com/office/drawing/2013/main/command">
      <pc:docMk xmlns:pc="http://schemas.microsoft.com/office/powerpoint/2013/main/command"/>
      <pc:sldMk xmlns:pc="http://schemas.microsoft.com/office/powerpoint/2013/main/command" cId="0" sldId="270"/>
      <ac:spMk id="269" creationId="{00000000-0000-0000-0000-000000000000}"/>
    </ac:deMkLst>
    <p188:txBody>
      <a:bodyPr/>
      <a:lstStyle/>
      <a:p>
        <a:r>
          <a:rPr lang="en-US"/>
          <a:t>Nothing is happening when clicking the arrows. Check links/video access.</a:t>
        </a:r>
      </a:p>
    </p188:txBody>
  </p188:cm>
</p188:cmLst>
</file>

<file path=ppt/comments/modernComment_110_0.xml><?xml version="1.0" encoding="utf-8"?>
<p188:cmLst xmlns:a="http://schemas.openxmlformats.org/drawingml/2006/main" xmlns:r="http://schemas.openxmlformats.org/officeDocument/2006/relationships" xmlns:p188="http://schemas.microsoft.com/office/powerpoint/2018/8/main">
  <p188:cm id="{7925B3EA-B98C-429B-BBE3-300CE926EBA7}" authorId="{3C91C878-CAD3-8CFC-A8AB-C13EC5F3127F}" status="resolved" created="2023-09-08T16:53:19.827" complete="100000">
    <ac:deMkLst xmlns:ac="http://schemas.microsoft.com/office/drawing/2013/main/command">
      <pc:docMk xmlns:pc="http://schemas.microsoft.com/office/powerpoint/2013/main/command"/>
      <pc:sldMk xmlns:pc="http://schemas.microsoft.com/office/powerpoint/2013/main/command" cId="0" sldId="272"/>
      <ac:spMk id="2" creationId="{7C07CBDE-3562-492E-BAB9-E1A202BE61F1}"/>
    </ac:deMkLst>
    <p188:txBody>
      <a:bodyPr/>
      <a:lstStyle/>
      <a:p>
        <a:r>
          <a:rPr lang="en-US"/>
          <a:t>Combine text boxes into one.</a:t>
        </a:r>
      </a:p>
    </p188:txBody>
  </p188:cm>
</p188:cmLst>
</file>

<file path=ppt/comments/modernComment_111_0.xml><?xml version="1.0" encoding="utf-8"?>
<p188:cmLst xmlns:a="http://schemas.openxmlformats.org/drawingml/2006/main" xmlns:r="http://schemas.openxmlformats.org/officeDocument/2006/relationships" xmlns:p188="http://schemas.microsoft.com/office/powerpoint/2018/8/main">
  <p188:cm id="{CC45EB88-4587-46B6-BDCE-9BF5C23192A0}" authorId="{3C91C878-CAD3-8CFC-A8AB-C13EC5F3127F}" status="resolved" created="2023-09-08T16:53:48.828" complete="100000">
    <ac:deMkLst xmlns:ac="http://schemas.microsoft.com/office/drawing/2013/main/command">
      <pc:docMk xmlns:pc="http://schemas.microsoft.com/office/powerpoint/2013/main/command"/>
      <pc:sldMk xmlns:pc="http://schemas.microsoft.com/office/powerpoint/2013/main/command" cId="0" sldId="273"/>
      <ac:spMk id="2" creationId="{DD82A069-1120-40AB-9B77-65871EE0A5C7}"/>
    </ac:deMkLst>
    <p188:txBody>
      <a:bodyPr/>
      <a:lstStyle/>
      <a:p>
        <a:r>
          <a:rPr lang="en-US"/>
          <a:t>Combine text boxes into one.</a:t>
        </a:r>
      </a:p>
    </p188:txBody>
  </p188:cm>
</p188:cmLst>
</file>

<file path=ppt/comments/modernComment_112_0.xml><?xml version="1.0" encoding="utf-8"?>
<p188:cmLst xmlns:a="http://schemas.openxmlformats.org/drawingml/2006/main" xmlns:r="http://schemas.openxmlformats.org/officeDocument/2006/relationships" xmlns:p188="http://schemas.microsoft.com/office/powerpoint/2018/8/main">
  <p188:cm id="{FD8687A3-ECF2-4858-8941-DEF722C5AE8A}" authorId="{3C91C878-CAD3-8CFC-A8AB-C13EC5F3127F}" status="resolved" created="2023-09-08T16:54:18.875" complete="100000">
    <ac:deMkLst xmlns:ac="http://schemas.microsoft.com/office/drawing/2013/main/command">
      <pc:docMk xmlns:pc="http://schemas.microsoft.com/office/powerpoint/2013/main/command"/>
      <pc:sldMk xmlns:pc="http://schemas.microsoft.com/office/powerpoint/2013/main/command" cId="0" sldId="274"/>
      <ac:spMk id="2" creationId="{AF353A4A-5DAD-4887-8A08-CED0108C5D09}"/>
    </ac:deMkLst>
    <p188:txBody>
      <a:bodyPr/>
      <a:lstStyle/>
      <a:p>
        <a:r>
          <a:rPr lang="en-US"/>
          <a:t>Combine text boxes into one.</a:t>
        </a:r>
      </a:p>
    </p188:txBody>
  </p188:cm>
</p188:cmLst>
</file>

<file path=ppt/comments/modernComment_113_0.xml><?xml version="1.0" encoding="utf-8"?>
<p188:cmLst xmlns:a="http://schemas.openxmlformats.org/drawingml/2006/main" xmlns:r="http://schemas.openxmlformats.org/officeDocument/2006/relationships" xmlns:p188="http://schemas.microsoft.com/office/powerpoint/2018/8/main">
  <p188:cm id="{D8427569-56BB-4D33-9359-10E997837F83}" authorId="{3C91C878-CAD3-8CFC-A8AB-C13EC5F3127F}" status="resolved" created="2023-09-08T16:55:17.188" complete="100000">
    <ac:deMkLst xmlns:ac="http://schemas.microsoft.com/office/drawing/2013/main/command">
      <pc:docMk xmlns:pc="http://schemas.microsoft.com/office/powerpoint/2013/main/command"/>
      <pc:sldMk xmlns:pc="http://schemas.microsoft.com/office/powerpoint/2013/main/command" cId="0" sldId="275"/>
      <ac:spMk id="355" creationId="{00000000-0000-0000-0000-000000000000}"/>
    </ac:deMkLst>
    <p188:txBody>
      <a:bodyPr/>
      <a:lstStyle/>
      <a:p>
        <a:r>
          <a:rPr lang="en-US"/>
          <a:t>Nothing happens when clicking on the arrows. Double check links, video, etc.</a:t>
        </a:r>
      </a:p>
    </p188:txBody>
  </p188:cm>
</p188:cmLst>
</file>

<file path=ppt/comments/modernComment_114_0.xml><?xml version="1.0" encoding="utf-8"?>
<p188:cmLst xmlns:a="http://schemas.openxmlformats.org/drawingml/2006/main" xmlns:r="http://schemas.openxmlformats.org/officeDocument/2006/relationships" xmlns:p188="http://schemas.microsoft.com/office/powerpoint/2018/8/main">
  <p188:cm id="{1B9B8B8D-397E-46D1-B027-B87682FBF0FA}" authorId="{3C91C878-CAD3-8CFC-A8AB-C13EC5F3127F}" status="resolved" created="2023-09-08T16:55:36.110" complete="100000">
    <ac:deMkLst xmlns:ac="http://schemas.microsoft.com/office/drawing/2013/main/command">
      <pc:docMk xmlns:pc="http://schemas.microsoft.com/office/powerpoint/2013/main/command"/>
      <pc:sldMk xmlns:pc="http://schemas.microsoft.com/office/powerpoint/2013/main/command" cId="0" sldId="276"/>
      <ac:spMk id="2" creationId="{CEE131C7-AE76-4528-BFA7-2D177A349937}"/>
    </ac:deMkLst>
    <p188:txBody>
      <a:bodyPr/>
      <a:lstStyle/>
      <a:p>
        <a:r>
          <a:rPr lang="en-US"/>
          <a:t>Combine text boxes into one.</a:t>
        </a:r>
      </a:p>
    </p188:txBody>
  </p188:cm>
  <p188:cm id="{025622C0-66FE-4C76-89CF-DB7A9A839CAE}" authorId="{3C91C878-CAD3-8CFC-A8AB-C13EC5F3127F}" status="resolved" created="2023-09-08T16:55:47.360" complete="100000">
    <ac:deMkLst xmlns:ac="http://schemas.microsoft.com/office/drawing/2013/main/command">
      <pc:docMk xmlns:pc="http://schemas.microsoft.com/office/powerpoint/2013/main/command"/>
      <pc:sldMk xmlns:pc="http://schemas.microsoft.com/office/powerpoint/2013/main/command" cId="0" sldId="276"/>
      <ac:spMk id="369" creationId="{00000000-0000-0000-0000-000000000000}"/>
    </ac:deMkLst>
    <p188:txBody>
      <a:bodyPr/>
      <a:lstStyle/>
      <a:p>
        <a:r>
          <a:rPr lang="en-US"/>
          <a:t>This does not work.</a:t>
        </a:r>
      </a:p>
    </p188:txBody>
  </p188:cm>
</p188:cmLst>
</file>

<file path=ppt/comments/modernComment_115_0.xml><?xml version="1.0" encoding="utf-8"?>
<p188:cmLst xmlns:a="http://schemas.openxmlformats.org/drawingml/2006/main" xmlns:r="http://schemas.openxmlformats.org/officeDocument/2006/relationships" xmlns:p188="http://schemas.microsoft.com/office/powerpoint/2018/8/main">
  <p188:cm id="{03D752EA-D0FB-42AC-9D27-1587AE86485D}" authorId="{3C91C878-CAD3-8CFC-A8AB-C13EC5F3127F}" status="resolved" created="2023-09-08T16:56:07.642" complete="100000">
    <ac:deMkLst xmlns:ac="http://schemas.microsoft.com/office/drawing/2013/main/command">
      <pc:docMk xmlns:pc="http://schemas.microsoft.com/office/powerpoint/2013/main/command"/>
      <pc:sldMk xmlns:pc="http://schemas.microsoft.com/office/powerpoint/2013/main/command" cId="0" sldId="277"/>
      <ac:spMk id="2" creationId="{412C3455-6F52-4A33-AE6B-B774F6AD4A9C}"/>
    </ac:deMkLst>
    <p188:txBody>
      <a:bodyPr/>
      <a:lstStyle/>
      <a:p>
        <a:r>
          <a:rPr lang="en-US"/>
          <a:t>Combine text boxes into one.</a:t>
        </a:r>
      </a:p>
    </p188:txBody>
  </p188:cm>
</p188:cmLst>
</file>

<file path=ppt/comments/modernComment_117_0.xml><?xml version="1.0" encoding="utf-8"?>
<p188:cmLst xmlns:a="http://schemas.openxmlformats.org/drawingml/2006/main" xmlns:r="http://schemas.openxmlformats.org/officeDocument/2006/relationships" xmlns:p188="http://schemas.microsoft.com/office/powerpoint/2018/8/main">
  <p188:cm id="{BE363E47-29F6-4103-8CF7-C2B0C8EFE59D}" authorId="{3C91C878-CAD3-8CFC-A8AB-C13EC5F3127F}" status="resolved" created="2023-09-08T16:57:44.158" complete="100000">
    <ac:deMkLst xmlns:ac="http://schemas.microsoft.com/office/drawing/2013/main/command">
      <pc:docMk xmlns:pc="http://schemas.microsoft.com/office/powerpoint/2013/main/command"/>
      <pc:sldMk xmlns:pc="http://schemas.microsoft.com/office/powerpoint/2013/main/command" cId="0" sldId="279"/>
      <ac:spMk id="414" creationId="{00000000-0000-0000-0000-000000000000}"/>
    </ac:deMkLst>
    <p188:txBody>
      <a:bodyPr/>
      <a:lstStyle/>
      <a:p>
        <a:r>
          <a:rPr lang="en-US"/>
          <a:t>This is not working as intended.</a:t>
        </a:r>
      </a:p>
    </p188:txBody>
  </p188:cm>
</p188:cmLst>
</file>

<file path=ppt/comments/modernComment_118_0.xml><?xml version="1.0" encoding="utf-8"?>
<p188:cmLst xmlns:a="http://schemas.openxmlformats.org/drawingml/2006/main" xmlns:r="http://schemas.openxmlformats.org/officeDocument/2006/relationships" xmlns:p188="http://schemas.microsoft.com/office/powerpoint/2018/8/main">
  <p188:cm id="{DC9FF94E-B474-4C5B-B0F8-B733A8D967F1}" authorId="{3C91C878-CAD3-8CFC-A8AB-C13EC5F3127F}" status="resolved" created="2023-09-08T16:58:54.206" complete="100000">
    <pc:sldMkLst xmlns:pc="http://schemas.microsoft.com/office/powerpoint/2013/main/command">
      <pc:docMk/>
      <pc:sldMk cId="0" sldId="280"/>
    </pc:sldMkLst>
    <p188:txBody>
      <a:bodyPr/>
      <a:lstStyle/>
      <a:p>
        <a:r>
          <a:rPr lang="en-US"/>
          <a:t>Combine the text boxes into one.</a:t>
        </a:r>
      </a:p>
    </p188:txBody>
  </p188:cm>
</p188:cmLst>
</file>

<file path=ppt/comments/modernComment_119_0.xml><?xml version="1.0" encoding="utf-8"?>
<p188:cmLst xmlns:a="http://schemas.openxmlformats.org/drawingml/2006/main" xmlns:r="http://schemas.openxmlformats.org/officeDocument/2006/relationships" xmlns:p188="http://schemas.microsoft.com/office/powerpoint/2018/8/main">
  <p188:cm id="{B0E81129-C775-4530-91F2-B946FF8C0BE5}" authorId="{3C91C878-CAD3-8CFC-A8AB-C13EC5F3127F}" status="resolved" created="2023-09-08T16:59:19.769" complete="100000">
    <ac:deMkLst xmlns:ac="http://schemas.microsoft.com/office/drawing/2013/main/command">
      <pc:docMk xmlns:pc="http://schemas.microsoft.com/office/powerpoint/2013/main/command"/>
      <pc:sldMk xmlns:pc="http://schemas.microsoft.com/office/powerpoint/2013/main/command" cId="0" sldId="281"/>
      <ac:spMk id="2" creationId="{05D745FB-E253-438F-BE01-0960EB9E2A9F}"/>
    </ac:deMkLst>
    <p188:txBody>
      <a:bodyPr/>
      <a:lstStyle/>
      <a:p>
        <a:r>
          <a:rPr lang="en-US"/>
          <a:t>Combine text boxes into one.</a:t>
        </a:r>
      </a:p>
    </p188:txBody>
  </p188:cm>
</p188:cmLst>
</file>

<file path=ppt/comments/modernComment_11B_0.xml><?xml version="1.0" encoding="utf-8"?>
<p188:cmLst xmlns:a="http://schemas.openxmlformats.org/drawingml/2006/main" xmlns:r="http://schemas.openxmlformats.org/officeDocument/2006/relationships" xmlns:p188="http://schemas.microsoft.com/office/powerpoint/2018/8/main">
  <p188:cm id="{1D3CA5B4-C2E6-4AFC-869F-41CE3681D1D2}" authorId="{3C91C878-CAD3-8CFC-A8AB-C13EC5F3127F}" status="resolved" created="2023-09-08T17:00:03.738" complete="100000">
    <ac:deMkLst xmlns:ac="http://schemas.microsoft.com/office/drawing/2013/main/command">
      <pc:docMk xmlns:pc="http://schemas.microsoft.com/office/powerpoint/2013/main/command"/>
      <pc:sldMk xmlns:pc="http://schemas.microsoft.com/office/powerpoint/2013/main/command" cId="0" sldId="283"/>
      <ac:spMk id="2" creationId="{1268BB6A-4DC4-484B-B6C0-1EB4A08FA680}"/>
    </ac:deMkLst>
    <p188:txBody>
      <a:bodyPr/>
      <a:lstStyle/>
      <a:p>
        <a:r>
          <a:rPr lang="en-US"/>
          <a:t>Combine text boxes into one.</a:t>
        </a:r>
      </a:p>
    </p188:txBody>
  </p188:cm>
</p188:cmLst>
</file>

<file path=ppt/comments/modernComment_11D_0.xml><?xml version="1.0" encoding="utf-8"?>
<p188:cmLst xmlns:a="http://schemas.openxmlformats.org/drawingml/2006/main" xmlns:r="http://schemas.openxmlformats.org/officeDocument/2006/relationships" xmlns:p188="http://schemas.microsoft.com/office/powerpoint/2018/8/main">
  <p188:cm id="{E198DF79-6381-439B-9472-332FDC2E1C30}" authorId="{3C91C878-CAD3-8CFC-A8AB-C13EC5F3127F}" status="resolved" created="2023-09-08T17:01:47.473" complete="100000">
    <ac:deMkLst xmlns:ac="http://schemas.microsoft.com/office/drawing/2013/main/command">
      <pc:docMk xmlns:pc="http://schemas.microsoft.com/office/powerpoint/2013/main/command"/>
      <pc:sldMk xmlns:pc="http://schemas.microsoft.com/office/powerpoint/2013/main/command" cId="0" sldId="285"/>
      <ac:spMk id="2" creationId="{1E73C89C-3206-4DAA-854A-85A86DAA300B}"/>
    </ac:deMkLst>
    <p188:txBody>
      <a:bodyPr/>
      <a:lstStyle/>
      <a:p>
        <a:r>
          <a:rPr lang="en-US"/>
          <a:t>Combine text boxes into one.</a:t>
        </a:r>
      </a:p>
    </p188:txBody>
  </p188:cm>
</p188:cmLst>
</file>

<file path=ppt/comments/modernComment_120_0.xml><?xml version="1.0" encoding="utf-8"?>
<p188:cmLst xmlns:a="http://schemas.openxmlformats.org/drawingml/2006/main" xmlns:r="http://schemas.openxmlformats.org/officeDocument/2006/relationships" xmlns:p188="http://schemas.microsoft.com/office/powerpoint/2018/8/main">
  <p188:cm id="{AEF235A3-9B19-4F4D-BCAE-56EF7B26B7B7}" authorId="{3C91C878-CAD3-8CFC-A8AB-C13EC5F3127F}" status="resolved" created="2023-09-08T17:02:59.833" complete="100000">
    <ac:deMkLst xmlns:ac="http://schemas.microsoft.com/office/drawing/2013/main/command">
      <pc:docMk xmlns:pc="http://schemas.microsoft.com/office/powerpoint/2013/main/command"/>
      <pc:sldMk xmlns:pc="http://schemas.microsoft.com/office/powerpoint/2013/main/command" cId="0" sldId="288"/>
      <ac:spMk id="2" creationId="{853347B6-8CF8-41AA-9CC1-3F2CDE61F25C}"/>
    </ac:deMkLst>
    <p188:txBody>
      <a:bodyPr/>
      <a:lstStyle/>
      <a:p>
        <a:r>
          <a:rPr lang="en-US"/>
          <a:t>Combine text boxes into one.</a:t>
        </a:r>
      </a:p>
    </p188:txBody>
  </p188:cm>
</p188:cmLst>
</file>

<file path=ppt/comments/modernComment_121_0.xml><?xml version="1.0" encoding="utf-8"?>
<p188:cmLst xmlns:a="http://schemas.openxmlformats.org/drawingml/2006/main" xmlns:r="http://schemas.openxmlformats.org/officeDocument/2006/relationships" xmlns:p188="http://schemas.microsoft.com/office/powerpoint/2018/8/main">
  <p188:cm id="{0ECE76FD-FFD5-4A01-8D38-3B3A62448EFF}" authorId="{3C91C878-CAD3-8CFC-A8AB-C13EC5F3127F}" status="resolved" created="2023-09-08T17:03:48.334" complete="100000">
    <ac:deMkLst xmlns:ac="http://schemas.microsoft.com/office/drawing/2013/main/command">
      <pc:docMk xmlns:pc="http://schemas.microsoft.com/office/powerpoint/2013/main/command"/>
      <pc:sldMk xmlns:pc="http://schemas.microsoft.com/office/powerpoint/2013/main/command" cId="0" sldId="289"/>
      <ac:spMk id="2" creationId="{C9BD3334-AB20-4153-BE38-6AF35C2D72A2}"/>
    </ac:deMkLst>
    <p188:txBody>
      <a:bodyPr/>
      <a:lstStyle/>
      <a:p>
        <a:r>
          <a:rPr lang="en-US"/>
          <a:t>Combine text boxes into one.</a:t>
        </a:r>
      </a:p>
    </p188:txBody>
  </p188:cm>
</p188:cmLst>
</file>

<file path=ppt/comments/modernComment_122_0.xml><?xml version="1.0" encoding="utf-8"?>
<p188:cmLst xmlns:a="http://schemas.openxmlformats.org/drawingml/2006/main" xmlns:r="http://schemas.openxmlformats.org/officeDocument/2006/relationships" xmlns:p188="http://schemas.microsoft.com/office/powerpoint/2018/8/main">
  <p188:cm id="{CC906E08-4CF5-4CC0-8532-ED18894DFB98}" authorId="{3C91C878-CAD3-8CFC-A8AB-C13EC5F3127F}" status="resolved" created="2023-09-08T17:04:24.303" complete="100000">
    <ac:deMkLst xmlns:ac="http://schemas.microsoft.com/office/drawing/2013/main/command">
      <pc:docMk xmlns:pc="http://schemas.microsoft.com/office/powerpoint/2013/main/command"/>
      <pc:sldMk xmlns:pc="http://schemas.microsoft.com/office/powerpoint/2013/main/command" cId="0" sldId="290"/>
      <ac:spMk id="2" creationId="{76F04995-73D3-4418-9C66-1CB0B606A430}"/>
    </ac:deMkLst>
    <p188:txBody>
      <a:bodyPr/>
      <a:lstStyle/>
      <a:p>
        <a:r>
          <a:rPr lang="en-US"/>
          <a:t>Combine text boxes into one.</a:t>
        </a:r>
      </a:p>
    </p188:txBody>
  </p188:cm>
</p188:cmLst>
</file>

<file path=ppt/comments/modernComment_123_0.xml><?xml version="1.0" encoding="utf-8"?>
<p188:cmLst xmlns:a="http://schemas.openxmlformats.org/drawingml/2006/main" xmlns:r="http://schemas.openxmlformats.org/officeDocument/2006/relationships" xmlns:p188="http://schemas.microsoft.com/office/powerpoint/2018/8/main">
  <p188:cm id="{EADC1779-63ED-450F-9617-1399A5BAF12F}" authorId="{3C91C878-CAD3-8CFC-A8AB-C13EC5F3127F}" status="resolved" created="2023-09-08T17:04:43.944" complete="100000">
    <pc:sldMkLst xmlns:pc="http://schemas.microsoft.com/office/powerpoint/2013/main/command">
      <pc:docMk/>
      <pc:sldMk cId="0" sldId="291"/>
    </pc:sldMkLst>
    <p188:txBody>
      <a:bodyPr/>
      <a:lstStyle/>
      <a:p>
        <a:r>
          <a:rPr lang="en-US"/>
          <a:t>The arrows don't work as they should here.</a:t>
        </a:r>
      </a:p>
    </p188:txBody>
  </p188:cm>
  <p188:cm id="{F9DC0126-23C5-4741-850D-C0304357EAB7}" authorId="{3C91C878-CAD3-8CFC-A8AB-C13EC5F3127F}" status="resolved" created="2023-09-08T17:04:58.569" complete="100000">
    <ac:deMkLst xmlns:ac="http://schemas.microsoft.com/office/drawing/2013/main/command">
      <pc:docMk xmlns:pc="http://schemas.microsoft.com/office/powerpoint/2013/main/command"/>
      <pc:sldMk xmlns:pc="http://schemas.microsoft.com/office/powerpoint/2013/main/command" cId="0" sldId="291"/>
      <ac:spMk id="2" creationId="{5D7F521F-86F5-492B-8549-54C3937F3010}"/>
    </ac:deMkLst>
    <p188:txBody>
      <a:bodyPr/>
      <a:lstStyle/>
      <a:p>
        <a:r>
          <a:rPr lang="en-US"/>
          <a:t>Combine text boxes into one.</a:t>
        </a:r>
      </a:p>
    </p188:txBody>
  </p188:cm>
</p188:cmLst>
</file>

<file path=ppt/comments/modernComment_124_0.xml><?xml version="1.0" encoding="utf-8"?>
<p188:cmLst xmlns:a="http://schemas.openxmlformats.org/drawingml/2006/main" xmlns:r="http://schemas.openxmlformats.org/officeDocument/2006/relationships" xmlns:p188="http://schemas.microsoft.com/office/powerpoint/2018/8/main">
  <p188:cm id="{E1992DD0-9E8A-42AF-9EF6-669588A430D8}" authorId="{3C91C878-CAD3-8CFC-A8AB-C13EC5F3127F}" status="resolved" created="2023-09-08T17:05:16.616" complete="100000">
    <ac:deMkLst xmlns:ac="http://schemas.microsoft.com/office/drawing/2013/main/command">
      <pc:docMk xmlns:pc="http://schemas.microsoft.com/office/powerpoint/2013/main/command"/>
      <pc:sldMk xmlns:pc="http://schemas.microsoft.com/office/powerpoint/2013/main/command" cId="0" sldId="292"/>
      <ac:spMk id="618" creationId="{00000000-0000-0000-0000-000000000000}"/>
    </ac:deMkLst>
    <p188:txBody>
      <a:bodyPr/>
      <a:lstStyle/>
      <a:p>
        <a:r>
          <a:rPr lang="en-US"/>
          <a:t>This does not work as intended.</a:t>
        </a:r>
      </a:p>
    </p188:txBody>
  </p188:cm>
</p188:cmLst>
</file>

<file path=ppt/comments/modernComment_125_0.xml><?xml version="1.0" encoding="utf-8"?>
<p188:cmLst xmlns:a="http://schemas.openxmlformats.org/drawingml/2006/main" xmlns:r="http://schemas.openxmlformats.org/officeDocument/2006/relationships" xmlns:p188="http://schemas.microsoft.com/office/powerpoint/2018/8/main">
  <p188:cm id="{4D47EC79-0FCD-4938-827D-C0C571913132}" authorId="{3C91C878-CAD3-8CFC-A8AB-C13EC5F3127F}" status="resolved" created="2023-09-08T17:05:29.507" complete="100000">
    <ac:deMkLst xmlns:ac="http://schemas.microsoft.com/office/drawing/2013/main/command">
      <pc:docMk xmlns:pc="http://schemas.microsoft.com/office/powerpoint/2013/main/command"/>
      <pc:sldMk xmlns:pc="http://schemas.microsoft.com/office/powerpoint/2013/main/command" cId="0" sldId="293"/>
      <ac:spMk id="2" creationId="{D27297C8-96F9-4D42-B4B5-E584F640DD5C}"/>
    </ac:deMkLst>
    <p188:txBody>
      <a:bodyPr/>
      <a:lstStyle/>
      <a:p>
        <a:r>
          <a:rPr lang="en-US"/>
          <a:t>Combine text boxes into one.</a:t>
        </a:r>
      </a:p>
    </p188:txBody>
  </p188:cm>
</p188:cmLst>
</file>

<file path=ppt/comments/modernComment_127_0.xml><?xml version="1.0" encoding="utf-8"?>
<p188:cmLst xmlns:a="http://schemas.openxmlformats.org/drawingml/2006/main" xmlns:r="http://schemas.openxmlformats.org/officeDocument/2006/relationships" xmlns:p188="http://schemas.microsoft.com/office/powerpoint/2018/8/main">
  <p188:cm id="{7285C5D9-204A-4E76-BE92-EAB919DFE354}" authorId="{3C91C878-CAD3-8CFC-A8AB-C13EC5F3127F}" status="resolved" created="2023-09-08T17:06:03.382" complete="100000">
    <ac:deMkLst xmlns:ac="http://schemas.microsoft.com/office/drawing/2013/main/command">
      <pc:docMk xmlns:pc="http://schemas.microsoft.com/office/powerpoint/2013/main/command"/>
      <pc:sldMk xmlns:pc="http://schemas.microsoft.com/office/powerpoint/2013/main/command" cId="0" sldId="295"/>
      <ac:spMk id="664" creationId="{00000000-0000-0000-0000-000000000000}"/>
    </ac:deMkLst>
    <p188:txBody>
      <a:bodyPr/>
      <a:lstStyle/>
      <a:p>
        <a:r>
          <a:rPr lang="en-US"/>
          <a:t>This does not work as intended.</a:t>
        </a:r>
      </a:p>
    </p188:txBody>
  </p188:cm>
</p188:cmLst>
</file>

<file path=ppt/comments/modernComment_128_0.xml><?xml version="1.0" encoding="utf-8"?>
<p188:cmLst xmlns:a="http://schemas.openxmlformats.org/drawingml/2006/main" xmlns:r="http://schemas.openxmlformats.org/officeDocument/2006/relationships" xmlns:p188="http://schemas.microsoft.com/office/powerpoint/2018/8/main">
  <p188:cm id="{7B8F97A7-6299-44CA-836E-2D95B9F2094D}" authorId="{3C91C878-CAD3-8CFC-A8AB-C13EC5F3127F}" status="resolved" created="2023-09-08T17:07:04.133" complete="100000">
    <ac:deMkLst xmlns:ac="http://schemas.microsoft.com/office/drawing/2013/main/command">
      <pc:docMk xmlns:pc="http://schemas.microsoft.com/office/powerpoint/2013/main/command"/>
      <pc:sldMk xmlns:pc="http://schemas.microsoft.com/office/powerpoint/2013/main/command" cId="0" sldId="296"/>
      <ac:spMk id="2" creationId="{7E88AFDA-8A33-45B8-B716-6EFF0F21CC7F}"/>
    </ac:deMkLst>
    <p188:txBody>
      <a:bodyPr/>
      <a:lstStyle/>
      <a:p>
        <a:r>
          <a:rPr lang="en-US"/>
          <a:t>Combine text boxes into one.</a:t>
        </a:r>
      </a:p>
    </p188:txBody>
  </p188:cm>
</p188:cmLst>
</file>

<file path=ppt/comments/modernComment_129_0.xml><?xml version="1.0" encoding="utf-8"?>
<p188:cmLst xmlns:a="http://schemas.openxmlformats.org/drawingml/2006/main" xmlns:r="http://schemas.openxmlformats.org/officeDocument/2006/relationships" xmlns:p188="http://schemas.microsoft.com/office/powerpoint/2018/8/main">
  <p188:cm id="{781B4747-689B-426F-B56F-023D7A607E44}" authorId="{3C91C878-CAD3-8CFC-A8AB-C13EC5F3127F}" status="resolved" created="2023-09-08T17:08:44.352" complete="100000">
    <ac:deMkLst xmlns:ac="http://schemas.microsoft.com/office/drawing/2013/main/command">
      <pc:docMk xmlns:pc="http://schemas.microsoft.com/office/powerpoint/2013/main/command"/>
      <pc:sldMk xmlns:pc="http://schemas.microsoft.com/office/powerpoint/2013/main/command" cId="0" sldId="297"/>
      <ac:spMk id="2" creationId="{549877C0-E7D5-4063-B706-8D4B74EBA1E6}"/>
    </ac:deMkLst>
    <p188:txBody>
      <a:bodyPr/>
      <a:lstStyle/>
      <a:p>
        <a:r>
          <a:rPr lang="en-US"/>
          <a:t>Combine text boxes into one.</a:t>
        </a:r>
      </a:p>
    </p188:txBody>
  </p188:cm>
</p188:cmLst>
</file>

<file path=ppt/comments/modernComment_12B_0.xml><?xml version="1.0" encoding="utf-8"?>
<p188:cmLst xmlns:a="http://schemas.openxmlformats.org/drawingml/2006/main" xmlns:r="http://schemas.openxmlformats.org/officeDocument/2006/relationships" xmlns:p188="http://schemas.microsoft.com/office/powerpoint/2018/8/main">
  <p188:cm id="{7A4FCA5E-41BB-4109-9166-5BDF02209C65}" authorId="{3C91C878-CAD3-8CFC-A8AB-C13EC5F3127F}" status="resolved" created="2023-09-08T17:09:18.446" complete="100000">
    <ac:deMkLst xmlns:ac="http://schemas.microsoft.com/office/drawing/2013/main/command">
      <pc:docMk xmlns:pc="http://schemas.microsoft.com/office/powerpoint/2013/main/command"/>
      <pc:sldMk xmlns:pc="http://schemas.microsoft.com/office/powerpoint/2013/main/command" cId="0" sldId="299"/>
      <ac:spMk id="2" creationId="{40ED91E8-DDC0-45BB-B4E0-6AD7DF112CEE}"/>
    </ac:deMkLst>
    <p188:txBody>
      <a:bodyPr/>
      <a:lstStyle/>
      <a:p>
        <a:r>
          <a:rPr lang="en-US"/>
          <a:t>Combine text boxes into one.</a:t>
        </a:r>
      </a:p>
    </p188:txBody>
  </p188:cm>
</p188:cmLst>
</file>

<file path=ppt/comments/modernComment_12D_0.xml><?xml version="1.0" encoding="utf-8"?>
<p188:cmLst xmlns:a="http://schemas.openxmlformats.org/drawingml/2006/main" xmlns:r="http://schemas.openxmlformats.org/officeDocument/2006/relationships" xmlns:p188="http://schemas.microsoft.com/office/powerpoint/2018/8/main">
  <p188:cm id="{EF48792B-0243-4343-BC80-889B62A7981A}" authorId="{3C91C878-CAD3-8CFC-A8AB-C13EC5F3127F}" status="resolved" created="2023-09-08T17:09:51.665" complete="100000">
    <ac:deMkLst xmlns:ac="http://schemas.microsoft.com/office/drawing/2013/main/command">
      <pc:docMk xmlns:pc="http://schemas.microsoft.com/office/powerpoint/2013/main/command"/>
      <pc:sldMk xmlns:pc="http://schemas.microsoft.com/office/powerpoint/2013/main/command" cId="0" sldId="301"/>
      <ac:spMk id="2" creationId="{834026B3-BD20-4A59-A12D-888D8A9C7236}"/>
    </ac:deMkLst>
    <p188:txBody>
      <a:bodyPr/>
      <a:lstStyle/>
      <a:p>
        <a:r>
          <a:rPr lang="en-US"/>
          <a:t>Combine text boxes into one.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a5b717246d_1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a5b717246d_1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ad7f384a2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ad7f384a2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a35610ee58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a35610ee58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9cfda3e715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9cfda3e715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a5b717246d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a5b717246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a3bff95126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a3bff95126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ad7f3849a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ad7f3849a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ad7f3849ab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7" name="Google Shape;297;gad7f3849ab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ad7f3849a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ad7f3849a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ae8b6c0f4f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ae8b6c0f4f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9cfda3e715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9cfda3e715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ae8b6c0f4f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ae8b6c0f4f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ae8b6c0f4f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ae8b6c0f4f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ae8b6c0f4f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 name="Google Shape;372;gae8b6c0f4f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ae8b6c0f4f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 name="Google Shape;386;gae8b6c0f4f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ae8b6c0f4f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ae8b6c0f4f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Molly: need photo credit</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ae8b6c0f4f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ae8b6c0f4f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ae8b6c0f4f_0_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1" name="Google Shape;431;gae8b6c0f4f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ae8b6c0f4f_0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5" name="Google Shape;445;gae8b6c0f4f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ae8b6c0f4f_0_1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ae8b6c0f4f_0_1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ga5b717246d_1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a5b717246d_1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a5a8e7e8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a5a8e7e8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gae8b6c0f4f_0_1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7" name="Google Shape;497;gae8b6c0f4f_0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gae8b6c0f4f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1" name="Google Shape;511;gae8b6c0f4f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ae8b6c0f4f_0_4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ae8b6c0f4f_0_4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ga3bff9512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8" name="Google Shape;548;ga3bff9512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gae8b6c0f4f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2" name="Google Shape;562;gae8b6c0f4f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ae8b6c0f4f_0_2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6" name="Google Shape;576;gae8b6c0f4f_0_2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ae8b6c0f4f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2" name="Google Shape;592;gae8b6c0f4f_0_2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gae8b6c0f4f_0_3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8" name="Google Shape;608;gae8b6c0f4f_0_3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gae8b6c0f4f_0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1" name="Google Shape;621;gae8b6c0f4f_0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ae8b6c0f4f_0_3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6" name="Google Shape;636;gae8b6c0f4f_0_3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a5b31a098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a5b31a098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ae8b6c0f4f_0_3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2" name="Google Shape;652;gae8b6c0f4f_0_3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5"/>
        <p:cNvGrpSpPr/>
        <p:nvPr/>
      </p:nvGrpSpPr>
      <p:grpSpPr>
        <a:xfrm>
          <a:off x="0" y="0"/>
          <a:ext cx="0" cy="0"/>
          <a:chOff x="0" y="0"/>
          <a:chExt cx="0" cy="0"/>
        </a:xfrm>
      </p:grpSpPr>
      <p:sp>
        <p:nvSpPr>
          <p:cNvPr id="666" name="Google Shape;666;gae8b6c0f4f_0_3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7" name="Google Shape;667;gae8b6c0f4f_0_3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gae8b6c0f4f_0_3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1" name="Google Shape;681;gae8b6c0f4f_0_3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3"/>
        <p:cNvGrpSpPr/>
        <p:nvPr/>
      </p:nvGrpSpPr>
      <p:grpSpPr>
        <a:xfrm>
          <a:off x="0" y="0"/>
          <a:ext cx="0" cy="0"/>
          <a:chOff x="0" y="0"/>
          <a:chExt cx="0" cy="0"/>
        </a:xfrm>
      </p:grpSpPr>
      <p:sp>
        <p:nvSpPr>
          <p:cNvPr id="694" name="Google Shape;694;gae8b6c0f4f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5" name="Google Shape;695;gae8b6c0f4f_0_3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gae8b6c0f4f_0_4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1" name="Google Shape;711;gae8b6c0f4f_0_4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ga5b717246d_3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4" name="Google Shape;724;ga5b717246d_3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gae8b6c0f4f_0_4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7" name="Google Shape;747;gae8b6c0f4f_0_4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
        <p:cNvGrpSpPr/>
        <p:nvPr/>
      </p:nvGrpSpPr>
      <p:grpSpPr>
        <a:xfrm>
          <a:off x="0" y="0"/>
          <a:ext cx="0" cy="0"/>
          <a:chOff x="0" y="0"/>
          <a:chExt cx="0" cy="0"/>
        </a:xfrm>
      </p:grpSpPr>
      <p:sp>
        <p:nvSpPr>
          <p:cNvPr id="760" name="Google Shape;760;gae8b6c0f4f_0_4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1" name="Google Shape;761;gae8b6c0f4f_0_4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Google Shape;777;ge36db807d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8" name="Google Shape;778;ge36db807d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a298c7d01b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a298c7d01b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9cfda3e715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9cfda3e715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ab074d7bfb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ab074d7bfb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aeaa9d3b7e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aeaa9d3b7e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ae8b6c0f4f_0_4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ae8b6c0f4f_0_4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000000"/>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image" Target="../media/image1.jpeg"/><Relationship Id="rId7"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slide" Target="slide12.xml"/><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microsoft.com/office/2018/10/relationships/comments" Target="../comments/modernComment_10A_0.xml"/><Relationship Id="rId7"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microsoft.com/office/2018/10/relationships/comments" Target="../comments/modernComment_10B_0.xml"/><Relationship Id="rId7"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microsoft.com/office/2018/10/relationships/comments" Target="../comments/modernComment_10C_0.xml"/><Relationship Id="rId7"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18/10/relationships/comments" Target="../comments/modernComment_10E_0.xml"/><Relationship Id="rId7"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jpeg"/><Relationship Id="rId5" Type="http://schemas.openxmlformats.org/officeDocument/2006/relationships/image" Target="../media/image15.jpeg"/><Relationship Id="rId4" Type="http://schemas.openxmlformats.org/officeDocument/2006/relationships/image" Target="../media/image14.png"/><Relationship Id="rId9" Type="http://schemas.openxmlformats.org/officeDocument/2006/relationships/slide" Target="slide32.xml"/></Relationships>
</file>

<file path=ppt/slides/_rels/slide16.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jpeg"/><Relationship Id="rId7"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microsoft.com/office/2018/10/relationships/comments" Target="../comments/modernComment_110_0.xml"/><Relationship Id="rId7"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8.xml.rels><?xml version="1.0" encoding="UTF-8" standalone="yes"?>
<Relationships xmlns="http://schemas.openxmlformats.org/package/2006/relationships"><Relationship Id="rId8" Type="http://schemas.openxmlformats.org/officeDocument/2006/relationships/image" Target="../media/image22.png"/><Relationship Id="rId3" Type="http://schemas.microsoft.com/office/2018/10/relationships/comments" Target="../comments/modernComment_111_0.xml"/><Relationship Id="rId7"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9.xml.rels><?xml version="1.0" encoding="UTF-8" standalone="yes"?>
<Relationships xmlns="http://schemas.openxmlformats.org/package/2006/relationships"><Relationship Id="rId8" Type="http://schemas.openxmlformats.org/officeDocument/2006/relationships/image" Target="../media/image22.png"/><Relationship Id="rId3" Type="http://schemas.microsoft.com/office/2018/10/relationships/comments" Target="../comments/modernComment_112_0.xml"/><Relationship Id="rId7"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slide" Target="slide22.xml"/><Relationship Id="rId3" Type="http://schemas.microsoft.com/office/2018/10/relationships/comments" Target="../comments/modernComment_113_0.xml"/><Relationship Id="rId7"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21.xml.rels><?xml version="1.0" encoding="UTF-8" standalone="yes"?>
<Relationships xmlns="http://schemas.openxmlformats.org/package/2006/relationships"><Relationship Id="rId8" Type="http://schemas.openxmlformats.org/officeDocument/2006/relationships/image" Target="../media/image24.svg"/><Relationship Id="rId3" Type="http://schemas.microsoft.com/office/2018/10/relationships/comments" Target="../comments/modernComment_114_0.xml"/><Relationship Id="rId7"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microsoft.com/office/2018/10/relationships/comments" Target="../comments/modernComment_115_0.xml"/><Relationship Id="rId7"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23.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image" Target="../media/image1.jpeg"/><Relationship Id="rId7"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slide" Target="slide25.xml"/><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microsoft.com/office/2018/10/relationships/comments" Target="../comments/modernComment_117_0.xml"/><Relationship Id="rId7"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25.xml.rels><?xml version="1.0" encoding="UTF-8" standalone="yes"?>
<Relationships xmlns="http://schemas.openxmlformats.org/package/2006/relationships"><Relationship Id="rId3" Type="http://schemas.microsoft.com/office/2018/10/relationships/comments" Target="../comments/modernComment_118_0.xml"/><Relationship Id="rId7"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microsoft.com/office/2018/10/relationships/comments" Target="../comments/modernComment_119_0.xml"/><Relationship Id="rId7"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3.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microsoft.com/office/2018/10/relationships/comments" Target="../comments/modernComment_11B_0.xml"/><Relationship Id="rId7"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microsoft.com/office/2018/10/relationships/comments" Target="../comments/modernComment_11D_0.xml"/><Relationship Id="rId7"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31.xml.rels><?xml version="1.0" encoding="UTF-8" standalone="yes"?>
<Relationships xmlns="http://schemas.openxmlformats.org/package/2006/relationships"><Relationship Id="rId8" Type="http://schemas.openxmlformats.org/officeDocument/2006/relationships/slide" Target="slide33.xml"/><Relationship Id="rId3" Type="http://schemas.openxmlformats.org/officeDocument/2006/relationships/image" Target="../media/image1.jpeg"/><Relationship Id="rId7" Type="http://schemas.openxmlformats.org/officeDocument/2006/relationships/image" Target="../media/image29.jpe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slide" Target="slide48.xml"/></Relationships>
</file>

<file path=ppt/slides/_rels/slide32.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jpeg"/><Relationship Id="rId7"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19.jpeg"/></Relationships>
</file>

<file path=ppt/slides/_rels/slide33.xml.rels><?xml version="1.0" encoding="UTF-8" standalone="yes"?>
<Relationships xmlns="http://schemas.openxmlformats.org/package/2006/relationships"><Relationship Id="rId3" Type="http://schemas.microsoft.com/office/2018/10/relationships/comments" Target="../comments/modernComment_120_0.xml"/><Relationship Id="rId7" Type="http://schemas.openxmlformats.org/officeDocument/2006/relationships/image" Target="../media/image29.jpe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34.xml.rels><?xml version="1.0" encoding="UTF-8" standalone="yes"?>
<Relationships xmlns="http://schemas.openxmlformats.org/package/2006/relationships"><Relationship Id="rId3" Type="http://schemas.microsoft.com/office/2018/10/relationships/comments" Target="../comments/modernComment_121_0.xml"/><Relationship Id="rId7" Type="http://schemas.openxmlformats.org/officeDocument/2006/relationships/image" Target="../media/image29.jpe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35.xml.rels><?xml version="1.0" encoding="UTF-8" standalone="yes"?>
<Relationships xmlns="http://schemas.openxmlformats.org/package/2006/relationships"><Relationship Id="rId8" Type="http://schemas.openxmlformats.org/officeDocument/2006/relationships/image" Target="../media/image30.png"/><Relationship Id="rId3" Type="http://schemas.microsoft.com/office/2018/10/relationships/comments" Target="../comments/modernComment_122_0.xml"/><Relationship Id="rId7"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image" Target="../media/image29.jpeg"/></Relationships>
</file>

<file path=ppt/slides/_rels/slide36.xml.rels><?xml version="1.0" encoding="UTF-8" standalone="yes"?>
<Relationships xmlns="http://schemas.openxmlformats.org/package/2006/relationships"><Relationship Id="rId8" Type="http://schemas.openxmlformats.org/officeDocument/2006/relationships/slide" Target="slide38.xml"/><Relationship Id="rId3" Type="http://schemas.microsoft.com/office/2018/10/relationships/comments" Target="../comments/modernComment_123_0.xml"/><Relationship Id="rId7"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image" Target="../media/image29.jpeg"/><Relationship Id="rId9" Type="http://schemas.openxmlformats.org/officeDocument/2006/relationships/slide" Target="slide37.xml"/></Relationships>
</file>

<file path=ppt/slides/_rels/slide37.xml.rels><?xml version="1.0" encoding="UTF-8" standalone="yes"?>
<Relationships xmlns="http://schemas.openxmlformats.org/package/2006/relationships"><Relationship Id="rId3" Type="http://schemas.microsoft.com/office/2018/10/relationships/comments" Target="../comments/modernComment_124_0.xml"/><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38.xml.rels><?xml version="1.0" encoding="UTF-8" standalone="yes"?>
<Relationships xmlns="http://schemas.openxmlformats.org/package/2006/relationships"><Relationship Id="rId3" Type="http://schemas.microsoft.com/office/2018/10/relationships/comments" Target="../comments/modernComment_125_0.xml"/><Relationship Id="rId7"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image" Target="../media/image29.jpeg"/></Relationships>
</file>

<file path=ppt/slides/_rels/slide39.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image" Target="../media/image1.jpeg"/><Relationship Id="rId7" Type="http://schemas.openxmlformats.org/officeDocument/2006/relationships/image" Target="../media/image31.jpeg"/><Relationship Id="rId2" Type="http://schemas.openxmlformats.org/officeDocument/2006/relationships/notesSlide" Target="../notesSlides/notesSlide39.xml"/><Relationship Id="rId1" Type="http://schemas.openxmlformats.org/officeDocument/2006/relationships/slideLayout" Target="../slideLayouts/slideLayout3.xml"/><Relationship Id="rId6" Type="http://schemas.openxmlformats.org/officeDocument/2006/relationships/slide" Target="slide41.xml"/><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26.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microsoft.com/office/2018/10/relationships/comments" Target="../comments/modernComment_127_0.xml"/><Relationship Id="rId7" Type="http://schemas.openxmlformats.org/officeDocument/2006/relationships/image" Target="../media/image27.jpeg"/><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41.xml.rels><?xml version="1.0" encoding="UTF-8" standalone="yes"?>
<Relationships xmlns="http://schemas.openxmlformats.org/package/2006/relationships"><Relationship Id="rId3" Type="http://schemas.microsoft.com/office/2018/10/relationships/comments" Target="../comments/modernComment_128_0.xml"/><Relationship Id="rId7" Type="http://schemas.openxmlformats.org/officeDocument/2006/relationships/image" Target="../media/image29.jpeg"/><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42.xml.rels><?xml version="1.0" encoding="UTF-8" standalone="yes"?>
<Relationships xmlns="http://schemas.openxmlformats.org/package/2006/relationships"><Relationship Id="rId3" Type="http://schemas.microsoft.com/office/2018/10/relationships/comments" Target="../comments/modernComment_129_0.xml"/><Relationship Id="rId7" Type="http://schemas.openxmlformats.org/officeDocument/2006/relationships/image" Target="../media/image29.jpe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43.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28.jpe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44.xml.rels><?xml version="1.0" encoding="UTF-8" standalone="yes"?>
<Relationships xmlns="http://schemas.openxmlformats.org/package/2006/relationships"><Relationship Id="rId3" Type="http://schemas.microsoft.com/office/2018/10/relationships/comments" Target="../comments/modernComment_12B_0.xml"/><Relationship Id="rId7" Type="http://schemas.openxmlformats.org/officeDocument/2006/relationships/image" Target="../media/image27.jpe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5.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microsoft.com/office/2018/10/relationships/comments" Target="../comments/modernComment_12D_0.xml"/><Relationship Id="rId7" Type="http://schemas.openxmlformats.org/officeDocument/2006/relationships/image" Target="../media/image29.jpeg"/><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47.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image" Target="../media/image1.jpeg"/><Relationship Id="rId7" Type="http://schemas.openxmlformats.org/officeDocument/2006/relationships/image" Target="../media/image32.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slide" Target="slide17.xml"/><Relationship Id="rId5" Type="http://schemas.openxmlformats.org/officeDocument/2006/relationships/image" Target="../media/image3.png"/><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microsoft.com/office/2018/10/relationships/comments" Target="../comments/modernComment_104_0.xml"/><Relationship Id="rId7"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microsoft.com/office/2018/10/relationships/comments" Target="../comments/modernComment_107_0.xml"/><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microsoft.com/office/2018/10/relationships/comments" Target="../comments/modernComment_106_0.xml"/><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8" name="Google Shape;58;p13">
            <a:extLst>
              <a:ext uri="{C183D7F6-B498-43B3-948B-1728B52AA6E4}">
                <adec:decorative xmlns:adec="http://schemas.microsoft.com/office/drawing/2017/decorative" val="1"/>
              </a:ext>
            </a:extLst>
          </p:cNvPr>
          <p:cNvPicPr preferRelativeResize="0"/>
          <p:nvPr/>
        </p:nvPicPr>
        <p:blipFill rotWithShape="1">
          <a:blip r:embed="rId3">
            <a:alphaModFix/>
          </a:blip>
          <a:srcRect l="701" t="15709" r="17752" b="59554"/>
          <a:stretch/>
        </p:blipFill>
        <p:spPr>
          <a:xfrm>
            <a:off x="0" y="-879"/>
            <a:ext cx="9144003" cy="2060848"/>
          </a:xfrm>
          <a:prstGeom prst="rect">
            <a:avLst/>
          </a:prstGeom>
          <a:noFill/>
          <a:ln>
            <a:noFill/>
          </a:ln>
        </p:spPr>
      </p:pic>
      <p:pic>
        <p:nvPicPr>
          <p:cNvPr id="62" name="Google Shape;62;p13">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21105" y="135429"/>
            <a:ext cx="685800" cy="602392"/>
          </a:xfrm>
          <a:prstGeom prst="rect">
            <a:avLst/>
          </a:prstGeom>
          <a:noFill/>
          <a:ln>
            <a:noFill/>
          </a:ln>
        </p:spPr>
      </p:pic>
      <p:sp>
        <p:nvSpPr>
          <p:cNvPr id="61" name="Google Shape;61;p13">
            <a:extLst>
              <a:ext uri="{C183D7F6-B498-43B3-948B-1728B52AA6E4}">
                <adec:decorative xmlns:adec="http://schemas.microsoft.com/office/drawing/2017/decorative" val="1"/>
              </a:ext>
            </a:extLst>
          </p:cNvPr>
          <p:cNvSpPr txBox="1"/>
          <p:nvPr/>
        </p:nvSpPr>
        <p:spPr>
          <a:xfrm>
            <a:off x="1043608" y="199039"/>
            <a:ext cx="3415800" cy="3933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b="0" i="0" u="none" strike="noStrike" cap="none">
                <a:solidFill>
                  <a:srgbClr val="FFFFFF"/>
                </a:solidFill>
                <a:latin typeface="Roboto"/>
                <a:ea typeface="Roboto"/>
                <a:cs typeface="Roboto"/>
                <a:sym typeface="Roboto"/>
              </a:rPr>
              <a:t>U.S. Department of the Interior</a:t>
            </a:r>
            <a:br>
              <a:rPr lang="en" sz="850" b="0" i="0" u="none" strike="noStrike" cap="none">
                <a:solidFill>
                  <a:srgbClr val="FFFFFF"/>
                </a:solidFill>
                <a:latin typeface="Roboto"/>
                <a:ea typeface="Roboto"/>
                <a:cs typeface="Roboto"/>
                <a:sym typeface="Roboto"/>
              </a:rPr>
            </a:br>
            <a:r>
              <a:rPr lang="en" sz="850" b="0" i="0" u="none" strike="noStrike" cap="none">
                <a:solidFill>
                  <a:srgbClr val="FFFFFF"/>
                </a:solidFill>
                <a:latin typeface="Roboto"/>
                <a:ea typeface="Roboto"/>
                <a:cs typeface="Roboto"/>
                <a:sym typeface="Roboto"/>
              </a:rPr>
              <a:t>Bureau of Land Management</a:t>
            </a:r>
            <a:endParaRPr sz="850" b="0" i="0" u="none" strike="noStrike" cap="none">
              <a:solidFill>
                <a:srgbClr val="000000"/>
              </a:solidFill>
              <a:latin typeface="Roboto"/>
              <a:ea typeface="Roboto"/>
              <a:cs typeface="Roboto"/>
              <a:sym typeface="Roboto"/>
            </a:endParaRPr>
          </a:p>
        </p:txBody>
      </p:sp>
      <p:pic>
        <p:nvPicPr>
          <p:cNvPr id="63" name="Google Shape;63;p13">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8354875" y="101124"/>
            <a:ext cx="685800" cy="671014"/>
          </a:xfrm>
          <a:prstGeom prst="rect">
            <a:avLst/>
          </a:prstGeom>
          <a:noFill/>
          <a:ln>
            <a:noFill/>
          </a:ln>
        </p:spPr>
      </p:pic>
      <p:sp>
        <p:nvSpPr>
          <p:cNvPr id="64" name="Google Shape;64;p13">
            <a:extLst>
              <a:ext uri="{C183D7F6-B498-43B3-948B-1728B52AA6E4}">
                <adec:decorative xmlns:adec="http://schemas.microsoft.com/office/drawing/2017/decorative" val="1"/>
              </a:ext>
            </a:extLst>
          </p:cNvPr>
          <p:cNvSpPr/>
          <p:nvPr/>
        </p:nvSpPr>
        <p:spPr>
          <a:xfrm>
            <a:off x="229288" y="870167"/>
            <a:ext cx="8712000" cy="61200"/>
          </a:xfrm>
          <a:prstGeom prst="rect">
            <a:avLst/>
          </a:prstGeom>
          <a:solidFill>
            <a:srgbClr val="ADBC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99CC00"/>
              </a:solidFill>
              <a:latin typeface="Calibri"/>
              <a:ea typeface="Calibri"/>
              <a:cs typeface="Calibri"/>
              <a:sym typeface="Calibri"/>
            </a:endParaRPr>
          </a:p>
        </p:txBody>
      </p:sp>
      <p:sp>
        <p:nvSpPr>
          <p:cNvPr id="2" name="Title 1">
            <a:extLst>
              <a:ext uri="{FF2B5EF4-FFF2-40B4-BE49-F238E27FC236}">
                <a16:creationId xmlns:a16="http://schemas.microsoft.com/office/drawing/2014/main" id="{1879841A-299E-44F1-A421-AEBDC9DC1AEB}"/>
              </a:ext>
            </a:extLst>
          </p:cNvPr>
          <p:cNvSpPr>
            <a:spLocks noGrp="1"/>
          </p:cNvSpPr>
          <p:nvPr>
            <p:ph type="ctrTitle"/>
          </p:nvPr>
        </p:nvSpPr>
        <p:spPr>
          <a:xfrm>
            <a:off x="229288" y="744575"/>
            <a:ext cx="8603020" cy="976366"/>
          </a:xfrm>
        </p:spPr>
        <p:txBody>
          <a:bodyPr/>
          <a:lstStyle/>
          <a:p>
            <a:pPr algn="l" rtl="0"/>
            <a:r>
              <a:rPr lang="en-US" sz="4400" b="1" i="0">
                <a:solidFill>
                  <a:srgbClr val="FFFFFF"/>
                </a:solidFill>
                <a:effectLst/>
                <a:latin typeface="Roboto" panose="02000000000000000000" pitchFamily="2" charset="0"/>
                <a:ea typeface="Roboto" panose="02000000000000000000" pitchFamily="2" charset="0"/>
                <a:cs typeface="Roboto" panose="02000000000000000000" pitchFamily="2" charset="0"/>
              </a:rPr>
              <a:t>Dissolved Oxygen</a:t>
            </a:r>
            <a:endParaRPr lang="en-US">
              <a:effectLst/>
            </a:endParaRPr>
          </a:p>
        </p:txBody>
      </p:sp>
      <p:sp>
        <p:nvSpPr>
          <p:cNvPr id="59" name="Google Shape;59;p13"/>
          <p:cNvSpPr txBox="1"/>
          <p:nvPr/>
        </p:nvSpPr>
        <p:spPr>
          <a:xfrm>
            <a:off x="229325" y="1547500"/>
            <a:ext cx="8712000" cy="4032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sz="1600">
                <a:solidFill>
                  <a:srgbClr val="FFFFFF"/>
                </a:solidFill>
                <a:latin typeface="Roboto"/>
                <a:ea typeface="Roboto"/>
                <a:cs typeface="Roboto"/>
                <a:sym typeface="Roboto"/>
              </a:rPr>
              <a:t>Learn how to test for dissolved oxygen in waterways.   </a:t>
            </a:r>
            <a:endParaRPr sz="3200">
              <a:solidFill>
                <a:srgbClr val="888888"/>
              </a:solidFill>
              <a:latin typeface="Roboto"/>
              <a:ea typeface="Roboto"/>
              <a:cs typeface="Roboto"/>
              <a:sym typeface="Roboto"/>
            </a:endParaRPr>
          </a:p>
        </p:txBody>
      </p:sp>
      <p:sp>
        <p:nvSpPr>
          <p:cNvPr id="65" name="Google Shape;65;p13">
            <a:extLst>
              <a:ext uri="{C183D7F6-B498-43B3-948B-1728B52AA6E4}">
                <adec:decorative xmlns:adec="http://schemas.microsoft.com/office/drawing/2017/decorative" val="1"/>
              </a:ext>
            </a:extLst>
          </p:cNvPr>
          <p:cNvSpPr/>
          <p:nvPr/>
        </p:nvSpPr>
        <p:spPr>
          <a:xfrm>
            <a:off x="203613" y="1881667"/>
            <a:ext cx="8712000" cy="61200"/>
          </a:xfrm>
          <a:prstGeom prst="rect">
            <a:avLst/>
          </a:prstGeom>
          <a:solidFill>
            <a:srgbClr val="ADBC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99CC00"/>
              </a:solidFill>
              <a:latin typeface="Calibri"/>
              <a:ea typeface="Calibri"/>
              <a:cs typeface="Calibri"/>
              <a:sym typeface="Calibri"/>
            </a:endParaRPr>
          </a:p>
        </p:txBody>
      </p:sp>
      <p:pic>
        <p:nvPicPr>
          <p:cNvPr id="54" name="Google Shape;54;p13" descr="Underwater photograph of a salmon. "/>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2059969"/>
            <a:ext cx="9144000" cy="3083532"/>
          </a:xfrm>
          <a:prstGeom prst="rect">
            <a:avLst/>
          </a:prstGeom>
          <a:noFill/>
          <a:ln>
            <a:noFill/>
          </a:ln>
        </p:spPr>
      </p:pic>
      <p:sp>
        <p:nvSpPr>
          <p:cNvPr id="66" name="Google Shape;66;p13"/>
          <p:cNvSpPr txBox="1"/>
          <p:nvPr/>
        </p:nvSpPr>
        <p:spPr>
          <a:xfrm>
            <a:off x="8354875" y="4867882"/>
            <a:ext cx="1046147" cy="393600"/>
          </a:xfrm>
          <a:prstGeom prst="rect">
            <a:avLst/>
          </a:prstGeom>
          <a:noFill/>
          <a:ln>
            <a:noFill/>
          </a:ln>
          <a:effectLst>
            <a:outerShdw blurRad="57150" dist="19050" dir="5400000" algn="bl" rotWithShape="0">
              <a:srgbClr val="000000">
                <a:alpha val="96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 BLM</a:t>
            </a:r>
            <a:endParaRPr sz="800" dirty="0">
              <a:solidFill>
                <a:srgbClr val="FFFFFF"/>
              </a:solidFill>
              <a:effectLst>
                <a:outerShdw blurRad="38100" dist="38100" dir="2700000" algn="tl">
                  <a:srgbClr val="000000">
                    <a:alpha val="43137"/>
                  </a:srgbClr>
                </a:outerShdw>
              </a:effectLst>
              <a:latin typeface="Roboto"/>
              <a:ea typeface="Roboto"/>
              <a:cs typeface="Roboto"/>
              <a:sym typeface="Roboto"/>
            </a:endParaRPr>
          </a:p>
        </p:txBody>
      </p:sp>
      <p:sp>
        <p:nvSpPr>
          <p:cNvPr id="56" name="Google Shape;56;p13"/>
          <p:cNvSpPr txBox="1"/>
          <p:nvPr/>
        </p:nvSpPr>
        <p:spPr>
          <a:xfrm>
            <a:off x="199125" y="4722925"/>
            <a:ext cx="2386200" cy="27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lt1"/>
                </a:solidFill>
                <a:effectLst>
                  <a:outerShdw blurRad="38100" dist="38100" dir="2700000" algn="tl">
                    <a:srgbClr val="000000">
                      <a:alpha val="43137"/>
                    </a:srgbClr>
                  </a:outerShdw>
                </a:effectLst>
                <a:latin typeface="Roboto"/>
                <a:ea typeface="Roboto"/>
                <a:cs typeface="Roboto"/>
                <a:sym typeface="Roboto"/>
              </a:rPr>
              <a:t>Module 2, Lesson 2</a:t>
            </a:r>
            <a:endParaRPr dirty="0">
              <a:solidFill>
                <a:schemeClr val="lt1"/>
              </a:solidFill>
              <a:effectLst>
                <a:outerShdw blurRad="38100" dist="38100" dir="2700000" algn="tl">
                  <a:srgbClr val="000000">
                    <a:alpha val="43137"/>
                  </a:srgbClr>
                </a:outerShdw>
              </a:effectLst>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grpSp>
        <p:nvGrpSpPr>
          <p:cNvPr id="184" name="Google Shape;184;p22">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85" name="Google Shape;185;p22" descr="BLM Alaska Fire Service Masthead graphic" title="BLM Alaska Fire Service Masthead graphic"/>
            <p:cNvGrpSpPr/>
            <p:nvPr/>
          </p:nvGrpSpPr>
          <p:grpSpPr>
            <a:xfrm>
              <a:off x="0" y="0"/>
              <a:ext cx="9144003" cy="572198"/>
              <a:chOff x="0" y="0"/>
              <a:chExt cx="9144003" cy="572198"/>
            </a:xfrm>
          </p:grpSpPr>
          <p:pic>
            <p:nvPicPr>
              <p:cNvPr id="186" name="Google Shape;186;p22"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87" name="Google Shape;187;p22"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88" name="Google Shape;188;p22"/>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89" name="Google Shape;189;p22"/>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AE686401-8E28-4F90-9336-E51E1BE3471F}"/>
              </a:ext>
            </a:extLst>
          </p:cNvPr>
          <p:cNvSpPr>
            <a:spLocks noGrp="1"/>
          </p:cNvSpPr>
          <p:nvPr>
            <p:ph type="title"/>
          </p:nvPr>
        </p:nvSpPr>
        <p:spPr>
          <a:xfrm>
            <a:off x="311700" y="736168"/>
            <a:ext cx="8520600" cy="680399"/>
          </a:xfrm>
        </p:spPr>
        <p:txBody>
          <a:bodyPr/>
          <a:lstStyle/>
          <a:p>
            <a:pPr algn="ct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In which of these places are you more likely to find salmon? </a:t>
            </a:r>
            <a:endParaRPr lang="en-US">
              <a:effectLst/>
            </a:endParaRPr>
          </a:p>
        </p:txBody>
      </p:sp>
      <p:pic>
        <p:nvPicPr>
          <p:cNvPr id="182" name="Google Shape;182;p22" descr="Photograph of Campbell Creek with green aspen trees lining the bank.">
            <a:hlinkClick r:id="rId6" action="ppaction://hlinksldjump"/>
          </p:cNvPr>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609288" y="1443100"/>
            <a:ext cx="3624074" cy="2886925"/>
          </a:xfrm>
          <a:prstGeom prst="rect">
            <a:avLst/>
          </a:prstGeom>
          <a:noFill/>
          <a:ln>
            <a:noFill/>
          </a:ln>
        </p:spPr>
      </p:pic>
      <p:sp>
        <p:nvSpPr>
          <p:cNvPr id="190" name="Google Shape;190;p22"/>
          <p:cNvSpPr txBox="1"/>
          <p:nvPr/>
        </p:nvSpPr>
        <p:spPr>
          <a:xfrm>
            <a:off x="3066217" y="4330025"/>
            <a:ext cx="1497832" cy="378155"/>
          </a:xfrm>
          <a:prstGeom prst="rect">
            <a:avLst/>
          </a:prstGeom>
          <a:noFill/>
          <a:ln>
            <a:noFill/>
          </a:ln>
          <a:effectLst>
            <a:outerShdw blurRad="57150" dist="19050" dir="5400000" algn="bl" rotWithShape="0">
              <a:srgbClr val="000000">
                <a:alpha val="98000"/>
              </a:srgbClr>
            </a:outerShdw>
          </a:effectLst>
        </p:spPr>
        <p:txBody>
          <a:bodyPr spcFirstLastPara="1" wrap="square" lIns="91425" tIns="91425" rIns="91425" bIns="91425" anchor="t" anchorCtr="0">
            <a:noAutofit/>
          </a:bodyPr>
          <a:lstStyle/>
          <a:p>
            <a:r>
              <a:rPr lang="en" sz="800">
                <a:solidFill>
                  <a:schemeClr val="lt1"/>
                </a:solidFill>
                <a:effectLst>
                  <a:outerShdw blurRad="38100" dist="38100" dir="2700000" algn="tl">
                    <a:srgbClr val="000000">
                      <a:alpha val="43137"/>
                    </a:srgbClr>
                  </a:outerShdw>
                </a:effectLst>
                <a:latin typeface="Roboto"/>
                <a:ea typeface="Roboto"/>
                <a:cs typeface="Roboto"/>
                <a:sym typeface="Roboto"/>
              </a:rPr>
              <a:t>Campbell Creek.</a:t>
            </a:r>
            <a:endParaRPr lang="en-US">
              <a:solidFill>
                <a:schemeClr val="lt1"/>
              </a:solidFill>
              <a:ea typeface="Roboto"/>
              <a:sym typeface="Roboto"/>
            </a:endParaRPr>
          </a:p>
          <a:p>
            <a:r>
              <a:rPr lang="en" sz="800" dirty="0">
                <a:solidFill>
                  <a:schemeClr val="lt1"/>
                </a:solidFill>
                <a:effectLst>
                  <a:outerShdw blurRad="38100" dist="38100" dir="2700000" algn="tl">
                    <a:srgbClr val="000000">
                      <a:alpha val="43137"/>
                    </a:srgbClr>
                  </a:outerShdw>
                </a:effectLst>
                <a:latin typeface="Roboto"/>
                <a:ea typeface="Roboto"/>
                <a:cs typeface="Roboto"/>
                <a:sym typeface="Roboto"/>
              </a:rPr>
              <a:t>Photo by B. Wick, BLM.</a:t>
            </a:r>
            <a:endParaRPr lang="en-US" dirty="0">
              <a:solidFill>
                <a:schemeClr val="lt1"/>
              </a:solidFill>
            </a:endParaRPr>
          </a:p>
        </p:txBody>
      </p:sp>
      <p:pic>
        <p:nvPicPr>
          <p:cNvPr id="192" name="Google Shape;192;p22" descr="Photograph of algae floating on the water's surface.">
            <a:hlinkClick r:id="rId8" action="ppaction://hlinksldjump"/>
          </p:cNvPr>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4848400" y="1443100"/>
            <a:ext cx="3624051" cy="2886925"/>
          </a:xfrm>
          <a:prstGeom prst="rect">
            <a:avLst/>
          </a:prstGeom>
          <a:noFill/>
          <a:ln>
            <a:noFill/>
          </a:ln>
        </p:spPr>
      </p:pic>
      <p:sp>
        <p:nvSpPr>
          <p:cNvPr id="193" name="Google Shape;193;p22"/>
          <p:cNvSpPr txBox="1"/>
          <p:nvPr/>
        </p:nvSpPr>
        <p:spPr>
          <a:xfrm>
            <a:off x="6775863" y="4314579"/>
            <a:ext cx="1836079" cy="295868"/>
          </a:xfrm>
          <a:prstGeom prst="rect">
            <a:avLst/>
          </a:prstGeom>
          <a:noFill/>
          <a:ln>
            <a:noFill/>
          </a:ln>
          <a:effectLst>
            <a:outerShdw blurRad="57150" dist="19050" dir="5400000" algn="bl" rotWithShape="0">
              <a:srgbClr val="000000">
                <a:alpha val="94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Algae grows on the water's surface.</a:t>
            </a:r>
            <a:endParaRPr lang="en-US" sz="80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NPS.</a:t>
            </a:r>
            <a:endParaRPr sz="800">
              <a:solidFill>
                <a:srgbClr val="FFFFFF"/>
              </a:solidFill>
              <a:effectLst>
                <a:outerShdw blurRad="38100" dist="38100" dir="2700000" algn="tl">
                  <a:srgbClr val="000000">
                    <a:alpha val="43137"/>
                  </a:srgbClr>
                </a:outerShdw>
              </a:effectLst>
              <a:latin typeface="Roboto"/>
              <a:ea typeface="Roboto"/>
              <a:cs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grpSp>
        <p:nvGrpSpPr>
          <p:cNvPr id="200" name="Google Shape;200;p23">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201" name="Google Shape;201;p23" descr="BLM Alaska Fire Service Masthead graphic" title="BLM Alaska Fire Service Masthead graphic"/>
            <p:cNvGrpSpPr/>
            <p:nvPr/>
          </p:nvGrpSpPr>
          <p:grpSpPr>
            <a:xfrm>
              <a:off x="0" y="0"/>
              <a:ext cx="9144003" cy="572198"/>
              <a:chOff x="0" y="0"/>
              <a:chExt cx="9144003" cy="572198"/>
            </a:xfrm>
          </p:grpSpPr>
          <p:pic>
            <p:nvPicPr>
              <p:cNvPr id="202" name="Google Shape;202;p23"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203" name="Google Shape;203;p23"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204" name="Google Shape;204;p23"/>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205" name="Google Shape;205;p23"/>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F4F31404-963E-4B2F-B6FE-4E46C1D80597}"/>
              </a:ext>
            </a:extLst>
          </p:cNvPr>
          <p:cNvSpPr>
            <a:spLocks noGrp="1"/>
          </p:cNvSpPr>
          <p:nvPr>
            <p:ph type="title"/>
          </p:nvPr>
        </p:nvSpPr>
        <p:spPr>
          <a:xfrm>
            <a:off x="609300" y="944217"/>
            <a:ext cx="3962700" cy="3421308"/>
          </a:xfrm>
        </p:spPr>
        <p:txBody>
          <a:bodyPr/>
          <a:lstStyle/>
          <a:p>
            <a:pPr rtl="0">
              <a:lnSpc>
                <a:spcPct val="115000"/>
              </a:lnSpc>
            </a:pPr>
            <a:r>
              <a:rPr lang="en-US" sz="1800" b="0" i="0" dirty="0">
                <a:solidFill>
                  <a:srgbClr val="F3F3F3"/>
                </a:solidFill>
                <a:effectLst/>
                <a:latin typeface="Roboto" panose="02000000000000000000" pitchFamily="2" charset="0"/>
                <a:ea typeface="Roboto" panose="02000000000000000000" pitchFamily="2" charset="0"/>
                <a:cs typeface="Roboto" panose="02000000000000000000" pitchFamily="2" charset="0"/>
              </a:rPr>
              <a:t>This looks like an unhealthy place for salmon to live. </a:t>
            </a:r>
            <a:br>
              <a:rPr lang="en-US" sz="1800" b="0" i="0" dirty="0">
                <a:solidFill>
                  <a:srgbClr val="F3F3F3"/>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3F3F3"/>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3F3F3"/>
                </a:solidFill>
                <a:effectLst/>
                <a:latin typeface="Roboto" panose="02000000000000000000" pitchFamily="2" charset="0"/>
                <a:ea typeface="Roboto" panose="02000000000000000000" pitchFamily="2" charset="0"/>
                <a:cs typeface="Roboto" panose="02000000000000000000" pitchFamily="2" charset="0"/>
              </a:rPr>
              <a:t>There is a large amount of algae, and the water is moving slowly and feels warm. Warm water holds less dissolved oxygen than cold water.</a:t>
            </a:r>
            <a:br>
              <a:rPr lang="en-US" sz="1800" b="0" i="0" dirty="0">
                <a:solidFill>
                  <a:srgbClr val="F3F3F3"/>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3F3F3"/>
                </a:solidFill>
                <a:effectLst/>
                <a:latin typeface="Roboto" panose="02000000000000000000" pitchFamily="2" charset="0"/>
                <a:ea typeface="Roboto" panose="02000000000000000000" pitchFamily="2" charset="0"/>
                <a:cs typeface="Roboto" panose="02000000000000000000" pitchFamily="2" charset="0"/>
              </a:rPr>
              <a:t>If the amount of dissolved oxygen in the water gets too low, fish can’t survive. </a:t>
            </a:r>
            <a:br>
              <a:rPr lang="en-US" sz="1800" b="0" i="0" dirty="0">
                <a:solidFill>
                  <a:srgbClr val="F3F3F3"/>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206" name="Google Shape;206;p23" descr="Photograph of algae floating on the water's surface."/>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4988275" y="1205900"/>
            <a:ext cx="3624051" cy="2886925"/>
          </a:xfrm>
          <a:prstGeom prst="rect">
            <a:avLst/>
          </a:prstGeom>
          <a:noFill/>
          <a:ln>
            <a:noFill/>
          </a:ln>
        </p:spPr>
      </p:pic>
      <p:sp>
        <p:nvSpPr>
          <p:cNvPr id="4" name="Google Shape;193;p22">
            <a:extLst>
              <a:ext uri="{FF2B5EF4-FFF2-40B4-BE49-F238E27FC236}">
                <a16:creationId xmlns:a16="http://schemas.microsoft.com/office/drawing/2014/main" id="{07D34E16-A7C3-16A4-B554-6748D0320A74}"/>
              </a:ext>
            </a:extLst>
          </p:cNvPr>
          <p:cNvSpPr txBox="1"/>
          <p:nvPr/>
        </p:nvSpPr>
        <p:spPr>
          <a:xfrm>
            <a:off x="6860816" y="4090613"/>
            <a:ext cx="1836079" cy="295868"/>
          </a:xfrm>
          <a:prstGeom prst="rect">
            <a:avLst/>
          </a:prstGeom>
          <a:noFill/>
          <a:ln>
            <a:noFill/>
          </a:ln>
          <a:effectLst>
            <a:outerShdw blurRad="57150" dist="19050" dir="5400000" algn="bl" rotWithShape="0">
              <a:srgbClr val="000000">
                <a:alpha val="94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Algae grows on the water's surface.</a:t>
            </a:r>
            <a:endParaRPr lang="en-US" sz="80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NPS.</a:t>
            </a:r>
            <a:endParaRPr sz="800">
              <a:solidFill>
                <a:srgbClr val="FFFFFF"/>
              </a:solidFill>
              <a:effectLst>
                <a:outerShdw blurRad="38100" dist="38100" dir="2700000" algn="tl">
                  <a:srgbClr val="000000">
                    <a:alpha val="43137"/>
                  </a:srgbClr>
                </a:outerShdw>
              </a:effectLst>
              <a:latin typeface="Roboto"/>
              <a:ea typeface="Roboto"/>
              <a:cs typeface="Roboto"/>
            </a:endParaRPr>
          </a:p>
        </p:txBody>
      </p:sp>
    </p:spTree>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grpSp>
        <p:nvGrpSpPr>
          <p:cNvPr id="215" name="Google Shape;215;p24">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216" name="Google Shape;216;p24" descr="BLM Alaska Fire Service Masthead graphic" title="BLM Alaska Fire Service Masthead graphic"/>
            <p:cNvGrpSpPr/>
            <p:nvPr/>
          </p:nvGrpSpPr>
          <p:grpSpPr>
            <a:xfrm>
              <a:off x="0" y="0"/>
              <a:ext cx="9144003" cy="572198"/>
              <a:chOff x="0" y="0"/>
              <a:chExt cx="9144003" cy="572198"/>
            </a:xfrm>
          </p:grpSpPr>
          <p:pic>
            <p:nvPicPr>
              <p:cNvPr id="217" name="Google Shape;217;p24"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218" name="Google Shape;218;p24"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219" name="Google Shape;219;p24"/>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220" name="Google Shape;220;p24"/>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6D4AC82A-B8F2-4120-A35B-B2E1F7F69042}"/>
              </a:ext>
            </a:extLst>
          </p:cNvPr>
          <p:cNvSpPr>
            <a:spLocks noGrp="1"/>
          </p:cNvSpPr>
          <p:nvPr>
            <p:ph type="title"/>
          </p:nvPr>
        </p:nvSpPr>
        <p:spPr>
          <a:xfrm>
            <a:off x="224726" y="1520686"/>
            <a:ext cx="3669300" cy="2557327"/>
          </a:xfrm>
        </p:spPr>
        <p:txBody>
          <a:bodyPr/>
          <a:lstStyle/>
          <a:p>
            <a:pPr rtl="0">
              <a:lnSpc>
                <a:spcPct val="115000"/>
              </a:lnSpc>
            </a:pP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This looks like a healthy place for salmon to live.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There is little algae in this creek. The water is flowing fast and feels cold. Cold water holds more oxygen than warm water.</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212" name="Google Shape;212;p24" descr="Photograph of Campbell Creek with green aspen trees lining the bank."/>
          <p:cNvPicPr preferRelativeResize="0"/>
          <p:nvPr/>
        </p:nvPicPr>
        <p:blipFill>
          <a:blip r:embed="rId7">
            <a:alphaModFix/>
          </a:blip>
          <a:stretch>
            <a:fillRect/>
          </a:stretch>
        </p:blipFill>
        <p:spPr>
          <a:xfrm>
            <a:off x="4069238" y="1015013"/>
            <a:ext cx="4899987" cy="3268700"/>
          </a:xfrm>
          <a:prstGeom prst="rect">
            <a:avLst/>
          </a:prstGeom>
          <a:noFill/>
          <a:ln>
            <a:noFill/>
          </a:ln>
        </p:spPr>
      </p:pic>
      <p:sp>
        <p:nvSpPr>
          <p:cNvPr id="221" name="Google Shape;221;p24"/>
          <p:cNvSpPr txBox="1"/>
          <p:nvPr/>
        </p:nvSpPr>
        <p:spPr>
          <a:xfrm>
            <a:off x="7781205" y="4285071"/>
            <a:ext cx="1362795" cy="378155"/>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r>
              <a:rPr lang="en" sz="800" dirty="0">
                <a:solidFill>
                  <a:schemeClr val="lt1"/>
                </a:solidFill>
                <a:effectLst>
                  <a:outerShdw blurRad="38100" dist="38100" dir="2700000" algn="tl">
                    <a:srgbClr val="000000">
                      <a:alpha val="43137"/>
                    </a:srgbClr>
                  </a:outerShdw>
                </a:effectLst>
                <a:latin typeface="Roboto"/>
                <a:ea typeface="Roboto"/>
                <a:cs typeface="Roboto"/>
                <a:sym typeface="Roboto"/>
              </a:rPr>
              <a:t>Campbell Creek.</a:t>
            </a:r>
            <a:endParaRPr lang="en-US" dirty="0">
              <a:solidFill>
                <a:schemeClr val="lt1"/>
              </a:solidFill>
              <a:ea typeface="Roboto"/>
              <a:sym typeface="Roboto"/>
            </a:endParaRPr>
          </a:p>
          <a:p>
            <a:r>
              <a:rPr lang="en" sz="800" dirty="0">
                <a:solidFill>
                  <a:schemeClr val="lt1"/>
                </a:solidFill>
                <a:effectLst>
                  <a:outerShdw blurRad="38100" dist="38100" dir="2700000" algn="tl">
                    <a:srgbClr val="000000">
                      <a:alpha val="43137"/>
                    </a:srgbClr>
                  </a:outerShdw>
                </a:effectLst>
                <a:latin typeface="Roboto"/>
                <a:ea typeface="Roboto"/>
                <a:cs typeface="Roboto"/>
                <a:sym typeface="Roboto"/>
              </a:rPr>
              <a:t>Photo by B. Wick, BLM.</a:t>
            </a:r>
            <a:endParaRPr lang="en-US" dirty="0">
              <a:solidFill>
                <a:schemeClr val="lt1"/>
              </a:solidFill>
            </a:endParaRPr>
          </a:p>
        </p:txBody>
      </p:sp>
    </p:spTree>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grpSp>
        <p:nvGrpSpPr>
          <p:cNvPr id="227" name="Google Shape;227;p25">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228" name="Google Shape;228;p25" descr="BLM Alaska Fire Service Masthead graphic" title="BLM Alaska Fire Service Masthead graphic"/>
            <p:cNvGrpSpPr/>
            <p:nvPr/>
          </p:nvGrpSpPr>
          <p:grpSpPr>
            <a:xfrm>
              <a:off x="0" y="0"/>
              <a:ext cx="9144003" cy="572198"/>
              <a:chOff x="0" y="0"/>
              <a:chExt cx="9144003" cy="572198"/>
            </a:xfrm>
          </p:grpSpPr>
          <p:pic>
            <p:nvPicPr>
              <p:cNvPr id="229" name="Google Shape;229;p25"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230" name="Google Shape;230;p25"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231" name="Google Shape;231;p25"/>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232" name="Google Shape;232;p25"/>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59456D1A-92AA-4369-872B-578246F6611E}"/>
              </a:ext>
            </a:extLst>
          </p:cNvPr>
          <p:cNvSpPr>
            <a:spLocks noGrp="1"/>
          </p:cNvSpPr>
          <p:nvPr>
            <p:ph type="title"/>
          </p:nvPr>
        </p:nvSpPr>
        <p:spPr>
          <a:xfrm>
            <a:off x="199826" y="740854"/>
            <a:ext cx="3590628" cy="3965402"/>
          </a:xfrm>
        </p:spPr>
        <p:txBody>
          <a:bodyPr/>
          <a:lstStyle/>
          <a:p>
            <a:pPr>
              <a:lnSpc>
                <a:spcPct val="115000"/>
              </a:lnSpc>
            </a:pPr>
            <a:r>
              <a:rPr lang="en-US" sz="1800" b="0" i="0" dirty="0">
                <a:solidFill>
                  <a:srgbClr val="FFFFFF"/>
                </a:solidFill>
                <a:effectLst/>
                <a:latin typeface="Roboto"/>
                <a:ea typeface="Roboto"/>
                <a:cs typeface="Roboto"/>
              </a:rPr>
              <a:t>This scientist is testing for dissolved oxygen.</a:t>
            </a:r>
            <a:br>
              <a:rPr lang="en-US" sz="1800" b="0" i="0" dirty="0">
                <a:effectLst/>
                <a:latin typeface="Roboto" panose="02000000000000000000" pitchFamily="2" charset="0"/>
                <a:ea typeface="Roboto" panose="02000000000000000000" pitchFamily="2" charset="0"/>
                <a:cs typeface="Roboto" panose="02000000000000000000" pitchFamily="2" charset="0"/>
              </a:rPr>
            </a:br>
            <a:br>
              <a:rPr lang="en-US" sz="1800" b="0" i="0" dirty="0">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a:ea typeface="Roboto"/>
                <a:cs typeface="Roboto"/>
              </a:rPr>
              <a:t> First, he fills up a small cup with water from the river.</a:t>
            </a:r>
            <a:br>
              <a:rPr lang="en-US" sz="1800" b="0" i="0" dirty="0">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a:ea typeface="Roboto"/>
                <a:cs typeface="Roboto"/>
              </a:rPr>
              <a:t>Then he adds a chemical to the cup of water. The chemical makes the water change color.</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dirty="0">
                <a:latin typeface="Roboto"/>
                <a:ea typeface="Roboto"/>
                <a:cs typeface="Roboto"/>
              </a:rPr>
            </a:br>
            <a:r>
              <a:rPr lang="en-US" sz="1800" b="0" i="0" dirty="0">
                <a:solidFill>
                  <a:srgbClr val="FFFFFF"/>
                </a:solidFill>
                <a:effectLst/>
                <a:latin typeface="Roboto"/>
                <a:ea typeface="Roboto"/>
                <a:cs typeface="Roboto"/>
              </a:rPr>
              <a:t>The scientist matches the color to a key, which shows how much dissolved oxygen is present in the water.</a:t>
            </a:r>
            <a:br>
              <a:rPr lang="en-US" sz="1800" b="0" i="0" dirty="0">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234" name="Google Shape;234;p25" descr="Photograph of a kid wearing a blue shirt sitting next to a creek and holding the different shades of blue vials in the dissolved oxygen test kit."/>
          <p:cNvPicPr preferRelativeResize="0"/>
          <p:nvPr/>
        </p:nvPicPr>
        <p:blipFill>
          <a:blip r:embed="rId7" cstate="screen">
            <a:alphaModFix/>
            <a:extLst>
              <a:ext uri="{28A0092B-C50C-407E-A947-70E740481C1C}">
                <a14:useLocalDpi xmlns:a14="http://schemas.microsoft.com/office/drawing/2010/main"/>
              </a:ext>
            </a:extLst>
          </a:blip>
          <a:stretch>
            <a:fillRect/>
          </a:stretch>
        </p:blipFill>
        <p:spPr>
          <a:xfrm>
            <a:off x="4250950" y="1179375"/>
            <a:ext cx="4649450" cy="3091875"/>
          </a:xfrm>
          <a:prstGeom prst="rect">
            <a:avLst/>
          </a:prstGeom>
          <a:noFill/>
          <a:ln>
            <a:noFill/>
          </a:ln>
        </p:spPr>
      </p:pic>
      <p:sp>
        <p:nvSpPr>
          <p:cNvPr id="235" name="Google Shape;235;p25"/>
          <p:cNvSpPr txBox="1"/>
          <p:nvPr/>
        </p:nvSpPr>
        <p:spPr>
          <a:xfrm>
            <a:off x="5856519" y="4268006"/>
            <a:ext cx="3287481" cy="125443"/>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A scientist sits near the water's edge to test for dissolved </a:t>
            </a:r>
            <a:r>
              <a:rPr lang="en" sz="800">
                <a:solidFill>
                  <a:srgbClr val="FFFFFF"/>
                </a:solidFill>
                <a:effectLst>
                  <a:outerShdw blurRad="38100" dist="38100" dir="2700000" algn="tl">
                    <a:srgbClr val="000000">
                      <a:alpha val="43137"/>
                    </a:srgbClr>
                  </a:outerShdw>
                </a:effectLst>
                <a:latin typeface="Roboto"/>
                <a:ea typeface="Roboto"/>
                <a:cs typeface="Roboto"/>
                <a:sym typeface="Roboto"/>
              </a:rPr>
              <a:t>oxygen.</a:t>
            </a:r>
            <a:endParaRPr lang="en-US" sz="80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A. Friendshuh, BLM.</a:t>
            </a:r>
            <a:endParaRPr lang="en-US" sz="800">
              <a:solidFill>
                <a:srgbClr val="FFFFFF"/>
              </a:solidFill>
              <a:effectLst>
                <a:outerShdw blurRad="38100" dist="38100" dir="2700000" algn="tl">
                  <a:srgbClr val="000000">
                    <a:alpha val="43137"/>
                  </a:srgbClr>
                </a:outerShdw>
              </a:effectLst>
              <a:latin typeface="Roboto"/>
              <a:ea typeface="Roboto"/>
              <a:cs typeface="Roboto"/>
            </a:endParaRPr>
          </a:p>
        </p:txBody>
      </p:sp>
    </p:spTree>
  </p:cSld>
  <p:clrMapOvr>
    <a:masterClrMapping/>
  </p:clrMapOvr>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grpSp>
        <p:nvGrpSpPr>
          <p:cNvPr id="240" name="Google Shape;240;p26">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241" name="Google Shape;241;p26" descr="BLM Alaska Fire Service Masthead graphic" title="BLM Alaska Fire Service Masthead graphic"/>
            <p:cNvGrpSpPr/>
            <p:nvPr/>
          </p:nvGrpSpPr>
          <p:grpSpPr>
            <a:xfrm>
              <a:off x="0" y="0"/>
              <a:ext cx="9144003" cy="572198"/>
              <a:chOff x="0" y="0"/>
              <a:chExt cx="9144003" cy="572198"/>
            </a:xfrm>
          </p:grpSpPr>
          <p:pic>
            <p:nvPicPr>
              <p:cNvPr id="242" name="Google Shape;242;p26"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243" name="Google Shape;243;p26"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244" name="Google Shape;244;p26"/>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245" name="Google Shape;245;p26"/>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5346176F-AE7B-4F7E-8974-1570DB417D37}"/>
              </a:ext>
            </a:extLst>
          </p:cNvPr>
          <p:cNvSpPr>
            <a:spLocks noGrp="1"/>
          </p:cNvSpPr>
          <p:nvPr>
            <p:ph type="title"/>
          </p:nvPr>
        </p:nvSpPr>
        <p:spPr>
          <a:xfrm>
            <a:off x="226119" y="686920"/>
            <a:ext cx="8691761" cy="836291"/>
          </a:xfrm>
        </p:spPr>
        <p:txBody>
          <a:bodyPr/>
          <a:lstStyle/>
          <a:p>
            <a:pPr algn="ct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During the test, the color of the water will change into one of these shades of blue:</a:t>
            </a:r>
            <a:endParaRPr lang="en-US">
              <a:effectLst/>
            </a:endParaRPr>
          </a:p>
        </p:txBody>
      </p:sp>
      <p:sp>
        <p:nvSpPr>
          <p:cNvPr id="254" name="Google Shape;254;p26"/>
          <p:cNvSpPr/>
          <p:nvPr/>
        </p:nvSpPr>
        <p:spPr>
          <a:xfrm>
            <a:off x="396725" y="1648325"/>
            <a:ext cx="2292900" cy="1765200"/>
          </a:xfrm>
          <a:prstGeom prst="rect">
            <a:avLst/>
          </a:prstGeom>
          <a:solidFill>
            <a:srgbClr val="9FC5E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a:buClr>
                <a:schemeClr val="dk1"/>
              </a:buClr>
              <a:buSzPts val="1100"/>
            </a:pPr>
            <a:r>
              <a:rPr lang="en" dirty="0">
                <a:latin typeface="Roboto"/>
                <a:ea typeface="Roboto"/>
                <a:cs typeface="Roboto"/>
                <a:sym typeface="Roboto"/>
              </a:rPr>
              <a:t>If the water turns </a:t>
            </a:r>
            <a:r>
              <a:rPr lang="en" b="1" dirty="0">
                <a:latin typeface="Roboto"/>
                <a:ea typeface="Roboto"/>
                <a:cs typeface="Roboto"/>
                <a:sym typeface="Roboto"/>
              </a:rPr>
              <a:t>light blue</a:t>
            </a:r>
            <a:r>
              <a:rPr lang="en" dirty="0">
                <a:latin typeface="Roboto"/>
                <a:ea typeface="Roboto"/>
                <a:cs typeface="Roboto"/>
                <a:sym typeface="Roboto"/>
              </a:rPr>
              <a:t> it has a very low amount of dissolved oxygen. </a:t>
            </a:r>
            <a:endParaRPr dirty="0">
              <a:latin typeface="Roboto"/>
              <a:ea typeface="Roboto"/>
              <a:cs typeface="Roboto"/>
              <a:sym typeface="Roboto"/>
            </a:endParaRPr>
          </a:p>
        </p:txBody>
      </p:sp>
      <p:sp>
        <p:nvSpPr>
          <p:cNvPr id="247" name="Google Shape;247;p26"/>
          <p:cNvSpPr txBox="1"/>
          <p:nvPr/>
        </p:nvSpPr>
        <p:spPr>
          <a:xfrm>
            <a:off x="396725" y="3413525"/>
            <a:ext cx="2292900" cy="53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dirty="0">
                <a:solidFill>
                  <a:srgbClr val="FFFFFF"/>
                </a:solidFill>
                <a:latin typeface="Roboto"/>
                <a:ea typeface="Roboto"/>
                <a:cs typeface="Roboto"/>
                <a:sym typeface="Roboto"/>
              </a:rPr>
              <a:t>Most fish can’t survive.</a:t>
            </a:r>
            <a:endParaRPr sz="1500" dirty="0">
              <a:solidFill>
                <a:srgbClr val="FFFFFF"/>
              </a:solidFill>
              <a:latin typeface="Roboto"/>
              <a:ea typeface="Roboto"/>
              <a:cs typeface="Roboto"/>
              <a:sym typeface="Roboto"/>
            </a:endParaRPr>
          </a:p>
        </p:txBody>
      </p:sp>
      <p:sp>
        <p:nvSpPr>
          <p:cNvPr id="252" name="Google Shape;252;p26">
            <a:extLst>
              <a:ext uri="{C183D7F6-B498-43B3-948B-1728B52AA6E4}">
                <adec:decorative xmlns:adec="http://schemas.microsoft.com/office/drawing/2017/decorative" val="1"/>
              </a:ext>
            </a:extLst>
          </p:cNvPr>
          <p:cNvSpPr txBox="1"/>
          <p:nvPr/>
        </p:nvSpPr>
        <p:spPr>
          <a:xfrm>
            <a:off x="3205350" y="1669425"/>
            <a:ext cx="2547600" cy="1765200"/>
          </a:xfrm>
          <a:prstGeom prst="rect">
            <a:avLst/>
          </a:prstGeom>
          <a:solidFill>
            <a:srgbClr val="3C78D8"/>
          </a:solid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solidFill>
                <a:srgbClr val="FFFFFF"/>
              </a:solidFill>
              <a:latin typeface="Roboto"/>
              <a:ea typeface="Roboto"/>
              <a:cs typeface="Roboto"/>
              <a:sym typeface="Roboto"/>
            </a:endParaRPr>
          </a:p>
          <a:p>
            <a:pPr marL="0" lvl="0" indent="0" algn="l" rtl="0">
              <a:spcBef>
                <a:spcPts val="0"/>
              </a:spcBef>
              <a:spcAft>
                <a:spcPts val="0"/>
              </a:spcAft>
              <a:buNone/>
            </a:pPr>
            <a:endParaRPr dirty="0">
              <a:solidFill>
                <a:srgbClr val="FFFFFF"/>
              </a:solidFill>
              <a:latin typeface="Roboto"/>
              <a:ea typeface="Roboto"/>
              <a:cs typeface="Roboto"/>
              <a:sym typeface="Roboto"/>
            </a:endParaRPr>
          </a:p>
        </p:txBody>
      </p:sp>
      <p:sp>
        <p:nvSpPr>
          <p:cNvPr id="3" name="TextBox 2" descr="If the water turns darker blue then it has a medium amount of dissolved oxygen.&#10;">
            <a:extLst>
              <a:ext uri="{FF2B5EF4-FFF2-40B4-BE49-F238E27FC236}">
                <a16:creationId xmlns:a16="http://schemas.microsoft.com/office/drawing/2014/main" id="{9A19C1CA-613D-4467-991D-AC480A3849F4}"/>
              </a:ext>
            </a:extLst>
          </p:cNvPr>
          <p:cNvSpPr txBox="1"/>
          <p:nvPr/>
        </p:nvSpPr>
        <p:spPr>
          <a:xfrm>
            <a:off x="3268915" y="2074971"/>
            <a:ext cx="2420470" cy="954107"/>
          </a:xfrm>
          <a:prstGeom prst="rect">
            <a:avLst/>
          </a:prstGeom>
          <a:noFill/>
        </p:spPr>
        <p:txBody>
          <a:bodyPr wrap="square" lIns="91440" tIns="45720" rIns="91440" bIns="45720" rtlCol="0" anchor="t">
            <a:spAutoFit/>
          </a:bodyPr>
          <a:lstStyle/>
          <a:p>
            <a:pPr marL="0" lvl="0" indent="0" algn="l" rtl="0">
              <a:spcBef>
                <a:spcPts val="0"/>
              </a:spcBef>
              <a:spcAft>
                <a:spcPts val="0"/>
              </a:spcAft>
              <a:buNone/>
            </a:pPr>
            <a:r>
              <a:rPr lang="en-US" dirty="0">
                <a:solidFill>
                  <a:schemeClr val="tx1"/>
                </a:solidFill>
                <a:latin typeface="Roboto"/>
                <a:ea typeface="Roboto"/>
                <a:cs typeface="Roboto"/>
                <a:sym typeface="Roboto"/>
              </a:rPr>
              <a:t>If the water turns </a:t>
            </a:r>
            <a:r>
              <a:rPr lang="en-US" b="1" dirty="0">
                <a:solidFill>
                  <a:schemeClr val="tx1"/>
                </a:solidFill>
                <a:latin typeface="Roboto"/>
                <a:ea typeface="Roboto"/>
                <a:cs typeface="Roboto"/>
                <a:sym typeface="Roboto"/>
              </a:rPr>
              <a:t>darker blue</a:t>
            </a:r>
            <a:r>
              <a:rPr lang="en-US" dirty="0">
                <a:solidFill>
                  <a:schemeClr val="tx1"/>
                </a:solidFill>
                <a:latin typeface="Roboto"/>
                <a:ea typeface="Roboto"/>
                <a:cs typeface="Roboto"/>
                <a:sym typeface="Roboto"/>
              </a:rPr>
              <a:t> it has a medium amount of dissolved oxygen.</a:t>
            </a:r>
          </a:p>
        </p:txBody>
      </p:sp>
      <p:sp>
        <p:nvSpPr>
          <p:cNvPr id="248" name="Google Shape;248;p26"/>
          <p:cNvSpPr txBox="1"/>
          <p:nvPr/>
        </p:nvSpPr>
        <p:spPr>
          <a:xfrm>
            <a:off x="3205349" y="3434625"/>
            <a:ext cx="2547600" cy="78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dirty="0">
                <a:solidFill>
                  <a:srgbClr val="FFFFFF"/>
                </a:solidFill>
                <a:latin typeface="Roboto"/>
                <a:ea typeface="Roboto"/>
                <a:cs typeface="Roboto"/>
                <a:sym typeface="Roboto"/>
              </a:rPr>
              <a:t>Fish are stressed and struggle to survive.</a:t>
            </a:r>
            <a:endParaRPr sz="1500" dirty="0">
              <a:solidFill>
                <a:srgbClr val="FFFFFF"/>
              </a:solidFill>
              <a:latin typeface="Roboto"/>
              <a:ea typeface="Roboto"/>
              <a:cs typeface="Roboto"/>
              <a:sym typeface="Roboto"/>
            </a:endParaRPr>
          </a:p>
        </p:txBody>
      </p:sp>
      <p:sp>
        <p:nvSpPr>
          <p:cNvPr id="253" name="Google Shape;253;p26"/>
          <p:cNvSpPr txBox="1"/>
          <p:nvPr/>
        </p:nvSpPr>
        <p:spPr>
          <a:xfrm>
            <a:off x="6268675" y="1669425"/>
            <a:ext cx="2374200" cy="1765200"/>
          </a:xfrm>
          <a:prstGeom prst="rect">
            <a:avLst/>
          </a:prstGeom>
          <a:solidFill>
            <a:srgbClr val="1C4587"/>
          </a:solid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solidFill>
                <a:srgbClr val="FFFFFF"/>
              </a:solidFill>
              <a:latin typeface="Roboto"/>
              <a:ea typeface="Roboto"/>
              <a:cs typeface="Roboto"/>
              <a:sym typeface="Roboto"/>
            </a:endParaRPr>
          </a:p>
          <a:p>
            <a:pPr marL="0" lvl="0" indent="0" algn="l" rtl="0">
              <a:spcBef>
                <a:spcPts val="0"/>
              </a:spcBef>
              <a:spcAft>
                <a:spcPts val="0"/>
              </a:spcAft>
              <a:buNone/>
            </a:pPr>
            <a:endParaRPr dirty="0">
              <a:solidFill>
                <a:srgbClr val="FFFFFF"/>
              </a:solidFill>
              <a:latin typeface="Roboto"/>
              <a:ea typeface="Roboto"/>
              <a:cs typeface="Roboto"/>
              <a:sym typeface="Roboto"/>
            </a:endParaRPr>
          </a:p>
          <a:p>
            <a:pPr marL="0" lvl="0" indent="0" algn="l" rtl="0">
              <a:spcBef>
                <a:spcPts val="0"/>
              </a:spcBef>
              <a:spcAft>
                <a:spcPts val="0"/>
              </a:spcAft>
              <a:buNone/>
            </a:pPr>
            <a:r>
              <a:rPr lang="en" dirty="0">
                <a:solidFill>
                  <a:srgbClr val="FFFFFF"/>
                </a:solidFill>
                <a:latin typeface="Roboto"/>
                <a:ea typeface="Roboto"/>
                <a:cs typeface="Roboto"/>
                <a:sym typeface="Roboto"/>
              </a:rPr>
              <a:t>If the water turns </a:t>
            </a:r>
            <a:r>
              <a:rPr lang="en" b="1" dirty="0">
                <a:solidFill>
                  <a:srgbClr val="FFFFFF"/>
                </a:solidFill>
                <a:latin typeface="Roboto"/>
                <a:ea typeface="Roboto"/>
                <a:cs typeface="Roboto"/>
                <a:sym typeface="Roboto"/>
              </a:rPr>
              <a:t>dark blue</a:t>
            </a:r>
            <a:r>
              <a:rPr lang="en" dirty="0">
                <a:solidFill>
                  <a:srgbClr val="FFFFFF"/>
                </a:solidFill>
                <a:latin typeface="Roboto"/>
                <a:ea typeface="Roboto"/>
                <a:cs typeface="Roboto"/>
                <a:sym typeface="Roboto"/>
              </a:rPr>
              <a:t> it has a high amount of dissolved oxygen.</a:t>
            </a:r>
            <a:endParaRPr dirty="0">
              <a:solidFill>
                <a:srgbClr val="FFFFFF"/>
              </a:solidFill>
              <a:latin typeface="Roboto"/>
              <a:ea typeface="Roboto"/>
              <a:cs typeface="Roboto"/>
              <a:sym typeface="Roboto"/>
            </a:endParaRPr>
          </a:p>
        </p:txBody>
      </p:sp>
      <p:sp>
        <p:nvSpPr>
          <p:cNvPr id="249" name="Google Shape;249;p26"/>
          <p:cNvSpPr txBox="1"/>
          <p:nvPr/>
        </p:nvSpPr>
        <p:spPr>
          <a:xfrm>
            <a:off x="6268672" y="3441575"/>
            <a:ext cx="2374200" cy="63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dirty="0">
                <a:solidFill>
                  <a:srgbClr val="FFFFFF"/>
                </a:solidFill>
                <a:latin typeface="Roboto"/>
                <a:ea typeface="Roboto"/>
                <a:cs typeface="Roboto"/>
                <a:sym typeface="Roboto"/>
              </a:rPr>
              <a:t>Many fish can survive and thrive.</a:t>
            </a:r>
            <a:endParaRPr sz="1500" dirty="0">
              <a:solidFill>
                <a:srgbClr val="FFFFFF"/>
              </a:solidFill>
              <a:latin typeface="Roboto"/>
              <a:ea typeface="Roboto"/>
              <a:cs typeface="Roboto"/>
              <a:sym typeface="Robot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4">
                                            <p:txEl>
                                              <p:pRg st="0" end="0"/>
                                            </p:txEl>
                                          </p:spTgt>
                                        </p:tgtEl>
                                        <p:attrNameLst>
                                          <p:attrName>style.visibility</p:attrName>
                                        </p:attrNameLst>
                                      </p:cBhvr>
                                      <p:to>
                                        <p:strVal val="visible"/>
                                      </p:to>
                                    </p:set>
                                    <p:animEffect transition="in" filter="fade">
                                      <p:cBhvr>
                                        <p:cTn id="7" dur="1000"/>
                                        <p:tgtEl>
                                          <p:spTgt spid="2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7"/>
                                        </p:tgtEl>
                                        <p:attrNameLst>
                                          <p:attrName>style.visibility</p:attrName>
                                        </p:attrNameLst>
                                      </p:cBhvr>
                                      <p:to>
                                        <p:strVal val="visible"/>
                                      </p:to>
                                    </p:set>
                                    <p:animEffect transition="in" filter="fade">
                                      <p:cBhvr>
                                        <p:cTn id="12" dur="1000"/>
                                        <p:tgtEl>
                                          <p:spTgt spid="24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48"/>
                                        </p:tgtEl>
                                        <p:attrNameLst>
                                          <p:attrName>style.visibility</p:attrName>
                                        </p:attrNameLst>
                                      </p:cBhvr>
                                      <p:to>
                                        <p:strVal val="visible"/>
                                      </p:to>
                                    </p:set>
                                    <p:animEffect transition="in" filter="fade">
                                      <p:cBhvr>
                                        <p:cTn id="21" dur="1000"/>
                                        <p:tgtEl>
                                          <p:spTgt spid="24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53">
                                            <p:txEl>
                                              <p:pRg st="2" end="2"/>
                                            </p:txEl>
                                          </p:spTgt>
                                        </p:tgtEl>
                                        <p:attrNameLst>
                                          <p:attrName>style.visibility</p:attrName>
                                        </p:attrNameLst>
                                      </p:cBhvr>
                                      <p:to>
                                        <p:strVal val="visible"/>
                                      </p:to>
                                    </p:set>
                                    <p:animEffect transition="in" filter="fade">
                                      <p:cBhvr>
                                        <p:cTn id="26" dur="1000"/>
                                        <p:tgtEl>
                                          <p:spTgt spid="25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49"/>
                                        </p:tgtEl>
                                        <p:attrNameLst>
                                          <p:attrName>style.visibility</p:attrName>
                                        </p:attrNameLst>
                                      </p:cBhvr>
                                      <p:to>
                                        <p:strVal val="visible"/>
                                      </p:to>
                                    </p:set>
                                    <p:animEffect transition="in" filter="fade">
                                      <p:cBhvr>
                                        <p:cTn id="31" dur="1000"/>
                                        <p:tgtEl>
                                          <p:spTgt spid="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 name="Title 1">
            <a:extLst>
              <a:ext uri="{FF2B5EF4-FFF2-40B4-BE49-F238E27FC236}">
                <a16:creationId xmlns:a16="http://schemas.microsoft.com/office/drawing/2014/main" id="{98F5D0D9-CAF2-4414-843C-732D35EEC527}"/>
              </a:ext>
            </a:extLst>
          </p:cNvPr>
          <p:cNvSpPr>
            <a:spLocks noGrp="1"/>
          </p:cNvSpPr>
          <p:nvPr>
            <p:ph type="title"/>
          </p:nvPr>
        </p:nvSpPr>
        <p:spPr>
          <a:xfrm>
            <a:off x="237600" y="630799"/>
            <a:ext cx="8520600" cy="1701274"/>
          </a:xfrm>
        </p:spPr>
        <p:txBody>
          <a:bodyPr/>
          <a:lstStyle/>
          <a:p>
            <a:pPr rtl="0">
              <a:lnSpc>
                <a:spcPct val="115000"/>
              </a:lnSpc>
            </a:pP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Imagine you are a scientist that studies water. This type of scientist is called a</a:t>
            </a:r>
            <a:r>
              <a:rPr lang="en-US" sz="1800" b="1" i="0" dirty="0">
                <a:solidFill>
                  <a:srgbClr val="FFFFFF"/>
                </a:solidFill>
                <a:effectLst/>
                <a:latin typeface="Roboto" panose="02000000000000000000" pitchFamily="2" charset="0"/>
                <a:ea typeface="Roboto" panose="02000000000000000000" pitchFamily="2" charset="0"/>
                <a:cs typeface="Roboto" panose="02000000000000000000" pitchFamily="2" charset="0"/>
              </a:rPr>
              <a:t> </a:t>
            </a: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hydrologist.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You decide to test the amount of dissolved oxygen in a local waterway. Which location would you like to test?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267" name="Google Shape;267;p27" descr="Photograph of the Campbell Creek flowing downstream towards the camera.">
            <a:hlinkClick r:id="" action="ppaction://hlinkshowjump?jump=nextslide"/>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602794" y="2462397"/>
            <a:ext cx="2327101" cy="2400341"/>
          </a:xfrm>
          <a:prstGeom prst="rect">
            <a:avLst/>
          </a:prstGeom>
          <a:noFill/>
          <a:ln>
            <a:noFill/>
          </a:ln>
        </p:spPr>
      </p:pic>
      <p:sp>
        <p:nvSpPr>
          <p:cNvPr id="273" name="Google Shape;273;p27"/>
          <p:cNvSpPr txBox="1"/>
          <p:nvPr/>
        </p:nvSpPr>
        <p:spPr>
          <a:xfrm>
            <a:off x="2799748" y="4807800"/>
            <a:ext cx="1363733" cy="308829"/>
          </a:xfrm>
          <a:prstGeom prst="rect">
            <a:avLst/>
          </a:prstGeom>
          <a:noFill/>
          <a:ln>
            <a:noFill/>
          </a:ln>
          <a:effectLst>
            <a:outerShdw blurRad="57150" dist="19050" dir="5400000" algn="bl" rotWithShape="0">
              <a:srgbClr val="000000">
                <a:alpha val="98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Fast moving water.</a:t>
            </a:r>
            <a:endParaRPr lang="en-US" dirty="0">
              <a:ea typeface="Roboto"/>
              <a:sym typeface="Roboto"/>
            </a:endParaRPr>
          </a:p>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B. Wick, BLM.</a:t>
            </a:r>
            <a:endParaRPr lang="en-US" dirty="0"/>
          </a:p>
        </p:txBody>
      </p:sp>
      <p:sp>
        <p:nvSpPr>
          <p:cNvPr id="271" name="Google Shape;271;p27"/>
          <p:cNvSpPr/>
          <p:nvPr/>
        </p:nvSpPr>
        <p:spPr>
          <a:xfrm>
            <a:off x="133400" y="3335125"/>
            <a:ext cx="1378500" cy="1037700"/>
          </a:xfrm>
          <a:prstGeom prst="wedgeRoundRectCallout">
            <a:avLst>
              <a:gd name="adj1" fmla="val 83335"/>
              <a:gd name="adj2" fmla="val -8577"/>
              <a:gd name="adj3" fmla="val 0"/>
            </a:avLst>
          </a:prstGeom>
          <a:solidFill>
            <a:srgbClr val="FFFFFF"/>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100">
                <a:latin typeface="Roboto"/>
                <a:ea typeface="Roboto"/>
                <a:cs typeface="Roboto"/>
                <a:sym typeface="Roboto"/>
              </a:rPr>
              <a:t>Click the arrow to find out what happens if you  measure here.</a:t>
            </a:r>
            <a:endParaRPr sz="1100">
              <a:latin typeface="Roboto"/>
              <a:ea typeface="Roboto"/>
              <a:cs typeface="Roboto"/>
              <a:sym typeface="Roboto"/>
            </a:endParaRPr>
          </a:p>
        </p:txBody>
      </p:sp>
      <p:sp>
        <p:nvSpPr>
          <p:cNvPr id="269" name="Google Shape;269;p27" descr="Red arrow pointing down">
            <a:hlinkClick r:id="" action="ppaction://hlinkshowjump?jump=nextslide"/>
          </p:cNvPr>
          <p:cNvSpPr/>
          <p:nvPr/>
        </p:nvSpPr>
        <p:spPr>
          <a:xfrm>
            <a:off x="1956600" y="3441075"/>
            <a:ext cx="604200" cy="870300"/>
          </a:xfrm>
          <a:prstGeom prst="downArrow">
            <a:avLst>
              <a:gd name="adj1" fmla="val 50000"/>
              <a:gd name="adj2" fmla="val 5161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 name="Picture 2" descr="Image: Dead Fish Washed Ashore during Golden Alga Toxic Bloom ">
            <a:extLst>
              <a:ext uri="{FF2B5EF4-FFF2-40B4-BE49-F238E27FC236}">
                <a16:creationId xmlns:a16="http://schemas.microsoft.com/office/drawing/2014/main" id="{ABEAFC66-DD3F-6490-BFCF-BE2339D985B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915066" y="2462397"/>
            <a:ext cx="3200452" cy="240034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FD23F52-7387-4206-7E1F-E837FB9C09F4}"/>
              </a:ext>
            </a:extLst>
          </p:cNvPr>
          <p:cNvSpPr txBox="1"/>
          <p:nvPr/>
        </p:nvSpPr>
        <p:spPr>
          <a:xfrm>
            <a:off x="6724210" y="4839569"/>
            <a:ext cx="2588369" cy="553998"/>
          </a:xfrm>
          <a:prstGeom prst="rect">
            <a:avLst/>
          </a:prstGeom>
          <a:noFill/>
        </p:spPr>
        <p:txBody>
          <a:bodyPr wrap="square" lIns="91440" tIns="45720" rIns="91440" bIns="45720" rtlCol="0" anchor="t">
            <a:spAutoFit/>
          </a:bodyPr>
          <a:lstStyle/>
          <a:p>
            <a:r>
              <a:rPr lang="en-US" sz="800">
                <a:solidFill>
                  <a:schemeClr val="bg1"/>
                </a:solidFill>
                <a:effectLst>
                  <a:outerShdw blurRad="38100" dist="38100" dir="2700000" algn="tl">
                    <a:srgbClr val="000000">
                      <a:alpha val="43137"/>
                    </a:srgbClr>
                  </a:outerShdw>
                </a:effectLst>
                <a:latin typeface="Roboto"/>
                <a:ea typeface="Roboto"/>
              </a:rPr>
              <a:t>Slow moving, stagnant water.</a:t>
            </a:r>
            <a:endParaRPr lang="en-US">
              <a:solidFill>
                <a:schemeClr val="bg1"/>
              </a:solidFill>
            </a:endParaRPr>
          </a:p>
          <a:p>
            <a:r>
              <a:rPr lang="en-US" sz="800" dirty="0">
                <a:solidFill>
                  <a:schemeClr val="bg1"/>
                </a:solidFill>
                <a:effectLst>
                  <a:outerShdw blurRad="38100" dist="38100" dir="2700000" algn="tl">
                    <a:srgbClr val="000000">
                      <a:alpha val="43137"/>
                    </a:srgbClr>
                  </a:outerShdw>
                </a:effectLst>
                <a:latin typeface="Roboto"/>
                <a:ea typeface="Roboto"/>
              </a:rPr>
              <a:t>Photo by M. Hooper, USGS.</a:t>
            </a:r>
            <a:endParaRPr lang="en-US">
              <a:solidFill>
                <a:schemeClr val="bg1"/>
              </a:solidFill>
            </a:endParaRPr>
          </a:p>
          <a:p>
            <a:endParaRPr lang="en-US" dirty="0"/>
          </a:p>
        </p:txBody>
      </p:sp>
      <p:grpSp>
        <p:nvGrpSpPr>
          <p:cNvPr id="260" name="Google Shape;260;p27">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261" name="Google Shape;261;p27" descr="BLM Alaska Fire Service Masthead graphic" title="BLM Alaska Fire Service Masthead graphic"/>
            <p:cNvGrpSpPr/>
            <p:nvPr/>
          </p:nvGrpSpPr>
          <p:grpSpPr>
            <a:xfrm>
              <a:off x="0" y="0"/>
              <a:ext cx="9144003" cy="572198"/>
              <a:chOff x="0" y="0"/>
              <a:chExt cx="9144003" cy="572198"/>
            </a:xfrm>
          </p:grpSpPr>
          <p:pic>
            <p:nvPicPr>
              <p:cNvPr id="262" name="Google Shape;262;p27" descr="Black Topo line graphic" title="Black Topo line graphic"/>
              <p:cNvPicPr preferRelativeResize="0"/>
              <p:nvPr/>
            </p:nvPicPr>
            <p:blipFill rotWithShape="1">
              <a:blip r:embed="rId6">
                <a:alphaModFix/>
              </a:blip>
              <a:srcRect l="693" t="15710" r="17760" b="78416"/>
              <a:stretch/>
            </p:blipFill>
            <p:spPr>
              <a:xfrm>
                <a:off x="0" y="0"/>
                <a:ext cx="9144003" cy="489286"/>
              </a:xfrm>
              <a:prstGeom prst="rect">
                <a:avLst/>
              </a:prstGeom>
              <a:noFill/>
              <a:ln>
                <a:noFill/>
              </a:ln>
            </p:spPr>
          </p:pic>
          <p:pic>
            <p:nvPicPr>
              <p:cNvPr id="263" name="Google Shape;263;p27" descr="Bureau of Land Management Logo" title="Bureau of Land Management Logo"/>
              <p:cNvPicPr preferRelativeResize="0"/>
              <p:nvPr/>
            </p:nvPicPr>
            <p:blipFill rotWithShape="1">
              <a:blip r:embed="rId7">
                <a:alphaModFix/>
              </a:blip>
              <a:srcRect/>
              <a:stretch/>
            </p:blipFill>
            <p:spPr>
              <a:xfrm>
                <a:off x="241648" y="114722"/>
                <a:ext cx="520818" cy="457476"/>
              </a:xfrm>
              <a:prstGeom prst="rect">
                <a:avLst/>
              </a:prstGeom>
              <a:noFill/>
              <a:ln>
                <a:noFill/>
              </a:ln>
            </p:spPr>
          </p:pic>
          <p:sp>
            <p:nvSpPr>
              <p:cNvPr id="264" name="Google Shape;264;p27"/>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265" name="Google Shape;265;p27"/>
            <p:cNvPicPr preferRelativeResize="0"/>
            <p:nvPr/>
          </p:nvPicPr>
          <p:blipFill>
            <a:blip r:embed="rId8">
              <a:alphaModFix/>
            </a:blip>
            <a:stretch>
              <a:fillRect/>
            </a:stretch>
          </p:blipFill>
          <p:spPr>
            <a:xfrm>
              <a:off x="8455876" y="63300"/>
              <a:ext cx="584799" cy="572200"/>
            </a:xfrm>
            <a:prstGeom prst="rect">
              <a:avLst/>
            </a:prstGeom>
            <a:noFill/>
            <a:ln>
              <a:noFill/>
            </a:ln>
          </p:spPr>
        </p:pic>
      </p:grpSp>
      <p:sp>
        <p:nvSpPr>
          <p:cNvPr id="272" name="Google Shape;272;p27">
            <a:hlinkClick r:id="rId9" action="ppaction://hlinksldjump"/>
          </p:cNvPr>
          <p:cNvSpPr/>
          <p:nvPr/>
        </p:nvSpPr>
        <p:spPr>
          <a:xfrm>
            <a:off x="7379700" y="2805675"/>
            <a:ext cx="1378500" cy="1037700"/>
          </a:xfrm>
          <a:prstGeom prst="wedgeRoundRectCallout">
            <a:avLst>
              <a:gd name="adj1" fmla="val -82111"/>
              <a:gd name="adj2" fmla="val -21834"/>
              <a:gd name="adj3" fmla="val 0"/>
            </a:avLst>
          </a:prstGeom>
          <a:solidFill>
            <a:srgbClr val="FFFFFF"/>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100" dirty="0">
                <a:latin typeface="Roboto"/>
                <a:ea typeface="Roboto"/>
                <a:cs typeface="Roboto"/>
                <a:sym typeface="Roboto"/>
              </a:rPr>
              <a:t>Click the arrow to find out what happens if you  measure here.</a:t>
            </a:r>
            <a:endParaRPr sz="1100" dirty="0">
              <a:latin typeface="Roboto"/>
              <a:ea typeface="Roboto"/>
              <a:cs typeface="Roboto"/>
              <a:sym typeface="Roboto"/>
            </a:endParaRPr>
          </a:p>
        </p:txBody>
      </p:sp>
      <p:sp>
        <p:nvSpPr>
          <p:cNvPr id="270" name="Google Shape;270;p27" descr="Red arrow pointing down">
            <a:hlinkClick r:id="rId9" action="ppaction://hlinksldjump"/>
          </p:cNvPr>
          <p:cNvSpPr/>
          <p:nvPr/>
        </p:nvSpPr>
        <p:spPr>
          <a:xfrm>
            <a:off x="6392400" y="2805675"/>
            <a:ext cx="548700" cy="870300"/>
          </a:xfrm>
          <a:prstGeom prst="downArrow">
            <a:avLst>
              <a:gd name="adj1" fmla="val 50000"/>
              <a:gd name="adj2" fmla="val 5161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6950BFC3-D8DA-4A85-94F7-54DA5524770B}">
      <p188:commentRel xmlns:p188="http://schemas.microsoft.com/office/powerpoint/2018/8/main" r:id="rId3"/>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grpSp>
        <p:nvGrpSpPr>
          <p:cNvPr id="280" name="Google Shape;280;p28">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281" name="Google Shape;281;p28" descr="BLM Alaska Fire Service Masthead graphic" title="BLM Alaska Fire Service Masthead graphic"/>
            <p:cNvGrpSpPr/>
            <p:nvPr/>
          </p:nvGrpSpPr>
          <p:grpSpPr>
            <a:xfrm>
              <a:off x="0" y="0"/>
              <a:ext cx="9144003" cy="572198"/>
              <a:chOff x="0" y="0"/>
              <a:chExt cx="9144003" cy="572198"/>
            </a:xfrm>
          </p:grpSpPr>
          <p:pic>
            <p:nvPicPr>
              <p:cNvPr id="282" name="Google Shape;282;p28"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283" name="Google Shape;283;p28"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284" name="Google Shape;284;p28"/>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285" name="Google Shape;285;p28"/>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3" name="Title 2">
            <a:extLst>
              <a:ext uri="{FF2B5EF4-FFF2-40B4-BE49-F238E27FC236}">
                <a16:creationId xmlns:a16="http://schemas.microsoft.com/office/drawing/2014/main" id="{AEE63F72-B13A-4B25-90D1-540E5D0B10C6}"/>
              </a:ext>
            </a:extLst>
          </p:cNvPr>
          <p:cNvSpPr>
            <a:spLocks noGrp="1"/>
          </p:cNvSpPr>
          <p:nvPr>
            <p:ph type="title"/>
          </p:nvPr>
        </p:nvSpPr>
        <p:spPr>
          <a:xfrm>
            <a:off x="311700" y="654299"/>
            <a:ext cx="8520600" cy="363426"/>
          </a:xfrm>
        </p:spPr>
        <p:txBody>
          <a:bodyPr/>
          <a:lstStyle/>
          <a:p>
            <a:pPr algn="ct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You gather the following equipment to prepare for your field trip:</a:t>
            </a:r>
            <a:endParaRPr lang="en-US">
              <a:effectLst/>
            </a:endParaRPr>
          </a:p>
        </p:txBody>
      </p:sp>
      <p:sp>
        <p:nvSpPr>
          <p:cNvPr id="289" name="Google Shape;289;p28"/>
          <p:cNvSpPr txBox="1"/>
          <p:nvPr/>
        </p:nvSpPr>
        <p:spPr>
          <a:xfrm>
            <a:off x="1047150" y="1845650"/>
            <a:ext cx="1046100" cy="475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rgbClr val="FFFFFF"/>
                </a:solidFill>
                <a:latin typeface="Roboto"/>
                <a:ea typeface="Roboto"/>
                <a:cs typeface="Roboto"/>
                <a:sym typeface="Roboto"/>
              </a:rPr>
              <a:t>Notebook</a:t>
            </a:r>
            <a:endParaRPr dirty="0">
              <a:solidFill>
                <a:srgbClr val="FFFFFF"/>
              </a:solidFill>
              <a:latin typeface="Roboto"/>
              <a:ea typeface="Roboto"/>
              <a:cs typeface="Roboto"/>
              <a:sym typeface="Roboto"/>
            </a:endParaRPr>
          </a:p>
        </p:txBody>
      </p:sp>
      <p:pic>
        <p:nvPicPr>
          <p:cNvPr id="287" name="Google Shape;287;p28" descr="Illustration of a green notebook"/>
          <p:cNvPicPr preferRelativeResize="0"/>
          <p:nvPr/>
        </p:nvPicPr>
        <p:blipFill>
          <a:blip r:embed="rId6">
            <a:alphaModFix/>
          </a:blip>
          <a:stretch>
            <a:fillRect/>
          </a:stretch>
        </p:blipFill>
        <p:spPr>
          <a:xfrm>
            <a:off x="1894250" y="1388025"/>
            <a:ext cx="1391050" cy="1391051"/>
          </a:xfrm>
          <a:prstGeom prst="rect">
            <a:avLst/>
          </a:prstGeom>
          <a:noFill/>
          <a:ln>
            <a:noFill/>
          </a:ln>
        </p:spPr>
      </p:pic>
      <p:sp>
        <p:nvSpPr>
          <p:cNvPr id="290" name="Google Shape;290;p28"/>
          <p:cNvSpPr txBox="1"/>
          <p:nvPr/>
        </p:nvSpPr>
        <p:spPr>
          <a:xfrm>
            <a:off x="5160250" y="2126150"/>
            <a:ext cx="1605600" cy="475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rgbClr val="FFFFFF"/>
                </a:solidFill>
                <a:latin typeface="Roboto"/>
                <a:ea typeface="Roboto"/>
                <a:cs typeface="Roboto"/>
                <a:sym typeface="Roboto"/>
              </a:rPr>
              <a:t>Pencil</a:t>
            </a:r>
            <a:endParaRPr dirty="0">
              <a:solidFill>
                <a:srgbClr val="FFFFFF"/>
              </a:solidFill>
              <a:latin typeface="Roboto"/>
              <a:ea typeface="Roboto"/>
              <a:cs typeface="Roboto"/>
              <a:sym typeface="Roboto"/>
            </a:endParaRPr>
          </a:p>
        </p:txBody>
      </p:sp>
      <p:pic>
        <p:nvPicPr>
          <p:cNvPr id="288" name="Google Shape;288;p28" descr="Illustration of a pencil"/>
          <p:cNvPicPr preferRelativeResize="0"/>
          <p:nvPr/>
        </p:nvPicPr>
        <p:blipFill rotWithShape="1">
          <a:blip r:embed="rId7">
            <a:alphaModFix/>
          </a:blip>
          <a:srcRect l="63" t="-1062" b="32778"/>
          <a:stretch/>
        </p:blipFill>
        <p:spPr>
          <a:xfrm>
            <a:off x="4573752" y="1294544"/>
            <a:ext cx="2780347" cy="949862"/>
          </a:xfrm>
          <a:prstGeom prst="rect">
            <a:avLst/>
          </a:prstGeom>
          <a:noFill/>
          <a:ln>
            <a:noFill/>
          </a:ln>
        </p:spPr>
      </p:pic>
      <p:sp>
        <p:nvSpPr>
          <p:cNvPr id="291" name="Google Shape;291;p28"/>
          <p:cNvSpPr txBox="1"/>
          <p:nvPr/>
        </p:nvSpPr>
        <p:spPr>
          <a:xfrm>
            <a:off x="1679700" y="4504825"/>
            <a:ext cx="1605600" cy="475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rgbClr val="FFFFFF"/>
                </a:solidFill>
                <a:latin typeface="Roboto"/>
                <a:ea typeface="Roboto"/>
                <a:cs typeface="Roboto"/>
                <a:sym typeface="Roboto"/>
              </a:rPr>
              <a:t>Thermometer</a:t>
            </a:r>
            <a:endParaRPr dirty="0">
              <a:solidFill>
                <a:srgbClr val="FFFFFF"/>
              </a:solidFill>
              <a:latin typeface="Roboto"/>
              <a:ea typeface="Roboto"/>
              <a:cs typeface="Roboto"/>
              <a:sym typeface="Roboto"/>
            </a:endParaRPr>
          </a:p>
        </p:txBody>
      </p:sp>
      <p:pic>
        <p:nvPicPr>
          <p:cNvPr id="18" name="Picture 17" descr="A picture of a blue thermometer. The temperature is expressed in degrees Fahrenheit. ">
            <a:extLst>
              <a:ext uri="{FF2B5EF4-FFF2-40B4-BE49-F238E27FC236}">
                <a16:creationId xmlns:a16="http://schemas.microsoft.com/office/drawing/2014/main" id="{9C4FD622-5087-4D70-B826-A1982595CBF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893940" y="3220815"/>
            <a:ext cx="1223555" cy="1299897"/>
          </a:xfrm>
          <a:prstGeom prst="rect">
            <a:avLst/>
          </a:prstGeom>
        </p:spPr>
      </p:pic>
      <p:sp>
        <p:nvSpPr>
          <p:cNvPr id="19" name="Google Shape;199;p22">
            <a:extLst>
              <a:ext uri="{FF2B5EF4-FFF2-40B4-BE49-F238E27FC236}">
                <a16:creationId xmlns:a16="http://schemas.microsoft.com/office/drawing/2014/main" id="{A5BC1368-DAD8-4402-92FA-A1497A697472}"/>
              </a:ext>
            </a:extLst>
          </p:cNvPr>
          <p:cNvSpPr txBox="1"/>
          <p:nvPr/>
        </p:nvSpPr>
        <p:spPr>
          <a:xfrm rot="-5460000">
            <a:off x="2540825" y="3719542"/>
            <a:ext cx="1423114" cy="368296"/>
          </a:xfrm>
          <a:prstGeom prst="rect">
            <a:avLst/>
          </a:prstGeom>
          <a:noFill/>
          <a:ln>
            <a:noFill/>
          </a:ln>
          <a:effectLst>
            <a:outerShdw blurRad="57150" dist="19050" dir="5400000" algn="bl" rotWithShape="0">
              <a:srgbClr val="000000">
                <a:alpha val="74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CCSC staff, BLM.</a:t>
            </a:r>
            <a:endParaRPr lang="en-US" dirty="0"/>
          </a:p>
        </p:txBody>
      </p:sp>
      <p:sp>
        <p:nvSpPr>
          <p:cNvPr id="292" name="Google Shape;292;p28"/>
          <p:cNvSpPr txBox="1"/>
          <p:nvPr/>
        </p:nvSpPr>
        <p:spPr>
          <a:xfrm>
            <a:off x="4790396" y="4523270"/>
            <a:ext cx="2200500" cy="475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rgbClr val="FFFFFF"/>
                </a:solidFill>
                <a:latin typeface="Roboto"/>
                <a:ea typeface="Roboto"/>
                <a:cs typeface="Roboto"/>
                <a:sym typeface="Roboto"/>
              </a:rPr>
              <a:t>Dissolved oxygen test kit</a:t>
            </a:r>
            <a:endParaRPr dirty="0">
              <a:solidFill>
                <a:srgbClr val="FFFFFF"/>
              </a:solidFill>
              <a:latin typeface="Roboto"/>
              <a:ea typeface="Roboto"/>
              <a:cs typeface="Roboto"/>
              <a:sym typeface="Roboto"/>
            </a:endParaRPr>
          </a:p>
        </p:txBody>
      </p:sp>
      <p:pic>
        <p:nvPicPr>
          <p:cNvPr id="293" name="Google Shape;293;p28" descr="A photograph of a dissolved oxygen kit in a black case. In the kit there is a sample cup, a box of glass ampules, and an indicator with different shades of blue."/>
          <p:cNvPicPr preferRelativeResize="0"/>
          <p:nvPr/>
        </p:nvPicPr>
        <p:blipFill>
          <a:blip r:embed="rId9" cstate="screen">
            <a:extLst>
              <a:ext uri="{28A0092B-C50C-407E-A947-70E740481C1C}">
                <a14:useLocalDpi xmlns:a14="http://schemas.microsoft.com/office/drawing/2010/main"/>
              </a:ext>
            </a:extLst>
          </a:blip>
          <a:srcRect/>
          <a:stretch/>
        </p:blipFill>
        <p:spPr>
          <a:xfrm>
            <a:off x="5163422" y="2991925"/>
            <a:ext cx="1454423" cy="1531346"/>
          </a:xfrm>
          <a:prstGeom prst="rect">
            <a:avLst/>
          </a:prstGeom>
          <a:noFill/>
          <a:ln>
            <a:noFill/>
          </a:ln>
        </p:spPr>
      </p:pic>
      <p:sp>
        <p:nvSpPr>
          <p:cNvPr id="20" name="Google Shape;199;p22">
            <a:extLst>
              <a:ext uri="{FF2B5EF4-FFF2-40B4-BE49-F238E27FC236}">
                <a16:creationId xmlns:a16="http://schemas.microsoft.com/office/drawing/2014/main" id="{BFDA725B-01DA-4883-90CC-95D4089756C0}"/>
              </a:ext>
            </a:extLst>
          </p:cNvPr>
          <p:cNvSpPr txBox="1"/>
          <p:nvPr/>
        </p:nvSpPr>
        <p:spPr>
          <a:xfrm>
            <a:off x="5743014" y="4294782"/>
            <a:ext cx="1022836" cy="260175"/>
          </a:xfrm>
          <a:prstGeom prst="rect">
            <a:avLst/>
          </a:prstGeom>
          <a:noFill/>
          <a:ln>
            <a:noFill/>
          </a:ln>
          <a:effectLst>
            <a:outerShdw blurRad="57150" dist="19050" dir="5400000" algn="bl" rotWithShape="0">
              <a:srgbClr val="000000">
                <a:alpha val="74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 CCSC Staff, BLM</a:t>
            </a:r>
            <a:endParaRPr sz="800" dirty="0">
              <a:solidFill>
                <a:srgbClr val="FFFFFF"/>
              </a:solidFill>
              <a:effectLst>
                <a:outerShdw blurRad="38100" dist="38100" dir="2700000" algn="tl">
                  <a:srgbClr val="000000">
                    <a:alpha val="43137"/>
                  </a:srgbClr>
                </a:outerShdw>
              </a:effectLst>
              <a:latin typeface="Roboto"/>
              <a:ea typeface="Roboto"/>
              <a:cs typeface="Roboto"/>
              <a:sym typeface="Roboto"/>
            </a:endParaRPr>
          </a:p>
        </p:txBody>
      </p:sp>
      <p:sp>
        <p:nvSpPr>
          <p:cNvPr id="2" name="Google Shape;199;p22">
            <a:extLst>
              <a:ext uri="{FF2B5EF4-FFF2-40B4-BE49-F238E27FC236}">
                <a16:creationId xmlns:a16="http://schemas.microsoft.com/office/drawing/2014/main" id="{9B8F47B6-5FE9-ABDC-83D5-F7CD7707F5A5}"/>
              </a:ext>
            </a:extLst>
          </p:cNvPr>
          <p:cNvSpPr txBox="1"/>
          <p:nvPr/>
        </p:nvSpPr>
        <p:spPr>
          <a:xfrm rot="-5460000">
            <a:off x="6039331" y="3704096"/>
            <a:ext cx="1423114" cy="368296"/>
          </a:xfrm>
          <a:prstGeom prst="rect">
            <a:avLst/>
          </a:prstGeom>
          <a:noFill/>
          <a:ln>
            <a:noFill/>
          </a:ln>
          <a:effectLst>
            <a:outerShdw blurRad="57150" dist="19050" dir="5400000" algn="bl" rotWithShape="0">
              <a:srgbClr val="000000">
                <a:alpha val="74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CCSC staff, BLM.</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grpSp>
        <p:nvGrpSpPr>
          <p:cNvPr id="300" name="Google Shape;300;p29">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301" name="Google Shape;301;p29" descr="BLM Alaska Fire Service Masthead graphic" title="BLM Alaska Fire Service Masthead graphic"/>
            <p:cNvGrpSpPr/>
            <p:nvPr/>
          </p:nvGrpSpPr>
          <p:grpSpPr>
            <a:xfrm>
              <a:off x="0" y="0"/>
              <a:ext cx="9144003" cy="572198"/>
              <a:chOff x="0" y="0"/>
              <a:chExt cx="9144003" cy="572198"/>
            </a:xfrm>
          </p:grpSpPr>
          <p:pic>
            <p:nvPicPr>
              <p:cNvPr id="302" name="Google Shape;302;p29"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303" name="Google Shape;303;p29"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304" name="Google Shape;304;p29"/>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305" name="Google Shape;305;p29"/>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7C07CBDE-3562-492E-BAB9-E1A202BE61F1}"/>
              </a:ext>
            </a:extLst>
          </p:cNvPr>
          <p:cNvSpPr>
            <a:spLocks noGrp="1"/>
          </p:cNvSpPr>
          <p:nvPr>
            <p:ph type="title"/>
          </p:nvPr>
        </p:nvSpPr>
        <p:spPr>
          <a:xfrm>
            <a:off x="319100" y="1083364"/>
            <a:ext cx="3117300" cy="3267919"/>
          </a:xfrm>
        </p:spPr>
        <p:txBody>
          <a:bodyPr/>
          <a:lstStyle/>
          <a:p>
            <a:r>
              <a:rPr lang="en-US" sz="1800" b="0" i="0" dirty="0">
                <a:solidFill>
                  <a:srgbClr val="FFFFFF"/>
                </a:solidFill>
                <a:effectLst/>
                <a:latin typeface="Roboto"/>
                <a:ea typeface="Roboto"/>
                <a:cs typeface="Roboto"/>
              </a:rPr>
              <a:t>You arrive at a creek.</a:t>
            </a:r>
            <a:br>
              <a:rPr lang="en-US" sz="1800" b="0" i="0" dirty="0">
                <a:effectLst/>
                <a:latin typeface="Roboto" panose="02000000000000000000" pitchFamily="2" charset="0"/>
                <a:ea typeface="Roboto" panose="02000000000000000000" pitchFamily="2" charset="0"/>
                <a:cs typeface="Roboto" panose="02000000000000000000" pitchFamily="2" charset="0"/>
              </a:rPr>
            </a:br>
            <a:br>
              <a:rPr lang="en-US" sz="1800" b="0" i="0" dirty="0">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a:ea typeface="Roboto"/>
                <a:cs typeface="Roboto"/>
              </a:rPr>
              <a:t>Before testing the water, write down some observations in your science journal or on a piece of paper.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dirty="0">
                <a:latin typeface="Roboto"/>
                <a:ea typeface="Roboto"/>
                <a:cs typeface="Roboto"/>
              </a:rPr>
            </a:br>
            <a:r>
              <a:rPr lang="en-US" sz="1800" b="0" i="0" dirty="0">
                <a:solidFill>
                  <a:srgbClr val="FFFFFF"/>
                </a:solidFill>
                <a:effectLst/>
                <a:latin typeface="Roboto"/>
                <a:ea typeface="Roboto"/>
                <a:cs typeface="Roboto"/>
              </a:rPr>
              <a:t>Is the water moving fast or slow?</a:t>
            </a:r>
            <a:br>
              <a:rPr lang="en-US" sz="1800" b="0" i="0" dirty="0">
                <a:effectLst/>
                <a:latin typeface="Roboto" panose="02000000000000000000" pitchFamily="2" charset="0"/>
                <a:ea typeface="Roboto" panose="02000000000000000000" pitchFamily="2" charset="0"/>
                <a:cs typeface="Roboto" panose="02000000000000000000" pitchFamily="2" charset="0"/>
              </a:rPr>
            </a:br>
            <a:br>
              <a:rPr lang="en-US" sz="1800" b="0" i="0" dirty="0">
                <a:effectLst/>
                <a:latin typeface="Roboto" panose="02000000000000000000" pitchFamily="2" charset="0"/>
                <a:ea typeface="Roboto" panose="02000000000000000000" pitchFamily="2" charset="0"/>
                <a:cs typeface="Roboto" panose="02000000000000000000" pitchFamily="2" charset="0"/>
              </a:rPr>
            </a:br>
            <a:r>
              <a:rPr lang="en-US" sz="1800" dirty="0">
                <a:solidFill>
                  <a:srgbClr val="FFFFFF"/>
                </a:solidFill>
                <a:latin typeface="Roboto"/>
                <a:ea typeface="Roboto"/>
                <a:cs typeface="Roboto"/>
              </a:rPr>
              <a:t> </a:t>
            </a:r>
            <a:endParaRPr lang="en-US" dirty="0">
              <a:effectLst/>
            </a:endParaRPr>
          </a:p>
        </p:txBody>
      </p:sp>
      <p:pic>
        <p:nvPicPr>
          <p:cNvPr id="307" name="Google Shape;307;p29" descr="Photograph of the Campbell Creek flowing downstream towards the camera."/>
          <p:cNvPicPr preferRelativeResize="0"/>
          <p:nvPr/>
        </p:nvPicPr>
        <p:blipFill rotWithShape="1">
          <a:blip r:embed="rId7">
            <a:alphaModFix/>
          </a:blip>
          <a:srcRect l="14079" r="19382"/>
          <a:stretch/>
        </p:blipFill>
        <p:spPr>
          <a:xfrm>
            <a:off x="3726050" y="752625"/>
            <a:ext cx="4854624" cy="3816300"/>
          </a:xfrm>
          <a:prstGeom prst="rect">
            <a:avLst/>
          </a:prstGeom>
          <a:noFill/>
          <a:ln>
            <a:noFill/>
          </a:ln>
        </p:spPr>
      </p:pic>
      <p:sp>
        <p:nvSpPr>
          <p:cNvPr id="308" name="Google Shape;308;p29"/>
          <p:cNvSpPr txBox="1"/>
          <p:nvPr/>
        </p:nvSpPr>
        <p:spPr>
          <a:xfrm>
            <a:off x="7456949" y="4516700"/>
            <a:ext cx="1378967" cy="377314"/>
          </a:xfrm>
          <a:prstGeom prst="rect">
            <a:avLst/>
          </a:prstGeom>
          <a:noFill/>
          <a:ln>
            <a:noFill/>
          </a:ln>
          <a:effectLst>
            <a:outerShdw blurRad="57150" dist="19050" dir="5400000" algn="bl" rotWithShape="0">
              <a:srgbClr val="000000">
                <a:alpha val="92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Campbell Creek</a:t>
            </a:r>
            <a:endParaRPr lang="en-US" sz="800" dirty="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B. Wick, BLM.</a:t>
            </a:r>
            <a:endParaRPr sz="800">
              <a:solidFill>
                <a:srgbClr val="FFFFFF"/>
              </a:solidFill>
              <a:effectLst>
                <a:outerShdw blurRad="38100" dist="38100" dir="2700000" algn="tl">
                  <a:srgbClr val="000000">
                    <a:alpha val="43137"/>
                  </a:srgbClr>
                </a:outerShdw>
              </a:effectLst>
              <a:latin typeface="Roboto"/>
              <a:ea typeface="Roboto"/>
              <a:cs typeface="Roboto"/>
            </a:endParaRPr>
          </a:p>
        </p:txBody>
      </p:sp>
    </p:spTree>
  </p:cSld>
  <p:clrMapOvr>
    <a:masterClrMapping/>
  </p:clrMapOvr>
  <p:extLst>
    <p:ext uri="{6950BFC3-D8DA-4A85-94F7-54DA5524770B}">
      <p188:commentRel xmlns:p188="http://schemas.microsoft.com/office/powerpoint/2018/8/main" r:id="rId3"/>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grpSp>
        <p:nvGrpSpPr>
          <p:cNvPr id="314" name="Google Shape;314;p30">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315" name="Google Shape;315;p30" descr="BLM Alaska Fire Service Masthead graphic" title="BLM Alaska Fire Service Masthead graphic"/>
            <p:cNvGrpSpPr/>
            <p:nvPr/>
          </p:nvGrpSpPr>
          <p:grpSpPr>
            <a:xfrm>
              <a:off x="0" y="0"/>
              <a:ext cx="9144003" cy="572198"/>
              <a:chOff x="0" y="0"/>
              <a:chExt cx="9144003" cy="572198"/>
            </a:xfrm>
          </p:grpSpPr>
          <p:pic>
            <p:nvPicPr>
              <p:cNvPr id="316" name="Google Shape;316;p30"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317" name="Google Shape;317;p30"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318" name="Google Shape;318;p30"/>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319" name="Google Shape;319;p30"/>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DD82A069-1120-40AB-9B77-65871EE0A5C7}"/>
              </a:ext>
            </a:extLst>
          </p:cNvPr>
          <p:cNvSpPr>
            <a:spLocks noGrp="1"/>
          </p:cNvSpPr>
          <p:nvPr>
            <p:ph type="title"/>
          </p:nvPr>
        </p:nvSpPr>
        <p:spPr>
          <a:xfrm>
            <a:off x="241648" y="1182756"/>
            <a:ext cx="3286200" cy="2958319"/>
          </a:xfrm>
        </p:spPr>
        <p:txBody>
          <a:bodyPr/>
          <a:lstStyle/>
          <a:p>
            <a:pPr>
              <a:lnSpc>
                <a:spcPct val="115000"/>
              </a:lnSpc>
            </a:pPr>
            <a:r>
              <a:rPr lang="en-US" sz="1800" b="0" i="0" dirty="0">
                <a:solidFill>
                  <a:srgbClr val="FFFFFF"/>
                </a:solidFill>
                <a:effectLst/>
                <a:latin typeface="Roboto"/>
                <a:ea typeface="Roboto"/>
                <a:cs typeface="Roboto"/>
              </a:rPr>
              <a:t>Write down responses to these two questions: </a:t>
            </a:r>
            <a:br>
              <a:rPr lang="en-US" sz="1800" b="0" i="0" dirty="0">
                <a:effectLst/>
                <a:latin typeface="Roboto" panose="02000000000000000000" pitchFamily="2" charset="0"/>
                <a:ea typeface="Roboto" panose="02000000000000000000" pitchFamily="2" charset="0"/>
                <a:cs typeface="Roboto" panose="02000000000000000000" pitchFamily="2" charset="0"/>
              </a:rPr>
            </a:br>
            <a:br>
              <a:rPr lang="en-US" sz="1800" b="0" i="0" dirty="0">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a:ea typeface="Roboto"/>
                <a:cs typeface="Roboto"/>
              </a:rPr>
              <a:t>What living things do you see in and around the water?</a:t>
            </a:r>
            <a:br>
              <a:rPr lang="en-US" sz="1800" b="0" i="0" dirty="0">
                <a:effectLst/>
                <a:latin typeface="Roboto" panose="02000000000000000000" pitchFamily="2" charset="0"/>
                <a:ea typeface="Roboto" panose="02000000000000000000" pitchFamily="2" charset="0"/>
                <a:cs typeface="Roboto" panose="02000000000000000000" pitchFamily="2" charset="0"/>
              </a:rPr>
            </a:br>
            <a:br>
              <a:rPr lang="en-US" sz="1800" dirty="0">
                <a:latin typeface="Roboto"/>
                <a:ea typeface="Roboto"/>
                <a:cs typeface="Roboto"/>
              </a:rPr>
            </a:br>
            <a:r>
              <a:rPr lang="en-US" sz="1800" b="0" i="0" dirty="0">
                <a:solidFill>
                  <a:srgbClr val="FFFFFF"/>
                </a:solidFill>
                <a:effectLst/>
                <a:latin typeface="Roboto"/>
                <a:ea typeface="Roboto"/>
                <a:cs typeface="Roboto"/>
              </a:rPr>
              <a:t>Do you think this waterway has healthy water quality?</a:t>
            </a:r>
            <a:br>
              <a:rPr lang="en-US" sz="1800" dirty="0">
                <a:solidFill>
                  <a:srgbClr val="FFFFFF"/>
                </a:solidFill>
                <a:latin typeface="Roboto"/>
                <a:ea typeface="Roboto"/>
                <a:cs typeface="Roboto"/>
              </a:rPr>
            </a:br>
            <a:br>
              <a:rPr lang="en-US" sz="1800" dirty="0">
                <a:latin typeface="Roboto"/>
                <a:ea typeface="Roboto"/>
                <a:cs typeface="Roboto"/>
              </a:rPr>
            </a:br>
            <a:r>
              <a:rPr lang="en-US" sz="1800" b="0" i="0" dirty="0">
                <a:solidFill>
                  <a:srgbClr val="FFFFFF"/>
                </a:solidFill>
                <a:effectLst/>
                <a:latin typeface="Roboto"/>
                <a:ea typeface="Roboto"/>
                <a:cs typeface="Roboto"/>
              </a:rPr>
              <a:t>Why or why not? </a:t>
            </a:r>
            <a:br>
              <a:rPr lang="en-US" sz="1800" b="0" i="0" dirty="0">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321" name="Google Shape;321;p30" descr="Photograph of the Campbell Creek flowing downstream towards the camera."/>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3726050" y="752625"/>
            <a:ext cx="4854624" cy="3816300"/>
          </a:xfrm>
          <a:prstGeom prst="rect">
            <a:avLst/>
          </a:prstGeom>
          <a:noFill/>
          <a:ln>
            <a:noFill/>
          </a:ln>
        </p:spPr>
      </p:pic>
      <p:pic>
        <p:nvPicPr>
          <p:cNvPr id="322" name="Google Shape;322;p30" descr="Magnifying glass hovering over the creek with an image of salmon in the lens. "/>
          <p:cNvPicPr preferRelativeResize="0"/>
          <p:nvPr/>
        </p:nvPicPr>
        <p:blipFill>
          <a:blip r:embed="rId8" cstate="screen">
            <a:alphaModFix/>
            <a:extLst>
              <a:ext uri="{28A0092B-C50C-407E-A947-70E740481C1C}">
                <a14:useLocalDpi xmlns:a14="http://schemas.microsoft.com/office/drawing/2010/main"/>
              </a:ext>
            </a:extLst>
          </a:blip>
          <a:stretch>
            <a:fillRect/>
          </a:stretch>
        </p:blipFill>
        <p:spPr>
          <a:xfrm>
            <a:off x="4409200" y="2435467"/>
            <a:ext cx="2454900" cy="2554807"/>
          </a:xfrm>
          <a:prstGeom prst="rect">
            <a:avLst/>
          </a:prstGeom>
          <a:noFill/>
          <a:ln>
            <a:noFill/>
          </a:ln>
        </p:spPr>
      </p:pic>
      <p:sp>
        <p:nvSpPr>
          <p:cNvPr id="323" name="Google Shape;323;p30"/>
          <p:cNvSpPr/>
          <p:nvPr/>
        </p:nvSpPr>
        <p:spPr>
          <a:xfrm>
            <a:off x="3726050" y="4236625"/>
            <a:ext cx="2170500" cy="820200"/>
          </a:xfrm>
          <a:prstGeom prst="wedgeRectCallout">
            <a:avLst>
              <a:gd name="adj1" fmla="val 61637"/>
              <a:gd name="adj2" fmla="val -31559"/>
            </a:avLst>
          </a:prstGeom>
          <a:solidFill>
            <a:schemeClr val="lt2"/>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latin typeface="Roboto"/>
                <a:ea typeface="Roboto"/>
                <a:cs typeface="Roboto"/>
                <a:sym typeface="Roboto"/>
              </a:rPr>
              <a:t>When you take a close look you can see salmon swimming in the creek.</a:t>
            </a:r>
            <a:r>
              <a:rPr lang="en"/>
              <a:t> </a:t>
            </a:r>
            <a:endParaRPr/>
          </a:p>
        </p:txBody>
      </p:sp>
      <p:sp>
        <p:nvSpPr>
          <p:cNvPr id="324" name="Google Shape;324;p30"/>
          <p:cNvSpPr txBox="1"/>
          <p:nvPr/>
        </p:nvSpPr>
        <p:spPr>
          <a:xfrm>
            <a:off x="6864452" y="4552269"/>
            <a:ext cx="1929693" cy="501000"/>
          </a:xfrm>
          <a:prstGeom prst="rect">
            <a:avLst/>
          </a:prstGeom>
          <a:noFill/>
          <a:ln>
            <a:noFill/>
          </a:ln>
          <a:effectLst>
            <a:outerShdw blurRad="57150" dist="19050" dir="5400000" algn="bl" rotWithShape="0">
              <a:srgbClr val="000000">
                <a:alpha val="95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Inset: Salmon swimming in </a:t>
            </a:r>
            <a:r>
              <a:rPr lang="en" sz="800">
                <a:solidFill>
                  <a:srgbClr val="FFFFFF"/>
                </a:solidFill>
                <a:effectLst>
                  <a:outerShdw blurRad="38100" dist="38100" dir="2700000" algn="tl">
                    <a:srgbClr val="000000">
                      <a:alpha val="43137"/>
                    </a:srgbClr>
                  </a:outerShdw>
                </a:effectLst>
                <a:latin typeface="Roboto"/>
                <a:ea typeface="Roboto"/>
                <a:cs typeface="Roboto"/>
                <a:sym typeface="Roboto"/>
              </a:rPr>
              <a:t>water.</a:t>
            </a:r>
            <a:endParaRPr lang="en" sz="800" dirty="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Campbell Creek.</a:t>
            </a:r>
            <a:endParaRPr lang="en" sz="800" dirty="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Photos by B. Wick and J. Post, BLM.</a:t>
            </a:r>
            <a:endParaRPr lang="en" sz="800" dirty="0">
              <a:solidFill>
                <a:srgbClr val="FFFFFF"/>
              </a:solidFill>
              <a:effectLst>
                <a:outerShdw blurRad="38100" dist="38100" dir="2700000" algn="tl">
                  <a:srgbClr val="000000">
                    <a:alpha val="43137"/>
                  </a:srgbClr>
                </a:outerShdw>
              </a:effectLst>
              <a:latin typeface="Roboto"/>
              <a:ea typeface="Roboto"/>
              <a:cs typeface="Roboto"/>
            </a:endParaRPr>
          </a:p>
        </p:txBody>
      </p:sp>
    </p:spTree>
  </p:cSld>
  <p:clrMapOvr>
    <a:masterClrMapping/>
  </p:clrMapOvr>
  <p:extLst>
    <p:ext uri="{6950BFC3-D8DA-4A85-94F7-54DA5524770B}">
      <p188:commentRel xmlns:p188="http://schemas.microsoft.com/office/powerpoint/2018/8/main" r:id="rId3"/>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grpSp>
        <p:nvGrpSpPr>
          <p:cNvPr id="330" name="Google Shape;330;p31">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331" name="Google Shape;331;p31" descr="BLM Alaska Fire Service Masthead graphic" title="BLM Alaska Fire Service Masthead graphic"/>
            <p:cNvGrpSpPr/>
            <p:nvPr/>
          </p:nvGrpSpPr>
          <p:grpSpPr>
            <a:xfrm>
              <a:off x="0" y="0"/>
              <a:ext cx="9144003" cy="572198"/>
              <a:chOff x="0" y="0"/>
              <a:chExt cx="9144003" cy="572198"/>
            </a:xfrm>
          </p:grpSpPr>
          <p:pic>
            <p:nvPicPr>
              <p:cNvPr id="332" name="Google Shape;332;p31"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333" name="Google Shape;333;p31"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334" name="Google Shape;334;p31"/>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335" name="Google Shape;335;p31"/>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AF353A4A-5DAD-4887-8A08-CED0108C5D09}"/>
              </a:ext>
            </a:extLst>
          </p:cNvPr>
          <p:cNvSpPr>
            <a:spLocks noGrp="1"/>
          </p:cNvSpPr>
          <p:nvPr>
            <p:ph type="title"/>
          </p:nvPr>
        </p:nvSpPr>
        <p:spPr>
          <a:xfrm>
            <a:off x="257976" y="1401416"/>
            <a:ext cx="3286200" cy="2634555"/>
          </a:xfrm>
        </p:spPr>
        <p:txBody>
          <a:bodyPr/>
          <a:lstStyle/>
          <a:p>
            <a:pPr rtl="0"/>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Make a prediction:</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Do you think the water is cold or warm? Why?</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Do you think the amount of dissolved oxygen is high or low? Why?</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337" name="Google Shape;337;p31" descr="Photograph of the Campbell Creek flowing downstream towards the camera."/>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3726050" y="752625"/>
            <a:ext cx="4854624" cy="3816300"/>
          </a:xfrm>
          <a:prstGeom prst="rect">
            <a:avLst/>
          </a:prstGeom>
          <a:noFill/>
          <a:ln>
            <a:noFill/>
          </a:ln>
        </p:spPr>
      </p:pic>
      <p:pic>
        <p:nvPicPr>
          <p:cNvPr id="338" name="Google Shape;338;p31" descr="Magnifying glass hovering over the creek with an image of salmon in the lens. "/>
          <p:cNvPicPr preferRelativeResize="0"/>
          <p:nvPr/>
        </p:nvPicPr>
        <p:blipFill>
          <a:blip r:embed="rId8" cstate="screen">
            <a:alphaModFix/>
            <a:extLst>
              <a:ext uri="{28A0092B-C50C-407E-A947-70E740481C1C}">
                <a14:useLocalDpi xmlns:a14="http://schemas.microsoft.com/office/drawing/2010/main"/>
              </a:ext>
            </a:extLst>
          </a:blip>
          <a:stretch>
            <a:fillRect/>
          </a:stretch>
        </p:blipFill>
        <p:spPr>
          <a:xfrm>
            <a:off x="4409200" y="2435467"/>
            <a:ext cx="2454900" cy="2554807"/>
          </a:xfrm>
          <a:prstGeom prst="rect">
            <a:avLst/>
          </a:prstGeom>
          <a:noFill/>
          <a:ln>
            <a:noFill/>
          </a:ln>
        </p:spPr>
      </p:pic>
      <p:sp>
        <p:nvSpPr>
          <p:cNvPr id="4" name="Google Shape;324;p30">
            <a:extLst>
              <a:ext uri="{FF2B5EF4-FFF2-40B4-BE49-F238E27FC236}">
                <a16:creationId xmlns:a16="http://schemas.microsoft.com/office/drawing/2014/main" id="{249A5EC0-222C-98EF-1AB9-CDA83679DCAA}"/>
              </a:ext>
            </a:extLst>
          </p:cNvPr>
          <p:cNvSpPr txBox="1"/>
          <p:nvPr/>
        </p:nvSpPr>
        <p:spPr>
          <a:xfrm>
            <a:off x="6864452" y="4552269"/>
            <a:ext cx="1929693" cy="501000"/>
          </a:xfrm>
          <a:prstGeom prst="rect">
            <a:avLst/>
          </a:prstGeom>
          <a:noFill/>
          <a:ln>
            <a:noFill/>
          </a:ln>
          <a:effectLst>
            <a:outerShdw blurRad="57150" dist="19050" dir="5400000" algn="bl" rotWithShape="0">
              <a:srgbClr val="000000">
                <a:alpha val="95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Inset: Salmon swimming in </a:t>
            </a:r>
            <a:r>
              <a:rPr lang="en" sz="800">
                <a:solidFill>
                  <a:srgbClr val="FFFFFF"/>
                </a:solidFill>
                <a:effectLst>
                  <a:outerShdw blurRad="38100" dist="38100" dir="2700000" algn="tl">
                    <a:srgbClr val="000000">
                      <a:alpha val="43137"/>
                    </a:srgbClr>
                  </a:outerShdw>
                </a:effectLst>
                <a:latin typeface="Roboto"/>
                <a:ea typeface="Roboto"/>
                <a:cs typeface="Roboto"/>
                <a:sym typeface="Roboto"/>
              </a:rPr>
              <a:t>water.</a:t>
            </a:r>
            <a:endParaRPr lang="en" sz="800" dirty="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Campbell Creek.</a:t>
            </a:r>
            <a:endParaRPr lang="en" sz="800" dirty="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Photos by B. Wick and J. Post, BLM.</a:t>
            </a:r>
            <a:endParaRPr lang="en" sz="800" dirty="0">
              <a:solidFill>
                <a:srgbClr val="FFFFFF"/>
              </a:solidFill>
              <a:effectLst>
                <a:outerShdw blurRad="38100" dist="38100" dir="2700000" algn="tl">
                  <a:srgbClr val="000000">
                    <a:alpha val="43137"/>
                  </a:srgbClr>
                </a:outerShdw>
              </a:effectLst>
              <a:latin typeface="Roboto"/>
              <a:ea typeface="Roboto"/>
              <a:cs typeface="Roboto"/>
            </a:endParaRPr>
          </a:p>
        </p:txBody>
      </p:sp>
    </p:spTree>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grpSp>
        <p:nvGrpSpPr>
          <p:cNvPr id="72" name="Google Shape;72;p14">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73" name="Google Shape;73;p14" descr="BLM Alaska Fire Service Masthead graphic" title="BLM Alaska Fire Service Masthead graphic"/>
            <p:cNvGrpSpPr/>
            <p:nvPr/>
          </p:nvGrpSpPr>
          <p:grpSpPr>
            <a:xfrm>
              <a:off x="0" y="0"/>
              <a:ext cx="9144003" cy="572198"/>
              <a:chOff x="0" y="0"/>
              <a:chExt cx="9144003" cy="572198"/>
            </a:xfrm>
          </p:grpSpPr>
          <p:pic>
            <p:nvPicPr>
              <p:cNvPr id="74" name="Google Shape;74;p14"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75" name="Google Shape;75;p14"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76" name="Google Shape;76;p14"/>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7" name="Google Shape;77;p14"/>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2F47D7B5-A14F-4131-973F-E8035B2036D8}"/>
              </a:ext>
            </a:extLst>
          </p:cNvPr>
          <p:cNvSpPr>
            <a:spLocks noGrp="1"/>
          </p:cNvSpPr>
          <p:nvPr>
            <p:ph type="title"/>
          </p:nvPr>
        </p:nvSpPr>
        <p:spPr>
          <a:xfrm>
            <a:off x="311700" y="489285"/>
            <a:ext cx="8520600" cy="1468724"/>
          </a:xfrm>
        </p:spPr>
        <p:txBody>
          <a:bodyPr/>
          <a:lstStyle/>
          <a:p>
            <a:pPr algn="ctr" rtl="0">
              <a:lnSpc>
                <a:spcPct val="115000"/>
              </a:lnSpc>
              <a:spcBef>
                <a:spcPts val="1600"/>
              </a:spcBef>
            </a:pPr>
            <a:r>
              <a:rPr lang="en-US" sz="20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Lesson 3: Dissolved Oxygen</a:t>
            </a:r>
            <a:endParaRPr lang="en-US" dirty="0">
              <a:effectLst/>
            </a:endParaRPr>
          </a:p>
          <a:p>
            <a:pPr algn="ctr" rtl="0">
              <a:lnSpc>
                <a:spcPct val="115000"/>
              </a:lnSpc>
              <a:spcBef>
                <a:spcPts val="1600"/>
              </a:spcBef>
            </a:pPr>
            <a:r>
              <a:rPr lang="en-US" sz="20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Lesson Question:</a:t>
            </a:r>
            <a:endParaRPr lang="en-US" dirty="0">
              <a:effectLst/>
            </a:endParaRPr>
          </a:p>
        </p:txBody>
      </p:sp>
      <p:sp>
        <p:nvSpPr>
          <p:cNvPr id="71" name="Google Shape;71;p14"/>
          <p:cNvSpPr txBox="1">
            <a:spLocks noGrp="1"/>
          </p:cNvSpPr>
          <p:nvPr>
            <p:ph type="body" idx="1"/>
          </p:nvPr>
        </p:nvSpPr>
        <p:spPr>
          <a:xfrm>
            <a:off x="311700" y="1630017"/>
            <a:ext cx="8520600" cy="2938783"/>
          </a:xfrm>
          <a:prstGeom prst="rect">
            <a:avLst/>
          </a:prstGeom>
        </p:spPr>
        <p:txBody>
          <a:bodyPr spcFirstLastPara="1" wrap="square" lIns="91425" tIns="91425" rIns="91425" bIns="91425" anchor="t" anchorCtr="0">
            <a:noAutofit/>
          </a:bodyPr>
          <a:lstStyle/>
          <a:p>
            <a:pPr marL="0" lvl="0" indent="0" algn="l" rtl="0">
              <a:lnSpc>
                <a:spcPct val="115000"/>
              </a:lnSpc>
              <a:spcBef>
                <a:spcPts val="1600"/>
              </a:spcBef>
              <a:spcAft>
                <a:spcPts val="0"/>
              </a:spcAft>
              <a:buNone/>
            </a:pPr>
            <a:r>
              <a:rPr lang="en" sz="2000" dirty="0">
                <a:solidFill>
                  <a:srgbClr val="FFFFFF"/>
                </a:solidFill>
                <a:latin typeface="Roboto"/>
                <a:ea typeface="Roboto"/>
                <a:cs typeface="Roboto"/>
                <a:sym typeface="Roboto"/>
              </a:rPr>
              <a:t>Why is dissolved oxygen important for the water quality of waterways?</a:t>
            </a:r>
            <a:endParaRPr sz="2000" dirty="0">
              <a:solidFill>
                <a:srgbClr val="FFFFFF"/>
              </a:solidFill>
              <a:latin typeface="Roboto"/>
              <a:ea typeface="Roboto"/>
              <a:cs typeface="Roboto"/>
              <a:sym typeface="Roboto"/>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grpSp>
        <p:nvGrpSpPr>
          <p:cNvPr id="345" name="Google Shape;345;p32">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346" name="Google Shape;346;p32" descr="BLM Alaska Fire Service Masthead graphic" title="BLM Alaska Fire Service Masthead graphic"/>
            <p:cNvGrpSpPr/>
            <p:nvPr/>
          </p:nvGrpSpPr>
          <p:grpSpPr>
            <a:xfrm>
              <a:off x="0" y="0"/>
              <a:ext cx="9144003" cy="572198"/>
              <a:chOff x="0" y="0"/>
              <a:chExt cx="9144003" cy="572198"/>
            </a:xfrm>
          </p:grpSpPr>
          <p:pic>
            <p:nvPicPr>
              <p:cNvPr id="347" name="Google Shape;347;p32"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348" name="Google Shape;348;p32"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349" name="Google Shape;349;p32"/>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350" name="Google Shape;350;p32"/>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3864AD42-E6F0-41FF-A6AD-EAE50460C769}"/>
              </a:ext>
            </a:extLst>
          </p:cNvPr>
          <p:cNvSpPr>
            <a:spLocks noGrp="1"/>
          </p:cNvSpPr>
          <p:nvPr>
            <p:ph type="title"/>
          </p:nvPr>
        </p:nvSpPr>
        <p:spPr>
          <a:xfrm>
            <a:off x="298276" y="1779103"/>
            <a:ext cx="3117300" cy="2130745"/>
          </a:xfrm>
        </p:spPr>
        <p:txBody>
          <a:bodyPr/>
          <a:lstStyle/>
          <a:p>
            <a:pPr rtl="0"/>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Time to test the water.</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Click on the arrow at the location you would like to test.</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 </a:t>
            </a:r>
            <a:endParaRPr lang="en-US" dirty="0">
              <a:effectLst/>
            </a:endParaRPr>
          </a:p>
        </p:txBody>
      </p:sp>
      <p:pic>
        <p:nvPicPr>
          <p:cNvPr id="352" name="Google Shape;352;p32" descr="Photograph of the Campbell Creek flowing downstream towards the camera."/>
          <p:cNvPicPr preferRelativeResize="0"/>
          <p:nvPr/>
        </p:nvPicPr>
        <p:blipFill rotWithShape="1">
          <a:blip r:embed="rId7">
            <a:alphaModFix/>
          </a:blip>
          <a:srcRect l="14079" r="19382"/>
          <a:stretch/>
        </p:blipFill>
        <p:spPr>
          <a:xfrm>
            <a:off x="3726050" y="752625"/>
            <a:ext cx="4854624" cy="3816300"/>
          </a:xfrm>
          <a:prstGeom prst="rect">
            <a:avLst/>
          </a:prstGeom>
          <a:noFill/>
          <a:ln>
            <a:noFill/>
          </a:ln>
        </p:spPr>
      </p:pic>
      <p:sp>
        <p:nvSpPr>
          <p:cNvPr id="354" name="Google Shape;354;p32" descr="Red arrow pointing down closer to the shore.">
            <a:hlinkClick r:id="rId8" action="ppaction://hlinksldjump"/>
          </p:cNvPr>
          <p:cNvSpPr/>
          <p:nvPr/>
        </p:nvSpPr>
        <p:spPr>
          <a:xfrm>
            <a:off x="4023300" y="2772425"/>
            <a:ext cx="548700" cy="870300"/>
          </a:xfrm>
          <a:prstGeom prst="downArrow">
            <a:avLst>
              <a:gd name="adj1" fmla="val 50000"/>
              <a:gd name="adj2" fmla="val 5161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32" descr="Red arrow pointing down in the middle of the creek.">
            <a:hlinkClick r:id="" action="ppaction://hlinkshowjump?jump=nextslide"/>
          </p:cNvPr>
          <p:cNvSpPr/>
          <p:nvPr/>
        </p:nvSpPr>
        <p:spPr>
          <a:xfrm>
            <a:off x="6829875" y="1701450"/>
            <a:ext cx="548700" cy="870300"/>
          </a:xfrm>
          <a:prstGeom prst="downArrow">
            <a:avLst>
              <a:gd name="adj1" fmla="val 50000"/>
              <a:gd name="adj2" fmla="val 5161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2"/>
          <p:cNvSpPr txBox="1"/>
          <p:nvPr/>
        </p:nvSpPr>
        <p:spPr>
          <a:xfrm>
            <a:off x="7414265" y="4576648"/>
            <a:ext cx="1482600" cy="3936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Campbell Creek.</a:t>
            </a:r>
            <a:endParaRPr lang="en-US" sz="80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B. Wick, BLM.</a:t>
            </a:r>
            <a:endParaRPr sz="800" dirty="0">
              <a:solidFill>
                <a:srgbClr val="FFFFFF"/>
              </a:solidFill>
              <a:effectLst>
                <a:outerShdw blurRad="38100" dist="38100" dir="2700000" algn="tl">
                  <a:srgbClr val="000000">
                    <a:alpha val="43137"/>
                  </a:srgbClr>
                </a:outerShdw>
              </a:effectLst>
              <a:latin typeface="Roboto"/>
              <a:ea typeface="Roboto"/>
              <a:cs typeface="Roboto"/>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6950BFC3-D8DA-4A85-94F7-54DA5524770B}">
      <p188:commentRel xmlns:p188="http://schemas.microsoft.com/office/powerpoint/2018/8/main" r:id="rId3"/>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grpSp>
        <p:nvGrpSpPr>
          <p:cNvPr id="361" name="Google Shape;361;p33">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362" name="Google Shape;362;p33" descr="BLM Alaska Fire Service Masthead graphic" title="BLM Alaska Fire Service Masthead graphic"/>
            <p:cNvGrpSpPr/>
            <p:nvPr/>
          </p:nvGrpSpPr>
          <p:grpSpPr>
            <a:xfrm>
              <a:off x="0" y="0"/>
              <a:ext cx="9144003" cy="572198"/>
              <a:chOff x="0" y="0"/>
              <a:chExt cx="9144003" cy="572198"/>
            </a:xfrm>
          </p:grpSpPr>
          <p:pic>
            <p:nvPicPr>
              <p:cNvPr id="363" name="Google Shape;363;p33"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364" name="Google Shape;364;p33"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365" name="Google Shape;365;p33"/>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366" name="Google Shape;366;p33"/>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CEE131C7-AE76-4528-BFA7-2D177A349937}"/>
              </a:ext>
            </a:extLst>
          </p:cNvPr>
          <p:cNvSpPr>
            <a:spLocks noGrp="1"/>
          </p:cNvSpPr>
          <p:nvPr>
            <p:ph type="title"/>
          </p:nvPr>
        </p:nvSpPr>
        <p:spPr>
          <a:xfrm>
            <a:off x="504125" y="765313"/>
            <a:ext cx="3117300" cy="2479350"/>
          </a:xfrm>
        </p:spPr>
        <p:txBody>
          <a:bodyPr/>
          <a:lstStyle/>
          <a:p>
            <a:pPr rtl="0"/>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AHHHHH!!!</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You slipped on a rock and got wet in the cold water. Luckily, you are not hurt.</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But the water is moving too fast to reach that location.</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sp>
        <p:nvSpPr>
          <p:cNvPr id="369" name="Google Shape;369;p33">
            <a:hlinkClick r:id="" action="ppaction://hlinkshowjump?jump=previousslide"/>
          </p:cNvPr>
          <p:cNvSpPr/>
          <p:nvPr/>
        </p:nvSpPr>
        <p:spPr>
          <a:xfrm>
            <a:off x="862200" y="3255525"/>
            <a:ext cx="1932600" cy="1591800"/>
          </a:xfrm>
          <a:prstGeom prst="hexagon">
            <a:avLst>
              <a:gd name="adj" fmla="val 25000"/>
              <a:gd name="vf" fmla="val 115470"/>
            </a:avLst>
          </a:prstGeom>
          <a:solidFill>
            <a:srgbClr val="CC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latin typeface="Roboto"/>
                <a:ea typeface="Roboto"/>
                <a:cs typeface="Roboto"/>
                <a:sym typeface="Roboto"/>
              </a:rPr>
              <a:t>Click here to go back and choose a new location. </a:t>
            </a:r>
            <a:endParaRPr b="1">
              <a:latin typeface="Roboto"/>
              <a:ea typeface="Roboto"/>
              <a:cs typeface="Roboto"/>
              <a:sym typeface="Roboto"/>
            </a:endParaRPr>
          </a:p>
        </p:txBody>
      </p:sp>
      <p:sp>
        <p:nvSpPr>
          <p:cNvPr id="7" name="Rectangle 6" descr="A triangular symbol warning of a slipping hazard">
            <a:extLst>
              <a:ext uri="{FF2B5EF4-FFF2-40B4-BE49-F238E27FC236}">
                <a16:creationId xmlns:a16="http://schemas.microsoft.com/office/drawing/2014/main" id="{F2D1D497-8641-5CD2-22EC-AE8354AF89B5}"/>
              </a:ext>
            </a:extLst>
          </p:cNvPr>
          <p:cNvSpPr/>
          <p:nvPr/>
        </p:nvSpPr>
        <p:spPr>
          <a:xfrm>
            <a:off x="4436116" y="798497"/>
            <a:ext cx="3845684" cy="35465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Slippery outline">
            <a:extLst>
              <a:ext uri="{FF2B5EF4-FFF2-40B4-BE49-F238E27FC236}">
                <a16:creationId xmlns:a16="http://schemas.microsoft.com/office/drawing/2014/main" id="{44F7E588-70A3-065E-85A2-69D9735E590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58712" y="635500"/>
            <a:ext cx="4000491" cy="4000491"/>
          </a:xfrm>
          <a:prstGeom prst="rect">
            <a:avLst/>
          </a:prstGeom>
        </p:spPr>
      </p:pic>
    </p:spTree>
  </p:cSld>
  <p:clrMapOvr>
    <a:masterClrMapping/>
  </p:clrMapOvr>
  <p:extLst>
    <p:ext uri="{6950BFC3-D8DA-4A85-94F7-54DA5524770B}">
      <p188:commentRel xmlns:p188="http://schemas.microsoft.com/office/powerpoint/2018/8/main" r:id="rId3"/>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grpSp>
        <p:nvGrpSpPr>
          <p:cNvPr id="375" name="Google Shape;375;p34">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376" name="Google Shape;376;p34" descr="BLM Alaska Fire Service Masthead graphic" title="BLM Alaska Fire Service Masthead graphic"/>
            <p:cNvGrpSpPr/>
            <p:nvPr/>
          </p:nvGrpSpPr>
          <p:grpSpPr>
            <a:xfrm>
              <a:off x="0" y="0"/>
              <a:ext cx="9144003" cy="572198"/>
              <a:chOff x="0" y="0"/>
              <a:chExt cx="9144003" cy="572198"/>
            </a:xfrm>
          </p:grpSpPr>
          <p:pic>
            <p:nvPicPr>
              <p:cNvPr id="377" name="Google Shape;377;p34"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378" name="Google Shape;378;p34"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379" name="Google Shape;379;p34"/>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380" name="Google Shape;380;p34"/>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412C3455-6F52-4A33-AE6B-B774F6AD4A9C}"/>
              </a:ext>
            </a:extLst>
          </p:cNvPr>
          <p:cNvSpPr>
            <a:spLocks noGrp="1"/>
          </p:cNvSpPr>
          <p:nvPr>
            <p:ph type="title"/>
          </p:nvPr>
        </p:nvSpPr>
        <p:spPr>
          <a:xfrm>
            <a:off x="381476" y="1672231"/>
            <a:ext cx="3117300" cy="1977088"/>
          </a:xfrm>
        </p:spPr>
        <p:txBody>
          <a:bodyPr/>
          <a:lstStyle/>
          <a:p>
            <a:pPr rtl="0">
              <a:lnSpc>
                <a:spcPct val="115000"/>
              </a:lnSpc>
            </a:pP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This looks like a safe spot to test.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First, you take the temperature.</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382" name="Google Shape;382;p34" descr="Photograph of the Campbell Creek flowing downstream towards the camera."/>
          <p:cNvPicPr preferRelativeResize="0"/>
          <p:nvPr/>
        </p:nvPicPr>
        <p:blipFill rotWithShape="1">
          <a:blip r:embed="rId7">
            <a:alphaModFix/>
          </a:blip>
          <a:srcRect l="14079" r="19382"/>
          <a:stretch/>
        </p:blipFill>
        <p:spPr>
          <a:xfrm>
            <a:off x="3726050" y="752625"/>
            <a:ext cx="4854624" cy="3816300"/>
          </a:xfrm>
          <a:prstGeom prst="rect">
            <a:avLst/>
          </a:prstGeom>
          <a:noFill/>
          <a:ln>
            <a:noFill/>
          </a:ln>
        </p:spPr>
      </p:pic>
      <p:sp>
        <p:nvSpPr>
          <p:cNvPr id="383" name="Google Shape;383;p34"/>
          <p:cNvSpPr txBox="1"/>
          <p:nvPr/>
        </p:nvSpPr>
        <p:spPr>
          <a:xfrm>
            <a:off x="7479973" y="4535400"/>
            <a:ext cx="1309220" cy="347636"/>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Campbell Creek.</a:t>
            </a:r>
            <a:endParaRPr lang="en-US" dirty="0">
              <a:ea typeface="Roboto"/>
              <a:sym typeface="Roboto"/>
            </a:endParaRPr>
          </a:p>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B. Wick, BLM.</a:t>
            </a:r>
            <a:endParaRPr lang="en-US"/>
          </a:p>
        </p:txBody>
      </p:sp>
    </p:spTree>
  </p:cSld>
  <p:clrMapOvr>
    <a:masterClrMapping/>
  </p:clrMapOvr>
  <p:extLst>
    <p:ext uri="{6950BFC3-D8DA-4A85-94F7-54DA5524770B}">
      <p188:commentRel xmlns:p188="http://schemas.microsoft.com/office/powerpoint/2018/8/main" r:id="rId3"/>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grpSp>
        <p:nvGrpSpPr>
          <p:cNvPr id="389" name="Google Shape;389;p35">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390" name="Google Shape;390;p35" descr="BLM Alaska Fire Service Masthead graphic" title="BLM Alaska Fire Service Masthead graphic"/>
            <p:cNvGrpSpPr/>
            <p:nvPr/>
          </p:nvGrpSpPr>
          <p:grpSpPr>
            <a:xfrm>
              <a:off x="0" y="0"/>
              <a:ext cx="9144003" cy="572198"/>
              <a:chOff x="0" y="0"/>
              <a:chExt cx="9144003" cy="572198"/>
            </a:xfrm>
          </p:grpSpPr>
          <p:pic>
            <p:nvPicPr>
              <p:cNvPr id="391" name="Google Shape;391;p35"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392" name="Google Shape;392;p35"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393" name="Google Shape;393;p35"/>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394" name="Google Shape;394;p35"/>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3" name="Title 2">
            <a:extLst>
              <a:ext uri="{FF2B5EF4-FFF2-40B4-BE49-F238E27FC236}">
                <a16:creationId xmlns:a16="http://schemas.microsoft.com/office/drawing/2014/main" id="{A84FB2E2-EF26-4E90-A01F-729E5316C1FA}"/>
              </a:ext>
            </a:extLst>
          </p:cNvPr>
          <p:cNvSpPr>
            <a:spLocks noGrp="1"/>
          </p:cNvSpPr>
          <p:nvPr>
            <p:ph type="title"/>
          </p:nvPr>
        </p:nvSpPr>
        <p:spPr>
          <a:xfrm>
            <a:off x="311700" y="635500"/>
            <a:ext cx="8520600" cy="638099"/>
          </a:xfrm>
        </p:spPr>
        <p:txBody>
          <a:bodyPr/>
          <a:lstStyle/>
          <a:p>
            <a:pPr algn="ctr" rtl="0"/>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Choose the instrument you will use to test the water </a:t>
            </a:r>
            <a:r>
              <a:rPr lang="en-US" sz="1800" b="0" i="0" dirty="0">
                <a:solidFill>
                  <a:schemeClr val="bg1"/>
                </a:solidFill>
                <a:effectLst/>
                <a:latin typeface="Roboto" panose="02000000000000000000" pitchFamily="2" charset="0"/>
                <a:ea typeface="Roboto" panose="02000000000000000000" pitchFamily="2" charset="0"/>
                <a:cs typeface="Roboto" panose="02000000000000000000" pitchFamily="2" charset="0"/>
              </a:rPr>
              <a:t>temperature</a:t>
            </a: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a:t>
            </a:r>
            <a:endParaRPr lang="en-US" dirty="0">
              <a:effectLst/>
            </a:endParaRPr>
          </a:p>
        </p:txBody>
      </p:sp>
      <p:pic>
        <p:nvPicPr>
          <p:cNvPr id="399" name="Google Shape;399;p35" descr="A photograph of a blue thermometer. The temperature is expressed in degrees Fahrenheit.">
            <a:hlinkClick r:id="rId6" action="ppaction://hlinksldjump"/>
          </p:cNvPr>
          <p:cNvPicPr preferRelativeResize="0"/>
          <p:nvPr/>
        </p:nvPicPr>
        <p:blipFill>
          <a:blip r:embed="rId7" cstate="screen">
            <a:extLst>
              <a:ext uri="{28A0092B-C50C-407E-A947-70E740481C1C}">
                <a14:useLocalDpi xmlns:a14="http://schemas.microsoft.com/office/drawing/2010/main"/>
              </a:ext>
            </a:extLst>
          </a:blip>
          <a:srcRect/>
          <a:stretch/>
        </p:blipFill>
        <p:spPr>
          <a:xfrm>
            <a:off x="1155254" y="1273600"/>
            <a:ext cx="2938725" cy="2419088"/>
          </a:xfrm>
          <a:prstGeom prst="rect">
            <a:avLst/>
          </a:prstGeom>
          <a:noFill/>
          <a:ln>
            <a:noFill/>
          </a:ln>
        </p:spPr>
      </p:pic>
      <p:sp>
        <p:nvSpPr>
          <p:cNvPr id="398" name="Google Shape;398;p35">
            <a:hlinkClick r:id="rId6" action="ppaction://hlinksldjump"/>
          </p:cNvPr>
          <p:cNvSpPr/>
          <p:nvPr/>
        </p:nvSpPr>
        <p:spPr>
          <a:xfrm>
            <a:off x="1155253" y="3692687"/>
            <a:ext cx="2938724" cy="5352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600" b="1" dirty="0">
                <a:latin typeface="Roboto"/>
                <a:ea typeface="Roboto"/>
                <a:cs typeface="Roboto"/>
                <a:sym typeface="Roboto"/>
              </a:rPr>
              <a:t>Thermometer</a:t>
            </a:r>
            <a:endParaRPr sz="1600" b="1" dirty="0">
              <a:latin typeface="Roboto"/>
              <a:ea typeface="Roboto"/>
              <a:cs typeface="Roboto"/>
              <a:sym typeface="Roboto"/>
            </a:endParaRPr>
          </a:p>
        </p:txBody>
      </p:sp>
      <p:pic>
        <p:nvPicPr>
          <p:cNvPr id="396" name="Google Shape;396;p35" descr="A photograph of a dissolved oxygen kit in a black case. In the kit there is a sample cup, a box of glass ampules, and an indicator with different shades of blue.">
            <a:hlinkClick r:id="rId8" action="ppaction://hlinksldjump"/>
          </p:cNvPr>
          <p:cNvPicPr preferRelativeResize="0"/>
          <p:nvPr/>
        </p:nvPicPr>
        <p:blipFill>
          <a:blip r:embed="rId9" cstate="screen">
            <a:extLst>
              <a:ext uri="{28A0092B-C50C-407E-A947-70E740481C1C}">
                <a14:useLocalDpi xmlns:a14="http://schemas.microsoft.com/office/drawing/2010/main"/>
              </a:ext>
            </a:extLst>
          </a:blip>
          <a:srcRect/>
          <a:stretch/>
        </p:blipFill>
        <p:spPr>
          <a:xfrm>
            <a:off x="4780911" y="1284463"/>
            <a:ext cx="2938725" cy="2408224"/>
          </a:xfrm>
          <a:prstGeom prst="rect">
            <a:avLst/>
          </a:prstGeom>
          <a:noFill/>
          <a:ln>
            <a:noFill/>
          </a:ln>
        </p:spPr>
      </p:pic>
      <p:sp>
        <p:nvSpPr>
          <p:cNvPr id="14" name="Google Shape;199;p22">
            <a:extLst>
              <a:ext uri="{FF2B5EF4-FFF2-40B4-BE49-F238E27FC236}">
                <a16:creationId xmlns:a16="http://schemas.microsoft.com/office/drawing/2014/main" id="{E4E533E3-E7BE-4E10-9EB4-8F1FE1D64F8C}"/>
              </a:ext>
            </a:extLst>
          </p:cNvPr>
          <p:cNvSpPr txBox="1"/>
          <p:nvPr/>
        </p:nvSpPr>
        <p:spPr>
          <a:xfrm>
            <a:off x="6397321" y="4292903"/>
            <a:ext cx="1876754" cy="368295"/>
          </a:xfrm>
          <a:prstGeom prst="rect">
            <a:avLst/>
          </a:prstGeom>
          <a:noFill/>
          <a:ln>
            <a:noFill/>
          </a:ln>
          <a:effectLst>
            <a:outerShdw blurRad="57150" dist="19050" dir="5400000" algn="bl" rotWithShape="0">
              <a:srgbClr val="000000">
                <a:alpha val="74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Photos by CCSC staff, BLM.</a:t>
            </a:r>
            <a:endParaRPr lang="en-US" dirty="0"/>
          </a:p>
        </p:txBody>
      </p:sp>
      <p:sp>
        <p:nvSpPr>
          <p:cNvPr id="397" name="Google Shape;397;p35">
            <a:hlinkClick r:id="rId8" action="ppaction://hlinksldjump"/>
          </p:cNvPr>
          <p:cNvSpPr/>
          <p:nvPr/>
        </p:nvSpPr>
        <p:spPr>
          <a:xfrm>
            <a:off x="4780849" y="3692688"/>
            <a:ext cx="2938800" cy="5352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600" b="1" dirty="0">
                <a:latin typeface="Roboto"/>
                <a:ea typeface="Roboto"/>
                <a:cs typeface="Roboto"/>
                <a:sym typeface="Roboto"/>
              </a:rPr>
              <a:t>Dissolved oxygen test kit</a:t>
            </a:r>
            <a:endParaRPr sz="1600" b="1" dirty="0">
              <a:latin typeface="Roboto"/>
              <a:ea typeface="Roboto"/>
              <a:cs typeface="Roboto"/>
              <a:sym typeface="Roboto"/>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grpSp>
        <p:nvGrpSpPr>
          <p:cNvPr id="405" name="Google Shape;405;p36">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406" name="Google Shape;406;p36" descr="BLM Alaska Fire Service Masthead graphic" title="BLM Alaska Fire Service Masthead graphic"/>
            <p:cNvGrpSpPr/>
            <p:nvPr/>
          </p:nvGrpSpPr>
          <p:grpSpPr>
            <a:xfrm>
              <a:off x="0" y="0"/>
              <a:ext cx="9144003" cy="572198"/>
              <a:chOff x="0" y="0"/>
              <a:chExt cx="9144003" cy="572198"/>
            </a:xfrm>
          </p:grpSpPr>
          <p:pic>
            <p:nvPicPr>
              <p:cNvPr id="407" name="Google Shape;407;p36"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408" name="Google Shape;408;p36"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409" name="Google Shape;409;p36"/>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410" name="Google Shape;410;p36"/>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4" name="Title 3">
            <a:extLst>
              <a:ext uri="{FF2B5EF4-FFF2-40B4-BE49-F238E27FC236}">
                <a16:creationId xmlns:a16="http://schemas.microsoft.com/office/drawing/2014/main" id="{E0ABD18B-0917-4F92-9EBA-E0C9DABD40A6}"/>
              </a:ext>
            </a:extLst>
          </p:cNvPr>
          <p:cNvSpPr>
            <a:spLocks noGrp="1"/>
          </p:cNvSpPr>
          <p:nvPr>
            <p:ph type="title"/>
          </p:nvPr>
        </p:nvSpPr>
        <p:spPr>
          <a:xfrm>
            <a:off x="311700" y="995950"/>
            <a:ext cx="3574500" cy="1106387"/>
          </a:xfrm>
        </p:spPr>
        <p:txBody>
          <a:bodyPr/>
          <a:lstStyle/>
          <a:p>
            <a:pPr rtl="0">
              <a:lnSpc>
                <a:spcPct val="115000"/>
              </a:lnSpc>
            </a:pPr>
            <a:r>
              <a:rPr lang="en-US" sz="17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Unfortunately, this kit does not have a thermometer to test the water temperature. </a:t>
            </a:r>
            <a:endParaRPr lang="en-US" dirty="0">
              <a:effectLst/>
            </a:endParaRPr>
          </a:p>
        </p:txBody>
      </p:sp>
      <p:sp>
        <p:nvSpPr>
          <p:cNvPr id="414" name="Google Shape;414;p36">
            <a:hlinkClick r:id="" action="ppaction://hlinkshowjump?jump=previousslide"/>
          </p:cNvPr>
          <p:cNvSpPr/>
          <p:nvPr/>
        </p:nvSpPr>
        <p:spPr>
          <a:xfrm>
            <a:off x="594625" y="2185250"/>
            <a:ext cx="2393400" cy="1962300"/>
          </a:xfrm>
          <a:prstGeom prst="hexagon">
            <a:avLst>
              <a:gd name="adj" fmla="val 25000"/>
              <a:gd name="vf" fmla="val 115470"/>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latin typeface="Roboto"/>
                <a:ea typeface="Roboto"/>
                <a:cs typeface="Roboto"/>
                <a:sym typeface="Roboto"/>
              </a:rPr>
              <a:t>Click here to go back and choose a different instrument. </a:t>
            </a:r>
            <a:endParaRPr sz="1800" b="1">
              <a:latin typeface="Roboto"/>
              <a:ea typeface="Roboto"/>
              <a:cs typeface="Roboto"/>
              <a:sym typeface="Roboto"/>
            </a:endParaRPr>
          </a:p>
        </p:txBody>
      </p:sp>
      <p:pic>
        <p:nvPicPr>
          <p:cNvPr id="412" name="Google Shape;412;p36" descr="A photograph of a dissolved oxygen kit in a black case. In the kit there is a sample cup, a box of glass ampules, and an indicator with different shades of blue.">
            <a:hlinkClick r:id="" action="ppaction://hlinkshowjump?jump=previousslide"/>
          </p:cNvPr>
          <p:cNvPicPr preferRelativeResize="0"/>
          <p:nvPr/>
        </p:nvPicPr>
        <p:blipFill>
          <a:blip r:embed="rId7" cstate="screen">
            <a:extLst>
              <a:ext uri="{28A0092B-C50C-407E-A947-70E740481C1C}">
                <a14:useLocalDpi xmlns:a14="http://schemas.microsoft.com/office/drawing/2010/main"/>
              </a:ext>
            </a:extLst>
          </a:blip>
          <a:srcRect/>
          <a:stretch/>
        </p:blipFill>
        <p:spPr>
          <a:xfrm>
            <a:off x="4210293" y="1052900"/>
            <a:ext cx="3962558" cy="3243675"/>
          </a:xfrm>
          <a:prstGeom prst="rect">
            <a:avLst/>
          </a:prstGeom>
          <a:noFill/>
          <a:ln>
            <a:noFill/>
          </a:ln>
        </p:spPr>
      </p:pic>
      <p:sp>
        <p:nvSpPr>
          <p:cNvPr id="12" name="Google Shape;199;p22">
            <a:extLst>
              <a:ext uri="{FF2B5EF4-FFF2-40B4-BE49-F238E27FC236}">
                <a16:creationId xmlns:a16="http://schemas.microsoft.com/office/drawing/2014/main" id="{D8ADA6C0-9A2E-463C-B892-B2B4DB816AE4}"/>
              </a:ext>
            </a:extLst>
          </p:cNvPr>
          <p:cNvSpPr txBox="1"/>
          <p:nvPr/>
        </p:nvSpPr>
        <p:spPr>
          <a:xfrm>
            <a:off x="6804272" y="4296575"/>
            <a:ext cx="1460526" cy="321958"/>
          </a:xfrm>
          <a:prstGeom prst="rect">
            <a:avLst/>
          </a:prstGeom>
          <a:noFill/>
          <a:ln>
            <a:noFill/>
          </a:ln>
          <a:effectLst>
            <a:outerShdw blurRad="57150" dist="19050" dir="5400000" algn="bl" rotWithShape="0">
              <a:srgbClr val="000000">
                <a:alpha val="74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Photos by CCSC staff, BLM.</a:t>
            </a:r>
            <a:endParaRPr lang="en-US" dirty="0"/>
          </a:p>
        </p:txBody>
      </p:sp>
    </p:spTree>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grpSp>
        <p:nvGrpSpPr>
          <p:cNvPr id="420" name="Google Shape;420;p37">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421" name="Google Shape;421;p37" descr="BLM Alaska Fire Service Masthead graphic" title="BLM Alaska Fire Service Masthead graphic"/>
            <p:cNvGrpSpPr/>
            <p:nvPr/>
          </p:nvGrpSpPr>
          <p:grpSpPr>
            <a:xfrm>
              <a:off x="0" y="0"/>
              <a:ext cx="9144003" cy="572198"/>
              <a:chOff x="0" y="0"/>
              <a:chExt cx="9144003" cy="572198"/>
            </a:xfrm>
          </p:grpSpPr>
          <p:pic>
            <p:nvPicPr>
              <p:cNvPr id="422" name="Google Shape;422;p37"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423" name="Google Shape;423;p37"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424" name="Google Shape;424;p37"/>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425" name="Google Shape;425;p37"/>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2CC24A1B-77C2-4BDE-A6AF-50335479CC6A}"/>
              </a:ext>
            </a:extLst>
          </p:cNvPr>
          <p:cNvSpPr>
            <a:spLocks noGrp="1"/>
          </p:cNvSpPr>
          <p:nvPr>
            <p:ph type="title"/>
          </p:nvPr>
        </p:nvSpPr>
        <p:spPr>
          <a:xfrm>
            <a:off x="311700" y="1521051"/>
            <a:ext cx="3311022" cy="2346755"/>
          </a:xfrm>
        </p:spPr>
        <p:txBody>
          <a:bodyPr/>
          <a:lstStyle/>
          <a:p>
            <a:pPr rtl="0">
              <a:lnSpc>
                <a:spcPct val="115000"/>
              </a:lnSpc>
            </a:pPr>
            <a:r>
              <a:rPr lang="en-US" sz="1800" dirty="0">
                <a:solidFill>
                  <a:srgbClr val="FFFFFF"/>
                </a:solidFill>
                <a:latin typeface="Roboto" panose="02000000000000000000" pitchFamily="2" charset="0"/>
                <a:ea typeface="Roboto" panose="02000000000000000000" pitchFamily="2" charset="0"/>
                <a:cs typeface="Roboto" panose="02000000000000000000" pitchFamily="2" charset="0"/>
              </a:rPr>
              <a:t>Righ</a:t>
            </a: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t! The thermometer is the tool to use for measuring water temperature.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You put the thermometer into the water and wait one minute.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427" name="Google Shape;427;p37" descr="Photograph of the Campbell Creek flowing downstream towards the camera."/>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3726050" y="752625"/>
            <a:ext cx="4854624" cy="3816300"/>
          </a:xfrm>
          <a:prstGeom prst="rect">
            <a:avLst/>
          </a:prstGeom>
          <a:noFill/>
          <a:ln>
            <a:noFill/>
          </a:ln>
        </p:spPr>
      </p:pic>
      <p:sp>
        <p:nvSpPr>
          <p:cNvPr id="428" name="Google Shape;428;p37"/>
          <p:cNvSpPr txBox="1"/>
          <p:nvPr/>
        </p:nvSpPr>
        <p:spPr>
          <a:xfrm>
            <a:off x="7433778" y="4576647"/>
            <a:ext cx="1250225" cy="360422"/>
          </a:xfrm>
          <a:prstGeom prst="rect">
            <a:avLst/>
          </a:prstGeom>
          <a:noFill/>
          <a:ln>
            <a:noFill/>
          </a:ln>
          <a:effectLst>
            <a:outerShdw blurRad="57150" dist="19050" dir="5400000" algn="bl" rotWithShape="0">
              <a:srgbClr val="000000">
                <a:alpha val="96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Campbell Creek.</a:t>
            </a:r>
            <a:endParaRPr lang="en-US" sz="800" dirty="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B. Wick, BLM.</a:t>
            </a:r>
            <a:endParaRPr sz="800" dirty="0">
              <a:solidFill>
                <a:srgbClr val="FFFFFF"/>
              </a:solidFill>
              <a:effectLst>
                <a:outerShdw blurRad="38100" dist="38100" dir="2700000" algn="tl">
                  <a:srgbClr val="000000">
                    <a:alpha val="43137"/>
                  </a:srgbClr>
                </a:outerShdw>
              </a:effectLst>
              <a:latin typeface="Roboto"/>
              <a:ea typeface="Roboto"/>
              <a:cs typeface="Roboto"/>
            </a:endParaRPr>
          </a:p>
        </p:txBody>
      </p:sp>
    </p:spTree>
  </p:cSld>
  <p:clrMapOvr>
    <a:masterClrMapping/>
  </p:clrMapOvr>
  <p:extLst>
    <p:ext uri="{6950BFC3-D8DA-4A85-94F7-54DA5524770B}">
      <p188:commentRel xmlns:p188="http://schemas.microsoft.com/office/powerpoint/2018/8/main" r:id="rId3"/>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grpSp>
        <p:nvGrpSpPr>
          <p:cNvPr id="434" name="Google Shape;434;p38">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435" name="Google Shape;435;p38" descr="BLM Alaska Fire Service Masthead graphic" title="BLM Alaska Fire Service Masthead graphic"/>
            <p:cNvGrpSpPr/>
            <p:nvPr/>
          </p:nvGrpSpPr>
          <p:grpSpPr>
            <a:xfrm>
              <a:off x="0" y="0"/>
              <a:ext cx="9144003" cy="572198"/>
              <a:chOff x="0" y="0"/>
              <a:chExt cx="9144003" cy="572198"/>
            </a:xfrm>
          </p:grpSpPr>
          <p:pic>
            <p:nvPicPr>
              <p:cNvPr id="436" name="Google Shape;436;p38"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437" name="Google Shape;437;p38"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438" name="Google Shape;438;p38"/>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439" name="Google Shape;439;p38"/>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05D745FB-E253-438F-BE01-0960EB9E2A9F}"/>
              </a:ext>
            </a:extLst>
          </p:cNvPr>
          <p:cNvSpPr>
            <a:spLocks noGrp="1"/>
          </p:cNvSpPr>
          <p:nvPr>
            <p:ph type="title"/>
          </p:nvPr>
        </p:nvSpPr>
        <p:spPr>
          <a:xfrm>
            <a:off x="241648" y="1749287"/>
            <a:ext cx="3484402" cy="2108010"/>
          </a:xfrm>
        </p:spPr>
        <p:txBody>
          <a:bodyPr/>
          <a:lstStyle/>
          <a:p>
            <a:r>
              <a:rPr lang="en-US" sz="1800" b="0" i="0" dirty="0">
                <a:solidFill>
                  <a:srgbClr val="FFFFFF"/>
                </a:solidFill>
                <a:effectLst/>
                <a:latin typeface="Roboto"/>
                <a:ea typeface="Roboto"/>
                <a:cs typeface="Roboto"/>
              </a:rPr>
              <a:t>The water temperature is 45°F.</a:t>
            </a:r>
            <a:br>
              <a:rPr lang="en-US" sz="1800" b="0" i="0" dirty="0">
                <a:effectLst/>
                <a:latin typeface="Roboto" panose="02000000000000000000" pitchFamily="2" charset="0"/>
                <a:ea typeface="Roboto" panose="02000000000000000000" pitchFamily="2" charset="0"/>
                <a:cs typeface="Roboto" panose="02000000000000000000" pitchFamily="2" charset="0"/>
              </a:rPr>
            </a:br>
            <a:br>
              <a:rPr lang="en-US" sz="1800" b="0" i="0" dirty="0">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a:ea typeface="Roboto"/>
                <a:cs typeface="Roboto"/>
              </a:rPr>
              <a:t>That is cold!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dirty="0">
                <a:latin typeface="Roboto"/>
                <a:ea typeface="Roboto"/>
                <a:cs typeface="Roboto"/>
              </a:rPr>
            </a:br>
            <a:r>
              <a:rPr lang="en-US" sz="1800" b="0" i="0" dirty="0">
                <a:solidFill>
                  <a:srgbClr val="FFFFFF"/>
                </a:solidFill>
                <a:effectLst/>
                <a:latin typeface="Roboto"/>
                <a:ea typeface="Roboto"/>
                <a:cs typeface="Roboto"/>
              </a:rPr>
              <a:t>Did you predict that the water temperature would be cold? </a:t>
            </a:r>
            <a:br>
              <a:rPr lang="en-US" sz="1800" b="0" i="0" dirty="0">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441" name="Google Shape;441;p38" descr="Photograph of the Campbell Creek flowing downstream towards the camera."/>
          <p:cNvPicPr preferRelativeResize="0"/>
          <p:nvPr/>
        </p:nvPicPr>
        <p:blipFill rotWithShape="1">
          <a:blip r:embed="rId7">
            <a:alphaModFix/>
          </a:blip>
          <a:srcRect l="14079" r="19382"/>
          <a:stretch/>
        </p:blipFill>
        <p:spPr>
          <a:xfrm>
            <a:off x="3726050" y="752625"/>
            <a:ext cx="4854624" cy="3816300"/>
          </a:xfrm>
          <a:prstGeom prst="rect">
            <a:avLst/>
          </a:prstGeom>
          <a:noFill/>
          <a:ln>
            <a:noFill/>
          </a:ln>
        </p:spPr>
      </p:pic>
      <p:sp>
        <p:nvSpPr>
          <p:cNvPr id="442" name="Google Shape;442;p38"/>
          <p:cNvSpPr txBox="1"/>
          <p:nvPr/>
        </p:nvSpPr>
        <p:spPr>
          <a:xfrm>
            <a:off x="7462039" y="4576647"/>
            <a:ext cx="1233727" cy="401323"/>
          </a:xfrm>
          <a:prstGeom prst="rect">
            <a:avLst/>
          </a:prstGeom>
          <a:noFill/>
          <a:ln>
            <a:noFill/>
          </a:ln>
          <a:effectLst>
            <a:outerShdw blurRad="57150" dist="19050" dir="5400000" algn="bl" rotWithShape="0">
              <a:srgbClr val="000000">
                <a:alpha val="97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Campbell Creek.</a:t>
            </a:r>
            <a:endParaRPr lang="en-US" sz="800" dirty="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B. Wick, BLM.</a:t>
            </a:r>
            <a:endParaRPr sz="800" dirty="0">
              <a:solidFill>
                <a:srgbClr val="FFFFFF"/>
              </a:solidFill>
              <a:effectLst>
                <a:outerShdw blurRad="38100" dist="38100" dir="2700000" algn="tl">
                  <a:srgbClr val="000000">
                    <a:alpha val="43137"/>
                  </a:srgbClr>
                </a:outerShdw>
              </a:effectLst>
              <a:latin typeface="Roboto"/>
              <a:ea typeface="Roboto"/>
              <a:cs typeface="Roboto"/>
            </a:endParaRPr>
          </a:p>
        </p:txBody>
      </p:sp>
    </p:spTree>
  </p:cSld>
  <p:clrMapOvr>
    <a:masterClrMapping/>
  </p:clrMapOvr>
  <p:extLst>
    <p:ext uri="{6950BFC3-D8DA-4A85-94F7-54DA5524770B}">
      <p188:commentRel xmlns:p188="http://schemas.microsoft.com/office/powerpoint/2018/8/main" r:id="rId3"/>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grpSp>
        <p:nvGrpSpPr>
          <p:cNvPr id="447" name="Google Shape;447;p39">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448" name="Google Shape;448;p39" descr="BLM Alaska Fire Service Masthead graphic" title="BLM Alaska Fire Service Masthead graphic"/>
            <p:cNvGrpSpPr/>
            <p:nvPr/>
          </p:nvGrpSpPr>
          <p:grpSpPr>
            <a:xfrm>
              <a:off x="0" y="0"/>
              <a:ext cx="9144003" cy="572198"/>
              <a:chOff x="0" y="0"/>
              <a:chExt cx="9144003" cy="572198"/>
            </a:xfrm>
          </p:grpSpPr>
          <p:pic>
            <p:nvPicPr>
              <p:cNvPr id="449" name="Google Shape;449;p39"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450" name="Google Shape;450;p39"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451" name="Google Shape;451;p39"/>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452" name="Google Shape;452;p39"/>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A5F60AC7-ED87-4907-9A26-2A32D677FE55}"/>
              </a:ext>
            </a:extLst>
          </p:cNvPr>
          <p:cNvSpPr>
            <a:spLocks noGrp="1"/>
          </p:cNvSpPr>
          <p:nvPr>
            <p:ph type="title"/>
          </p:nvPr>
        </p:nvSpPr>
        <p:spPr>
          <a:xfrm>
            <a:off x="311700" y="752625"/>
            <a:ext cx="3187076" cy="1435520"/>
          </a:xfrm>
        </p:spPr>
        <p:txBody>
          <a:bodyPr/>
          <a:lstStyle/>
          <a:p>
            <a:pPr>
              <a:lnSpc>
                <a:spcPct val="115000"/>
              </a:lnSpc>
            </a:pPr>
            <a:r>
              <a:rPr lang="en-US" sz="1800" b="0" i="0" dirty="0">
                <a:solidFill>
                  <a:srgbClr val="FFFFFF"/>
                </a:solidFill>
                <a:effectLst/>
                <a:latin typeface="Roboto"/>
                <a:ea typeface="Roboto"/>
                <a:cs typeface="Roboto"/>
              </a:rPr>
              <a:t>Next, test for dissolved oxygen. </a:t>
            </a:r>
            <a:r>
              <a:rPr lang="en-US" sz="1800" dirty="0">
                <a:solidFill>
                  <a:srgbClr val="FFFFFF"/>
                </a:solidFill>
                <a:latin typeface="Roboto"/>
                <a:ea typeface="Roboto"/>
                <a:cs typeface="Roboto"/>
              </a:rPr>
              <a:t>You fill</a:t>
            </a:r>
            <a:r>
              <a:rPr lang="en-US" sz="1800" b="0" i="0" dirty="0">
                <a:solidFill>
                  <a:srgbClr val="FFFFFF"/>
                </a:solidFill>
                <a:effectLst/>
                <a:latin typeface="Roboto"/>
                <a:ea typeface="Roboto"/>
                <a:cs typeface="Roboto"/>
              </a:rPr>
              <a:t> the small cup with water from the creek.</a:t>
            </a:r>
            <a:endParaRPr lang="en-US" dirty="0">
              <a:effectLst/>
              <a:latin typeface="Roboto"/>
              <a:ea typeface="Roboto"/>
              <a:cs typeface="Roboto"/>
            </a:endParaRPr>
          </a:p>
        </p:txBody>
      </p:sp>
      <p:pic>
        <p:nvPicPr>
          <p:cNvPr id="454" name="Google Shape;454;p39" descr="Photograph of the Campbell Creek flowing downstream towards the camera."/>
          <p:cNvPicPr preferRelativeResize="0"/>
          <p:nvPr/>
        </p:nvPicPr>
        <p:blipFill rotWithShape="1">
          <a:blip r:embed="rId6">
            <a:alphaModFix/>
          </a:blip>
          <a:srcRect l="14079" r="19382"/>
          <a:stretch/>
        </p:blipFill>
        <p:spPr>
          <a:xfrm>
            <a:off x="3726050" y="752625"/>
            <a:ext cx="4854624" cy="3816300"/>
          </a:xfrm>
          <a:prstGeom prst="rect">
            <a:avLst/>
          </a:prstGeom>
          <a:noFill/>
          <a:ln>
            <a:noFill/>
          </a:ln>
        </p:spPr>
      </p:pic>
      <p:sp>
        <p:nvSpPr>
          <p:cNvPr id="455" name="Google Shape;455;p39"/>
          <p:cNvSpPr txBox="1"/>
          <p:nvPr/>
        </p:nvSpPr>
        <p:spPr>
          <a:xfrm>
            <a:off x="7432035" y="4576647"/>
            <a:ext cx="1386145" cy="385878"/>
          </a:xfrm>
          <a:prstGeom prst="rect">
            <a:avLst/>
          </a:prstGeom>
          <a:noFill/>
          <a:ln>
            <a:noFill/>
          </a:ln>
          <a:effectLst>
            <a:outerShdw blurRad="57150" dist="19050" dir="5400000" algn="bl" rotWithShape="0">
              <a:srgbClr val="000000">
                <a:alpha val="96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Campbell Creek.</a:t>
            </a:r>
            <a:endParaRPr lang="en-US" sz="800" dirty="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B. Wick, BLM.</a:t>
            </a:r>
            <a:endParaRPr sz="800" dirty="0">
              <a:solidFill>
                <a:srgbClr val="FFFFFF"/>
              </a:solidFill>
              <a:effectLst>
                <a:outerShdw blurRad="38100" dist="38100" dir="2700000" algn="tl">
                  <a:srgbClr val="000000">
                    <a:alpha val="43137"/>
                  </a:srgbClr>
                </a:outerShdw>
              </a:effectLst>
              <a:latin typeface="Roboto"/>
              <a:ea typeface="Roboto"/>
              <a:cs typeface="Roboto"/>
            </a:endParaRPr>
          </a:p>
        </p:txBody>
      </p:sp>
      <p:pic>
        <p:nvPicPr>
          <p:cNvPr id="456" name="Google Shape;456;p39" descr="Illustration of a test tube filled with blue liquid."/>
          <p:cNvPicPr preferRelativeResize="0"/>
          <p:nvPr/>
        </p:nvPicPr>
        <p:blipFill rotWithShape="1">
          <a:blip r:embed="rId7">
            <a:alphaModFix/>
          </a:blip>
          <a:srcRect l="32024" r="26610"/>
          <a:stretch/>
        </p:blipFill>
        <p:spPr>
          <a:xfrm>
            <a:off x="500789" y="2505350"/>
            <a:ext cx="1248701" cy="2259976"/>
          </a:xfrm>
          <a:prstGeom prst="rect">
            <a:avLst/>
          </a:prstGeom>
          <a:noFill/>
          <a:ln>
            <a:noFill/>
          </a:ln>
        </p:spPr>
      </p:pic>
      <p:sp>
        <p:nvSpPr>
          <p:cNvPr id="458" name="Google Shape;458;p39" descr="Gray arrow pointing from the creek to the blue test tube."/>
          <p:cNvSpPr/>
          <p:nvPr/>
        </p:nvSpPr>
        <p:spPr>
          <a:xfrm flipH="1">
            <a:off x="838775" y="2059400"/>
            <a:ext cx="3344700" cy="891900"/>
          </a:xfrm>
          <a:prstGeom prst="uturnArrow">
            <a:avLst>
              <a:gd name="adj1" fmla="val 25000"/>
              <a:gd name="adj2" fmla="val 25000"/>
              <a:gd name="adj3" fmla="val 25000"/>
              <a:gd name="adj4" fmla="val 43750"/>
              <a:gd name="adj5" fmla="val 75000"/>
            </a:avLst>
          </a:pr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grpSp>
        <p:nvGrpSpPr>
          <p:cNvPr id="464" name="Google Shape;464;p40">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465" name="Google Shape;465;p40" descr="BLM Alaska Fire Service Masthead graphic" title="BLM Alaska Fire Service Masthead graphic"/>
            <p:cNvGrpSpPr/>
            <p:nvPr/>
          </p:nvGrpSpPr>
          <p:grpSpPr>
            <a:xfrm>
              <a:off x="0" y="0"/>
              <a:ext cx="9144003" cy="572198"/>
              <a:chOff x="0" y="0"/>
              <a:chExt cx="9144003" cy="572198"/>
            </a:xfrm>
          </p:grpSpPr>
          <p:pic>
            <p:nvPicPr>
              <p:cNvPr id="466" name="Google Shape;466;p40"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467" name="Google Shape;467;p40"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468" name="Google Shape;468;p40"/>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469" name="Google Shape;469;p40"/>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1268BB6A-4DC4-484B-B6C0-1EB4A08FA680}"/>
              </a:ext>
            </a:extLst>
          </p:cNvPr>
          <p:cNvSpPr>
            <a:spLocks noGrp="1"/>
          </p:cNvSpPr>
          <p:nvPr>
            <p:ph type="title"/>
          </p:nvPr>
        </p:nvSpPr>
        <p:spPr>
          <a:xfrm>
            <a:off x="415183" y="1044364"/>
            <a:ext cx="3803100" cy="3443897"/>
          </a:xfrm>
        </p:spPr>
        <p:txBody>
          <a:bodyPr/>
          <a:lstStyle/>
          <a:p>
            <a:pPr rtl="0">
              <a:lnSpc>
                <a:spcPct val="115000"/>
              </a:lnSpc>
            </a:pP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Following the instructions, you add the oxygen detecting chemical to the water.</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You observe how the water changes color.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The color changes based on how much dissolved oxygen is in the water.</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471" name="Google Shape;471;p40" descr="A photograph of a dissolved oxygen kit in a black case. In the kit there is a sample cup, a box of glass ampules, and an indicator with different shades of blue."/>
          <p:cNvPicPr preferRelativeResize="0"/>
          <p:nvPr/>
        </p:nvPicPr>
        <p:blipFill>
          <a:blip r:embed="rId7" cstate="screen">
            <a:extLst>
              <a:ext uri="{28A0092B-C50C-407E-A947-70E740481C1C}">
                <a14:useLocalDpi xmlns:a14="http://schemas.microsoft.com/office/drawing/2010/main"/>
              </a:ext>
            </a:extLst>
          </a:blip>
          <a:srcRect/>
          <a:stretch/>
        </p:blipFill>
        <p:spPr>
          <a:xfrm>
            <a:off x="4571993" y="1027525"/>
            <a:ext cx="3962558" cy="3243675"/>
          </a:xfrm>
          <a:prstGeom prst="rect">
            <a:avLst/>
          </a:prstGeom>
          <a:noFill/>
          <a:ln>
            <a:noFill/>
          </a:ln>
        </p:spPr>
      </p:pic>
      <p:sp>
        <p:nvSpPr>
          <p:cNvPr id="12" name="Google Shape;199;p22">
            <a:extLst>
              <a:ext uri="{FF2B5EF4-FFF2-40B4-BE49-F238E27FC236}">
                <a16:creationId xmlns:a16="http://schemas.microsoft.com/office/drawing/2014/main" id="{BF70A453-B78D-49B1-9386-916A1B3CA521}"/>
              </a:ext>
            </a:extLst>
          </p:cNvPr>
          <p:cNvSpPr txBox="1"/>
          <p:nvPr/>
        </p:nvSpPr>
        <p:spPr>
          <a:xfrm>
            <a:off x="7227463" y="4228086"/>
            <a:ext cx="1416934" cy="321958"/>
          </a:xfrm>
          <a:prstGeom prst="rect">
            <a:avLst/>
          </a:prstGeom>
          <a:noFill/>
          <a:ln>
            <a:noFill/>
          </a:ln>
          <a:effectLst>
            <a:outerShdw blurRad="57150" dist="19050" dir="5400000" algn="bl" rotWithShape="0">
              <a:srgbClr val="000000">
                <a:alpha val="74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CCSC staff, BLM.</a:t>
            </a:r>
            <a:endParaRPr sz="800" dirty="0">
              <a:solidFill>
                <a:srgbClr val="FFFFFF"/>
              </a:solidFill>
              <a:effectLst>
                <a:outerShdw blurRad="38100" dist="38100" dir="2700000" algn="tl">
                  <a:srgbClr val="000000">
                    <a:alpha val="43137"/>
                  </a:srgbClr>
                </a:outerShdw>
              </a:effectLst>
              <a:latin typeface="Roboto"/>
              <a:ea typeface="Roboto"/>
              <a:cs typeface="Roboto"/>
              <a:sym typeface="Roboto"/>
            </a:endParaRPr>
          </a:p>
        </p:txBody>
      </p:sp>
    </p:spTree>
  </p:cSld>
  <p:clrMapOvr>
    <a:masterClrMapping/>
  </p:clrMapOvr>
  <p:extLst>
    <p:ext uri="{6950BFC3-D8DA-4A85-94F7-54DA5524770B}">
      <p188:commentRel xmlns:p188="http://schemas.microsoft.com/office/powerpoint/2018/8/main" r:id="rId3"/>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grpSp>
        <p:nvGrpSpPr>
          <p:cNvPr id="476" name="Google Shape;476;p41">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477" name="Google Shape;477;p41" descr="BLM Alaska Fire Service Masthead graphic" title="BLM Alaska Fire Service Masthead graphic"/>
            <p:cNvGrpSpPr/>
            <p:nvPr/>
          </p:nvGrpSpPr>
          <p:grpSpPr>
            <a:xfrm>
              <a:off x="0" y="0"/>
              <a:ext cx="9144003" cy="572198"/>
              <a:chOff x="0" y="0"/>
              <a:chExt cx="9144003" cy="572198"/>
            </a:xfrm>
          </p:grpSpPr>
          <p:pic>
            <p:nvPicPr>
              <p:cNvPr id="478" name="Google Shape;478;p41"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479" name="Google Shape;479;p41"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480" name="Google Shape;480;p41"/>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481" name="Google Shape;481;p41"/>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B36B52E3-8CBB-4715-A7C7-0BAFE016CD2F}"/>
              </a:ext>
            </a:extLst>
          </p:cNvPr>
          <p:cNvSpPr>
            <a:spLocks noGrp="1"/>
          </p:cNvSpPr>
          <p:nvPr>
            <p:ph type="title"/>
          </p:nvPr>
        </p:nvSpPr>
        <p:spPr>
          <a:xfrm>
            <a:off x="397448" y="654298"/>
            <a:ext cx="8434852" cy="800453"/>
          </a:xfrm>
        </p:spPr>
        <p:txBody>
          <a:bodyPr/>
          <a:lstStyle/>
          <a:p>
            <a:pP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The water turned dark blue. What does that mean?</a:t>
            </a:r>
            <a:endParaRPr lang="en-US">
              <a:effectLst/>
            </a:endParaRPr>
          </a:p>
        </p:txBody>
      </p:sp>
      <p:sp>
        <p:nvSpPr>
          <p:cNvPr id="491" name="Google Shape;491;p41"/>
          <p:cNvSpPr txBox="1"/>
          <p:nvPr/>
        </p:nvSpPr>
        <p:spPr>
          <a:xfrm>
            <a:off x="1454525" y="1308538"/>
            <a:ext cx="548700" cy="196800"/>
          </a:xfrm>
          <a:prstGeom prst="rect">
            <a:avLst/>
          </a:prstGeom>
          <a:solidFill>
            <a:srgbClr val="000000"/>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Roboto"/>
                <a:ea typeface="Roboto"/>
                <a:cs typeface="Roboto"/>
                <a:sym typeface="Roboto"/>
              </a:rPr>
              <a:t>Low </a:t>
            </a:r>
            <a:endParaRPr>
              <a:solidFill>
                <a:srgbClr val="FFFFFF"/>
              </a:solidFill>
              <a:latin typeface="Roboto"/>
              <a:ea typeface="Roboto"/>
              <a:cs typeface="Roboto"/>
              <a:sym typeface="Roboto"/>
            </a:endParaRPr>
          </a:p>
        </p:txBody>
      </p:sp>
      <p:sp>
        <p:nvSpPr>
          <p:cNvPr id="490" name="Google Shape;490;p41"/>
          <p:cNvSpPr/>
          <p:nvPr/>
        </p:nvSpPr>
        <p:spPr>
          <a:xfrm>
            <a:off x="582425" y="1648325"/>
            <a:ext cx="2292900" cy="1765200"/>
          </a:xfrm>
          <a:prstGeom prst="rect">
            <a:avLst/>
          </a:prstGeom>
          <a:solidFill>
            <a:srgbClr val="9FC5E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 dirty="0">
                <a:latin typeface="Roboto"/>
                <a:ea typeface="Roboto"/>
                <a:cs typeface="Roboto"/>
                <a:sym typeface="Roboto"/>
              </a:rPr>
              <a:t>If the water turns light blue it has a very low amount of dissolved oxygen. </a:t>
            </a:r>
            <a:endParaRPr>
              <a:latin typeface="Roboto"/>
              <a:ea typeface="Roboto"/>
              <a:cs typeface="Roboto"/>
              <a:sym typeface="Roboto"/>
            </a:endParaRPr>
          </a:p>
        </p:txBody>
      </p:sp>
      <p:sp>
        <p:nvSpPr>
          <p:cNvPr id="483" name="Google Shape;483;p41"/>
          <p:cNvSpPr txBox="1"/>
          <p:nvPr/>
        </p:nvSpPr>
        <p:spPr>
          <a:xfrm>
            <a:off x="582425" y="3413525"/>
            <a:ext cx="2292900" cy="87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dirty="0">
                <a:solidFill>
                  <a:srgbClr val="FFFFFF"/>
                </a:solidFill>
                <a:latin typeface="Roboto"/>
                <a:ea typeface="Roboto"/>
                <a:cs typeface="Roboto"/>
                <a:sym typeface="Roboto"/>
              </a:rPr>
              <a:t>Most fish can’t survive.</a:t>
            </a:r>
            <a:endParaRPr sz="1500" dirty="0">
              <a:solidFill>
                <a:srgbClr val="FFFFFF"/>
              </a:solidFill>
              <a:latin typeface="Roboto"/>
              <a:ea typeface="Roboto"/>
              <a:cs typeface="Roboto"/>
              <a:sym typeface="Roboto"/>
            </a:endParaRPr>
          </a:p>
        </p:txBody>
      </p:sp>
      <p:sp>
        <p:nvSpPr>
          <p:cNvPr id="492" name="Google Shape;492;p41"/>
          <p:cNvSpPr txBox="1"/>
          <p:nvPr/>
        </p:nvSpPr>
        <p:spPr>
          <a:xfrm>
            <a:off x="4144350" y="1308550"/>
            <a:ext cx="855300" cy="196800"/>
          </a:xfrm>
          <a:prstGeom prst="rect">
            <a:avLst/>
          </a:prstGeom>
          <a:solidFill>
            <a:srgbClr val="000000"/>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Roboto"/>
                <a:ea typeface="Roboto"/>
                <a:cs typeface="Roboto"/>
                <a:sym typeface="Roboto"/>
              </a:rPr>
              <a:t>Medium</a:t>
            </a:r>
            <a:endParaRPr>
              <a:solidFill>
                <a:srgbClr val="FFFFFF"/>
              </a:solidFill>
              <a:latin typeface="Roboto"/>
              <a:ea typeface="Roboto"/>
              <a:cs typeface="Roboto"/>
              <a:sym typeface="Roboto"/>
            </a:endParaRPr>
          </a:p>
        </p:txBody>
      </p:sp>
      <p:sp>
        <p:nvSpPr>
          <p:cNvPr id="488" name="Google Shape;488;p41"/>
          <p:cNvSpPr txBox="1"/>
          <p:nvPr/>
        </p:nvSpPr>
        <p:spPr>
          <a:xfrm>
            <a:off x="3298200" y="1648325"/>
            <a:ext cx="2547600" cy="1765200"/>
          </a:xfrm>
          <a:prstGeom prst="rect">
            <a:avLst/>
          </a:prstGeom>
          <a:solidFill>
            <a:srgbClr val="3C78D8"/>
          </a:solid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lang="en-US" dirty="0">
              <a:solidFill>
                <a:schemeClr val="tx1"/>
              </a:solidFill>
              <a:latin typeface="Roboto"/>
              <a:ea typeface="Roboto"/>
              <a:cs typeface="Roboto"/>
              <a:sym typeface="Roboto"/>
            </a:endParaRPr>
          </a:p>
          <a:p>
            <a:pPr marL="0" lvl="0" indent="0" algn="l" rtl="0">
              <a:spcBef>
                <a:spcPts val="0"/>
              </a:spcBef>
              <a:spcAft>
                <a:spcPts val="0"/>
              </a:spcAft>
              <a:buNone/>
            </a:pPr>
            <a:endParaRPr lang="en-US" dirty="0">
              <a:solidFill>
                <a:schemeClr val="tx1"/>
              </a:solidFill>
              <a:latin typeface="Roboto"/>
              <a:ea typeface="Roboto"/>
              <a:cs typeface="Roboto"/>
              <a:sym typeface="Roboto"/>
            </a:endParaRPr>
          </a:p>
          <a:p>
            <a:pPr marL="0" lvl="0" indent="0" algn="l" rtl="0">
              <a:spcBef>
                <a:spcPts val="0"/>
              </a:spcBef>
              <a:spcAft>
                <a:spcPts val="0"/>
              </a:spcAft>
              <a:buNone/>
            </a:pPr>
            <a:r>
              <a:rPr lang="en-US" dirty="0">
                <a:solidFill>
                  <a:schemeClr val="tx1"/>
                </a:solidFill>
                <a:latin typeface="Roboto"/>
                <a:ea typeface="Roboto"/>
                <a:cs typeface="Roboto"/>
                <a:sym typeface="Roboto"/>
              </a:rPr>
              <a:t>If the water turns darker blue it has a medium amount of dissolved oxygen.</a:t>
            </a:r>
            <a:endParaRPr lang="en-US" dirty="0">
              <a:solidFill>
                <a:schemeClr val="tx1"/>
              </a:solidFill>
              <a:latin typeface="Roboto"/>
              <a:ea typeface="Roboto"/>
              <a:cs typeface="Roboto"/>
            </a:endParaRPr>
          </a:p>
        </p:txBody>
      </p:sp>
      <p:sp>
        <p:nvSpPr>
          <p:cNvPr id="484" name="Google Shape;484;p41"/>
          <p:cNvSpPr txBox="1"/>
          <p:nvPr/>
        </p:nvSpPr>
        <p:spPr>
          <a:xfrm>
            <a:off x="3298200" y="3413525"/>
            <a:ext cx="2547600" cy="78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dirty="0">
                <a:solidFill>
                  <a:srgbClr val="FFFFFF"/>
                </a:solidFill>
                <a:latin typeface="Roboto"/>
                <a:ea typeface="Roboto"/>
                <a:cs typeface="Roboto"/>
                <a:sym typeface="Roboto"/>
              </a:rPr>
              <a:t>Fish are stressed and struggle to survive.</a:t>
            </a:r>
            <a:endParaRPr sz="1500" dirty="0">
              <a:solidFill>
                <a:srgbClr val="FFFFFF"/>
              </a:solidFill>
              <a:latin typeface="Roboto"/>
              <a:ea typeface="Roboto"/>
              <a:cs typeface="Roboto"/>
              <a:sym typeface="Roboto"/>
            </a:endParaRPr>
          </a:p>
        </p:txBody>
      </p:sp>
      <p:sp>
        <p:nvSpPr>
          <p:cNvPr id="493" name="Google Shape;493;p41"/>
          <p:cNvSpPr txBox="1"/>
          <p:nvPr/>
        </p:nvSpPr>
        <p:spPr>
          <a:xfrm>
            <a:off x="7071175" y="1308550"/>
            <a:ext cx="687900" cy="196800"/>
          </a:xfrm>
          <a:prstGeom prst="rect">
            <a:avLst/>
          </a:prstGeom>
          <a:solidFill>
            <a:srgbClr val="000000"/>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Roboto"/>
                <a:ea typeface="Roboto"/>
                <a:cs typeface="Roboto"/>
                <a:sym typeface="Roboto"/>
              </a:rPr>
              <a:t>High</a:t>
            </a:r>
            <a:endParaRPr>
              <a:solidFill>
                <a:srgbClr val="FFFFFF"/>
              </a:solidFill>
              <a:latin typeface="Roboto"/>
              <a:ea typeface="Roboto"/>
              <a:cs typeface="Roboto"/>
              <a:sym typeface="Roboto"/>
            </a:endParaRPr>
          </a:p>
        </p:txBody>
      </p:sp>
      <p:sp>
        <p:nvSpPr>
          <p:cNvPr id="489" name="Google Shape;489;p41"/>
          <p:cNvSpPr txBox="1"/>
          <p:nvPr/>
        </p:nvSpPr>
        <p:spPr>
          <a:xfrm>
            <a:off x="6268675" y="1648350"/>
            <a:ext cx="2292900" cy="1765200"/>
          </a:xfrm>
          <a:prstGeom prst="rect">
            <a:avLst/>
          </a:prstGeom>
          <a:solidFill>
            <a:srgbClr val="1C4587"/>
          </a:solid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solidFill>
                <a:srgbClr val="FFFFFF"/>
              </a:solidFill>
              <a:latin typeface="Roboto"/>
              <a:ea typeface="Roboto"/>
              <a:cs typeface="Roboto"/>
              <a:sym typeface="Roboto"/>
            </a:endParaRPr>
          </a:p>
          <a:p>
            <a:pPr marL="0" lvl="0" indent="0" algn="l" rtl="0">
              <a:spcBef>
                <a:spcPts val="0"/>
              </a:spcBef>
              <a:spcAft>
                <a:spcPts val="0"/>
              </a:spcAft>
              <a:buNone/>
            </a:pPr>
            <a:endParaRPr>
              <a:solidFill>
                <a:srgbClr val="FFFFFF"/>
              </a:solidFill>
              <a:latin typeface="Roboto"/>
              <a:ea typeface="Roboto"/>
              <a:cs typeface="Roboto"/>
              <a:sym typeface="Roboto"/>
            </a:endParaRPr>
          </a:p>
          <a:p>
            <a:pPr marL="0" lvl="0" indent="0" algn="l" rtl="0">
              <a:spcBef>
                <a:spcPts val="0"/>
              </a:spcBef>
              <a:spcAft>
                <a:spcPts val="0"/>
              </a:spcAft>
              <a:buNone/>
            </a:pPr>
            <a:r>
              <a:rPr lang="en" dirty="0">
                <a:solidFill>
                  <a:srgbClr val="FFFFFF"/>
                </a:solidFill>
                <a:latin typeface="Roboto"/>
                <a:ea typeface="Roboto"/>
                <a:cs typeface="Roboto"/>
                <a:sym typeface="Roboto"/>
              </a:rPr>
              <a:t>If the water turns dark blue it has a high amount of dissolved oxygen.</a:t>
            </a:r>
            <a:endParaRPr dirty="0">
              <a:solidFill>
                <a:srgbClr val="FFFFFF"/>
              </a:solidFill>
              <a:latin typeface="Roboto"/>
              <a:ea typeface="Roboto"/>
              <a:cs typeface="Roboto"/>
              <a:sym typeface="Roboto"/>
            </a:endParaRPr>
          </a:p>
        </p:txBody>
      </p:sp>
      <p:sp>
        <p:nvSpPr>
          <p:cNvPr id="485" name="Google Shape;485;p41"/>
          <p:cNvSpPr txBox="1"/>
          <p:nvPr/>
        </p:nvSpPr>
        <p:spPr>
          <a:xfrm>
            <a:off x="6268674" y="3413525"/>
            <a:ext cx="2292899" cy="63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dirty="0">
                <a:solidFill>
                  <a:srgbClr val="FFFFFF"/>
                </a:solidFill>
                <a:latin typeface="Roboto"/>
                <a:ea typeface="Roboto"/>
                <a:cs typeface="Roboto"/>
                <a:sym typeface="Roboto"/>
              </a:rPr>
              <a:t>Many fish can survive and thrive.</a:t>
            </a:r>
            <a:endParaRPr sz="1500" dirty="0">
              <a:solidFill>
                <a:srgbClr val="FFFFFF"/>
              </a:solidFill>
              <a:latin typeface="Roboto"/>
              <a:ea typeface="Roboto"/>
              <a:cs typeface="Roboto"/>
              <a:sym typeface="Roboto"/>
            </a:endParaRPr>
          </a:p>
        </p:txBody>
      </p:sp>
      <p:cxnSp>
        <p:nvCxnSpPr>
          <p:cNvPr id="494" name="Google Shape;494;p41" descr="Red arrow pointing to the high oxygen box."/>
          <p:cNvCxnSpPr/>
          <p:nvPr/>
        </p:nvCxnSpPr>
        <p:spPr>
          <a:xfrm>
            <a:off x="6958025" y="759863"/>
            <a:ext cx="2700" cy="764100"/>
          </a:xfrm>
          <a:prstGeom prst="straightConnector1">
            <a:avLst/>
          </a:prstGeom>
          <a:noFill/>
          <a:ln w="76200" cap="flat" cmpd="sng">
            <a:solidFill>
              <a:srgbClr val="FF0000"/>
            </a:solidFill>
            <a:prstDash val="solid"/>
            <a:round/>
            <a:headEnd type="none" w="med" len="med"/>
            <a:tailEnd type="triangle" w="med" len="med"/>
          </a:ln>
        </p:spPr>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grpSp>
        <p:nvGrpSpPr>
          <p:cNvPr id="84" name="Google Shape;84;p15">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85" name="Google Shape;85;p15" descr="BLM Alaska Fire Service Masthead graphic" title="BLM Alaska Fire Service Masthead graphic"/>
            <p:cNvGrpSpPr/>
            <p:nvPr/>
          </p:nvGrpSpPr>
          <p:grpSpPr>
            <a:xfrm>
              <a:off x="0" y="0"/>
              <a:ext cx="9144003" cy="572198"/>
              <a:chOff x="0" y="0"/>
              <a:chExt cx="9144003" cy="572198"/>
            </a:xfrm>
          </p:grpSpPr>
          <p:pic>
            <p:nvPicPr>
              <p:cNvPr id="86" name="Google Shape;86;p15"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87" name="Google Shape;87;p15"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88" name="Google Shape;88;p15"/>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89" name="Google Shape;89;p15"/>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7E25FF8F-4288-4965-AD4F-44795B222178}"/>
              </a:ext>
            </a:extLst>
          </p:cNvPr>
          <p:cNvSpPr>
            <a:spLocks noGrp="1"/>
          </p:cNvSpPr>
          <p:nvPr>
            <p:ph type="title"/>
          </p:nvPr>
        </p:nvSpPr>
        <p:spPr>
          <a:xfrm>
            <a:off x="311700" y="625855"/>
            <a:ext cx="8520600" cy="999866"/>
          </a:xfrm>
        </p:spPr>
        <p:txBody>
          <a:bodyPr/>
          <a:lstStyle/>
          <a:p>
            <a:pPr algn="ctr" rtl="0">
              <a:spcBef>
                <a:spcPts val="1600"/>
              </a:spcBef>
            </a:pPr>
            <a:r>
              <a:rPr lang="en-US" sz="20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Materials: </a:t>
            </a:r>
            <a:endParaRPr lang="en-US" dirty="0">
              <a:effectLst/>
            </a:endParaRPr>
          </a:p>
        </p:txBody>
      </p:sp>
      <p:sp>
        <p:nvSpPr>
          <p:cNvPr id="83" name="Google Shape;83;p15"/>
          <p:cNvSpPr txBox="1">
            <a:spLocks noGrp="1"/>
          </p:cNvSpPr>
          <p:nvPr>
            <p:ph type="body" idx="1"/>
          </p:nvPr>
        </p:nvSpPr>
        <p:spPr>
          <a:xfrm>
            <a:off x="311700" y="1270170"/>
            <a:ext cx="8520600" cy="3415985"/>
          </a:xfrm>
          <a:prstGeom prst="rect">
            <a:avLst/>
          </a:prstGeom>
        </p:spPr>
        <p:txBody>
          <a:bodyPr spcFirstLastPara="1" wrap="square" lIns="91425" tIns="91425" rIns="91425" bIns="91425" anchor="t" anchorCtr="0">
            <a:noAutofit/>
          </a:bodyPr>
          <a:lstStyle/>
          <a:p>
            <a:pPr marL="457200" lvl="0" indent="-355600" algn="l" rtl="0">
              <a:spcBef>
                <a:spcPts val="1600"/>
              </a:spcBef>
              <a:spcAft>
                <a:spcPts val="0"/>
              </a:spcAft>
              <a:buClr>
                <a:schemeClr val="lt1"/>
              </a:buClr>
              <a:buSzPts val="2000"/>
              <a:buFont typeface="Roboto"/>
              <a:buChar char="●"/>
            </a:pPr>
            <a:r>
              <a:rPr lang="en" sz="2000" dirty="0">
                <a:solidFill>
                  <a:schemeClr val="lt1"/>
                </a:solidFill>
                <a:latin typeface="Roboto"/>
                <a:ea typeface="Roboto"/>
                <a:cs typeface="Roboto"/>
                <a:sym typeface="Roboto"/>
              </a:rPr>
              <a:t>science journal or a piece of paper </a:t>
            </a:r>
            <a:endParaRPr sz="2000" dirty="0">
              <a:solidFill>
                <a:schemeClr val="lt1"/>
              </a:solidFill>
              <a:latin typeface="Roboto"/>
              <a:ea typeface="Roboto"/>
              <a:cs typeface="Roboto"/>
              <a:sym typeface="Roboto"/>
            </a:endParaRPr>
          </a:p>
          <a:p>
            <a:pPr marL="457200" lvl="0" indent="-355600" algn="l" rtl="0">
              <a:spcBef>
                <a:spcPts val="0"/>
              </a:spcBef>
              <a:spcAft>
                <a:spcPts val="0"/>
              </a:spcAft>
              <a:buClr>
                <a:schemeClr val="lt1"/>
              </a:buClr>
              <a:buSzPts val="2000"/>
              <a:buFont typeface="Roboto"/>
              <a:buChar char="●"/>
            </a:pPr>
            <a:r>
              <a:rPr lang="en" sz="2000" dirty="0">
                <a:solidFill>
                  <a:schemeClr val="lt1"/>
                </a:solidFill>
                <a:latin typeface="Roboto"/>
                <a:ea typeface="Roboto"/>
                <a:cs typeface="Roboto"/>
                <a:sym typeface="Roboto"/>
              </a:rPr>
              <a:t>pencil (or something to write with)</a:t>
            </a:r>
            <a:endParaRPr dirty="0">
              <a:solidFill>
                <a:schemeClr val="lt1"/>
              </a:solidFill>
              <a:latin typeface="Roboto"/>
              <a:ea typeface="Roboto"/>
              <a:cs typeface="Roboto"/>
              <a:sym typeface="Roboto"/>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grpSp>
        <p:nvGrpSpPr>
          <p:cNvPr id="500" name="Google Shape;500;p42">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501" name="Google Shape;501;p42" descr="BLM Alaska Fire Service Masthead graphic" title="BLM Alaska Fire Service Masthead graphic"/>
            <p:cNvGrpSpPr/>
            <p:nvPr/>
          </p:nvGrpSpPr>
          <p:grpSpPr>
            <a:xfrm>
              <a:off x="0" y="0"/>
              <a:ext cx="9144003" cy="572198"/>
              <a:chOff x="0" y="0"/>
              <a:chExt cx="9144003" cy="572198"/>
            </a:xfrm>
          </p:grpSpPr>
          <p:pic>
            <p:nvPicPr>
              <p:cNvPr id="502" name="Google Shape;502;p42"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503" name="Google Shape;503;p42"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504" name="Google Shape;504;p42"/>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505" name="Google Shape;505;p42"/>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1E73C89C-3206-4DAA-854A-85A86DAA300B}"/>
              </a:ext>
            </a:extLst>
          </p:cNvPr>
          <p:cNvSpPr>
            <a:spLocks noGrp="1"/>
          </p:cNvSpPr>
          <p:nvPr>
            <p:ph type="title"/>
          </p:nvPr>
        </p:nvSpPr>
        <p:spPr>
          <a:xfrm>
            <a:off x="241648" y="963662"/>
            <a:ext cx="3117300" cy="3394225"/>
          </a:xfrm>
        </p:spPr>
        <p:txBody>
          <a:bodyPr/>
          <a:lstStyle/>
          <a:p>
            <a:pPr rtl="0">
              <a:lnSpc>
                <a:spcPct val="115000"/>
              </a:lnSpc>
            </a:pP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Dark blue means there is a high amount of dissolved oxygen in the water, which is healthy for fish and other living things.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Did you predict that the amount of dissolved oxygen would be high?</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507" name="Google Shape;507;p42" descr="Photograph of the Campbell Creek flowing downstream towards the camera."/>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3726050" y="752625"/>
            <a:ext cx="4854624" cy="3816300"/>
          </a:xfrm>
          <a:prstGeom prst="rect">
            <a:avLst/>
          </a:prstGeom>
          <a:noFill/>
          <a:ln>
            <a:noFill/>
          </a:ln>
        </p:spPr>
      </p:pic>
      <p:sp>
        <p:nvSpPr>
          <p:cNvPr id="508" name="Google Shape;508;p42"/>
          <p:cNvSpPr txBox="1"/>
          <p:nvPr/>
        </p:nvSpPr>
        <p:spPr>
          <a:xfrm>
            <a:off x="7439989" y="4576647"/>
            <a:ext cx="1480149" cy="385878"/>
          </a:xfrm>
          <a:prstGeom prst="rect">
            <a:avLst/>
          </a:prstGeom>
          <a:noFill/>
          <a:ln>
            <a:noFill/>
          </a:ln>
          <a:effectLst>
            <a:outerShdw blurRad="57150" dist="19050" dir="5400000" algn="bl" rotWithShape="0">
              <a:srgbClr val="000000">
                <a:alpha val="90000"/>
              </a:srgbClr>
            </a:outerShdw>
          </a:effectLst>
        </p:spPr>
        <p:txBody>
          <a:bodyPr spcFirstLastPara="1" wrap="square" lIns="91425" tIns="91425" rIns="91425" bIns="91425" anchor="t" anchorCtr="0">
            <a:noAutofit/>
          </a:bodyPr>
          <a:lstStyle/>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Campbell Creek.</a:t>
            </a:r>
            <a:endParaRPr lang="en-US">
              <a:ea typeface="Roboto"/>
              <a:sym typeface="Roboto"/>
            </a:endParaRPr>
          </a:p>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B. Wick, BLM.</a:t>
            </a:r>
            <a:endParaRPr lang="en-US" dirty="0"/>
          </a:p>
        </p:txBody>
      </p:sp>
    </p:spTree>
  </p:cSld>
  <p:clrMapOvr>
    <a:masterClrMapping/>
  </p:clrMapOvr>
  <p:extLst>
    <p:ext uri="{6950BFC3-D8DA-4A85-94F7-54DA5524770B}">
      <p188:commentRel xmlns:p188="http://schemas.microsoft.com/office/powerpoint/2018/8/main" r:id="rId3"/>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grpSp>
        <p:nvGrpSpPr>
          <p:cNvPr id="514" name="Google Shape;514;p43">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515" name="Google Shape;515;p43" descr="BLM Alaska Fire Service Masthead graphic" title="BLM Alaska Fire Service Masthead graphic"/>
            <p:cNvGrpSpPr/>
            <p:nvPr/>
          </p:nvGrpSpPr>
          <p:grpSpPr>
            <a:xfrm>
              <a:off x="0" y="0"/>
              <a:ext cx="9144003" cy="572198"/>
              <a:chOff x="0" y="0"/>
              <a:chExt cx="9144003" cy="572198"/>
            </a:xfrm>
          </p:grpSpPr>
          <p:pic>
            <p:nvPicPr>
              <p:cNvPr id="516" name="Google Shape;516;p43"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517" name="Google Shape;517;p43"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518" name="Google Shape;518;p43"/>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519" name="Google Shape;519;p43"/>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3" name="Title 2">
            <a:extLst>
              <a:ext uri="{FF2B5EF4-FFF2-40B4-BE49-F238E27FC236}">
                <a16:creationId xmlns:a16="http://schemas.microsoft.com/office/drawing/2014/main" id="{6A80C5FC-96F1-4611-B804-FDFA781C4404}"/>
              </a:ext>
            </a:extLst>
          </p:cNvPr>
          <p:cNvSpPr>
            <a:spLocks noGrp="1"/>
          </p:cNvSpPr>
          <p:nvPr>
            <p:ph type="title"/>
          </p:nvPr>
        </p:nvSpPr>
        <p:spPr>
          <a:xfrm>
            <a:off x="311700" y="635499"/>
            <a:ext cx="8520600" cy="382225"/>
          </a:xfrm>
        </p:spPr>
        <p:txBody>
          <a:bodyPr/>
          <a:lstStyle/>
          <a:p>
            <a:pPr algn="ct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You have completed your tests in this waterway. What will you do next?</a:t>
            </a:r>
            <a:endParaRPr lang="en-US">
              <a:effectLst/>
            </a:endParaRPr>
          </a:p>
        </p:txBody>
      </p:sp>
      <p:pic>
        <p:nvPicPr>
          <p:cNvPr id="4" name="Picture 2" descr="Image: Dead Fish Washed Ashore during Golden Alga Toxic Bloom ">
            <a:hlinkClick r:id="rId6" action="ppaction://hlinksldjump"/>
            <a:extLst>
              <a:ext uri="{FF2B5EF4-FFF2-40B4-BE49-F238E27FC236}">
                <a16:creationId xmlns:a16="http://schemas.microsoft.com/office/drawing/2014/main" id="{FC0C31B2-E98D-AA89-A393-7A77DDA01600}"/>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35596" y="1317323"/>
            <a:ext cx="3384241" cy="253818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3F98134-2855-5124-7596-42BBC11F1329}"/>
              </a:ext>
            </a:extLst>
          </p:cNvPr>
          <p:cNvSpPr txBox="1"/>
          <p:nvPr/>
        </p:nvSpPr>
        <p:spPr>
          <a:xfrm>
            <a:off x="864704" y="3640060"/>
            <a:ext cx="1388377" cy="215444"/>
          </a:xfrm>
          <a:prstGeom prst="rect">
            <a:avLst/>
          </a:prstGeom>
          <a:noFill/>
        </p:spPr>
        <p:txBody>
          <a:bodyPr wrap="square" lIns="91440" tIns="45720" rIns="91440" bIns="45720" rtlCol="0" anchor="t">
            <a:spAutoFit/>
          </a:bodyPr>
          <a:lstStyle/>
          <a:p>
            <a:r>
              <a:rPr lang="en-US" sz="800" b="1" dirty="0">
                <a:solidFill>
                  <a:schemeClr val="bg1"/>
                </a:solidFill>
                <a:effectLst>
                  <a:outerShdw blurRad="38100" dist="38100" dir="2700000" algn="tl">
                    <a:srgbClr val="000000">
                      <a:alpha val="43137"/>
                    </a:srgbClr>
                  </a:outerShdw>
                </a:effectLst>
                <a:latin typeface="Roboto"/>
                <a:ea typeface="Roboto"/>
              </a:rPr>
              <a:t>Micheal Hooper, USGS</a:t>
            </a:r>
            <a:endParaRPr lang="en-US" b="1">
              <a:solidFill>
                <a:schemeClr val="bg1"/>
              </a:solidFill>
              <a:latin typeface="Roboto"/>
              <a:ea typeface="Roboto"/>
            </a:endParaRPr>
          </a:p>
        </p:txBody>
      </p:sp>
      <p:sp>
        <p:nvSpPr>
          <p:cNvPr id="523" name="Google Shape;523;p43">
            <a:hlinkClick r:id="rId8" action="ppaction://hlinksldjump"/>
          </p:cNvPr>
          <p:cNvSpPr/>
          <p:nvPr/>
        </p:nvSpPr>
        <p:spPr>
          <a:xfrm>
            <a:off x="935595" y="3820401"/>
            <a:ext cx="3384241" cy="6876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600" b="1" dirty="0">
                <a:latin typeface="Roboto"/>
                <a:ea typeface="Roboto"/>
                <a:cs typeface="Roboto"/>
                <a:sym typeface="Roboto"/>
              </a:rPr>
              <a:t>Visit another waterway to test the water quality.</a:t>
            </a:r>
            <a:endParaRPr sz="1600" b="1" dirty="0">
              <a:latin typeface="Roboto"/>
              <a:ea typeface="Roboto"/>
              <a:cs typeface="Roboto"/>
              <a:sym typeface="Roboto"/>
            </a:endParaRPr>
          </a:p>
        </p:txBody>
      </p:sp>
      <p:sp>
        <p:nvSpPr>
          <p:cNvPr id="525" name="Google Shape;525;p43">
            <a:hlinkClick r:id="rId9" action="ppaction://hlinksldjump"/>
          </p:cNvPr>
          <p:cNvSpPr/>
          <p:nvPr/>
        </p:nvSpPr>
        <p:spPr>
          <a:xfrm>
            <a:off x="5126550" y="1317323"/>
            <a:ext cx="3152746" cy="25740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600" b="1">
                <a:latin typeface="Roboto"/>
                <a:ea typeface="Roboto"/>
                <a:cs typeface="Roboto"/>
                <a:sym typeface="Roboto"/>
              </a:rPr>
              <a:t>I have completed tests in both waterways.</a:t>
            </a:r>
            <a:endParaRPr sz="1600" b="1">
              <a:latin typeface="Roboto"/>
              <a:ea typeface="Roboto"/>
              <a:cs typeface="Roboto"/>
              <a:sym typeface="Roboto"/>
            </a:endParaRPr>
          </a:p>
        </p:txBody>
      </p:sp>
      <p:sp>
        <p:nvSpPr>
          <p:cNvPr id="524" name="Google Shape;524;p43">
            <a:hlinkClick r:id="rId9" action="ppaction://hlinksldjump"/>
          </p:cNvPr>
          <p:cNvSpPr/>
          <p:nvPr/>
        </p:nvSpPr>
        <p:spPr>
          <a:xfrm>
            <a:off x="5126549" y="3900725"/>
            <a:ext cx="3152745" cy="607276"/>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600" b="1">
                <a:latin typeface="Roboto"/>
                <a:ea typeface="Roboto"/>
                <a:cs typeface="Roboto"/>
                <a:sym typeface="Roboto"/>
              </a:rPr>
              <a:t>Finish the lesson.</a:t>
            </a:r>
            <a:endParaRPr sz="1600" b="1">
              <a:latin typeface="Roboto"/>
              <a:ea typeface="Roboto"/>
              <a:cs typeface="Roboto"/>
              <a:sym typeface="Roboto"/>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grpSp>
        <p:nvGrpSpPr>
          <p:cNvPr id="531" name="Google Shape;531;p44">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532" name="Google Shape;532;p44" descr="BLM Alaska Fire Service Masthead graphic" title="BLM Alaska Fire Service Masthead graphic"/>
            <p:cNvGrpSpPr/>
            <p:nvPr/>
          </p:nvGrpSpPr>
          <p:grpSpPr>
            <a:xfrm>
              <a:off x="0" y="0"/>
              <a:ext cx="9144003" cy="572198"/>
              <a:chOff x="0" y="0"/>
              <a:chExt cx="9144003" cy="572198"/>
            </a:xfrm>
          </p:grpSpPr>
          <p:pic>
            <p:nvPicPr>
              <p:cNvPr id="533" name="Google Shape;533;p44"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534" name="Google Shape;534;p44"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535" name="Google Shape;535;p44"/>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536" name="Google Shape;536;p44"/>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3" name="Title 2">
            <a:extLst>
              <a:ext uri="{FF2B5EF4-FFF2-40B4-BE49-F238E27FC236}">
                <a16:creationId xmlns:a16="http://schemas.microsoft.com/office/drawing/2014/main" id="{8F86332E-B6D5-4959-8CE6-ABAB61C53FC9}"/>
              </a:ext>
            </a:extLst>
          </p:cNvPr>
          <p:cNvSpPr>
            <a:spLocks noGrp="1"/>
          </p:cNvSpPr>
          <p:nvPr>
            <p:ph type="title"/>
          </p:nvPr>
        </p:nvSpPr>
        <p:spPr>
          <a:xfrm>
            <a:off x="311700" y="635499"/>
            <a:ext cx="8520600" cy="835437"/>
          </a:xfrm>
        </p:spPr>
        <p:txBody>
          <a:bodyPr/>
          <a:lstStyle/>
          <a:p>
            <a:pPr algn="ct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You gather the following equipment to prepare for your field trip:</a:t>
            </a:r>
            <a:endParaRPr lang="en-US">
              <a:effectLst/>
            </a:endParaRPr>
          </a:p>
        </p:txBody>
      </p:sp>
      <p:sp>
        <p:nvSpPr>
          <p:cNvPr id="541" name="Google Shape;541;p44"/>
          <p:cNvSpPr txBox="1"/>
          <p:nvPr/>
        </p:nvSpPr>
        <p:spPr>
          <a:xfrm>
            <a:off x="1072500" y="1845650"/>
            <a:ext cx="999600" cy="475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rgbClr val="FFFFFF"/>
                </a:solidFill>
                <a:latin typeface="Roboto"/>
                <a:ea typeface="Roboto"/>
                <a:cs typeface="Roboto"/>
                <a:sym typeface="Roboto"/>
              </a:rPr>
              <a:t>Notebook</a:t>
            </a:r>
            <a:endParaRPr dirty="0">
              <a:solidFill>
                <a:srgbClr val="FFFFFF"/>
              </a:solidFill>
              <a:latin typeface="Roboto"/>
              <a:ea typeface="Roboto"/>
              <a:cs typeface="Roboto"/>
              <a:sym typeface="Roboto"/>
            </a:endParaRPr>
          </a:p>
        </p:txBody>
      </p:sp>
      <p:pic>
        <p:nvPicPr>
          <p:cNvPr id="539" name="Google Shape;539;p44" descr="Illustration of a green notebook."/>
          <p:cNvPicPr preferRelativeResize="0"/>
          <p:nvPr/>
        </p:nvPicPr>
        <p:blipFill>
          <a:blip r:embed="rId6">
            <a:alphaModFix/>
          </a:blip>
          <a:stretch>
            <a:fillRect/>
          </a:stretch>
        </p:blipFill>
        <p:spPr>
          <a:xfrm>
            <a:off x="1894250" y="1388025"/>
            <a:ext cx="1391050" cy="1391051"/>
          </a:xfrm>
          <a:prstGeom prst="rect">
            <a:avLst/>
          </a:prstGeom>
          <a:noFill/>
          <a:ln>
            <a:noFill/>
          </a:ln>
        </p:spPr>
      </p:pic>
      <p:sp>
        <p:nvSpPr>
          <p:cNvPr id="542" name="Google Shape;542;p44"/>
          <p:cNvSpPr txBox="1"/>
          <p:nvPr/>
        </p:nvSpPr>
        <p:spPr>
          <a:xfrm>
            <a:off x="5359277" y="2144737"/>
            <a:ext cx="911700" cy="475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rgbClr val="FFFFFF"/>
                </a:solidFill>
                <a:latin typeface="Roboto"/>
                <a:ea typeface="Roboto"/>
                <a:cs typeface="Roboto"/>
                <a:sym typeface="Roboto"/>
              </a:rPr>
              <a:t>Pencil</a:t>
            </a:r>
            <a:endParaRPr dirty="0">
              <a:solidFill>
                <a:srgbClr val="FFFFFF"/>
              </a:solidFill>
              <a:latin typeface="Roboto"/>
              <a:ea typeface="Roboto"/>
              <a:cs typeface="Roboto"/>
              <a:sym typeface="Roboto"/>
            </a:endParaRPr>
          </a:p>
        </p:txBody>
      </p:sp>
      <p:pic>
        <p:nvPicPr>
          <p:cNvPr id="540" name="Google Shape;540;p44" descr="Illustration of a pencil"/>
          <p:cNvPicPr preferRelativeResize="0"/>
          <p:nvPr/>
        </p:nvPicPr>
        <p:blipFill>
          <a:blip r:embed="rId7">
            <a:alphaModFix/>
          </a:blip>
          <a:stretch>
            <a:fillRect/>
          </a:stretch>
        </p:blipFill>
        <p:spPr>
          <a:xfrm>
            <a:off x="4572000" y="1293855"/>
            <a:ext cx="2782099" cy="1159360"/>
          </a:xfrm>
          <a:prstGeom prst="rect">
            <a:avLst/>
          </a:prstGeom>
          <a:noFill/>
          <a:ln>
            <a:noFill/>
          </a:ln>
        </p:spPr>
      </p:pic>
      <p:sp>
        <p:nvSpPr>
          <p:cNvPr id="543" name="Google Shape;543;p44"/>
          <p:cNvSpPr txBox="1"/>
          <p:nvPr/>
        </p:nvSpPr>
        <p:spPr>
          <a:xfrm>
            <a:off x="1679062" y="4508001"/>
            <a:ext cx="1605600" cy="475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rgbClr val="FFFFFF"/>
                </a:solidFill>
                <a:latin typeface="Roboto"/>
                <a:ea typeface="Roboto"/>
                <a:cs typeface="Roboto"/>
                <a:sym typeface="Roboto"/>
              </a:rPr>
              <a:t>Thermometer</a:t>
            </a:r>
            <a:endParaRPr dirty="0">
              <a:solidFill>
                <a:srgbClr val="FFFFFF"/>
              </a:solidFill>
              <a:latin typeface="Roboto"/>
              <a:ea typeface="Roboto"/>
              <a:cs typeface="Roboto"/>
              <a:sym typeface="Roboto"/>
            </a:endParaRPr>
          </a:p>
        </p:txBody>
      </p:sp>
      <p:pic>
        <p:nvPicPr>
          <p:cNvPr id="18" name="Picture 17" descr="A picture of a blue thermometer. The temperature is expressed in degrees Fahrenheit.">
            <a:extLst>
              <a:ext uri="{FF2B5EF4-FFF2-40B4-BE49-F238E27FC236}">
                <a16:creationId xmlns:a16="http://schemas.microsoft.com/office/drawing/2014/main" id="{433C924A-255B-4896-A95A-347C6E8C8D3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859568" y="3208104"/>
            <a:ext cx="1223555" cy="1299897"/>
          </a:xfrm>
          <a:prstGeom prst="rect">
            <a:avLst/>
          </a:prstGeom>
        </p:spPr>
      </p:pic>
      <p:sp>
        <p:nvSpPr>
          <p:cNvPr id="19" name="Google Shape;199;p22">
            <a:extLst>
              <a:ext uri="{FF2B5EF4-FFF2-40B4-BE49-F238E27FC236}">
                <a16:creationId xmlns:a16="http://schemas.microsoft.com/office/drawing/2014/main" id="{23FFD713-9A73-4507-BD1B-44B9A0A76327}"/>
              </a:ext>
            </a:extLst>
          </p:cNvPr>
          <p:cNvSpPr txBox="1"/>
          <p:nvPr/>
        </p:nvSpPr>
        <p:spPr>
          <a:xfrm rot="16140000">
            <a:off x="2493086" y="3576752"/>
            <a:ext cx="1582521" cy="484141"/>
          </a:xfrm>
          <a:prstGeom prst="rect">
            <a:avLst/>
          </a:prstGeom>
          <a:noFill/>
          <a:ln>
            <a:noFill/>
          </a:ln>
          <a:effectLst>
            <a:outerShdw blurRad="57150" dist="19050" dir="5400000" algn="bl" rotWithShape="0">
              <a:srgbClr val="000000">
                <a:alpha val="74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CCSC staff, BLM.</a:t>
            </a:r>
            <a:endParaRPr lang="en-US" dirty="0"/>
          </a:p>
        </p:txBody>
      </p:sp>
      <p:pic>
        <p:nvPicPr>
          <p:cNvPr id="20" name="Google Shape;293;p28" descr="A photograph of a dissolved oxygen kit in a black case. In the kit there is a sample cup, a box of glass ampules, and an indicator with different shades of blue.">
            <a:extLst>
              <a:ext uri="{FF2B5EF4-FFF2-40B4-BE49-F238E27FC236}">
                <a16:creationId xmlns:a16="http://schemas.microsoft.com/office/drawing/2014/main" id="{50B97F86-27EA-4B0D-93F3-C6D4301A881A}"/>
              </a:ext>
            </a:extLst>
          </p:cNvPr>
          <p:cNvPicPr preferRelativeResize="0"/>
          <p:nvPr/>
        </p:nvPicPr>
        <p:blipFill>
          <a:blip r:embed="rId9" cstate="screen">
            <a:extLst>
              <a:ext uri="{28A0092B-C50C-407E-A947-70E740481C1C}">
                <a14:useLocalDpi xmlns:a14="http://schemas.microsoft.com/office/drawing/2010/main"/>
              </a:ext>
            </a:extLst>
          </a:blip>
          <a:srcRect/>
          <a:stretch/>
        </p:blipFill>
        <p:spPr>
          <a:xfrm>
            <a:off x="5132128" y="2976655"/>
            <a:ext cx="1454423" cy="1531346"/>
          </a:xfrm>
          <a:prstGeom prst="rect">
            <a:avLst/>
          </a:prstGeom>
          <a:noFill/>
          <a:ln>
            <a:noFill/>
          </a:ln>
        </p:spPr>
      </p:pic>
      <p:sp>
        <p:nvSpPr>
          <p:cNvPr id="544" name="Google Shape;544;p44"/>
          <p:cNvSpPr txBox="1"/>
          <p:nvPr/>
        </p:nvSpPr>
        <p:spPr>
          <a:xfrm>
            <a:off x="4729565" y="4533129"/>
            <a:ext cx="2179800" cy="475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rgbClr val="FFFFFF"/>
                </a:solidFill>
                <a:latin typeface="Roboto"/>
                <a:ea typeface="Roboto"/>
                <a:cs typeface="Roboto"/>
                <a:sym typeface="Roboto"/>
              </a:rPr>
              <a:t>Dissolved oxygen test kit</a:t>
            </a:r>
            <a:endParaRPr dirty="0">
              <a:solidFill>
                <a:srgbClr val="FFFFFF"/>
              </a:solidFill>
              <a:latin typeface="Roboto"/>
              <a:ea typeface="Roboto"/>
              <a:cs typeface="Roboto"/>
              <a:sym typeface="Roboto"/>
            </a:endParaRPr>
          </a:p>
        </p:txBody>
      </p:sp>
      <p:sp>
        <p:nvSpPr>
          <p:cNvPr id="2" name="Google Shape;199;p22">
            <a:extLst>
              <a:ext uri="{FF2B5EF4-FFF2-40B4-BE49-F238E27FC236}">
                <a16:creationId xmlns:a16="http://schemas.microsoft.com/office/drawing/2014/main" id="{18D83BC9-656E-1423-50D9-F65BD4623A10}"/>
              </a:ext>
            </a:extLst>
          </p:cNvPr>
          <p:cNvSpPr txBox="1"/>
          <p:nvPr/>
        </p:nvSpPr>
        <p:spPr>
          <a:xfrm rot="16140000">
            <a:off x="5999315" y="3615366"/>
            <a:ext cx="1582521" cy="484141"/>
          </a:xfrm>
          <a:prstGeom prst="rect">
            <a:avLst/>
          </a:prstGeom>
          <a:noFill/>
          <a:ln>
            <a:noFill/>
          </a:ln>
          <a:effectLst>
            <a:outerShdw blurRad="57150" dist="19050" dir="5400000" algn="bl" rotWithShape="0">
              <a:srgbClr val="000000">
                <a:alpha val="74000"/>
              </a:srgbClr>
            </a:outerShdw>
          </a:effectLst>
        </p:spPr>
        <p:txBody>
          <a:bodyPr spcFirstLastPara="1" wrap="square" lIns="91425" tIns="91425" rIns="91425" bIns="91425" anchor="t" anchorCtr="0">
            <a:noAutofit/>
          </a:bodyPr>
          <a:lstStyle/>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Photo by CCSC staff, BLM.</a:t>
            </a:r>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grpSp>
        <p:nvGrpSpPr>
          <p:cNvPr id="550" name="Google Shape;550;p45">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551" name="Google Shape;551;p45" descr="BLM Alaska Fire Service Masthead graphic" title="BLM Alaska Fire Service Masthead graphic"/>
            <p:cNvGrpSpPr/>
            <p:nvPr/>
          </p:nvGrpSpPr>
          <p:grpSpPr>
            <a:xfrm>
              <a:off x="0" y="0"/>
              <a:ext cx="9144003" cy="572198"/>
              <a:chOff x="0" y="0"/>
              <a:chExt cx="9144003" cy="572198"/>
            </a:xfrm>
          </p:grpSpPr>
          <p:pic>
            <p:nvPicPr>
              <p:cNvPr id="552" name="Google Shape;552;p45"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553" name="Google Shape;553;p45"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554" name="Google Shape;554;p45"/>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555" name="Google Shape;555;p45"/>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853347B6-8CF8-41AA-9CC1-3F2CDE61F25C}"/>
              </a:ext>
            </a:extLst>
          </p:cNvPr>
          <p:cNvSpPr>
            <a:spLocks noGrp="1"/>
          </p:cNvSpPr>
          <p:nvPr>
            <p:ph type="title"/>
          </p:nvPr>
        </p:nvSpPr>
        <p:spPr>
          <a:xfrm>
            <a:off x="366775" y="1341782"/>
            <a:ext cx="3397500" cy="2021527"/>
          </a:xfrm>
        </p:spPr>
        <p:txBody>
          <a:bodyPr/>
          <a:lstStyle/>
          <a:p>
            <a:pPr rtl="0"/>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You arrive at a large river.</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Before testing the water, write down some observations in your science journal or on a piece of paper.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 </a:t>
            </a:r>
            <a:endParaRPr lang="en-US" dirty="0">
              <a:effectLst/>
            </a:endParaRPr>
          </a:p>
        </p:txBody>
      </p:sp>
      <p:grpSp>
        <p:nvGrpSpPr>
          <p:cNvPr id="4" name="Group 3" descr="A photo of a river with many dead fish floating in it">
            <a:extLst>
              <a:ext uri="{FF2B5EF4-FFF2-40B4-BE49-F238E27FC236}">
                <a16:creationId xmlns:a16="http://schemas.microsoft.com/office/drawing/2014/main" id="{B2048136-2424-22AC-B5A3-098510F304C6}"/>
              </a:ext>
            </a:extLst>
          </p:cNvPr>
          <p:cNvGrpSpPr/>
          <p:nvPr/>
        </p:nvGrpSpPr>
        <p:grpSpPr>
          <a:xfrm>
            <a:off x="3764275" y="758323"/>
            <a:ext cx="5446305" cy="4444988"/>
            <a:chOff x="3764275" y="758323"/>
            <a:chExt cx="5446305" cy="4444988"/>
          </a:xfrm>
        </p:grpSpPr>
        <p:pic>
          <p:nvPicPr>
            <p:cNvPr id="1026" name="Picture 2" descr="Image: Dead Fish Washed Ashore during Golden Alga Toxic Bloom ">
              <a:extLst>
                <a:ext uri="{FF2B5EF4-FFF2-40B4-BE49-F238E27FC236}">
                  <a16:creationId xmlns:a16="http://schemas.microsoft.com/office/drawing/2014/main" id="{A5D1730E-D2D5-DA37-6C64-55FA427DC0A3}"/>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764275" y="758323"/>
              <a:ext cx="5206525" cy="390489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8E3868B-767B-C4E6-EA4B-61F6EDB3EC3A}"/>
                </a:ext>
              </a:extLst>
            </p:cNvPr>
            <p:cNvSpPr txBox="1"/>
            <p:nvPr/>
          </p:nvSpPr>
          <p:spPr>
            <a:xfrm>
              <a:off x="7243651" y="4649313"/>
              <a:ext cx="1966929" cy="553998"/>
            </a:xfrm>
            <a:prstGeom prst="rect">
              <a:avLst/>
            </a:prstGeom>
            <a:noFill/>
          </p:spPr>
          <p:txBody>
            <a:bodyPr wrap="square" lIns="91440" tIns="45720" rIns="91440" bIns="45720" rtlCol="0" anchor="t">
              <a:spAutoFit/>
            </a:bodyPr>
            <a:lstStyle/>
            <a:p>
              <a:r>
                <a:rPr lang="en-US" sz="800" dirty="0">
                  <a:solidFill>
                    <a:schemeClr val="bg1"/>
                  </a:solidFill>
                  <a:effectLst>
                    <a:outerShdw blurRad="38100" dist="38100" dir="2700000" algn="tl">
                      <a:srgbClr val="000000">
                        <a:alpha val="43137"/>
                      </a:srgbClr>
                    </a:outerShdw>
                  </a:effectLst>
                  <a:latin typeface="Roboto"/>
                  <a:ea typeface="Roboto"/>
                </a:rPr>
                <a:t>Several dead fish line the river bank.</a:t>
              </a:r>
              <a:endParaRPr lang="en-US" dirty="0">
                <a:solidFill>
                  <a:schemeClr val="bg1"/>
                </a:solidFill>
              </a:endParaRPr>
            </a:p>
            <a:p>
              <a:r>
                <a:rPr lang="en-US" sz="800" dirty="0">
                  <a:solidFill>
                    <a:schemeClr val="bg1"/>
                  </a:solidFill>
                  <a:effectLst>
                    <a:outerShdw blurRad="38100" dist="38100" dir="2700000" algn="tl">
                      <a:srgbClr val="000000">
                        <a:alpha val="43137"/>
                      </a:srgbClr>
                    </a:outerShdw>
                  </a:effectLst>
                  <a:latin typeface="Roboto"/>
                  <a:ea typeface="Roboto"/>
                </a:rPr>
                <a:t>Photo by M. Hooper, USGS.</a:t>
              </a:r>
              <a:endParaRPr lang="en-US">
                <a:solidFill>
                  <a:schemeClr val="bg1"/>
                </a:solidFill>
              </a:endParaRPr>
            </a:p>
            <a:p>
              <a:endParaRPr lang="en-US" dirty="0"/>
            </a:p>
          </p:txBody>
        </p:sp>
      </p:grpSp>
    </p:spTree>
  </p:cSld>
  <p:clrMapOvr>
    <a:masterClrMapping/>
  </p:clrMapOvr>
  <p:extLst>
    <p:ext uri="{6950BFC3-D8DA-4A85-94F7-54DA5524770B}">
      <p188:commentRel xmlns:p188="http://schemas.microsoft.com/office/powerpoint/2018/8/main" r:id="rId3"/>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grpSp>
        <p:nvGrpSpPr>
          <p:cNvPr id="564" name="Google Shape;564;p46">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565" name="Google Shape;565;p46" descr="BLM Alaska Fire Service Masthead graphic" title="BLM Alaska Fire Service Masthead graphic"/>
            <p:cNvGrpSpPr/>
            <p:nvPr/>
          </p:nvGrpSpPr>
          <p:grpSpPr>
            <a:xfrm>
              <a:off x="0" y="0"/>
              <a:ext cx="9144003" cy="572198"/>
              <a:chOff x="0" y="0"/>
              <a:chExt cx="9144003" cy="572198"/>
            </a:xfrm>
          </p:grpSpPr>
          <p:pic>
            <p:nvPicPr>
              <p:cNvPr id="566" name="Google Shape;566;p46"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567" name="Google Shape;567;p46"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568" name="Google Shape;568;p46"/>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569" name="Google Shape;569;p46"/>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C9BD3334-AB20-4153-BE38-6AF35C2D72A2}"/>
              </a:ext>
            </a:extLst>
          </p:cNvPr>
          <p:cNvSpPr>
            <a:spLocks noGrp="1"/>
          </p:cNvSpPr>
          <p:nvPr>
            <p:ph type="title"/>
          </p:nvPr>
        </p:nvSpPr>
        <p:spPr>
          <a:xfrm>
            <a:off x="241648" y="993299"/>
            <a:ext cx="3286200" cy="3434941"/>
          </a:xfrm>
        </p:spPr>
        <p:txBody>
          <a:bodyPr/>
          <a:lstStyle/>
          <a:p>
            <a:pPr rtl="0">
              <a:lnSpc>
                <a:spcPct val="115000"/>
              </a:lnSpc>
            </a:pP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Write down responses to these questions: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What living things do you see in and around the water? What dead things do you see?</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Do you think this waterway has healthy water quality? Why or why not?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4" name="Picture 2" descr="Image: Dead Fish Washed Ashore during Golden Alga Toxic Bloom ">
            <a:extLst>
              <a:ext uri="{FF2B5EF4-FFF2-40B4-BE49-F238E27FC236}">
                <a16:creationId xmlns:a16="http://schemas.microsoft.com/office/drawing/2014/main" id="{3C22B905-742F-ECE4-42CA-2801AC7E9885}"/>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764275" y="758323"/>
            <a:ext cx="5206525" cy="39048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4D9C87FC-A34A-8495-E297-9542FB6EEBD4}"/>
              </a:ext>
            </a:extLst>
          </p:cNvPr>
          <p:cNvSpPr txBox="1"/>
          <p:nvPr/>
        </p:nvSpPr>
        <p:spPr>
          <a:xfrm>
            <a:off x="7271356" y="4663287"/>
            <a:ext cx="1966929" cy="553998"/>
          </a:xfrm>
          <a:prstGeom prst="rect">
            <a:avLst/>
          </a:prstGeom>
          <a:noFill/>
        </p:spPr>
        <p:txBody>
          <a:bodyPr wrap="square" lIns="91440" tIns="45720" rIns="91440" bIns="45720" rtlCol="0" anchor="t">
            <a:spAutoFit/>
          </a:bodyPr>
          <a:lstStyle/>
          <a:p>
            <a:r>
              <a:rPr lang="en-US" sz="800" dirty="0">
                <a:solidFill>
                  <a:schemeClr val="bg1"/>
                </a:solidFill>
                <a:effectLst>
                  <a:outerShdw blurRad="38100" dist="38100" dir="2700000" algn="tl">
                    <a:srgbClr val="000000">
                      <a:alpha val="43137"/>
                    </a:srgbClr>
                  </a:outerShdw>
                </a:effectLst>
                <a:latin typeface="Roboto"/>
                <a:ea typeface="Roboto"/>
              </a:rPr>
              <a:t>Several dead fish line the river bank.</a:t>
            </a:r>
            <a:endParaRPr lang="en-US" dirty="0">
              <a:solidFill>
                <a:schemeClr val="bg1"/>
              </a:solidFill>
            </a:endParaRPr>
          </a:p>
          <a:p>
            <a:r>
              <a:rPr lang="en-US" sz="800" dirty="0">
                <a:solidFill>
                  <a:schemeClr val="bg1"/>
                </a:solidFill>
                <a:effectLst>
                  <a:outerShdw blurRad="38100" dist="38100" dir="2700000" algn="tl">
                    <a:srgbClr val="000000">
                      <a:alpha val="43137"/>
                    </a:srgbClr>
                  </a:outerShdw>
                </a:effectLst>
                <a:latin typeface="Roboto"/>
                <a:ea typeface="Roboto"/>
              </a:rPr>
              <a:t>Photo by M. Hooper, USGS.</a:t>
            </a:r>
            <a:endParaRPr lang="en-US">
              <a:solidFill>
                <a:schemeClr val="bg1"/>
              </a:solidFill>
            </a:endParaRPr>
          </a:p>
          <a:p>
            <a:endParaRPr lang="en-US" dirty="0"/>
          </a:p>
        </p:txBody>
      </p:sp>
    </p:spTree>
  </p:cSld>
  <p:clrMapOvr>
    <a:masterClrMapping/>
  </p:clrMapOvr>
  <p:extLst>
    <p:ext uri="{6950BFC3-D8DA-4A85-94F7-54DA5524770B}">
      <p188:commentRel xmlns:p188="http://schemas.microsoft.com/office/powerpoint/2018/8/main" r:id="rId3"/>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2" name="Title 1">
            <a:extLst>
              <a:ext uri="{FF2B5EF4-FFF2-40B4-BE49-F238E27FC236}">
                <a16:creationId xmlns:a16="http://schemas.microsoft.com/office/drawing/2014/main" id="{76F04995-73D3-4418-9C66-1CB0B606A430}"/>
              </a:ext>
            </a:extLst>
          </p:cNvPr>
          <p:cNvSpPr>
            <a:spLocks noGrp="1"/>
          </p:cNvSpPr>
          <p:nvPr>
            <p:ph type="title"/>
          </p:nvPr>
        </p:nvSpPr>
        <p:spPr>
          <a:xfrm>
            <a:off x="378850" y="1451112"/>
            <a:ext cx="3286200" cy="2511287"/>
          </a:xfrm>
        </p:spPr>
        <p:txBody>
          <a:bodyPr/>
          <a:lstStyle/>
          <a:p>
            <a:pPr rtl="0"/>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Make a prediction:</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Do you think the water is cold or warm? Why?</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Do you think the dissolved oxygen level is high or low?</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Why?</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4" name="Picture 2" descr="Image: Dead Fish Washed Ashore during Golden Alga Toxic Bloom ">
            <a:extLst>
              <a:ext uri="{FF2B5EF4-FFF2-40B4-BE49-F238E27FC236}">
                <a16:creationId xmlns:a16="http://schemas.microsoft.com/office/drawing/2014/main" id="{ACC47B68-FA6F-AC5B-4A58-66A3954B2C9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764275" y="758323"/>
            <a:ext cx="5206525" cy="3904894"/>
          </a:xfrm>
          <a:prstGeom prst="rect">
            <a:avLst/>
          </a:prstGeom>
          <a:noFill/>
          <a:extLst>
            <a:ext uri="{909E8E84-426E-40DD-AFC4-6F175D3DCCD1}">
              <a14:hiddenFill xmlns:a14="http://schemas.microsoft.com/office/drawing/2010/main">
                <a:solidFill>
                  <a:srgbClr val="FFFFFF"/>
                </a:solidFill>
              </a14:hiddenFill>
            </a:ext>
          </a:extLst>
        </p:spPr>
      </p:pic>
      <p:grpSp>
        <p:nvGrpSpPr>
          <p:cNvPr id="579" name="Google Shape;579;p47">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580" name="Google Shape;580;p47" descr="BLM Alaska Fire Service Masthead graphic" title="BLM Alaska Fire Service Masthead graphic"/>
            <p:cNvGrpSpPr/>
            <p:nvPr/>
          </p:nvGrpSpPr>
          <p:grpSpPr>
            <a:xfrm>
              <a:off x="0" y="0"/>
              <a:ext cx="9144003" cy="572198"/>
              <a:chOff x="0" y="0"/>
              <a:chExt cx="9144003" cy="572198"/>
            </a:xfrm>
          </p:grpSpPr>
          <p:pic>
            <p:nvPicPr>
              <p:cNvPr id="581" name="Google Shape;581;p47" descr="Black Topo line graphic" title="Black Topo line graphic"/>
              <p:cNvPicPr preferRelativeResize="0"/>
              <p:nvPr/>
            </p:nvPicPr>
            <p:blipFill rotWithShape="1">
              <a:blip r:embed="rId5">
                <a:alphaModFix/>
              </a:blip>
              <a:srcRect l="693" t="15710" r="17760" b="78416"/>
              <a:stretch/>
            </p:blipFill>
            <p:spPr>
              <a:xfrm>
                <a:off x="0" y="0"/>
                <a:ext cx="9144003" cy="489286"/>
              </a:xfrm>
              <a:prstGeom prst="rect">
                <a:avLst/>
              </a:prstGeom>
              <a:noFill/>
              <a:ln>
                <a:noFill/>
              </a:ln>
            </p:spPr>
          </p:pic>
          <p:pic>
            <p:nvPicPr>
              <p:cNvPr id="582" name="Google Shape;582;p47" descr="Bureau of Land Management Logo" title="Bureau of Land Management Logo"/>
              <p:cNvPicPr preferRelativeResize="0"/>
              <p:nvPr/>
            </p:nvPicPr>
            <p:blipFill rotWithShape="1">
              <a:blip r:embed="rId6">
                <a:alphaModFix/>
              </a:blip>
              <a:srcRect/>
              <a:stretch/>
            </p:blipFill>
            <p:spPr>
              <a:xfrm>
                <a:off x="241648" y="114722"/>
                <a:ext cx="520818" cy="457476"/>
              </a:xfrm>
              <a:prstGeom prst="rect">
                <a:avLst/>
              </a:prstGeom>
              <a:noFill/>
              <a:ln>
                <a:noFill/>
              </a:ln>
            </p:spPr>
          </p:pic>
          <p:sp>
            <p:nvSpPr>
              <p:cNvPr id="583" name="Google Shape;583;p47"/>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584" name="Google Shape;584;p47"/>
            <p:cNvPicPr preferRelativeResize="0"/>
            <p:nvPr/>
          </p:nvPicPr>
          <p:blipFill>
            <a:blip r:embed="rId7">
              <a:alphaModFix/>
            </a:blip>
            <a:stretch>
              <a:fillRect/>
            </a:stretch>
          </p:blipFill>
          <p:spPr>
            <a:xfrm>
              <a:off x="8455876" y="63300"/>
              <a:ext cx="584799" cy="572200"/>
            </a:xfrm>
            <a:prstGeom prst="rect">
              <a:avLst/>
            </a:prstGeom>
            <a:noFill/>
            <a:ln>
              <a:noFill/>
            </a:ln>
          </p:spPr>
        </p:pic>
      </p:grpSp>
      <p:pic>
        <p:nvPicPr>
          <p:cNvPr id="587" name="Google Shape;587;p47" descr="Magnifying glass hovering over the water showing an image of green algae in the lens."/>
          <p:cNvPicPr preferRelativeResize="0"/>
          <p:nvPr/>
        </p:nvPicPr>
        <p:blipFill>
          <a:blip r:embed="rId8">
            <a:alphaModFix/>
          </a:blip>
          <a:stretch>
            <a:fillRect/>
          </a:stretch>
        </p:blipFill>
        <p:spPr>
          <a:xfrm>
            <a:off x="5977226" y="826950"/>
            <a:ext cx="1945201" cy="1846620"/>
          </a:xfrm>
          <a:prstGeom prst="rect">
            <a:avLst/>
          </a:prstGeom>
          <a:noFill/>
          <a:ln>
            <a:noFill/>
          </a:ln>
        </p:spPr>
      </p:pic>
      <p:sp>
        <p:nvSpPr>
          <p:cNvPr id="588" name="Google Shape;588;p47"/>
          <p:cNvSpPr/>
          <p:nvPr/>
        </p:nvSpPr>
        <p:spPr>
          <a:xfrm>
            <a:off x="7432800" y="1055450"/>
            <a:ext cx="1367700" cy="2155500"/>
          </a:xfrm>
          <a:prstGeom prst="wedgeRoundRectCallout">
            <a:avLst>
              <a:gd name="adj1" fmla="val -75288"/>
              <a:gd name="adj2" fmla="val -35517"/>
              <a:gd name="adj3" fmla="val 0"/>
            </a:avLst>
          </a:prstGeom>
          <a:solidFill>
            <a:schemeClr val="lt1"/>
          </a:solidFill>
          <a:ln w="19050" cap="flat" cmpd="sng">
            <a:solidFill>
              <a:schemeClr val="dk1"/>
            </a:solidFill>
            <a:prstDash val="solid"/>
            <a:round/>
            <a:headEnd type="none" w="sm" len="sm"/>
            <a:tailEnd type="none" w="sm" len="sm"/>
          </a:ln>
          <a:effectLst>
            <a:outerShdw blurRad="57150" dist="19050" dir="5400000" algn="bl" rotWithShape="0">
              <a:srgbClr val="000000">
                <a:alpha val="54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a:latin typeface="Roboto"/>
                <a:ea typeface="Roboto"/>
                <a:cs typeface="Roboto"/>
                <a:sym typeface="Roboto"/>
              </a:rPr>
              <a:t>A close look at the water shows there is algae growing on the surface.</a:t>
            </a:r>
            <a:endParaRPr>
              <a:latin typeface="Roboto"/>
              <a:ea typeface="Roboto"/>
              <a:cs typeface="Roboto"/>
              <a:sym typeface="Roboto"/>
            </a:endParaRPr>
          </a:p>
        </p:txBody>
      </p:sp>
      <p:sp>
        <p:nvSpPr>
          <p:cNvPr id="7" name="TextBox 6">
            <a:extLst>
              <a:ext uri="{FF2B5EF4-FFF2-40B4-BE49-F238E27FC236}">
                <a16:creationId xmlns:a16="http://schemas.microsoft.com/office/drawing/2014/main" id="{8BFEC615-BFFF-5B24-630E-501030B21986}"/>
              </a:ext>
            </a:extLst>
          </p:cNvPr>
          <p:cNvSpPr txBox="1"/>
          <p:nvPr/>
        </p:nvSpPr>
        <p:spPr>
          <a:xfrm>
            <a:off x="7232741" y="4663287"/>
            <a:ext cx="1966929" cy="553998"/>
          </a:xfrm>
          <a:prstGeom prst="rect">
            <a:avLst/>
          </a:prstGeom>
          <a:noFill/>
        </p:spPr>
        <p:txBody>
          <a:bodyPr wrap="square" lIns="91440" tIns="45720" rIns="91440" bIns="45720" rtlCol="0" anchor="t">
            <a:spAutoFit/>
          </a:bodyPr>
          <a:lstStyle/>
          <a:p>
            <a:r>
              <a:rPr lang="en-US" sz="800" dirty="0">
                <a:solidFill>
                  <a:schemeClr val="bg1"/>
                </a:solidFill>
                <a:effectLst>
                  <a:outerShdw blurRad="38100" dist="38100" dir="2700000" algn="tl">
                    <a:srgbClr val="000000">
                      <a:alpha val="43137"/>
                    </a:srgbClr>
                  </a:outerShdw>
                </a:effectLst>
                <a:latin typeface="Roboto"/>
                <a:ea typeface="Roboto"/>
              </a:rPr>
              <a:t>Several dead fish line the river bank.</a:t>
            </a:r>
            <a:endParaRPr lang="en-US" dirty="0">
              <a:solidFill>
                <a:schemeClr val="bg1"/>
              </a:solidFill>
            </a:endParaRPr>
          </a:p>
          <a:p>
            <a:r>
              <a:rPr lang="en-US" sz="800" dirty="0">
                <a:solidFill>
                  <a:schemeClr val="bg1"/>
                </a:solidFill>
                <a:effectLst>
                  <a:outerShdw blurRad="38100" dist="38100" dir="2700000" algn="tl">
                    <a:srgbClr val="000000">
                      <a:alpha val="43137"/>
                    </a:srgbClr>
                  </a:outerShdw>
                </a:effectLst>
                <a:latin typeface="Roboto"/>
                <a:ea typeface="Roboto"/>
              </a:rPr>
              <a:t>Photo by M. Hooper, USGS.</a:t>
            </a:r>
            <a:endParaRPr lang="en-US">
              <a:solidFill>
                <a:schemeClr val="bg1"/>
              </a:solidFill>
            </a:endParaRPr>
          </a:p>
          <a:p>
            <a:endParaRPr lang="en-US" dirty="0"/>
          </a:p>
        </p:txBody>
      </p:sp>
    </p:spTree>
  </p:cSld>
  <p:clrMapOvr>
    <a:masterClrMapping/>
  </p:clrMapOvr>
  <p:extLst>
    <p:ext uri="{6950BFC3-D8DA-4A85-94F7-54DA5524770B}">
      <p188:commentRel xmlns:p188="http://schemas.microsoft.com/office/powerpoint/2018/8/main" r:id="rId3"/>
    </p:ext>
  </p:extLs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pic>
        <p:nvPicPr>
          <p:cNvPr id="4" name="Picture 2" descr="Image: Dead Fish Washed Ashore during Golden Alga Toxic Bloom ">
            <a:extLst>
              <a:ext uri="{FF2B5EF4-FFF2-40B4-BE49-F238E27FC236}">
                <a16:creationId xmlns:a16="http://schemas.microsoft.com/office/drawing/2014/main" id="{B35830D0-F23B-219D-B2FF-3C7763BEA9F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764275" y="758323"/>
            <a:ext cx="5206525" cy="3904894"/>
          </a:xfrm>
          <a:prstGeom prst="rect">
            <a:avLst/>
          </a:prstGeom>
          <a:noFill/>
          <a:extLst>
            <a:ext uri="{909E8E84-426E-40DD-AFC4-6F175D3DCCD1}">
              <a14:hiddenFill xmlns:a14="http://schemas.microsoft.com/office/drawing/2010/main">
                <a:solidFill>
                  <a:srgbClr val="FFFFFF"/>
                </a:solidFill>
              </a14:hiddenFill>
            </a:ext>
          </a:extLst>
        </p:spPr>
      </p:pic>
      <p:grpSp>
        <p:nvGrpSpPr>
          <p:cNvPr id="595" name="Google Shape;595;p48">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596" name="Google Shape;596;p48" descr="BLM Alaska Fire Service Masthead graphic" title="BLM Alaska Fire Service Masthead graphic"/>
            <p:cNvGrpSpPr/>
            <p:nvPr/>
          </p:nvGrpSpPr>
          <p:grpSpPr>
            <a:xfrm>
              <a:off x="0" y="0"/>
              <a:ext cx="9144003" cy="572198"/>
              <a:chOff x="0" y="0"/>
              <a:chExt cx="9144003" cy="572198"/>
            </a:xfrm>
          </p:grpSpPr>
          <p:pic>
            <p:nvPicPr>
              <p:cNvPr id="597" name="Google Shape;597;p48" descr="Black Topo line graphic" title="Black Topo line graphic"/>
              <p:cNvPicPr preferRelativeResize="0"/>
              <p:nvPr/>
            </p:nvPicPr>
            <p:blipFill rotWithShape="1">
              <a:blip r:embed="rId5">
                <a:alphaModFix/>
              </a:blip>
              <a:srcRect l="693" t="15710" r="17760" b="78416"/>
              <a:stretch/>
            </p:blipFill>
            <p:spPr>
              <a:xfrm>
                <a:off x="0" y="0"/>
                <a:ext cx="9144003" cy="489286"/>
              </a:xfrm>
              <a:prstGeom prst="rect">
                <a:avLst/>
              </a:prstGeom>
              <a:noFill/>
              <a:ln>
                <a:noFill/>
              </a:ln>
            </p:spPr>
          </p:pic>
          <p:pic>
            <p:nvPicPr>
              <p:cNvPr id="598" name="Google Shape;598;p48" descr="Bureau of Land Management Logo" title="Bureau of Land Management Logo"/>
              <p:cNvPicPr preferRelativeResize="0"/>
              <p:nvPr/>
            </p:nvPicPr>
            <p:blipFill rotWithShape="1">
              <a:blip r:embed="rId6">
                <a:alphaModFix/>
              </a:blip>
              <a:srcRect/>
              <a:stretch/>
            </p:blipFill>
            <p:spPr>
              <a:xfrm>
                <a:off x="241648" y="114722"/>
                <a:ext cx="520818" cy="457476"/>
              </a:xfrm>
              <a:prstGeom prst="rect">
                <a:avLst/>
              </a:prstGeom>
              <a:noFill/>
              <a:ln>
                <a:noFill/>
              </a:ln>
            </p:spPr>
          </p:pic>
          <p:sp>
            <p:nvSpPr>
              <p:cNvPr id="599" name="Google Shape;599;p48"/>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600" name="Google Shape;600;p48"/>
            <p:cNvPicPr preferRelativeResize="0"/>
            <p:nvPr/>
          </p:nvPicPr>
          <p:blipFill>
            <a:blip r:embed="rId7">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5D7F521F-86F5-492B-8549-54C3937F3010}"/>
              </a:ext>
            </a:extLst>
          </p:cNvPr>
          <p:cNvSpPr>
            <a:spLocks noGrp="1"/>
          </p:cNvSpPr>
          <p:nvPr>
            <p:ph type="title"/>
          </p:nvPr>
        </p:nvSpPr>
        <p:spPr>
          <a:xfrm>
            <a:off x="352000" y="1868557"/>
            <a:ext cx="3315538" cy="2304050"/>
          </a:xfrm>
        </p:spPr>
        <p:txBody>
          <a:bodyPr/>
          <a:lstStyle/>
          <a:p>
            <a:pPr rtl="0"/>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Time to test the water.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Click on the arrow at the location you would like to test.</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sp>
        <p:nvSpPr>
          <p:cNvPr id="603" name="Google Shape;603;p48" descr="Red arrow pointing down above the water.">
            <a:hlinkClick r:id="rId8" action="ppaction://hlinksldjump"/>
          </p:cNvPr>
          <p:cNvSpPr/>
          <p:nvPr/>
        </p:nvSpPr>
        <p:spPr>
          <a:xfrm>
            <a:off x="5554406" y="635500"/>
            <a:ext cx="548700" cy="870300"/>
          </a:xfrm>
          <a:prstGeom prst="downArrow">
            <a:avLst>
              <a:gd name="adj1" fmla="val 50000"/>
              <a:gd name="adj2" fmla="val 5161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48" descr="Red arrow pointing down above the dead fish.">
            <a:hlinkClick r:id="rId9" action="ppaction://hlinksldjump"/>
          </p:cNvPr>
          <p:cNvSpPr/>
          <p:nvPr/>
        </p:nvSpPr>
        <p:spPr>
          <a:xfrm>
            <a:off x="7252928" y="2553899"/>
            <a:ext cx="548700" cy="870300"/>
          </a:xfrm>
          <a:prstGeom prst="downArrow">
            <a:avLst>
              <a:gd name="adj1" fmla="val 50000"/>
              <a:gd name="adj2" fmla="val 5161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TextBox 6">
            <a:extLst>
              <a:ext uri="{FF2B5EF4-FFF2-40B4-BE49-F238E27FC236}">
                <a16:creationId xmlns:a16="http://schemas.microsoft.com/office/drawing/2014/main" id="{6BFBEE7D-FBEE-D7C5-2884-85DA42A4D8AB}"/>
              </a:ext>
            </a:extLst>
          </p:cNvPr>
          <p:cNvSpPr txBox="1"/>
          <p:nvPr/>
        </p:nvSpPr>
        <p:spPr>
          <a:xfrm>
            <a:off x="7255910" y="4663287"/>
            <a:ext cx="1966929" cy="553998"/>
          </a:xfrm>
          <a:prstGeom prst="rect">
            <a:avLst/>
          </a:prstGeom>
          <a:noFill/>
        </p:spPr>
        <p:txBody>
          <a:bodyPr wrap="square" lIns="91440" tIns="45720" rIns="91440" bIns="45720" rtlCol="0" anchor="t">
            <a:spAutoFit/>
          </a:bodyPr>
          <a:lstStyle/>
          <a:p>
            <a:r>
              <a:rPr lang="en-US" sz="800" dirty="0">
                <a:solidFill>
                  <a:schemeClr val="bg1"/>
                </a:solidFill>
                <a:effectLst>
                  <a:outerShdw blurRad="38100" dist="38100" dir="2700000" algn="tl">
                    <a:srgbClr val="000000">
                      <a:alpha val="43137"/>
                    </a:srgbClr>
                  </a:outerShdw>
                </a:effectLst>
                <a:latin typeface="Roboto"/>
                <a:ea typeface="Roboto"/>
              </a:rPr>
              <a:t>Several dead fish line the river bank.</a:t>
            </a:r>
            <a:endParaRPr lang="en-US" dirty="0">
              <a:solidFill>
                <a:schemeClr val="bg1"/>
              </a:solidFill>
            </a:endParaRPr>
          </a:p>
          <a:p>
            <a:r>
              <a:rPr lang="en-US" sz="800" dirty="0">
                <a:solidFill>
                  <a:schemeClr val="bg1"/>
                </a:solidFill>
                <a:effectLst>
                  <a:outerShdw blurRad="38100" dist="38100" dir="2700000" algn="tl">
                    <a:srgbClr val="000000">
                      <a:alpha val="43137"/>
                    </a:srgbClr>
                  </a:outerShdw>
                </a:effectLst>
                <a:latin typeface="Roboto"/>
                <a:ea typeface="Roboto"/>
              </a:rPr>
              <a:t>Photo by M. Hooper, USGS.</a:t>
            </a:r>
            <a:endParaRPr lang="en-US">
              <a:solidFill>
                <a:schemeClr val="bg1"/>
              </a:solidFill>
            </a:endParaRPr>
          </a:p>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6950BFC3-D8DA-4A85-94F7-54DA5524770B}">
      <p188:commentRel xmlns:p188="http://schemas.microsoft.com/office/powerpoint/2018/8/main" r:id="rId3"/>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grpSp>
        <p:nvGrpSpPr>
          <p:cNvPr id="611" name="Google Shape;611;p49">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12" name="Google Shape;612;p49" descr="BLM Alaska Fire Service Masthead graphic" title="BLM Alaska Fire Service Masthead graphic"/>
            <p:cNvGrpSpPr/>
            <p:nvPr/>
          </p:nvGrpSpPr>
          <p:grpSpPr>
            <a:xfrm>
              <a:off x="0" y="0"/>
              <a:ext cx="9144003" cy="572198"/>
              <a:chOff x="0" y="0"/>
              <a:chExt cx="9144003" cy="572198"/>
            </a:xfrm>
          </p:grpSpPr>
          <p:pic>
            <p:nvPicPr>
              <p:cNvPr id="613" name="Google Shape;613;p49"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614" name="Google Shape;614;p49"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615" name="Google Shape;615;p49"/>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616" name="Google Shape;616;p49"/>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3C7DEF1C-BF47-47C8-A677-F87867C93190}"/>
              </a:ext>
            </a:extLst>
          </p:cNvPr>
          <p:cNvSpPr>
            <a:spLocks noGrp="1"/>
          </p:cNvSpPr>
          <p:nvPr>
            <p:ph type="title"/>
          </p:nvPr>
        </p:nvSpPr>
        <p:spPr>
          <a:xfrm>
            <a:off x="595775" y="686920"/>
            <a:ext cx="7876684" cy="1436170"/>
          </a:xfrm>
        </p:spPr>
        <p:txBody>
          <a:bodyPr/>
          <a:lstStyle/>
          <a:p>
            <a:pPr rtl="0"/>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It will be difficult to get an accurate sample here because of the dead fish.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A better location will have easier access to the water.</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sp>
        <p:nvSpPr>
          <p:cNvPr id="618" name="Google Shape;618;p49">
            <a:hlinkClick r:id="" action="ppaction://hlinkshowjump?jump=previousslide"/>
          </p:cNvPr>
          <p:cNvSpPr/>
          <p:nvPr/>
        </p:nvSpPr>
        <p:spPr>
          <a:xfrm>
            <a:off x="3286650" y="2227550"/>
            <a:ext cx="2570700" cy="2076600"/>
          </a:xfrm>
          <a:prstGeom prst="hexagon">
            <a:avLst>
              <a:gd name="adj" fmla="val 25000"/>
              <a:gd name="vf" fmla="val 115470"/>
            </a:avLst>
          </a:prstGeom>
          <a:solidFill>
            <a:srgbClr val="CC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dirty="0">
                <a:latin typeface="Roboto"/>
                <a:ea typeface="Roboto"/>
                <a:cs typeface="Roboto"/>
                <a:sym typeface="Roboto"/>
              </a:rPr>
              <a:t>Click here to go back and choose a new location. </a:t>
            </a:r>
            <a:endParaRPr sz="1800" b="1" dirty="0">
              <a:latin typeface="Roboto"/>
              <a:ea typeface="Roboto"/>
              <a:cs typeface="Roboto"/>
              <a:sym typeface="Roboto"/>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6950BFC3-D8DA-4A85-94F7-54DA5524770B}">
      <p188:commentRel xmlns:p188="http://schemas.microsoft.com/office/powerpoint/2018/8/main" r:id="rId3"/>
    </p:ext>
  </p:extLs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22"/>
        <p:cNvGrpSpPr/>
        <p:nvPr/>
      </p:nvGrpSpPr>
      <p:grpSpPr>
        <a:xfrm>
          <a:off x="0" y="0"/>
          <a:ext cx="0" cy="0"/>
          <a:chOff x="0" y="0"/>
          <a:chExt cx="0" cy="0"/>
        </a:xfrm>
      </p:grpSpPr>
      <p:pic>
        <p:nvPicPr>
          <p:cNvPr id="4" name="Picture 2" descr="Image: Dead Fish Washed Ashore during Golden Alga Toxic Bloom ">
            <a:extLst>
              <a:ext uri="{FF2B5EF4-FFF2-40B4-BE49-F238E27FC236}">
                <a16:creationId xmlns:a16="http://schemas.microsoft.com/office/drawing/2014/main" id="{65542889-AA18-F4FF-50A9-02D78234E03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764275" y="758323"/>
            <a:ext cx="5206525" cy="3904894"/>
          </a:xfrm>
          <a:prstGeom prst="rect">
            <a:avLst/>
          </a:prstGeom>
          <a:noFill/>
          <a:extLst>
            <a:ext uri="{909E8E84-426E-40DD-AFC4-6F175D3DCCD1}">
              <a14:hiddenFill xmlns:a14="http://schemas.microsoft.com/office/drawing/2010/main">
                <a:solidFill>
                  <a:srgbClr val="FFFFFF"/>
                </a:solidFill>
              </a14:hiddenFill>
            </a:ext>
          </a:extLst>
        </p:spPr>
      </p:pic>
      <p:grpSp>
        <p:nvGrpSpPr>
          <p:cNvPr id="624" name="Google Shape;624;p50">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25" name="Google Shape;625;p50" descr="BLM Alaska Fire Service Masthead graphic" title="BLM Alaska Fire Service Masthead graphic"/>
            <p:cNvGrpSpPr/>
            <p:nvPr/>
          </p:nvGrpSpPr>
          <p:grpSpPr>
            <a:xfrm>
              <a:off x="0" y="0"/>
              <a:ext cx="9144003" cy="572198"/>
              <a:chOff x="0" y="0"/>
              <a:chExt cx="9144003" cy="572198"/>
            </a:xfrm>
          </p:grpSpPr>
          <p:pic>
            <p:nvPicPr>
              <p:cNvPr id="626" name="Google Shape;626;p50" descr="Black Topo line graphic" title="Black Topo line graphic"/>
              <p:cNvPicPr preferRelativeResize="0"/>
              <p:nvPr/>
            </p:nvPicPr>
            <p:blipFill rotWithShape="1">
              <a:blip r:embed="rId5">
                <a:alphaModFix/>
              </a:blip>
              <a:srcRect l="693" t="15710" r="17760" b="78416"/>
              <a:stretch/>
            </p:blipFill>
            <p:spPr>
              <a:xfrm>
                <a:off x="0" y="0"/>
                <a:ext cx="9144003" cy="489286"/>
              </a:xfrm>
              <a:prstGeom prst="rect">
                <a:avLst/>
              </a:prstGeom>
              <a:noFill/>
              <a:ln>
                <a:noFill/>
              </a:ln>
            </p:spPr>
          </p:pic>
          <p:pic>
            <p:nvPicPr>
              <p:cNvPr id="627" name="Google Shape;627;p50" descr="Bureau of Land Management Logo" title="Bureau of Land Management Logo"/>
              <p:cNvPicPr preferRelativeResize="0"/>
              <p:nvPr/>
            </p:nvPicPr>
            <p:blipFill rotWithShape="1">
              <a:blip r:embed="rId6">
                <a:alphaModFix/>
              </a:blip>
              <a:srcRect/>
              <a:stretch/>
            </p:blipFill>
            <p:spPr>
              <a:xfrm>
                <a:off x="241648" y="114722"/>
                <a:ext cx="520818" cy="457476"/>
              </a:xfrm>
              <a:prstGeom prst="rect">
                <a:avLst/>
              </a:prstGeom>
              <a:noFill/>
              <a:ln>
                <a:noFill/>
              </a:ln>
            </p:spPr>
          </p:pic>
          <p:sp>
            <p:nvSpPr>
              <p:cNvPr id="628" name="Google Shape;628;p50"/>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629" name="Google Shape;629;p50"/>
            <p:cNvPicPr preferRelativeResize="0"/>
            <p:nvPr/>
          </p:nvPicPr>
          <p:blipFill>
            <a:blip r:embed="rId7">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D27297C8-96F9-4D42-B4B5-E584F640DD5C}"/>
              </a:ext>
            </a:extLst>
          </p:cNvPr>
          <p:cNvSpPr>
            <a:spLocks noGrp="1"/>
          </p:cNvSpPr>
          <p:nvPr>
            <p:ph type="title"/>
          </p:nvPr>
        </p:nvSpPr>
        <p:spPr>
          <a:xfrm>
            <a:off x="381476" y="1133935"/>
            <a:ext cx="3117300" cy="3112244"/>
          </a:xfrm>
        </p:spPr>
        <p:txBody>
          <a:bodyPr/>
          <a:lstStyle/>
          <a:p>
            <a:pPr rtl="0">
              <a:lnSpc>
                <a:spcPct val="115000"/>
              </a:lnSpc>
            </a:pP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This looks like a safe spot to test.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You can access the water without stepping on too many dead fish.</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First, you take the temperature.</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sp>
        <p:nvSpPr>
          <p:cNvPr id="632" name="Google Shape;632;p50" descr="Red arrow pointing down above the water."/>
          <p:cNvSpPr/>
          <p:nvPr/>
        </p:nvSpPr>
        <p:spPr>
          <a:xfrm>
            <a:off x="5671683" y="544450"/>
            <a:ext cx="548700" cy="870300"/>
          </a:xfrm>
          <a:prstGeom prst="downArrow">
            <a:avLst>
              <a:gd name="adj1" fmla="val 50000"/>
              <a:gd name="adj2" fmla="val 51613"/>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TextBox 6">
            <a:extLst>
              <a:ext uri="{FF2B5EF4-FFF2-40B4-BE49-F238E27FC236}">
                <a16:creationId xmlns:a16="http://schemas.microsoft.com/office/drawing/2014/main" id="{F997D9F3-C3F9-F885-146D-C5EDCB2DC875}"/>
              </a:ext>
            </a:extLst>
          </p:cNvPr>
          <p:cNvSpPr txBox="1"/>
          <p:nvPr/>
        </p:nvSpPr>
        <p:spPr>
          <a:xfrm>
            <a:off x="7243651" y="4649313"/>
            <a:ext cx="1966929" cy="553998"/>
          </a:xfrm>
          <a:prstGeom prst="rect">
            <a:avLst/>
          </a:prstGeom>
          <a:noFill/>
        </p:spPr>
        <p:txBody>
          <a:bodyPr wrap="square" lIns="91440" tIns="45720" rIns="91440" bIns="45720" rtlCol="0" anchor="t">
            <a:spAutoFit/>
          </a:bodyPr>
          <a:lstStyle/>
          <a:p>
            <a:r>
              <a:rPr lang="en-US" sz="800" dirty="0">
                <a:solidFill>
                  <a:schemeClr val="bg1"/>
                </a:solidFill>
                <a:effectLst>
                  <a:outerShdw blurRad="38100" dist="38100" dir="2700000" algn="tl">
                    <a:srgbClr val="000000">
                      <a:alpha val="43137"/>
                    </a:srgbClr>
                  </a:outerShdw>
                </a:effectLst>
                <a:latin typeface="Roboto"/>
                <a:ea typeface="Roboto"/>
              </a:rPr>
              <a:t>Several dead fish line the river bank.</a:t>
            </a:r>
            <a:endParaRPr lang="en-US" dirty="0">
              <a:solidFill>
                <a:schemeClr val="bg1"/>
              </a:solidFill>
            </a:endParaRPr>
          </a:p>
          <a:p>
            <a:r>
              <a:rPr lang="en-US" sz="800" dirty="0">
                <a:solidFill>
                  <a:schemeClr val="bg1"/>
                </a:solidFill>
                <a:effectLst>
                  <a:outerShdw blurRad="38100" dist="38100" dir="2700000" algn="tl">
                    <a:srgbClr val="000000">
                      <a:alpha val="43137"/>
                    </a:srgbClr>
                  </a:outerShdw>
                </a:effectLst>
                <a:latin typeface="Roboto"/>
                <a:ea typeface="Roboto"/>
              </a:rPr>
              <a:t>Photo by M. Hooper, USGS.</a:t>
            </a:r>
            <a:endParaRPr lang="en-US">
              <a:solidFill>
                <a:schemeClr val="bg1"/>
              </a:solidFill>
            </a:endParaRPr>
          </a:p>
          <a:p>
            <a:endParaRPr lang="en-US" dirty="0"/>
          </a:p>
        </p:txBody>
      </p:sp>
    </p:spTree>
  </p:cSld>
  <p:clrMapOvr>
    <a:masterClrMapping/>
  </p:clrMapOvr>
  <p:extLst>
    <p:ext uri="{6950BFC3-D8DA-4A85-94F7-54DA5524770B}">
      <p188:commentRel xmlns:p188="http://schemas.microsoft.com/office/powerpoint/2018/8/main" r:id="rId3"/>
    </p:ext>
  </p:extLs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grpSp>
        <p:nvGrpSpPr>
          <p:cNvPr id="639" name="Google Shape;639;p51">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40" name="Google Shape;640;p51" descr="BLM Alaska Fire Service Masthead graphic" title="BLM Alaska Fire Service Masthead graphic"/>
            <p:cNvGrpSpPr/>
            <p:nvPr/>
          </p:nvGrpSpPr>
          <p:grpSpPr>
            <a:xfrm>
              <a:off x="0" y="0"/>
              <a:ext cx="9144003" cy="572198"/>
              <a:chOff x="0" y="0"/>
              <a:chExt cx="9144003" cy="572198"/>
            </a:xfrm>
          </p:grpSpPr>
          <p:pic>
            <p:nvPicPr>
              <p:cNvPr id="641" name="Google Shape;641;p51"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642" name="Google Shape;642;p51"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643" name="Google Shape;643;p51"/>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644" name="Google Shape;644;p51"/>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4" name="Title 3">
            <a:extLst>
              <a:ext uri="{FF2B5EF4-FFF2-40B4-BE49-F238E27FC236}">
                <a16:creationId xmlns:a16="http://schemas.microsoft.com/office/drawing/2014/main" id="{F761AF05-ABF7-49A2-AAEF-4793879348E5}"/>
              </a:ext>
            </a:extLst>
          </p:cNvPr>
          <p:cNvSpPr>
            <a:spLocks noGrp="1"/>
          </p:cNvSpPr>
          <p:nvPr>
            <p:ph type="title"/>
          </p:nvPr>
        </p:nvSpPr>
        <p:spPr>
          <a:xfrm>
            <a:off x="311700" y="635499"/>
            <a:ext cx="8520600" cy="648961"/>
          </a:xfrm>
        </p:spPr>
        <p:txBody>
          <a:bodyPr/>
          <a:lstStyle/>
          <a:p>
            <a:pPr algn="ctr" rtl="0"/>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Choose which instrument you will use to test the water </a:t>
            </a:r>
            <a:r>
              <a:rPr lang="en-US" sz="1800" b="0" i="0" dirty="0">
                <a:solidFill>
                  <a:schemeClr val="bg1"/>
                </a:solidFill>
                <a:effectLst/>
                <a:latin typeface="Roboto" panose="02000000000000000000" pitchFamily="2" charset="0"/>
                <a:ea typeface="Roboto" panose="02000000000000000000" pitchFamily="2" charset="0"/>
                <a:cs typeface="Roboto" panose="02000000000000000000" pitchFamily="2" charset="0"/>
              </a:rPr>
              <a:t>temperature</a:t>
            </a: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a:t>
            </a:r>
            <a:endParaRPr lang="en-US" dirty="0">
              <a:effectLst/>
            </a:endParaRPr>
          </a:p>
        </p:txBody>
      </p:sp>
      <p:pic>
        <p:nvPicPr>
          <p:cNvPr id="649" name="Google Shape;649;p51" descr="A photograph of a blue thermometer. The temperature is expressed in degrees Fahrenheit.">
            <a:hlinkClick r:id="rId6" action="ppaction://hlinksldjump"/>
          </p:cNvPr>
          <p:cNvPicPr preferRelativeResize="0"/>
          <p:nvPr/>
        </p:nvPicPr>
        <p:blipFill>
          <a:blip r:embed="rId7" cstate="screen">
            <a:extLst>
              <a:ext uri="{28A0092B-C50C-407E-A947-70E740481C1C}">
                <a14:useLocalDpi xmlns:a14="http://schemas.microsoft.com/office/drawing/2010/main"/>
              </a:ext>
            </a:extLst>
          </a:blip>
          <a:srcRect/>
          <a:stretch/>
        </p:blipFill>
        <p:spPr>
          <a:xfrm>
            <a:off x="1155254" y="1284460"/>
            <a:ext cx="2894999" cy="2408227"/>
          </a:xfrm>
          <a:prstGeom prst="rect">
            <a:avLst/>
          </a:prstGeom>
          <a:noFill/>
          <a:ln>
            <a:noFill/>
          </a:ln>
        </p:spPr>
      </p:pic>
      <p:sp>
        <p:nvSpPr>
          <p:cNvPr id="648" name="Google Shape;648;p51">
            <a:hlinkClick r:id="rId6" action="ppaction://hlinksldjump"/>
          </p:cNvPr>
          <p:cNvSpPr/>
          <p:nvPr/>
        </p:nvSpPr>
        <p:spPr>
          <a:xfrm>
            <a:off x="1155253" y="3692687"/>
            <a:ext cx="2895000" cy="5352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600" b="1" dirty="0">
                <a:latin typeface="Roboto"/>
                <a:ea typeface="Roboto"/>
                <a:cs typeface="Roboto"/>
                <a:sym typeface="Roboto"/>
              </a:rPr>
              <a:t>Thermometer</a:t>
            </a:r>
            <a:endParaRPr sz="1600" b="1" dirty="0">
              <a:latin typeface="Roboto"/>
              <a:ea typeface="Roboto"/>
              <a:cs typeface="Roboto"/>
              <a:sym typeface="Roboto"/>
            </a:endParaRPr>
          </a:p>
        </p:txBody>
      </p:sp>
      <p:pic>
        <p:nvPicPr>
          <p:cNvPr id="646" name="Google Shape;646;p51" descr="A photograph of a dissolved oxygen kit in a black case. In the kit there is a sample cup, a box of glass ampules, and an indicator with different shades of blue.">
            <a:hlinkClick r:id="rId8" action="ppaction://hlinksldjump"/>
          </p:cNvPr>
          <p:cNvPicPr preferRelativeResize="0"/>
          <p:nvPr/>
        </p:nvPicPr>
        <p:blipFill>
          <a:blip r:embed="rId9" cstate="screen">
            <a:extLst>
              <a:ext uri="{28A0092B-C50C-407E-A947-70E740481C1C}">
                <a14:useLocalDpi xmlns:a14="http://schemas.microsoft.com/office/drawing/2010/main"/>
              </a:ext>
            </a:extLst>
          </a:blip>
          <a:srcRect/>
          <a:stretch/>
        </p:blipFill>
        <p:spPr>
          <a:xfrm>
            <a:off x="4780911" y="1284463"/>
            <a:ext cx="2938725" cy="2408224"/>
          </a:xfrm>
          <a:prstGeom prst="rect">
            <a:avLst/>
          </a:prstGeom>
          <a:noFill/>
          <a:ln>
            <a:noFill/>
          </a:ln>
        </p:spPr>
      </p:pic>
      <p:sp>
        <p:nvSpPr>
          <p:cNvPr id="14" name="Google Shape;199;p22">
            <a:extLst>
              <a:ext uri="{FF2B5EF4-FFF2-40B4-BE49-F238E27FC236}">
                <a16:creationId xmlns:a16="http://schemas.microsoft.com/office/drawing/2014/main" id="{94A0DDA9-F7D8-4C19-A812-BCD82D935620}"/>
              </a:ext>
            </a:extLst>
          </p:cNvPr>
          <p:cNvSpPr txBox="1"/>
          <p:nvPr/>
        </p:nvSpPr>
        <p:spPr>
          <a:xfrm>
            <a:off x="6343001" y="4312931"/>
            <a:ext cx="1634589" cy="298789"/>
          </a:xfrm>
          <a:prstGeom prst="rect">
            <a:avLst/>
          </a:prstGeom>
          <a:noFill/>
          <a:ln>
            <a:noFill/>
          </a:ln>
          <a:effectLst>
            <a:outerShdw blurRad="57150" dist="19050" dir="5400000" algn="bl" rotWithShape="0">
              <a:srgbClr val="000000">
                <a:alpha val="74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Photos by CCSC staff, BLM.</a:t>
            </a:r>
            <a:endParaRPr lang="en-US" dirty="0"/>
          </a:p>
        </p:txBody>
      </p:sp>
      <p:sp>
        <p:nvSpPr>
          <p:cNvPr id="647" name="Google Shape;647;p51">
            <a:hlinkClick r:id="rId8" action="ppaction://hlinksldjump"/>
          </p:cNvPr>
          <p:cNvSpPr/>
          <p:nvPr/>
        </p:nvSpPr>
        <p:spPr>
          <a:xfrm>
            <a:off x="4780849" y="3692688"/>
            <a:ext cx="2938800" cy="5352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600" b="1" dirty="0">
                <a:latin typeface="Roboto"/>
                <a:ea typeface="Roboto"/>
                <a:cs typeface="Roboto"/>
                <a:sym typeface="Roboto"/>
              </a:rPr>
              <a:t>Dissolved oxygen test kit</a:t>
            </a:r>
            <a:endParaRPr sz="1600" b="1" dirty="0">
              <a:latin typeface="Roboto"/>
              <a:ea typeface="Roboto"/>
              <a:cs typeface="Roboto"/>
              <a:sym typeface="Roboto"/>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grpSp>
        <p:nvGrpSpPr>
          <p:cNvPr id="97" name="Google Shape;97;p16">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98" name="Google Shape;98;p16" descr="BLM Alaska Fire Service Masthead graphic" title="BLM Alaska Fire Service Masthead graphic"/>
            <p:cNvGrpSpPr/>
            <p:nvPr/>
          </p:nvGrpSpPr>
          <p:grpSpPr>
            <a:xfrm>
              <a:off x="0" y="0"/>
              <a:ext cx="9144003" cy="572198"/>
              <a:chOff x="0" y="0"/>
              <a:chExt cx="9144003" cy="572198"/>
            </a:xfrm>
          </p:grpSpPr>
          <p:pic>
            <p:nvPicPr>
              <p:cNvPr id="99" name="Google Shape;99;p16"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00" name="Google Shape;100;p16"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01" name="Google Shape;101;p16"/>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02" name="Google Shape;102;p16"/>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397841A6-71C9-42D7-95F0-C73C601E778E}"/>
              </a:ext>
            </a:extLst>
          </p:cNvPr>
          <p:cNvSpPr>
            <a:spLocks noGrp="1"/>
          </p:cNvSpPr>
          <p:nvPr>
            <p:ph type="title"/>
          </p:nvPr>
        </p:nvSpPr>
        <p:spPr>
          <a:xfrm>
            <a:off x="311700" y="508084"/>
            <a:ext cx="8520600" cy="968929"/>
          </a:xfrm>
        </p:spPr>
        <p:txBody>
          <a:bodyPr/>
          <a:lstStyle/>
          <a:p>
            <a:pPr rtl="0">
              <a:lnSpc>
                <a:spcPct val="115000"/>
              </a:lnSpc>
            </a:pP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Scientists learn about </a:t>
            </a:r>
            <a:r>
              <a:rPr lang="en-US" sz="1800" b="0" i="0" dirty="0">
                <a:solidFill>
                  <a:schemeClr val="bg1"/>
                </a:solidFill>
                <a:effectLst/>
                <a:latin typeface="Roboto" panose="02000000000000000000" pitchFamily="2" charset="0"/>
                <a:ea typeface="Roboto" panose="02000000000000000000" pitchFamily="2" charset="0"/>
                <a:cs typeface="Roboto" panose="02000000000000000000" pitchFamily="2" charset="0"/>
              </a:rPr>
              <a:t>water quality </a:t>
            </a: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by measuring the amount of dissolved oxygen in waterways.  </a:t>
            </a:r>
            <a:endParaRPr lang="en-US" dirty="0">
              <a:effectLst/>
            </a:endParaRPr>
          </a:p>
        </p:txBody>
      </p:sp>
      <p:pic>
        <p:nvPicPr>
          <p:cNvPr id="95" name="Google Shape;95;p16" descr="Photograph of an adult in a black puffy jacket holding a dissolved oxygen kit with a two younger girls looking at the different colored blue vials."/>
          <p:cNvPicPr preferRelativeResize="0"/>
          <p:nvPr/>
        </p:nvPicPr>
        <p:blipFill>
          <a:blip r:embed="rId6">
            <a:alphaModFix/>
          </a:blip>
          <a:stretch>
            <a:fillRect/>
          </a:stretch>
        </p:blipFill>
        <p:spPr>
          <a:xfrm>
            <a:off x="1775750" y="1303906"/>
            <a:ext cx="5592500" cy="3726024"/>
          </a:xfrm>
          <a:prstGeom prst="rect">
            <a:avLst/>
          </a:prstGeom>
          <a:noFill/>
          <a:ln>
            <a:noFill/>
          </a:ln>
        </p:spPr>
      </p:pic>
      <p:sp>
        <p:nvSpPr>
          <p:cNvPr id="104" name="Google Shape;104;p16"/>
          <p:cNvSpPr txBox="1"/>
          <p:nvPr/>
        </p:nvSpPr>
        <p:spPr>
          <a:xfrm>
            <a:off x="7368250" y="4464150"/>
            <a:ext cx="1426902" cy="679350"/>
          </a:xfrm>
          <a:prstGeom prst="rect">
            <a:avLst/>
          </a:prstGeom>
          <a:noFill/>
          <a:ln>
            <a:noFill/>
          </a:ln>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Scientists use a test kit to measure dissolved oxygen in water. </a:t>
            </a:r>
            <a:endParaRPr lang="en-US" sz="800" dirty="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CCSC staff, BLM.</a:t>
            </a:r>
            <a:endParaRPr lang="en-US" sz="800">
              <a:solidFill>
                <a:srgbClr val="FFFFFF"/>
              </a:solidFill>
              <a:effectLst>
                <a:outerShdw blurRad="38100" dist="38100" dir="2700000" algn="tl">
                  <a:srgbClr val="000000">
                    <a:alpha val="43137"/>
                  </a:srgbClr>
                </a:outerShdw>
              </a:effectLst>
              <a:latin typeface="Roboto"/>
              <a:ea typeface="Roboto"/>
              <a:cs typeface="Roboto"/>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grpSp>
        <p:nvGrpSpPr>
          <p:cNvPr id="655" name="Google Shape;655;p52">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56" name="Google Shape;656;p52" descr="BLM Alaska Fire Service Masthead graphic" title="BLM Alaska Fire Service Masthead graphic"/>
            <p:cNvGrpSpPr/>
            <p:nvPr/>
          </p:nvGrpSpPr>
          <p:grpSpPr>
            <a:xfrm>
              <a:off x="0" y="0"/>
              <a:ext cx="9144003" cy="572198"/>
              <a:chOff x="0" y="0"/>
              <a:chExt cx="9144003" cy="572198"/>
            </a:xfrm>
          </p:grpSpPr>
          <p:pic>
            <p:nvPicPr>
              <p:cNvPr id="657" name="Google Shape;657;p52"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658" name="Google Shape;658;p52"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659" name="Google Shape;659;p52"/>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660" name="Google Shape;660;p52"/>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4" name="Title 3">
            <a:extLst>
              <a:ext uri="{FF2B5EF4-FFF2-40B4-BE49-F238E27FC236}">
                <a16:creationId xmlns:a16="http://schemas.microsoft.com/office/drawing/2014/main" id="{BE7C6C27-04A0-4BD6-A976-854A0A741E8E}"/>
              </a:ext>
            </a:extLst>
          </p:cNvPr>
          <p:cNvSpPr>
            <a:spLocks noGrp="1"/>
          </p:cNvSpPr>
          <p:nvPr>
            <p:ph type="title"/>
          </p:nvPr>
        </p:nvSpPr>
        <p:spPr>
          <a:xfrm>
            <a:off x="311700" y="864704"/>
            <a:ext cx="3564561" cy="1226771"/>
          </a:xfrm>
        </p:spPr>
        <p:txBody>
          <a:bodyPr/>
          <a:lstStyle/>
          <a:p>
            <a:pPr rtl="0">
              <a:lnSpc>
                <a:spcPct val="115000"/>
              </a:lnSpc>
            </a:pPr>
            <a:r>
              <a:rPr lang="en-US" sz="17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Unfortunately, this kit does not have a thermometer to test the water temperature. </a:t>
            </a:r>
            <a:endParaRPr lang="en-US" dirty="0">
              <a:effectLst/>
            </a:endParaRPr>
          </a:p>
        </p:txBody>
      </p:sp>
      <p:sp>
        <p:nvSpPr>
          <p:cNvPr id="664" name="Google Shape;664;p52">
            <a:hlinkClick r:id="" action="ppaction://hlinkshowjump?jump=previousslide"/>
          </p:cNvPr>
          <p:cNvSpPr/>
          <p:nvPr/>
        </p:nvSpPr>
        <p:spPr>
          <a:xfrm>
            <a:off x="594625" y="2185250"/>
            <a:ext cx="2393400" cy="1962300"/>
          </a:xfrm>
          <a:prstGeom prst="hexagon">
            <a:avLst>
              <a:gd name="adj" fmla="val 25000"/>
              <a:gd name="vf" fmla="val 115470"/>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dirty="0">
                <a:latin typeface="Roboto"/>
                <a:ea typeface="Roboto"/>
                <a:cs typeface="Roboto"/>
                <a:sym typeface="Roboto"/>
              </a:rPr>
              <a:t>Click here to go back and choose a different instrument. </a:t>
            </a:r>
            <a:endParaRPr sz="1800" b="1" dirty="0">
              <a:latin typeface="Roboto"/>
              <a:ea typeface="Roboto"/>
              <a:cs typeface="Roboto"/>
              <a:sym typeface="Roboto"/>
            </a:endParaRPr>
          </a:p>
        </p:txBody>
      </p:sp>
      <p:pic>
        <p:nvPicPr>
          <p:cNvPr id="662" name="Google Shape;662;p52" descr="A photograph of a dissolved oxygen kit in a black case. In the kit there is a sample cup, a box of glass ampules, and an indicator with different shades of blue.">
            <a:hlinkClick r:id="" action="ppaction://hlinkshowjump?jump=previousslide"/>
          </p:cNvPr>
          <p:cNvPicPr preferRelativeResize="0"/>
          <p:nvPr/>
        </p:nvPicPr>
        <p:blipFill>
          <a:blip r:embed="rId7" cstate="screen">
            <a:extLst>
              <a:ext uri="{28A0092B-C50C-407E-A947-70E740481C1C}">
                <a14:useLocalDpi xmlns:a14="http://schemas.microsoft.com/office/drawing/2010/main"/>
              </a:ext>
            </a:extLst>
          </a:blip>
          <a:srcRect/>
          <a:stretch/>
        </p:blipFill>
        <p:spPr>
          <a:xfrm>
            <a:off x="4210293" y="1052900"/>
            <a:ext cx="3962558" cy="3243675"/>
          </a:xfrm>
          <a:prstGeom prst="rect">
            <a:avLst/>
          </a:prstGeom>
          <a:noFill/>
          <a:ln>
            <a:noFill/>
          </a:ln>
        </p:spPr>
      </p:pic>
      <p:sp>
        <p:nvSpPr>
          <p:cNvPr id="12" name="Google Shape;199;p22">
            <a:extLst>
              <a:ext uri="{FF2B5EF4-FFF2-40B4-BE49-F238E27FC236}">
                <a16:creationId xmlns:a16="http://schemas.microsoft.com/office/drawing/2014/main" id="{ECC095D1-36AB-48CA-909B-86EAA8A1C761}"/>
              </a:ext>
            </a:extLst>
          </p:cNvPr>
          <p:cNvSpPr txBox="1"/>
          <p:nvPr/>
        </p:nvSpPr>
        <p:spPr>
          <a:xfrm>
            <a:off x="6872957" y="4312021"/>
            <a:ext cx="1452043" cy="275620"/>
          </a:xfrm>
          <a:prstGeom prst="rect">
            <a:avLst/>
          </a:prstGeom>
          <a:noFill/>
          <a:ln>
            <a:noFill/>
          </a:ln>
          <a:effectLst>
            <a:outerShdw blurRad="57150" dist="19050" dir="5400000" algn="bl" rotWithShape="0">
              <a:srgbClr val="000000">
                <a:alpha val="74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CCSC staff, BLM.</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6950BFC3-D8DA-4A85-94F7-54DA5524770B}">
      <p188:commentRel xmlns:p188="http://schemas.microsoft.com/office/powerpoint/2018/8/main" r:id="rId3"/>
    </p:ext>
  </p:extLs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grpSp>
        <p:nvGrpSpPr>
          <p:cNvPr id="670" name="Google Shape;670;p53">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71" name="Google Shape;671;p53" descr="BLM Alaska Fire Service Masthead graphic" title="BLM Alaska Fire Service Masthead graphic"/>
            <p:cNvGrpSpPr/>
            <p:nvPr/>
          </p:nvGrpSpPr>
          <p:grpSpPr>
            <a:xfrm>
              <a:off x="0" y="0"/>
              <a:ext cx="9144003" cy="572198"/>
              <a:chOff x="0" y="0"/>
              <a:chExt cx="9144003" cy="572198"/>
            </a:xfrm>
          </p:grpSpPr>
          <p:pic>
            <p:nvPicPr>
              <p:cNvPr id="672" name="Google Shape;672;p53"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673" name="Google Shape;673;p53"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674" name="Google Shape;674;p53"/>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675" name="Google Shape;675;p53"/>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7E88AFDA-8A33-45B8-B716-6EFF0F21CC7F}"/>
              </a:ext>
            </a:extLst>
          </p:cNvPr>
          <p:cNvSpPr>
            <a:spLocks noGrp="1"/>
          </p:cNvSpPr>
          <p:nvPr>
            <p:ph type="title"/>
          </p:nvPr>
        </p:nvSpPr>
        <p:spPr>
          <a:xfrm>
            <a:off x="419149" y="1262270"/>
            <a:ext cx="3228511" cy="3194116"/>
          </a:xfrm>
        </p:spPr>
        <p:txBody>
          <a:bodyPr/>
          <a:lstStyle/>
          <a:p>
            <a:pPr rtl="0">
              <a:lnSpc>
                <a:spcPct val="115000"/>
              </a:lnSpc>
            </a:pP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Excellent! The thermometer is the tool to use for measuring water temperature.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You put the thermometer into the water and wait one minute.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4" name="Picture 2" descr="Image: Dead Fish Washed Ashore during Golden Alga Toxic Bloom ">
            <a:extLst>
              <a:ext uri="{FF2B5EF4-FFF2-40B4-BE49-F238E27FC236}">
                <a16:creationId xmlns:a16="http://schemas.microsoft.com/office/drawing/2014/main" id="{59AE59A1-C00B-A62E-59D9-3C24D5D72B8B}"/>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764275" y="758323"/>
            <a:ext cx="5206525" cy="39048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5E35EC08-F8B5-B1F3-7277-3AE1F3E4D07E}"/>
              </a:ext>
            </a:extLst>
          </p:cNvPr>
          <p:cNvSpPr txBox="1"/>
          <p:nvPr/>
        </p:nvSpPr>
        <p:spPr>
          <a:xfrm>
            <a:off x="7243651" y="4649313"/>
            <a:ext cx="1966929" cy="553998"/>
          </a:xfrm>
          <a:prstGeom prst="rect">
            <a:avLst/>
          </a:prstGeom>
          <a:noFill/>
        </p:spPr>
        <p:txBody>
          <a:bodyPr wrap="square" lIns="91440" tIns="45720" rIns="91440" bIns="45720" rtlCol="0" anchor="t">
            <a:spAutoFit/>
          </a:bodyPr>
          <a:lstStyle/>
          <a:p>
            <a:r>
              <a:rPr lang="en-US" sz="800" dirty="0">
                <a:solidFill>
                  <a:schemeClr val="bg1"/>
                </a:solidFill>
                <a:effectLst>
                  <a:outerShdw blurRad="38100" dist="38100" dir="2700000" algn="tl">
                    <a:srgbClr val="000000">
                      <a:alpha val="43137"/>
                    </a:srgbClr>
                  </a:outerShdw>
                </a:effectLst>
                <a:latin typeface="Roboto"/>
                <a:ea typeface="Roboto"/>
              </a:rPr>
              <a:t>Several dead fish line the river bank.</a:t>
            </a:r>
            <a:endParaRPr lang="en-US" dirty="0">
              <a:solidFill>
                <a:schemeClr val="bg1"/>
              </a:solidFill>
            </a:endParaRPr>
          </a:p>
          <a:p>
            <a:r>
              <a:rPr lang="en-US" sz="800" dirty="0">
                <a:solidFill>
                  <a:schemeClr val="bg1"/>
                </a:solidFill>
                <a:effectLst>
                  <a:outerShdw blurRad="38100" dist="38100" dir="2700000" algn="tl">
                    <a:srgbClr val="000000">
                      <a:alpha val="43137"/>
                    </a:srgbClr>
                  </a:outerShdw>
                </a:effectLst>
                <a:latin typeface="Roboto"/>
                <a:ea typeface="Roboto"/>
              </a:rPr>
              <a:t>Photo by M. Hooper, USGS.</a:t>
            </a:r>
            <a:endParaRPr lang="en-US">
              <a:solidFill>
                <a:schemeClr val="bg1"/>
              </a:solidFill>
            </a:endParaRPr>
          </a:p>
          <a:p>
            <a:endParaRPr lang="en-US" dirty="0"/>
          </a:p>
        </p:txBody>
      </p:sp>
    </p:spTree>
  </p:cSld>
  <p:clrMapOvr>
    <a:masterClrMapping/>
  </p:clrMapOvr>
  <p:extLst>
    <p:ext uri="{6950BFC3-D8DA-4A85-94F7-54DA5524770B}">
      <p188:commentRel xmlns:p188="http://schemas.microsoft.com/office/powerpoint/2018/8/main" r:id="rId3"/>
    </p:ext>
  </p:extLs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grpSp>
        <p:nvGrpSpPr>
          <p:cNvPr id="684" name="Google Shape;684;p54">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85" name="Google Shape;685;p54" descr="BLM Alaska Fire Service Masthead graphic" title="BLM Alaska Fire Service Masthead graphic"/>
            <p:cNvGrpSpPr/>
            <p:nvPr/>
          </p:nvGrpSpPr>
          <p:grpSpPr>
            <a:xfrm>
              <a:off x="0" y="0"/>
              <a:ext cx="9144003" cy="572198"/>
              <a:chOff x="0" y="0"/>
              <a:chExt cx="9144003" cy="572198"/>
            </a:xfrm>
          </p:grpSpPr>
          <p:pic>
            <p:nvPicPr>
              <p:cNvPr id="686" name="Google Shape;686;p54"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687" name="Google Shape;687;p54"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688" name="Google Shape;688;p54"/>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689" name="Google Shape;689;p54"/>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549877C0-E7D5-4063-B706-8D4B74EBA1E6}"/>
              </a:ext>
            </a:extLst>
          </p:cNvPr>
          <p:cNvSpPr>
            <a:spLocks noGrp="1"/>
          </p:cNvSpPr>
          <p:nvPr>
            <p:ph type="title"/>
          </p:nvPr>
        </p:nvSpPr>
        <p:spPr>
          <a:xfrm>
            <a:off x="351975" y="1600199"/>
            <a:ext cx="3381300" cy="1836684"/>
          </a:xfrm>
        </p:spPr>
        <p:txBody>
          <a:bodyPr/>
          <a:lstStyle/>
          <a:p>
            <a:pPr rtl="0"/>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The water temperature is 80°F.</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That is warm!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Did you predict that the water temperature would be warm?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4" name="Picture 2" descr="Image: Dead Fish Washed Ashore during Golden Alga Toxic Bloom ">
            <a:extLst>
              <a:ext uri="{FF2B5EF4-FFF2-40B4-BE49-F238E27FC236}">
                <a16:creationId xmlns:a16="http://schemas.microsoft.com/office/drawing/2014/main" id="{89581952-A3A9-FE69-7510-939255E32A88}"/>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764275" y="758323"/>
            <a:ext cx="5206525" cy="39048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14C37E0-2369-B893-4E25-855B080E65A3}"/>
              </a:ext>
            </a:extLst>
          </p:cNvPr>
          <p:cNvSpPr txBox="1"/>
          <p:nvPr/>
        </p:nvSpPr>
        <p:spPr>
          <a:xfrm>
            <a:off x="7243651" y="4649313"/>
            <a:ext cx="1966929" cy="553998"/>
          </a:xfrm>
          <a:prstGeom prst="rect">
            <a:avLst/>
          </a:prstGeom>
          <a:noFill/>
        </p:spPr>
        <p:txBody>
          <a:bodyPr wrap="square" lIns="91440" tIns="45720" rIns="91440" bIns="45720" rtlCol="0" anchor="t">
            <a:spAutoFit/>
          </a:bodyPr>
          <a:lstStyle/>
          <a:p>
            <a:r>
              <a:rPr lang="en-US" sz="800" dirty="0">
                <a:solidFill>
                  <a:schemeClr val="bg1"/>
                </a:solidFill>
                <a:effectLst>
                  <a:outerShdw blurRad="38100" dist="38100" dir="2700000" algn="tl">
                    <a:srgbClr val="000000">
                      <a:alpha val="43137"/>
                    </a:srgbClr>
                  </a:outerShdw>
                </a:effectLst>
                <a:latin typeface="Roboto"/>
                <a:ea typeface="Roboto"/>
              </a:rPr>
              <a:t>Several dead fish line the river bank.</a:t>
            </a:r>
            <a:endParaRPr lang="en-US" dirty="0">
              <a:solidFill>
                <a:schemeClr val="bg1"/>
              </a:solidFill>
            </a:endParaRPr>
          </a:p>
          <a:p>
            <a:r>
              <a:rPr lang="en-US" sz="800" dirty="0">
                <a:solidFill>
                  <a:schemeClr val="bg1"/>
                </a:solidFill>
                <a:effectLst>
                  <a:outerShdw blurRad="38100" dist="38100" dir="2700000" algn="tl">
                    <a:srgbClr val="000000">
                      <a:alpha val="43137"/>
                    </a:srgbClr>
                  </a:outerShdw>
                </a:effectLst>
                <a:latin typeface="Roboto"/>
                <a:ea typeface="Roboto"/>
              </a:rPr>
              <a:t>Photo by M. Hooper, USGS.</a:t>
            </a:r>
            <a:endParaRPr lang="en-US">
              <a:solidFill>
                <a:schemeClr val="bg1"/>
              </a:solidFill>
            </a:endParaRPr>
          </a:p>
          <a:p>
            <a:endParaRPr lang="en-US" dirty="0"/>
          </a:p>
        </p:txBody>
      </p:sp>
    </p:spTree>
  </p:cSld>
  <p:clrMapOvr>
    <a:masterClrMapping/>
  </p:clrMapOvr>
  <p:extLst>
    <p:ext uri="{6950BFC3-D8DA-4A85-94F7-54DA5524770B}">
      <p188:commentRel xmlns:p188="http://schemas.microsoft.com/office/powerpoint/2018/8/main" r:id="rId3"/>
    </p:ext>
  </p:extLs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96"/>
        <p:cNvGrpSpPr/>
        <p:nvPr/>
      </p:nvGrpSpPr>
      <p:grpSpPr>
        <a:xfrm>
          <a:off x="0" y="0"/>
          <a:ext cx="0" cy="0"/>
          <a:chOff x="0" y="0"/>
          <a:chExt cx="0" cy="0"/>
        </a:xfrm>
      </p:grpSpPr>
      <p:pic>
        <p:nvPicPr>
          <p:cNvPr id="4" name="Picture 2" descr="Image: Dead Fish Washed Ashore during Golden Alga Toxic Bloom ">
            <a:extLst>
              <a:ext uri="{FF2B5EF4-FFF2-40B4-BE49-F238E27FC236}">
                <a16:creationId xmlns:a16="http://schemas.microsoft.com/office/drawing/2014/main" id="{10BE7EEC-B47B-DDAF-DFC8-A1B438C08A1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64275" y="758323"/>
            <a:ext cx="5206525" cy="3904894"/>
          </a:xfrm>
          <a:prstGeom prst="rect">
            <a:avLst/>
          </a:prstGeom>
          <a:noFill/>
          <a:extLst>
            <a:ext uri="{909E8E84-426E-40DD-AFC4-6F175D3DCCD1}">
              <a14:hiddenFill xmlns:a14="http://schemas.microsoft.com/office/drawing/2010/main">
                <a:solidFill>
                  <a:srgbClr val="FFFFFF"/>
                </a:solidFill>
              </a14:hiddenFill>
            </a:ext>
          </a:extLst>
        </p:spPr>
      </p:pic>
      <p:grpSp>
        <p:nvGrpSpPr>
          <p:cNvPr id="697" name="Google Shape;697;p55">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698" name="Google Shape;698;p55" descr="BLM Alaska Fire Service Masthead graphic" title="BLM Alaska Fire Service Masthead graphic"/>
            <p:cNvGrpSpPr/>
            <p:nvPr/>
          </p:nvGrpSpPr>
          <p:grpSpPr>
            <a:xfrm>
              <a:off x="0" y="0"/>
              <a:ext cx="9144003" cy="572198"/>
              <a:chOff x="0" y="0"/>
              <a:chExt cx="9144003" cy="572198"/>
            </a:xfrm>
          </p:grpSpPr>
          <p:pic>
            <p:nvPicPr>
              <p:cNvPr id="699" name="Google Shape;699;p55"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700" name="Google Shape;700;p55"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701" name="Google Shape;701;p55"/>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02" name="Google Shape;702;p55"/>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557E9187-B405-41FD-8CA7-E6EC838F0C77}"/>
              </a:ext>
            </a:extLst>
          </p:cNvPr>
          <p:cNvSpPr>
            <a:spLocks noGrp="1"/>
          </p:cNvSpPr>
          <p:nvPr>
            <p:ph type="title"/>
          </p:nvPr>
        </p:nvSpPr>
        <p:spPr>
          <a:xfrm>
            <a:off x="234000" y="760628"/>
            <a:ext cx="3532930" cy="1227197"/>
          </a:xfrm>
        </p:spPr>
        <p:txBody>
          <a:bodyPr/>
          <a:lstStyle/>
          <a:p>
            <a:pPr rtl="0">
              <a:lnSpc>
                <a:spcPct val="115000"/>
              </a:lnSpc>
            </a:pPr>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Next, test for dissolved oxygen. You fill the small cup with water from the river.</a:t>
            </a:r>
            <a:endParaRPr lang="en-US">
              <a:effectLst/>
            </a:endParaRPr>
          </a:p>
        </p:txBody>
      </p:sp>
      <p:pic>
        <p:nvPicPr>
          <p:cNvPr id="704" name="Google Shape;704;p55" descr="Illustration of a test tube filled with blue liquid."/>
          <p:cNvPicPr preferRelativeResize="0"/>
          <p:nvPr/>
        </p:nvPicPr>
        <p:blipFill rotWithShape="1">
          <a:blip r:embed="rId7">
            <a:alphaModFix/>
          </a:blip>
          <a:srcRect l="32024" r="26610"/>
          <a:stretch/>
        </p:blipFill>
        <p:spPr>
          <a:xfrm>
            <a:off x="490650" y="2521975"/>
            <a:ext cx="1248701" cy="2259976"/>
          </a:xfrm>
          <a:prstGeom prst="rect">
            <a:avLst/>
          </a:prstGeom>
          <a:noFill/>
          <a:ln>
            <a:noFill/>
          </a:ln>
        </p:spPr>
      </p:pic>
      <p:sp>
        <p:nvSpPr>
          <p:cNvPr id="707" name="Google Shape;707;p55" descr="Gray arrow pointing from water to blue test tube."/>
          <p:cNvSpPr/>
          <p:nvPr/>
        </p:nvSpPr>
        <p:spPr>
          <a:xfrm rot="-1154088" flipH="1">
            <a:off x="723092" y="1660868"/>
            <a:ext cx="5579466" cy="673915"/>
          </a:xfrm>
          <a:prstGeom prst="uturnArrow">
            <a:avLst>
              <a:gd name="adj1" fmla="val 25000"/>
              <a:gd name="adj2" fmla="val 25000"/>
              <a:gd name="adj3" fmla="val 25000"/>
              <a:gd name="adj4" fmla="val 43750"/>
              <a:gd name="adj5" fmla="val 75000"/>
            </a:avLst>
          </a:pr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TextBox 6">
            <a:extLst>
              <a:ext uri="{FF2B5EF4-FFF2-40B4-BE49-F238E27FC236}">
                <a16:creationId xmlns:a16="http://schemas.microsoft.com/office/drawing/2014/main" id="{CA05C0DC-BE63-97A4-BC6A-7F98E36BAF4D}"/>
              </a:ext>
            </a:extLst>
          </p:cNvPr>
          <p:cNvSpPr txBox="1"/>
          <p:nvPr/>
        </p:nvSpPr>
        <p:spPr>
          <a:xfrm>
            <a:off x="7243651" y="4649313"/>
            <a:ext cx="1966929" cy="553998"/>
          </a:xfrm>
          <a:prstGeom prst="rect">
            <a:avLst/>
          </a:prstGeom>
          <a:noFill/>
        </p:spPr>
        <p:txBody>
          <a:bodyPr wrap="square" lIns="91440" tIns="45720" rIns="91440" bIns="45720" rtlCol="0" anchor="t">
            <a:spAutoFit/>
          </a:bodyPr>
          <a:lstStyle/>
          <a:p>
            <a:r>
              <a:rPr lang="en-US" sz="800" dirty="0">
                <a:solidFill>
                  <a:schemeClr val="bg1"/>
                </a:solidFill>
                <a:effectLst>
                  <a:outerShdw blurRad="38100" dist="38100" dir="2700000" algn="tl">
                    <a:srgbClr val="000000">
                      <a:alpha val="43137"/>
                    </a:srgbClr>
                  </a:outerShdw>
                </a:effectLst>
                <a:latin typeface="Roboto"/>
                <a:ea typeface="Roboto"/>
              </a:rPr>
              <a:t>Several dead fish line the river bank.</a:t>
            </a:r>
            <a:endParaRPr lang="en-US" dirty="0">
              <a:solidFill>
                <a:schemeClr val="bg1"/>
              </a:solidFill>
            </a:endParaRPr>
          </a:p>
          <a:p>
            <a:r>
              <a:rPr lang="en-US" sz="800" dirty="0">
                <a:solidFill>
                  <a:schemeClr val="bg1"/>
                </a:solidFill>
                <a:effectLst>
                  <a:outerShdw blurRad="38100" dist="38100" dir="2700000" algn="tl">
                    <a:srgbClr val="000000">
                      <a:alpha val="43137"/>
                    </a:srgbClr>
                  </a:outerShdw>
                </a:effectLst>
                <a:latin typeface="Roboto"/>
                <a:ea typeface="Roboto"/>
              </a:rPr>
              <a:t>Photo by M. Hooper, USGS.</a:t>
            </a:r>
            <a:endParaRPr lang="en-US">
              <a:solidFill>
                <a:schemeClr val="bg1"/>
              </a:solidFill>
            </a:endParaRPr>
          </a:p>
          <a:p>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grpSp>
        <p:nvGrpSpPr>
          <p:cNvPr id="713" name="Google Shape;713;p56">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714" name="Google Shape;714;p56" descr="BLM Alaska Fire Service Masthead graphic" title="BLM Alaska Fire Service Masthead graphic"/>
            <p:cNvGrpSpPr/>
            <p:nvPr/>
          </p:nvGrpSpPr>
          <p:grpSpPr>
            <a:xfrm>
              <a:off x="0" y="0"/>
              <a:ext cx="9144003" cy="572198"/>
              <a:chOff x="0" y="0"/>
              <a:chExt cx="9144003" cy="572198"/>
            </a:xfrm>
          </p:grpSpPr>
          <p:pic>
            <p:nvPicPr>
              <p:cNvPr id="715" name="Google Shape;715;p56"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716" name="Google Shape;716;p56"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717" name="Google Shape;717;p56"/>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18" name="Google Shape;718;p56"/>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40ED91E8-DDC0-45BB-B4E0-6AD7DF112CEE}"/>
              </a:ext>
            </a:extLst>
          </p:cNvPr>
          <p:cNvSpPr>
            <a:spLocks noGrp="1"/>
          </p:cNvSpPr>
          <p:nvPr>
            <p:ph type="title"/>
          </p:nvPr>
        </p:nvSpPr>
        <p:spPr>
          <a:xfrm>
            <a:off x="388416" y="894472"/>
            <a:ext cx="3803101" cy="3622483"/>
          </a:xfrm>
        </p:spPr>
        <p:txBody>
          <a:bodyPr/>
          <a:lstStyle/>
          <a:p>
            <a:pPr rtl="0">
              <a:lnSpc>
                <a:spcPct val="115000"/>
              </a:lnSpc>
            </a:pP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Following the instructions, you add the oxygen detecting chemical to the water.</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You observe how the water changes color.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The color changes based on how much dissolved oxygen is in the water.</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721" name="Google Shape;721;p56" descr="A photograph of a dissolved oxygen kit in a black case. In the kit there is a sample cup, a box of glass ampules, and an indicator with different shades of blue."/>
          <p:cNvPicPr preferRelativeResize="0"/>
          <p:nvPr/>
        </p:nvPicPr>
        <p:blipFill>
          <a:blip r:embed="rId7" cstate="screen">
            <a:extLst>
              <a:ext uri="{28A0092B-C50C-407E-A947-70E740481C1C}">
                <a14:useLocalDpi xmlns:a14="http://schemas.microsoft.com/office/drawing/2010/main"/>
              </a:ext>
            </a:extLst>
          </a:blip>
          <a:srcRect/>
          <a:stretch/>
        </p:blipFill>
        <p:spPr>
          <a:xfrm>
            <a:off x="4572000" y="1027521"/>
            <a:ext cx="3962558" cy="3243675"/>
          </a:xfrm>
          <a:prstGeom prst="rect">
            <a:avLst/>
          </a:prstGeom>
          <a:noFill/>
          <a:ln>
            <a:noFill/>
          </a:ln>
        </p:spPr>
      </p:pic>
      <p:sp>
        <p:nvSpPr>
          <p:cNvPr id="12" name="Google Shape;199;p22">
            <a:extLst>
              <a:ext uri="{FF2B5EF4-FFF2-40B4-BE49-F238E27FC236}">
                <a16:creationId xmlns:a16="http://schemas.microsoft.com/office/drawing/2014/main" id="{167CC5D0-7844-456E-A2DB-6C70D008FECB}"/>
              </a:ext>
            </a:extLst>
          </p:cNvPr>
          <p:cNvSpPr txBox="1"/>
          <p:nvPr/>
        </p:nvSpPr>
        <p:spPr>
          <a:xfrm>
            <a:off x="7258878" y="4264502"/>
            <a:ext cx="1574752" cy="260175"/>
          </a:xfrm>
          <a:prstGeom prst="rect">
            <a:avLst/>
          </a:prstGeom>
          <a:noFill/>
          <a:ln>
            <a:noFill/>
          </a:ln>
          <a:effectLst>
            <a:outerShdw blurRad="57150" dist="19050" dir="5400000" algn="bl" rotWithShape="0">
              <a:srgbClr val="000000">
                <a:alpha val="74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CCSC staff, BLM.</a:t>
            </a:r>
            <a:endParaRPr lang="en-US" dirty="0"/>
          </a:p>
        </p:txBody>
      </p:sp>
    </p:spTree>
  </p:cSld>
  <p:clrMapOvr>
    <a:masterClrMapping/>
  </p:clrMapOvr>
  <p:extLst>
    <p:ext uri="{6950BFC3-D8DA-4A85-94F7-54DA5524770B}">
      <p188:commentRel xmlns:p188="http://schemas.microsoft.com/office/powerpoint/2018/8/main" r:id="rId3"/>
    </p:ext>
  </p:extLs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25"/>
        <p:cNvGrpSpPr/>
        <p:nvPr/>
      </p:nvGrpSpPr>
      <p:grpSpPr>
        <a:xfrm>
          <a:off x="0" y="0"/>
          <a:ext cx="0" cy="0"/>
          <a:chOff x="0" y="0"/>
          <a:chExt cx="0" cy="0"/>
        </a:xfrm>
      </p:grpSpPr>
      <p:grpSp>
        <p:nvGrpSpPr>
          <p:cNvPr id="726" name="Google Shape;726;p57">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727" name="Google Shape;727;p57" descr="BLM Alaska Fire Service Masthead graphic" title="BLM Alaska Fire Service Masthead graphic"/>
            <p:cNvGrpSpPr/>
            <p:nvPr/>
          </p:nvGrpSpPr>
          <p:grpSpPr>
            <a:xfrm>
              <a:off x="0" y="0"/>
              <a:ext cx="9144003" cy="572198"/>
              <a:chOff x="0" y="0"/>
              <a:chExt cx="9144003" cy="572198"/>
            </a:xfrm>
          </p:grpSpPr>
          <p:pic>
            <p:nvPicPr>
              <p:cNvPr id="728" name="Google Shape;728;p57"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729" name="Google Shape;729;p57"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730" name="Google Shape;730;p57"/>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31" name="Google Shape;731;p57"/>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8B733048-5063-49B4-BF91-4C71723E0626}"/>
              </a:ext>
            </a:extLst>
          </p:cNvPr>
          <p:cNvSpPr>
            <a:spLocks noGrp="1"/>
          </p:cNvSpPr>
          <p:nvPr>
            <p:ph type="title"/>
          </p:nvPr>
        </p:nvSpPr>
        <p:spPr>
          <a:xfrm>
            <a:off x="311700" y="629861"/>
            <a:ext cx="8520600" cy="824902"/>
          </a:xfrm>
        </p:spPr>
        <p:txBody>
          <a:bodyPr/>
          <a:lstStyle/>
          <a:p>
            <a:pP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The water turned light blue. What does that mean?</a:t>
            </a:r>
            <a:endParaRPr lang="en-US">
              <a:effectLst/>
            </a:endParaRPr>
          </a:p>
        </p:txBody>
      </p:sp>
      <p:sp>
        <p:nvSpPr>
          <p:cNvPr id="741" name="Google Shape;741;p57"/>
          <p:cNvSpPr txBox="1"/>
          <p:nvPr/>
        </p:nvSpPr>
        <p:spPr>
          <a:xfrm>
            <a:off x="1262350" y="1310938"/>
            <a:ext cx="548700" cy="196800"/>
          </a:xfrm>
          <a:prstGeom prst="rect">
            <a:avLst/>
          </a:prstGeom>
          <a:solidFill>
            <a:srgbClr val="000000"/>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Roboto"/>
                <a:ea typeface="Roboto"/>
                <a:cs typeface="Roboto"/>
                <a:sym typeface="Roboto"/>
              </a:rPr>
              <a:t>Low </a:t>
            </a:r>
            <a:endParaRPr>
              <a:solidFill>
                <a:srgbClr val="FFFFFF"/>
              </a:solidFill>
              <a:latin typeface="Roboto"/>
              <a:ea typeface="Roboto"/>
              <a:cs typeface="Roboto"/>
              <a:sym typeface="Roboto"/>
            </a:endParaRPr>
          </a:p>
        </p:txBody>
      </p:sp>
      <p:sp>
        <p:nvSpPr>
          <p:cNvPr id="740" name="Google Shape;740;p57"/>
          <p:cNvSpPr/>
          <p:nvPr/>
        </p:nvSpPr>
        <p:spPr>
          <a:xfrm>
            <a:off x="396725" y="1648325"/>
            <a:ext cx="2292900" cy="1765200"/>
          </a:xfrm>
          <a:prstGeom prst="rect">
            <a:avLst/>
          </a:prstGeom>
          <a:solidFill>
            <a:srgbClr val="9FC5E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 dirty="0">
                <a:latin typeface="Roboto"/>
                <a:ea typeface="Roboto"/>
                <a:cs typeface="Roboto"/>
                <a:sym typeface="Roboto"/>
              </a:rPr>
              <a:t>If the water turns light blue it has a very low amount of dissolved oxygen. </a:t>
            </a:r>
            <a:endParaRPr>
              <a:latin typeface="Roboto"/>
              <a:ea typeface="Roboto"/>
              <a:cs typeface="Roboto"/>
              <a:sym typeface="Roboto"/>
            </a:endParaRPr>
          </a:p>
        </p:txBody>
      </p:sp>
      <p:sp>
        <p:nvSpPr>
          <p:cNvPr id="733" name="Google Shape;733;p57"/>
          <p:cNvSpPr txBox="1"/>
          <p:nvPr/>
        </p:nvSpPr>
        <p:spPr>
          <a:xfrm>
            <a:off x="396725" y="3413525"/>
            <a:ext cx="2292900" cy="87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dirty="0">
                <a:solidFill>
                  <a:srgbClr val="FFFFFF"/>
                </a:solidFill>
                <a:latin typeface="Roboto"/>
                <a:ea typeface="Roboto"/>
                <a:cs typeface="Roboto"/>
                <a:sym typeface="Roboto"/>
              </a:rPr>
              <a:t>Most fish can’t survive.</a:t>
            </a:r>
            <a:endParaRPr sz="1500" dirty="0">
              <a:solidFill>
                <a:srgbClr val="FFFFFF"/>
              </a:solidFill>
              <a:latin typeface="Roboto"/>
              <a:ea typeface="Roboto"/>
              <a:cs typeface="Roboto"/>
              <a:sym typeface="Roboto"/>
            </a:endParaRPr>
          </a:p>
        </p:txBody>
      </p:sp>
      <p:sp>
        <p:nvSpPr>
          <p:cNvPr id="742" name="Google Shape;742;p57"/>
          <p:cNvSpPr txBox="1"/>
          <p:nvPr/>
        </p:nvSpPr>
        <p:spPr>
          <a:xfrm>
            <a:off x="4068150" y="1310950"/>
            <a:ext cx="855300" cy="196800"/>
          </a:xfrm>
          <a:prstGeom prst="rect">
            <a:avLst/>
          </a:prstGeom>
          <a:solidFill>
            <a:srgbClr val="000000"/>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Roboto"/>
                <a:ea typeface="Roboto"/>
                <a:cs typeface="Roboto"/>
                <a:sym typeface="Roboto"/>
              </a:rPr>
              <a:t>Medium</a:t>
            </a:r>
            <a:endParaRPr>
              <a:solidFill>
                <a:srgbClr val="FFFFFF"/>
              </a:solidFill>
              <a:latin typeface="Roboto"/>
              <a:ea typeface="Roboto"/>
              <a:cs typeface="Roboto"/>
              <a:sym typeface="Roboto"/>
            </a:endParaRPr>
          </a:p>
        </p:txBody>
      </p:sp>
      <p:sp>
        <p:nvSpPr>
          <p:cNvPr id="738" name="Google Shape;738;p57"/>
          <p:cNvSpPr txBox="1"/>
          <p:nvPr/>
        </p:nvSpPr>
        <p:spPr>
          <a:xfrm>
            <a:off x="3205350" y="1648325"/>
            <a:ext cx="2547600" cy="1765200"/>
          </a:xfrm>
          <a:prstGeom prst="rect">
            <a:avLst/>
          </a:prstGeom>
          <a:solidFill>
            <a:srgbClr val="3C78D8"/>
          </a:solid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solidFill>
                <a:srgbClr val="FFFFFF"/>
              </a:solidFill>
              <a:latin typeface="Roboto"/>
              <a:ea typeface="Roboto"/>
              <a:cs typeface="Roboto"/>
              <a:sym typeface="Roboto"/>
            </a:endParaRPr>
          </a:p>
          <a:p>
            <a:pPr marL="0" lvl="0" indent="0" algn="l" rtl="0">
              <a:spcBef>
                <a:spcPts val="0"/>
              </a:spcBef>
              <a:spcAft>
                <a:spcPts val="0"/>
              </a:spcAft>
              <a:buNone/>
            </a:pPr>
            <a:endParaRPr>
              <a:solidFill>
                <a:srgbClr val="FFFFFF"/>
              </a:solidFill>
              <a:latin typeface="Roboto"/>
              <a:ea typeface="Roboto"/>
              <a:cs typeface="Roboto"/>
              <a:sym typeface="Roboto"/>
            </a:endParaRPr>
          </a:p>
          <a:p>
            <a:pPr marL="0" lvl="0" indent="0" algn="l" rtl="0">
              <a:spcBef>
                <a:spcPts val="0"/>
              </a:spcBef>
              <a:spcAft>
                <a:spcPts val="0"/>
              </a:spcAft>
              <a:buNone/>
            </a:pPr>
            <a:r>
              <a:rPr lang="en-US" dirty="0">
                <a:solidFill>
                  <a:schemeClr val="tx1"/>
                </a:solidFill>
                <a:latin typeface="Roboto"/>
                <a:ea typeface="Roboto"/>
                <a:cs typeface="Roboto"/>
                <a:sym typeface="Roboto"/>
              </a:rPr>
              <a:t>If the water turns darker blue it has a medium amount of dissolved oxygen.</a:t>
            </a:r>
            <a:endParaRPr lang="en-US" dirty="0">
              <a:solidFill>
                <a:schemeClr val="tx1"/>
              </a:solidFill>
              <a:latin typeface="Roboto"/>
              <a:ea typeface="Roboto"/>
              <a:cs typeface="Roboto"/>
            </a:endParaRPr>
          </a:p>
        </p:txBody>
      </p:sp>
      <p:sp>
        <p:nvSpPr>
          <p:cNvPr id="734" name="Google Shape;734;p57"/>
          <p:cNvSpPr txBox="1"/>
          <p:nvPr/>
        </p:nvSpPr>
        <p:spPr>
          <a:xfrm>
            <a:off x="3221400" y="3413525"/>
            <a:ext cx="2531550" cy="78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dirty="0">
                <a:solidFill>
                  <a:srgbClr val="FFFFFF"/>
                </a:solidFill>
                <a:latin typeface="Roboto"/>
                <a:ea typeface="Roboto"/>
                <a:cs typeface="Roboto"/>
                <a:sym typeface="Roboto"/>
              </a:rPr>
              <a:t>Fish are stressed and struggle to survive.</a:t>
            </a:r>
            <a:endParaRPr sz="1500" dirty="0">
              <a:solidFill>
                <a:srgbClr val="FFFFFF"/>
              </a:solidFill>
              <a:latin typeface="Roboto"/>
              <a:ea typeface="Roboto"/>
              <a:cs typeface="Roboto"/>
              <a:sym typeface="Roboto"/>
            </a:endParaRPr>
          </a:p>
        </p:txBody>
      </p:sp>
      <p:sp>
        <p:nvSpPr>
          <p:cNvPr id="743" name="Google Shape;743;p57"/>
          <p:cNvSpPr txBox="1"/>
          <p:nvPr/>
        </p:nvSpPr>
        <p:spPr>
          <a:xfrm>
            <a:off x="7180550" y="1308550"/>
            <a:ext cx="687900" cy="196800"/>
          </a:xfrm>
          <a:prstGeom prst="rect">
            <a:avLst/>
          </a:prstGeom>
          <a:solidFill>
            <a:srgbClr val="000000"/>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Roboto"/>
                <a:ea typeface="Roboto"/>
                <a:cs typeface="Roboto"/>
                <a:sym typeface="Roboto"/>
              </a:rPr>
              <a:t>High</a:t>
            </a:r>
            <a:endParaRPr>
              <a:solidFill>
                <a:srgbClr val="FFFFFF"/>
              </a:solidFill>
              <a:latin typeface="Roboto"/>
              <a:ea typeface="Roboto"/>
              <a:cs typeface="Roboto"/>
              <a:sym typeface="Roboto"/>
            </a:endParaRPr>
          </a:p>
        </p:txBody>
      </p:sp>
      <p:sp>
        <p:nvSpPr>
          <p:cNvPr id="739" name="Google Shape;739;p57"/>
          <p:cNvSpPr txBox="1"/>
          <p:nvPr/>
        </p:nvSpPr>
        <p:spPr>
          <a:xfrm>
            <a:off x="6268675" y="1648325"/>
            <a:ext cx="2375400" cy="1765200"/>
          </a:xfrm>
          <a:prstGeom prst="rect">
            <a:avLst/>
          </a:prstGeom>
          <a:solidFill>
            <a:srgbClr val="1C4587"/>
          </a:solid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solidFill>
                <a:srgbClr val="FFFFFF"/>
              </a:solidFill>
              <a:latin typeface="Roboto"/>
              <a:ea typeface="Roboto"/>
              <a:cs typeface="Roboto"/>
              <a:sym typeface="Roboto"/>
            </a:endParaRPr>
          </a:p>
          <a:p>
            <a:pPr marL="0" lvl="0" indent="0" algn="l" rtl="0">
              <a:spcBef>
                <a:spcPts val="0"/>
              </a:spcBef>
              <a:spcAft>
                <a:spcPts val="0"/>
              </a:spcAft>
              <a:buNone/>
            </a:pPr>
            <a:endParaRPr>
              <a:solidFill>
                <a:srgbClr val="FFFFFF"/>
              </a:solidFill>
              <a:latin typeface="Roboto"/>
              <a:ea typeface="Roboto"/>
              <a:cs typeface="Roboto"/>
              <a:sym typeface="Roboto"/>
            </a:endParaRPr>
          </a:p>
          <a:p>
            <a:pPr marL="0" lvl="0" indent="0" algn="l" rtl="0">
              <a:spcBef>
                <a:spcPts val="0"/>
              </a:spcBef>
              <a:spcAft>
                <a:spcPts val="0"/>
              </a:spcAft>
              <a:buNone/>
            </a:pPr>
            <a:r>
              <a:rPr lang="en" dirty="0">
                <a:solidFill>
                  <a:srgbClr val="FFFFFF"/>
                </a:solidFill>
                <a:latin typeface="Roboto"/>
                <a:ea typeface="Roboto"/>
                <a:cs typeface="Roboto"/>
                <a:sym typeface="Roboto"/>
              </a:rPr>
              <a:t>If the water turns dark blue it has a high amount of dissolved oxygen.</a:t>
            </a:r>
            <a:endParaRPr dirty="0">
              <a:solidFill>
                <a:srgbClr val="FFFFFF"/>
              </a:solidFill>
              <a:latin typeface="Roboto"/>
              <a:ea typeface="Roboto"/>
              <a:cs typeface="Roboto"/>
              <a:sym typeface="Roboto"/>
            </a:endParaRPr>
          </a:p>
        </p:txBody>
      </p:sp>
      <p:sp>
        <p:nvSpPr>
          <p:cNvPr id="735" name="Google Shape;735;p57"/>
          <p:cNvSpPr txBox="1"/>
          <p:nvPr/>
        </p:nvSpPr>
        <p:spPr>
          <a:xfrm>
            <a:off x="6268675" y="3413525"/>
            <a:ext cx="2375400" cy="63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dirty="0">
                <a:solidFill>
                  <a:srgbClr val="FFFFFF"/>
                </a:solidFill>
                <a:latin typeface="Roboto"/>
                <a:ea typeface="Roboto"/>
                <a:cs typeface="Roboto"/>
                <a:sym typeface="Roboto"/>
              </a:rPr>
              <a:t>Many fish can survive and thrive.</a:t>
            </a:r>
            <a:endParaRPr sz="1500" dirty="0">
              <a:solidFill>
                <a:srgbClr val="FFFFFF"/>
              </a:solidFill>
              <a:latin typeface="Roboto"/>
              <a:ea typeface="Roboto"/>
              <a:cs typeface="Roboto"/>
              <a:sym typeface="Roboto"/>
            </a:endParaRPr>
          </a:p>
        </p:txBody>
      </p:sp>
      <p:cxnSp>
        <p:nvCxnSpPr>
          <p:cNvPr id="744" name="Google Shape;744;p57" descr="Red arrow pointing to the low oxygen box."/>
          <p:cNvCxnSpPr/>
          <p:nvPr/>
        </p:nvCxnSpPr>
        <p:spPr>
          <a:xfrm>
            <a:off x="2029150" y="1199875"/>
            <a:ext cx="2700" cy="764100"/>
          </a:xfrm>
          <a:prstGeom prst="straightConnector1">
            <a:avLst/>
          </a:prstGeom>
          <a:noFill/>
          <a:ln w="76200" cap="flat" cmpd="sng">
            <a:solidFill>
              <a:srgbClr val="FF0000"/>
            </a:solidFill>
            <a:prstDash val="solid"/>
            <a:round/>
            <a:headEnd type="none" w="med" len="med"/>
            <a:tailEnd type="triangle" w="med" len="med"/>
          </a:ln>
        </p:spPr>
      </p:cxn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grpSp>
        <p:nvGrpSpPr>
          <p:cNvPr id="750" name="Google Shape;750;p58">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751" name="Google Shape;751;p58" descr="BLM Alaska Fire Service Masthead graphic" title="BLM Alaska Fire Service Masthead graphic"/>
            <p:cNvGrpSpPr/>
            <p:nvPr/>
          </p:nvGrpSpPr>
          <p:grpSpPr>
            <a:xfrm>
              <a:off x="0" y="0"/>
              <a:ext cx="9144003" cy="572198"/>
              <a:chOff x="0" y="0"/>
              <a:chExt cx="9144003" cy="572198"/>
            </a:xfrm>
          </p:grpSpPr>
          <p:pic>
            <p:nvPicPr>
              <p:cNvPr id="752" name="Google Shape;752;p58"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753" name="Google Shape;753;p58"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754" name="Google Shape;754;p58"/>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55" name="Google Shape;755;p58"/>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834026B3-BD20-4A59-A12D-888D8A9C7236}"/>
              </a:ext>
            </a:extLst>
          </p:cNvPr>
          <p:cNvSpPr>
            <a:spLocks noGrp="1"/>
          </p:cNvSpPr>
          <p:nvPr>
            <p:ph type="title"/>
          </p:nvPr>
        </p:nvSpPr>
        <p:spPr>
          <a:xfrm>
            <a:off x="381475" y="937374"/>
            <a:ext cx="3117301" cy="3277754"/>
          </a:xfrm>
        </p:spPr>
        <p:txBody>
          <a:bodyPr/>
          <a:lstStyle/>
          <a:p>
            <a:pPr rtl="0"/>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Light blue means there is only a small amount of dissolved oxygen in the water.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No wonder there are so many dead fish!</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Did you predict that the amount of dissolved oxygen would be low?</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4" name="Picture 2" descr="Image: Dead Fish Washed Ashore during Golden Alga Toxic Bloom ">
            <a:extLst>
              <a:ext uri="{FF2B5EF4-FFF2-40B4-BE49-F238E27FC236}">
                <a16:creationId xmlns:a16="http://schemas.microsoft.com/office/drawing/2014/main" id="{961D0ADA-EA63-5523-0C59-0285B4D8AC76}"/>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764275" y="758323"/>
            <a:ext cx="5206525" cy="390489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57E37ED-F69E-4AF7-E7BD-1088C7B003E2}"/>
              </a:ext>
            </a:extLst>
          </p:cNvPr>
          <p:cNvSpPr txBox="1"/>
          <p:nvPr/>
        </p:nvSpPr>
        <p:spPr>
          <a:xfrm>
            <a:off x="7255910" y="4663287"/>
            <a:ext cx="1966929" cy="553998"/>
          </a:xfrm>
          <a:prstGeom prst="rect">
            <a:avLst/>
          </a:prstGeom>
          <a:noFill/>
        </p:spPr>
        <p:txBody>
          <a:bodyPr wrap="square" lIns="91440" tIns="45720" rIns="91440" bIns="45720" rtlCol="0" anchor="t">
            <a:spAutoFit/>
          </a:bodyPr>
          <a:lstStyle/>
          <a:p>
            <a:r>
              <a:rPr lang="en-US" sz="800" dirty="0">
                <a:solidFill>
                  <a:schemeClr val="bg1"/>
                </a:solidFill>
                <a:effectLst>
                  <a:outerShdw blurRad="38100" dist="38100" dir="2700000" algn="tl">
                    <a:srgbClr val="000000">
                      <a:alpha val="43137"/>
                    </a:srgbClr>
                  </a:outerShdw>
                </a:effectLst>
                <a:latin typeface="Roboto"/>
                <a:ea typeface="Roboto"/>
              </a:rPr>
              <a:t>Several dead fish line the river bank.</a:t>
            </a:r>
            <a:endParaRPr lang="en-US" dirty="0">
              <a:solidFill>
                <a:schemeClr val="bg1"/>
              </a:solidFill>
            </a:endParaRPr>
          </a:p>
          <a:p>
            <a:r>
              <a:rPr lang="en-US" sz="800" dirty="0">
                <a:solidFill>
                  <a:schemeClr val="bg1"/>
                </a:solidFill>
                <a:effectLst>
                  <a:outerShdw blurRad="38100" dist="38100" dir="2700000" algn="tl">
                    <a:srgbClr val="000000">
                      <a:alpha val="43137"/>
                    </a:srgbClr>
                  </a:outerShdw>
                </a:effectLst>
                <a:latin typeface="Roboto"/>
                <a:ea typeface="Roboto"/>
              </a:rPr>
              <a:t>Photo by M. Hooper, USGS.</a:t>
            </a:r>
            <a:endParaRPr lang="en-US">
              <a:solidFill>
                <a:schemeClr val="bg1"/>
              </a:solidFill>
            </a:endParaRPr>
          </a:p>
          <a:p>
            <a:endParaRPr lang="en-US" dirty="0"/>
          </a:p>
        </p:txBody>
      </p:sp>
    </p:spTree>
  </p:cSld>
  <p:clrMapOvr>
    <a:masterClrMapping/>
  </p:clrMapOvr>
  <p:extLst>
    <p:ext uri="{6950BFC3-D8DA-4A85-94F7-54DA5524770B}">
      <p188:commentRel xmlns:p188="http://schemas.microsoft.com/office/powerpoint/2018/8/main" r:id="rId3"/>
    </p:ext>
  </p:extLs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grpSp>
        <p:nvGrpSpPr>
          <p:cNvPr id="764" name="Google Shape;764;p59">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765" name="Google Shape;765;p59" descr="BLM Alaska Fire Service Masthead graphic" title="BLM Alaska Fire Service Masthead graphic"/>
            <p:cNvGrpSpPr/>
            <p:nvPr/>
          </p:nvGrpSpPr>
          <p:grpSpPr>
            <a:xfrm>
              <a:off x="0" y="0"/>
              <a:ext cx="9144003" cy="572198"/>
              <a:chOff x="0" y="0"/>
              <a:chExt cx="9144003" cy="572198"/>
            </a:xfrm>
          </p:grpSpPr>
          <p:pic>
            <p:nvPicPr>
              <p:cNvPr id="766" name="Google Shape;766;p59"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767" name="Google Shape;767;p59"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768" name="Google Shape;768;p59"/>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69" name="Google Shape;769;p59"/>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3" name="Title 2">
            <a:extLst>
              <a:ext uri="{FF2B5EF4-FFF2-40B4-BE49-F238E27FC236}">
                <a16:creationId xmlns:a16="http://schemas.microsoft.com/office/drawing/2014/main" id="{25E89E3D-580A-4A62-B329-72A4918A80A8}"/>
              </a:ext>
            </a:extLst>
          </p:cNvPr>
          <p:cNvSpPr>
            <a:spLocks noGrp="1"/>
          </p:cNvSpPr>
          <p:nvPr>
            <p:ph type="title"/>
          </p:nvPr>
        </p:nvSpPr>
        <p:spPr>
          <a:xfrm>
            <a:off x="311700" y="638073"/>
            <a:ext cx="8520600" cy="879076"/>
          </a:xfrm>
        </p:spPr>
        <p:txBody>
          <a:bodyPr/>
          <a:lstStyle/>
          <a:p>
            <a:pPr algn="ctr" rtl="0"/>
            <a:r>
              <a:rPr lang="en-US" sz="1800" b="0" i="0">
                <a:solidFill>
                  <a:srgbClr val="FFFFFF"/>
                </a:solidFill>
                <a:effectLst/>
                <a:latin typeface="Roboto" panose="02000000000000000000" pitchFamily="2" charset="0"/>
                <a:ea typeface="Roboto" panose="02000000000000000000" pitchFamily="2" charset="0"/>
                <a:cs typeface="Roboto" panose="02000000000000000000" pitchFamily="2" charset="0"/>
              </a:rPr>
              <a:t>You have completed your tests in this waterway. What will you do next?</a:t>
            </a:r>
            <a:endParaRPr lang="en-US">
              <a:effectLst/>
            </a:endParaRPr>
          </a:p>
        </p:txBody>
      </p:sp>
      <p:pic>
        <p:nvPicPr>
          <p:cNvPr id="774" name="Google Shape;774;p59" descr="Photograph of the Campbell Creek flowing downstream towards the camera.">
            <a:hlinkClick r:id="rId6" action="ppaction://hlinksldjump"/>
          </p:cNvPr>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1458800" y="1326612"/>
            <a:ext cx="2835599" cy="2574113"/>
          </a:xfrm>
          <a:prstGeom prst="rect">
            <a:avLst/>
          </a:prstGeom>
          <a:noFill/>
          <a:ln>
            <a:noFill/>
          </a:ln>
        </p:spPr>
      </p:pic>
      <p:sp>
        <p:nvSpPr>
          <p:cNvPr id="775" name="Google Shape;775;p59"/>
          <p:cNvSpPr txBox="1"/>
          <p:nvPr/>
        </p:nvSpPr>
        <p:spPr>
          <a:xfrm>
            <a:off x="3177359" y="4593237"/>
            <a:ext cx="1370836" cy="208500"/>
          </a:xfrm>
          <a:prstGeom prst="rect">
            <a:avLst/>
          </a:prstGeom>
          <a:noFill/>
          <a:ln>
            <a:noFill/>
          </a:ln>
          <a:effectLst>
            <a:outerShdw blurRad="57150" dist="19050" dir="5400000" algn="bl" rotWithShape="0">
              <a:srgbClr val="000000">
                <a:alpha val="98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B. Wick, BLM.</a:t>
            </a:r>
            <a:endParaRPr lang="en-US" dirty="0"/>
          </a:p>
        </p:txBody>
      </p:sp>
      <p:sp>
        <p:nvSpPr>
          <p:cNvPr id="771" name="Google Shape;771;p59">
            <a:hlinkClick r:id="rId6" action="ppaction://hlinksldjump"/>
          </p:cNvPr>
          <p:cNvSpPr/>
          <p:nvPr/>
        </p:nvSpPr>
        <p:spPr>
          <a:xfrm>
            <a:off x="1458800" y="3900725"/>
            <a:ext cx="2835600" cy="6876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600" b="1">
                <a:latin typeface="Roboto"/>
                <a:ea typeface="Roboto"/>
                <a:cs typeface="Roboto"/>
                <a:sym typeface="Roboto"/>
              </a:rPr>
              <a:t>Visit another waterway to test the water quality.</a:t>
            </a:r>
            <a:endParaRPr sz="1600" b="1">
              <a:latin typeface="Roboto"/>
              <a:ea typeface="Roboto"/>
              <a:cs typeface="Roboto"/>
              <a:sym typeface="Roboto"/>
            </a:endParaRPr>
          </a:p>
        </p:txBody>
      </p:sp>
      <p:sp>
        <p:nvSpPr>
          <p:cNvPr id="773" name="Google Shape;773;p59">
            <a:hlinkClick r:id="rId8" action="ppaction://hlinksldjump"/>
          </p:cNvPr>
          <p:cNvSpPr/>
          <p:nvPr/>
        </p:nvSpPr>
        <p:spPr>
          <a:xfrm>
            <a:off x="5126600" y="1324149"/>
            <a:ext cx="2735400" cy="25740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600" b="1">
                <a:latin typeface="Roboto"/>
                <a:ea typeface="Roboto"/>
                <a:cs typeface="Roboto"/>
                <a:sym typeface="Roboto"/>
              </a:rPr>
              <a:t>I have completed tests in both waterways.</a:t>
            </a:r>
            <a:endParaRPr sz="1600" b="1">
              <a:latin typeface="Roboto"/>
              <a:ea typeface="Roboto"/>
              <a:cs typeface="Roboto"/>
              <a:sym typeface="Roboto"/>
            </a:endParaRPr>
          </a:p>
        </p:txBody>
      </p:sp>
      <p:sp>
        <p:nvSpPr>
          <p:cNvPr id="772" name="Google Shape;772;p59">
            <a:hlinkClick r:id="rId8" action="ppaction://hlinksldjump"/>
          </p:cNvPr>
          <p:cNvSpPr/>
          <p:nvPr/>
        </p:nvSpPr>
        <p:spPr>
          <a:xfrm>
            <a:off x="5126550" y="3900725"/>
            <a:ext cx="2735400" cy="687600"/>
          </a:xfrm>
          <a:prstGeom prst="rect">
            <a:avLst/>
          </a:prstGeom>
          <a:solidFill>
            <a:srgbClr val="6FA8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600" b="1">
                <a:latin typeface="Roboto"/>
                <a:ea typeface="Roboto"/>
                <a:cs typeface="Roboto"/>
                <a:sym typeface="Roboto"/>
              </a:rPr>
              <a:t>Finish the lesson.</a:t>
            </a:r>
            <a:endParaRPr sz="1600" b="1">
              <a:latin typeface="Roboto"/>
              <a:ea typeface="Roboto"/>
              <a:cs typeface="Roboto"/>
              <a:sym typeface="Roboto"/>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grpSp>
        <p:nvGrpSpPr>
          <p:cNvPr id="780" name="Google Shape;780;p60">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781" name="Google Shape;781;p60" descr="BLM Alaska Fire Service Masthead graphic" title="BLM Alaska Fire Service Masthead graphic"/>
            <p:cNvGrpSpPr/>
            <p:nvPr/>
          </p:nvGrpSpPr>
          <p:grpSpPr>
            <a:xfrm>
              <a:off x="0" y="0"/>
              <a:ext cx="9144003" cy="572198"/>
              <a:chOff x="0" y="0"/>
              <a:chExt cx="9144003" cy="572198"/>
            </a:xfrm>
          </p:grpSpPr>
          <p:pic>
            <p:nvPicPr>
              <p:cNvPr id="782" name="Google Shape;782;p60"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783" name="Google Shape;783;p60"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784" name="Google Shape;784;p60"/>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785" name="Google Shape;785;p60"/>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3" name="Title 2">
            <a:extLst>
              <a:ext uri="{FF2B5EF4-FFF2-40B4-BE49-F238E27FC236}">
                <a16:creationId xmlns:a16="http://schemas.microsoft.com/office/drawing/2014/main" id="{83774E5B-C5D7-4305-A7CC-A48ADD458DAF}"/>
              </a:ext>
            </a:extLst>
          </p:cNvPr>
          <p:cNvSpPr>
            <a:spLocks noGrp="1"/>
          </p:cNvSpPr>
          <p:nvPr>
            <p:ph type="title"/>
          </p:nvPr>
        </p:nvSpPr>
        <p:spPr>
          <a:xfrm>
            <a:off x="311700" y="572197"/>
            <a:ext cx="8520600" cy="892265"/>
          </a:xfrm>
        </p:spPr>
        <p:txBody>
          <a:bodyPr/>
          <a:lstStyle/>
          <a:p>
            <a:pPr rtl="0">
              <a:lnSpc>
                <a:spcPct val="115000"/>
              </a:lnSpc>
            </a:pPr>
            <a:r>
              <a:rPr lang="en-US" sz="20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Nice work, </a:t>
            </a:r>
            <a:r>
              <a:rPr lang="en-US" sz="2000" b="0" i="0" dirty="0">
                <a:solidFill>
                  <a:schemeClr val="bg1"/>
                </a:solidFill>
                <a:effectLst/>
                <a:latin typeface="Roboto" panose="02000000000000000000" pitchFamily="2" charset="0"/>
                <a:ea typeface="Roboto" panose="02000000000000000000" pitchFamily="2" charset="0"/>
                <a:cs typeface="Roboto" panose="02000000000000000000" pitchFamily="2" charset="0"/>
              </a:rPr>
              <a:t>hydrologist</a:t>
            </a:r>
            <a:r>
              <a:rPr lang="en-US" sz="20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 You tested temperature and dissolved oxygen to help determine water quality.</a:t>
            </a: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 </a:t>
            </a:r>
            <a:endParaRPr lang="en-US" dirty="0">
              <a:effectLst/>
            </a:endParaRPr>
          </a:p>
          <a:p>
            <a:endParaRPr lang="en-US" dirty="0"/>
          </a:p>
        </p:txBody>
      </p:sp>
      <p:pic>
        <p:nvPicPr>
          <p:cNvPr id="788" name="Google Shape;788;p60" descr="Photograph of the Campbell Creek flowing downstream towards the camera."/>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2297162" y="1475325"/>
            <a:ext cx="4555976" cy="3581500"/>
          </a:xfrm>
          <a:prstGeom prst="rect">
            <a:avLst/>
          </a:prstGeom>
          <a:noFill/>
          <a:ln>
            <a:noFill/>
          </a:ln>
        </p:spPr>
      </p:pic>
      <p:sp>
        <p:nvSpPr>
          <p:cNvPr id="789" name="Google Shape;789;p60"/>
          <p:cNvSpPr txBox="1"/>
          <p:nvPr/>
        </p:nvSpPr>
        <p:spPr>
          <a:xfrm>
            <a:off x="6853138" y="4713289"/>
            <a:ext cx="1366093" cy="393600"/>
          </a:xfrm>
          <a:prstGeom prst="rect">
            <a:avLst/>
          </a:prstGeom>
          <a:noFill/>
          <a:ln>
            <a:noFill/>
          </a:ln>
          <a:effectLst>
            <a:outerShdw blurRad="57150" dist="19050" dir="5400000" algn="bl" rotWithShape="0">
              <a:srgbClr val="000000">
                <a:alpha val="94000"/>
              </a:srgbClr>
            </a:outerShdw>
          </a:effectLst>
        </p:spPr>
        <p:txBody>
          <a:bodyPr spcFirstLastPara="1" wrap="square" lIns="91425" tIns="91425" rIns="91425" bIns="91425" anchor="t" anchorCtr="0">
            <a:noAutofit/>
          </a:bodyPr>
          <a:lstStyle/>
          <a:p>
            <a:r>
              <a:rPr lang="en" sz="800">
                <a:solidFill>
                  <a:srgbClr val="FFFFFF"/>
                </a:solidFill>
                <a:effectLst>
                  <a:outerShdw blurRad="38100" dist="38100" dir="2700000" algn="tl">
                    <a:srgbClr val="000000">
                      <a:alpha val="43137"/>
                    </a:srgbClr>
                  </a:outerShdw>
                </a:effectLst>
                <a:latin typeface="Roboto"/>
                <a:ea typeface="Roboto"/>
                <a:cs typeface="Roboto"/>
                <a:sym typeface="Roboto"/>
              </a:rPr>
              <a:t>Campbell Creek.</a:t>
            </a:r>
            <a:endParaRPr lang="en-US" dirty="0">
              <a:ea typeface="Roboto"/>
              <a:sym typeface="Roboto"/>
            </a:endParaRPr>
          </a:p>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B. Wick, BLM.</a:t>
            </a: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grpSp>
        <p:nvGrpSpPr>
          <p:cNvPr id="110" name="Google Shape;110;p17">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11" name="Google Shape;111;p17" descr="BLM Alaska Fire Service Masthead graphic" title="BLM Alaska Fire Service Masthead graphic"/>
            <p:cNvGrpSpPr/>
            <p:nvPr/>
          </p:nvGrpSpPr>
          <p:grpSpPr>
            <a:xfrm>
              <a:off x="0" y="0"/>
              <a:ext cx="9144003" cy="572198"/>
              <a:chOff x="0" y="0"/>
              <a:chExt cx="9144003" cy="572198"/>
            </a:xfrm>
          </p:grpSpPr>
          <p:pic>
            <p:nvPicPr>
              <p:cNvPr id="112" name="Google Shape;112;p17"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113" name="Google Shape;113;p17"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114" name="Google Shape;114;p17"/>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15" name="Google Shape;115;p17"/>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1E597F4E-27D0-4F52-AE5E-C89D9DFEF4F1}"/>
              </a:ext>
            </a:extLst>
          </p:cNvPr>
          <p:cNvSpPr>
            <a:spLocks noGrp="1"/>
          </p:cNvSpPr>
          <p:nvPr>
            <p:ph type="title"/>
          </p:nvPr>
        </p:nvSpPr>
        <p:spPr>
          <a:xfrm>
            <a:off x="447375" y="1123121"/>
            <a:ext cx="5260500" cy="3772079"/>
          </a:xfrm>
        </p:spPr>
        <p:txBody>
          <a:bodyPr/>
          <a:lstStyle/>
          <a:p>
            <a:pPr rtl="0"/>
            <a:r>
              <a:rPr lang="en-US" sz="1800" b="1" i="0" dirty="0">
                <a:solidFill>
                  <a:srgbClr val="92D050"/>
                </a:solidFill>
                <a:effectLst/>
                <a:latin typeface="Roboto" panose="02000000000000000000" pitchFamily="2" charset="0"/>
                <a:ea typeface="Roboto" panose="02000000000000000000" pitchFamily="2" charset="0"/>
                <a:cs typeface="Roboto" panose="02000000000000000000" pitchFamily="2" charset="0"/>
              </a:rPr>
              <a:t>Dissolved oxygen </a:t>
            </a: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is the amount of oxygen that is present in water.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Even water that comes from the tap has oxygen dissolved in it.</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Pour a glass of water and make an observation.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If you look closely at the water, you can see tiny air bubbles. Those bubbles contain oxygen (and other gasses).</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117" name="Google Shape;117;p17" descr="Photograph of a glass of water."/>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6000750" y="760350"/>
            <a:ext cx="2477120" cy="3887715"/>
          </a:xfrm>
          <a:prstGeom prst="rect">
            <a:avLst/>
          </a:prstGeom>
          <a:noFill/>
          <a:ln>
            <a:noFill/>
          </a:ln>
        </p:spPr>
      </p:pic>
      <p:sp>
        <p:nvSpPr>
          <p:cNvPr id="118" name="Google Shape;118;p17"/>
          <p:cNvSpPr txBox="1"/>
          <p:nvPr/>
        </p:nvSpPr>
        <p:spPr>
          <a:xfrm>
            <a:off x="7203935" y="4619988"/>
            <a:ext cx="1338647" cy="441600"/>
          </a:xfrm>
          <a:prstGeom prst="rect">
            <a:avLst/>
          </a:prstGeom>
          <a:noFill/>
          <a:ln>
            <a:noFill/>
          </a:ln>
          <a:effectLst>
            <a:outerShdw blurRad="57150" dist="19050" dir="5400000" algn="bl" rotWithShape="0">
              <a:srgbClr val="000000">
                <a:alpha val="96000"/>
              </a:srgbClr>
            </a:outerShdw>
          </a:effectLst>
        </p:spPr>
        <p:txBody>
          <a:bodyPr spcFirstLastPara="1" wrap="square" lIns="91425" tIns="91425" rIns="91425" bIns="91425" anchor="t" anchorCtr="0">
            <a:noAutofit/>
          </a:bodyPr>
          <a:lstStyle/>
          <a:p>
            <a:r>
              <a:rPr lang="en" sz="800" dirty="0">
                <a:solidFill>
                  <a:srgbClr val="FFFFFF"/>
                </a:solidFill>
                <a:latin typeface="Roboto"/>
                <a:ea typeface="Roboto"/>
              </a:rPr>
              <a:t>A glass of water.</a:t>
            </a:r>
            <a:endParaRPr lang="en-US" sz="800" dirty="0">
              <a:solidFill>
                <a:srgbClr val="FFFFFF"/>
              </a:solidFill>
              <a:latin typeface="Roboto" panose="02000000000000000000" pitchFamily="2" charset="0"/>
              <a:ea typeface="Roboto" panose="02000000000000000000" pitchFamily="2" charset="0"/>
            </a:endParaRPr>
          </a:p>
          <a:p>
            <a:r>
              <a:rPr lang="en" sz="800" dirty="0">
                <a:solidFill>
                  <a:srgbClr val="FFFFFF"/>
                </a:solidFill>
                <a:latin typeface="Roboto"/>
                <a:ea typeface="Roboto"/>
              </a:rPr>
              <a:t>Photo by B. Janson, BLM.</a:t>
            </a:r>
            <a:endParaRPr sz="800" dirty="0">
              <a:solidFill>
                <a:srgbClr val="FFFFFF"/>
              </a:solidFill>
              <a:latin typeface="Roboto" panose="02000000000000000000" pitchFamily="2" charset="0"/>
              <a:ea typeface="Roboto" panose="02000000000000000000" pitchFamily="2" charset="0"/>
            </a:endParaRPr>
          </a:p>
        </p:txBody>
      </p:sp>
    </p:spTree>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grpSp>
        <p:nvGrpSpPr>
          <p:cNvPr id="125" name="Google Shape;125;p18">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26" name="Google Shape;126;p18" descr="BLM Alaska Fire Service Masthead graphic" title="BLM Alaska Fire Service Masthead graphic"/>
            <p:cNvGrpSpPr/>
            <p:nvPr/>
          </p:nvGrpSpPr>
          <p:grpSpPr>
            <a:xfrm>
              <a:off x="0" y="0"/>
              <a:ext cx="9144003" cy="572198"/>
              <a:chOff x="0" y="0"/>
              <a:chExt cx="9144003" cy="572198"/>
            </a:xfrm>
          </p:grpSpPr>
          <p:pic>
            <p:nvPicPr>
              <p:cNvPr id="127" name="Google Shape;127;p18"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28" name="Google Shape;128;p18"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29" name="Google Shape;129;p18"/>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30" name="Google Shape;130;p18"/>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2C85F094-28F3-476C-8FFE-208F1434C673}"/>
              </a:ext>
            </a:extLst>
          </p:cNvPr>
          <p:cNvSpPr>
            <a:spLocks noGrp="1"/>
          </p:cNvSpPr>
          <p:nvPr>
            <p:ph type="title"/>
          </p:nvPr>
        </p:nvSpPr>
        <p:spPr>
          <a:xfrm>
            <a:off x="311700" y="1331842"/>
            <a:ext cx="3637800" cy="2651757"/>
          </a:xfrm>
        </p:spPr>
        <p:txBody>
          <a:bodyPr/>
          <a:lstStyle/>
          <a:p>
            <a:pPr rtl="0"/>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Fish “breathe” oxygen, too!</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They use their gills to absorb  oxygen that is dissolved in the water.</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Without oxygen in the water, the fish would suffocate.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123" name="Google Shape;123;p18" descr="Photograph of the top half of a fish partially out of water."/>
          <p:cNvPicPr preferRelativeResize="0"/>
          <p:nvPr/>
        </p:nvPicPr>
        <p:blipFill>
          <a:blip r:embed="rId6" cstate="screen">
            <a:alphaModFix/>
            <a:extLst>
              <a:ext uri="{28A0092B-C50C-407E-A947-70E740481C1C}">
                <a14:useLocalDpi xmlns:a14="http://schemas.microsoft.com/office/drawing/2010/main"/>
              </a:ext>
            </a:extLst>
          </a:blip>
          <a:stretch>
            <a:fillRect/>
          </a:stretch>
        </p:blipFill>
        <p:spPr>
          <a:xfrm>
            <a:off x="3949500" y="1159900"/>
            <a:ext cx="4728224" cy="3154125"/>
          </a:xfrm>
          <a:prstGeom prst="rect">
            <a:avLst/>
          </a:prstGeom>
          <a:noFill/>
          <a:ln>
            <a:noFill/>
          </a:ln>
        </p:spPr>
      </p:pic>
      <p:sp>
        <p:nvSpPr>
          <p:cNvPr id="132" name="Google Shape;132;p18"/>
          <p:cNvSpPr txBox="1"/>
          <p:nvPr/>
        </p:nvSpPr>
        <p:spPr>
          <a:xfrm>
            <a:off x="7672808" y="4315817"/>
            <a:ext cx="1129414" cy="393600"/>
          </a:xfrm>
          <a:prstGeom prst="rect">
            <a:avLst/>
          </a:prstGeom>
          <a:noFill/>
          <a:ln>
            <a:noFill/>
          </a:ln>
          <a:effectLst>
            <a:outerShdw blurRad="57150" dist="19050" dir="5400000" algn="bl" rotWithShape="0">
              <a:srgbClr val="000000">
                <a:alpha val="90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Fish use their gills to "breathe" oxygen.</a:t>
            </a:r>
            <a:endParaRPr lang="en-US" sz="800" dirty="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USFWS.</a:t>
            </a:r>
            <a:endParaRPr sz="800">
              <a:solidFill>
                <a:srgbClr val="FFFFFF"/>
              </a:solidFill>
              <a:effectLst>
                <a:outerShdw blurRad="38100" dist="38100" dir="2700000" algn="tl">
                  <a:srgbClr val="000000">
                    <a:alpha val="43137"/>
                  </a:srgbClr>
                </a:outerShdw>
              </a:effectLst>
              <a:latin typeface="Roboto"/>
              <a:ea typeface="Roboto"/>
              <a:cs typeface="Roboto"/>
            </a:endParaRPr>
          </a:p>
        </p:txBody>
      </p:sp>
      <p:sp>
        <p:nvSpPr>
          <p:cNvPr id="134" name="Google Shape;134;p18"/>
          <p:cNvSpPr txBox="1"/>
          <p:nvPr/>
        </p:nvSpPr>
        <p:spPr>
          <a:xfrm>
            <a:off x="1668476" y="3983599"/>
            <a:ext cx="1830300" cy="79260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latin typeface="Roboto"/>
                <a:ea typeface="Roboto"/>
                <a:cs typeface="Roboto"/>
                <a:sym typeface="Roboto"/>
              </a:rPr>
              <a:t>The gills on a fish are located under this protective flap.</a:t>
            </a:r>
            <a:endParaRPr dirty="0">
              <a:solidFill>
                <a:schemeClr val="dk1"/>
              </a:solidFill>
              <a:latin typeface="Roboto"/>
              <a:ea typeface="Roboto"/>
              <a:cs typeface="Roboto"/>
              <a:sym typeface="Roboto"/>
            </a:endParaRPr>
          </a:p>
        </p:txBody>
      </p:sp>
      <p:cxnSp>
        <p:nvCxnSpPr>
          <p:cNvPr id="133" name="Google Shape;133;p18" descr="Red arrow pointing to the fish's gills."/>
          <p:cNvCxnSpPr/>
          <p:nvPr/>
        </p:nvCxnSpPr>
        <p:spPr>
          <a:xfrm flipH="1">
            <a:off x="3306475" y="2888000"/>
            <a:ext cx="2672400" cy="1287900"/>
          </a:xfrm>
          <a:prstGeom prst="straightConnector1">
            <a:avLst/>
          </a:prstGeom>
          <a:noFill/>
          <a:ln w="28575" cap="flat" cmpd="sng">
            <a:solidFill>
              <a:srgbClr val="FF0000"/>
            </a:solidFill>
            <a:prstDash val="solid"/>
            <a:round/>
            <a:headEnd type="triangle" w="med" len="med"/>
            <a:tailEnd type="none" w="med" len="med"/>
          </a:ln>
          <a:effectLst>
            <a:outerShdw blurRad="57150" dist="19050" dir="5400000" algn="bl" rotWithShape="0">
              <a:srgbClr val="000000"/>
            </a:outerShdw>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fade">
                                      <p:cBhvr>
                                        <p:cTn id="7" dur="1000"/>
                                        <p:tgtEl>
                                          <p:spTgt spid="134"/>
                                        </p:tgtEl>
                                      </p:cBhvr>
                                    </p:animEffect>
                                  </p:childTnLst>
                                </p:cTn>
                              </p:par>
                              <p:par>
                                <p:cTn id="8" presetID="10" presetClass="entr" presetSubtype="0" fill="hold" nodeType="withEffect">
                                  <p:stCondLst>
                                    <p:cond delay="0"/>
                                  </p:stCondLst>
                                  <p:childTnLst>
                                    <p:set>
                                      <p:cBhvr>
                                        <p:cTn id="9" dur="1" fill="hold">
                                          <p:stCondLst>
                                            <p:cond delay="0"/>
                                          </p:stCondLst>
                                        </p:cTn>
                                        <p:tgtEl>
                                          <p:spTgt spid="133"/>
                                        </p:tgtEl>
                                        <p:attrNameLst>
                                          <p:attrName>style.visibility</p:attrName>
                                        </p:attrNameLst>
                                      </p:cBhvr>
                                      <p:to>
                                        <p:strVal val="visible"/>
                                      </p:to>
                                    </p:set>
                                    <p:animEffect transition="in" filter="fade">
                                      <p:cBhvr>
                                        <p:cTn id="10" dur="10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grpSp>
        <p:nvGrpSpPr>
          <p:cNvPr id="156" name="Google Shape;156;p20">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57" name="Google Shape;157;p20" descr="BLM Alaska Fire Service Masthead graphic" title="BLM Alaska Fire Service Masthead graphic"/>
            <p:cNvGrpSpPr/>
            <p:nvPr/>
          </p:nvGrpSpPr>
          <p:grpSpPr>
            <a:xfrm>
              <a:off x="0" y="0"/>
              <a:ext cx="9144003" cy="572198"/>
              <a:chOff x="0" y="0"/>
              <a:chExt cx="9144003" cy="572198"/>
            </a:xfrm>
          </p:grpSpPr>
          <p:pic>
            <p:nvPicPr>
              <p:cNvPr id="158" name="Google Shape;158;p20"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159" name="Google Shape;159;p20"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160" name="Google Shape;160;p20"/>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61" name="Google Shape;161;p20"/>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CCFE7CBA-CCD0-4304-BDC1-C56BCA7E9EFF}"/>
              </a:ext>
            </a:extLst>
          </p:cNvPr>
          <p:cNvSpPr>
            <a:spLocks noGrp="1"/>
          </p:cNvSpPr>
          <p:nvPr>
            <p:ph type="title"/>
          </p:nvPr>
        </p:nvSpPr>
        <p:spPr>
          <a:xfrm>
            <a:off x="325125" y="1924675"/>
            <a:ext cx="3760200" cy="2258475"/>
          </a:xfrm>
        </p:spPr>
        <p:txBody>
          <a:bodyPr/>
          <a:lstStyle/>
          <a:p>
            <a:pPr rtl="0">
              <a:lnSpc>
                <a:spcPct val="115000"/>
              </a:lnSpc>
            </a:pP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Look at this photo of Campbell Creek.</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Can you see where oxygen might get mixed into the water?</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4" name="Google Shape;147;p19" descr="Photograph of the Campbell Creek with water rushing against a log.">
            <a:extLst>
              <a:ext uri="{FF2B5EF4-FFF2-40B4-BE49-F238E27FC236}">
                <a16:creationId xmlns:a16="http://schemas.microsoft.com/office/drawing/2014/main" id="{883CA9F8-9FDF-9C37-6650-E6D07905BC35}"/>
              </a:ext>
            </a:extLst>
          </p:cNvPr>
          <p:cNvPicPr preferRelativeResize="0"/>
          <p:nvPr/>
        </p:nvPicPr>
        <p:blipFill rotWithShape="1">
          <a:blip r:embed="rId7">
            <a:alphaModFix/>
          </a:blip>
          <a:srcRect l="13013"/>
          <a:stretch/>
        </p:blipFill>
        <p:spPr>
          <a:xfrm>
            <a:off x="4325500" y="1497825"/>
            <a:ext cx="4146950" cy="2685325"/>
          </a:xfrm>
          <a:prstGeom prst="rect">
            <a:avLst/>
          </a:prstGeom>
          <a:noFill/>
          <a:ln>
            <a:noFill/>
          </a:ln>
        </p:spPr>
      </p:pic>
      <p:sp>
        <p:nvSpPr>
          <p:cNvPr id="3" name="Google Shape;150;p19">
            <a:extLst>
              <a:ext uri="{FF2B5EF4-FFF2-40B4-BE49-F238E27FC236}">
                <a16:creationId xmlns:a16="http://schemas.microsoft.com/office/drawing/2014/main" id="{D4619270-B3AA-D145-E2CF-3D78FC036544}"/>
              </a:ext>
            </a:extLst>
          </p:cNvPr>
          <p:cNvSpPr txBox="1"/>
          <p:nvPr/>
        </p:nvSpPr>
        <p:spPr>
          <a:xfrm>
            <a:off x="7109487" y="4183150"/>
            <a:ext cx="1479504" cy="236932"/>
          </a:xfrm>
          <a:prstGeom prst="rect">
            <a:avLst/>
          </a:prstGeom>
          <a:noFill/>
          <a:ln>
            <a:noFill/>
          </a:ln>
          <a:effectLst>
            <a:outerShdw blurRad="57150" dist="19050" dir="5400000" algn="bl" rotWithShape="0">
              <a:srgbClr val="000000">
                <a:alpha val="93000"/>
              </a:srgbClr>
            </a:outerShdw>
          </a:effectLst>
        </p:spPr>
        <p:txBody>
          <a:bodyPr spcFirstLastPara="1" wrap="square" lIns="91425" tIns="91425" rIns="91425" bIns="91425" anchor="t" anchorCtr="0">
            <a:noAutofit/>
          </a:bodyPr>
          <a:lstStyle/>
          <a:p>
            <a:r>
              <a:rPr lang="en" sz="800">
                <a:solidFill>
                  <a:srgbClr val="FFFFFF"/>
                </a:solidFill>
                <a:effectLst>
                  <a:outerShdw blurRad="38100" dist="38100" dir="2700000" algn="tl">
                    <a:srgbClr val="000000">
                      <a:alpha val="43137"/>
                    </a:srgbClr>
                  </a:outerShdw>
                </a:effectLst>
                <a:latin typeface="Roboto"/>
                <a:ea typeface="Roboto"/>
                <a:cs typeface="Roboto"/>
              </a:rPr>
              <a:t>Campbell Creek in autumn.</a:t>
            </a:r>
            <a:endParaRPr lang="en-US"/>
          </a:p>
          <a:p>
            <a:r>
              <a:rPr lang="en" sz="800" dirty="0">
                <a:solidFill>
                  <a:srgbClr val="FFFFFF"/>
                </a:solidFill>
                <a:effectLst>
                  <a:outerShdw blurRad="38100" dist="38100" dir="2700000" algn="tl">
                    <a:srgbClr val="000000">
                      <a:alpha val="43137"/>
                    </a:srgbClr>
                  </a:outerShdw>
                </a:effectLst>
                <a:latin typeface="Roboto"/>
                <a:ea typeface="Roboto"/>
                <a:cs typeface="Roboto"/>
              </a:rPr>
              <a:t>Photo by CCSC staff, BLM.</a:t>
            </a:r>
            <a:endParaRPr lang="en"/>
          </a:p>
        </p:txBody>
      </p:sp>
    </p:spTree>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grpSp>
        <p:nvGrpSpPr>
          <p:cNvPr id="141" name="Google Shape;141;p19">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42" name="Google Shape;142;p19" descr="BLM Alaska Fire Service Masthead graphic" title="BLM Alaska Fire Service Masthead graphic"/>
            <p:cNvGrpSpPr/>
            <p:nvPr/>
          </p:nvGrpSpPr>
          <p:grpSpPr>
            <a:xfrm>
              <a:off x="0" y="0"/>
              <a:ext cx="9144003" cy="572198"/>
              <a:chOff x="0" y="0"/>
              <a:chExt cx="9144003" cy="572198"/>
            </a:xfrm>
          </p:grpSpPr>
          <p:pic>
            <p:nvPicPr>
              <p:cNvPr id="143" name="Google Shape;143;p19" descr="Black Topo line graphic" title="Black Topo line graphic"/>
              <p:cNvPicPr preferRelativeResize="0"/>
              <p:nvPr/>
            </p:nvPicPr>
            <p:blipFill rotWithShape="1">
              <a:blip r:embed="rId4">
                <a:alphaModFix/>
              </a:blip>
              <a:srcRect l="693" t="15710" r="17760" b="78416"/>
              <a:stretch/>
            </p:blipFill>
            <p:spPr>
              <a:xfrm>
                <a:off x="0" y="0"/>
                <a:ext cx="9144003" cy="489286"/>
              </a:xfrm>
              <a:prstGeom prst="rect">
                <a:avLst/>
              </a:prstGeom>
              <a:noFill/>
              <a:ln>
                <a:noFill/>
              </a:ln>
            </p:spPr>
          </p:pic>
          <p:pic>
            <p:nvPicPr>
              <p:cNvPr id="144" name="Google Shape;144;p19" descr="Bureau of Land Management Logo" title="Bureau of Land Management Logo"/>
              <p:cNvPicPr preferRelativeResize="0"/>
              <p:nvPr/>
            </p:nvPicPr>
            <p:blipFill rotWithShape="1">
              <a:blip r:embed="rId5">
                <a:alphaModFix/>
              </a:blip>
              <a:srcRect/>
              <a:stretch/>
            </p:blipFill>
            <p:spPr>
              <a:xfrm>
                <a:off x="241648" y="114722"/>
                <a:ext cx="520818" cy="457476"/>
              </a:xfrm>
              <a:prstGeom prst="rect">
                <a:avLst/>
              </a:prstGeom>
              <a:noFill/>
              <a:ln>
                <a:noFill/>
              </a:ln>
            </p:spPr>
          </p:pic>
          <p:sp>
            <p:nvSpPr>
              <p:cNvPr id="145" name="Google Shape;145;p19"/>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46" name="Google Shape;146;p19"/>
            <p:cNvPicPr preferRelativeResize="0"/>
            <p:nvPr/>
          </p:nvPicPr>
          <p:blipFill>
            <a:blip r:embed="rId6">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7933DB53-5098-47C7-B9C8-AF05FDD4A309}"/>
              </a:ext>
            </a:extLst>
          </p:cNvPr>
          <p:cNvSpPr>
            <a:spLocks noGrp="1"/>
          </p:cNvSpPr>
          <p:nvPr>
            <p:ph type="title"/>
          </p:nvPr>
        </p:nvSpPr>
        <p:spPr>
          <a:xfrm>
            <a:off x="311700" y="1159247"/>
            <a:ext cx="3627000" cy="3444283"/>
          </a:xfrm>
        </p:spPr>
        <p:txBody>
          <a:bodyPr/>
          <a:lstStyle/>
          <a:p>
            <a:pPr rtl="0">
              <a:lnSpc>
                <a:spcPct val="115000"/>
              </a:lnSpc>
            </a:pP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When water hits something like a log or flows over large rocks, it makes waves. This turbulence causes oxygen from the air to mix into the water.</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Faster moving water has more turbulent flow, which means more oxygen can get mixed in and dissolved.</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147" name="Google Shape;147;p19" descr="Photograph of the Campbell Creek with water rushing against a log."/>
          <p:cNvPicPr preferRelativeResize="0"/>
          <p:nvPr/>
        </p:nvPicPr>
        <p:blipFill rotWithShape="1">
          <a:blip r:embed="rId7">
            <a:alphaModFix/>
          </a:blip>
          <a:srcRect l="13013"/>
          <a:stretch/>
        </p:blipFill>
        <p:spPr>
          <a:xfrm>
            <a:off x="4325500" y="1497825"/>
            <a:ext cx="4146950" cy="2685325"/>
          </a:xfrm>
          <a:prstGeom prst="rect">
            <a:avLst/>
          </a:prstGeom>
          <a:noFill/>
          <a:ln>
            <a:noFill/>
          </a:ln>
        </p:spPr>
      </p:pic>
      <p:cxnSp>
        <p:nvCxnSpPr>
          <p:cNvPr id="148" name="Google Shape;148;p19" descr="Red arrow pointing to the log in the creek."/>
          <p:cNvCxnSpPr/>
          <p:nvPr/>
        </p:nvCxnSpPr>
        <p:spPr>
          <a:xfrm flipH="1" flipV="1">
            <a:off x="3707296" y="1888435"/>
            <a:ext cx="2282254" cy="1670390"/>
          </a:xfrm>
          <a:prstGeom prst="straightConnector1">
            <a:avLst/>
          </a:prstGeom>
          <a:noFill/>
          <a:ln w="28575" cap="flat" cmpd="sng">
            <a:solidFill>
              <a:srgbClr val="FF0000"/>
            </a:solidFill>
            <a:prstDash val="solid"/>
            <a:round/>
            <a:headEnd type="stealth" w="med" len="med"/>
            <a:tailEnd type="none" w="med" len="med"/>
          </a:ln>
          <a:effectLst>
            <a:outerShdw blurRad="57150" dist="19050" dir="5400000" algn="bl" rotWithShape="0">
              <a:srgbClr val="000000"/>
            </a:outerShdw>
          </a:effectLst>
        </p:spPr>
      </p:cxnSp>
      <p:sp>
        <p:nvSpPr>
          <p:cNvPr id="150" name="Google Shape;150;p19"/>
          <p:cNvSpPr txBox="1"/>
          <p:nvPr/>
        </p:nvSpPr>
        <p:spPr>
          <a:xfrm>
            <a:off x="7150857" y="4152258"/>
            <a:ext cx="1587626" cy="306437"/>
          </a:xfrm>
          <a:prstGeom prst="rect">
            <a:avLst/>
          </a:prstGeom>
          <a:noFill/>
          <a:ln>
            <a:noFill/>
          </a:ln>
          <a:effectLst>
            <a:outerShdw blurRad="57150" dist="19050" dir="5400000" algn="bl" rotWithShape="0">
              <a:srgbClr val="000000">
                <a:alpha val="93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Campbell Creek in autumn.</a:t>
            </a:r>
            <a:endParaRPr lang="en-US" sz="800">
              <a:solidFill>
                <a:srgbClr val="FFFFFF"/>
              </a:solidFill>
              <a:effectLst>
                <a:outerShdw blurRad="38100" dist="38100" dir="2700000" algn="tl">
                  <a:srgbClr val="000000">
                    <a:alpha val="43137"/>
                  </a:srgbClr>
                </a:outerShdw>
              </a:effectLst>
              <a:latin typeface="Roboto"/>
              <a:ea typeface="Roboto"/>
              <a:cs typeface="Roboto"/>
              <a:sym typeface="Roboto"/>
            </a:endParaRPr>
          </a:p>
          <a:p>
            <a:r>
              <a:rPr lang="en" sz="800" dirty="0">
                <a:solidFill>
                  <a:srgbClr val="FFFFFF"/>
                </a:solidFill>
                <a:effectLst>
                  <a:outerShdw blurRad="38100" dist="38100" dir="2700000" algn="tl">
                    <a:srgbClr val="000000">
                      <a:alpha val="43137"/>
                    </a:srgbClr>
                  </a:outerShdw>
                </a:effectLst>
                <a:latin typeface="Roboto"/>
                <a:ea typeface="Roboto"/>
                <a:cs typeface="Roboto"/>
                <a:sym typeface="Roboto"/>
              </a:rPr>
              <a:t>Photo by CCSC staff, BLM.</a:t>
            </a:r>
            <a:endParaRPr sz="800">
              <a:solidFill>
                <a:srgbClr val="FFFFFF"/>
              </a:solidFill>
              <a:effectLst>
                <a:outerShdw blurRad="38100" dist="38100" dir="2700000" algn="tl">
                  <a:srgbClr val="000000">
                    <a:alpha val="43137"/>
                  </a:srgbClr>
                </a:outerShdw>
              </a:effectLst>
              <a:latin typeface="Roboto"/>
              <a:ea typeface="Roboto"/>
              <a:cs typeface="Roboto"/>
            </a:endParaRPr>
          </a:p>
        </p:txBody>
      </p:sp>
    </p:spTree>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grpSp>
        <p:nvGrpSpPr>
          <p:cNvPr id="170" name="Google Shape;170;p21">
            <a:extLst>
              <a:ext uri="{C183D7F6-B498-43B3-948B-1728B52AA6E4}">
                <adec:decorative xmlns:adec="http://schemas.microsoft.com/office/drawing/2017/decorative" val="1"/>
              </a:ext>
            </a:extLst>
          </p:cNvPr>
          <p:cNvGrpSpPr/>
          <p:nvPr/>
        </p:nvGrpSpPr>
        <p:grpSpPr>
          <a:xfrm>
            <a:off x="0" y="0"/>
            <a:ext cx="9144003" cy="635499"/>
            <a:chOff x="0" y="0"/>
            <a:chExt cx="9144003" cy="635499"/>
          </a:xfrm>
        </p:grpSpPr>
        <p:grpSp>
          <p:nvGrpSpPr>
            <p:cNvPr id="171" name="Google Shape;171;p21" descr="BLM Alaska Fire Service Masthead graphic" title="BLM Alaska Fire Service Masthead graphic"/>
            <p:cNvGrpSpPr/>
            <p:nvPr/>
          </p:nvGrpSpPr>
          <p:grpSpPr>
            <a:xfrm>
              <a:off x="0" y="0"/>
              <a:ext cx="9144003" cy="572198"/>
              <a:chOff x="0" y="0"/>
              <a:chExt cx="9144003" cy="572198"/>
            </a:xfrm>
          </p:grpSpPr>
          <p:pic>
            <p:nvPicPr>
              <p:cNvPr id="172" name="Google Shape;172;p21" descr="Black Topo line graphic" title="Black Topo line graphic"/>
              <p:cNvPicPr preferRelativeResize="0"/>
              <p:nvPr/>
            </p:nvPicPr>
            <p:blipFill rotWithShape="1">
              <a:blip r:embed="rId3">
                <a:alphaModFix/>
              </a:blip>
              <a:srcRect l="693" t="15710" r="17760" b="78416"/>
              <a:stretch/>
            </p:blipFill>
            <p:spPr>
              <a:xfrm>
                <a:off x="0" y="0"/>
                <a:ext cx="9144003" cy="489286"/>
              </a:xfrm>
              <a:prstGeom prst="rect">
                <a:avLst/>
              </a:prstGeom>
              <a:noFill/>
              <a:ln>
                <a:noFill/>
              </a:ln>
            </p:spPr>
          </p:pic>
          <p:pic>
            <p:nvPicPr>
              <p:cNvPr id="173" name="Google Shape;173;p21" descr="Bureau of Land Management Logo" title="Bureau of Land Management Logo"/>
              <p:cNvPicPr preferRelativeResize="0"/>
              <p:nvPr/>
            </p:nvPicPr>
            <p:blipFill rotWithShape="1">
              <a:blip r:embed="rId4">
                <a:alphaModFix/>
              </a:blip>
              <a:srcRect/>
              <a:stretch/>
            </p:blipFill>
            <p:spPr>
              <a:xfrm>
                <a:off x="241648" y="114722"/>
                <a:ext cx="520818" cy="457476"/>
              </a:xfrm>
              <a:prstGeom prst="rect">
                <a:avLst/>
              </a:prstGeom>
              <a:noFill/>
              <a:ln>
                <a:noFill/>
              </a:ln>
            </p:spPr>
          </p:pic>
          <p:sp>
            <p:nvSpPr>
              <p:cNvPr id="174" name="Google Shape;174;p21"/>
              <p:cNvSpPr txBox="1"/>
              <p:nvPr/>
            </p:nvSpPr>
            <p:spPr>
              <a:xfrm>
                <a:off x="755576" y="95924"/>
                <a:ext cx="2743200" cy="382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 sz="850">
                    <a:solidFill>
                      <a:srgbClr val="FFFFFF"/>
                    </a:solidFill>
                    <a:latin typeface="Roboto"/>
                    <a:ea typeface="Roboto"/>
                    <a:cs typeface="Roboto"/>
                    <a:sym typeface="Roboto"/>
                  </a:rPr>
                  <a:t>U.S. Department of the Interior</a:t>
                </a:r>
                <a:br>
                  <a:rPr lang="en" sz="850">
                    <a:solidFill>
                      <a:srgbClr val="FFFFFF"/>
                    </a:solidFill>
                    <a:latin typeface="Roboto"/>
                    <a:ea typeface="Roboto"/>
                    <a:cs typeface="Roboto"/>
                    <a:sym typeface="Roboto"/>
                  </a:rPr>
                </a:br>
                <a:r>
                  <a:rPr lang="en" sz="850">
                    <a:solidFill>
                      <a:srgbClr val="FFFFFF"/>
                    </a:solidFill>
                    <a:latin typeface="Roboto"/>
                    <a:ea typeface="Roboto"/>
                    <a:cs typeface="Roboto"/>
                    <a:sym typeface="Roboto"/>
                  </a:rPr>
                  <a:t>Bureau of Land Management</a:t>
                </a:r>
                <a:endParaRPr sz="850">
                  <a:solidFill>
                    <a:srgbClr val="000000"/>
                  </a:solidFill>
                  <a:latin typeface="Roboto"/>
                  <a:ea typeface="Roboto"/>
                  <a:cs typeface="Roboto"/>
                  <a:sym typeface="Roboto"/>
                </a:endParaRPr>
              </a:p>
            </p:txBody>
          </p:sp>
        </p:grpSp>
        <p:pic>
          <p:nvPicPr>
            <p:cNvPr id="175" name="Google Shape;175;p21"/>
            <p:cNvPicPr preferRelativeResize="0"/>
            <p:nvPr/>
          </p:nvPicPr>
          <p:blipFill>
            <a:blip r:embed="rId5">
              <a:alphaModFix/>
            </a:blip>
            <a:stretch>
              <a:fillRect/>
            </a:stretch>
          </p:blipFill>
          <p:spPr>
            <a:xfrm>
              <a:off x="8455876" y="63300"/>
              <a:ext cx="584799" cy="572200"/>
            </a:xfrm>
            <a:prstGeom prst="rect">
              <a:avLst/>
            </a:prstGeom>
            <a:noFill/>
            <a:ln>
              <a:noFill/>
            </a:ln>
          </p:spPr>
        </p:pic>
      </p:grpSp>
      <p:sp>
        <p:nvSpPr>
          <p:cNvPr id="2" name="Title 1">
            <a:extLst>
              <a:ext uri="{FF2B5EF4-FFF2-40B4-BE49-F238E27FC236}">
                <a16:creationId xmlns:a16="http://schemas.microsoft.com/office/drawing/2014/main" id="{6923D7A5-910C-44B1-B974-5D5A55E6303E}"/>
              </a:ext>
            </a:extLst>
          </p:cNvPr>
          <p:cNvSpPr>
            <a:spLocks noGrp="1"/>
          </p:cNvSpPr>
          <p:nvPr>
            <p:ph type="title"/>
          </p:nvPr>
        </p:nvSpPr>
        <p:spPr>
          <a:xfrm>
            <a:off x="330940" y="686920"/>
            <a:ext cx="4051200" cy="3999108"/>
          </a:xfrm>
        </p:spPr>
        <p:txBody>
          <a:bodyPr/>
          <a:lstStyle/>
          <a:p>
            <a:pPr rtl="0">
              <a:lnSpc>
                <a:spcPct val="115000"/>
              </a:lnSpc>
            </a:pP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In this photo, can you see the green color in the water? This is algae.</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Algae can grow abundantly in warm, slow-moving water. Too much algae causes dissolved oxygen levels to go down.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t>If you see large amounts of algae in the water, it might be a sign that the water has a low amount of dissolved oxygen. </a:t>
            </a:r>
            <a:br>
              <a:rPr lang="en-US" sz="1800" b="0" i="0" dirty="0">
                <a:solidFill>
                  <a:srgbClr val="FFFFFF"/>
                </a:solidFill>
                <a:effectLst/>
                <a:latin typeface="Roboto" panose="02000000000000000000" pitchFamily="2" charset="0"/>
                <a:ea typeface="Roboto" panose="02000000000000000000" pitchFamily="2" charset="0"/>
                <a:cs typeface="Roboto" panose="02000000000000000000" pitchFamily="2" charset="0"/>
              </a:rPr>
            </a:br>
            <a:endParaRPr lang="en-US" dirty="0">
              <a:effectLst/>
            </a:endParaRPr>
          </a:p>
        </p:txBody>
      </p:sp>
      <p:pic>
        <p:nvPicPr>
          <p:cNvPr id="176" name="Google Shape;176;p21" descr="Photograph of a still lake with green algae at the shore."/>
          <p:cNvPicPr preferRelativeResize="0"/>
          <p:nvPr/>
        </p:nvPicPr>
        <p:blipFill>
          <a:blip r:embed="rId6" cstate="email">
            <a:alphaModFix/>
            <a:extLst>
              <a:ext uri="{28A0092B-C50C-407E-A947-70E740481C1C}">
                <a14:useLocalDpi xmlns:a14="http://schemas.microsoft.com/office/drawing/2010/main"/>
              </a:ext>
            </a:extLst>
          </a:blip>
          <a:stretch>
            <a:fillRect/>
          </a:stretch>
        </p:blipFill>
        <p:spPr>
          <a:xfrm>
            <a:off x="4646775" y="1136100"/>
            <a:ext cx="4083975" cy="3026517"/>
          </a:xfrm>
          <a:prstGeom prst="rect">
            <a:avLst/>
          </a:prstGeom>
          <a:noFill/>
          <a:ln>
            <a:noFill/>
          </a:ln>
        </p:spPr>
      </p:pic>
      <p:sp>
        <p:nvSpPr>
          <p:cNvPr id="177" name="Google Shape;177;p21"/>
          <p:cNvSpPr txBox="1"/>
          <p:nvPr/>
        </p:nvSpPr>
        <p:spPr>
          <a:xfrm>
            <a:off x="7064320" y="4162617"/>
            <a:ext cx="1976355" cy="313869"/>
          </a:xfrm>
          <a:prstGeom prst="rect">
            <a:avLst/>
          </a:prstGeom>
          <a:noFill/>
          <a:ln>
            <a:noFill/>
          </a:ln>
          <a:effectLst>
            <a:outerShdw blurRad="57150" dist="19050" dir="5400000" algn="bl" rotWithShape="0">
              <a:srgbClr val="000000">
                <a:alpha val="96000"/>
              </a:srgbClr>
            </a:outerShdw>
          </a:effectLst>
        </p:spPr>
        <p:txBody>
          <a:bodyPr spcFirstLastPara="1" wrap="square" lIns="91425" tIns="91425" rIns="91425" bIns="91425" anchor="t" anchorCtr="0">
            <a:noAutofit/>
          </a:bodyPr>
          <a:lstStyle/>
          <a:p>
            <a:r>
              <a:rPr lang="en" sz="800" dirty="0">
                <a:solidFill>
                  <a:srgbClr val="FFFFFF"/>
                </a:solidFill>
                <a:effectLst>
                  <a:outerShdw blurRad="38100" dist="38100" dir="2700000" algn="tl">
                    <a:srgbClr val="000000">
                      <a:alpha val="43137"/>
                    </a:srgbClr>
                  </a:outerShdw>
                </a:effectLst>
                <a:latin typeface="Roboto"/>
                <a:ea typeface="Roboto"/>
              </a:rPr>
              <a:t>Thick algae covers the river banks.</a:t>
            </a:r>
            <a:endParaRPr lang="en-US" sz="800" dirty="0">
              <a:solidFill>
                <a:srgbClr val="FFFFFF"/>
              </a:solidFill>
              <a:effectLst>
                <a:outerShdw blurRad="38100" dist="38100" dir="2700000" algn="tl">
                  <a:srgbClr val="000000">
                    <a:alpha val="43137"/>
                  </a:srgbClr>
                </a:outerShdw>
              </a:effectLst>
              <a:latin typeface="Roboto"/>
              <a:ea typeface="Roboto"/>
            </a:endParaRPr>
          </a:p>
          <a:p>
            <a:r>
              <a:rPr lang="en" sz="800" dirty="0">
                <a:solidFill>
                  <a:srgbClr val="FFFFFF"/>
                </a:solidFill>
                <a:effectLst>
                  <a:outerShdw blurRad="38100" dist="38100" dir="2700000" algn="tl">
                    <a:srgbClr val="000000">
                      <a:alpha val="43137"/>
                    </a:srgbClr>
                  </a:outerShdw>
                </a:effectLst>
                <a:latin typeface="Roboto"/>
                <a:ea typeface="Roboto"/>
              </a:rPr>
              <a:t>Photo by USFWS.</a:t>
            </a:r>
            <a:endParaRPr lang="en-US" sz="800">
              <a:solidFill>
                <a:srgbClr val="FFFFFF"/>
              </a:solidFill>
              <a:effectLst>
                <a:outerShdw blurRad="38100" dist="38100" dir="2700000" algn="tl">
                  <a:srgbClr val="000000">
                    <a:alpha val="43137"/>
                  </a:srgbClr>
                </a:outerShdw>
              </a:effectLst>
              <a:latin typeface="Roboto"/>
              <a:ea typeface="Roboto"/>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741af05-4105-436b-99ed-2ae635da4422">
      <Terms xmlns="http://schemas.microsoft.com/office/infopath/2007/PartnerControls"/>
    </lcf76f155ced4ddcb4097134ff3c332f>
    <TaxCatchAll xmlns="31062a0d-ede8-4112-b4bb-00a9c1bc8e1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4FB122BB1BD9141A959870760A42A63" ma:contentTypeVersion="15" ma:contentTypeDescription="Create a new document." ma:contentTypeScope="" ma:versionID="5dbd987adca86d545362121e85630c72">
  <xsd:schema xmlns:xsd="http://www.w3.org/2001/XMLSchema" xmlns:xs="http://www.w3.org/2001/XMLSchema" xmlns:p="http://schemas.microsoft.com/office/2006/metadata/properties" xmlns:ns2="1741af05-4105-436b-99ed-2ae635da4422" xmlns:ns3="949c1712-297b-4d10-a511-7202a5ff7746" xmlns:ns4="31062a0d-ede8-4112-b4bb-00a9c1bc8e16" targetNamespace="http://schemas.microsoft.com/office/2006/metadata/properties" ma:root="true" ma:fieldsID="2484c0615745e4b2ed96d5287a70d4bd" ns2:_="" ns3:_="" ns4:_="">
    <xsd:import namespace="1741af05-4105-436b-99ed-2ae635da4422"/>
    <xsd:import namespace="949c1712-297b-4d10-a511-7202a5ff7746"/>
    <xsd:import namespace="31062a0d-ede8-4112-b4bb-00a9c1bc8e1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LengthInSeconds"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741af05-4105-436b-99ed-2ae635da442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c5df3ad-b4e5-45d1-88c9-23db5f1fe61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49c1712-297b-4d10-a511-7202a5ff774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062a0d-ede8-4112-b4bb-00a9c1bc8e16"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594c9fc7-0ee7-41e1-a065-8c0fe5113e1d}" ma:internalName="TaxCatchAll" ma:showField="CatchAllData" ma:web="949c1712-297b-4d10-a511-7202a5ff774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2FFEB20-7571-47A6-9604-AA3E873E4EAA}">
  <ds:schemaRefs>
    <ds:schemaRef ds:uri="http://schemas.microsoft.com/office/infopath/2007/PartnerControls"/>
    <ds:schemaRef ds:uri="1741af05-4105-436b-99ed-2ae635da4422"/>
    <ds:schemaRef ds:uri="http://purl.org/dc/terms/"/>
    <ds:schemaRef ds:uri="http://purl.org/dc/dcmitype/"/>
    <ds:schemaRef ds:uri="http://schemas.microsoft.com/office/2006/metadata/properties"/>
    <ds:schemaRef ds:uri="http://www.w3.org/XML/1998/namespace"/>
    <ds:schemaRef ds:uri="31062a0d-ede8-4112-b4bb-00a9c1bc8e16"/>
    <ds:schemaRef ds:uri="http://purl.org/dc/elements/1.1/"/>
    <ds:schemaRef ds:uri="http://schemas.microsoft.com/office/2006/documentManagement/types"/>
    <ds:schemaRef ds:uri="http://schemas.openxmlformats.org/package/2006/metadata/core-properties"/>
    <ds:schemaRef ds:uri="949c1712-297b-4d10-a511-7202a5ff7746"/>
  </ds:schemaRefs>
</ds:datastoreItem>
</file>

<file path=customXml/itemProps2.xml><?xml version="1.0" encoding="utf-8"?>
<ds:datastoreItem xmlns:ds="http://schemas.openxmlformats.org/officeDocument/2006/customXml" ds:itemID="{DFBB8B8A-8AA8-423B-B1ED-EB81D9793A12}">
  <ds:schemaRefs>
    <ds:schemaRef ds:uri="http://schemas.microsoft.com/sharepoint/v3/contenttype/forms"/>
  </ds:schemaRefs>
</ds:datastoreItem>
</file>

<file path=customXml/itemProps3.xml><?xml version="1.0" encoding="utf-8"?>
<ds:datastoreItem xmlns:ds="http://schemas.openxmlformats.org/officeDocument/2006/customXml" ds:itemID="{BF25B2A8-3E9A-4AC3-A535-4FF87A54F8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741af05-4105-436b-99ed-2ae635da4422"/>
    <ds:schemaRef ds:uri="949c1712-297b-4d10-a511-7202a5ff7746"/>
    <ds:schemaRef ds:uri="31062a0d-ede8-4112-b4bb-00a9c1bc8e1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4399</TotalTime>
  <Words>2616</Words>
  <Application>Microsoft Office PowerPoint</Application>
  <PresentationFormat>On-screen Show (16:9)</PresentationFormat>
  <Paragraphs>211</Paragraphs>
  <Slides>48</Slides>
  <Notes>48</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Simple Light</vt:lpstr>
      <vt:lpstr>Dissolved Oxygen</vt:lpstr>
      <vt:lpstr>Lesson 3: Dissolved Oxygen Lesson Question:</vt:lpstr>
      <vt:lpstr>Materials: </vt:lpstr>
      <vt:lpstr>Scientists learn about water quality by measuring the amount of dissolved oxygen in waterways.  </vt:lpstr>
      <vt:lpstr>Dissolved oxygen is the amount of oxygen that is present in water.   Even water that comes from the tap has oxygen dissolved in it.  Pour a glass of water and make an observation.  If you look closely at the water, you can see tiny air bubbles. Those bubbles contain oxygen (and other gasses). </vt:lpstr>
      <vt:lpstr>Fish “breathe” oxygen, too!  They use their gills to absorb  oxygen that is dissolved in the water.  Without oxygen in the water, the fish would suffocate.  </vt:lpstr>
      <vt:lpstr>Look at this photo of Campbell Creek.  Can you see where oxygen might get mixed into the water? </vt:lpstr>
      <vt:lpstr>When water hits something like a log or flows over large rocks, it makes waves. This turbulence causes oxygen from the air to mix into the water.  Faster moving water has more turbulent flow, which means more oxygen can get mixed in and dissolved.  </vt:lpstr>
      <vt:lpstr>In this photo, can you see the green color in the water? This is algae.  Algae can grow abundantly in warm, slow-moving water. Too much algae causes dissolved oxygen levels to go down.   If you see large amounts of algae in the water, it might be a sign that the water has a low amount of dissolved oxygen.  </vt:lpstr>
      <vt:lpstr>In which of these places are you more likely to find salmon? </vt:lpstr>
      <vt:lpstr>This looks like an unhealthy place for salmon to live.   There is a large amount of algae, and the water is moving slowly and feels warm. Warm water holds less dissolved oxygen than cold water. If the amount of dissolved oxygen in the water gets too low, fish can’t survive.  </vt:lpstr>
      <vt:lpstr>This looks like a healthy place for salmon to live.   There is little algae in this creek. The water is flowing fast and feels cold. Cold water holds more oxygen than warm water. </vt:lpstr>
      <vt:lpstr>This scientist is testing for dissolved oxygen.   First, he fills up a small cup with water from the river. Then he adds a chemical to the cup of water. The chemical makes the water change color.  The scientist matches the color to a key, which shows how much dissolved oxygen is present in the water. </vt:lpstr>
      <vt:lpstr>During the test, the color of the water will change into one of these shades of blue:</vt:lpstr>
      <vt:lpstr>Imagine you are a scientist that studies water. This type of scientist is called a hydrologist.   You decide to test the amount of dissolved oxygen in a local waterway. Which location would you like to test?  </vt:lpstr>
      <vt:lpstr>You gather the following equipment to prepare for your field trip:</vt:lpstr>
      <vt:lpstr>You arrive at a creek.  Before testing the water, write down some observations in your science journal or on a piece of paper.   Is the water moving fast or slow?   </vt:lpstr>
      <vt:lpstr>Write down responses to these two questions:   What living things do you see in and around the water?  Do you think this waterway has healthy water quality?  Why or why not?  </vt:lpstr>
      <vt:lpstr>Make a prediction:  Do you think the water is cold or warm? Why?  Do you think the amount of dissolved oxygen is high or low? Why? </vt:lpstr>
      <vt:lpstr>Time to test the water.  Click on the arrow at the location you would like to test.   </vt:lpstr>
      <vt:lpstr>AHHHHH!!!  You slipped on a rock and got wet in the cold water. Luckily, you are not hurt. But the water is moving too fast to reach that location. </vt:lpstr>
      <vt:lpstr>This looks like a safe spot to test.   First, you take the temperature. </vt:lpstr>
      <vt:lpstr>Choose the instrument you will use to test the water temperature.</vt:lpstr>
      <vt:lpstr>Unfortunately, this kit does not have a thermometer to test the water temperature. </vt:lpstr>
      <vt:lpstr>Right! The thermometer is the tool to use for measuring water temperature.   You put the thermometer into the water and wait one minute.  </vt:lpstr>
      <vt:lpstr>The water temperature is 45°F.  That is cold!   Did you predict that the water temperature would be cold?  </vt:lpstr>
      <vt:lpstr>Next, test for dissolved oxygen. You fill the small cup with water from the creek.</vt:lpstr>
      <vt:lpstr>Following the instructions, you add the oxygen detecting chemical to the water.  You observe how the water changes color.   The color changes based on how much dissolved oxygen is in the water. </vt:lpstr>
      <vt:lpstr>The water turned dark blue. What does that mean?</vt:lpstr>
      <vt:lpstr>Dark blue means there is a high amount of dissolved oxygen in the water, which is healthy for fish and other living things.   Did you predict that the amount of dissolved oxygen would be high? </vt:lpstr>
      <vt:lpstr>You have completed your tests in this waterway. What will you do next?</vt:lpstr>
      <vt:lpstr>You gather the following equipment to prepare for your field trip:</vt:lpstr>
      <vt:lpstr>You arrive at a large river.  Before testing the water, write down some observations in your science journal or on a piece of paper.    </vt:lpstr>
      <vt:lpstr>Write down responses to these questions:   What living things do you see in and around the water? What dead things do you see?  Do you think this waterway has healthy water quality? Why or why not?  </vt:lpstr>
      <vt:lpstr>Make a prediction:  Do you think the water is cold or warm? Why?  Do you think the dissolved oxygen level is high or low? Why? </vt:lpstr>
      <vt:lpstr>Time to test the water.   Click on the arrow at the location you would like to test. </vt:lpstr>
      <vt:lpstr>It will be difficult to get an accurate sample here because of the dead fish.   A better location will have easier access to the water. </vt:lpstr>
      <vt:lpstr>This looks like a safe spot to test.   You can access the water without stepping on too many dead fish.  First, you take the temperature. </vt:lpstr>
      <vt:lpstr>Choose which instrument you will use to test the water temperature.</vt:lpstr>
      <vt:lpstr>Unfortunately, this kit does not have a thermometer to test the water temperature. </vt:lpstr>
      <vt:lpstr>Excellent! The thermometer is the tool to use for measuring water temperature.   You put the thermometer into the water and wait one minute.  </vt:lpstr>
      <vt:lpstr>The water temperature is 80°F.  That is warm!   Did you predict that the water temperature would be warm?  </vt:lpstr>
      <vt:lpstr>Next, test for dissolved oxygen. You fill the small cup with water from the river.</vt:lpstr>
      <vt:lpstr>Following the instructions, you add the oxygen detecting chemical to the water.  You observe how the water changes color.   The color changes based on how much dissolved oxygen is in the water. </vt:lpstr>
      <vt:lpstr>The water turned light blue. What does that mean?</vt:lpstr>
      <vt:lpstr>Light blue means there is only a small amount of dissolved oxygen in the water.   No wonder there are so many dead fish!  Did you predict that the amount of dissolved oxygen would be low? </vt:lpstr>
      <vt:lpstr>You have completed your tests in this waterway. What will you do next?</vt:lpstr>
      <vt:lpstr>Nice work, hydrologist! You tested temperature and dissolved oxygen to help determine water quality.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Janson, Brian D</dc:creator>
  <cp:lastModifiedBy>Runde, Anne (Annie)</cp:lastModifiedBy>
  <cp:revision>307</cp:revision>
  <dcterms:modified xsi:type="dcterms:W3CDTF">2023-11-28T17:44:48Z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0x010100A4FB122BB1BD9141A959870760A42A63</vt:lpwstr>
  </property>
  <property fmtid="{D5CDD505-2E9C-101B-9397-08002B2CF9AE}" pid="3" name="MediaServiceImageTags">
    <vt:lpwstr/>
  </property>
</Properties>
</file>