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5143500" type="screen16x9"/>
  <p:notesSz cx="6858000" cy="9144000"/>
  <p:embeddedFontLs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 id="{820A2B88-1FC8-77FF-AF21-1E0BE83E35E8}" name="Janson, Brian D" initials="JBD" userId="S::bjanson@blm.gov::17869c82-e820-4f0b-9ef4-6bb81231454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43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on, Brian D" userId="17869c82-e820-4f0b-9ef4-6bb812314540" providerId="ADAL" clId="{1CBB3696-5CD0-40B2-968D-39F49A8BB56B}"/>
    <pc:docChg chg="undo redo custSel modSld">
      <pc:chgData name="Janson, Brian D" userId="17869c82-e820-4f0b-9ef4-6bb812314540" providerId="ADAL" clId="{1CBB3696-5CD0-40B2-968D-39F49A8BB56B}" dt="2023-09-29T22:50:57.116" v="188" actId="1076"/>
      <pc:docMkLst>
        <pc:docMk/>
      </pc:docMkLst>
      <pc:sldChg chg="delSp modSp mod modCm">
        <pc:chgData name="Janson, Brian D" userId="17869c82-e820-4f0b-9ef4-6bb812314540" providerId="ADAL" clId="{1CBB3696-5CD0-40B2-968D-39F49A8BB56B}" dt="2023-09-26T16:56:08.737" v="7"/>
        <pc:sldMkLst>
          <pc:docMk/>
          <pc:sldMk cId="0" sldId="258"/>
        </pc:sldMkLst>
        <pc:spChg chg="mod">
          <ac:chgData name="Janson, Brian D" userId="17869c82-e820-4f0b-9ef4-6bb812314540" providerId="ADAL" clId="{1CBB3696-5CD0-40B2-968D-39F49A8BB56B}" dt="2023-09-26T16:56:00.420" v="6" actId="14100"/>
          <ac:spMkLst>
            <pc:docMk/>
            <pc:sldMk cId="0" sldId="258"/>
            <ac:spMk id="2" creationId="{31160CA1-F02B-46AE-8A4D-AFF3114993A0}"/>
          </ac:spMkLst>
        </pc:spChg>
        <pc:spChg chg="del mod">
          <ac:chgData name="Janson, Brian D" userId="17869c82-e820-4f0b-9ef4-6bb812314540" providerId="ADAL" clId="{1CBB3696-5CD0-40B2-968D-39F49A8BB56B}" dt="2023-09-26T16:55:51.431" v="1" actId="478"/>
          <ac:spMkLst>
            <pc:docMk/>
            <pc:sldMk cId="0" sldId="258"/>
            <ac:spMk id="84"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6T16:56:08.737" v="7"/>
              <pc2:cmMkLst xmlns:pc2="http://schemas.microsoft.com/office/powerpoint/2019/9/main/command">
                <pc:docMk/>
                <pc:sldMk cId="0" sldId="258"/>
                <pc2:cmMk id="{2339A2C2-5DFF-453E-AB98-7AE453087566}"/>
              </pc2:cmMkLst>
            </pc226:cmChg>
          </p:ext>
        </pc:extLst>
      </pc:sldChg>
      <pc:sldChg chg="addSp modSp mod modCm">
        <pc:chgData name="Janson, Brian D" userId="17869c82-e820-4f0b-9ef4-6bb812314540" providerId="ADAL" clId="{1CBB3696-5CD0-40B2-968D-39F49A8BB56B}" dt="2023-09-29T22:38:49.279" v="51" actId="1076"/>
        <pc:sldMkLst>
          <pc:docMk/>
          <pc:sldMk cId="0" sldId="259"/>
        </pc:sldMkLst>
        <pc:spChg chg="add mod">
          <ac:chgData name="Janson, Brian D" userId="17869c82-e820-4f0b-9ef4-6bb812314540" providerId="ADAL" clId="{1CBB3696-5CD0-40B2-968D-39F49A8BB56B}" dt="2023-09-29T22:38:49.279" v="51" actId="1076"/>
          <ac:spMkLst>
            <pc:docMk/>
            <pc:sldMk cId="0" sldId="259"/>
            <ac:spMk id="2" creationId="{486B0781-46C4-2A48-C026-0BE1CE8EC8D2}"/>
          </ac:spMkLst>
        </pc:spChg>
        <pc:extLst>
          <p:ext xmlns:p="http://schemas.openxmlformats.org/presentationml/2006/main" uri="{D6D511B9-2390-475A-947B-AFAB55BFBCF1}">
            <pc226:cmChg xmlns:pc226="http://schemas.microsoft.com/office/powerpoint/2022/06/main/command" chg="">
              <pc226:chgData name="Janson, Brian D" userId="17869c82-e820-4f0b-9ef4-6bb812314540" providerId="ADAL" clId="{1CBB3696-5CD0-40B2-968D-39F49A8BB56B}" dt="2023-09-29T17:26:53.755" v="14"/>
              <pc2:cmMkLst xmlns:pc2="http://schemas.microsoft.com/office/powerpoint/2019/9/main/command">
                <pc:docMk/>
                <pc:sldMk cId="0" sldId="259"/>
                <pc2:cmMk id="{D2AB6452-A0DD-4360-8130-72BEDF4C2E9E}"/>
              </pc2:cmMkLst>
              <pc226:cmRplyChg chg="add">
                <pc226:chgData name="Janson, Brian D" userId="17869c82-e820-4f0b-9ef4-6bb812314540" providerId="ADAL" clId="{1CBB3696-5CD0-40B2-968D-39F49A8BB56B}" dt="2023-09-29T17:26:53.755" v="14"/>
                <pc2:cmRplyMkLst xmlns:pc2="http://schemas.microsoft.com/office/powerpoint/2019/9/main/command">
                  <pc:docMk/>
                  <pc:sldMk cId="0" sldId="259"/>
                  <pc2:cmMk id="{D2AB6452-A0DD-4360-8130-72BEDF4C2E9E}"/>
                  <pc2:cmRplyMk id="{1DED619C-B2BC-4987-819A-3FA0BED75100}"/>
                </pc2:cmRplyMkLst>
              </pc226:cmRplyChg>
            </pc226:cmChg>
          </p:ext>
        </pc:extLst>
      </pc:sldChg>
      <pc:sldChg chg="addSp modSp mod">
        <pc:chgData name="Janson, Brian D" userId="17869c82-e820-4f0b-9ef4-6bb812314540" providerId="ADAL" clId="{1CBB3696-5CD0-40B2-968D-39F49A8BB56B}" dt="2023-09-29T22:47:20.652" v="136" actId="20577"/>
        <pc:sldMkLst>
          <pc:docMk/>
          <pc:sldMk cId="0" sldId="260"/>
        </pc:sldMkLst>
        <pc:spChg chg="add mod">
          <ac:chgData name="Janson, Brian D" userId="17869c82-e820-4f0b-9ef4-6bb812314540" providerId="ADAL" clId="{1CBB3696-5CD0-40B2-968D-39F49A8BB56B}" dt="2023-09-29T22:39:10.255" v="56" actId="1076"/>
          <ac:spMkLst>
            <pc:docMk/>
            <pc:sldMk cId="0" sldId="260"/>
            <ac:spMk id="4" creationId="{A07A5C88-7C49-3726-87A4-28D92CB52362}"/>
          </ac:spMkLst>
        </pc:spChg>
        <pc:spChg chg="add mod">
          <ac:chgData name="Janson, Brian D" userId="17869c82-e820-4f0b-9ef4-6bb812314540" providerId="ADAL" clId="{1CBB3696-5CD0-40B2-968D-39F49A8BB56B}" dt="2023-09-29T22:47:20.652" v="136" actId="20577"/>
          <ac:spMkLst>
            <pc:docMk/>
            <pc:sldMk cId="0" sldId="260"/>
            <ac:spMk id="5" creationId="{F29C94CD-3DC0-FB5B-4C2A-F7DAEFA6A63C}"/>
          </ac:spMkLst>
        </pc:spChg>
        <pc:picChg chg="mod">
          <ac:chgData name="Janson, Brian D" userId="17869c82-e820-4f0b-9ef4-6bb812314540" providerId="ADAL" clId="{1CBB3696-5CD0-40B2-968D-39F49A8BB56B}" dt="2023-09-29T22:39:06.186" v="55" actId="1076"/>
          <ac:picMkLst>
            <pc:docMk/>
            <pc:sldMk cId="0" sldId="260"/>
            <ac:picMk id="3" creationId="{02B47447-CC62-F893-6728-243680FB7995}"/>
          </ac:picMkLst>
        </pc:picChg>
      </pc:sldChg>
      <pc:sldChg chg="addSp modSp mod">
        <pc:chgData name="Janson, Brian D" userId="17869c82-e820-4f0b-9ef4-6bb812314540" providerId="ADAL" clId="{1CBB3696-5CD0-40B2-968D-39F49A8BB56B}" dt="2023-09-29T22:39:30.905" v="61" actId="1076"/>
        <pc:sldMkLst>
          <pc:docMk/>
          <pc:sldMk cId="0" sldId="261"/>
        </pc:sldMkLst>
        <pc:spChg chg="add mod">
          <ac:chgData name="Janson, Brian D" userId="17869c82-e820-4f0b-9ef4-6bb812314540" providerId="ADAL" clId="{1CBB3696-5CD0-40B2-968D-39F49A8BB56B}" dt="2023-09-29T22:39:21.574" v="59" actId="1076"/>
          <ac:spMkLst>
            <pc:docMk/>
            <pc:sldMk cId="0" sldId="261"/>
            <ac:spMk id="3" creationId="{55CFA402-0E7E-6AA4-E2D6-DD1751729012}"/>
          </ac:spMkLst>
        </pc:spChg>
        <pc:spChg chg="add mod">
          <ac:chgData name="Janson, Brian D" userId="17869c82-e820-4f0b-9ef4-6bb812314540" providerId="ADAL" clId="{1CBB3696-5CD0-40B2-968D-39F49A8BB56B}" dt="2023-09-29T22:39:30.905" v="61" actId="1076"/>
          <ac:spMkLst>
            <pc:docMk/>
            <pc:sldMk cId="0" sldId="261"/>
            <ac:spMk id="5" creationId="{A0C08888-AC64-2189-75AB-599F5F06C8A8}"/>
          </ac:spMkLst>
        </pc:spChg>
      </pc:sldChg>
      <pc:sldChg chg="addSp modSp mod">
        <pc:chgData name="Janson, Brian D" userId="17869c82-e820-4f0b-9ef4-6bb812314540" providerId="ADAL" clId="{1CBB3696-5CD0-40B2-968D-39F49A8BB56B}" dt="2023-09-29T22:48:07.358" v="139" actId="1076"/>
        <pc:sldMkLst>
          <pc:docMk/>
          <pc:sldMk cId="0" sldId="262"/>
        </pc:sldMkLst>
        <pc:spChg chg="add mod">
          <ac:chgData name="Janson, Brian D" userId="17869c82-e820-4f0b-9ef4-6bb812314540" providerId="ADAL" clId="{1CBB3696-5CD0-40B2-968D-39F49A8BB56B}" dt="2023-09-29T22:47:59.633" v="137"/>
          <ac:spMkLst>
            <pc:docMk/>
            <pc:sldMk cId="0" sldId="262"/>
            <ac:spMk id="2" creationId="{D472E888-14F3-F721-4848-E34340677158}"/>
          </ac:spMkLst>
        </pc:spChg>
        <pc:spChg chg="add mod">
          <ac:chgData name="Janson, Brian D" userId="17869c82-e820-4f0b-9ef4-6bb812314540" providerId="ADAL" clId="{1CBB3696-5CD0-40B2-968D-39F49A8BB56B}" dt="2023-09-29T22:48:07.358" v="139" actId="1076"/>
          <ac:spMkLst>
            <pc:docMk/>
            <pc:sldMk cId="0" sldId="262"/>
            <ac:spMk id="4" creationId="{5E43637E-FBAF-84F1-0170-226353C394EC}"/>
          </ac:spMkLst>
        </pc:spChg>
      </pc:sldChg>
      <pc:sldChg chg="addSp modSp mod">
        <pc:chgData name="Janson, Brian D" userId="17869c82-e820-4f0b-9ef4-6bb812314540" providerId="ADAL" clId="{1CBB3696-5CD0-40B2-968D-39F49A8BB56B}" dt="2023-09-29T22:39:45.521" v="65" actId="1076"/>
        <pc:sldMkLst>
          <pc:docMk/>
          <pc:sldMk cId="0" sldId="263"/>
        </pc:sldMkLst>
        <pc:spChg chg="add mod">
          <ac:chgData name="Janson, Brian D" userId="17869c82-e820-4f0b-9ef4-6bb812314540" providerId="ADAL" clId="{1CBB3696-5CD0-40B2-968D-39F49A8BB56B}" dt="2023-09-29T22:39:38.847" v="63" actId="1076"/>
          <ac:spMkLst>
            <pc:docMk/>
            <pc:sldMk cId="0" sldId="263"/>
            <ac:spMk id="2" creationId="{D1AF4712-BD5D-187E-1654-47C57193BB97}"/>
          </ac:spMkLst>
        </pc:spChg>
        <pc:spChg chg="add mod">
          <ac:chgData name="Janson, Brian D" userId="17869c82-e820-4f0b-9ef4-6bb812314540" providerId="ADAL" clId="{1CBB3696-5CD0-40B2-968D-39F49A8BB56B}" dt="2023-09-29T22:39:45.521" v="65" actId="1076"/>
          <ac:spMkLst>
            <pc:docMk/>
            <pc:sldMk cId="0" sldId="263"/>
            <ac:spMk id="5" creationId="{8035B5A3-7419-9D25-2A09-669D1EC267D9}"/>
          </ac:spMkLst>
        </pc:spChg>
      </pc:sldChg>
      <pc:sldChg chg="addSp modSp mod">
        <pc:chgData name="Janson, Brian D" userId="17869c82-e820-4f0b-9ef4-6bb812314540" providerId="ADAL" clId="{1CBB3696-5CD0-40B2-968D-39F49A8BB56B}" dt="2023-09-29T22:40:04.424" v="70" actId="1076"/>
        <pc:sldMkLst>
          <pc:docMk/>
          <pc:sldMk cId="0" sldId="264"/>
        </pc:sldMkLst>
        <pc:spChg chg="add mod">
          <ac:chgData name="Janson, Brian D" userId="17869c82-e820-4f0b-9ef4-6bb812314540" providerId="ADAL" clId="{1CBB3696-5CD0-40B2-968D-39F49A8BB56B}" dt="2023-09-29T22:40:04.424" v="70" actId="1076"/>
          <ac:spMkLst>
            <pc:docMk/>
            <pc:sldMk cId="0" sldId="264"/>
            <ac:spMk id="5" creationId="{B7167BDE-D278-F877-0EDE-805B646B5BB7}"/>
          </ac:spMkLst>
        </pc:spChg>
        <pc:spChg chg="add mod">
          <ac:chgData name="Janson, Brian D" userId="17869c82-e820-4f0b-9ef4-6bb812314540" providerId="ADAL" clId="{1CBB3696-5CD0-40B2-968D-39F49A8BB56B}" dt="2023-09-29T22:39:57.519" v="69" actId="1076"/>
          <ac:spMkLst>
            <pc:docMk/>
            <pc:sldMk cId="0" sldId="264"/>
            <ac:spMk id="6" creationId="{6E6538F2-D069-0856-D481-ADC17F74EB8A}"/>
          </ac:spMkLst>
        </pc:spChg>
      </pc:sldChg>
      <pc:sldChg chg="addSp modSp mod modCm">
        <pc:chgData name="Janson, Brian D" userId="17869c82-e820-4f0b-9ef4-6bb812314540" providerId="ADAL" clId="{1CBB3696-5CD0-40B2-968D-39F49A8BB56B}" dt="2023-09-29T22:50:57.116" v="188" actId="1076"/>
        <pc:sldMkLst>
          <pc:docMk/>
          <pc:sldMk cId="0" sldId="265"/>
        </pc:sldMkLst>
        <pc:spChg chg="add mod">
          <ac:chgData name="Janson, Brian D" userId="17869c82-e820-4f0b-9ef4-6bb812314540" providerId="ADAL" clId="{1CBB3696-5CD0-40B2-968D-39F49A8BB56B}" dt="2023-09-29T22:40:12.729" v="72" actId="1076"/>
          <ac:spMkLst>
            <pc:docMk/>
            <pc:sldMk cId="0" sldId="265"/>
            <ac:spMk id="2" creationId="{FC06620A-B77C-5750-89A5-21DA78FB2069}"/>
          </ac:spMkLst>
        </pc:spChg>
        <pc:spChg chg="add mod">
          <ac:chgData name="Janson, Brian D" userId="17869c82-e820-4f0b-9ef4-6bb812314540" providerId="ADAL" clId="{1CBB3696-5CD0-40B2-968D-39F49A8BB56B}" dt="2023-09-29T22:50:57.116" v="188" actId="1076"/>
          <ac:spMkLst>
            <pc:docMk/>
            <pc:sldMk cId="0" sldId="265"/>
            <ac:spMk id="5" creationId="{1A0116A2-A58B-CF50-52EE-F5F21730B8A5}"/>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9T22:50:50.780" v="187"/>
              <pc2:cmMkLst xmlns:pc2="http://schemas.microsoft.com/office/powerpoint/2019/9/main/command">
                <pc:docMk/>
                <pc:sldMk cId="0" sldId="265"/>
                <pc2:cmMk id="{7906A419-C784-4E58-9E0A-3278BA5FD00A}"/>
              </pc2:cmMkLst>
            </pc226:cmChg>
          </p:ext>
        </pc:extLst>
      </pc:sldChg>
      <pc:sldChg chg="addSp modSp mod">
        <pc:chgData name="Janson, Brian D" userId="17869c82-e820-4f0b-9ef4-6bb812314540" providerId="ADAL" clId="{1CBB3696-5CD0-40B2-968D-39F49A8BB56B}" dt="2023-09-29T22:48:26.595" v="141" actId="1076"/>
        <pc:sldMkLst>
          <pc:docMk/>
          <pc:sldMk cId="0" sldId="266"/>
        </pc:sldMkLst>
        <pc:spChg chg="add mod">
          <ac:chgData name="Janson, Brian D" userId="17869c82-e820-4f0b-9ef4-6bb812314540" providerId="ADAL" clId="{1CBB3696-5CD0-40B2-968D-39F49A8BB56B}" dt="2023-09-29T22:48:26.595" v="141" actId="1076"/>
          <ac:spMkLst>
            <pc:docMk/>
            <pc:sldMk cId="0" sldId="266"/>
            <ac:spMk id="4" creationId="{A81A1FFA-46D1-5CBB-5F63-85148B94967B}"/>
          </ac:spMkLst>
        </pc:spChg>
      </pc:sldChg>
      <pc:sldChg chg="addSp modSp mod">
        <pc:chgData name="Janson, Brian D" userId="17869c82-e820-4f0b-9ef4-6bb812314540" providerId="ADAL" clId="{1CBB3696-5CD0-40B2-968D-39F49A8BB56B}" dt="2023-09-29T22:48:33.184" v="143" actId="1076"/>
        <pc:sldMkLst>
          <pc:docMk/>
          <pc:sldMk cId="0" sldId="267"/>
        </pc:sldMkLst>
        <pc:spChg chg="add mod">
          <ac:chgData name="Janson, Brian D" userId="17869c82-e820-4f0b-9ef4-6bb812314540" providerId="ADAL" clId="{1CBB3696-5CD0-40B2-968D-39F49A8BB56B}" dt="2023-09-29T22:40:40.489" v="76" actId="1076"/>
          <ac:spMkLst>
            <pc:docMk/>
            <pc:sldMk cId="0" sldId="267"/>
            <ac:spMk id="2" creationId="{4D95A9EE-1056-F38A-9B28-CDF12220D6BF}"/>
          </ac:spMkLst>
        </pc:spChg>
        <pc:spChg chg="add mod">
          <ac:chgData name="Janson, Brian D" userId="17869c82-e820-4f0b-9ef4-6bb812314540" providerId="ADAL" clId="{1CBB3696-5CD0-40B2-968D-39F49A8BB56B}" dt="2023-09-29T22:48:33.184" v="143" actId="1076"/>
          <ac:spMkLst>
            <pc:docMk/>
            <pc:sldMk cId="0" sldId="267"/>
            <ac:spMk id="5" creationId="{D702B953-D9A0-0C14-2860-A1E1DFDB4E50}"/>
          </ac:spMkLst>
        </pc:spChg>
      </pc:sldChg>
      <pc:sldChg chg="addSp modSp mod">
        <pc:chgData name="Janson, Brian D" userId="17869c82-e820-4f0b-9ef4-6bb812314540" providerId="ADAL" clId="{1CBB3696-5CD0-40B2-968D-39F49A8BB56B}" dt="2023-09-29T22:41:04.296" v="80" actId="1076"/>
        <pc:sldMkLst>
          <pc:docMk/>
          <pc:sldMk cId="0" sldId="268"/>
        </pc:sldMkLst>
        <pc:spChg chg="add mod">
          <ac:chgData name="Janson, Brian D" userId="17869c82-e820-4f0b-9ef4-6bb812314540" providerId="ADAL" clId="{1CBB3696-5CD0-40B2-968D-39F49A8BB56B}" dt="2023-09-29T22:40:55.992" v="78" actId="1076"/>
          <ac:spMkLst>
            <pc:docMk/>
            <pc:sldMk cId="0" sldId="268"/>
            <ac:spMk id="2" creationId="{6A1DEBE6-CA6B-134A-2771-1FDE03CB8B77}"/>
          </ac:spMkLst>
        </pc:spChg>
        <pc:spChg chg="add mod">
          <ac:chgData name="Janson, Brian D" userId="17869c82-e820-4f0b-9ef4-6bb812314540" providerId="ADAL" clId="{1CBB3696-5CD0-40B2-968D-39F49A8BB56B}" dt="2023-09-29T22:41:04.296" v="80" actId="1076"/>
          <ac:spMkLst>
            <pc:docMk/>
            <pc:sldMk cId="0" sldId="268"/>
            <ac:spMk id="5" creationId="{436E5307-0B6B-C940-359F-E86CBCED8F36}"/>
          </ac:spMkLst>
        </pc:spChg>
      </pc:sldChg>
      <pc:sldChg chg="addSp modSp mod">
        <pc:chgData name="Janson, Brian D" userId="17869c82-e820-4f0b-9ef4-6bb812314540" providerId="ADAL" clId="{1CBB3696-5CD0-40B2-968D-39F49A8BB56B}" dt="2023-09-29T22:41:12.937" v="82" actId="1076"/>
        <pc:sldMkLst>
          <pc:docMk/>
          <pc:sldMk cId="0" sldId="269"/>
        </pc:sldMkLst>
        <pc:picChg chg="add mod">
          <ac:chgData name="Janson, Brian D" userId="17869c82-e820-4f0b-9ef4-6bb812314540" providerId="ADAL" clId="{1CBB3696-5CD0-40B2-968D-39F49A8BB56B}" dt="2023-09-29T22:41:12.937" v="82" actId="1076"/>
          <ac:picMkLst>
            <pc:docMk/>
            <pc:sldMk cId="0" sldId="269"/>
            <ac:picMk id="4" creationId="{2A5F1181-3B74-48AE-2936-988A6E4BDE6A}"/>
          </ac:picMkLst>
        </pc:picChg>
      </pc:sldChg>
      <pc:sldChg chg="addSp modSp mod">
        <pc:chgData name="Janson, Brian D" userId="17869c82-e820-4f0b-9ef4-6bb812314540" providerId="ADAL" clId="{1CBB3696-5CD0-40B2-968D-39F49A8BB56B}" dt="2023-09-29T22:41:20.632" v="84" actId="1076"/>
        <pc:sldMkLst>
          <pc:docMk/>
          <pc:sldMk cId="0" sldId="270"/>
        </pc:sldMkLst>
        <pc:spChg chg="add mod">
          <ac:chgData name="Janson, Brian D" userId="17869c82-e820-4f0b-9ef4-6bb812314540" providerId="ADAL" clId="{1CBB3696-5CD0-40B2-968D-39F49A8BB56B}" dt="2023-09-29T22:41:20.632" v="84" actId="1076"/>
          <ac:spMkLst>
            <pc:docMk/>
            <pc:sldMk cId="0" sldId="270"/>
            <ac:spMk id="2" creationId="{17957A8C-F899-B52F-9D21-F269C3E08D1A}"/>
          </ac:spMkLst>
        </pc:spChg>
      </pc:sldChg>
      <pc:sldChg chg="addSp modSp mod">
        <pc:chgData name="Janson, Brian D" userId="17869c82-e820-4f0b-9ef4-6bb812314540" providerId="ADAL" clId="{1CBB3696-5CD0-40B2-968D-39F49A8BB56B}" dt="2023-09-29T22:48:42.657" v="145" actId="1076"/>
        <pc:sldMkLst>
          <pc:docMk/>
          <pc:sldMk cId="0" sldId="271"/>
        </pc:sldMkLst>
        <pc:spChg chg="add mod">
          <ac:chgData name="Janson, Brian D" userId="17869c82-e820-4f0b-9ef4-6bb812314540" providerId="ADAL" clId="{1CBB3696-5CD0-40B2-968D-39F49A8BB56B}" dt="2023-09-29T22:41:30.768" v="86" actId="1076"/>
          <ac:spMkLst>
            <pc:docMk/>
            <pc:sldMk cId="0" sldId="271"/>
            <ac:spMk id="4" creationId="{C9B44E20-E40F-9C76-49CE-5FA929D85B37}"/>
          </ac:spMkLst>
        </pc:spChg>
        <pc:spChg chg="add mod">
          <ac:chgData name="Janson, Brian D" userId="17869c82-e820-4f0b-9ef4-6bb812314540" providerId="ADAL" clId="{1CBB3696-5CD0-40B2-968D-39F49A8BB56B}" dt="2023-09-29T22:48:42.657" v="145" actId="1076"/>
          <ac:spMkLst>
            <pc:docMk/>
            <pc:sldMk cId="0" sldId="271"/>
            <ac:spMk id="5" creationId="{DE129673-6D62-08E3-2533-65392D95678D}"/>
          </ac:spMkLst>
        </pc:spChg>
      </pc:sldChg>
      <pc:sldChg chg="addSp modSp mod">
        <pc:chgData name="Janson, Brian D" userId="17869c82-e820-4f0b-9ef4-6bb812314540" providerId="ADAL" clId="{1CBB3696-5CD0-40B2-968D-39F49A8BB56B}" dt="2023-09-29T22:48:51.240" v="147" actId="1076"/>
        <pc:sldMkLst>
          <pc:docMk/>
          <pc:sldMk cId="0" sldId="273"/>
        </pc:sldMkLst>
        <pc:spChg chg="add mod">
          <ac:chgData name="Janson, Brian D" userId="17869c82-e820-4f0b-9ef4-6bb812314540" providerId="ADAL" clId="{1CBB3696-5CD0-40B2-968D-39F49A8BB56B}" dt="2023-09-29T22:48:51.240" v="147" actId="1076"/>
          <ac:spMkLst>
            <pc:docMk/>
            <pc:sldMk cId="0" sldId="273"/>
            <ac:spMk id="3" creationId="{510E3075-ED03-D206-6C34-7C06BF4A4E0A}"/>
          </ac:spMkLst>
        </pc:spChg>
      </pc:sldChg>
      <pc:sldChg chg="addSp modSp mod">
        <pc:chgData name="Janson, Brian D" userId="17869c82-e820-4f0b-9ef4-6bb812314540" providerId="ADAL" clId="{1CBB3696-5CD0-40B2-968D-39F49A8BB56B}" dt="2023-09-29T22:49:00.492" v="149" actId="1076"/>
        <pc:sldMkLst>
          <pc:docMk/>
          <pc:sldMk cId="0" sldId="274"/>
        </pc:sldMkLst>
        <pc:spChg chg="add mod">
          <ac:chgData name="Janson, Brian D" userId="17869c82-e820-4f0b-9ef4-6bb812314540" providerId="ADAL" clId="{1CBB3696-5CD0-40B2-968D-39F49A8BB56B}" dt="2023-09-29T22:49:00.492" v="149" actId="1076"/>
          <ac:spMkLst>
            <pc:docMk/>
            <pc:sldMk cId="0" sldId="274"/>
            <ac:spMk id="4" creationId="{3C572342-F888-0F06-87B9-9D996FC7CBC8}"/>
          </ac:spMkLst>
        </pc:spChg>
      </pc:sldChg>
      <pc:sldChg chg="addSp modSp mod modCm">
        <pc:chgData name="Janson, Brian D" userId="17869c82-e820-4f0b-9ef4-6bb812314540" providerId="ADAL" clId="{1CBB3696-5CD0-40B2-968D-39F49A8BB56B}" dt="2023-09-29T22:41:54.497" v="90" actId="1076"/>
        <pc:sldMkLst>
          <pc:docMk/>
          <pc:sldMk cId="0" sldId="275"/>
        </pc:sldMkLst>
        <pc:spChg chg="add mod">
          <ac:chgData name="Janson, Brian D" userId="17869c82-e820-4f0b-9ef4-6bb812314540" providerId="ADAL" clId="{1CBB3696-5CD0-40B2-968D-39F49A8BB56B}" dt="2023-09-29T22:41:47.568" v="88" actId="1076"/>
          <ac:spMkLst>
            <pc:docMk/>
            <pc:sldMk cId="0" sldId="275"/>
            <ac:spMk id="2" creationId="{289E3A4F-8046-DBCE-5821-CB726695FF4F}"/>
          </ac:spMkLst>
        </pc:spChg>
        <pc:spChg chg="add mod">
          <ac:chgData name="Janson, Brian D" userId="17869c82-e820-4f0b-9ef4-6bb812314540" providerId="ADAL" clId="{1CBB3696-5CD0-40B2-968D-39F49A8BB56B}" dt="2023-09-29T22:41:54.497" v="90" actId="1076"/>
          <ac:spMkLst>
            <pc:docMk/>
            <pc:sldMk cId="0" sldId="275"/>
            <ac:spMk id="5" creationId="{EC4227B0-DA63-3B43-890E-C07C9D44FC34}"/>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6T16:57:15.122" v="8"/>
              <pc2:cmMkLst xmlns:pc2="http://schemas.microsoft.com/office/powerpoint/2019/9/main/command">
                <pc:docMk/>
                <pc:sldMk cId="0" sldId="275"/>
                <pc2:cmMk id="{468332EA-93D5-4B15-811F-D83C98B54B22}"/>
              </pc2:cmMkLst>
            </pc226:cmChg>
          </p:ext>
        </pc:extLst>
      </pc:sldChg>
      <pc:sldChg chg="addSp modSp mod">
        <pc:chgData name="Janson, Brian D" userId="17869c82-e820-4f0b-9ef4-6bb812314540" providerId="ADAL" clId="{1CBB3696-5CD0-40B2-968D-39F49A8BB56B}" dt="2023-09-29T22:42:06.200" v="92" actId="1076"/>
        <pc:sldMkLst>
          <pc:docMk/>
          <pc:sldMk cId="0" sldId="276"/>
        </pc:sldMkLst>
        <pc:spChg chg="add mod">
          <ac:chgData name="Janson, Brian D" userId="17869c82-e820-4f0b-9ef4-6bb812314540" providerId="ADAL" clId="{1CBB3696-5CD0-40B2-968D-39F49A8BB56B}" dt="2023-09-29T22:42:06.200" v="92" actId="1076"/>
          <ac:spMkLst>
            <pc:docMk/>
            <pc:sldMk cId="0" sldId="276"/>
            <ac:spMk id="2" creationId="{187E167B-FFBC-49A6-E2E5-8C59BE5B0459}"/>
          </ac:spMkLst>
        </pc:spChg>
      </pc:sldChg>
      <pc:sldChg chg="addSp modSp mod modCm">
        <pc:chgData name="Janson, Brian D" userId="17869c82-e820-4f0b-9ef4-6bb812314540" providerId="ADAL" clId="{1CBB3696-5CD0-40B2-968D-39F49A8BB56B}" dt="2023-09-29T22:42:21.583" v="96" actId="1076"/>
        <pc:sldMkLst>
          <pc:docMk/>
          <pc:sldMk cId="0" sldId="277"/>
        </pc:sldMkLst>
        <pc:spChg chg="add mod">
          <ac:chgData name="Janson, Brian D" userId="17869c82-e820-4f0b-9ef4-6bb812314540" providerId="ADAL" clId="{1CBB3696-5CD0-40B2-968D-39F49A8BB56B}" dt="2023-09-29T22:42:16.360" v="94" actId="1076"/>
          <ac:spMkLst>
            <pc:docMk/>
            <pc:sldMk cId="0" sldId="277"/>
            <ac:spMk id="5" creationId="{7ED7DCF9-FE03-3C59-AB7D-AFF6F9144067}"/>
          </ac:spMkLst>
        </pc:spChg>
        <pc:spChg chg="add mod">
          <ac:chgData name="Janson, Brian D" userId="17869c82-e820-4f0b-9ef4-6bb812314540" providerId="ADAL" clId="{1CBB3696-5CD0-40B2-968D-39F49A8BB56B}" dt="2023-09-29T22:42:21.583" v="96" actId="1076"/>
          <ac:spMkLst>
            <pc:docMk/>
            <pc:sldMk cId="0" sldId="277"/>
            <ac:spMk id="6" creationId="{ED99F6AF-2125-885F-1AC8-0DF926693D3F}"/>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6T16:57:21.384" v="9"/>
              <pc2:cmMkLst xmlns:pc2="http://schemas.microsoft.com/office/powerpoint/2019/9/main/command">
                <pc:docMk/>
                <pc:sldMk cId="0" sldId="277"/>
                <pc2:cmMk id="{89A567F0-B4D4-43EA-B8E4-D49E13550355}"/>
              </pc2:cmMkLst>
            </pc226:cmChg>
          </p:ext>
        </pc:extLst>
      </pc:sldChg>
      <pc:sldChg chg="addSp modSp mod modCm">
        <pc:chgData name="Janson, Brian D" userId="17869c82-e820-4f0b-9ef4-6bb812314540" providerId="ADAL" clId="{1CBB3696-5CD0-40B2-968D-39F49A8BB56B}" dt="2023-09-29T22:42:28.807" v="98" actId="1076"/>
        <pc:sldMkLst>
          <pc:docMk/>
          <pc:sldMk cId="0" sldId="278"/>
        </pc:sldMkLst>
        <pc:spChg chg="add mod">
          <ac:chgData name="Janson, Brian D" userId="17869c82-e820-4f0b-9ef4-6bb812314540" providerId="ADAL" clId="{1CBB3696-5CD0-40B2-968D-39F49A8BB56B}" dt="2023-09-29T22:42:28.807" v="98" actId="1076"/>
          <ac:spMkLst>
            <pc:docMk/>
            <pc:sldMk cId="0" sldId="278"/>
            <ac:spMk id="4" creationId="{83DB696A-C642-9828-6DEC-2A861C3E3424}"/>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6T16:57:24.854" v="10"/>
              <pc2:cmMkLst xmlns:pc2="http://schemas.microsoft.com/office/powerpoint/2019/9/main/command">
                <pc:docMk/>
                <pc:sldMk cId="0" sldId="278"/>
                <pc2:cmMk id="{2E84C21B-FB98-4B30-842D-F02D357C0A6E}"/>
              </pc2:cmMkLst>
            </pc226:cmChg>
          </p:ext>
        </pc:extLst>
      </pc:sldChg>
      <pc:sldChg chg="addSp modSp mod">
        <pc:chgData name="Janson, Brian D" userId="17869c82-e820-4f0b-9ef4-6bb812314540" providerId="ADAL" clId="{1CBB3696-5CD0-40B2-968D-39F49A8BB56B}" dt="2023-09-29T22:42:48.592" v="103" actId="1076"/>
        <pc:sldMkLst>
          <pc:docMk/>
          <pc:sldMk cId="0" sldId="279"/>
        </pc:sldMkLst>
        <pc:spChg chg="add mod">
          <ac:chgData name="Janson, Brian D" userId="17869c82-e820-4f0b-9ef4-6bb812314540" providerId="ADAL" clId="{1CBB3696-5CD0-40B2-968D-39F49A8BB56B}" dt="2023-09-29T22:42:43.551" v="101" actId="1076"/>
          <ac:spMkLst>
            <pc:docMk/>
            <pc:sldMk cId="0" sldId="279"/>
            <ac:spMk id="5" creationId="{67F0D54B-3C2B-7662-26FB-B5A67126FD8E}"/>
          </ac:spMkLst>
        </pc:spChg>
        <pc:spChg chg="add mod">
          <ac:chgData name="Janson, Brian D" userId="17869c82-e820-4f0b-9ef4-6bb812314540" providerId="ADAL" clId="{1CBB3696-5CD0-40B2-968D-39F49A8BB56B}" dt="2023-09-29T22:42:48.592" v="103" actId="1076"/>
          <ac:spMkLst>
            <pc:docMk/>
            <pc:sldMk cId="0" sldId="279"/>
            <ac:spMk id="6" creationId="{8566A120-C51D-F679-CEB4-1DFDD82862DC}"/>
          </ac:spMkLst>
        </pc:spChg>
      </pc:sldChg>
      <pc:sldChg chg="addSp modSp mod modCm">
        <pc:chgData name="Janson, Brian D" userId="17869c82-e820-4f0b-9ef4-6bb812314540" providerId="ADAL" clId="{1CBB3696-5CD0-40B2-968D-39F49A8BB56B}" dt="2023-09-29T22:42:56.286" v="105" actId="1076"/>
        <pc:sldMkLst>
          <pc:docMk/>
          <pc:sldMk cId="0" sldId="280"/>
        </pc:sldMkLst>
        <pc:spChg chg="add mod">
          <ac:chgData name="Janson, Brian D" userId="17869c82-e820-4f0b-9ef4-6bb812314540" providerId="ADAL" clId="{1CBB3696-5CD0-40B2-968D-39F49A8BB56B}" dt="2023-09-29T22:42:56.286" v="105" actId="1076"/>
          <ac:spMkLst>
            <pc:docMk/>
            <pc:sldMk cId="0" sldId="280"/>
            <ac:spMk id="4" creationId="{A30946A2-595B-DE46-BC41-0D7E6E72EC77}"/>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6T16:57:28.794" v="11"/>
              <pc2:cmMkLst xmlns:pc2="http://schemas.microsoft.com/office/powerpoint/2019/9/main/command">
                <pc:docMk/>
                <pc:sldMk cId="0" sldId="280"/>
                <pc2:cmMk id="{B7C3D3D5-BDD1-423D-8345-3A0D6E272DF7}"/>
              </pc2:cmMkLst>
            </pc226:cmChg>
          </p:ext>
        </pc:extLst>
      </pc:sldChg>
      <pc:sldChg chg="addSp modSp mod modCm">
        <pc:chgData name="Janson, Brian D" userId="17869c82-e820-4f0b-9ef4-6bb812314540" providerId="ADAL" clId="{1CBB3696-5CD0-40B2-968D-39F49A8BB56B}" dt="2023-09-29T22:43:04.455" v="107" actId="1076"/>
        <pc:sldMkLst>
          <pc:docMk/>
          <pc:sldMk cId="0" sldId="281"/>
        </pc:sldMkLst>
        <pc:spChg chg="add mod">
          <ac:chgData name="Janson, Brian D" userId="17869c82-e820-4f0b-9ef4-6bb812314540" providerId="ADAL" clId="{1CBB3696-5CD0-40B2-968D-39F49A8BB56B}" dt="2023-09-29T22:43:04.455" v="107" actId="1076"/>
          <ac:spMkLst>
            <pc:docMk/>
            <pc:sldMk cId="0" sldId="281"/>
            <ac:spMk id="4" creationId="{64A38318-88EC-257A-2DB8-61E5E31A8A1B}"/>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6T16:57:32.886" v="12"/>
              <pc2:cmMkLst xmlns:pc2="http://schemas.microsoft.com/office/powerpoint/2019/9/main/command">
                <pc:docMk/>
                <pc:sldMk cId="0" sldId="281"/>
                <pc2:cmMk id="{67688DA4-3159-452E-82A2-2911E637594B}"/>
              </pc2:cmMkLst>
            </pc226:cmChg>
          </p:ext>
        </pc:extLst>
      </pc:sldChg>
      <pc:sldChg chg="addSp modSp mod">
        <pc:chgData name="Janson, Brian D" userId="17869c82-e820-4f0b-9ef4-6bb812314540" providerId="ADAL" clId="{1CBB3696-5CD0-40B2-968D-39F49A8BB56B}" dt="2023-09-29T22:43:11.815" v="109" actId="1076"/>
        <pc:sldMkLst>
          <pc:docMk/>
          <pc:sldMk cId="0" sldId="282"/>
        </pc:sldMkLst>
        <pc:spChg chg="add mod">
          <ac:chgData name="Janson, Brian D" userId="17869c82-e820-4f0b-9ef4-6bb812314540" providerId="ADAL" clId="{1CBB3696-5CD0-40B2-968D-39F49A8BB56B}" dt="2023-09-29T22:43:11.815" v="109" actId="1076"/>
          <ac:spMkLst>
            <pc:docMk/>
            <pc:sldMk cId="0" sldId="282"/>
            <ac:spMk id="4" creationId="{81E506D1-02AD-39A1-CBB7-05F89E72EA8C}"/>
          </ac:spMkLst>
        </pc:spChg>
      </pc:sldChg>
      <pc:sldChg chg="addSp modSp mod">
        <pc:chgData name="Janson, Brian D" userId="17869c82-e820-4f0b-9ef4-6bb812314540" providerId="ADAL" clId="{1CBB3696-5CD0-40B2-968D-39F49A8BB56B}" dt="2023-09-29T22:43:19.512" v="111" actId="1076"/>
        <pc:sldMkLst>
          <pc:docMk/>
          <pc:sldMk cId="0" sldId="283"/>
        </pc:sldMkLst>
        <pc:spChg chg="add mod">
          <ac:chgData name="Janson, Brian D" userId="17869c82-e820-4f0b-9ef4-6bb812314540" providerId="ADAL" clId="{1CBB3696-5CD0-40B2-968D-39F49A8BB56B}" dt="2023-09-29T22:43:19.512" v="111" actId="1076"/>
          <ac:spMkLst>
            <pc:docMk/>
            <pc:sldMk cId="0" sldId="283"/>
            <ac:spMk id="2" creationId="{19E88E7B-A534-9A82-CBA7-F42586CBE238}"/>
          </ac:spMkLst>
        </pc:spChg>
      </pc:sldChg>
      <pc:sldChg chg="addSp modSp mod modCm">
        <pc:chgData name="Janson, Brian D" userId="17869c82-e820-4f0b-9ef4-6bb812314540" providerId="ADAL" clId="{1CBB3696-5CD0-40B2-968D-39F49A8BB56B}" dt="2023-09-29T22:49:21.718" v="153" actId="1076"/>
        <pc:sldMkLst>
          <pc:docMk/>
          <pc:sldMk cId="0" sldId="284"/>
        </pc:sldMkLst>
        <pc:spChg chg="add mod">
          <ac:chgData name="Janson, Brian D" userId="17869c82-e820-4f0b-9ef4-6bb812314540" providerId="ADAL" clId="{1CBB3696-5CD0-40B2-968D-39F49A8BB56B}" dt="2023-09-29T22:49:17.794" v="151" actId="1076"/>
          <ac:spMkLst>
            <pc:docMk/>
            <pc:sldMk cId="0" sldId="284"/>
            <ac:spMk id="2" creationId="{421E7A4E-7068-8026-DE20-9D1391330C2D}"/>
          </ac:spMkLst>
        </pc:spChg>
        <pc:spChg chg="add mod">
          <ac:chgData name="Janson, Brian D" userId="17869c82-e820-4f0b-9ef4-6bb812314540" providerId="ADAL" clId="{1CBB3696-5CD0-40B2-968D-39F49A8BB56B}" dt="2023-09-29T22:49:21.718" v="153" actId="1076"/>
          <ac:spMkLst>
            <pc:docMk/>
            <pc:sldMk cId="0" sldId="284"/>
            <ac:spMk id="4" creationId="{9BDE4F2C-E43C-5EBA-D0C1-E73FC08931CC}"/>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CBB3696-5CD0-40B2-968D-39F49A8BB56B}" dt="2023-09-26T16:57:37.656" v="13"/>
              <pc2:cmMkLst xmlns:pc2="http://schemas.microsoft.com/office/powerpoint/2019/9/main/command">
                <pc:docMk/>
                <pc:sldMk cId="0" sldId="284"/>
                <pc2:cmMk id="{AF6994E2-AF71-4CCA-9193-12FEB1F0FB77}"/>
              </pc2:cmMkLst>
            </pc226:cmChg>
          </p:ext>
        </pc:extLst>
      </pc:sldChg>
      <pc:sldChg chg="addSp modSp mod">
        <pc:chgData name="Janson, Brian D" userId="17869c82-e820-4f0b-9ef4-6bb812314540" providerId="ADAL" clId="{1CBB3696-5CD0-40B2-968D-39F49A8BB56B}" dt="2023-09-29T22:49:37.428" v="157" actId="1076"/>
        <pc:sldMkLst>
          <pc:docMk/>
          <pc:sldMk cId="0" sldId="285"/>
        </pc:sldMkLst>
        <pc:spChg chg="add mod">
          <ac:chgData name="Janson, Brian D" userId="17869c82-e820-4f0b-9ef4-6bb812314540" providerId="ADAL" clId="{1CBB3696-5CD0-40B2-968D-39F49A8BB56B}" dt="2023-09-29T22:49:31.717" v="155" actId="1076"/>
          <ac:spMkLst>
            <pc:docMk/>
            <pc:sldMk cId="0" sldId="285"/>
            <ac:spMk id="5" creationId="{F07F1639-728F-951E-F052-81B6299E111D}"/>
          </ac:spMkLst>
        </pc:spChg>
        <pc:spChg chg="add mod">
          <ac:chgData name="Janson, Brian D" userId="17869c82-e820-4f0b-9ef4-6bb812314540" providerId="ADAL" clId="{1CBB3696-5CD0-40B2-968D-39F49A8BB56B}" dt="2023-09-29T22:49:37.428" v="157" actId="1076"/>
          <ac:spMkLst>
            <pc:docMk/>
            <pc:sldMk cId="0" sldId="285"/>
            <ac:spMk id="6" creationId="{2E8AB605-82F9-44AD-8E05-DAE447AAB834}"/>
          </ac:spMkLst>
        </pc:spChg>
      </pc:sldChg>
      <pc:sldChg chg="addSp modSp mod">
        <pc:chgData name="Janson, Brian D" userId="17869c82-e820-4f0b-9ef4-6bb812314540" providerId="ADAL" clId="{1CBB3696-5CD0-40B2-968D-39F49A8BB56B}" dt="2023-09-29T22:43:55.944" v="117" actId="1076"/>
        <pc:sldMkLst>
          <pc:docMk/>
          <pc:sldMk cId="0" sldId="286"/>
        </pc:sldMkLst>
        <pc:spChg chg="add mod">
          <ac:chgData name="Janson, Brian D" userId="17869c82-e820-4f0b-9ef4-6bb812314540" providerId="ADAL" clId="{1CBB3696-5CD0-40B2-968D-39F49A8BB56B}" dt="2023-09-29T22:43:32.353" v="113" actId="1076"/>
          <ac:spMkLst>
            <pc:docMk/>
            <pc:sldMk cId="0" sldId="286"/>
            <ac:spMk id="5" creationId="{5241C04B-5248-4D9D-762A-1F837E9881A8}"/>
          </ac:spMkLst>
        </pc:spChg>
        <pc:spChg chg="add mod">
          <ac:chgData name="Janson, Brian D" userId="17869c82-e820-4f0b-9ef4-6bb812314540" providerId="ADAL" clId="{1CBB3696-5CD0-40B2-968D-39F49A8BB56B}" dt="2023-09-29T22:43:55.944" v="117" actId="1076"/>
          <ac:spMkLst>
            <pc:docMk/>
            <pc:sldMk cId="0" sldId="286"/>
            <ac:spMk id="6" creationId="{D570E244-D18F-FF8E-4A9B-01B9E6702409}"/>
          </ac:spMkLst>
        </pc:spChg>
      </pc:sldChg>
      <pc:sldChg chg="addSp delSp modSp mod">
        <pc:chgData name="Janson, Brian D" userId="17869c82-e820-4f0b-9ef4-6bb812314540" providerId="ADAL" clId="{1CBB3696-5CD0-40B2-968D-39F49A8BB56B}" dt="2023-09-29T22:50:25.074" v="186" actId="14100"/>
        <pc:sldMkLst>
          <pc:docMk/>
          <pc:sldMk cId="0" sldId="287"/>
        </pc:sldMkLst>
        <pc:spChg chg="add del mod">
          <ac:chgData name="Janson, Brian D" userId="17869c82-e820-4f0b-9ef4-6bb812314540" providerId="ADAL" clId="{1CBB3696-5CD0-40B2-968D-39F49A8BB56B}" dt="2023-09-29T22:50:25.074" v="186" actId="14100"/>
          <ac:spMkLst>
            <pc:docMk/>
            <pc:sldMk cId="0" sldId="287"/>
            <ac:spMk id="2" creationId="{6D3DCA9D-A8B3-2319-3D26-E2B4F9B8EDA6}"/>
          </ac:spMkLst>
        </pc:spChg>
      </pc:sldChg>
      <pc:sldChg chg="addSp modSp mod">
        <pc:chgData name="Janson, Brian D" userId="17869c82-e820-4f0b-9ef4-6bb812314540" providerId="ADAL" clId="{1CBB3696-5CD0-40B2-968D-39F49A8BB56B}" dt="2023-09-29T22:49:59.140" v="161" actId="1076"/>
        <pc:sldMkLst>
          <pc:docMk/>
          <pc:sldMk cId="0" sldId="288"/>
        </pc:sldMkLst>
        <pc:spChg chg="add mod">
          <ac:chgData name="Janson, Brian D" userId="17869c82-e820-4f0b-9ef4-6bb812314540" providerId="ADAL" clId="{1CBB3696-5CD0-40B2-968D-39F49A8BB56B}" dt="2023-09-29T22:49:59.140" v="161" actId="1076"/>
          <ac:spMkLst>
            <pc:docMk/>
            <pc:sldMk cId="0" sldId="288"/>
            <ac:spMk id="2" creationId="{F2975BD6-7ECF-275F-F053-A5653164951E}"/>
          </ac:spMkLst>
        </pc:spChg>
      </pc:sldChg>
    </pc:docChg>
  </pc:docChgLst>
  <pc:docChgLst>
    <pc:chgData name="Runde, Anne (Annie)" userId="60f02010-108e-4de9-86cc-4c89fe4bec0e" providerId="ADAL" clId="{24B7D573-4761-41CE-8DF6-CC769885D24C}"/>
    <pc:docChg chg="custSel modSld">
      <pc:chgData name="Runde, Anne (Annie)" userId="60f02010-108e-4de9-86cc-4c89fe4bec0e" providerId="ADAL" clId="{24B7D573-4761-41CE-8DF6-CC769885D24C}" dt="2022-12-09T18:24:15.484" v="4" actId="478"/>
      <pc:docMkLst>
        <pc:docMk/>
      </pc:docMkLst>
      <pc:sldChg chg="addSp delSp modSp mod">
        <pc:chgData name="Runde, Anne (Annie)" userId="60f02010-108e-4de9-86cc-4c89fe4bec0e" providerId="ADAL" clId="{24B7D573-4761-41CE-8DF6-CC769885D24C}" dt="2022-12-09T18:24:15.484" v="4" actId="478"/>
        <pc:sldMkLst>
          <pc:docMk/>
          <pc:sldMk cId="0" sldId="267"/>
        </pc:sldMkLst>
        <pc:picChg chg="add del mod">
          <ac:chgData name="Runde, Anne (Annie)" userId="60f02010-108e-4de9-86cc-4c89fe4bec0e" providerId="ADAL" clId="{24B7D573-4761-41CE-8DF6-CC769885D24C}" dt="2022-12-09T18:24:15.484" v="4" actId="478"/>
          <ac:picMkLst>
            <pc:docMk/>
            <pc:sldMk cId="0" sldId="267"/>
            <ac:picMk id="4" creationId="{9B972DFD-3889-9D2C-0F39-FF67AA960148}"/>
          </ac:picMkLst>
        </pc:picChg>
      </pc:sldChg>
    </pc:docChg>
  </pc:docChgLst>
  <pc:docChgLst>
    <pc:chgData name="Janson, Brian D" userId="17869c82-e820-4f0b-9ef4-6bb812314540" providerId="ADAL" clId="{FB72B06B-864E-4A97-A309-C99144C32BFA}"/>
    <pc:docChg chg="">
      <pc:chgData name="Janson, Brian D" userId="17869c82-e820-4f0b-9ef4-6bb812314540" providerId="ADAL" clId="{FB72B06B-864E-4A97-A309-C99144C32BFA}" dt="2024-03-29T22:46:33.783" v="13"/>
      <pc:docMkLst>
        <pc:docMk/>
      </pc:docMkLst>
      <pc:sldChg chg="delCm">
        <pc:chgData name="Janson, Brian D" userId="17869c82-e820-4f0b-9ef4-6bb812314540" providerId="ADAL" clId="{FB72B06B-864E-4A97-A309-C99144C32BFA}" dt="2024-03-29T22:45:43.207" v="0"/>
        <pc:sldMkLst>
          <pc:docMk/>
          <pc:sldMk cId="0" sldId="258"/>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5:43.207" v="0"/>
              <pc2:cmMkLst xmlns:pc2="http://schemas.microsoft.com/office/powerpoint/2019/9/main/command">
                <pc:docMk/>
                <pc:sldMk cId="0" sldId="258"/>
                <pc2:cmMk id="{2339A2C2-5DFF-453E-AB98-7AE453087566}"/>
              </pc2:cmMkLst>
            </pc226:cmChg>
          </p:ext>
        </pc:extLst>
      </pc:sldChg>
      <pc:sldChg chg="delCm">
        <pc:chgData name="Janson, Brian D" userId="17869c82-e820-4f0b-9ef4-6bb812314540" providerId="ADAL" clId="{FB72B06B-864E-4A97-A309-C99144C32BFA}" dt="2024-03-29T22:45:46.313" v="1"/>
        <pc:sldMkLst>
          <pc:docMk/>
          <pc:sldMk cId="0" sldId="259"/>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5:46.313" v="1"/>
              <pc2:cmMkLst xmlns:pc2="http://schemas.microsoft.com/office/powerpoint/2019/9/main/command">
                <pc:docMk/>
                <pc:sldMk cId="0" sldId="259"/>
                <pc2:cmMk id="{D2AB6452-A0DD-4360-8130-72BEDF4C2E9E}"/>
              </pc2:cmMkLst>
            </pc226:cmChg>
          </p:ext>
        </pc:extLst>
      </pc:sldChg>
      <pc:sldChg chg="delCm">
        <pc:chgData name="Janson, Brian D" userId="17869c82-e820-4f0b-9ef4-6bb812314540" providerId="ADAL" clId="{FB72B06B-864E-4A97-A309-C99144C32BFA}" dt="2024-03-29T22:45:50.896" v="3"/>
        <pc:sldMkLst>
          <pc:docMk/>
          <pc:sldMk cId="0" sldId="261"/>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5:50.203" v="2"/>
              <pc2:cmMkLst xmlns:pc2="http://schemas.microsoft.com/office/powerpoint/2019/9/main/command">
                <pc:docMk/>
                <pc:sldMk cId="0" sldId="261"/>
                <pc2:cmMk id="{30FAC6AC-EFF9-48B4-AD8B-2F0331582C22}"/>
              </pc2:cmMkLst>
            </pc226:cmChg>
            <pc226:cmChg xmlns:pc226="http://schemas.microsoft.com/office/powerpoint/2022/06/main/command" chg="del">
              <pc226:chgData name="Janson, Brian D" userId="17869c82-e820-4f0b-9ef4-6bb812314540" providerId="ADAL" clId="{FB72B06B-864E-4A97-A309-C99144C32BFA}" dt="2024-03-29T22:45:50.896" v="3"/>
              <pc2:cmMkLst xmlns:pc2="http://schemas.microsoft.com/office/powerpoint/2019/9/main/command">
                <pc:docMk/>
                <pc:sldMk cId="0" sldId="261"/>
                <pc2:cmMk id="{2741D7CF-FCBB-4901-9A88-CDC4A98E317E}"/>
              </pc2:cmMkLst>
            </pc226:cmChg>
          </p:ext>
        </pc:extLst>
      </pc:sldChg>
      <pc:sldChg chg="delCm">
        <pc:chgData name="Janson, Brian D" userId="17869c82-e820-4f0b-9ef4-6bb812314540" providerId="ADAL" clId="{FB72B06B-864E-4A97-A309-C99144C32BFA}" dt="2024-03-29T22:45:53.339" v="4"/>
        <pc:sldMkLst>
          <pc:docMk/>
          <pc:sldMk cId="0" sldId="262"/>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5:53.339" v="4"/>
              <pc2:cmMkLst xmlns:pc2="http://schemas.microsoft.com/office/powerpoint/2019/9/main/command">
                <pc:docMk/>
                <pc:sldMk cId="0" sldId="262"/>
                <pc2:cmMk id="{2C824552-DC92-4E95-8A93-CA07D3F57ABA}"/>
              </pc2:cmMkLst>
            </pc226:cmChg>
          </p:ext>
        </pc:extLst>
      </pc:sldChg>
      <pc:sldChg chg="delCm">
        <pc:chgData name="Janson, Brian D" userId="17869c82-e820-4f0b-9ef4-6bb812314540" providerId="ADAL" clId="{FB72B06B-864E-4A97-A309-C99144C32BFA}" dt="2024-03-29T22:45:55.320" v="5"/>
        <pc:sldMkLst>
          <pc:docMk/>
          <pc:sldMk cId="0" sldId="263"/>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5:55.320" v="5"/>
              <pc2:cmMkLst xmlns:pc2="http://schemas.microsoft.com/office/powerpoint/2019/9/main/command">
                <pc:docMk/>
                <pc:sldMk cId="0" sldId="263"/>
                <pc2:cmMk id="{827BDAAE-E34E-4DDB-9125-ECF197E8CC39}"/>
              </pc2:cmMkLst>
            </pc226:cmChg>
          </p:ext>
        </pc:extLst>
      </pc:sldChg>
      <pc:sldChg chg="delCm">
        <pc:chgData name="Janson, Brian D" userId="17869c82-e820-4f0b-9ef4-6bb812314540" providerId="ADAL" clId="{FB72B06B-864E-4A97-A309-C99144C32BFA}" dt="2024-03-29T22:45:57.831" v="6"/>
        <pc:sldMkLst>
          <pc:docMk/>
          <pc:sldMk cId="0" sldId="264"/>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5:57.831" v="6"/>
              <pc2:cmMkLst xmlns:pc2="http://schemas.microsoft.com/office/powerpoint/2019/9/main/command">
                <pc:docMk/>
                <pc:sldMk cId="0" sldId="264"/>
                <pc2:cmMk id="{D564FC2D-EF8F-4F79-B45E-6133233C6BB5}"/>
              </pc2:cmMkLst>
            </pc226:cmChg>
          </p:ext>
        </pc:extLst>
      </pc:sldChg>
      <pc:sldChg chg="delCm">
        <pc:chgData name="Janson, Brian D" userId="17869c82-e820-4f0b-9ef4-6bb812314540" providerId="ADAL" clId="{FB72B06B-864E-4A97-A309-C99144C32BFA}" dt="2024-03-29T22:46:00.796" v="7"/>
        <pc:sldMkLst>
          <pc:docMk/>
          <pc:sldMk cId="0" sldId="265"/>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6:00.796" v="7"/>
              <pc2:cmMkLst xmlns:pc2="http://schemas.microsoft.com/office/powerpoint/2019/9/main/command">
                <pc:docMk/>
                <pc:sldMk cId="0" sldId="265"/>
                <pc2:cmMk id="{7906A419-C784-4E58-9E0A-3278BA5FD00A}"/>
              </pc2:cmMkLst>
            </pc226:cmChg>
          </p:ext>
        </pc:extLst>
      </pc:sldChg>
      <pc:sldChg chg="delCm">
        <pc:chgData name="Janson, Brian D" userId="17869c82-e820-4f0b-9ef4-6bb812314540" providerId="ADAL" clId="{FB72B06B-864E-4A97-A309-C99144C32BFA}" dt="2024-03-29T22:46:13.947" v="8"/>
        <pc:sldMkLst>
          <pc:docMk/>
          <pc:sldMk cId="0" sldId="275"/>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6:13.947" v="8"/>
              <pc2:cmMkLst xmlns:pc2="http://schemas.microsoft.com/office/powerpoint/2019/9/main/command">
                <pc:docMk/>
                <pc:sldMk cId="0" sldId="275"/>
                <pc2:cmMk id="{468332EA-93D5-4B15-811F-D83C98B54B22}"/>
              </pc2:cmMkLst>
            </pc226:cmChg>
          </p:ext>
        </pc:extLst>
      </pc:sldChg>
      <pc:sldChg chg="delCm">
        <pc:chgData name="Janson, Brian D" userId="17869c82-e820-4f0b-9ef4-6bb812314540" providerId="ADAL" clId="{FB72B06B-864E-4A97-A309-C99144C32BFA}" dt="2024-03-29T22:46:19.355" v="9"/>
        <pc:sldMkLst>
          <pc:docMk/>
          <pc:sldMk cId="0" sldId="277"/>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6:19.355" v="9"/>
              <pc2:cmMkLst xmlns:pc2="http://schemas.microsoft.com/office/powerpoint/2019/9/main/command">
                <pc:docMk/>
                <pc:sldMk cId="0" sldId="277"/>
                <pc2:cmMk id="{89A567F0-B4D4-43EA-B8E4-D49E13550355}"/>
              </pc2:cmMkLst>
            </pc226:cmChg>
          </p:ext>
        </pc:extLst>
      </pc:sldChg>
      <pc:sldChg chg="delCm">
        <pc:chgData name="Janson, Brian D" userId="17869c82-e820-4f0b-9ef4-6bb812314540" providerId="ADAL" clId="{FB72B06B-864E-4A97-A309-C99144C32BFA}" dt="2024-03-29T22:46:22.079" v="10"/>
        <pc:sldMkLst>
          <pc:docMk/>
          <pc:sldMk cId="0" sldId="278"/>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6:22.079" v="10"/>
              <pc2:cmMkLst xmlns:pc2="http://schemas.microsoft.com/office/powerpoint/2019/9/main/command">
                <pc:docMk/>
                <pc:sldMk cId="0" sldId="278"/>
                <pc2:cmMk id="{2E84C21B-FB98-4B30-842D-F02D357C0A6E}"/>
              </pc2:cmMkLst>
            </pc226:cmChg>
          </p:ext>
        </pc:extLst>
      </pc:sldChg>
      <pc:sldChg chg="delCm">
        <pc:chgData name="Janson, Brian D" userId="17869c82-e820-4f0b-9ef4-6bb812314540" providerId="ADAL" clId="{FB72B06B-864E-4A97-A309-C99144C32BFA}" dt="2024-03-29T22:46:26.427" v="11"/>
        <pc:sldMkLst>
          <pc:docMk/>
          <pc:sldMk cId="0" sldId="280"/>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6:26.427" v="11"/>
              <pc2:cmMkLst xmlns:pc2="http://schemas.microsoft.com/office/powerpoint/2019/9/main/command">
                <pc:docMk/>
                <pc:sldMk cId="0" sldId="280"/>
                <pc2:cmMk id="{B7C3D3D5-BDD1-423D-8345-3A0D6E272DF7}"/>
              </pc2:cmMkLst>
            </pc226:cmChg>
          </p:ext>
        </pc:extLst>
      </pc:sldChg>
      <pc:sldChg chg="delCm">
        <pc:chgData name="Janson, Brian D" userId="17869c82-e820-4f0b-9ef4-6bb812314540" providerId="ADAL" clId="{FB72B06B-864E-4A97-A309-C99144C32BFA}" dt="2024-03-29T22:46:29" v="12"/>
        <pc:sldMkLst>
          <pc:docMk/>
          <pc:sldMk cId="0" sldId="281"/>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6:29" v="12"/>
              <pc2:cmMkLst xmlns:pc2="http://schemas.microsoft.com/office/powerpoint/2019/9/main/command">
                <pc:docMk/>
                <pc:sldMk cId="0" sldId="281"/>
                <pc2:cmMk id="{67688DA4-3159-452E-82A2-2911E637594B}"/>
              </pc2:cmMkLst>
            </pc226:cmChg>
          </p:ext>
        </pc:extLst>
      </pc:sldChg>
      <pc:sldChg chg="delCm">
        <pc:chgData name="Janson, Brian D" userId="17869c82-e820-4f0b-9ef4-6bb812314540" providerId="ADAL" clId="{FB72B06B-864E-4A97-A309-C99144C32BFA}" dt="2024-03-29T22:46:33.783" v="13"/>
        <pc:sldMkLst>
          <pc:docMk/>
          <pc:sldMk cId="0" sldId="284"/>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B72B06B-864E-4A97-A309-C99144C32BFA}" dt="2024-03-29T22:46:33.783" v="13"/>
              <pc2:cmMkLst xmlns:pc2="http://schemas.microsoft.com/office/powerpoint/2019/9/main/command">
                <pc:docMk/>
                <pc:sldMk cId="0" sldId="284"/>
                <pc2:cmMk id="{AF6994E2-AF71-4CCA-9193-12FEB1F0FB77}"/>
              </pc2:cmMkLst>
            </pc226:cmChg>
          </p:ext>
        </pc:extLst>
      </pc:sldChg>
    </pc:docChg>
  </pc:docChgLst>
  <pc:docChgLst>
    <pc:chgData name="Coble, Deborah A" userId="S::dcoble@blm.gov::edb799e7-acd2-4d1e-a010-893bd14d0664" providerId="AD" clId="Web-{B7AFADCF-9A5E-DE8E-8513-E17BBC28A8CB}"/>
    <pc:docChg chg="mod addSld delSld modSld">
      <pc:chgData name="Coble, Deborah A" userId="S::dcoble@blm.gov::edb799e7-acd2-4d1e-a010-893bd14d0664" providerId="AD" clId="Web-{B7AFADCF-9A5E-DE8E-8513-E17BBC28A8CB}" dt="2023-09-12T18:25:23.475" v="25" actId="1076"/>
      <pc:docMkLst>
        <pc:docMk/>
      </pc:docMkLst>
      <pc:sldChg chg="addCm">
        <pc:chgData name="Coble, Deborah A" userId="S::dcoble@blm.gov::edb799e7-acd2-4d1e-a010-893bd14d0664" providerId="AD" clId="Web-{B7AFADCF-9A5E-DE8E-8513-E17BBC28A8CB}" dt="2023-09-12T18:05:48.362" v="1"/>
        <pc:sldMkLst>
          <pc:docMk/>
          <pc:sldMk cId="0" sldId="25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05:48.362" v="1"/>
              <pc2:cmMkLst xmlns:pc2="http://schemas.microsoft.com/office/powerpoint/2019/9/main/command">
                <pc:docMk/>
                <pc:sldMk cId="0" sldId="258"/>
                <pc2:cmMk id="{2339A2C2-5DFF-453E-AB98-7AE453087566}"/>
              </pc2:cmMkLst>
            </pc226:cmChg>
          </p:ext>
        </pc:extLst>
      </pc:sldChg>
      <pc:sldChg chg="addCm modCm">
        <pc:chgData name="Coble, Deborah A" userId="S::dcoble@blm.gov::edb799e7-acd2-4d1e-a010-893bd14d0664" providerId="AD" clId="Web-{B7AFADCF-9A5E-DE8E-8513-E17BBC28A8CB}" dt="2023-09-12T18:25:04.631" v="23"/>
        <pc:sldMkLst>
          <pc:docMk/>
          <pc:sldMk cId="0" sldId="259"/>
        </pc:sldMkLst>
        <pc:extLst>
          <p:ext xmlns:p="http://schemas.openxmlformats.org/presentationml/2006/main" uri="{D6D511B9-2390-475A-947B-AFAB55BFBCF1}">
            <pc226:cmChg xmlns:pc226="http://schemas.microsoft.com/office/powerpoint/2022/06/main/command" chg="add mod">
              <pc226:chgData name="Coble, Deborah A" userId="S::dcoble@blm.gov::edb799e7-acd2-4d1e-a010-893bd14d0664" providerId="AD" clId="Web-{B7AFADCF-9A5E-DE8E-8513-E17BBC28A8CB}" dt="2023-09-12T18:25:04.631" v="23"/>
              <pc2:cmMkLst xmlns:pc2="http://schemas.microsoft.com/office/powerpoint/2019/9/main/command">
                <pc:docMk/>
                <pc:sldMk cId="0" sldId="259"/>
                <pc2:cmMk id="{D2AB6452-A0DD-4360-8130-72BEDF4C2E9E}"/>
              </pc2:cmMkLst>
            </pc226:cmChg>
          </p:ext>
        </pc:extLst>
      </pc:sldChg>
      <pc:sldChg chg="addCm">
        <pc:chgData name="Coble, Deborah A" userId="S::dcoble@blm.gov::edb799e7-acd2-4d1e-a010-893bd14d0664" providerId="AD" clId="Web-{B7AFADCF-9A5E-DE8E-8513-E17BBC28A8CB}" dt="2023-09-12T18:12:47.807" v="10"/>
        <pc:sldMkLst>
          <pc:docMk/>
          <pc:sldMk cId="0" sldId="26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09:46.054" v="4"/>
              <pc2:cmMkLst xmlns:pc2="http://schemas.microsoft.com/office/powerpoint/2019/9/main/command">
                <pc:docMk/>
                <pc:sldMk cId="0" sldId="261"/>
                <pc2:cmMk id="{30FAC6AC-EFF9-48B4-AD8B-2F0331582C22}"/>
              </pc2:cmMkLst>
            </pc226:cmChg>
            <pc226:cmChg xmlns:pc226="http://schemas.microsoft.com/office/powerpoint/2022/06/main/command" chg="add">
              <pc226:chgData name="Coble, Deborah A" userId="S::dcoble@blm.gov::edb799e7-acd2-4d1e-a010-893bd14d0664" providerId="AD" clId="Web-{B7AFADCF-9A5E-DE8E-8513-E17BBC28A8CB}" dt="2023-09-12T18:12:47.807" v="10"/>
              <pc2:cmMkLst xmlns:pc2="http://schemas.microsoft.com/office/powerpoint/2019/9/main/command">
                <pc:docMk/>
                <pc:sldMk cId="0" sldId="261"/>
                <pc2:cmMk id="{2741D7CF-FCBB-4901-9A88-CDC4A98E317E}"/>
              </pc2:cmMkLst>
            </pc226:cmChg>
          </p:ext>
        </pc:extLst>
      </pc:sldChg>
      <pc:sldChg chg="modSp addCm">
        <pc:chgData name="Coble, Deborah A" userId="S::dcoble@blm.gov::edb799e7-acd2-4d1e-a010-893bd14d0664" providerId="AD" clId="Web-{B7AFADCF-9A5E-DE8E-8513-E17BBC28A8CB}" dt="2023-09-12T18:10:00.179" v="5"/>
        <pc:sldMkLst>
          <pc:docMk/>
          <pc:sldMk cId="0" sldId="262"/>
        </pc:sldMkLst>
        <pc:spChg chg="mod">
          <ac:chgData name="Coble, Deborah A" userId="S::dcoble@blm.gov::edb799e7-acd2-4d1e-a010-893bd14d0664" providerId="AD" clId="Web-{B7AFADCF-9A5E-DE8E-8513-E17BBC28A8CB}" dt="2023-09-12T18:09:20.022" v="3" actId="20577"/>
          <ac:spMkLst>
            <pc:docMk/>
            <pc:sldMk cId="0" sldId="262"/>
            <ac:spMk id="3" creationId="{055B5250-E7D9-464C-951C-21812D133E1D}"/>
          </ac:spMkLst>
        </pc:spChg>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10:00.179" v="5"/>
              <pc2:cmMkLst xmlns:pc2="http://schemas.microsoft.com/office/powerpoint/2019/9/main/command">
                <pc:docMk/>
                <pc:sldMk cId="0" sldId="262"/>
                <pc2:cmMk id="{2C824552-DC92-4E95-8A93-CA07D3F57ABA}"/>
              </pc2:cmMkLst>
            </pc226:cmChg>
          </p:ext>
        </pc:extLst>
      </pc:sldChg>
      <pc:sldChg chg="addCm">
        <pc:chgData name="Coble, Deborah A" userId="S::dcoble@blm.gov::edb799e7-acd2-4d1e-a010-893bd14d0664" providerId="AD" clId="Web-{B7AFADCF-9A5E-DE8E-8513-E17BBC28A8CB}" dt="2023-09-12T18:10:10.085" v="6"/>
        <pc:sldMkLst>
          <pc:docMk/>
          <pc:sldMk cId="0" sldId="263"/>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10:10.085" v="6"/>
              <pc2:cmMkLst xmlns:pc2="http://schemas.microsoft.com/office/powerpoint/2019/9/main/command">
                <pc:docMk/>
                <pc:sldMk cId="0" sldId="263"/>
                <pc2:cmMk id="{827BDAAE-E34E-4DDB-9125-ECF197E8CC39}"/>
              </pc2:cmMkLst>
            </pc226:cmChg>
          </p:ext>
        </pc:extLst>
      </pc:sldChg>
      <pc:sldChg chg="addCm">
        <pc:chgData name="Coble, Deborah A" userId="S::dcoble@blm.gov::edb799e7-acd2-4d1e-a010-893bd14d0664" providerId="AD" clId="Web-{B7AFADCF-9A5E-DE8E-8513-E17BBC28A8CB}" dt="2023-09-12T18:10:28.258" v="7"/>
        <pc:sldMkLst>
          <pc:docMk/>
          <pc:sldMk cId="0" sldId="26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10:28.258" v="7"/>
              <pc2:cmMkLst xmlns:pc2="http://schemas.microsoft.com/office/powerpoint/2019/9/main/command">
                <pc:docMk/>
                <pc:sldMk cId="0" sldId="264"/>
                <pc2:cmMk id="{D564FC2D-EF8F-4F79-B45E-6133233C6BB5}"/>
              </pc2:cmMkLst>
            </pc226:cmChg>
          </p:ext>
        </pc:extLst>
      </pc:sldChg>
      <pc:sldChg chg="addCm modCm">
        <pc:chgData name="Coble, Deborah A" userId="S::dcoble@blm.gov::edb799e7-acd2-4d1e-a010-893bd14d0664" providerId="AD" clId="Web-{B7AFADCF-9A5E-DE8E-8513-E17BBC28A8CB}" dt="2023-09-12T18:12:12.041" v="9"/>
        <pc:sldMkLst>
          <pc:docMk/>
          <pc:sldMk cId="0" sldId="265"/>
        </pc:sldMkLst>
        <pc:extLst>
          <p:ext xmlns:p="http://schemas.openxmlformats.org/presentationml/2006/main" uri="{D6D511B9-2390-475A-947B-AFAB55BFBCF1}">
            <pc226:cmChg xmlns:pc226="http://schemas.microsoft.com/office/powerpoint/2022/06/main/command" chg="add mod">
              <pc226:chgData name="Coble, Deborah A" userId="S::dcoble@blm.gov::edb799e7-acd2-4d1e-a010-893bd14d0664" providerId="AD" clId="Web-{B7AFADCF-9A5E-DE8E-8513-E17BBC28A8CB}" dt="2023-09-12T18:12:12.041" v="9"/>
              <pc2:cmMkLst xmlns:pc2="http://schemas.microsoft.com/office/powerpoint/2019/9/main/command">
                <pc:docMk/>
                <pc:sldMk cId="0" sldId="265"/>
                <pc2:cmMk id="{7906A419-C784-4E58-9E0A-3278BA5FD00A}"/>
              </pc2:cmMkLst>
            </pc226:cmChg>
          </p:ext>
        </pc:extLst>
      </pc:sldChg>
      <pc:sldChg chg="modSp">
        <pc:chgData name="Coble, Deborah A" userId="S::dcoble@blm.gov::edb799e7-acd2-4d1e-a010-893bd14d0664" providerId="AD" clId="Web-{B7AFADCF-9A5E-DE8E-8513-E17BBC28A8CB}" dt="2023-09-12T18:14:10.402" v="12" actId="20577"/>
        <pc:sldMkLst>
          <pc:docMk/>
          <pc:sldMk cId="0" sldId="269"/>
        </pc:sldMkLst>
        <pc:spChg chg="mod">
          <ac:chgData name="Coble, Deborah A" userId="S::dcoble@blm.gov::edb799e7-acd2-4d1e-a010-893bd14d0664" providerId="AD" clId="Web-{B7AFADCF-9A5E-DE8E-8513-E17BBC28A8CB}" dt="2023-09-12T18:14:10.402" v="12" actId="20577"/>
          <ac:spMkLst>
            <pc:docMk/>
            <pc:sldMk cId="0" sldId="269"/>
            <ac:spMk id="3" creationId="{8E5914E9-B724-4AF7-B823-31452E6DAA85}"/>
          </ac:spMkLst>
        </pc:spChg>
      </pc:sldChg>
      <pc:sldChg chg="add del">
        <pc:chgData name="Coble, Deborah A" userId="S::dcoble@blm.gov::edb799e7-acd2-4d1e-a010-893bd14d0664" providerId="AD" clId="Web-{B7AFADCF-9A5E-DE8E-8513-E17BBC28A8CB}" dt="2023-09-12T18:18:41.344" v="15"/>
        <pc:sldMkLst>
          <pc:docMk/>
          <pc:sldMk cId="0" sldId="272"/>
        </pc:sldMkLst>
      </pc:sldChg>
      <pc:sldChg chg="addCm">
        <pc:chgData name="Coble, Deborah A" userId="S::dcoble@blm.gov::edb799e7-acd2-4d1e-a010-893bd14d0664" providerId="AD" clId="Web-{B7AFADCF-9A5E-DE8E-8513-E17BBC28A8CB}" dt="2023-09-12T18:20:42.377" v="16"/>
        <pc:sldMkLst>
          <pc:docMk/>
          <pc:sldMk cId="0" sldId="275"/>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20:42.377" v="16"/>
              <pc2:cmMkLst xmlns:pc2="http://schemas.microsoft.com/office/powerpoint/2019/9/main/command">
                <pc:docMk/>
                <pc:sldMk cId="0" sldId="275"/>
                <pc2:cmMk id="{468332EA-93D5-4B15-811F-D83C98B54B22}"/>
              </pc2:cmMkLst>
            </pc226:cmChg>
          </p:ext>
        </pc:extLst>
      </pc:sldChg>
      <pc:sldChg chg="addCm">
        <pc:chgData name="Coble, Deborah A" userId="S::dcoble@blm.gov::edb799e7-acd2-4d1e-a010-893bd14d0664" providerId="AD" clId="Web-{B7AFADCF-9A5E-DE8E-8513-E17BBC28A8CB}" dt="2023-09-12T18:21:02.487" v="17"/>
        <pc:sldMkLst>
          <pc:docMk/>
          <pc:sldMk cId="0" sldId="277"/>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21:02.487" v="17"/>
              <pc2:cmMkLst xmlns:pc2="http://schemas.microsoft.com/office/powerpoint/2019/9/main/command">
                <pc:docMk/>
                <pc:sldMk cId="0" sldId="277"/>
                <pc2:cmMk id="{89A567F0-B4D4-43EA-B8E4-D49E13550355}"/>
              </pc2:cmMkLst>
            </pc226:cmChg>
          </p:ext>
        </pc:extLst>
      </pc:sldChg>
      <pc:sldChg chg="addCm">
        <pc:chgData name="Coble, Deborah A" userId="S::dcoble@blm.gov::edb799e7-acd2-4d1e-a010-893bd14d0664" providerId="AD" clId="Web-{B7AFADCF-9A5E-DE8E-8513-E17BBC28A8CB}" dt="2023-09-12T18:21:18.128" v="18"/>
        <pc:sldMkLst>
          <pc:docMk/>
          <pc:sldMk cId="0" sldId="27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21:18.128" v="18"/>
              <pc2:cmMkLst xmlns:pc2="http://schemas.microsoft.com/office/powerpoint/2019/9/main/command">
                <pc:docMk/>
                <pc:sldMk cId="0" sldId="278"/>
                <pc2:cmMk id="{2E84C21B-FB98-4B30-842D-F02D357C0A6E}"/>
              </pc2:cmMkLst>
            </pc226:cmChg>
          </p:ext>
        </pc:extLst>
      </pc:sldChg>
      <pc:sldChg chg="addCm">
        <pc:chgData name="Coble, Deborah A" userId="S::dcoble@blm.gov::edb799e7-acd2-4d1e-a010-893bd14d0664" providerId="AD" clId="Web-{B7AFADCF-9A5E-DE8E-8513-E17BBC28A8CB}" dt="2023-09-12T18:22:02.097" v="19"/>
        <pc:sldMkLst>
          <pc:docMk/>
          <pc:sldMk cId="0" sldId="280"/>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22:02.097" v="19"/>
              <pc2:cmMkLst xmlns:pc2="http://schemas.microsoft.com/office/powerpoint/2019/9/main/command">
                <pc:docMk/>
                <pc:sldMk cId="0" sldId="280"/>
                <pc2:cmMk id="{B7C3D3D5-BDD1-423D-8345-3A0D6E272DF7}"/>
              </pc2:cmMkLst>
            </pc226:cmChg>
          </p:ext>
        </pc:extLst>
      </pc:sldChg>
      <pc:sldChg chg="addCm">
        <pc:chgData name="Coble, Deborah A" userId="S::dcoble@blm.gov::edb799e7-acd2-4d1e-a010-893bd14d0664" providerId="AD" clId="Web-{B7AFADCF-9A5E-DE8E-8513-E17BBC28A8CB}" dt="2023-09-12T18:22:54.692" v="20"/>
        <pc:sldMkLst>
          <pc:docMk/>
          <pc:sldMk cId="0" sldId="28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22:54.692" v="20"/>
              <pc2:cmMkLst xmlns:pc2="http://schemas.microsoft.com/office/powerpoint/2019/9/main/command">
                <pc:docMk/>
                <pc:sldMk cId="0" sldId="281"/>
                <pc2:cmMk id="{67688DA4-3159-452E-82A2-2911E637594B}"/>
              </pc2:cmMkLst>
            </pc226:cmChg>
          </p:ext>
        </pc:extLst>
      </pc:sldChg>
      <pc:sldChg chg="addCm">
        <pc:chgData name="Coble, Deborah A" userId="S::dcoble@blm.gov::edb799e7-acd2-4d1e-a010-893bd14d0664" providerId="AD" clId="Web-{B7AFADCF-9A5E-DE8E-8513-E17BBC28A8CB}" dt="2023-09-12T18:23:33.489" v="21"/>
        <pc:sldMkLst>
          <pc:docMk/>
          <pc:sldMk cId="0" sldId="28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7AFADCF-9A5E-DE8E-8513-E17BBC28A8CB}" dt="2023-09-12T18:23:33.489" v="21"/>
              <pc2:cmMkLst xmlns:pc2="http://schemas.microsoft.com/office/powerpoint/2019/9/main/command">
                <pc:docMk/>
                <pc:sldMk cId="0" sldId="284"/>
                <pc2:cmMk id="{AF6994E2-AF71-4CCA-9193-12FEB1F0FB77}"/>
              </pc2:cmMkLst>
            </pc226:cmChg>
          </p:ext>
        </pc:extLst>
      </pc:sldChg>
      <pc:sldChg chg="modSp">
        <pc:chgData name="Coble, Deborah A" userId="S::dcoble@blm.gov::edb799e7-acd2-4d1e-a010-893bd14d0664" providerId="AD" clId="Web-{B7AFADCF-9A5E-DE8E-8513-E17BBC28A8CB}" dt="2023-09-12T18:25:23.475" v="25" actId="1076"/>
        <pc:sldMkLst>
          <pc:docMk/>
          <pc:sldMk cId="0" sldId="287"/>
        </pc:sldMkLst>
        <pc:spChg chg="mod">
          <ac:chgData name="Coble, Deborah A" userId="S::dcoble@blm.gov::edb799e7-acd2-4d1e-a010-893bd14d0664" providerId="AD" clId="Web-{B7AFADCF-9A5E-DE8E-8513-E17BBC28A8CB}" dt="2023-09-12T18:25:17.757" v="24" actId="1076"/>
          <ac:spMkLst>
            <pc:docMk/>
            <pc:sldMk cId="0" sldId="287"/>
            <ac:spMk id="573" creationId="{00000000-0000-0000-0000-000000000000}"/>
          </ac:spMkLst>
        </pc:spChg>
        <pc:picChg chg="mod">
          <ac:chgData name="Coble, Deborah A" userId="S::dcoble@blm.gov::edb799e7-acd2-4d1e-a010-893bd14d0664" providerId="AD" clId="Web-{B7AFADCF-9A5E-DE8E-8513-E17BBC28A8CB}" dt="2023-09-12T18:25:23.475" v="25" actId="1076"/>
          <ac:picMkLst>
            <pc:docMk/>
            <pc:sldMk cId="0" sldId="287"/>
            <ac:picMk id="571" creationId="{00000000-0000-0000-0000-000000000000}"/>
          </ac:picMkLst>
        </pc:picChg>
      </pc:sldChg>
    </pc:docChg>
  </pc:docChgLst>
  <pc:docChgLst>
    <pc:chgData name="Coble, Deborah A" userId="S::dcoble@blm.gov::edb799e7-acd2-4d1e-a010-893bd14d0664" providerId="AD" clId="Web-{8ABDE2E8-EFEB-208C-0D5A-79F77D3F5C15}"/>
    <pc:docChg chg="">
      <pc:chgData name="Coble, Deborah A" userId="S::dcoble@blm.gov::edb799e7-acd2-4d1e-a010-893bd14d0664" providerId="AD" clId="Web-{8ABDE2E8-EFEB-208C-0D5A-79F77D3F5C15}" dt="2023-09-29T21:38:52.580" v="0"/>
      <pc:docMkLst>
        <pc:docMk/>
      </pc:docMkLst>
      <pc:sldChg chg="modCm">
        <pc:chgData name="Coble, Deborah A" userId="S::dcoble@blm.gov::edb799e7-acd2-4d1e-a010-893bd14d0664" providerId="AD" clId="Web-{8ABDE2E8-EFEB-208C-0D5A-79F77D3F5C15}" dt="2023-09-29T21:38:52.580" v="0"/>
        <pc:sldMkLst>
          <pc:docMk/>
          <pc:sldMk cId="0" sldId="259"/>
        </pc:sldMkLst>
        <pc:extLst>
          <p:ext xmlns:p="http://schemas.openxmlformats.org/presentationml/2006/main" uri="{D6D511B9-2390-475A-947B-AFAB55BFBCF1}">
            <pc226:cmChg xmlns:pc226="http://schemas.microsoft.com/office/powerpoint/2022/06/main/command" chg="">
              <pc226:chgData name="Coble, Deborah A" userId="S::dcoble@blm.gov::edb799e7-acd2-4d1e-a010-893bd14d0664" providerId="AD" clId="Web-{8ABDE2E8-EFEB-208C-0D5A-79F77D3F5C15}" dt="2023-09-29T21:38:52.580" v="0"/>
              <pc2:cmMkLst xmlns:pc2="http://schemas.microsoft.com/office/powerpoint/2019/9/main/command">
                <pc:docMk/>
                <pc:sldMk cId="0" sldId="259"/>
                <pc2:cmMk id="{D2AB6452-A0DD-4360-8130-72BEDF4C2E9E}"/>
              </pc2:cmMkLst>
              <pc226:cmRplyChg chg="add">
                <pc226:chgData name="Coble, Deborah A" userId="S::dcoble@blm.gov::edb799e7-acd2-4d1e-a010-893bd14d0664" providerId="AD" clId="Web-{8ABDE2E8-EFEB-208C-0D5A-79F77D3F5C15}" dt="2023-09-29T21:38:52.580" v="0"/>
                <pc2:cmRplyMkLst xmlns:pc2="http://schemas.microsoft.com/office/powerpoint/2019/9/main/command">
                  <pc:docMk/>
                  <pc:sldMk cId="0" sldId="259"/>
                  <pc2:cmMk id="{D2AB6452-A0DD-4360-8130-72BEDF4C2E9E}"/>
                  <pc2:cmRplyMk id="{CADC3A1F-D98F-4629-A2C7-F956FB976B8A}"/>
                </pc2:cmRplyMkLst>
              </pc226:cmRplyChg>
            </pc226:cmChg>
          </p:ext>
        </pc:extLst>
      </pc:sldChg>
    </pc:docChg>
  </pc:docChgLst>
  <pc:docChgLst>
    <pc:chgData name="Larmie, Molly R" userId="3aed521a-7077-475e-b537-67da507ad75a" providerId="ADAL" clId="{08023F8F-5533-4101-B711-810E3D3A9545}"/>
    <pc:docChg chg="modSld">
      <pc:chgData name="Larmie, Molly R" userId="3aed521a-7077-475e-b537-67da507ad75a" providerId="ADAL" clId="{08023F8F-5533-4101-B711-810E3D3A9545}" dt="2022-01-18T19:09:32.242" v="15" actId="1036"/>
      <pc:docMkLst>
        <pc:docMk/>
      </pc:docMkLst>
      <pc:sldChg chg="modSp mod">
        <pc:chgData name="Larmie, Molly R" userId="3aed521a-7077-475e-b537-67da507ad75a" providerId="ADAL" clId="{08023F8F-5533-4101-B711-810E3D3A9545}" dt="2022-01-18T19:09:32.242" v="15" actId="1036"/>
        <pc:sldMkLst>
          <pc:docMk/>
          <pc:sldMk cId="0" sldId="256"/>
        </pc:sldMkLst>
        <pc:spChg chg="mod">
          <ac:chgData name="Larmie, Molly R" userId="3aed521a-7077-475e-b537-67da507ad75a" providerId="ADAL" clId="{08023F8F-5533-4101-B711-810E3D3A9545}" dt="2021-10-10T04:04:07.237" v="0" actId="14100"/>
          <ac:spMkLst>
            <pc:docMk/>
            <pc:sldMk cId="0" sldId="256"/>
            <ac:spMk id="2" creationId="{8989F57A-8C5C-4A63-861A-D988EFDBFCA6}"/>
          </ac:spMkLst>
        </pc:spChg>
        <pc:spChg chg="mod">
          <ac:chgData name="Larmie, Molly R" userId="3aed521a-7077-475e-b537-67da507ad75a" providerId="ADAL" clId="{08023F8F-5533-4101-B711-810E3D3A9545}" dt="2022-01-18T19:06:09.840" v="6"/>
          <ac:spMkLst>
            <pc:docMk/>
            <pc:sldMk cId="0" sldId="256"/>
            <ac:spMk id="56" creationId="{00000000-0000-0000-0000-000000000000}"/>
          </ac:spMkLst>
        </pc:spChg>
        <pc:spChg chg="mod ord">
          <ac:chgData name="Larmie, Molly R" userId="3aed521a-7077-475e-b537-67da507ad75a" providerId="ADAL" clId="{08023F8F-5533-4101-B711-810E3D3A9545}" dt="2022-01-18T19:09:32.242" v="15" actId="1036"/>
          <ac:spMkLst>
            <pc:docMk/>
            <pc:sldMk cId="0" sldId="256"/>
            <ac:spMk id="65" creationId="{00000000-0000-0000-0000-000000000000}"/>
          </ac:spMkLst>
        </pc:spChg>
        <pc:picChg chg="mod">
          <ac:chgData name="Larmie, Molly R" userId="3aed521a-7077-475e-b537-67da507ad75a" providerId="ADAL" clId="{08023F8F-5533-4101-B711-810E3D3A9545}" dt="2022-01-18T19:05:47.877" v="3" actId="962"/>
          <ac:picMkLst>
            <pc:docMk/>
            <pc:sldMk cId="0" sldId="256"/>
            <ac:picMk id="57" creationId="{00000000-0000-0000-0000-000000000000}"/>
          </ac:picMkLst>
        </pc:picChg>
      </pc:sldChg>
      <pc:sldChg chg="modSp">
        <pc:chgData name="Larmie, Molly R" userId="3aed521a-7077-475e-b537-67da507ad75a" providerId="ADAL" clId="{08023F8F-5533-4101-B711-810E3D3A9545}" dt="2022-01-18T19:06:30.590" v="8"/>
        <pc:sldMkLst>
          <pc:docMk/>
          <pc:sldMk cId="0" sldId="257"/>
        </pc:sldMkLst>
        <pc:spChg chg="mod">
          <ac:chgData name="Larmie, Molly R" userId="3aed521a-7077-475e-b537-67da507ad75a" providerId="ADAL" clId="{08023F8F-5533-4101-B711-810E3D3A9545}" dt="2022-01-18T19:06:30.590" v="8"/>
          <ac:spMkLst>
            <pc:docMk/>
            <pc:sldMk cId="0" sldId="257"/>
            <ac:spMk id="79" creationId="{00000000-0000-0000-0000-000000000000}"/>
          </ac:spMkLst>
        </pc:spChg>
      </pc:sldChg>
      <pc:sldChg chg="modSp">
        <pc:chgData name="Larmie, Molly R" userId="3aed521a-7077-475e-b537-67da507ad75a" providerId="ADAL" clId="{08023F8F-5533-4101-B711-810E3D3A9545}" dt="2022-01-18T19:07:52.237" v="9"/>
        <pc:sldMkLst>
          <pc:docMk/>
          <pc:sldMk cId="0" sldId="258"/>
        </pc:sldMkLst>
        <pc:spChg chg="mod">
          <ac:chgData name="Larmie, Molly R" userId="3aed521a-7077-475e-b537-67da507ad75a" providerId="ADAL" clId="{08023F8F-5533-4101-B711-810E3D3A9545}" dt="2022-01-18T19:07:52.237" v="9"/>
          <ac:spMkLst>
            <pc:docMk/>
            <pc:sldMk cId="0" sldId="258"/>
            <ac:spMk id="93" creationId="{00000000-0000-0000-0000-000000000000}"/>
          </ac:spMkLst>
        </pc:spChg>
      </pc:sldChg>
      <pc:sldChg chg="modSp mod">
        <pc:chgData name="Larmie, Molly R" userId="3aed521a-7077-475e-b537-67da507ad75a" providerId="ADAL" clId="{08023F8F-5533-4101-B711-810E3D3A9545}" dt="2021-10-10T04:04:26.702" v="2" actId="14100"/>
        <pc:sldMkLst>
          <pc:docMk/>
          <pc:sldMk cId="0" sldId="259"/>
        </pc:sldMkLst>
        <pc:spChg chg="mod">
          <ac:chgData name="Larmie, Molly R" userId="3aed521a-7077-475e-b537-67da507ad75a" providerId="ADAL" clId="{08023F8F-5533-4101-B711-810E3D3A9545}" dt="2021-10-10T04:04:26.702" v="2" actId="14100"/>
          <ac:spMkLst>
            <pc:docMk/>
            <pc:sldMk cId="0" sldId="259"/>
            <ac:spMk id="98" creationId="{00000000-0000-0000-0000-000000000000}"/>
          </ac:spMkLst>
        </pc:spChg>
      </pc:sldChg>
    </pc:docChg>
  </pc:docChgLst>
  <pc:docChgLst>
    <pc:chgData name="Janson, Brian D" userId="17869c82-e820-4f0b-9ef4-6bb812314540" providerId="ADAL" clId="{D626C86C-E1B5-4158-9D56-B09ED7A640DF}"/>
    <pc:docChg chg="modSld">
      <pc:chgData name="Janson, Brian D" userId="17869c82-e820-4f0b-9ef4-6bb812314540" providerId="ADAL" clId="{D626C86C-E1B5-4158-9D56-B09ED7A640DF}" dt="2023-01-03T21:01:44.270" v="194" actId="13244"/>
      <pc:docMkLst>
        <pc:docMk/>
      </pc:docMkLst>
      <pc:sldChg chg="modSp">
        <pc:chgData name="Janson, Brian D" userId="17869c82-e820-4f0b-9ef4-6bb812314540" providerId="ADAL" clId="{D626C86C-E1B5-4158-9D56-B09ED7A640DF}" dt="2023-01-03T20:49:24.776" v="157" actId="1076"/>
        <pc:sldMkLst>
          <pc:docMk/>
          <pc:sldMk cId="0" sldId="256"/>
        </pc:sldMkLst>
        <pc:spChg chg="mod">
          <ac:chgData name="Janson, Brian D" userId="17869c82-e820-4f0b-9ef4-6bb812314540" providerId="ADAL" clId="{D626C86C-E1B5-4158-9D56-B09ED7A640DF}" dt="2023-01-03T20:49:24.776" v="157" actId="1076"/>
          <ac:spMkLst>
            <pc:docMk/>
            <pc:sldMk cId="0" sldId="256"/>
            <ac:spMk id="56" creationId="{00000000-0000-0000-0000-000000000000}"/>
          </ac:spMkLst>
        </pc:spChg>
        <pc:spChg chg="mod">
          <ac:chgData name="Janson, Brian D" userId="17869c82-e820-4f0b-9ef4-6bb812314540" providerId="ADAL" clId="{D626C86C-E1B5-4158-9D56-B09ED7A640DF}" dt="2023-01-03T20:48:49.173" v="152" actId="962"/>
          <ac:spMkLst>
            <pc:docMk/>
            <pc:sldMk cId="0" sldId="256"/>
            <ac:spMk id="60" creationId="{00000000-0000-0000-0000-000000000000}"/>
          </ac:spMkLst>
        </pc:spChg>
        <pc:picChg chg="mod">
          <ac:chgData name="Janson, Brian D" userId="17869c82-e820-4f0b-9ef4-6bb812314540" providerId="ADAL" clId="{D626C86C-E1B5-4158-9D56-B09ED7A640DF}" dt="2023-01-03T20:48:46.584" v="151" actId="962"/>
          <ac:picMkLst>
            <pc:docMk/>
            <pc:sldMk cId="0" sldId="256"/>
            <ac:picMk id="61" creationId="{00000000-0000-0000-0000-000000000000}"/>
          </ac:picMkLst>
        </pc:picChg>
        <pc:picChg chg="mod">
          <ac:chgData name="Janson, Brian D" userId="17869c82-e820-4f0b-9ef4-6bb812314540" providerId="ADAL" clId="{D626C86C-E1B5-4158-9D56-B09ED7A640DF}" dt="2023-01-03T20:48:51.717" v="153" actId="962"/>
          <ac:picMkLst>
            <pc:docMk/>
            <pc:sldMk cId="0" sldId="256"/>
            <ac:picMk id="62" creationId="{00000000-0000-0000-0000-000000000000}"/>
          </ac:picMkLst>
        </pc:picChg>
      </pc:sldChg>
      <pc:sldChg chg="modSp mod">
        <pc:chgData name="Janson, Brian D" userId="17869c82-e820-4f0b-9ef4-6bb812314540" providerId="ADAL" clId="{D626C86C-E1B5-4158-9D56-B09ED7A640DF}" dt="2023-01-03T20:46:30.177" v="150" actId="33553"/>
        <pc:sldMkLst>
          <pc:docMk/>
          <pc:sldMk cId="0" sldId="259"/>
        </pc:sldMkLst>
        <pc:spChg chg="mod">
          <ac:chgData name="Janson, Brian D" userId="17869c82-e820-4f0b-9ef4-6bb812314540" providerId="ADAL" clId="{D626C86C-E1B5-4158-9D56-B09ED7A640DF}" dt="2023-01-03T20:46:30.177" v="150" actId="33553"/>
          <ac:spMkLst>
            <pc:docMk/>
            <pc:sldMk cId="0" sldId="259"/>
            <ac:spMk id="98" creationId="{00000000-0000-0000-0000-000000000000}"/>
          </ac:spMkLst>
        </pc:spChg>
      </pc:sldChg>
      <pc:sldChg chg="modSp">
        <pc:chgData name="Janson, Brian D" userId="17869c82-e820-4f0b-9ef4-6bb812314540" providerId="ADAL" clId="{D626C86C-E1B5-4158-9D56-B09ED7A640DF}" dt="2023-01-03T20:50:13.550" v="161" actId="13244"/>
        <pc:sldMkLst>
          <pc:docMk/>
          <pc:sldMk cId="0" sldId="261"/>
        </pc:sldMkLst>
        <pc:spChg chg="mod">
          <ac:chgData name="Janson, Brian D" userId="17869c82-e820-4f0b-9ef4-6bb812314540" providerId="ADAL" clId="{D626C86C-E1B5-4158-9D56-B09ED7A640DF}" dt="2023-01-03T20:50:13.550" v="161" actId="13244"/>
          <ac:spMkLst>
            <pc:docMk/>
            <pc:sldMk cId="0" sldId="261"/>
            <ac:spMk id="140" creationId="{00000000-0000-0000-0000-000000000000}"/>
          </ac:spMkLst>
        </pc:spChg>
        <pc:picChg chg="mod">
          <ac:chgData name="Janson, Brian D" userId="17869c82-e820-4f0b-9ef4-6bb812314540" providerId="ADAL" clId="{D626C86C-E1B5-4158-9D56-B09ED7A640DF}" dt="2023-01-03T20:50:05.278" v="159" actId="962"/>
          <ac:picMkLst>
            <pc:docMk/>
            <pc:sldMk cId="0" sldId="261"/>
            <ac:picMk id="4" creationId="{D8F97CB6-AB1A-5256-4671-7B75C0AAE88D}"/>
          </ac:picMkLst>
        </pc:picChg>
      </pc:sldChg>
      <pc:sldChg chg="modSp">
        <pc:chgData name="Janson, Brian D" userId="17869c82-e820-4f0b-9ef4-6bb812314540" providerId="ADAL" clId="{D626C86C-E1B5-4158-9D56-B09ED7A640DF}" dt="2023-01-03T20:51:47.378" v="167" actId="962"/>
        <pc:sldMkLst>
          <pc:docMk/>
          <pc:sldMk cId="0" sldId="262"/>
        </pc:sldMkLst>
        <pc:spChg chg="mod">
          <ac:chgData name="Janson, Brian D" userId="17869c82-e820-4f0b-9ef4-6bb812314540" providerId="ADAL" clId="{D626C86C-E1B5-4158-9D56-B09ED7A640DF}" dt="2023-01-03T20:50:43.956" v="162" actId="13244"/>
          <ac:spMkLst>
            <pc:docMk/>
            <pc:sldMk cId="0" sldId="262"/>
            <ac:spMk id="157" creationId="{00000000-0000-0000-0000-000000000000}"/>
          </ac:spMkLst>
        </pc:spChg>
        <pc:picChg chg="mod">
          <ac:chgData name="Janson, Brian D" userId="17869c82-e820-4f0b-9ef4-6bb812314540" providerId="ADAL" clId="{D626C86C-E1B5-4158-9D56-B09ED7A640DF}" dt="2023-01-03T20:51:47.378" v="167" actId="962"/>
          <ac:picMkLst>
            <pc:docMk/>
            <pc:sldMk cId="0" sldId="262"/>
            <ac:picMk id="5122" creationId="{C6EB22E4-C6FD-115D-5515-DE7911D3D4FE}"/>
          </ac:picMkLst>
        </pc:picChg>
        <pc:picChg chg="mod">
          <ac:chgData name="Janson, Brian D" userId="17869c82-e820-4f0b-9ef4-6bb812314540" providerId="ADAL" clId="{D626C86C-E1B5-4158-9D56-B09ED7A640DF}" dt="2023-01-03T20:51:35.783" v="166" actId="962"/>
          <ac:picMkLst>
            <pc:docMk/>
            <pc:sldMk cId="0" sldId="262"/>
            <ac:picMk id="5124" creationId="{352B6AFE-B7BF-76DA-E064-EC474E07EC9F}"/>
          </ac:picMkLst>
        </pc:picChg>
      </pc:sldChg>
      <pc:sldChg chg="modSp">
        <pc:chgData name="Janson, Brian D" userId="17869c82-e820-4f0b-9ef4-6bb812314540" providerId="ADAL" clId="{D626C86C-E1B5-4158-9D56-B09ED7A640DF}" dt="2023-01-03T20:52:18.837" v="169" actId="962"/>
        <pc:sldMkLst>
          <pc:docMk/>
          <pc:sldMk cId="0" sldId="263"/>
        </pc:sldMkLst>
        <pc:picChg chg="mod">
          <ac:chgData name="Janson, Brian D" userId="17869c82-e820-4f0b-9ef4-6bb812314540" providerId="ADAL" clId="{D626C86C-E1B5-4158-9D56-B09ED7A640DF}" dt="2023-01-03T20:52:09.957" v="168" actId="13244"/>
          <ac:picMkLst>
            <pc:docMk/>
            <pc:sldMk cId="0" sldId="263"/>
            <ac:picMk id="4" creationId="{FB896719-5215-8819-29AC-16AA7EAAF9F6}"/>
          </ac:picMkLst>
        </pc:picChg>
        <pc:picChg chg="mod">
          <ac:chgData name="Janson, Brian D" userId="17869c82-e820-4f0b-9ef4-6bb812314540" providerId="ADAL" clId="{D626C86C-E1B5-4158-9D56-B09ED7A640DF}" dt="2023-01-03T20:52:18.837" v="169" actId="962"/>
          <ac:picMkLst>
            <pc:docMk/>
            <pc:sldMk cId="0" sldId="263"/>
            <ac:picMk id="6" creationId="{3FFAD259-7935-DED5-B198-371CC1D0369D}"/>
          </ac:picMkLst>
        </pc:picChg>
      </pc:sldChg>
      <pc:sldChg chg="modSp">
        <pc:chgData name="Janson, Brian D" userId="17869c82-e820-4f0b-9ef4-6bb812314540" providerId="ADAL" clId="{D626C86C-E1B5-4158-9D56-B09ED7A640DF}" dt="2023-01-03T20:52:34.416" v="170" actId="13244"/>
        <pc:sldMkLst>
          <pc:docMk/>
          <pc:sldMk cId="0" sldId="264"/>
        </pc:sldMkLst>
        <pc:picChg chg="mod">
          <ac:chgData name="Janson, Brian D" userId="17869c82-e820-4f0b-9ef4-6bb812314540" providerId="ADAL" clId="{D626C86C-E1B5-4158-9D56-B09ED7A640DF}" dt="2023-01-03T20:52:34.416" v="170" actId="13244"/>
          <ac:picMkLst>
            <pc:docMk/>
            <pc:sldMk cId="0" sldId="264"/>
            <ac:picMk id="2" creationId="{461E9D16-26BB-CB5F-8B86-FFCC08353095}"/>
          </ac:picMkLst>
        </pc:picChg>
      </pc:sldChg>
      <pc:sldChg chg="modSp">
        <pc:chgData name="Janson, Brian D" userId="17869c82-e820-4f0b-9ef4-6bb812314540" providerId="ADAL" clId="{D626C86C-E1B5-4158-9D56-B09ED7A640DF}" dt="2023-01-03T20:53:00.273" v="172" actId="962"/>
        <pc:sldMkLst>
          <pc:docMk/>
          <pc:sldMk cId="0" sldId="265"/>
        </pc:sldMkLst>
        <pc:picChg chg="mod">
          <ac:chgData name="Janson, Brian D" userId="17869c82-e820-4f0b-9ef4-6bb812314540" providerId="ADAL" clId="{D626C86C-E1B5-4158-9D56-B09ED7A640DF}" dt="2023-01-03T20:53:00.273" v="172" actId="962"/>
          <ac:picMkLst>
            <pc:docMk/>
            <pc:sldMk cId="0" sldId="265"/>
            <ac:picMk id="4" creationId="{18E752FB-4786-255B-BC60-9DFAB3CCE344}"/>
          </ac:picMkLst>
        </pc:picChg>
      </pc:sldChg>
      <pc:sldChg chg="modSp">
        <pc:chgData name="Janson, Brian D" userId="17869c82-e820-4f0b-9ef4-6bb812314540" providerId="ADAL" clId="{D626C86C-E1B5-4158-9D56-B09ED7A640DF}" dt="2023-01-03T20:53:30.711" v="175" actId="13244"/>
        <pc:sldMkLst>
          <pc:docMk/>
          <pc:sldMk cId="0" sldId="266"/>
        </pc:sldMkLst>
        <pc:spChg chg="mod">
          <ac:chgData name="Janson, Brian D" userId="17869c82-e820-4f0b-9ef4-6bb812314540" providerId="ADAL" clId="{D626C86C-E1B5-4158-9D56-B09ED7A640DF}" dt="2023-01-03T20:53:30.711" v="175" actId="13244"/>
          <ac:spMkLst>
            <pc:docMk/>
            <pc:sldMk cId="0" sldId="266"/>
            <ac:spMk id="2" creationId="{5E6A4776-3B29-86B5-38CB-C9DC1D2C906A}"/>
          </ac:spMkLst>
        </pc:spChg>
        <pc:spChg chg="mod">
          <ac:chgData name="Janson, Brian D" userId="17869c82-e820-4f0b-9ef4-6bb812314540" providerId="ADAL" clId="{D626C86C-E1B5-4158-9D56-B09ED7A640DF}" dt="2023-01-03T20:53:25.331" v="174" actId="13244"/>
          <ac:spMkLst>
            <pc:docMk/>
            <pc:sldMk cId="0" sldId="266"/>
            <ac:spMk id="229" creationId="{00000000-0000-0000-0000-000000000000}"/>
          </ac:spMkLst>
        </pc:spChg>
        <pc:picChg chg="mod">
          <ac:chgData name="Janson, Brian D" userId="17869c82-e820-4f0b-9ef4-6bb812314540" providerId="ADAL" clId="{D626C86C-E1B5-4158-9D56-B09ED7A640DF}" dt="2023-01-03T20:53:17.700" v="173" actId="13244"/>
          <ac:picMkLst>
            <pc:docMk/>
            <pc:sldMk cId="0" sldId="266"/>
            <ac:picMk id="2050" creationId="{B7C03135-D1BF-E296-23E4-A64D4C4F1EC8}"/>
          </ac:picMkLst>
        </pc:picChg>
      </pc:sldChg>
      <pc:sldChg chg="modSp">
        <pc:chgData name="Janson, Brian D" userId="17869c82-e820-4f0b-9ef4-6bb812314540" providerId="ADAL" clId="{D626C86C-E1B5-4158-9D56-B09ED7A640DF}" dt="2023-01-03T20:53:58.502" v="177" actId="13244"/>
        <pc:sldMkLst>
          <pc:docMk/>
          <pc:sldMk cId="0" sldId="267"/>
        </pc:sldMkLst>
        <pc:spChg chg="mod">
          <ac:chgData name="Janson, Brian D" userId="17869c82-e820-4f0b-9ef4-6bb812314540" providerId="ADAL" clId="{D626C86C-E1B5-4158-9D56-B09ED7A640DF}" dt="2023-01-03T20:53:46.947" v="176" actId="33524"/>
          <ac:spMkLst>
            <pc:docMk/>
            <pc:sldMk cId="0" sldId="267"/>
            <ac:spMk id="3" creationId="{AAAD2480-FD4A-489F-B460-335416973C15}"/>
          </ac:spMkLst>
        </pc:spChg>
        <pc:picChg chg="mod">
          <ac:chgData name="Janson, Brian D" userId="17869c82-e820-4f0b-9ef4-6bb812314540" providerId="ADAL" clId="{D626C86C-E1B5-4158-9D56-B09ED7A640DF}" dt="2023-01-03T20:53:58.502" v="177" actId="13244"/>
          <ac:picMkLst>
            <pc:docMk/>
            <pc:sldMk cId="0" sldId="267"/>
            <ac:picMk id="4" creationId="{371182A4-B91D-0B2A-39A7-74BEC1E3BA0B}"/>
          </ac:picMkLst>
        </pc:picChg>
      </pc:sldChg>
      <pc:sldChg chg="modSp">
        <pc:chgData name="Janson, Brian D" userId="17869c82-e820-4f0b-9ef4-6bb812314540" providerId="ADAL" clId="{D626C86C-E1B5-4158-9D56-B09ED7A640DF}" dt="2023-01-03T20:54:31.266" v="178" actId="13244"/>
        <pc:sldMkLst>
          <pc:docMk/>
          <pc:sldMk cId="0" sldId="268"/>
        </pc:sldMkLst>
        <pc:picChg chg="mod">
          <ac:chgData name="Janson, Brian D" userId="17869c82-e820-4f0b-9ef4-6bb812314540" providerId="ADAL" clId="{D626C86C-E1B5-4158-9D56-B09ED7A640DF}" dt="2023-01-03T20:54:31.266" v="178" actId="13244"/>
          <ac:picMkLst>
            <pc:docMk/>
            <pc:sldMk cId="0" sldId="268"/>
            <ac:picMk id="4" creationId="{7ECDD455-8521-F06A-6F02-46C620EDB6B0}"/>
          </ac:picMkLst>
        </pc:picChg>
      </pc:sldChg>
      <pc:sldChg chg="modSp">
        <pc:chgData name="Janson, Brian D" userId="17869c82-e820-4f0b-9ef4-6bb812314540" providerId="ADAL" clId="{D626C86C-E1B5-4158-9D56-B09ED7A640DF}" dt="2023-01-03T20:55:03.149" v="179" actId="13244"/>
        <pc:sldMkLst>
          <pc:docMk/>
          <pc:sldMk cId="0" sldId="271"/>
        </pc:sldMkLst>
        <pc:picChg chg="mod">
          <ac:chgData name="Janson, Brian D" userId="17869c82-e820-4f0b-9ef4-6bb812314540" providerId="ADAL" clId="{D626C86C-E1B5-4158-9D56-B09ED7A640DF}" dt="2023-01-03T20:55:03.149" v="179" actId="13244"/>
          <ac:picMkLst>
            <pc:docMk/>
            <pc:sldMk cId="0" sldId="271"/>
            <ac:picMk id="2" creationId="{8DC140D1-70CA-6C6A-5CB3-5A0176173502}"/>
          </ac:picMkLst>
        </pc:picChg>
      </pc:sldChg>
      <pc:sldChg chg="modSp">
        <pc:chgData name="Janson, Brian D" userId="17869c82-e820-4f0b-9ef4-6bb812314540" providerId="ADAL" clId="{D626C86C-E1B5-4158-9D56-B09ED7A640DF}" dt="2023-01-03T20:55:24.494" v="180" actId="13244"/>
        <pc:sldMkLst>
          <pc:docMk/>
          <pc:sldMk cId="0" sldId="275"/>
        </pc:sldMkLst>
        <pc:picChg chg="mod">
          <ac:chgData name="Janson, Brian D" userId="17869c82-e820-4f0b-9ef4-6bb812314540" providerId="ADAL" clId="{D626C86C-E1B5-4158-9D56-B09ED7A640DF}" dt="2023-01-03T20:55:24.494" v="180" actId="13244"/>
          <ac:picMkLst>
            <pc:docMk/>
            <pc:sldMk cId="0" sldId="275"/>
            <ac:picMk id="4" creationId="{BC197F0D-119F-7F2B-635D-CD8B291C4C43}"/>
          </ac:picMkLst>
        </pc:picChg>
      </pc:sldChg>
      <pc:sldChg chg="modSp">
        <pc:chgData name="Janson, Brian D" userId="17869c82-e820-4f0b-9ef4-6bb812314540" providerId="ADAL" clId="{D626C86C-E1B5-4158-9D56-B09ED7A640DF}" dt="2023-01-03T20:55:47.602" v="181" actId="13244"/>
        <pc:sldMkLst>
          <pc:docMk/>
          <pc:sldMk cId="0" sldId="277"/>
        </pc:sldMkLst>
        <pc:picChg chg="mod">
          <ac:chgData name="Janson, Brian D" userId="17869c82-e820-4f0b-9ef4-6bb812314540" providerId="ADAL" clId="{D626C86C-E1B5-4158-9D56-B09ED7A640DF}" dt="2023-01-03T20:55:47.602" v="181" actId="13244"/>
          <ac:picMkLst>
            <pc:docMk/>
            <pc:sldMk cId="0" sldId="277"/>
            <ac:picMk id="2" creationId="{B59218F4-138F-D32E-FFC7-2FAE9CFFC4B8}"/>
          </ac:picMkLst>
        </pc:picChg>
      </pc:sldChg>
      <pc:sldChg chg="modSp">
        <pc:chgData name="Janson, Brian D" userId="17869c82-e820-4f0b-9ef4-6bb812314540" providerId="ADAL" clId="{D626C86C-E1B5-4158-9D56-B09ED7A640DF}" dt="2023-01-03T20:58:43.152" v="182" actId="13244"/>
        <pc:sldMkLst>
          <pc:docMk/>
          <pc:sldMk cId="0" sldId="279"/>
        </pc:sldMkLst>
        <pc:picChg chg="mod">
          <ac:chgData name="Janson, Brian D" userId="17869c82-e820-4f0b-9ef4-6bb812314540" providerId="ADAL" clId="{D626C86C-E1B5-4158-9D56-B09ED7A640DF}" dt="2023-01-03T20:58:43.152" v="182" actId="13244"/>
          <ac:picMkLst>
            <pc:docMk/>
            <pc:sldMk cId="0" sldId="279"/>
            <ac:picMk id="4" creationId="{415BF24B-55C6-85E6-9BDD-1881C8962608}"/>
          </ac:picMkLst>
        </pc:picChg>
      </pc:sldChg>
      <pc:sldChg chg="modSp">
        <pc:chgData name="Janson, Brian D" userId="17869c82-e820-4f0b-9ef4-6bb812314540" providerId="ADAL" clId="{D626C86C-E1B5-4158-9D56-B09ED7A640DF}" dt="2023-01-03T21:00:12.988" v="188" actId="962"/>
        <pc:sldMkLst>
          <pc:docMk/>
          <pc:sldMk cId="0" sldId="284"/>
        </pc:sldMkLst>
        <pc:spChg chg="mod">
          <ac:chgData name="Janson, Brian D" userId="17869c82-e820-4f0b-9ef4-6bb812314540" providerId="ADAL" clId="{D626C86C-E1B5-4158-9D56-B09ED7A640DF}" dt="2023-01-03T20:59:11.173" v="186" actId="13244"/>
          <ac:spMkLst>
            <pc:docMk/>
            <pc:sldMk cId="0" sldId="284"/>
            <ac:spMk id="520" creationId="{00000000-0000-0000-0000-000000000000}"/>
          </ac:spMkLst>
        </pc:spChg>
        <pc:picChg chg="mod">
          <ac:chgData name="Janson, Brian D" userId="17869c82-e820-4f0b-9ef4-6bb812314540" providerId="ADAL" clId="{D626C86C-E1B5-4158-9D56-B09ED7A640DF}" dt="2023-01-03T20:59:55.379" v="187" actId="962"/>
          <ac:picMkLst>
            <pc:docMk/>
            <pc:sldMk cId="0" sldId="284"/>
            <ac:picMk id="2050" creationId="{D5F5C3F2-EAB6-7824-06E3-FBEA4F4BC972}"/>
          </ac:picMkLst>
        </pc:picChg>
        <pc:picChg chg="mod">
          <ac:chgData name="Janson, Brian D" userId="17869c82-e820-4f0b-9ef4-6bb812314540" providerId="ADAL" clId="{D626C86C-E1B5-4158-9D56-B09ED7A640DF}" dt="2023-01-03T21:00:12.988" v="188" actId="962"/>
          <ac:picMkLst>
            <pc:docMk/>
            <pc:sldMk cId="0" sldId="284"/>
            <ac:picMk id="2052" creationId="{C83347B6-998F-6670-24DA-4FB1779C2B94}"/>
          </ac:picMkLst>
        </pc:picChg>
      </pc:sldChg>
      <pc:sldChg chg="modSp">
        <pc:chgData name="Janson, Brian D" userId="17869c82-e820-4f0b-9ef4-6bb812314540" providerId="ADAL" clId="{D626C86C-E1B5-4158-9D56-B09ED7A640DF}" dt="2023-01-03T21:01:10.800" v="191" actId="962"/>
        <pc:sldMkLst>
          <pc:docMk/>
          <pc:sldMk cId="0" sldId="285"/>
        </pc:sldMkLst>
        <pc:picChg chg="mod">
          <ac:chgData name="Janson, Brian D" userId="17869c82-e820-4f0b-9ef4-6bb812314540" providerId="ADAL" clId="{D626C86C-E1B5-4158-9D56-B09ED7A640DF}" dt="2023-01-03T21:00:51.041" v="190" actId="962"/>
          <ac:picMkLst>
            <pc:docMk/>
            <pc:sldMk cId="0" sldId="285"/>
            <ac:picMk id="2" creationId="{BD3C3ECA-6542-0737-77CF-89D346752A10}"/>
          </ac:picMkLst>
        </pc:picChg>
        <pc:picChg chg="mod">
          <ac:chgData name="Janson, Brian D" userId="17869c82-e820-4f0b-9ef4-6bb812314540" providerId="ADAL" clId="{D626C86C-E1B5-4158-9D56-B09ED7A640DF}" dt="2023-01-03T21:01:10.800" v="191" actId="962"/>
          <ac:picMkLst>
            <pc:docMk/>
            <pc:sldMk cId="0" sldId="285"/>
            <ac:picMk id="4" creationId="{F16FF0B1-2A6C-2507-C5C2-2101369E6109}"/>
          </ac:picMkLst>
        </pc:picChg>
      </pc:sldChg>
      <pc:sldChg chg="modSp">
        <pc:chgData name="Janson, Brian D" userId="17869c82-e820-4f0b-9ef4-6bb812314540" providerId="ADAL" clId="{D626C86C-E1B5-4158-9D56-B09ED7A640DF}" dt="2023-01-03T21:01:44.270" v="194" actId="13244"/>
        <pc:sldMkLst>
          <pc:docMk/>
          <pc:sldMk cId="0" sldId="286"/>
        </pc:sldMkLst>
        <pc:spChg chg="mod">
          <ac:chgData name="Janson, Brian D" userId="17869c82-e820-4f0b-9ef4-6bb812314540" providerId="ADAL" clId="{D626C86C-E1B5-4158-9D56-B09ED7A640DF}" dt="2023-01-03T21:01:33.624" v="192" actId="13244"/>
          <ac:spMkLst>
            <pc:docMk/>
            <pc:sldMk cId="0" sldId="286"/>
            <ac:spMk id="556" creationId="{00000000-0000-0000-0000-000000000000}"/>
          </ac:spMkLst>
        </pc:spChg>
        <pc:picChg chg="mod">
          <ac:chgData name="Janson, Brian D" userId="17869c82-e820-4f0b-9ef4-6bb812314540" providerId="ADAL" clId="{D626C86C-E1B5-4158-9D56-B09ED7A640DF}" dt="2023-01-03T21:01:40.559" v="193" actId="13244"/>
          <ac:picMkLst>
            <pc:docMk/>
            <pc:sldMk cId="0" sldId="286"/>
            <ac:picMk id="2" creationId="{BFCD188A-6EF9-69B4-3884-1126434AD9A5}"/>
          </ac:picMkLst>
        </pc:picChg>
        <pc:picChg chg="mod">
          <ac:chgData name="Janson, Brian D" userId="17869c82-e820-4f0b-9ef4-6bb812314540" providerId="ADAL" clId="{D626C86C-E1B5-4158-9D56-B09ED7A640DF}" dt="2023-01-03T21:01:44.270" v="194" actId="13244"/>
          <ac:picMkLst>
            <pc:docMk/>
            <pc:sldMk cId="0" sldId="286"/>
            <ac:picMk id="4" creationId="{C5C4F448-D327-2F7D-B3C8-29387BF3398A}"/>
          </ac:picMkLst>
        </pc:picChg>
      </pc:sldChg>
    </pc:docChg>
  </pc:docChgLst>
  <pc:docChgLst>
    <pc:chgData name="Janson, Brian D" userId="17869c82-e820-4f0b-9ef4-6bb812314540" providerId="ADAL" clId="{5E52D2FC-C8B1-4B27-B129-DBC1440BF5AB}"/>
    <pc:docChg chg="undo custSel delSld modSld">
      <pc:chgData name="Janson, Brian D" userId="17869c82-e820-4f0b-9ef4-6bb812314540" providerId="ADAL" clId="{5E52D2FC-C8B1-4B27-B129-DBC1440BF5AB}" dt="2022-12-14T19:05:59.929" v="1113" actId="1076"/>
      <pc:docMkLst>
        <pc:docMk/>
      </pc:docMkLst>
      <pc:sldChg chg="modSp mod">
        <pc:chgData name="Janson, Brian D" userId="17869c82-e820-4f0b-9ef4-6bb812314540" providerId="ADAL" clId="{5E52D2FC-C8B1-4B27-B129-DBC1440BF5AB}" dt="2022-12-13T23:48:29.265" v="964" actId="14100"/>
        <pc:sldMkLst>
          <pc:docMk/>
          <pc:sldMk cId="0" sldId="256"/>
        </pc:sldMkLst>
        <pc:spChg chg="mod">
          <ac:chgData name="Janson, Brian D" userId="17869c82-e820-4f0b-9ef4-6bb812314540" providerId="ADAL" clId="{5E52D2FC-C8B1-4B27-B129-DBC1440BF5AB}" dt="2022-12-13T23:48:29.265" v="964" actId="14100"/>
          <ac:spMkLst>
            <pc:docMk/>
            <pc:sldMk cId="0" sldId="256"/>
            <ac:spMk id="65" creationId="{00000000-0000-0000-0000-000000000000}"/>
          </ac:spMkLst>
        </pc:spChg>
      </pc:sldChg>
      <pc:sldChg chg="modSp mod">
        <pc:chgData name="Janson, Brian D" userId="17869c82-e820-4f0b-9ef4-6bb812314540" providerId="ADAL" clId="{5E52D2FC-C8B1-4B27-B129-DBC1440BF5AB}" dt="2022-12-13T22:16:47.388" v="452" actId="1076"/>
        <pc:sldMkLst>
          <pc:docMk/>
          <pc:sldMk cId="0" sldId="257"/>
        </pc:sldMkLst>
        <pc:spChg chg="mod">
          <ac:chgData name="Janson, Brian D" userId="17869c82-e820-4f0b-9ef4-6bb812314540" providerId="ADAL" clId="{5E52D2FC-C8B1-4B27-B129-DBC1440BF5AB}" dt="2022-12-13T22:16:47.388" v="452" actId="1076"/>
          <ac:spMkLst>
            <pc:docMk/>
            <pc:sldMk cId="0" sldId="257"/>
            <ac:spMk id="79" creationId="{00000000-0000-0000-0000-000000000000}"/>
          </ac:spMkLst>
        </pc:spChg>
        <pc:picChg chg="mod">
          <ac:chgData name="Janson, Brian D" userId="17869c82-e820-4f0b-9ef4-6bb812314540" providerId="ADAL" clId="{5E52D2FC-C8B1-4B27-B129-DBC1440BF5AB}" dt="2022-12-12T19:56:10.350" v="70" actId="1036"/>
          <ac:picMkLst>
            <pc:docMk/>
            <pc:sldMk cId="0" sldId="257"/>
            <ac:picMk id="78" creationId="{00000000-0000-0000-0000-000000000000}"/>
          </ac:picMkLst>
        </pc:picChg>
      </pc:sldChg>
      <pc:sldChg chg="modSp mod">
        <pc:chgData name="Janson, Brian D" userId="17869c82-e820-4f0b-9ef4-6bb812314540" providerId="ADAL" clId="{5E52D2FC-C8B1-4B27-B129-DBC1440BF5AB}" dt="2022-12-13T22:17:03.332" v="455" actId="1076"/>
        <pc:sldMkLst>
          <pc:docMk/>
          <pc:sldMk cId="0" sldId="258"/>
        </pc:sldMkLst>
        <pc:spChg chg="mod">
          <ac:chgData name="Janson, Brian D" userId="17869c82-e820-4f0b-9ef4-6bb812314540" providerId="ADAL" clId="{5E52D2FC-C8B1-4B27-B129-DBC1440BF5AB}" dt="2022-12-13T22:17:03.332" v="455" actId="1076"/>
          <ac:spMkLst>
            <pc:docMk/>
            <pc:sldMk cId="0" sldId="258"/>
            <ac:spMk id="93" creationId="{00000000-0000-0000-0000-000000000000}"/>
          </ac:spMkLst>
        </pc:spChg>
        <pc:picChg chg="mod">
          <ac:chgData name="Janson, Brian D" userId="17869c82-e820-4f0b-9ef4-6bb812314540" providerId="ADAL" clId="{5E52D2FC-C8B1-4B27-B129-DBC1440BF5AB}" dt="2022-12-13T22:16:53.819" v="453" actId="1076"/>
          <ac:picMkLst>
            <pc:docMk/>
            <pc:sldMk cId="0" sldId="258"/>
            <ac:picMk id="92" creationId="{00000000-0000-0000-0000-000000000000}"/>
          </ac:picMkLst>
        </pc:picChg>
      </pc:sldChg>
      <pc:sldChg chg="addSp delSp modSp mod modNotesTx">
        <pc:chgData name="Janson, Brian D" userId="17869c82-e820-4f0b-9ef4-6bb812314540" providerId="ADAL" clId="{5E52D2FC-C8B1-4B27-B129-DBC1440BF5AB}" dt="2022-12-13T22:17:14.788" v="469" actId="20577"/>
        <pc:sldMkLst>
          <pc:docMk/>
          <pc:sldMk cId="0" sldId="259"/>
        </pc:sldMkLst>
        <pc:spChg chg="del mod">
          <ac:chgData name="Janson, Brian D" userId="17869c82-e820-4f0b-9ef4-6bb812314540" providerId="ADAL" clId="{5E52D2FC-C8B1-4B27-B129-DBC1440BF5AB}" dt="2022-12-09T22:54:31.549" v="31" actId="478"/>
          <ac:spMkLst>
            <pc:docMk/>
            <pc:sldMk cId="0" sldId="259"/>
            <ac:spMk id="3" creationId="{A942A811-7FA2-46D6-B445-949816039338}"/>
          </ac:spMkLst>
        </pc:spChg>
        <pc:spChg chg="add del mod">
          <ac:chgData name="Janson, Brian D" userId="17869c82-e820-4f0b-9ef4-6bb812314540" providerId="ADAL" clId="{5E52D2FC-C8B1-4B27-B129-DBC1440BF5AB}" dt="2022-12-13T22:17:09.175" v="457" actId="478"/>
          <ac:spMkLst>
            <pc:docMk/>
            <pc:sldMk cId="0" sldId="259"/>
            <ac:spMk id="6" creationId="{7B007DD3-6BB1-7B00-270B-BF11BBECBAA6}"/>
          </ac:spMkLst>
        </pc:spChg>
        <pc:spChg chg="mod">
          <ac:chgData name="Janson, Brian D" userId="17869c82-e820-4f0b-9ef4-6bb812314540" providerId="ADAL" clId="{5E52D2FC-C8B1-4B27-B129-DBC1440BF5AB}" dt="2022-12-09T23:05:15.409" v="69" actId="14100"/>
          <ac:spMkLst>
            <pc:docMk/>
            <pc:sldMk cId="0" sldId="259"/>
            <ac:spMk id="98" creationId="{00000000-0000-0000-0000-000000000000}"/>
          </ac:spMkLst>
        </pc:spChg>
        <pc:grpChg chg="del">
          <ac:chgData name="Janson, Brian D" userId="17869c82-e820-4f0b-9ef4-6bb812314540" providerId="ADAL" clId="{5E52D2FC-C8B1-4B27-B129-DBC1440BF5AB}" dt="2022-12-09T22:54:12.078" v="24" actId="478"/>
          <ac:grpSpMkLst>
            <pc:docMk/>
            <pc:sldMk cId="0" sldId="259"/>
            <ac:grpSpMk id="2" creationId="{DDEFA13A-81BB-48BD-8CDC-04122EC41977}"/>
          </ac:grpSpMkLst>
        </pc:grpChg>
        <pc:picChg chg="add mod">
          <ac:chgData name="Janson, Brian D" userId="17869c82-e820-4f0b-9ef4-6bb812314540" providerId="ADAL" clId="{5E52D2FC-C8B1-4B27-B129-DBC1440BF5AB}" dt="2022-12-09T22:54:55.581" v="40" actId="1076"/>
          <ac:picMkLst>
            <pc:docMk/>
            <pc:sldMk cId="0" sldId="259"/>
            <ac:picMk id="5" creationId="{71E2CEE3-3A47-84AA-3AA0-C4706A1954AD}"/>
          </ac:picMkLst>
        </pc:picChg>
      </pc:sldChg>
      <pc:sldChg chg="addSp delSp modSp mod modNotesTx">
        <pc:chgData name="Janson, Brian D" userId="17869c82-e820-4f0b-9ef4-6bb812314540" providerId="ADAL" clId="{5E52D2FC-C8B1-4B27-B129-DBC1440BF5AB}" dt="2022-12-14T18:54:07.771" v="1057" actId="1076"/>
        <pc:sldMkLst>
          <pc:docMk/>
          <pc:sldMk cId="0" sldId="260"/>
        </pc:sldMkLst>
        <pc:picChg chg="add mod">
          <ac:chgData name="Janson, Brian D" userId="17869c82-e820-4f0b-9ef4-6bb812314540" providerId="ADAL" clId="{5E52D2FC-C8B1-4B27-B129-DBC1440BF5AB}" dt="2022-12-14T18:54:03.802" v="1056" actId="1076"/>
          <ac:picMkLst>
            <pc:docMk/>
            <pc:sldMk cId="0" sldId="260"/>
            <ac:picMk id="3" creationId="{02B47447-CC62-F893-6728-243680FB7995}"/>
          </ac:picMkLst>
        </pc:picChg>
        <pc:picChg chg="add del mod">
          <ac:chgData name="Janson, Brian D" userId="17869c82-e820-4f0b-9ef4-6bb812314540" providerId="ADAL" clId="{5E52D2FC-C8B1-4B27-B129-DBC1440BF5AB}" dt="2022-12-12T19:58:54.057" v="74" actId="478"/>
          <ac:picMkLst>
            <pc:docMk/>
            <pc:sldMk cId="0" sldId="260"/>
            <ac:picMk id="4" creationId="{0188C781-ED76-73DF-38BA-A518D7704869}"/>
          </ac:picMkLst>
        </pc:picChg>
        <pc:picChg chg="add mod">
          <ac:chgData name="Janson, Brian D" userId="17869c82-e820-4f0b-9ef4-6bb812314540" providerId="ADAL" clId="{5E52D2FC-C8B1-4B27-B129-DBC1440BF5AB}" dt="2022-12-14T18:54:07.771" v="1057" actId="1076"/>
          <ac:picMkLst>
            <pc:docMk/>
            <pc:sldMk cId="0" sldId="260"/>
            <ac:picMk id="6" creationId="{E5D2B4CC-F127-E76F-0778-EDD51C4B28F6}"/>
          </ac:picMkLst>
        </pc:picChg>
        <pc:picChg chg="add del mod">
          <ac:chgData name="Janson, Brian D" userId="17869c82-e820-4f0b-9ef4-6bb812314540" providerId="ADAL" clId="{5E52D2FC-C8B1-4B27-B129-DBC1440BF5AB}" dt="2022-12-14T18:53:04.189" v="1002" actId="478"/>
          <ac:picMkLst>
            <pc:docMk/>
            <pc:sldMk cId="0" sldId="260"/>
            <ac:picMk id="8" creationId="{37B87F74-1130-48B9-0903-97DEBC0221CF}"/>
          </ac:picMkLst>
        </pc:picChg>
        <pc:picChg chg="del">
          <ac:chgData name="Janson, Brian D" userId="17869c82-e820-4f0b-9ef4-6bb812314540" providerId="ADAL" clId="{5E52D2FC-C8B1-4B27-B129-DBC1440BF5AB}" dt="2022-12-12T19:59:29.524" v="77" actId="478"/>
          <ac:picMkLst>
            <pc:docMk/>
            <pc:sldMk cId="0" sldId="260"/>
            <ac:picMk id="122" creationId="{00000000-0000-0000-0000-000000000000}"/>
          </ac:picMkLst>
        </pc:picChg>
        <pc:picChg chg="del">
          <ac:chgData name="Janson, Brian D" userId="17869c82-e820-4f0b-9ef4-6bb812314540" providerId="ADAL" clId="{5E52D2FC-C8B1-4B27-B129-DBC1440BF5AB}" dt="2022-12-12T20:03:53.749" v="87" actId="478"/>
          <ac:picMkLst>
            <pc:docMk/>
            <pc:sldMk cId="0" sldId="260"/>
            <ac:picMk id="123" creationId="{00000000-0000-0000-0000-000000000000}"/>
          </ac:picMkLst>
        </pc:picChg>
      </pc:sldChg>
      <pc:sldChg chg="addSp delSp modSp mod modTransition modNotesTx">
        <pc:chgData name="Janson, Brian D" userId="17869c82-e820-4f0b-9ef4-6bb812314540" providerId="ADAL" clId="{5E52D2FC-C8B1-4B27-B129-DBC1440BF5AB}" dt="2022-12-14T18:54:28.794" v="1058"/>
        <pc:sldMkLst>
          <pc:docMk/>
          <pc:sldMk cId="0" sldId="261"/>
        </pc:sldMkLst>
        <pc:picChg chg="add mod">
          <ac:chgData name="Janson, Brian D" userId="17869c82-e820-4f0b-9ef4-6bb812314540" providerId="ADAL" clId="{5E52D2FC-C8B1-4B27-B129-DBC1440BF5AB}" dt="2022-12-12T20:14:08.552" v="126" actId="1076"/>
          <ac:picMkLst>
            <pc:docMk/>
            <pc:sldMk cId="0" sldId="261"/>
            <ac:picMk id="4" creationId="{D8F97CB6-AB1A-5256-4671-7B75C0AAE88D}"/>
          </ac:picMkLst>
        </pc:picChg>
        <pc:picChg chg="add mod">
          <ac:chgData name="Janson, Brian D" userId="17869c82-e820-4f0b-9ef4-6bb812314540" providerId="ADAL" clId="{5E52D2FC-C8B1-4B27-B129-DBC1440BF5AB}" dt="2022-12-12T20:14:57.929" v="133" actId="1076"/>
          <ac:picMkLst>
            <pc:docMk/>
            <pc:sldMk cId="0" sldId="261"/>
            <ac:picMk id="6" creationId="{72CCD0A4-D4FF-AD23-D126-2ECB9D35356E}"/>
          </ac:picMkLst>
        </pc:picChg>
        <pc:picChg chg="del">
          <ac:chgData name="Janson, Brian D" userId="17869c82-e820-4f0b-9ef4-6bb812314540" providerId="ADAL" clId="{5E52D2FC-C8B1-4B27-B129-DBC1440BF5AB}" dt="2022-12-12T20:14:44.705" v="129" actId="478"/>
          <ac:picMkLst>
            <pc:docMk/>
            <pc:sldMk cId="0" sldId="261"/>
            <ac:picMk id="141" creationId="{00000000-0000-0000-0000-000000000000}"/>
          </ac:picMkLst>
        </pc:picChg>
        <pc:picChg chg="add del">
          <ac:chgData name="Janson, Brian D" userId="17869c82-e820-4f0b-9ef4-6bb812314540" providerId="ADAL" clId="{5E52D2FC-C8B1-4B27-B129-DBC1440BF5AB}" dt="2022-12-12T20:14:02.508" v="123" actId="478"/>
          <ac:picMkLst>
            <pc:docMk/>
            <pc:sldMk cId="0" sldId="261"/>
            <ac:picMk id="142" creationId="{00000000-0000-0000-0000-000000000000}"/>
          </ac:picMkLst>
        </pc:picChg>
      </pc:sldChg>
      <pc:sldChg chg="addSp delSp modSp mod modTransition modNotesTx">
        <pc:chgData name="Janson, Brian D" userId="17869c82-e820-4f0b-9ef4-6bb812314540" providerId="ADAL" clId="{5E52D2FC-C8B1-4B27-B129-DBC1440BF5AB}" dt="2022-12-14T19:03:08.678" v="1109"/>
        <pc:sldMkLst>
          <pc:docMk/>
          <pc:sldMk cId="0" sldId="262"/>
        </pc:sldMkLst>
        <pc:spChg chg="add del mod">
          <ac:chgData name="Janson, Brian D" userId="17869c82-e820-4f0b-9ef4-6bb812314540" providerId="ADAL" clId="{5E52D2FC-C8B1-4B27-B129-DBC1440BF5AB}" dt="2022-12-14T19:01:11.542" v="1070" actId="478"/>
          <ac:spMkLst>
            <pc:docMk/>
            <pc:sldMk cId="0" sldId="262"/>
            <ac:spMk id="2" creationId="{910563A1-EAF4-5972-D0CA-6F73D1F23729}"/>
          </ac:spMkLst>
        </pc:spChg>
        <pc:spChg chg="add del mod">
          <ac:chgData name="Janson, Brian D" userId="17869c82-e820-4f0b-9ef4-6bb812314540" providerId="ADAL" clId="{5E52D2FC-C8B1-4B27-B129-DBC1440BF5AB}" dt="2022-12-12T20:21:13.150" v="212" actId="767"/>
          <ac:spMkLst>
            <pc:docMk/>
            <pc:sldMk cId="0" sldId="262"/>
            <ac:spMk id="4" creationId="{A03120FE-DE9B-0E53-B9BF-BFEF75CD1205}"/>
          </ac:spMkLst>
        </pc:spChg>
        <pc:spChg chg="add del mod">
          <ac:chgData name="Janson, Brian D" userId="17869c82-e820-4f0b-9ef4-6bb812314540" providerId="ADAL" clId="{5E52D2FC-C8B1-4B27-B129-DBC1440BF5AB}" dt="2022-12-14T19:01:14.263" v="1073" actId="478"/>
          <ac:spMkLst>
            <pc:docMk/>
            <pc:sldMk cId="0" sldId="262"/>
            <ac:spMk id="5" creationId="{C5E0C171-D897-A429-3005-7B519A83DF27}"/>
          </ac:spMkLst>
        </pc:spChg>
        <pc:spChg chg="mod">
          <ac:chgData name="Janson, Brian D" userId="17869c82-e820-4f0b-9ef4-6bb812314540" providerId="ADAL" clId="{5E52D2FC-C8B1-4B27-B129-DBC1440BF5AB}" dt="2022-12-14T19:02:50.513" v="1107"/>
          <ac:spMkLst>
            <pc:docMk/>
            <pc:sldMk cId="0" sldId="262"/>
            <ac:spMk id="158" creationId="{00000000-0000-0000-0000-000000000000}"/>
          </ac:spMkLst>
        </pc:spChg>
        <pc:picChg chg="del">
          <ac:chgData name="Janson, Brian D" userId="17869c82-e820-4f0b-9ef4-6bb812314540" providerId="ADAL" clId="{5E52D2FC-C8B1-4B27-B129-DBC1440BF5AB}" dt="2022-12-12T20:17:35.956" v="159" actId="478"/>
          <ac:picMkLst>
            <pc:docMk/>
            <pc:sldMk cId="0" sldId="262"/>
            <ac:picMk id="159" creationId="{00000000-0000-0000-0000-000000000000}"/>
          </ac:picMkLst>
        </pc:picChg>
        <pc:picChg chg="add del mod">
          <ac:chgData name="Janson, Brian D" userId="17869c82-e820-4f0b-9ef4-6bb812314540" providerId="ADAL" clId="{5E52D2FC-C8B1-4B27-B129-DBC1440BF5AB}" dt="2022-12-12T20:22:11.599" v="230" actId="478"/>
          <ac:picMkLst>
            <pc:docMk/>
            <pc:sldMk cId="0" sldId="262"/>
            <ac:picMk id="160" creationId="{00000000-0000-0000-0000-000000000000}"/>
          </ac:picMkLst>
        </pc:picChg>
        <pc:picChg chg="add del mod">
          <ac:chgData name="Janson, Brian D" userId="17869c82-e820-4f0b-9ef4-6bb812314540" providerId="ADAL" clId="{5E52D2FC-C8B1-4B27-B129-DBC1440BF5AB}" dt="2022-12-14T19:01:08.737" v="1068" actId="478"/>
          <ac:picMkLst>
            <pc:docMk/>
            <pc:sldMk cId="0" sldId="262"/>
            <ac:picMk id="1026" creationId="{92395530-D194-F95C-135B-BC4C20709290}"/>
          </ac:picMkLst>
        </pc:picChg>
        <pc:picChg chg="add del mod">
          <ac:chgData name="Janson, Brian D" userId="17869c82-e820-4f0b-9ef4-6bb812314540" providerId="ADAL" clId="{5E52D2FC-C8B1-4B27-B129-DBC1440BF5AB}" dt="2022-12-12T20:21:14.425" v="217"/>
          <ac:picMkLst>
            <pc:docMk/>
            <pc:sldMk cId="0" sldId="262"/>
            <ac:picMk id="1028" creationId="{F5C33469-64B1-2ED6-BF98-AF1E9CE143D9}"/>
          </ac:picMkLst>
        </pc:picChg>
        <pc:picChg chg="add del mod">
          <ac:chgData name="Janson, Brian D" userId="17869c82-e820-4f0b-9ef4-6bb812314540" providerId="ADAL" clId="{5E52D2FC-C8B1-4B27-B129-DBC1440BF5AB}" dt="2022-12-14T19:01:12.411" v="1071" actId="478"/>
          <ac:picMkLst>
            <pc:docMk/>
            <pc:sldMk cId="0" sldId="262"/>
            <ac:picMk id="1030" creationId="{E5A6F977-1429-792F-4540-52C4E5FD54BD}"/>
          </ac:picMkLst>
        </pc:picChg>
        <pc:picChg chg="add mod">
          <ac:chgData name="Janson, Brian D" userId="17869c82-e820-4f0b-9ef4-6bb812314540" providerId="ADAL" clId="{5E52D2FC-C8B1-4B27-B129-DBC1440BF5AB}" dt="2022-12-14T19:03:08.678" v="1109"/>
          <ac:picMkLst>
            <pc:docMk/>
            <pc:sldMk cId="0" sldId="262"/>
            <ac:picMk id="5122" creationId="{C6EB22E4-C6FD-115D-5515-DE7911D3D4FE}"/>
          </ac:picMkLst>
        </pc:picChg>
        <pc:picChg chg="add mod">
          <ac:chgData name="Janson, Brian D" userId="17869c82-e820-4f0b-9ef4-6bb812314540" providerId="ADAL" clId="{5E52D2FC-C8B1-4B27-B129-DBC1440BF5AB}" dt="2022-12-14T19:02:57.414" v="1108"/>
          <ac:picMkLst>
            <pc:docMk/>
            <pc:sldMk cId="0" sldId="262"/>
            <ac:picMk id="5124" creationId="{352B6AFE-B7BF-76DA-E064-EC474E07EC9F}"/>
          </ac:picMkLst>
        </pc:picChg>
      </pc:sldChg>
      <pc:sldChg chg="addSp delSp modSp mod modTransition modNotesTx">
        <pc:chgData name="Janson, Brian D" userId="17869c82-e820-4f0b-9ef4-6bb812314540" providerId="ADAL" clId="{5E52D2FC-C8B1-4B27-B129-DBC1440BF5AB}" dt="2022-12-14T18:54:47.096" v="1060"/>
        <pc:sldMkLst>
          <pc:docMk/>
          <pc:sldMk cId="0" sldId="263"/>
        </pc:sldMkLst>
        <pc:picChg chg="add mod">
          <ac:chgData name="Janson, Brian D" userId="17869c82-e820-4f0b-9ef4-6bb812314540" providerId="ADAL" clId="{5E52D2FC-C8B1-4B27-B129-DBC1440BF5AB}" dt="2022-12-12T20:25:51.386" v="262" actId="1076"/>
          <ac:picMkLst>
            <pc:docMk/>
            <pc:sldMk cId="0" sldId="263"/>
            <ac:picMk id="4" creationId="{FB896719-5215-8819-29AC-16AA7EAAF9F6}"/>
          </ac:picMkLst>
        </pc:picChg>
        <pc:picChg chg="add mod">
          <ac:chgData name="Janson, Brian D" userId="17869c82-e820-4f0b-9ef4-6bb812314540" providerId="ADAL" clId="{5E52D2FC-C8B1-4B27-B129-DBC1440BF5AB}" dt="2022-12-12T20:27:04.902" v="273" actId="1076"/>
          <ac:picMkLst>
            <pc:docMk/>
            <pc:sldMk cId="0" sldId="263"/>
            <ac:picMk id="6" creationId="{3FFAD259-7935-DED5-B198-371CC1D0369D}"/>
          </ac:picMkLst>
        </pc:picChg>
        <pc:picChg chg="del">
          <ac:chgData name="Janson, Brian D" userId="17869c82-e820-4f0b-9ef4-6bb812314540" providerId="ADAL" clId="{5E52D2FC-C8B1-4B27-B129-DBC1440BF5AB}" dt="2022-12-12T20:25:43.719" v="260" actId="478"/>
          <ac:picMkLst>
            <pc:docMk/>
            <pc:sldMk cId="0" sldId="263"/>
            <ac:picMk id="177" creationId="{00000000-0000-0000-0000-000000000000}"/>
          </ac:picMkLst>
        </pc:picChg>
        <pc:picChg chg="del mod">
          <ac:chgData name="Janson, Brian D" userId="17869c82-e820-4f0b-9ef4-6bb812314540" providerId="ADAL" clId="{5E52D2FC-C8B1-4B27-B129-DBC1440BF5AB}" dt="2022-12-12T20:26:45.954" v="267" actId="478"/>
          <ac:picMkLst>
            <pc:docMk/>
            <pc:sldMk cId="0" sldId="263"/>
            <ac:picMk id="178" creationId="{00000000-0000-0000-0000-000000000000}"/>
          </ac:picMkLst>
        </pc:picChg>
      </pc:sldChg>
      <pc:sldChg chg="addSp delSp modSp mod modTransition modNotesTx">
        <pc:chgData name="Janson, Brian D" userId="17869c82-e820-4f0b-9ef4-6bb812314540" providerId="ADAL" clId="{5E52D2FC-C8B1-4B27-B129-DBC1440BF5AB}" dt="2022-12-14T18:54:49.272" v="1061"/>
        <pc:sldMkLst>
          <pc:docMk/>
          <pc:sldMk cId="0" sldId="264"/>
        </pc:sldMkLst>
        <pc:picChg chg="add mod">
          <ac:chgData name="Janson, Brian D" userId="17869c82-e820-4f0b-9ef4-6bb812314540" providerId="ADAL" clId="{5E52D2FC-C8B1-4B27-B129-DBC1440BF5AB}" dt="2022-12-12T20:27:29.636" v="276"/>
          <ac:picMkLst>
            <pc:docMk/>
            <pc:sldMk cId="0" sldId="264"/>
            <ac:picMk id="2" creationId="{461E9D16-26BB-CB5F-8B86-FFCC08353095}"/>
          </ac:picMkLst>
        </pc:picChg>
        <pc:picChg chg="add mod">
          <ac:chgData name="Janson, Brian D" userId="17869c82-e820-4f0b-9ef4-6bb812314540" providerId="ADAL" clId="{5E52D2FC-C8B1-4B27-B129-DBC1440BF5AB}" dt="2022-12-12T20:27:40.771" v="278"/>
          <ac:picMkLst>
            <pc:docMk/>
            <pc:sldMk cId="0" sldId="264"/>
            <ac:picMk id="4" creationId="{78DFE125-896B-C06C-CFE2-4FF5B3A0B243}"/>
          </ac:picMkLst>
        </pc:picChg>
        <pc:picChg chg="del mod">
          <ac:chgData name="Janson, Brian D" userId="17869c82-e820-4f0b-9ef4-6bb812314540" providerId="ADAL" clId="{5E52D2FC-C8B1-4B27-B129-DBC1440BF5AB}" dt="2022-12-12T20:27:27.854" v="275" actId="478"/>
          <ac:picMkLst>
            <pc:docMk/>
            <pc:sldMk cId="0" sldId="264"/>
            <ac:picMk id="195" creationId="{00000000-0000-0000-0000-000000000000}"/>
          </ac:picMkLst>
        </pc:picChg>
        <pc:picChg chg="del">
          <ac:chgData name="Janson, Brian D" userId="17869c82-e820-4f0b-9ef4-6bb812314540" providerId="ADAL" clId="{5E52D2FC-C8B1-4B27-B129-DBC1440BF5AB}" dt="2022-12-12T20:27:39.436" v="277" actId="478"/>
          <ac:picMkLst>
            <pc:docMk/>
            <pc:sldMk cId="0" sldId="264"/>
            <ac:picMk id="196" creationId="{00000000-0000-0000-0000-000000000000}"/>
          </ac:picMkLst>
        </pc:picChg>
      </pc:sldChg>
      <pc:sldChg chg="addSp delSp modSp mod modTransition modNotesTx">
        <pc:chgData name="Janson, Brian D" userId="17869c82-e820-4f0b-9ef4-6bb812314540" providerId="ADAL" clId="{5E52D2FC-C8B1-4B27-B129-DBC1440BF5AB}" dt="2022-12-14T18:54:55.611" v="1062"/>
        <pc:sldMkLst>
          <pc:docMk/>
          <pc:sldMk cId="0" sldId="265"/>
        </pc:sldMkLst>
        <pc:spChg chg="mod">
          <ac:chgData name="Janson, Brian D" userId="17869c82-e820-4f0b-9ef4-6bb812314540" providerId="ADAL" clId="{5E52D2FC-C8B1-4B27-B129-DBC1440BF5AB}" dt="2022-12-12T20:29:34.772" v="288" actId="113"/>
          <ac:spMkLst>
            <pc:docMk/>
            <pc:sldMk cId="0" sldId="265"/>
            <ac:spMk id="211" creationId="{00000000-0000-0000-0000-000000000000}"/>
          </ac:spMkLst>
        </pc:spChg>
        <pc:picChg chg="add mod">
          <ac:chgData name="Janson, Brian D" userId="17869c82-e820-4f0b-9ef4-6bb812314540" providerId="ADAL" clId="{5E52D2FC-C8B1-4B27-B129-DBC1440BF5AB}" dt="2022-12-12T20:29:29.217" v="286" actId="1076"/>
          <ac:picMkLst>
            <pc:docMk/>
            <pc:sldMk cId="0" sldId="265"/>
            <ac:picMk id="4" creationId="{18E752FB-4786-255B-BC60-9DFAB3CCE344}"/>
          </ac:picMkLst>
        </pc:picChg>
        <pc:picChg chg="add mod">
          <ac:chgData name="Janson, Brian D" userId="17869c82-e820-4f0b-9ef4-6bb812314540" providerId="ADAL" clId="{5E52D2FC-C8B1-4B27-B129-DBC1440BF5AB}" dt="2022-12-12T20:31:11.191" v="295" actId="1076"/>
          <ac:picMkLst>
            <pc:docMk/>
            <pc:sldMk cId="0" sldId="265"/>
            <ac:picMk id="6" creationId="{4492A1A4-0790-9010-50AA-287970D50DB9}"/>
          </ac:picMkLst>
        </pc:picChg>
        <pc:picChg chg="del">
          <ac:chgData name="Janson, Brian D" userId="17869c82-e820-4f0b-9ef4-6bb812314540" providerId="ADAL" clId="{5E52D2FC-C8B1-4B27-B129-DBC1440BF5AB}" dt="2022-12-12T20:29:23.835" v="285" actId="478"/>
          <ac:picMkLst>
            <pc:docMk/>
            <pc:sldMk cId="0" sldId="265"/>
            <ac:picMk id="212" creationId="{00000000-0000-0000-0000-000000000000}"/>
          </ac:picMkLst>
        </pc:picChg>
        <pc:picChg chg="del">
          <ac:chgData name="Janson, Brian D" userId="17869c82-e820-4f0b-9ef4-6bb812314540" providerId="ADAL" clId="{5E52D2FC-C8B1-4B27-B129-DBC1440BF5AB}" dt="2022-12-12T20:31:06.376" v="294" actId="478"/>
          <ac:picMkLst>
            <pc:docMk/>
            <pc:sldMk cId="0" sldId="265"/>
            <ac:picMk id="214" creationId="{00000000-0000-0000-0000-000000000000}"/>
          </ac:picMkLst>
        </pc:picChg>
      </pc:sldChg>
      <pc:sldChg chg="addSp delSp modSp mod modTransition addCm delCm modNotesTx">
        <pc:chgData name="Janson, Brian D" userId="17869c82-e820-4f0b-9ef4-6bb812314540" providerId="ADAL" clId="{5E52D2FC-C8B1-4B27-B129-DBC1440BF5AB}" dt="2022-12-14T19:04:02.807" v="1110"/>
        <pc:sldMkLst>
          <pc:docMk/>
          <pc:sldMk cId="0" sldId="266"/>
        </pc:sldMkLst>
        <pc:spChg chg="add mod">
          <ac:chgData name="Janson, Brian D" userId="17869c82-e820-4f0b-9ef4-6bb812314540" providerId="ADAL" clId="{5E52D2FC-C8B1-4B27-B129-DBC1440BF5AB}" dt="2022-12-13T22:17:32.842" v="470" actId="1076"/>
          <ac:spMkLst>
            <pc:docMk/>
            <pc:sldMk cId="0" sldId="266"/>
            <ac:spMk id="2" creationId="{5E6A4776-3B29-86B5-38CB-C9DC1D2C906A}"/>
          </ac:spMkLst>
        </pc:spChg>
        <pc:spChg chg="mod">
          <ac:chgData name="Janson, Brian D" userId="17869c82-e820-4f0b-9ef4-6bb812314540" providerId="ADAL" clId="{5E52D2FC-C8B1-4B27-B129-DBC1440BF5AB}" dt="2022-12-12T20:34:46.510" v="305" actId="207"/>
          <ac:spMkLst>
            <pc:docMk/>
            <pc:sldMk cId="0" sldId="266"/>
            <ac:spMk id="231" creationId="{00000000-0000-0000-0000-000000000000}"/>
          </ac:spMkLst>
        </pc:spChg>
        <pc:picChg chg="del">
          <ac:chgData name="Janson, Brian D" userId="17869c82-e820-4f0b-9ef4-6bb812314540" providerId="ADAL" clId="{5E52D2FC-C8B1-4B27-B129-DBC1440BF5AB}" dt="2022-12-12T20:34:04.265" v="296" actId="478"/>
          <ac:picMkLst>
            <pc:docMk/>
            <pc:sldMk cId="0" sldId="266"/>
            <ac:picMk id="232" creationId="{00000000-0000-0000-0000-000000000000}"/>
          </ac:picMkLst>
        </pc:picChg>
        <pc:picChg chg="add mod">
          <ac:chgData name="Janson, Brian D" userId="17869c82-e820-4f0b-9ef4-6bb812314540" providerId="ADAL" clId="{5E52D2FC-C8B1-4B27-B129-DBC1440BF5AB}" dt="2022-12-12T20:34:30.817" v="302" actId="1076"/>
          <ac:picMkLst>
            <pc:docMk/>
            <pc:sldMk cId="0" sldId="266"/>
            <ac:picMk id="2050" creationId="{B7C03135-D1BF-E296-23E4-A64D4C4F1EC8}"/>
          </ac:picMkLst>
        </pc:picChg>
      </pc:sldChg>
      <pc:sldChg chg="addSp delSp modSp mod modTransition modNotesTx">
        <pc:chgData name="Janson, Brian D" userId="17869c82-e820-4f0b-9ef4-6bb812314540" providerId="ADAL" clId="{5E52D2FC-C8B1-4B27-B129-DBC1440BF5AB}" dt="2022-12-14T18:54:55.611" v="1062"/>
        <pc:sldMkLst>
          <pc:docMk/>
          <pc:sldMk cId="0" sldId="267"/>
        </pc:sldMkLst>
        <pc:picChg chg="add mod">
          <ac:chgData name="Janson, Brian D" userId="17869c82-e820-4f0b-9ef4-6bb812314540" providerId="ADAL" clId="{5E52D2FC-C8B1-4B27-B129-DBC1440BF5AB}" dt="2022-12-12T21:36:58.825" v="353" actId="1076"/>
          <ac:picMkLst>
            <pc:docMk/>
            <pc:sldMk cId="0" sldId="267"/>
            <ac:picMk id="4" creationId="{371182A4-B91D-0B2A-39A7-74BEC1E3BA0B}"/>
          </ac:picMkLst>
        </pc:picChg>
        <pc:picChg chg="del">
          <ac:chgData name="Janson, Brian D" userId="17869c82-e820-4f0b-9ef4-6bb812314540" providerId="ADAL" clId="{5E52D2FC-C8B1-4B27-B129-DBC1440BF5AB}" dt="2022-12-12T21:36:47.520" v="350" actId="478"/>
          <ac:picMkLst>
            <pc:docMk/>
            <pc:sldMk cId="0" sldId="267"/>
            <ac:picMk id="248"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68"/>
        </pc:sldMkLst>
        <pc:spChg chg="mod">
          <ac:chgData name="Janson, Brian D" userId="17869c82-e820-4f0b-9ef4-6bb812314540" providerId="ADAL" clId="{5E52D2FC-C8B1-4B27-B129-DBC1440BF5AB}" dt="2022-12-12T21:41:00.673" v="369" actId="1076"/>
          <ac:spMkLst>
            <pc:docMk/>
            <pc:sldMk cId="0" sldId="268"/>
            <ac:spMk id="266" creationId="{00000000-0000-0000-0000-000000000000}"/>
          </ac:spMkLst>
        </pc:spChg>
        <pc:picChg chg="add mod">
          <ac:chgData name="Janson, Brian D" userId="17869c82-e820-4f0b-9ef4-6bb812314540" providerId="ADAL" clId="{5E52D2FC-C8B1-4B27-B129-DBC1440BF5AB}" dt="2022-12-12T21:39:39.274" v="360" actId="1076"/>
          <ac:picMkLst>
            <pc:docMk/>
            <pc:sldMk cId="0" sldId="268"/>
            <ac:picMk id="4" creationId="{7ECDD455-8521-F06A-6F02-46C620EDB6B0}"/>
          </ac:picMkLst>
        </pc:picChg>
        <pc:picChg chg="add mod">
          <ac:chgData name="Janson, Brian D" userId="17869c82-e820-4f0b-9ef4-6bb812314540" providerId="ADAL" clId="{5E52D2FC-C8B1-4B27-B129-DBC1440BF5AB}" dt="2022-12-12T21:41:06.971" v="370" actId="1076"/>
          <ac:picMkLst>
            <pc:docMk/>
            <pc:sldMk cId="0" sldId="268"/>
            <ac:picMk id="6" creationId="{F2FC0152-CCE9-1F0C-5731-13C9FACA44CF}"/>
          </ac:picMkLst>
        </pc:picChg>
        <pc:picChg chg="del">
          <ac:chgData name="Janson, Brian D" userId="17869c82-e820-4f0b-9ef4-6bb812314540" providerId="ADAL" clId="{5E52D2FC-C8B1-4B27-B129-DBC1440BF5AB}" dt="2022-12-12T21:40:55.331" v="368" actId="478"/>
          <ac:picMkLst>
            <pc:docMk/>
            <pc:sldMk cId="0" sldId="268"/>
            <ac:picMk id="257" creationId="{00000000-0000-0000-0000-000000000000}"/>
          </ac:picMkLst>
        </pc:picChg>
        <pc:picChg chg="del">
          <ac:chgData name="Janson, Brian D" userId="17869c82-e820-4f0b-9ef4-6bb812314540" providerId="ADAL" clId="{5E52D2FC-C8B1-4B27-B129-DBC1440BF5AB}" dt="2022-12-12T21:39:35.267" v="359" actId="478"/>
          <ac:picMkLst>
            <pc:docMk/>
            <pc:sldMk cId="0" sldId="268"/>
            <ac:picMk id="268"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69"/>
        </pc:sldMkLst>
        <pc:spChg chg="mod">
          <ac:chgData name="Janson, Brian D" userId="17869c82-e820-4f0b-9ef4-6bb812314540" providerId="ADAL" clId="{5E52D2FC-C8B1-4B27-B129-DBC1440BF5AB}" dt="2022-12-12T21:42:58.646" v="372" actId="207"/>
          <ac:spMkLst>
            <pc:docMk/>
            <pc:sldMk cId="0" sldId="269"/>
            <ac:spMk id="3" creationId="{8E5914E9-B724-4AF7-B823-31452E6DAA85}"/>
          </ac:spMkLst>
        </pc:spChg>
        <pc:picChg chg="add mod">
          <ac:chgData name="Janson, Brian D" userId="17869c82-e820-4f0b-9ef4-6bb812314540" providerId="ADAL" clId="{5E52D2FC-C8B1-4B27-B129-DBC1440BF5AB}" dt="2022-12-12T21:44:55.135" v="380" actId="1076"/>
          <ac:picMkLst>
            <pc:docMk/>
            <pc:sldMk cId="0" sldId="269"/>
            <ac:picMk id="2" creationId="{857845DE-C777-1C5D-8F15-C8D6FDDC15EE}"/>
          </ac:picMkLst>
        </pc:picChg>
        <pc:picChg chg="del">
          <ac:chgData name="Janson, Brian D" userId="17869c82-e820-4f0b-9ef4-6bb812314540" providerId="ADAL" clId="{5E52D2FC-C8B1-4B27-B129-DBC1440BF5AB}" dt="2022-12-12T21:43:13.897" v="373" actId="478"/>
          <ac:picMkLst>
            <pc:docMk/>
            <pc:sldMk cId="0" sldId="269"/>
            <ac:picMk id="283"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70"/>
        </pc:sldMkLst>
        <pc:picChg chg="add mod">
          <ac:chgData name="Janson, Brian D" userId="17869c82-e820-4f0b-9ef4-6bb812314540" providerId="ADAL" clId="{5E52D2FC-C8B1-4B27-B129-DBC1440BF5AB}" dt="2022-12-12T21:46:25.247" v="388" actId="1076"/>
          <ac:picMkLst>
            <pc:docMk/>
            <pc:sldMk cId="0" sldId="270"/>
            <ac:picMk id="4" creationId="{899BC364-C7D9-A77E-E0EC-B95978FB7ACF}"/>
          </ac:picMkLst>
        </pc:picChg>
        <pc:picChg chg="del">
          <ac:chgData name="Janson, Brian D" userId="17869c82-e820-4f0b-9ef4-6bb812314540" providerId="ADAL" clId="{5E52D2FC-C8B1-4B27-B129-DBC1440BF5AB}" dt="2022-12-12T21:46:18.223" v="385" actId="478"/>
          <ac:picMkLst>
            <pc:docMk/>
            <pc:sldMk cId="0" sldId="270"/>
            <ac:picMk id="298" creationId="{00000000-0000-0000-0000-000000000000}"/>
          </ac:picMkLst>
        </pc:picChg>
      </pc:sldChg>
      <pc:sldChg chg="addSp delSp modSp mod modTransition addCm delCm modCm modNotesTx">
        <pc:chgData name="Janson, Brian D" userId="17869c82-e820-4f0b-9ef4-6bb812314540" providerId="ADAL" clId="{5E52D2FC-C8B1-4B27-B129-DBC1440BF5AB}" dt="2022-12-14T18:55:25.035" v="1063"/>
        <pc:sldMkLst>
          <pc:docMk/>
          <pc:sldMk cId="0" sldId="271"/>
        </pc:sldMkLst>
        <pc:picChg chg="add mod">
          <ac:chgData name="Janson, Brian D" userId="17869c82-e820-4f0b-9ef4-6bb812314540" providerId="ADAL" clId="{5E52D2FC-C8B1-4B27-B129-DBC1440BF5AB}" dt="2022-12-12T21:47:07.386" v="393" actId="1035"/>
          <ac:picMkLst>
            <pc:docMk/>
            <pc:sldMk cId="0" sldId="271"/>
            <ac:picMk id="2" creationId="{8DC140D1-70CA-6C6A-5CB3-5A0176173502}"/>
          </ac:picMkLst>
        </pc:picChg>
        <pc:picChg chg="del">
          <ac:chgData name="Janson, Brian D" userId="17869c82-e820-4f0b-9ef4-6bb812314540" providerId="ADAL" clId="{5E52D2FC-C8B1-4B27-B129-DBC1440BF5AB}" dt="2022-12-12T21:47:02.614" v="391" actId="478"/>
          <ac:picMkLst>
            <pc:docMk/>
            <pc:sldMk cId="0" sldId="271"/>
            <ac:picMk id="314" creationId="{00000000-0000-0000-0000-000000000000}"/>
          </ac:picMkLst>
        </pc:picChg>
      </pc:sldChg>
      <pc:sldChg chg="addSp delSp modSp mod modTransition addCm delCm modCm modNotesTx">
        <pc:chgData name="Janson, Brian D" userId="17869c82-e820-4f0b-9ef4-6bb812314540" providerId="ADAL" clId="{5E52D2FC-C8B1-4B27-B129-DBC1440BF5AB}" dt="2022-12-14T19:05:25.616" v="1111"/>
        <pc:sldMkLst>
          <pc:docMk/>
          <pc:sldMk cId="0" sldId="272"/>
        </pc:sldMkLst>
        <pc:picChg chg="del">
          <ac:chgData name="Janson, Brian D" userId="17869c82-e820-4f0b-9ef4-6bb812314540" providerId="ADAL" clId="{5E52D2FC-C8B1-4B27-B129-DBC1440BF5AB}" dt="2022-12-13T22:34:00.577" v="478" actId="478"/>
          <ac:picMkLst>
            <pc:docMk/>
            <pc:sldMk cId="0" sldId="272"/>
            <ac:picMk id="331" creationId="{00000000-0000-0000-0000-000000000000}"/>
          </ac:picMkLst>
        </pc:picChg>
        <pc:picChg chg="add del mod">
          <ac:chgData name="Janson, Brian D" userId="17869c82-e820-4f0b-9ef4-6bb812314540" providerId="ADAL" clId="{5E52D2FC-C8B1-4B27-B129-DBC1440BF5AB}" dt="2022-12-13T22:35:51.564" v="481" actId="478"/>
          <ac:picMkLst>
            <pc:docMk/>
            <pc:sldMk cId="0" sldId="272"/>
            <ac:picMk id="1026" creationId="{FD5131D1-C7DA-1AE8-0F57-D1F63AE478F2}"/>
          </ac:picMkLst>
        </pc:picChg>
        <pc:picChg chg="add mod">
          <ac:chgData name="Janson, Brian D" userId="17869c82-e820-4f0b-9ef4-6bb812314540" providerId="ADAL" clId="{5E52D2FC-C8B1-4B27-B129-DBC1440BF5AB}" dt="2022-12-13T22:37:05.674" v="507"/>
          <ac:picMkLst>
            <pc:docMk/>
            <pc:sldMk cId="0" sldId="272"/>
            <ac:picMk id="1028" creationId="{6F5766E2-0222-A90B-32E4-CCF9D9A96070}"/>
          </ac:picMkLst>
        </pc:picChg>
      </pc:sldChg>
      <pc:sldChg chg="addSp delSp modSp mod modTransition modNotesTx">
        <pc:chgData name="Janson, Brian D" userId="17869c82-e820-4f0b-9ef4-6bb812314540" providerId="ADAL" clId="{5E52D2FC-C8B1-4B27-B129-DBC1440BF5AB}" dt="2022-12-14T18:55:25.035" v="1063"/>
        <pc:sldMkLst>
          <pc:docMk/>
          <pc:sldMk cId="0" sldId="273"/>
        </pc:sldMkLst>
        <pc:picChg chg="add mod">
          <ac:chgData name="Janson, Brian D" userId="17869c82-e820-4f0b-9ef4-6bb812314540" providerId="ADAL" clId="{5E52D2FC-C8B1-4B27-B129-DBC1440BF5AB}" dt="2022-12-13T22:38:02.042" v="509"/>
          <ac:picMkLst>
            <pc:docMk/>
            <pc:sldMk cId="0" sldId="273"/>
            <ac:picMk id="2" creationId="{3A1FA4A8-1E93-8A2F-93A8-2A6A97B0CF88}"/>
          </ac:picMkLst>
        </pc:picChg>
        <pc:picChg chg="del">
          <ac:chgData name="Janson, Brian D" userId="17869c82-e820-4f0b-9ef4-6bb812314540" providerId="ADAL" clId="{5E52D2FC-C8B1-4B27-B129-DBC1440BF5AB}" dt="2022-12-13T22:38:00.619" v="508" actId="478"/>
          <ac:picMkLst>
            <pc:docMk/>
            <pc:sldMk cId="0" sldId="273"/>
            <ac:picMk id="346"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74"/>
        </pc:sldMkLst>
        <pc:picChg chg="add mod">
          <ac:chgData name="Janson, Brian D" userId="17869c82-e820-4f0b-9ef4-6bb812314540" providerId="ADAL" clId="{5E52D2FC-C8B1-4B27-B129-DBC1440BF5AB}" dt="2022-12-13T22:38:05.738" v="511"/>
          <ac:picMkLst>
            <pc:docMk/>
            <pc:sldMk cId="0" sldId="274"/>
            <ac:picMk id="2" creationId="{F60DDC3D-5EB9-0E06-9B03-C6A320DA79EA}"/>
          </ac:picMkLst>
        </pc:picChg>
        <pc:picChg chg="del">
          <ac:chgData name="Janson, Brian D" userId="17869c82-e820-4f0b-9ef4-6bb812314540" providerId="ADAL" clId="{5E52D2FC-C8B1-4B27-B129-DBC1440BF5AB}" dt="2022-12-13T22:38:04.498" v="510" actId="478"/>
          <ac:picMkLst>
            <pc:docMk/>
            <pc:sldMk cId="0" sldId="274"/>
            <ac:picMk id="361"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75"/>
        </pc:sldMkLst>
        <pc:picChg chg="add mod">
          <ac:chgData name="Janson, Brian D" userId="17869c82-e820-4f0b-9ef4-6bb812314540" providerId="ADAL" clId="{5E52D2FC-C8B1-4B27-B129-DBC1440BF5AB}" dt="2022-12-13T22:39:42.292" v="513"/>
          <ac:picMkLst>
            <pc:docMk/>
            <pc:sldMk cId="0" sldId="275"/>
            <ac:picMk id="4" creationId="{BC197F0D-119F-7F2B-635D-CD8B291C4C43}"/>
          </ac:picMkLst>
        </pc:picChg>
        <pc:picChg chg="add del mod">
          <ac:chgData name="Janson, Brian D" userId="17869c82-e820-4f0b-9ef4-6bb812314540" providerId="ADAL" clId="{5E52D2FC-C8B1-4B27-B129-DBC1440BF5AB}" dt="2022-12-12T21:55:16.792" v="405" actId="478"/>
          <ac:picMkLst>
            <pc:docMk/>
            <pc:sldMk cId="0" sldId="275"/>
            <ac:picMk id="6" creationId="{141B1354-162B-A8A9-D341-D8731472F73A}"/>
          </ac:picMkLst>
        </pc:picChg>
        <pc:picChg chg="add del mod">
          <ac:chgData name="Janson, Brian D" userId="17869c82-e820-4f0b-9ef4-6bb812314540" providerId="ADAL" clId="{5E52D2FC-C8B1-4B27-B129-DBC1440BF5AB}" dt="2022-12-13T00:05:13.383" v="416" actId="478"/>
          <ac:picMkLst>
            <pc:docMk/>
            <pc:sldMk cId="0" sldId="275"/>
            <ac:picMk id="7" creationId="{28990AF1-F801-EE67-8DE5-47B675618A56}"/>
          </ac:picMkLst>
        </pc:picChg>
        <pc:picChg chg="add mod">
          <ac:chgData name="Janson, Brian D" userId="17869c82-e820-4f0b-9ef4-6bb812314540" providerId="ADAL" clId="{5E52D2FC-C8B1-4B27-B129-DBC1440BF5AB}" dt="2022-12-13T00:05:44.416" v="424" actId="1076"/>
          <ac:picMkLst>
            <pc:docMk/>
            <pc:sldMk cId="0" sldId="275"/>
            <ac:picMk id="9" creationId="{A7D6784E-7D48-296B-BB28-D8C9FDF4C01B}"/>
          </ac:picMkLst>
        </pc:picChg>
        <pc:picChg chg="del">
          <ac:chgData name="Janson, Brian D" userId="17869c82-e820-4f0b-9ef4-6bb812314540" providerId="ADAL" clId="{5E52D2FC-C8B1-4B27-B129-DBC1440BF5AB}" dt="2022-12-13T00:04:16.206" v="411" actId="478"/>
          <ac:picMkLst>
            <pc:docMk/>
            <pc:sldMk cId="0" sldId="275"/>
            <ac:picMk id="378" creationId="{00000000-0000-0000-0000-000000000000}"/>
          </ac:picMkLst>
        </pc:picChg>
        <pc:picChg chg="del">
          <ac:chgData name="Janson, Brian D" userId="17869c82-e820-4f0b-9ef4-6bb812314540" providerId="ADAL" clId="{5E52D2FC-C8B1-4B27-B129-DBC1440BF5AB}" dt="2022-12-12T21:54:10.368" v="398" actId="478"/>
          <ac:picMkLst>
            <pc:docMk/>
            <pc:sldMk cId="0" sldId="275"/>
            <ac:picMk id="379" creationId="{00000000-0000-0000-0000-000000000000}"/>
          </ac:picMkLst>
        </pc:picChg>
      </pc:sldChg>
      <pc:sldChg chg="addSp delSp modSp mod modTransition modNotesTx">
        <pc:chgData name="Janson, Brian D" userId="17869c82-e820-4f0b-9ef4-6bb812314540" providerId="ADAL" clId="{5E52D2FC-C8B1-4B27-B129-DBC1440BF5AB}" dt="2022-12-14T19:05:59.929" v="1113" actId="1076"/>
        <pc:sldMkLst>
          <pc:docMk/>
          <pc:sldMk cId="0" sldId="276"/>
        </pc:sldMkLst>
        <pc:spChg chg="mod">
          <ac:chgData name="Janson, Brian D" userId="17869c82-e820-4f0b-9ef4-6bb812314540" providerId="ADAL" clId="{5E52D2FC-C8B1-4B27-B129-DBC1440BF5AB}" dt="2022-12-14T19:05:59.929" v="1113" actId="1076"/>
          <ac:spMkLst>
            <pc:docMk/>
            <pc:sldMk cId="0" sldId="276"/>
            <ac:spMk id="384" creationId="{00000000-0000-0000-0000-000000000000}"/>
          </ac:spMkLst>
        </pc:spChg>
        <pc:picChg chg="add del mod">
          <ac:chgData name="Janson, Brian D" userId="17869c82-e820-4f0b-9ef4-6bb812314540" providerId="ADAL" clId="{5E52D2FC-C8B1-4B27-B129-DBC1440BF5AB}" dt="2022-12-13T00:03:10.772" v="408" actId="21"/>
          <ac:picMkLst>
            <pc:docMk/>
            <pc:sldMk cId="0" sldId="276"/>
            <ac:picMk id="4" creationId="{67668C2C-4125-CEB0-B38B-6E6B04E33E05}"/>
          </ac:picMkLst>
        </pc:picChg>
        <pc:picChg chg="add mod">
          <ac:chgData name="Janson, Brian D" userId="17869c82-e820-4f0b-9ef4-6bb812314540" providerId="ADAL" clId="{5E52D2FC-C8B1-4B27-B129-DBC1440BF5AB}" dt="2022-12-13T00:09:09.112" v="446" actId="1076"/>
          <ac:picMkLst>
            <pc:docMk/>
            <pc:sldMk cId="0" sldId="276"/>
            <ac:picMk id="5" creationId="{211E821D-D799-C944-3437-4C387E012624}"/>
          </ac:picMkLst>
        </pc:picChg>
        <pc:picChg chg="del">
          <ac:chgData name="Janson, Brian D" userId="17869c82-e820-4f0b-9ef4-6bb812314540" providerId="ADAL" clId="{5E52D2FC-C8B1-4B27-B129-DBC1440BF5AB}" dt="2022-12-13T00:09:04.258" v="445" actId="478"/>
          <ac:picMkLst>
            <pc:docMk/>
            <pc:sldMk cId="0" sldId="276"/>
            <ac:picMk id="393"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77"/>
        </pc:sldMkLst>
        <pc:picChg chg="add mod">
          <ac:chgData name="Janson, Brian D" userId="17869c82-e820-4f0b-9ef4-6bb812314540" providerId="ADAL" clId="{5E52D2FC-C8B1-4B27-B129-DBC1440BF5AB}" dt="2022-12-13T22:40:21.020" v="520" actId="1076"/>
          <ac:picMkLst>
            <pc:docMk/>
            <pc:sldMk cId="0" sldId="277"/>
            <ac:picMk id="2" creationId="{B59218F4-138F-D32E-FFC7-2FAE9CFFC4B8}"/>
          </ac:picMkLst>
        </pc:picChg>
        <pc:picChg chg="add mod">
          <ac:chgData name="Janson, Brian D" userId="17869c82-e820-4f0b-9ef4-6bb812314540" providerId="ADAL" clId="{5E52D2FC-C8B1-4B27-B129-DBC1440BF5AB}" dt="2022-12-13T22:41:10.731" v="528" actId="1076"/>
          <ac:picMkLst>
            <pc:docMk/>
            <pc:sldMk cId="0" sldId="277"/>
            <ac:picMk id="4" creationId="{925C6326-9A7D-A876-9DA6-4CE99B9358CF}"/>
          </ac:picMkLst>
        </pc:picChg>
        <pc:picChg chg="del mod">
          <ac:chgData name="Janson, Brian D" userId="17869c82-e820-4f0b-9ef4-6bb812314540" providerId="ADAL" clId="{5E52D2FC-C8B1-4B27-B129-DBC1440BF5AB}" dt="2022-12-13T22:40:58.048" v="524" actId="478"/>
          <ac:picMkLst>
            <pc:docMk/>
            <pc:sldMk cId="0" sldId="277"/>
            <ac:picMk id="411" creationId="{00000000-0000-0000-0000-000000000000}"/>
          </ac:picMkLst>
        </pc:picChg>
        <pc:picChg chg="del mod">
          <ac:chgData name="Janson, Brian D" userId="17869c82-e820-4f0b-9ef4-6bb812314540" providerId="ADAL" clId="{5E52D2FC-C8B1-4B27-B129-DBC1440BF5AB}" dt="2022-12-13T22:40:11.034" v="516" actId="478"/>
          <ac:picMkLst>
            <pc:docMk/>
            <pc:sldMk cId="0" sldId="277"/>
            <ac:picMk id="412"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78"/>
        </pc:sldMkLst>
        <pc:picChg chg="add mod">
          <ac:chgData name="Janson, Brian D" userId="17869c82-e820-4f0b-9ef4-6bb812314540" providerId="ADAL" clId="{5E52D2FC-C8B1-4B27-B129-DBC1440BF5AB}" dt="2022-12-13T22:41:46.532" v="550" actId="1076"/>
          <ac:picMkLst>
            <pc:docMk/>
            <pc:sldMk cId="0" sldId="278"/>
            <ac:picMk id="2" creationId="{192B1456-CD16-7035-24E0-7DCBB495E4F6}"/>
          </ac:picMkLst>
        </pc:picChg>
        <pc:picChg chg="del">
          <ac:chgData name="Janson, Brian D" userId="17869c82-e820-4f0b-9ef4-6bb812314540" providerId="ADAL" clId="{5E52D2FC-C8B1-4B27-B129-DBC1440BF5AB}" dt="2022-12-13T22:41:40.937" v="548" actId="478"/>
          <ac:picMkLst>
            <pc:docMk/>
            <pc:sldMk cId="0" sldId="278"/>
            <ac:picMk id="426"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79"/>
        </pc:sldMkLst>
        <pc:picChg chg="add mod">
          <ac:chgData name="Janson, Brian D" userId="17869c82-e820-4f0b-9ef4-6bb812314540" providerId="ADAL" clId="{5E52D2FC-C8B1-4B27-B129-DBC1440BF5AB}" dt="2022-12-13T22:42:32.666" v="555" actId="1076"/>
          <ac:picMkLst>
            <pc:docMk/>
            <pc:sldMk cId="0" sldId="279"/>
            <ac:picMk id="2" creationId="{EFA81F76-7E9A-ECAD-EA61-2FA500A8C166}"/>
          </ac:picMkLst>
        </pc:picChg>
        <pc:picChg chg="add mod">
          <ac:chgData name="Janson, Brian D" userId="17869c82-e820-4f0b-9ef4-6bb812314540" providerId="ADAL" clId="{5E52D2FC-C8B1-4B27-B129-DBC1440BF5AB}" dt="2022-12-13T22:42:56.790" v="558"/>
          <ac:picMkLst>
            <pc:docMk/>
            <pc:sldMk cId="0" sldId="279"/>
            <ac:picMk id="4" creationId="{415BF24B-55C6-85E6-9BDD-1881C8962608}"/>
          </ac:picMkLst>
        </pc:picChg>
        <pc:picChg chg="del">
          <ac:chgData name="Janson, Brian D" userId="17869c82-e820-4f0b-9ef4-6bb812314540" providerId="ADAL" clId="{5E52D2FC-C8B1-4B27-B129-DBC1440BF5AB}" dt="2022-12-13T22:42:29.476" v="554" actId="478"/>
          <ac:picMkLst>
            <pc:docMk/>
            <pc:sldMk cId="0" sldId="279"/>
            <ac:picMk id="444" creationId="{00000000-0000-0000-0000-000000000000}"/>
          </ac:picMkLst>
        </pc:picChg>
        <pc:picChg chg="del">
          <ac:chgData name="Janson, Brian D" userId="17869c82-e820-4f0b-9ef4-6bb812314540" providerId="ADAL" clId="{5E52D2FC-C8B1-4B27-B129-DBC1440BF5AB}" dt="2022-12-13T22:42:48.870" v="556" actId="478"/>
          <ac:picMkLst>
            <pc:docMk/>
            <pc:sldMk cId="0" sldId="279"/>
            <ac:picMk id="445"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80"/>
        </pc:sldMkLst>
        <pc:picChg chg="add mod">
          <ac:chgData name="Janson, Brian D" userId="17869c82-e820-4f0b-9ef4-6bb812314540" providerId="ADAL" clId="{5E52D2FC-C8B1-4B27-B129-DBC1440BF5AB}" dt="2022-12-13T22:44:05.181" v="581" actId="1076"/>
          <ac:picMkLst>
            <pc:docMk/>
            <pc:sldMk cId="0" sldId="280"/>
            <ac:picMk id="2" creationId="{6AB22BD0-F89F-8245-19C1-1865575CDB02}"/>
          </ac:picMkLst>
        </pc:picChg>
        <pc:picChg chg="del">
          <ac:chgData name="Janson, Brian D" userId="17869c82-e820-4f0b-9ef4-6bb812314540" providerId="ADAL" clId="{5E52D2FC-C8B1-4B27-B129-DBC1440BF5AB}" dt="2022-12-13T22:43:53.706" v="577" actId="478"/>
          <ac:picMkLst>
            <pc:docMk/>
            <pc:sldMk cId="0" sldId="280"/>
            <ac:picMk id="459"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81"/>
        </pc:sldMkLst>
        <pc:picChg chg="add mod">
          <ac:chgData name="Janson, Brian D" userId="17869c82-e820-4f0b-9ef4-6bb812314540" providerId="ADAL" clId="{5E52D2FC-C8B1-4B27-B129-DBC1440BF5AB}" dt="2022-12-13T23:01:42.059" v="615" actId="1076"/>
          <ac:picMkLst>
            <pc:docMk/>
            <pc:sldMk cId="0" sldId="281"/>
            <ac:picMk id="2" creationId="{7E919C46-B134-90D8-47E0-B388C2CE6C3D}"/>
          </ac:picMkLst>
        </pc:picChg>
        <pc:picChg chg="del">
          <ac:chgData name="Janson, Brian D" userId="17869c82-e820-4f0b-9ef4-6bb812314540" providerId="ADAL" clId="{5E52D2FC-C8B1-4B27-B129-DBC1440BF5AB}" dt="2022-12-13T23:01:34.464" v="614" actId="478"/>
          <ac:picMkLst>
            <pc:docMk/>
            <pc:sldMk cId="0" sldId="281"/>
            <ac:picMk id="474"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82"/>
        </pc:sldMkLst>
        <pc:picChg chg="add mod">
          <ac:chgData name="Janson, Brian D" userId="17869c82-e820-4f0b-9ef4-6bb812314540" providerId="ADAL" clId="{5E52D2FC-C8B1-4B27-B129-DBC1440BF5AB}" dt="2022-12-13T23:00:18.224" v="609"/>
          <ac:picMkLst>
            <pc:docMk/>
            <pc:sldMk cId="0" sldId="282"/>
            <ac:picMk id="2" creationId="{08AB59F7-A241-B626-5C7A-7E31F18D8685}"/>
          </ac:picMkLst>
        </pc:picChg>
        <pc:picChg chg="del">
          <ac:chgData name="Janson, Brian D" userId="17869c82-e820-4f0b-9ef4-6bb812314540" providerId="ADAL" clId="{5E52D2FC-C8B1-4B27-B129-DBC1440BF5AB}" dt="2022-12-13T23:00:21.156" v="610" actId="478"/>
          <ac:picMkLst>
            <pc:docMk/>
            <pc:sldMk cId="0" sldId="282"/>
            <ac:picMk id="489"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83"/>
        </pc:sldMkLst>
        <pc:picChg chg="add mod">
          <ac:chgData name="Janson, Brian D" userId="17869c82-e820-4f0b-9ef4-6bb812314540" providerId="ADAL" clId="{5E52D2FC-C8B1-4B27-B129-DBC1440BF5AB}" dt="2022-12-13T22:59:19.775" v="596" actId="1076"/>
          <ac:picMkLst>
            <pc:docMk/>
            <pc:sldMk cId="0" sldId="283"/>
            <ac:picMk id="4" creationId="{AC99DEA7-33EC-40D2-ABBA-1AD872CD2DB0}"/>
          </ac:picMkLst>
        </pc:picChg>
        <pc:picChg chg="add del mod">
          <ac:chgData name="Janson, Brian D" userId="17869c82-e820-4f0b-9ef4-6bb812314540" providerId="ADAL" clId="{5E52D2FC-C8B1-4B27-B129-DBC1440BF5AB}" dt="2022-12-13T22:58:48.564" v="591" actId="478"/>
          <ac:picMkLst>
            <pc:docMk/>
            <pc:sldMk cId="0" sldId="283"/>
            <ac:picMk id="6" creationId="{EA67A8A3-7965-734D-D73D-327CB8393E6D}"/>
          </ac:picMkLst>
        </pc:picChg>
        <pc:picChg chg="del">
          <ac:chgData name="Janson, Brian D" userId="17869c82-e820-4f0b-9ef4-6bb812314540" providerId="ADAL" clId="{5E52D2FC-C8B1-4B27-B129-DBC1440BF5AB}" dt="2022-12-13T22:59:13.175" v="593" actId="478"/>
          <ac:picMkLst>
            <pc:docMk/>
            <pc:sldMk cId="0" sldId="283"/>
            <ac:picMk id="504" creationId="{00000000-0000-0000-0000-000000000000}"/>
          </ac:picMkLst>
        </pc:picChg>
      </pc:sldChg>
      <pc:sldChg chg="addSp delSp modSp mod modTransition addCm delCm modNotesTx">
        <pc:chgData name="Janson, Brian D" userId="17869c82-e820-4f0b-9ef4-6bb812314540" providerId="ADAL" clId="{5E52D2FC-C8B1-4B27-B129-DBC1440BF5AB}" dt="2022-12-14T18:56:49.423" v="1066"/>
        <pc:sldMkLst>
          <pc:docMk/>
          <pc:sldMk cId="0" sldId="284"/>
        </pc:sldMkLst>
        <pc:picChg chg="add del">
          <ac:chgData name="Janson, Brian D" userId="17869c82-e820-4f0b-9ef4-6bb812314540" providerId="ADAL" clId="{5E52D2FC-C8B1-4B27-B129-DBC1440BF5AB}" dt="2022-12-13T23:16:11.027" v="657" actId="478"/>
          <ac:picMkLst>
            <pc:docMk/>
            <pc:sldMk cId="0" sldId="284"/>
            <ac:picMk id="4" creationId="{6E79DC97-BC89-1934-6388-7066BE259C65}"/>
          </ac:picMkLst>
        </pc:picChg>
        <pc:picChg chg="del">
          <ac:chgData name="Janson, Brian D" userId="17869c82-e820-4f0b-9ef4-6bb812314540" providerId="ADAL" clId="{5E52D2FC-C8B1-4B27-B129-DBC1440BF5AB}" dt="2022-12-13T23:10:25.319" v="616" actId="478"/>
          <ac:picMkLst>
            <pc:docMk/>
            <pc:sldMk cId="0" sldId="284"/>
            <ac:picMk id="522" creationId="{00000000-0000-0000-0000-000000000000}"/>
          </ac:picMkLst>
        </pc:picChg>
        <pc:picChg chg="del">
          <ac:chgData name="Janson, Brian D" userId="17869c82-e820-4f0b-9ef4-6bb812314540" providerId="ADAL" clId="{5E52D2FC-C8B1-4B27-B129-DBC1440BF5AB}" dt="2022-12-13T23:15:02.775" v="630" actId="478"/>
          <ac:picMkLst>
            <pc:docMk/>
            <pc:sldMk cId="0" sldId="284"/>
            <ac:picMk id="523" creationId="{00000000-0000-0000-0000-000000000000}"/>
          </ac:picMkLst>
        </pc:picChg>
        <pc:picChg chg="add mod">
          <ac:chgData name="Janson, Brian D" userId="17869c82-e820-4f0b-9ef4-6bb812314540" providerId="ADAL" clId="{5E52D2FC-C8B1-4B27-B129-DBC1440BF5AB}" dt="2022-12-13T23:11:07.210" v="625"/>
          <ac:picMkLst>
            <pc:docMk/>
            <pc:sldMk cId="0" sldId="284"/>
            <ac:picMk id="2050" creationId="{D5F5C3F2-EAB6-7824-06E3-FBEA4F4BC972}"/>
          </ac:picMkLst>
        </pc:picChg>
        <pc:picChg chg="add mod">
          <ac:chgData name="Janson, Brian D" userId="17869c82-e820-4f0b-9ef4-6bb812314540" providerId="ADAL" clId="{5E52D2FC-C8B1-4B27-B129-DBC1440BF5AB}" dt="2022-12-13T23:15:24.833" v="636" actId="1076"/>
          <ac:picMkLst>
            <pc:docMk/>
            <pc:sldMk cId="0" sldId="284"/>
            <ac:picMk id="2052" creationId="{C83347B6-998F-6670-24DA-4FB1779C2B94}"/>
          </ac:picMkLst>
        </pc:picChg>
      </pc:sldChg>
      <pc:sldChg chg="addSp delSp modSp mod modTransition modNotesTx">
        <pc:chgData name="Janson, Brian D" userId="17869c82-e820-4f0b-9ef4-6bb812314540" providerId="ADAL" clId="{5E52D2FC-C8B1-4B27-B129-DBC1440BF5AB}" dt="2022-12-14T18:55:25.035" v="1063"/>
        <pc:sldMkLst>
          <pc:docMk/>
          <pc:sldMk cId="0" sldId="285"/>
        </pc:sldMkLst>
        <pc:picChg chg="add mod">
          <ac:chgData name="Janson, Brian D" userId="17869c82-e820-4f0b-9ef4-6bb812314540" providerId="ADAL" clId="{5E52D2FC-C8B1-4B27-B129-DBC1440BF5AB}" dt="2022-12-13T23:19:41.592" v="660"/>
          <ac:picMkLst>
            <pc:docMk/>
            <pc:sldMk cId="0" sldId="285"/>
            <ac:picMk id="2" creationId="{BD3C3ECA-6542-0737-77CF-89D346752A10}"/>
          </ac:picMkLst>
        </pc:picChg>
        <pc:picChg chg="add mod">
          <ac:chgData name="Janson, Brian D" userId="17869c82-e820-4f0b-9ef4-6bb812314540" providerId="ADAL" clId="{5E52D2FC-C8B1-4B27-B129-DBC1440BF5AB}" dt="2022-12-13T23:19:59.097" v="662"/>
          <ac:picMkLst>
            <pc:docMk/>
            <pc:sldMk cId="0" sldId="285"/>
            <ac:picMk id="4" creationId="{F16FF0B1-2A6C-2507-C5C2-2101369E6109}"/>
          </ac:picMkLst>
        </pc:picChg>
        <pc:picChg chg="del">
          <ac:chgData name="Janson, Brian D" userId="17869c82-e820-4f0b-9ef4-6bb812314540" providerId="ADAL" clId="{5E52D2FC-C8B1-4B27-B129-DBC1440BF5AB}" dt="2022-12-13T23:19:35.393" v="658" actId="478"/>
          <ac:picMkLst>
            <pc:docMk/>
            <pc:sldMk cId="0" sldId="285"/>
            <ac:picMk id="540" creationId="{00000000-0000-0000-0000-000000000000}"/>
          </ac:picMkLst>
        </pc:picChg>
        <pc:picChg chg="del">
          <ac:chgData name="Janson, Brian D" userId="17869c82-e820-4f0b-9ef4-6bb812314540" providerId="ADAL" clId="{5E52D2FC-C8B1-4B27-B129-DBC1440BF5AB}" dt="2022-12-13T23:19:57.761" v="661" actId="478"/>
          <ac:picMkLst>
            <pc:docMk/>
            <pc:sldMk cId="0" sldId="285"/>
            <ac:picMk id="541" creationId="{00000000-0000-0000-0000-000000000000}"/>
          </ac:picMkLst>
        </pc:picChg>
      </pc:sldChg>
      <pc:sldChg chg="addSp delSp modSp mod modTransition modNotesTx">
        <pc:chgData name="Janson, Brian D" userId="17869c82-e820-4f0b-9ef4-6bb812314540" providerId="ADAL" clId="{5E52D2FC-C8B1-4B27-B129-DBC1440BF5AB}" dt="2022-12-14T18:55:25.035" v="1063"/>
        <pc:sldMkLst>
          <pc:docMk/>
          <pc:sldMk cId="0" sldId="286"/>
        </pc:sldMkLst>
        <pc:picChg chg="add mod">
          <ac:chgData name="Janson, Brian D" userId="17869c82-e820-4f0b-9ef4-6bb812314540" providerId="ADAL" clId="{5E52D2FC-C8B1-4B27-B129-DBC1440BF5AB}" dt="2022-12-13T23:26:10.493" v="689" actId="1076"/>
          <ac:picMkLst>
            <pc:docMk/>
            <pc:sldMk cId="0" sldId="286"/>
            <ac:picMk id="2" creationId="{BFCD188A-6EF9-69B4-3884-1126434AD9A5}"/>
          </ac:picMkLst>
        </pc:picChg>
        <pc:picChg chg="add mod">
          <ac:chgData name="Janson, Brian D" userId="17869c82-e820-4f0b-9ef4-6bb812314540" providerId="ADAL" clId="{5E52D2FC-C8B1-4B27-B129-DBC1440BF5AB}" dt="2022-12-13T23:26:46.412" v="694" actId="1076"/>
          <ac:picMkLst>
            <pc:docMk/>
            <pc:sldMk cId="0" sldId="286"/>
            <ac:picMk id="4" creationId="{C5C4F448-D327-2F7D-B3C8-29387BF3398A}"/>
          </ac:picMkLst>
        </pc:picChg>
        <pc:picChg chg="del">
          <ac:chgData name="Janson, Brian D" userId="17869c82-e820-4f0b-9ef4-6bb812314540" providerId="ADAL" clId="{5E52D2FC-C8B1-4B27-B129-DBC1440BF5AB}" dt="2022-12-13T23:25:54.167" v="687" actId="478"/>
          <ac:picMkLst>
            <pc:docMk/>
            <pc:sldMk cId="0" sldId="286"/>
            <ac:picMk id="558" creationId="{00000000-0000-0000-0000-000000000000}"/>
          </ac:picMkLst>
        </pc:picChg>
        <pc:picChg chg="del">
          <ac:chgData name="Janson, Brian D" userId="17869c82-e820-4f0b-9ef4-6bb812314540" providerId="ADAL" clId="{5E52D2FC-C8B1-4B27-B129-DBC1440BF5AB}" dt="2022-12-13T23:26:26.286" v="690" actId="478"/>
          <ac:picMkLst>
            <pc:docMk/>
            <pc:sldMk cId="0" sldId="286"/>
            <ac:picMk id="559" creationId="{00000000-0000-0000-0000-000000000000}"/>
          </ac:picMkLst>
        </pc:picChg>
      </pc:sldChg>
      <pc:sldChg chg="addSp delSp modSp mod modNotesTx">
        <pc:chgData name="Janson, Brian D" userId="17869c82-e820-4f0b-9ef4-6bb812314540" providerId="ADAL" clId="{5E52D2FC-C8B1-4B27-B129-DBC1440BF5AB}" dt="2022-12-14T18:41:35.500" v="988" actId="20577"/>
        <pc:sldMkLst>
          <pc:docMk/>
          <pc:sldMk cId="0" sldId="287"/>
        </pc:sldMkLst>
        <pc:spChg chg="mod">
          <ac:chgData name="Janson, Brian D" userId="17869c82-e820-4f0b-9ef4-6bb812314540" providerId="ADAL" clId="{5E52D2FC-C8B1-4B27-B129-DBC1440BF5AB}" dt="2022-12-13T23:27:15.889" v="714" actId="3626"/>
          <ac:spMkLst>
            <pc:docMk/>
            <pc:sldMk cId="0" sldId="287"/>
            <ac:spMk id="573" creationId="{00000000-0000-0000-0000-000000000000}"/>
          </ac:spMkLst>
        </pc:spChg>
        <pc:picChg chg="add del mod">
          <ac:chgData name="Janson, Brian D" userId="17869c82-e820-4f0b-9ef4-6bb812314540" providerId="ADAL" clId="{5E52D2FC-C8B1-4B27-B129-DBC1440BF5AB}" dt="2022-12-13T23:28:48.676" v="716" actId="478"/>
          <ac:picMkLst>
            <pc:docMk/>
            <pc:sldMk cId="0" sldId="287"/>
            <ac:picMk id="4" creationId="{A5E0D831-E382-6C55-79E2-A4B4E71B7D19}"/>
          </ac:picMkLst>
        </pc:picChg>
        <pc:picChg chg="add del mod">
          <ac:chgData name="Janson, Brian D" userId="17869c82-e820-4f0b-9ef4-6bb812314540" providerId="ADAL" clId="{5E52D2FC-C8B1-4B27-B129-DBC1440BF5AB}" dt="2022-12-09T23:03:51.427" v="64" actId="21"/>
          <ac:picMkLst>
            <pc:docMk/>
            <pc:sldMk cId="0" sldId="287"/>
            <ac:picMk id="4" creationId="{CBA5DF1D-6BB3-D4FB-3157-0CF88109103B}"/>
          </ac:picMkLst>
        </pc:picChg>
        <pc:picChg chg="add del mod">
          <ac:chgData name="Janson, Brian D" userId="17869c82-e820-4f0b-9ef4-6bb812314540" providerId="ADAL" clId="{5E52D2FC-C8B1-4B27-B129-DBC1440BF5AB}" dt="2022-12-13T23:30:12.872" v="721" actId="478"/>
          <ac:picMkLst>
            <pc:docMk/>
            <pc:sldMk cId="0" sldId="287"/>
            <ac:picMk id="6" creationId="{16987676-9B4B-AD1B-88BA-E796167A110B}"/>
          </ac:picMkLst>
        </pc:picChg>
        <pc:picChg chg="add del mod">
          <ac:chgData name="Janson, Brian D" userId="17869c82-e820-4f0b-9ef4-6bb812314540" providerId="ADAL" clId="{5E52D2FC-C8B1-4B27-B129-DBC1440BF5AB}" dt="2022-12-09T23:03:51.427" v="64" actId="21"/>
          <ac:picMkLst>
            <pc:docMk/>
            <pc:sldMk cId="0" sldId="287"/>
            <ac:picMk id="6" creationId="{43C723C8-FC0E-2187-ADE9-2368FF4B6587}"/>
          </ac:picMkLst>
        </pc:picChg>
        <pc:picChg chg="add del mod">
          <ac:chgData name="Janson, Brian D" userId="17869c82-e820-4f0b-9ef4-6bb812314540" providerId="ADAL" clId="{5E52D2FC-C8B1-4B27-B129-DBC1440BF5AB}" dt="2022-12-14T18:36:45.493" v="965" actId="478"/>
          <ac:picMkLst>
            <pc:docMk/>
            <pc:sldMk cId="0" sldId="287"/>
            <ac:picMk id="8" creationId="{3D6DF976-1903-C554-B3E4-1562FEC372EE}"/>
          </ac:picMkLst>
        </pc:picChg>
      </pc:sldChg>
      <pc:sldChg chg="modNotesTx">
        <pc:chgData name="Janson, Brian D" userId="17869c82-e820-4f0b-9ef4-6bb812314540" providerId="ADAL" clId="{5E52D2FC-C8B1-4B27-B129-DBC1440BF5AB}" dt="2022-12-14T18:52:53.001" v="1001" actId="20577"/>
        <pc:sldMkLst>
          <pc:docMk/>
          <pc:sldMk cId="0" sldId="288"/>
        </pc:sldMkLst>
      </pc:sldChg>
      <pc:sldChg chg="del mod modShow">
        <pc:chgData name="Janson, Brian D" userId="17869c82-e820-4f0b-9ef4-6bb812314540" providerId="ADAL" clId="{5E52D2FC-C8B1-4B27-B129-DBC1440BF5AB}" dt="2022-12-14T18:57:40.064" v="1067" actId="47"/>
        <pc:sldMkLst>
          <pc:docMk/>
          <pc:sldMk cId="0" sldId="290"/>
        </pc:sldMkLst>
      </pc:sldChg>
    </pc:docChg>
  </pc:docChgLst>
  <pc:docChgLst>
    <pc:chgData name="Janson, Brian D" userId="17869c82-e820-4f0b-9ef4-6bb812314540" providerId="ADAL" clId="{17F319CB-56FA-470B-8242-740F60EDB3C4}"/>
    <pc:docChg chg="modSld">
      <pc:chgData name="Janson, Brian D" userId="17869c82-e820-4f0b-9ef4-6bb812314540" providerId="ADAL" clId="{17F319CB-56FA-470B-8242-740F60EDB3C4}" dt="2023-10-26T18:54:00.395" v="8" actId="1076"/>
      <pc:docMkLst>
        <pc:docMk/>
      </pc:docMkLst>
      <pc:sldChg chg="modCm">
        <pc:chgData name="Janson, Brian D" userId="17869c82-e820-4f0b-9ef4-6bb812314540" providerId="ADAL" clId="{17F319CB-56FA-470B-8242-740F60EDB3C4}" dt="2023-10-26T18:51:58.952" v="0"/>
        <pc:sldMkLst>
          <pc:docMk/>
          <pc:sldMk cId="0" sldId="259"/>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7F319CB-56FA-470B-8242-740F60EDB3C4}" dt="2023-10-26T18:51:58.952" v="0"/>
              <pc2:cmMkLst xmlns:pc2="http://schemas.microsoft.com/office/powerpoint/2019/9/main/command">
                <pc:docMk/>
                <pc:sldMk cId="0" sldId="259"/>
                <pc2:cmMk id="{D2AB6452-A0DD-4360-8130-72BEDF4C2E9E}"/>
              </pc2:cmMkLst>
            </pc226:cmChg>
          </p:ext>
        </pc:extLst>
      </pc:sldChg>
      <pc:sldChg chg="modCm">
        <pc:chgData name="Janson, Brian D" userId="17869c82-e820-4f0b-9ef4-6bb812314540" providerId="ADAL" clId="{17F319CB-56FA-470B-8242-740F60EDB3C4}" dt="2023-10-26T18:52:11.954" v="2"/>
        <pc:sldMkLst>
          <pc:docMk/>
          <pc:sldMk cId="0" sldId="261"/>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7F319CB-56FA-470B-8242-740F60EDB3C4}" dt="2023-10-26T18:52:10.566" v="1"/>
              <pc2:cmMkLst xmlns:pc2="http://schemas.microsoft.com/office/powerpoint/2019/9/main/command">
                <pc:docMk/>
                <pc:sldMk cId="0" sldId="261"/>
                <pc2:cmMk id="{30FAC6AC-EFF9-48B4-AD8B-2F0331582C22}"/>
              </pc2:cmMkLst>
            </pc226:cmChg>
            <pc226:cmChg xmlns:pc226="http://schemas.microsoft.com/office/powerpoint/2022/06/main/command" chg="mod">
              <pc226:chgData name="Janson, Brian D" userId="17869c82-e820-4f0b-9ef4-6bb812314540" providerId="ADAL" clId="{17F319CB-56FA-470B-8242-740F60EDB3C4}" dt="2023-10-26T18:52:11.954" v="2"/>
              <pc2:cmMkLst xmlns:pc2="http://schemas.microsoft.com/office/powerpoint/2019/9/main/command">
                <pc:docMk/>
                <pc:sldMk cId="0" sldId="261"/>
                <pc2:cmMk id="{2741D7CF-FCBB-4901-9A88-CDC4A98E317E}"/>
              </pc2:cmMkLst>
            </pc226:cmChg>
          </p:ext>
        </pc:extLst>
      </pc:sldChg>
      <pc:sldChg chg="modCm">
        <pc:chgData name="Janson, Brian D" userId="17869c82-e820-4f0b-9ef4-6bb812314540" providerId="ADAL" clId="{17F319CB-56FA-470B-8242-740F60EDB3C4}" dt="2023-10-26T18:52:17.447" v="3"/>
        <pc:sldMkLst>
          <pc:docMk/>
          <pc:sldMk cId="0" sldId="262"/>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7F319CB-56FA-470B-8242-740F60EDB3C4}" dt="2023-10-26T18:52:17.447" v="3"/>
              <pc2:cmMkLst xmlns:pc2="http://schemas.microsoft.com/office/powerpoint/2019/9/main/command">
                <pc:docMk/>
                <pc:sldMk cId="0" sldId="262"/>
                <pc2:cmMk id="{2C824552-DC92-4E95-8A93-CA07D3F57ABA}"/>
              </pc2:cmMkLst>
            </pc226:cmChg>
          </p:ext>
        </pc:extLst>
      </pc:sldChg>
      <pc:sldChg chg="modCm">
        <pc:chgData name="Janson, Brian D" userId="17869c82-e820-4f0b-9ef4-6bb812314540" providerId="ADAL" clId="{17F319CB-56FA-470B-8242-740F60EDB3C4}" dt="2023-10-26T18:52:21.750" v="4"/>
        <pc:sldMkLst>
          <pc:docMk/>
          <pc:sldMk cId="0" sldId="263"/>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7F319CB-56FA-470B-8242-740F60EDB3C4}" dt="2023-10-26T18:52:21.750" v="4"/>
              <pc2:cmMkLst xmlns:pc2="http://schemas.microsoft.com/office/powerpoint/2019/9/main/command">
                <pc:docMk/>
                <pc:sldMk cId="0" sldId="263"/>
                <pc2:cmMk id="{827BDAAE-E34E-4DDB-9125-ECF197E8CC39}"/>
              </pc2:cmMkLst>
            </pc226:cmChg>
          </p:ext>
        </pc:extLst>
      </pc:sldChg>
      <pc:sldChg chg="modCm">
        <pc:chgData name="Janson, Brian D" userId="17869c82-e820-4f0b-9ef4-6bb812314540" providerId="ADAL" clId="{17F319CB-56FA-470B-8242-740F60EDB3C4}" dt="2023-10-26T18:52:27.308" v="5"/>
        <pc:sldMkLst>
          <pc:docMk/>
          <pc:sldMk cId="0" sldId="264"/>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17F319CB-56FA-470B-8242-740F60EDB3C4}" dt="2023-10-26T18:52:27.308" v="5"/>
              <pc2:cmMkLst xmlns:pc2="http://schemas.microsoft.com/office/powerpoint/2019/9/main/command">
                <pc:docMk/>
                <pc:sldMk cId="0" sldId="264"/>
                <pc2:cmMk id="{D564FC2D-EF8F-4F79-B45E-6133233C6BB5}"/>
              </pc2:cmMkLst>
            </pc226:cmChg>
          </p:ext>
        </pc:extLst>
      </pc:sldChg>
      <pc:sldChg chg="modSp mod">
        <pc:chgData name="Janson, Brian D" userId="17869c82-e820-4f0b-9ef4-6bb812314540" providerId="ADAL" clId="{17F319CB-56FA-470B-8242-740F60EDB3C4}" dt="2023-10-26T18:54:00.395" v="8" actId="1076"/>
        <pc:sldMkLst>
          <pc:docMk/>
          <pc:sldMk cId="0" sldId="286"/>
        </pc:sldMkLst>
        <pc:spChg chg="mod">
          <ac:chgData name="Janson, Brian D" userId="17869c82-e820-4f0b-9ef4-6bb812314540" providerId="ADAL" clId="{17F319CB-56FA-470B-8242-740F60EDB3C4}" dt="2023-10-26T18:54:00.395" v="8" actId="1076"/>
          <ac:spMkLst>
            <pc:docMk/>
            <pc:sldMk cId="0" sldId="286"/>
            <ac:spMk id="5" creationId="{5241C04B-5248-4D9D-762A-1F837E9881A8}"/>
          </ac:spMkLst>
        </pc:spChg>
        <pc:spChg chg="mod">
          <ac:chgData name="Janson, Brian D" userId="17869c82-e820-4f0b-9ef4-6bb812314540" providerId="ADAL" clId="{17F319CB-56FA-470B-8242-740F60EDB3C4}" dt="2023-10-26T18:53:55.360" v="7" actId="1076"/>
          <ac:spMkLst>
            <pc:docMk/>
            <pc:sldMk cId="0" sldId="286"/>
            <ac:spMk id="5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53149748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53149748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MS 365</a:t>
            </a: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53149748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53149748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Bug Spray from </a:t>
            </a:r>
            <a:r>
              <a:rPr lang="en-US" err="1"/>
              <a:t>Pixabay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8478d767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8478d767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Mosquito from MS 365; Bug Spray from </a:t>
            </a:r>
            <a:r>
              <a:rPr lang="en-US" err="1"/>
              <a:t>Pixabay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8478d767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8478d767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MS365</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8a39ab52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c8a39ab52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MS 365 Image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6746082b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e6746082b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MS 365 Image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53149748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531497486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Mosquito from MS365; Bug spray from </a:t>
            </a:r>
            <a:r>
              <a:rPr lang="en-US" err="1"/>
              <a:t>Pixabay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79d63ab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79d63ab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from </a:t>
            </a:r>
            <a:r>
              <a:rPr lang="en-US" err="1"/>
              <a:t>Pixabay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647e0ef2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e647e0ef2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from </a:t>
            </a:r>
            <a:r>
              <a:rPr lang="en-US" err="1"/>
              <a:t>Pixabay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796fbf4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796fbf4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MS 365</a:t>
            </a: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cfda3e71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cfda3e71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796fbf49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e796fbf49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MS 365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796fbf49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e796fbf49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MS 365</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796fbf49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e796fbf49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MS 365</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796fbf49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e796fbf49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MS365</a:t>
            </a: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796fbf49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e796fbf49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MS 365</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531497486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e53149748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MS 365</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531497486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e531497486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MS 365</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647e0ef2a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647e0ef2a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MS 365</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531497486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e531497486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a:t>
            </a:r>
            <a:r>
              <a:rPr lang="en-US" err="1"/>
              <a:t>Pixabay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531497486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e53149748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a:t>
            </a:r>
            <a:r>
              <a:rPr lang="en-US" err="1"/>
              <a:t>Pixabay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53149748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5314974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531497486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e53149748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MS365</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cc647c87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cc647c87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Clipart Library image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ce1cb9ffda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ce1cb9ffda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err="1"/>
              <a:t>Pixabay</a:t>
            </a:r>
            <a:r>
              <a:rPr lang="en-US"/>
              <a:t> Image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e2ba4fc7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e2ba4fc7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a17fb5fa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a17fb5fa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Image MS 365</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b939d5ff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b939d5ff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Left Image from MS365</a:t>
            </a:r>
          </a:p>
          <a:p>
            <a:pPr marL="0" lvl="0" indent="0" algn="l" rtl="0">
              <a:spcBef>
                <a:spcPts val="0"/>
              </a:spcBef>
              <a:spcAft>
                <a:spcPts val="0"/>
              </a:spcAft>
              <a:buNone/>
            </a:pPr>
            <a:r>
              <a:rPr lang="en-US"/>
              <a:t>Right image from </a:t>
            </a:r>
            <a:r>
              <a:rPr lang="en-US" err="1"/>
              <a:t>Pixabay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53149748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53149748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Microsoft 365</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53149748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53149748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Images from </a:t>
            </a:r>
            <a:r>
              <a:rPr lang="en-US" err="1"/>
              <a:t>Pixabay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531497486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531497486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Images from MS 365</a:t>
            </a: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796fbf49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796fbf49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Images from MS 365</a:t>
            </a: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slide" Target="slide19.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slide" Target="slide17.xml"/><Relationship Id="rId4" Type="http://schemas.openxmlformats.org/officeDocument/2006/relationships/image" Target="../media/image2.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19.xml"/><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23.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slide" Target="slide30.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slide" Target="slide3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mywaterway.epa.gov/"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7" name="Google Shape;57;p13">
            <a:extLst>
              <a:ext uri="{C183D7F6-B498-43B3-948B-1728B52AA6E4}">
                <adec:decorative xmlns:adec="http://schemas.microsoft.com/office/drawing/2017/decorative" val="1"/>
              </a:ext>
            </a:extLst>
          </p:cNvPr>
          <p:cNvPicPr preferRelativeResize="0"/>
          <p:nvPr/>
        </p:nvPicPr>
        <p:blipFill rotWithShape="1">
          <a:blip r:embed="rId3">
            <a:alphaModFix/>
          </a:blip>
          <a:srcRect l="701" t="15709" r="17752" b="59554"/>
          <a:stretch/>
        </p:blipFill>
        <p:spPr>
          <a:xfrm>
            <a:off x="0" y="-879"/>
            <a:ext cx="9144003" cy="2060848"/>
          </a:xfrm>
          <a:prstGeom prst="rect">
            <a:avLst/>
          </a:prstGeom>
          <a:noFill/>
          <a:ln>
            <a:noFill/>
          </a:ln>
        </p:spPr>
      </p:pic>
      <p:pic>
        <p:nvPicPr>
          <p:cNvPr id="61" name="Google Shape;61;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21105" y="135429"/>
            <a:ext cx="685800" cy="602392"/>
          </a:xfrm>
          <a:prstGeom prst="rect">
            <a:avLst/>
          </a:prstGeom>
          <a:noFill/>
          <a:ln>
            <a:noFill/>
          </a:ln>
        </p:spPr>
      </p:pic>
      <p:sp>
        <p:nvSpPr>
          <p:cNvPr id="60" name="Google Shape;60;p13">
            <a:extLst>
              <a:ext uri="{C183D7F6-B498-43B3-948B-1728B52AA6E4}">
                <adec:decorative xmlns:adec="http://schemas.microsoft.com/office/drawing/2017/decorative" val="1"/>
              </a:ext>
            </a:extLst>
          </p:cNvPr>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62" name="Google Shape;62;p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54875" y="101124"/>
            <a:ext cx="685800" cy="671014"/>
          </a:xfrm>
          <a:prstGeom prst="rect">
            <a:avLst/>
          </a:prstGeom>
          <a:noFill/>
          <a:ln>
            <a:noFill/>
          </a:ln>
        </p:spPr>
      </p:pic>
      <p:sp>
        <p:nvSpPr>
          <p:cNvPr id="63" name="Google Shape;63;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8989F57A-8C5C-4A63-861A-D988EFDBFCA6}"/>
              </a:ext>
            </a:extLst>
          </p:cNvPr>
          <p:cNvSpPr>
            <a:spLocks noGrp="1"/>
          </p:cNvSpPr>
          <p:nvPr>
            <p:ph type="ctrTitle"/>
          </p:nvPr>
        </p:nvSpPr>
        <p:spPr>
          <a:xfrm>
            <a:off x="251520" y="744575"/>
            <a:ext cx="8580788" cy="977863"/>
          </a:xfrm>
        </p:spPr>
        <p:txBody>
          <a:bodyPr/>
          <a:lstStyle/>
          <a:p>
            <a:pPr algn="l" rtl="0"/>
            <a:r>
              <a:rPr lang="en-US" sz="4400" b="1" i="0">
                <a:solidFill>
                  <a:srgbClr val="FFFFFF"/>
                </a:solidFill>
                <a:effectLst/>
                <a:latin typeface="Roboto" panose="02000000000000000000" pitchFamily="2" charset="0"/>
                <a:ea typeface="Roboto" panose="02000000000000000000" pitchFamily="2" charset="0"/>
                <a:cs typeface="Roboto" panose="02000000000000000000" pitchFamily="2" charset="0"/>
              </a:rPr>
              <a:t>Watershed Steward</a:t>
            </a:r>
            <a:endParaRPr lang="en-US">
              <a:effectLst/>
            </a:endParaRPr>
          </a:p>
        </p:txBody>
      </p:sp>
      <p:sp>
        <p:nvSpPr>
          <p:cNvPr id="58" name="Google Shape;58;p13"/>
          <p:cNvSpPr txBox="1"/>
          <p:nvPr/>
        </p:nvSpPr>
        <p:spPr>
          <a:xfrm>
            <a:off x="251520" y="1547500"/>
            <a:ext cx="8689800" cy="4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Discover how choices in your daily life can benefit the health of your watershed.</a:t>
            </a:r>
            <a:endParaRPr sz="3200">
              <a:solidFill>
                <a:srgbClr val="888888"/>
              </a:solidFill>
              <a:latin typeface="Roboto"/>
              <a:ea typeface="Roboto"/>
              <a:cs typeface="Roboto"/>
              <a:sym typeface="Roboto"/>
            </a:endParaRPr>
          </a:p>
        </p:txBody>
      </p:sp>
      <p:sp>
        <p:nvSpPr>
          <p:cNvPr id="64" name="Google Shape;64;p13">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54" name="Google Shape;54;p13" descr="Photograph of a group of kids wearing waders in the Campbell Creek and holding surveying equipme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059975"/>
            <a:ext cx="9144000" cy="3083527"/>
          </a:xfrm>
          <a:prstGeom prst="rect">
            <a:avLst/>
          </a:prstGeom>
          <a:noFill/>
          <a:ln>
            <a:noFill/>
          </a:ln>
        </p:spPr>
      </p:pic>
      <p:sp>
        <p:nvSpPr>
          <p:cNvPr id="65" name="Google Shape;65;p13"/>
          <p:cNvSpPr txBox="1"/>
          <p:nvPr/>
        </p:nvSpPr>
        <p:spPr>
          <a:xfrm>
            <a:off x="8190270" y="4876798"/>
            <a:ext cx="953729" cy="307746"/>
          </a:xfrm>
          <a:prstGeom prst="rect">
            <a:avLst/>
          </a:prstGeom>
          <a:solidFill>
            <a:schemeClr val="tx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rtl="0">
              <a:spcBef>
                <a:spcPts val="0"/>
              </a:spcBef>
              <a:spcAft>
                <a:spcPts val="0"/>
              </a:spcAft>
              <a:buNone/>
            </a:pPr>
            <a:r>
              <a:rPr lang="en" sz="800">
                <a:solidFill>
                  <a:srgbClr val="FFFFFF"/>
                </a:solidFill>
                <a:effectLst>
                  <a:outerShdw blurRad="38100" dist="38100" dir="2700000" algn="tl">
                    <a:srgbClr val="000000">
                      <a:alpha val="43137"/>
                    </a:srgbClr>
                  </a:outerShdw>
                </a:effectLst>
                <a:latin typeface="Roboto"/>
                <a:ea typeface="Roboto"/>
                <a:cs typeface="Roboto"/>
                <a:sym typeface="Roboto"/>
              </a:rPr>
              <a:t>CCSC Staff, BLM</a:t>
            </a:r>
            <a:endParaRPr sz="80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
        <p:nvSpPr>
          <p:cNvPr id="56" name="Google Shape;56;p13"/>
          <p:cNvSpPr txBox="1"/>
          <p:nvPr/>
        </p:nvSpPr>
        <p:spPr>
          <a:xfrm>
            <a:off x="-14995" y="4845265"/>
            <a:ext cx="1843800" cy="2742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effectLst>
                  <a:outerShdw blurRad="38100" dist="38100" dir="2700000" algn="tl">
                    <a:srgbClr val="000000">
                      <a:alpha val="43137"/>
                    </a:srgbClr>
                  </a:outerShdw>
                </a:effectLst>
                <a:latin typeface="Roboto"/>
                <a:ea typeface="Roboto"/>
                <a:cs typeface="Roboto"/>
                <a:sym typeface="Roboto"/>
              </a:rPr>
              <a:t>Module 5 Reflection</a:t>
            </a:r>
            <a:endParaRPr>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a:extLst>
              <a:ext uri="{C183D7F6-B498-43B3-948B-1728B52AA6E4}">
                <adec:decorative xmlns:adec="http://schemas.microsoft.com/office/drawing/2017/decorative" val="1"/>
              </a:ext>
            </a:extLst>
          </p:cNvPr>
          <p:cNvSpPr/>
          <p:nvPr/>
        </p:nvSpPr>
        <p:spPr>
          <a:xfrm>
            <a:off x="4572000" y="1627525"/>
            <a:ext cx="4264500" cy="30534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a:extLst>
              <a:ext uri="{C183D7F6-B498-43B3-948B-1728B52AA6E4}">
                <adec:decorative xmlns:adec="http://schemas.microsoft.com/office/drawing/2017/decorative" val="1"/>
              </a:ext>
            </a:extLst>
          </p:cNvPr>
          <p:cNvSpPr/>
          <p:nvPr/>
        </p:nvSpPr>
        <p:spPr>
          <a:xfrm>
            <a:off x="307500" y="1627400"/>
            <a:ext cx="4264500" cy="30534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2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05" name="Google Shape;205;p22" descr="BLM Alaska Fire Service Masthead graphic" title="BLM Alaska Fire Service Masthead graphic"/>
            <p:cNvGrpSpPr/>
            <p:nvPr/>
          </p:nvGrpSpPr>
          <p:grpSpPr>
            <a:xfrm>
              <a:off x="0" y="0"/>
              <a:ext cx="9144003" cy="572198"/>
              <a:chOff x="0" y="0"/>
              <a:chExt cx="9144003" cy="572198"/>
            </a:xfrm>
          </p:grpSpPr>
          <p:pic>
            <p:nvPicPr>
              <p:cNvPr id="206" name="Google Shape;206;p2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07" name="Google Shape;207;p2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08" name="Google Shape;208;p2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09" name="Google Shape;209;p2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7AD7BEA2-61CC-491E-A9D3-61D79E47AEAF}"/>
              </a:ext>
            </a:extLst>
          </p:cNvPr>
          <p:cNvSpPr>
            <a:spLocks noGrp="1"/>
          </p:cNvSpPr>
          <p:nvPr>
            <p:ph type="title"/>
          </p:nvPr>
        </p:nvSpPr>
        <p:spPr>
          <a:xfrm>
            <a:off x="241648" y="644666"/>
            <a:ext cx="8660704" cy="971871"/>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You’re doing your part to use less water! As your home comes together, you meet with a landscaper to design your yard. You both agree to:</a:t>
            </a:r>
            <a:endParaRPr lang="en-US">
              <a:effectLst/>
            </a:endParaRPr>
          </a:p>
        </p:txBody>
      </p:sp>
      <p:sp>
        <p:nvSpPr>
          <p:cNvPr id="211" name="Google Shape;211;p22">
            <a:hlinkClick r:id="rId6" action="ppaction://hlinksldjump"/>
          </p:cNvPr>
          <p:cNvSpPr txBox="1"/>
          <p:nvPr/>
        </p:nvSpPr>
        <p:spPr>
          <a:xfrm>
            <a:off x="399925" y="3773525"/>
            <a:ext cx="4058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Keep the river bank planted with native plants and leave a </a:t>
            </a:r>
            <a:r>
              <a:rPr lang="en" b="1">
                <a:solidFill>
                  <a:srgbClr val="92D050"/>
                </a:solidFill>
                <a:latin typeface="Roboto"/>
                <a:ea typeface="Roboto"/>
                <a:cs typeface="Roboto"/>
                <a:sym typeface="Roboto"/>
              </a:rPr>
              <a:t>greenbelt</a:t>
            </a:r>
            <a:r>
              <a:rPr lang="en">
                <a:solidFill>
                  <a:schemeClr val="lt1"/>
                </a:solidFill>
                <a:latin typeface="Roboto"/>
                <a:ea typeface="Roboto"/>
                <a:cs typeface="Roboto"/>
                <a:sym typeface="Roboto"/>
              </a:rPr>
              <a:t> buffer of 8-10 feet between the yard and the stream. </a:t>
            </a:r>
            <a:endParaRPr>
              <a:solidFill>
                <a:srgbClr val="FFFFFF"/>
              </a:solidFill>
              <a:latin typeface="Roboto"/>
              <a:ea typeface="Roboto"/>
              <a:cs typeface="Roboto"/>
              <a:sym typeface="Roboto"/>
            </a:endParaRPr>
          </a:p>
        </p:txBody>
      </p:sp>
      <p:pic>
        <p:nvPicPr>
          <p:cNvPr id="4" name="Picture 3" descr="Person and dog by creek">
            <a:hlinkClick r:id="rId6" action="ppaction://hlinksldjump"/>
            <a:extLst>
              <a:ext uri="{FF2B5EF4-FFF2-40B4-BE49-F238E27FC236}">
                <a16:creationId xmlns:a16="http://schemas.microsoft.com/office/drawing/2014/main" id="{18E752FB-4786-255B-BC60-9DFAB3CCE3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5819" y="1854950"/>
            <a:ext cx="2787862" cy="1858575"/>
          </a:xfrm>
          <a:prstGeom prst="rect">
            <a:avLst/>
          </a:prstGeom>
        </p:spPr>
      </p:pic>
      <p:sp>
        <p:nvSpPr>
          <p:cNvPr id="213" name="Google Shape;213;p22">
            <a:hlinkClick r:id="rId8" action="ppaction://hlinksldjump"/>
          </p:cNvPr>
          <p:cNvSpPr txBox="1"/>
          <p:nvPr/>
        </p:nvSpPr>
        <p:spPr>
          <a:xfrm>
            <a:off x="4715100" y="3881375"/>
            <a:ext cx="3978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Plant a variety of ornamental plants to give your yard a more exotic look. </a:t>
            </a:r>
            <a:endParaRPr>
              <a:solidFill>
                <a:srgbClr val="FFFFFF"/>
              </a:solidFill>
              <a:latin typeface="Roboto"/>
              <a:ea typeface="Roboto"/>
              <a:cs typeface="Roboto"/>
              <a:sym typeface="Roboto"/>
            </a:endParaRPr>
          </a:p>
        </p:txBody>
      </p:sp>
      <p:pic>
        <p:nvPicPr>
          <p:cNvPr id="6" name="Picture 5" descr="Field of orange tulips">
            <a:hlinkClick r:id="rId8" action="ppaction://hlinksldjump"/>
            <a:extLst>
              <a:ext uri="{FF2B5EF4-FFF2-40B4-BE49-F238E27FC236}">
                <a16:creationId xmlns:a16="http://schemas.microsoft.com/office/drawing/2014/main" id="{4492A1A4-0790-9010-50AA-287970D50D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3235" y="1844087"/>
            <a:ext cx="2804841" cy="1869438"/>
          </a:xfrm>
          <a:prstGeom prst="rect">
            <a:avLst/>
          </a:prstGeom>
        </p:spPr>
      </p:pic>
      <p:sp>
        <p:nvSpPr>
          <p:cNvPr id="2" name="TextBox 1">
            <a:extLst>
              <a:ext uri="{FF2B5EF4-FFF2-40B4-BE49-F238E27FC236}">
                <a16:creationId xmlns:a16="http://schemas.microsoft.com/office/drawing/2014/main" id="{FC06620A-B77C-5750-89A5-21DA78FB2069}"/>
              </a:ext>
            </a:extLst>
          </p:cNvPr>
          <p:cNvSpPr txBox="1"/>
          <p:nvPr/>
        </p:nvSpPr>
        <p:spPr>
          <a:xfrm>
            <a:off x="7701485" y="4741053"/>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1A0116A2-A58B-CF50-52EE-F5F21730B8A5}"/>
              </a:ext>
            </a:extLst>
          </p:cNvPr>
          <p:cNvSpPr txBox="1"/>
          <p:nvPr/>
        </p:nvSpPr>
        <p:spPr>
          <a:xfrm>
            <a:off x="3350649" y="4692906"/>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a:extLst>
              <a:ext uri="{C183D7F6-B498-43B3-948B-1728B52AA6E4}">
                <adec:decorative xmlns:adec="http://schemas.microsoft.com/office/drawing/2017/decorative" val="1"/>
              </a:ext>
            </a:extLst>
          </p:cNvPr>
          <p:cNvSpPr/>
          <p:nvPr/>
        </p:nvSpPr>
        <p:spPr>
          <a:xfrm>
            <a:off x="4572000" y="1580322"/>
            <a:ext cx="4264500" cy="3082978"/>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a:extLst>
              <a:ext uri="{C183D7F6-B498-43B3-948B-1728B52AA6E4}">
                <adec:decorative xmlns:adec="http://schemas.microsoft.com/office/drawing/2017/decorative" val="1"/>
              </a:ext>
            </a:extLst>
          </p:cNvPr>
          <p:cNvSpPr/>
          <p:nvPr/>
        </p:nvSpPr>
        <p:spPr>
          <a:xfrm>
            <a:off x="307500" y="1580322"/>
            <a:ext cx="4264500" cy="3082978"/>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2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23" name="Google Shape;223;p23" descr="BLM Alaska Fire Service Masthead graphic" title="BLM Alaska Fire Service Masthead graphic"/>
            <p:cNvGrpSpPr/>
            <p:nvPr/>
          </p:nvGrpSpPr>
          <p:grpSpPr>
            <a:xfrm>
              <a:off x="0" y="0"/>
              <a:ext cx="9144003" cy="572198"/>
              <a:chOff x="0" y="0"/>
              <a:chExt cx="9144003" cy="572198"/>
            </a:xfrm>
          </p:grpSpPr>
          <p:pic>
            <p:nvPicPr>
              <p:cNvPr id="224" name="Google Shape;224;p2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25" name="Google Shape;225;p2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26" name="Google Shape;226;p2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27" name="Google Shape;227;p2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476BE8DB-221C-4662-9337-1B8E5C3F5416}"/>
              </a:ext>
            </a:extLst>
          </p:cNvPr>
          <p:cNvSpPr>
            <a:spLocks noGrp="1"/>
          </p:cNvSpPr>
          <p:nvPr>
            <p:ph type="title"/>
          </p:nvPr>
        </p:nvSpPr>
        <p:spPr>
          <a:xfrm>
            <a:off x="241648" y="648365"/>
            <a:ext cx="8660704" cy="1428912"/>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Your yard is vibrant, but the exotic plants require the use of fertilizers and pesticides to keep them alive. Weighing your options, you decide to:</a:t>
            </a:r>
            <a:endParaRPr lang="en-US">
              <a:effectLst/>
            </a:endParaRPr>
          </a:p>
        </p:txBody>
      </p:sp>
      <p:sp>
        <p:nvSpPr>
          <p:cNvPr id="231" name="Google Shape;231;p23">
            <a:hlinkClick r:id="rId6" action="ppaction://hlinksldjump"/>
          </p:cNvPr>
          <p:cNvSpPr txBox="1"/>
          <p:nvPr/>
        </p:nvSpPr>
        <p:spPr>
          <a:xfrm>
            <a:off x="307500" y="3971450"/>
            <a:ext cx="4264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Remove the exotic plants and plant native plants along the river bank with a </a:t>
            </a:r>
            <a:r>
              <a:rPr lang="en">
                <a:solidFill>
                  <a:schemeClr val="bg1"/>
                </a:solidFill>
                <a:latin typeface="Roboto"/>
                <a:ea typeface="Roboto"/>
                <a:cs typeface="Roboto"/>
                <a:sym typeface="Roboto"/>
              </a:rPr>
              <a:t>greenbelt</a:t>
            </a:r>
            <a:r>
              <a:rPr lang="en">
                <a:solidFill>
                  <a:schemeClr val="lt1"/>
                </a:solidFill>
                <a:latin typeface="Roboto"/>
                <a:ea typeface="Roboto"/>
                <a:cs typeface="Roboto"/>
                <a:sym typeface="Roboto"/>
              </a:rPr>
              <a:t> buffer. </a:t>
            </a:r>
            <a:endParaRPr>
              <a:solidFill>
                <a:schemeClr val="lt1"/>
              </a:solidFill>
              <a:latin typeface="Roboto"/>
              <a:ea typeface="Roboto"/>
              <a:cs typeface="Roboto"/>
              <a:sym typeface="Roboto"/>
            </a:endParaRPr>
          </a:p>
        </p:txBody>
      </p:sp>
      <p:pic>
        <p:nvPicPr>
          <p:cNvPr id="2050" name="Picture 2" descr="Photo of a river with lots of vegetation on its shores beneath a cloudy sky">
            <a:hlinkClick r:id="rId6" action="ppaction://hlinksldjump"/>
            <a:extLst>
              <a:ext uri="{FF2B5EF4-FFF2-40B4-BE49-F238E27FC236}">
                <a16:creationId xmlns:a16="http://schemas.microsoft.com/office/drawing/2014/main" id="{B7C03135-D1BF-E296-23E4-A64D4C4F1EC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9072" y="1779183"/>
            <a:ext cx="2821355" cy="2116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6A4776-3B29-86B5-38CB-C9DC1D2C906A}"/>
              </a:ext>
            </a:extLst>
          </p:cNvPr>
          <p:cNvSpPr txBox="1"/>
          <p:nvPr/>
        </p:nvSpPr>
        <p:spPr>
          <a:xfrm>
            <a:off x="3850427" y="3737143"/>
            <a:ext cx="1038687"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USFWS</a:t>
            </a:r>
          </a:p>
        </p:txBody>
      </p:sp>
      <p:sp>
        <p:nvSpPr>
          <p:cNvPr id="229" name="Google Shape;229;p23">
            <a:hlinkClick r:id="rId8" action="ppaction://hlinksldjump"/>
          </p:cNvPr>
          <p:cNvSpPr txBox="1"/>
          <p:nvPr/>
        </p:nvSpPr>
        <p:spPr>
          <a:xfrm>
            <a:off x="4639950" y="3971450"/>
            <a:ext cx="412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Continue using pesticides to keep insects from eating the exotic plants.</a:t>
            </a:r>
            <a:endParaRPr>
              <a:solidFill>
                <a:schemeClr val="lt1"/>
              </a:solidFill>
              <a:latin typeface="Roboto"/>
              <a:ea typeface="Roboto"/>
              <a:cs typeface="Roboto"/>
              <a:sym typeface="Roboto"/>
            </a:endParaRPr>
          </a:p>
        </p:txBody>
      </p:sp>
      <p:pic>
        <p:nvPicPr>
          <p:cNvPr id="230" name="Google Shape;230;p23" descr="Illustration of a red can with yellow pesticides being sprayed to the left.">
            <a:hlinkClick r:id="rId8" action="ppaction://hlinksldjump"/>
          </p:cNvPr>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456629" y="1970225"/>
            <a:ext cx="2495246" cy="1963499"/>
          </a:xfrm>
          <a:prstGeom prst="rect">
            <a:avLst/>
          </a:prstGeom>
          <a:noFill/>
          <a:ln>
            <a:noFill/>
          </a:ln>
        </p:spPr>
      </p:pic>
      <p:sp>
        <p:nvSpPr>
          <p:cNvPr id="4" name="TextBox 3">
            <a:extLst>
              <a:ext uri="{FF2B5EF4-FFF2-40B4-BE49-F238E27FC236}">
                <a16:creationId xmlns:a16="http://schemas.microsoft.com/office/drawing/2014/main" id="{A81A1FFA-46D1-5CBB-5F63-85148B94967B}"/>
              </a:ext>
            </a:extLst>
          </p:cNvPr>
          <p:cNvSpPr txBox="1"/>
          <p:nvPr/>
        </p:nvSpPr>
        <p:spPr>
          <a:xfrm>
            <a:off x="7892869" y="3718363"/>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a:extLst>
              <a:ext uri="{C183D7F6-B498-43B3-948B-1728B52AA6E4}">
                <adec:decorative xmlns:adec="http://schemas.microsoft.com/office/drawing/2017/decorative" val="1"/>
              </a:ext>
            </a:extLst>
          </p:cNvPr>
          <p:cNvSpPr/>
          <p:nvPr/>
        </p:nvSpPr>
        <p:spPr>
          <a:xfrm>
            <a:off x="4572000" y="1888525"/>
            <a:ext cx="4264500" cy="27954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4">
            <a:extLst>
              <a:ext uri="{C183D7F6-B498-43B3-948B-1728B52AA6E4}">
                <adec:decorative xmlns:adec="http://schemas.microsoft.com/office/drawing/2017/decorative" val="1"/>
              </a:ext>
            </a:extLst>
          </p:cNvPr>
          <p:cNvSpPr/>
          <p:nvPr/>
        </p:nvSpPr>
        <p:spPr>
          <a:xfrm>
            <a:off x="307500" y="1888725"/>
            <a:ext cx="4264500" cy="27954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41" name="Google Shape;241;p24" descr="BLM Alaska Fire Service Masthead graphic" title="BLM Alaska Fire Service Masthead graphic"/>
            <p:cNvGrpSpPr/>
            <p:nvPr/>
          </p:nvGrpSpPr>
          <p:grpSpPr>
            <a:xfrm>
              <a:off x="0" y="0"/>
              <a:ext cx="9144003" cy="572198"/>
              <a:chOff x="0" y="0"/>
              <a:chExt cx="9144003" cy="572198"/>
            </a:xfrm>
          </p:grpSpPr>
          <p:pic>
            <p:nvPicPr>
              <p:cNvPr id="242" name="Google Shape;242;p2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43" name="Google Shape;243;p2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44" name="Google Shape;244;p2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45" name="Google Shape;245;p2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AAAD2480-FD4A-489F-B460-335416973C15}"/>
              </a:ext>
            </a:extLst>
          </p:cNvPr>
          <p:cNvSpPr>
            <a:spLocks noGrp="1"/>
          </p:cNvSpPr>
          <p:nvPr>
            <p:ph type="title"/>
          </p:nvPr>
        </p:nvSpPr>
        <p:spPr>
          <a:xfrm>
            <a:off x="241648" y="625799"/>
            <a:ext cx="8660704" cy="1326228"/>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Leaving a greenbelt buffer zone helps prevent the riverbank from eroding. Native plants also support native wildlife. However, the native plants provide habitat for mosquitoes in the summer. You decide to use:</a:t>
            </a:r>
            <a:endParaRPr lang="en-US">
              <a:effectLst/>
            </a:endParaRPr>
          </a:p>
        </p:txBody>
      </p:sp>
      <p:sp>
        <p:nvSpPr>
          <p:cNvPr id="250" name="Google Shape;250;p24">
            <a:hlinkClick r:id="rId6" action="ppaction://hlinksldjump"/>
          </p:cNvPr>
          <p:cNvSpPr txBox="1"/>
          <p:nvPr/>
        </p:nvSpPr>
        <p:spPr>
          <a:xfrm>
            <a:off x="307500" y="4122400"/>
            <a:ext cx="426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 natural insect repellent when you play in the yard.</a:t>
            </a:r>
            <a:endParaRPr>
              <a:solidFill>
                <a:schemeClr val="lt1"/>
              </a:solidFill>
              <a:latin typeface="Roboto"/>
              <a:ea typeface="Roboto"/>
              <a:cs typeface="Roboto"/>
              <a:sym typeface="Roboto"/>
            </a:endParaRPr>
          </a:p>
        </p:txBody>
      </p:sp>
      <p:pic>
        <p:nvPicPr>
          <p:cNvPr id="4" name="Graphic 3" descr="Mosquito with solid fill">
            <a:hlinkClick r:id="rId7" action="ppaction://hlinksldjump"/>
            <a:extLst>
              <a:ext uri="{FF2B5EF4-FFF2-40B4-BE49-F238E27FC236}">
                <a16:creationId xmlns:a16="http://schemas.microsoft.com/office/drawing/2014/main" id="{371182A4-B91D-0B2A-39A7-74BEC1E3BA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88637" y="2060104"/>
            <a:ext cx="1866734" cy="1866734"/>
          </a:xfrm>
          <a:prstGeom prst="rect">
            <a:avLst/>
          </a:prstGeom>
        </p:spPr>
      </p:pic>
      <p:pic>
        <p:nvPicPr>
          <p:cNvPr id="249" name="Google Shape;249;p24" descr="Illustration of a red can with yellow pesticides being sprayed to the left.">
            <a:hlinkClick r:id="rId10" action="ppaction://hlinksldjump"/>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538525" y="2126487"/>
            <a:ext cx="2331450" cy="1834600"/>
          </a:xfrm>
          <a:prstGeom prst="rect">
            <a:avLst/>
          </a:prstGeom>
          <a:noFill/>
          <a:ln>
            <a:noFill/>
          </a:ln>
        </p:spPr>
      </p:pic>
      <p:sp>
        <p:nvSpPr>
          <p:cNvPr id="247" name="Google Shape;247;p24">
            <a:hlinkClick r:id="rId10" action="ppaction://hlinksldjump"/>
          </p:cNvPr>
          <p:cNvSpPr txBox="1"/>
          <p:nvPr/>
        </p:nvSpPr>
        <p:spPr>
          <a:xfrm>
            <a:off x="4639950" y="4014688"/>
            <a:ext cx="412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 highly effective new pesticide that kills almost all the mosquitoes in your yard.</a:t>
            </a:r>
            <a:endParaRPr>
              <a:solidFill>
                <a:schemeClr val="lt1"/>
              </a:solidFill>
              <a:latin typeface="Roboto"/>
              <a:ea typeface="Roboto"/>
              <a:cs typeface="Roboto"/>
              <a:sym typeface="Roboto"/>
            </a:endParaRPr>
          </a:p>
        </p:txBody>
      </p:sp>
      <p:sp>
        <p:nvSpPr>
          <p:cNvPr id="2" name="TextBox 1">
            <a:extLst>
              <a:ext uri="{FF2B5EF4-FFF2-40B4-BE49-F238E27FC236}">
                <a16:creationId xmlns:a16="http://schemas.microsoft.com/office/drawing/2014/main" id="{4D95A9EE-1056-F38A-9B28-CDF12220D6BF}"/>
              </a:ext>
            </a:extLst>
          </p:cNvPr>
          <p:cNvSpPr txBox="1"/>
          <p:nvPr/>
        </p:nvSpPr>
        <p:spPr>
          <a:xfrm>
            <a:off x="2463886" y="374543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D702B953-D9A0-0C14-2860-A1E1DFDB4E50}"/>
              </a:ext>
            </a:extLst>
          </p:cNvPr>
          <p:cNvSpPr txBox="1"/>
          <p:nvPr/>
        </p:nvSpPr>
        <p:spPr>
          <a:xfrm>
            <a:off x="7760301" y="3745431"/>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a:extLst>
              <a:ext uri="{C183D7F6-B498-43B3-948B-1728B52AA6E4}">
                <adec:decorative xmlns:adec="http://schemas.microsoft.com/office/drawing/2017/decorative" val="1"/>
              </a:ext>
            </a:extLst>
          </p:cNvPr>
          <p:cNvSpPr/>
          <p:nvPr/>
        </p:nvSpPr>
        <p:spPr>
          <a:xfrm>
            <a:off x="4572000" y="1886725"/>
            <a:ext cx="4264500" cy="27765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a:extLst>
              <a:ext uri="{C183D7F6-B498-43B3-948B-1728B52AA6E4}">
                <adec:decorative xmlns:adec="http://schemas.microsoft.com/office/drawing/2017/decorative" val="1"/>
              </a:ext>
            </a:extLst>
          </p:cNvPr>
          <p:cNvSpPr/>
          <p:nvPr/>
        </p:nvSpPr>
        <p:spPr>
          <a:xfrm>
            <a:off x="307500" y="1886800"/>
            <a:ext cx="4264500" cy="27765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2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60" name="Google Shape;260;p25" descr="BLM Alaska Fire Service Masthead graphic" title="BLM Alaska Fire Service Masthead graphic"/>
            <p:cNvGrpSpPr/>
            <p:nvPr/>
          </p:nvGrpSpPr>
          <p:grpSpPr>
            <a:xfrm>
              <a:off x="0" y="0"/>
              <a:ext cx="9144003" cy="572198"/>
              <a:chOff x="0" y="0"/>
              <a:chExt cx="9144003" cy="572198"/>
            </a:xfrm>
          </p:grpSpPr>
          <p:pic>
            <p:nvPicPr>
              <p:cNvPr id="261" name="Google Shape;261;p2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62" name="Google Shape;262;p2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63" name="Google Shape;263;p2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64" name="Google Shape;264;p2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F400961C-3E18-4870-A7DD-219508A987F7}"/>
              </a:ext>
            </a:extLst>
          </p:cNvPr>
          <p:cNvSpPr>
            <a:spLocks noGrp="1"/>
          </p:cNvSpPr>
          <p:nvPr>
            <p:ph type="title"/>
          </p:nvPr>
        </p:nvSpPr>
        <p:spPr>
          <a:xfrm>
            <a:off x="241648" y="635500"/>
            <a:ext cx="8660704" cy="1168387"/>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 love your new apartment but the traffic in town is awful. Town managers are considering building a larger highway and are asking residents for their feedback. Considering the best decision for the watershed, you: </a:t>
            </a:r>
            <a:endParaRPr lang="en-US">
              <a:effectLst/>
            </a:endParaRPr>
          </a:p>
        </p:txBody>
      </p:sp>
      <p:sp>
        <p:nvSpPr>
          <p:cNvPr id="267" name="Google Shape;267;p25">
            <a:hlinkClick r:id="rId6" action="ppaction://hlinksldjump"/>
          </p:cNvPr>
          <p:cNvSpPr txBox="1"/>
          <p:nvPr/>
        </p:nvSpPr>
        <p:spPr>
          <a:xfrm>
            <a:off x="800550" y="4032850"/>
            <a:ext cx="327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Begin to carpool and bike more often and encourage others to do the same.</a:t>
            </a:r>
            <a:endParaRPr>
              <a:solidFill>
                <a:schemeClr val="lt1"/>
              </a:solidFill>
              <a:latin typeface="Roboto"/>
              <a:ea typeface="Roboto"/>
              <a:cs typeface="Roboto"/>
              <a:sym typeface="Roboto"/>
            </a:endParaRPr>
          </a:p>
        </p:txBody>
      </p:sp>
      <p:pic>
        <p:nvPicPr>
          <p:cNvPr id="4" name="Picture 3" descr="Young man holding bike">
            <a:hlinkClick r:id="rId6" action="ppaction://hlinksldjump"/>
            <a:extLst>
              <a:ext uri="{FF2B5EF4-FFF2-40B4-BE49-F238E27FC236}">
                <a16:creationId xmlns:a16="http://schemas.microsoft.com/office/drawing/2014/main" id="{7ECDD455-8521-F06A-6F02-46C620EDB6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3648" y="2094503"/>
            <a:ext cx="2872204" cy="1914803"/>
          </a:xfrm>
          <a:prstGeom prst="rect">
            <a:avLst/>
          </a:prstGeom>
        </p:spPr>
      </p:pic>
      <p:sp>
        <p:nvSpPr>
          <p:cNvPr id="266" name="Google Shape;266;p25">
            <a:hlinkClick r:id="rId8" action="ppaction://hlinksldjump"/>
          </p:cNvPr>
          <p:cNvSpPr txBox="1"/>
          <p:nvPr/>
        </p:nvSpPr>
        <p:spPr>
          <a:xfrm>
            <a:off x="5505450" y="4009306"/>
            <a:ext cx="2397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Support the construction of the highway. </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p:txBody>
      </p:sp>
      <p:pic>
        <p:nvPicPr>
          <p:cNvPr id="6" name="Picture 5" descr="Intersecting roads">
            <a:hlinkClick r:id="rId8" action="ppaction://hlinksldjump"/>
            <a:extLst>
              <a:ext uri="{FF2B5EF4-FFF2-40B4-BE49-F238E27FC236}">
                <a16:creationId xmlns:a16="http://schemas.microsoft.com/office/drawing/2014/main" id="{F2FC0152-CCE9-1F0C-5731-13C9FACA44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42882" y="2094503"/>
            <a:ext cx="2522736" cy="1914803"/>
          </a:xfrm>
          <a:prstGeom prst="rect">
            <a:avLst/>
          </a:prstGeom>
        </p:spPr>
      </p:pic>
      <p:sp>
        <p:nvSpPr>
          <p:cNvPr id="2" name="TextBox 1">
            <a:extLst>
              <a:ext uri="{FF2B5EF4-FFF2-40B4-BE49-F238E27FC236}">
                <a16:creationId xmlns:a16="http://schemas.microsoft.com/office/drawing/2014/main" id="{6A1DEBE6-CA6B-134A-2771-1FDE03CB8B77}"/>
              </a:ext>
            </a:extLst>
          </p:cNvPr>
          <p:cNvSpPr txBox="1"/>
          <p:nvPr/>
        </p:nvSpPr>
        <p:spPr>
          <a:xfrm>
            <a:off x="3027213" y="3817406"/>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436E5307-0B6B-C940-359F-E86CBCED8F36}"/>
              </a:ext>
            </a:extLst>
          </p:cNvPr>
          <p:cNvSpPr txBox="1"/>
          <p:nvPr/>
        </p:nvSpPr>
        <p:spPr>
          <a:xfrm>
            <a:off x="7099017" y="3817406"/>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6">
            <a:extLst>
              <a:ext uri="{C183D7F6-B498-43B3-948B-1728B52AA6E4}">
                <adec:decorative xmlns:adec="http://schemas.microsoft.com/office/drawing/2017/decorative" val="1"/>
              </a:ext>
            </a:extLst>
          </p:cNvPr>
          <p:cNvSpPr/>
          <p:nvPr/>
        </p:nvSpPr>
        <p:spPr>
          <a:xfrm>
            <a:off x="2384525" y="1840725"/>
            <a:ext cx="4374900" cy="30279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76" name="Google Shape;276;p26" descr="BLM Alaska Fire Service Masthead graphic" title="BLM Alaska Fire Service Masthead graphic"/>
            <p:cNvGrpSpPr/>
            <p:nvPr/>
          </p:nvGrpSpPr>
          <p:grpSpPr>
            <a:xfrm>
              <a:off x="0" y="0"/>
              <a:ext cx="9144003" cy="572198"/>
              <a:chOff x="0" y="0"/>
              <a:chExt cx="9144003" cy="572198"/>
            </a:xfrm>
          </p:grpSpPr>
          <p:pic>
            <p:nvPicPr>
              <p:cNvPr id="277" name="Google Shape;277;p2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78" name="Google Shape;278;p2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79" name="Google Shape;279;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80" name="Google Shape;280;p2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8E5914E9-B724-4AF7-B823-31452E6DAA85}"/>
              </a:ext>
            </a:extLst>
          </p:cNvPr>
          <p:cNvSpPr>
            <a:spLocks noGrp="1"/>
          </p:cNvSpPr>
          <p:nvPr>
            <p:ph type="title"/>
          </p:nvPr>
        </p:nvSpPr>
        <p:spPr>
          <a:xfrm>
            <a:off x="241648" y="635499"/>
            <a:ext cx="8660704" cy="1130025"/>
          </a:xfrm>
        </p:spPr>
        <p:txBody>
          <a:bodyPr/>
          <a:lstStyle/>
          <a:p>
            <a:pPr>
              <a:lnSpc>
                <a:spcPct val="115000"/>
              </a:lnSpc>
            </a:pPr>
            <a:r>
              <a:rPr lang="en-US" sz="1800" b="0" i="0">
                <a:solidFill>
                  <a:srgbClr val="FFFFFF"/>
                </a:solidFill>
                <a:effectLst/>
                <a:latin typeface="Roboto"/>
                <a:ea typeface="Roboto"/>
                <a:cs typeface="Roboto"/>
              </a:rPr>
              <a:t>Highways allow more people to drive at the same time, which means fewer traffic jams. </a:t>
            </a:r>
            <a:r>
              <a:rPr lang="en-US" sz="1800">
                <a:solidFill>
                  <a:srgbClr val="FFFFFF"/>
                </a:solidFill>
                <a:latin typeface="Roboto"/>
                <a:ea typeface="Roboto"/>
                <a:cs typeface="Roboto"/>
              </a:rPr>
              <a:t>But</a:t>
            </a:r>
            <a:r>
              <a:rPr lang="en-US" sz="1800" b="0" i="0">
                <a:solidFill>
                  <a:srgbClr val="FFFFFF"/>
                </a:solidFill>
                <a:effectLst/>
                <a:latin typeface="Roboto"/>
                <a:ea typeface="Roboto"/>
                <a:cs typeface="Roboto"/>
              </a:rPr>
              <a:t>, you notice there is more polluted </a:t>
            </a:r>
            <a:r>
              <a:rPr lang="en-US" sz="1800" b="0" i="0">
                <a:solidFill>
                  <a:schemeClr val="bg1"/>
                </a:solidFill>
                <a:effectLst/>
                <a:latin typeface="Roboto"/>
                <a:ea typeface="Roboto"/>
                <a:cs typeface="Roboto"/>
              </a:rPr>
              <a:t>urban runoff</a:t>
            </a:r>
            <a:r>
              <a:rPr lang="en-US" sz="1800" b="0" i="0">
                <a:solidFill>
                  <a:srgbClr val="FFFFFF"/>
                </a:solidFill>
                <a:effectLst/>
                <a:latin typeface="Roboto"/>
                <a:ea typeface="Roboto"/>
                <a:cs typeface="Roboto"/>
              </a:rPr>
              <a:t> flowing from the paved roads into the river.</a:t>
            </a:r>
            <a:endParaRPr lang="en-US">
              <a:effectLst/>
              <a:ea typeface="Roboto"/>
            </a:endParaRPr>
          </a:p>
        </p:txBody>
      </p:sp>
      <p:sp>
        <p:nvSpPr>
          <p:cNvPr id="282" name="Google Shape;282;p26">
            <a:hlinkClick r:id="rId6" action="ppaction://hlinksldjump"/>
          </p:cNvPr>
          <p:cNvSpPr txBox="1"/>
          <p:nvPr/>
        </p:nvSpPr>
        <p:spPr>
          <a:xfrm>
            <a:off x="2711100" y="4393225"/>
            <a:ext cx="372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a:ea typeface="Roboto"/>
                <a:cs typeface="Roboto"/>
                <a:sym typeface="Roboto"/>
              </a:rPr>
              <a:t>You decide to carpool and bike more often. </a:t>
            </a:r>
            <a:endParaRPr>
              <a:solidFill>
                <a:schemeClr val="lt1"/>
              </a:solidFill>
              <a:latin typeface="Roboto"/>
              <a:ea typeface="Roboto"/>
              <a:cs typeface="Roboto"/>
              <a:sym typeface="Roboto"/>
            </a:endParaRPr>
          </a:p>
        </p:txBody>
      </p:sp>
      <p:pic>
        <p:nvPicPr>
          <p:cNvPr id="2" name="Picture 1" descr="Young man holding bike">
            <a:hlinkClick r:id="rId6" action="ppaction://hlinksldjump"/>
            <a:extLst>
              <a:ext uri="{FF2B5EF4-FFF2-40B4-BE49-F238E27FC236}">
                <a16:creationId xmlns:a16="http://schemas.microsoft.com/office/drawing/2014/main" id="{857845DE-C777-1C5D-8F15-C8D6FDDC15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5060" y="2028770"/>
            <a:ext cx="3433880" cy="2289254"/>
          </a:xfrm>
          <a:prstGeom prst="rect">
            <a:avLst/>
          </a:prstGeom>
        </p:spPr>
      </p:pic>
      <p:pic>
        <p:nvPicPr>
          <p:cNvPr id="4" name="Picture 3">
            <a:extLst>
              <a:ext uri="{FF2B5EF4-FFF2-40B4-BE49-F238E27FC236}">
                <a16:creationId xmlns:a16="http://schemas.microsoft.com/office/drawing/2014/main" id="{2A5F1181-3B74-48AE-2936-988A6E4BDE6A}"/>
              </a:ext>
            </a:extLst>
          </p:cNvPr>
          <p:cNvPicPr>
            <a:picLocks noChangeAspect="1"/>
          </p:cNvPicPr>
          <p:nvPr/>
        </p:nvPicPr>
        <p:blipFill>
          <a:blip r:embed="rId8"/>
          <a:stretch>
            <a:fillRect/>
          </a:stretch>
        </p:blipFill>
        <p:spPr>
          <a:xfrm>
            <a:off x="5319592" y="4086356"/>
            <a:ext cx="969348" cy="231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a:extLst>
              <a:ext uri="{C183D7F6-B498-43B3-948B-1728B52AA6E4}">
                <adec:decorative xmlns:adec="http://schemas.microsoft.com/office/drawing/2017/decorative" val="1"/>
              </a:ext>
            </a:extLst>
          </p:cNvPr>
          <p:cNvSpPr/>
          <p:nvPr/>
        </p:nvSpPr>
        <p:spPr>
          <a:xfrm>
            <a:off x="2384525" y="1840725"/>
            <a:ext cx="4374900" cy="30279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289;p2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90" name="Google Shape;290;p27" descr="BLM Alaska Fire Service Masthead graphic" title="BLM Alaska Fire Service Masthead graphic"/>
            <p:cNvGrpSpPr/>
            <p:nvPr/>
          </p:nvGrpSpPr>
          <p:grpSpPr>
            <a:xfrm>
              <a:off x="0" y="0"/>
              <a:ext cx="9144003" cy="572198"/>
              <a:chOff x="0" y="0"/>
              <a:chExt cx="9144003" cy="572198"/>
            </a:xfrm>
          </p:grpSpPr>
          <p:pic>
            <p:nvPicPr>
              <p:cNvPr id="291" name="Google Shape;291;p2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92" name="Google Shape;292;p2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93" name="Google Shape;293;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94" name="Google Shape;294;p2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42F07B63-268F-4584-8C63-8965E508C680}"/>
              </a:ext>
            </a:extLst>
          </p:cNvPr>
          <p:cNvSpPr>
            <a:spLocks noGrp="1"/>
          </p:cNvSpPr>
          <p:nvPr>
            <p:ph type="title"/>
          </p:nvPr>
        </p:nvSpPr>
        <p:spPr>
          <a:xfrm>
            <a:off x="241648" y="632773"/>
            <a:ext cx="8660704" cy="997244"/>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Carpooling and biking means fewer people drive individually, and that leads to less traffic and less pollution. You notice other people are carpooling and biking too! Plus, biking makes you feel fit and energized.</a:t>
            </a:r>
            <a:endParaRPr lang="en-US">
              <a:effectLst/>
            </a:endParaRPr>
          </a:p>
        </p:txBody>
      </p:sp>
      <p:sp>
        <p:nvSpPr>
          <p:cNvPr id="296" name="Google Shape;296;p27">
            <a:hlinkClick r:id="rId6" action="ppaction://hlinksldjump"/>
          </p:cNvPr>
          <p:cNvSpPr txBox="1"/>
          <p:nvPr/>
        </p:nvSpPr>
        <p:spPr>
          <a:xfrm>
            <a:off x="2711100" y="4393225"/>
            <a:ext cx="372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go explore the local trails.</a:t>
            </a:r>
            <a:endParaRPr>
              <a:solidFill>
                <a:schemeClr val="lt1"/>
              </a:solidFill>
              <a:latin typeface="Roboto"/>
              <a:ea typeface="Roboto"/>
              <a:cs typeface="Roboto"/>
              <a:sym typeface="Roboto"/>
            </a:endParaRPr>
          </a:p>
        </p:txBody>
      </p:sp>
      <p:pic>
        <p:nvPicPr>
          <p:cNvPr id="4" name="Picture 3" descr="Man walking across a pond">
            <a:hlinkClick r:id="rId6" action="ppaction://hlinksldjump"/>
            <a:extLst>
              <a:ext uri="{FF2B5EF4-FFF2-40B4-BE49-F238E27FC236}">
                <a16:creationId xmlns:a16="http://schemas.microsoft.com/office/drawing/2014/main" id="{899BC364-C7D9-A77E-E0EC-B95978FB7A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9346" y="2123054"/>
            <a:ext cx="3405257" cy="2270171"/>
          </a:xfrm>
          <a:prstGeom prst="rect">
            <a:avLst/>
          </a:prstGeom>
        </p:spPr>
      </p:pic>
      <p:sp>
        <p:nvSpPr>
          <p:cNvPr id="2" name="TextBox 1">
            <a:extLst>
              <a:ext uri="{FF2B5EF4-FFF2-40B4-BE49-F238E27FC236}">
                <a16:creationId xmlns:a16="http://schemas.microsoft.com/office/drawing/2014/main" id="{17957A8C-F899-B52F-9D21-F269C3E08D1A}"/>
              </a:ext>
            </a:extLst>
          </p:cNvPr>
          <p:cNvSpPr txBox="1"/>
          <p:nvPr/>
        </p:nvSpPr>
        <p:spPr>
          <a:xfrm>
            <a:off x="5389479" y="417778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a:extLst>
              <a:ext uri="{C183D7F6-B498-43B3-948B-1728B52AA6E4}">
                <adec:decorative xmlns:adec="http://schemas.microsoft.com/office/drawing/2017/decorative" val="1"/>
              </a:ext>
            </a:extLst>
          </p:cNvPr>
          <p:cNvSpPr/>
          <p:nvPr/>
        </p:nvSpPr>
        <p:spPr>
          <a:xfrm>
            <a:off x="4572000" y="1613625"/>
            <a:ext cx="4264500" cy="2902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a:extLst>
              <a:ext uri="{C183D7F6-B498-43B3-948B-1728B52AA6E4}">
                <adec:decorative xmlns:adec="http://schemas.microsoft.com/office/drawing/2017/decorative" val="1"/>
              </a:ext>
            </a:extLst>
          </p:cNvPr>
          <p:cNvSpPr/>
          <p:nvPr/>
        </p:nvSpPr>
        <p:spPr>
          <a:xfrm>
            <a:off x="307500" y="1613625"/>
            <a:ext cx="4264500" cy="2902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07" name="Google Shape;307;p28" descr="BLM Alaska Fire Service Masthead graphic" title="BLM Alaska Fire Service Masthead graphic"/>
            <p:cNvGrpSpPr/>
            <p:nvPr/>
          </p:nvGrpSpPr>
          <p:grpSpPr>
            <a:xfrm>
              <a:off x="0" y="0"/>
              <a:ext cx="9144003" cy="572198"/>
              <a:chOff x="0" y="0"/>
              <a:chExt cx="9144003" cy="572198"/>
            </a:xfrm>
          </p:grpSpPr>
          <p:pic>
            <p:nvPicPr>
              <p:cNvPr id="308" name="Google Shape;308;p2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09" name="Google Shape;309;p2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10" name="Google Shape;310;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11" name="Google Shape;311;p2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E399F8B2-661A-4731-82EF-6283914EA58C}"/>
              </a:ext>
            </a:extLst>
          </p:cNvPr>
          <p:cNvSpPr>
            <a:spLocks noGrp="1"/>
          </p:cNvSpPr>
          <p:nvPr>
            <p:ph type="title"/>
          </p:nvPr>
        </p:nvSpPr>
        <p:spPr>
          <a:xfrm>
            <a:off x="241648" y="635500"/>
            <a:ext cx="8660704" cy="1421899"/>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The trails along the river are gorgeous. While hiking, you get bitten by lots of mosquitos. Before your next hike, you stop by the store and choose to buy:</a:t>
            </a:r>
            <a:endParaRPr lang="en-US">
              <a:effectLst/>
            </a:endParaRPr>
          </a:p>
        </p:txBody>
      </p:sp>
      <p:sp>
        <p:nvSpPr>
          <p:cNvPr id="316" name="Google Shape;316;p28">
            <a:hlinkClick r:id="rId6" action="ppaction://hlinksldjump"/>
          </p:cNvPr>
          <p:cNvSpPr txBox="1"/>
          <p:nvPr/>
        </p:nvSpPr>
        <p:spPr>
          <a:xfrm>
            <a:off x="307500" y="4014175"/>
            <a:ext cx="426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 natural insect repellent.</a:t>
            </a:r>
            <a:endParaRPr>
              <a:solidFill>
                <a:schemeClr val="lt1"/>
              </a:solidFill>
              <a:latin typeface="Roboto"/>
              <a:ea typeface="Roboto"/>
              <a:cs typeface="Roboto"/>
              <a:sym typeface="Roboto"/>
            </a:endParaRPr>
          </a:p>
        </p:txBody>
      </p:sp>
      <p:pic>
        <p:nvPicPr>
          <p:cNvPr id="2" name="Graphic 1" descr="Mosquito with solid fill">
            <a:hlinkClick r:id="rId6" action="ppaction://hlinksldjump"/>
            <a:extLst>
              <a:ext uri="{FF2B5EF4-FFF2-40B4-BE49-F238E27FC236}">
                <a16:creationId xmlns:a16="http://schemas.microsoft.com/office/drawing/2014/main" id="{8DC140D1-70CA-6C6A-5CB3-5A01761735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06383" y="2163526"/>
            <a:ext cx="1866734" cy="1866734"/>
          </a:xfrm>
          <a:prstGeom prst="rect">
            <a:avLst/>
          </a:prstGeom>
        </p:spPr>
      </p:pic>
      <p:pic>
        <p:nvPicPr>
          <p:cNvPr id="315" name="Google Shape;315;p28" descr="Illustration of a red can with yellow pesticides being sprayed to the left.">
            <a:hlinkClick r:id="rId9" action="ppaction://hlinksldjump"/>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5538525" y="1980687"/>
            <a:ext cx="2331450" cy="1834600"/>
          </a:xfrm>
          <a:prstGeom prst="rect">
            <a:avLst/>
          </a:prstGeom>
          <a:noFill/>
          <a:ln>
            <a:noFill/>
          </a:ln>
        </p:spPr>
      </p:pic>
      <p:sp>
        <p:nvSpPr>
          <p:cNvPr id="313" name="Google Shape;313;p28">
            <a:hlinkClick r:id="rId9" action="ppaction://hlinksldjump"/>
          </p:cNvPr>
          <p:cNvSpPr txBox="1"/>
          <p:nvPr/>
        </p:nvSpPr>
        <p:spPr>
          <a:xfrm>
            <a:off x="4639950" y="4039138"/>
            <a:ext cx="4128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 highly effective new pesticide.</a:t>
            </a:r>
            <a:endParaRPr>
              <a:solidFill>
                <a:schemeClr val="lt1"/>
              </a:solidFill>
              <a:latin typeface="Roboto"/>
              <a:ea typeface="Roboto"/>
              <a:cs typeface="Roboto"/>
              <a:sym typeface="Roboto"/>
            </a:endParaRPr>
          </a:p>
        </p:txBody>
      </p:sp>
      <p:sp>
        <p:nvSpPr>
          <p:cNvPr id="4" name="TextBox 3">
            <a:extLst>
              <a:ext uri="{FF2B5EF4-FFF2-40B4-BE49-F238E27FC236}">
                <a16:creationId xmlns:a16="http://schemas.microsoft.com/office/drawing/2014/main" id="{C9B44E20-E40F-9C76-49CE-5FA929D85B37}"/>
              </a:ext>
            </a:extLst>
          </p:cNvPr>
          <p:cNvSpPr txBox="1"/>
          <p:nvPr/>
        </p:nvSpPr>
        <p:spPr>
          <a:xfrm>
            <a:off x="2805274" y="3745668"/>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DE129673-6D62-08E3-2533-65392D95678D}"/>
              </a:ext>
            </a:extLst>
          </p:cNvPr>
          <p:cNvSpPr txBox="1"/>
          <p:nvPr/>
        </p:nvSpPr>
        <p:spPr>
          <a:xfrm>
            <a:off x="7815232" y="3539634"/>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0">
            <a:extLst>
              <a:ext uri="{C183D7F6-B498-43B3-948B-1728B52AA6E4}">
                <adec:decorative xmlns:adec="http://schemas.microsoft.com/office/drawing/2017/decorative" val="1"/>
              </a:ext>
            </a:extLst>
          </p:cNvPr>
          <p:cNvSpPr/>
          <p:nvPr/>
        </p:nvSpPr>
        <p:spPr>
          <a:xfrm>
            <a:off x="2439750" y="1845400"/>
            <a:ext cx="4264500" cy="2916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3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39" name="Google Shape;339;p30" descr="BLM Alaska Fire Service Masthead graphic" title="BLM Alaska Fire Service Masthead graphic"/>
            <p:cNvGrpSpPr/>
            <p:nvPr/>
          </p:nvGrpSpPr>
          <p:grpSpPr>
            <a:xfrm>
              <a:off x="0" y="0"/>
              <a:ext cx="9144003" cy="572198"/>
              <a:chOff x="0" y="0"/>
              <a:chExt cx="9144003" cy="572198"/>
            </a:xfrm>
          </p:grpSpPr>
          <p:pic>
            <p:nvPicPr>
              <p:cNvPr id="340" name="Google Shape;340;p3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41" name="Google Shape;341;p3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42" name="Google Shape;342;p3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43" name="Google Shape;343;p3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4" name="Title 3">
            <a:extLst>
              <a:ext uri="{FF2B5EF4-FFF2-40B4-BE49-F238E27FC236}">
                <a16:creationId xmlns:a16="http://schemas.microsoft.com/office/drawing/2014/main" id="{B334C31A-6F66-4B97-8BC8-A8A253DCA17F}"/>
              </a:ext>
            </a:extLst>
          </p:cNvPr>
          <p:cNvSpPr>
            <a:spLocks noGrp="1"/>
          </p:cNvSpPr>
          <p:nvPr>
            <p:ph type="title"/>
          </p:nvPr>
        </p:nvSpPr>
        <p:spPr>
          <a:xfrm>
            <a:off x="241648" y="635500"/>
            <a:ext cx="8660704" cy="1287399"/>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Due to the pesticides, only a few mosquitoes are seen along the stream this year. Unfortunately, there is now less to eat for birds, bats, and fish that feed on mosquitoes. You choose to:</a:t>
            </a:r>
            <a:endParaRPr lang="en-US">
              <a:effectLst/>
            </a:endParaRPr>
          </a:p>
        </p:txBody>
      </p:sp>
      <p:sp>
        <p:nvSpPr>
          <p:cNvPr id="345" name="Google Shape;345;p30">
            <a:hlinkClick r:id="rId6" action="ppaction://hlinksldjump"/>
          </p:cNvPr>
          <p:cNvSpPr txBox="1"/>
          <p:nvPr/>
        </p:nvSpPr>
        <p:spPr>
          <a:xfrm>
            <a:off x="2702700" y="4006300"/>
            <a:ext cx="373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Switch to a natural insect repellent so that other animals will have mosquitoes to eat.</a:t>
            </a:r>
            <a:endParaRPr>
              <a:solidFill>
                <a:schemeClr val="lt1"/>
              </a:solidFill>
              <a:latin typeface="Roboto"/>
              <a:ea typeface="Roboto"/>
              <a:cs typeface="Roboto"/>
              <a:sym typeface="Roboto"/>
            </a:endParaRPr>
          </a:p>
        </p:txBody>
      </p:sp>
      <p:pic>
        <p:nvPicPr>
          <p:cNvPr id="2" name="Picture 4" descr="Free illustrations of Bird">
            <a:hlinkClick r:id="rId7" action="ppaction://hlinksldjump"/>
            <a:extLst>
              <a:ext uri="{FF2B5EF4-FFF2-40B4-BE49-F238E27FC236}">
                <a16:creationId xmlns:a16="http://schemas.microsoft.com/office/drawing/2014/main" id="{3A1FA4A8-1E93-8A2F-93A8-2A6A97B0CF8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282012" y="2056082"/>
            <a:ext cx="2579976" cy="1950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0E3075-ED03-D206-6C34-7C06BF4A4E0A}"/>
              </a:ext>
            </a:extLst>
          </p:cNvPr>
          <p:cNvSpPr txBox="1"/>
          <p:nvPr/>
        </p:nvSpPr>
        <p:spPr>
          <a:xfrm>
            <a:off x="5875550" y="3714540"/>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1">
            <a:extLst>
              <a:ext uri="{C183D7F6-B498-43B3-948B-1728B52AA6E4}">
                <adec:decorative xmlns:adec="http://schemas.microsoft.com/office/drawing/2017/decorative" val="1"/>
              </a:ext>
            </a:extLst>
          </p:cNvPr>
          <p:cNvSpPr/>
          <p:nvPr/>
        </p:nvSpPr>
        <p:spPr>
          <a:xfrm>
            <a:off x="2439750" y="1845400"/>
            <a:ext cx="4264500" cy="2916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3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54" name="Google Shape;354;p31" descr="BLM Alaska Fire Service Masthead graphic" title="BLM Alaska Fire Service Masthead graphic"/>
            <p:cNvGrpSpPr/>
            <p:nvPr/>
          </p:nvGrpSpPr>
          <p:grpSpPr>
            <a:xfrm>
              <a:off x="0" y="0"/>
              <a:ext cx="9144003" cy="572198"/>
              <a:chOff x="0" y="0"/>
              <a:chExt cx="9144003" cy="572198"/>
            </a:xfrm>
          </p:grpSpPr>
          <p:pic>
            <p:nvPicPr>
              <p:cNvPr id="355" name="Google Shape;355;p3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56" name="Google Shape;356;p3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57" name="Google Shape;357;p3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58" name="Google Shape;358;p3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BFE327A2-03EB-47F8-91B8-185147975DC8}"/>
              </a:ext>
            </a:extLst>
          </p:cNvPr>
          <p:cNvSpPr>
            <a:spLocks noGrp="1"/>
          </p:cNvSpPr>
          <p:nvPr>
            <p:ph type="title"/>
          </p:nvPr>
        </p:nvSpPr>
        <p:spPr>
          <a:xfrm>
            <a:off x="241648" y="635500"/>
            <a:ext cx="8660704" cy="1199037"/>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Due to the pesticides, only a few mosquitoes are seen along the stream this year. Unfortunately, there is now less to eat for birds, bats, and fish that feed on mosquitoes. You choose to:</a:t>
            </a:r>
            <a:endParaRPr lang="en-US">
              <a:effectLst/>
            </a:endParaRPr>
          </a:p>
        </p:txBody>
      </p:sp>
      <p:sp>
        <p:nvSpPr>
          <p:cNvPr id="360" name="Google Shape;360;p31">
            <a:hlinkClick r:id="rId6" action="ppaction://hlinksldjump"/>
          </p:cNvPr>
          <p:cNvSpPr txBox="1"/>
          <p:nvPr/>
        </p:nvSpPr>
        <p:spPr>
          <a:xfrm>
            <a:off x="2702700" y="4006300"/>
            <a:ext cx="373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Use fewer pesticides so that other animals will have mosquitoes to eat.</a:t>
            </a:r>
            <a:endParaRPr>
              <a:solidFill>
                <a:schemeClr val="lt1"/>
              </a:solidFill>
              <a:latin typeface="Roboto"/>
              <a:ea typeface="Roboto"/>
              <a:cs typeface="Roboto"/>
              <a:sym typeface="Roboto"/>
            </a:endParaRPr>
          </a:p>
        </p:txBody>
      </p:sp>
      <p:pic>
        <p:nvPicPr>
          <p:cNvPr id="2" name="Picture 4" descr="Free illustrations of Bird">
            <a:hlinkClick r:id="rId7" action="ppaction://hlinksldjump"/>
            <a:extLst>
              <a:ext uri="{FF2B5EF4-FFF2-40B4-BE49-F238E27FC236}">
                <a16:creationId xmlns:a16="http://schemas.microsoft.com/office/drawing/2014/main" id="{F60DDC3D-5EB9-0E06-9B03-C6A320DA79E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282012" y="2056082"/>
            <a:ext cx="2579976" cy="1950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572342-F888-0F06-87B9-9D996FC7CBC8}"/>
              </a:ext>
            </a:extLst>
          </p:cNvPr>
          <p:cNvSpPr txBox="1"/>
          <p:nvPr/>
        </p:nvSpPr>
        <p:spPr>
          <a:xfrm>
            <a:off x="5842272" y="3790856"/>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a:extLst>
              <a:ext uri="{C183D7F6-B498-43B3-948B-1728B52AA6E4}">
                <adec:decorative xmlns:adec="http://schemas.microsoft.com/office/drawing/2017/decorative" val="1"/>
              </a:ext>
            </a:extLst>
          </p:cNvPr>
          <p:cNvSpPr/>
          <p:nvPr/>
        </p:nvSpPr>
        <p:spPr>
          <a:xfrm>
            <a:off x="4572000" y="2032225"/>
            <a:ext cx="4264500" cy="2631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a:extLst>
              <a:ext uri="{C183D7F6-B498-43B3-948B-1728B52AA6E4}">
                <adec:decorative xmlns:adec="http://schemas.microsoft.com/office/drawing/2017/decorative" val="1"/>
              </a:ext>
            </a:extLst>
          </p:cNvPr>
          <p:cNvSpPr/>
          <p:nvPr/>
        </p:nvSpPr>
        <p:spPr>
          <a:xfrm>
            <a:off x="307500" y="2032025"/>
            <a:ext cx="4264500" cy="2631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3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70" name="Google Shape;370;p32" descr="BLM Alaska Fire Service Masthead graphic" title="BLM Alaska Fire Service Masthead graphic"/>
            <p:cNvGrpSpPr/>
            <p:nvPr/>
          </p:nvGrpSpPr>
          <p:grpSpPr>
            <a:xfrm>
              <a:off x="0" y="0"/>
              <a:ext cx="9144003" cy="572198"/>
              <a:chOff x="0" y="0"/>
              <a:chExt cx="9144003" cy="572198"/>
            </a:xfrm>
          </p:grpSpPr>
          <p:pic>
            <p:nvPicPr>
              <p:cNvPr id="371" name="Google Shape;371;p3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72" name="Google Shape;372;p3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73" name="Google Shape;373;p3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74" name="Google Shape;374;p3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976DB475-4A90-47B7-9B88-E3765B1172E5}"/>
              </a:ext>
            </a:extLst>
          </p:cNvPr>
          <p:cNvSpPr>
            <a:spLocks noGrp="1"/>
          </p:cNvSpPr>
          <p:nvPr>
            <p:ph type="title"/>
          </p:nvPr>
        </p:nvSpPr>
        <p:spPr>
          <a:xfrm>
            <a:off x="241648" y="566116"/>
            <a:ext cx="8660704" cy="1812969"/>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Natural insect repellents keep mosquitoes away without using chemicals that harm other wildlife. To encourage people to spend time outside, town managers are building a park by the river and are asking for public feedback on the park’s design. You vote for the town to:</a:t>
            </a:r>
            <a:endParaRPr lang="en-US">
              <a:effectLst/>
            </a:endParaRPr>
          </a:p>
        </p:txBody>
      </p:sp>
      <p:sp>
        <p:nvSpPr>
          <p:cNvPr id="376" name="Google Shape;376;p32">
            <a:hlinkClick r:id="rId6" action="ppaction://hlinksldjump"/>
          </p:cNvPr>
          <p:cNvSpPr txBox="1"/>
          <p:nvPr/>
        </p:nvSpPr>
        <p:spPr>
          <a:xfrm>
            <a:off x="451638" y="3959925"/>
            <a:ext cx="3976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Design the park to have a large, grassy field for soccer games, kickball, and other activities.</a:t>
            </a:r>
            <a:endParaRPr>
              <a:solidFill>
                <a:schemeClr val="lt1"/>
              </a:solidFill>
              <a:latin typeface="Roboto"/>
              <a:ea typeface="Roboto"/>
              <a:cs typeface="Roboto"/>
              <a:sym typeface="Roboto"/>
            </a:endParaRPr>
          </a:p>
          <a:p>
            <a:pPr marL="0" lvl="0" indent="0" algn="ctr" rtl="0">
              <a:spcBef>
                <a:spcPts val="0"/>
              </a:spcBef>
              <a:spcAft>
                <a:spcPts val="0"/>
              </a:spcAft>
              <a:buNone/>
            </a:pPr>
            <a:endParaRPr>
              <a:solidFill>
                <a:srgbClr val="FFFFFF"/>
              </a:solidFill>
              <a:latin typeface="Roboto"/>
              <a:ea typeface="Roboto"/>
              <a:cs typeface="Roboto"/>
              <a:sym typeface="Roboto"/>
            </a:endParaRPr>
          </a:p>
        </p:txBody>
      </p:sp>
      <p:pic>
        <p:nvPicPr>
          <p:cNvPr id="4" name="Picture 3" descr="People playing soccer">
            <a:hlinkClick r:id="rId6" action="ppaction://hlinksldjump"/>
            <a:extLst>
              <a:ext uri="{FF2B5EF4-FFF2-40B4-BE49-F238E27FC236}">
                <a16:creationId xmlns:a16="http://schemas.microsoft.com/office/drawing/2014/main" id="{BC197F0D-119F-7F2B-635D-CD8B291C4C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5358" y="2202986"/>
            <a:ext cx="3198147" cy="1696669"/>
          </a:xfrm>
          <a:prstGeom prst="rect">
            <a:avLst/>
          </a:prstGeom>
        </p:spPr>
      </p:pic>
      <p:sp>
        <p:nvSpPr>
          <p:cNvPr id="377" name="Google Shape;377;p32">
            <a:hlinkClick r:id="rId8" action="ppaction://hlinksldjump"/>
          </p:cNvPr>
          <p:cNvSpPr txBox="1"/>
          <p:nvPr/>
        </p:nvSpPr>
        <p:spPr>
          <a:xfrm>
            <a:off x="4749150" y="3959925"/>
            <a:ext cx="39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Design the park to include as much of the natural landscape as possible.</a:t>
            </a:r>
            <a:endParaRPr>
              <a:solidFill>
                <a:srgbClr val="FFFFFF"/>
              </a:solidFill>
              <a:latin typeface="Roboto"/>
              <a:ea typeface="Roboto"/>
              <a:cs typeface="Roboto"/>
              <a:sym typeface="Roboto"/>
            </a:endParaRPr>
          </a:p>
        </p:txBody>
      </p:sp>
      <p:pic>
        <p:nvPicPr>
          <p:cNvPr id="9" name="Picture 8" descr="Vibrant green forest">
            <a:hlinkClick r:id="rId8" action="ppaction://hlinksldjump"/>
            <a:extLst>
              <a:ext uri="{FF2B5EF4-FFF2-40B4-BE49-F238E27FC236}">
                <a16:creationId xmlns:a16="http://schemas.microsoft.com/office/drawing/2014/main" id="{A7D6784E-7D48-296B-BB28-D8C9FDF4C01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11324" y="2237967"/>
            <a:ext cx="2583902" cy="1722601"/>
          </a:xfrm>
          <a:prstGeom prst="rect">
            <a:avLst/>
          </a:prstGeom>
        </p:spPr>
      </p:pic>
      <p:sp>
        <p:nvSpPr>
          <p:cNvPr id="2" name="TextBox 1">
            <a:extLst>
              <a:ext uri="{FF2B5EF4-FFF2-40B4-BE49-F238E27FC236}">
                <a16:creationId xmlns:a16="http://schemas.microsoft.com/office/drawing/2014/main" id="{289E3A4F-8046-DBCE-5821-CB726695FF4F}"/>
              </a:ext>
            </a:extLst>
          </p:cNvPr>
          <p:cNvSpPr txBox="1"/>
          <p:nvPr/>
        </p:nvSpPr>
        <p:spPr>
          <a:xfrm>
            <a:off x="3219523" y="374831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EC4227B0-DA63-3B43-890E-C07C9D44FC34}"/>
              </a:ext>
            </a:extLst>
          </p:cNvPr>
          <p:cNvSpPr txBox="1"/>
          <p:nvPr/>
        </p:nvSpPr>
        <p:spPr>
          <a:xfrm>
            <a:off x="7117738" y="374831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1" name="Google Shape;71;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2" name="Google Shape;72;p14" descr="BLM Alaska Fire Service Masthead graphic" title="BLM Alaska Fire Service Masthead graphic"/>
            <p:cNvGrpSpPr/>
            <p:nvPr/>
          </p:nvGrpSpPr>
          <p:grpSpPr>
            <a:xfrm>
              <a:off x="0" y="0"/>
              <a:ext cx="9144003" cy="572198"/>
              <a:chOff x="0" y="0"/>
              <a:chExt cx="9144003" cy="572198"/>
            </a:xfrm>
          </p:grpSpPr>
          <p:pic>
            <p:nvPicPr>
              <p:cNvPr id="73" name="Google Shape;73;p1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4" name="Google Shape;74;p1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5" name="Google Shape;75;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6" name="Google Shape;76;p1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F72E918-0806-4B43-984D-41AE5A3C3770}"/>
              </a:ext>
            </a:extLst>
          </p:cNvPr>
          <p:cNvSpPr>
            <a:spLocks noGrp="1"/>
          </p:cNvSpPr>
          <p:nvPr>
            <p:ph type="title"/>
          </p:nvPr>
        </p:nvSpPr>
        <p:spPr>
          <a:xfrm>
            <a:off x="241648" y="572197"/>
            <a:ext cx="8660704" cy="967665"/>
          </a:xfrm>
        </p:spPr>
        <p:txBody>
          <a:bodyPr/>
          <a:lstStyle/>
          <a:p>
            <a:pPr rtl="0">
              <a:lnSpc>
                <a:spcPct val="115000"/>
              </a:lnSpc>
            </a:pPr>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Since everyone lives in a watershed, the decisions you make influence the health of the ecosystem. Your actions impact your local watershed.</a:t>
            </a:r>
            <a:r>
              <a:rPr lang="en-US" sz="1900" b="0" i="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a:effectLst/>
            </a:endParaRPr>
          </a:p>
        </p:txBody>
      </p:sp>
      <p:pic>
        <p:nvPicPr>
          <p:cNvPr id="78" name="Google Shape;78;p14" descr="Photograph of three kids wearing waders in Campbell Creek. A blond girl is holding a large net in front of the other tw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363912" y="1559603"/>
            <a:ext cx="6416179" cy="3506101"/>
          </a:xfrm>
          <a:prstGeom prst="rect">
            <a:avLst/>
          </a:prstGeom>
          <a:noFill/>
          <a:ln>
            <a:noFill/>
          </a:ln>
        </p:spPr>
      </p:pic>
      <p:sp>
        <p:nvSpPr>
          <p:cNvPr id="79" name="Google Shape;79;p14"/>
          <p:cNvSpPr txBox="1"/>
          <p:nvPr/>
        </p:nvSpPr>
        <p:spPr>
          <a:xfrm>
            <a:off x="7425183" y="4835700"/>
            <a:ext cx="1249800" cy="307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FFFFF"/>
                </a:solidFill>
                <a:effectLst>
                  <a:outerShdw blurRad="38100" dist="38100" dir="2700000" algn="tl">
                    <a:srgbClr val="000000">
                      <a:alpha val="43137"/>
                    </a:srgbClr>
                  </a:outerShdw>
                </a:effectLst>
                <a:latin typeface="Roboto"/>
                <a:ea typeface="Roboto"/>
                <a:cs typeface="Roboto"/>
                <a:sym typeface="Roboto"/>
              </a:rPr>
              <a:t>CCSC Staff, BLM</a:t>
            </a:r>
            <a:endParaRPr sz="80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3">
            <a:extLst>
              <a:ext uri="{C183D7F6-B498-43B3-948B-1728B52AA6E4}">
                <adec:decorative xmlns:adec="http://schemas.microsoft.com/office/drawing/2017/decorative" val="1"/>
              </a:ext>
            </a:extLst>
          </p:cNvPr>
          <p:cNvSpPr/>
          <p:nvPr/>
        </p:nvSpPr>
        <p:spPr>
          <a:xfrm>
            <a:off x="2439750" y="1845400"/>
            <a:ext cx="4264500" cy="2916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3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87" name="Google Shape;387;p33" descr="BLM Alaska Fire Service Masthead graphic" title="BLM Alaska Fire Service Masthead graphic"/>
            <p:cNvGrpSpPr/>
            <p:nvPr/>
          </p:nvGrpSpPr>
          <p:grpSpPr>
            <a:xfrm>
              <a:off x="0" y="0"/>
              <a:ext cx="9144003" cy="572198"/>
              <a:chOff x="0" y="0"/>
              <a:chExt cx="9144003" cy="572198"/>
            </a:xfrm>
          </p:grpSpPr>
          <p:pic>
            <p:nvPicPr>
              <p:cNvPr id="388" name="Google Shape;388;p3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89" name="Google Shape;389;p3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90" name="Google Shape;390;p3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91" name="Google Shape;391;p3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69DD0862-3B7A-4E38-B5AC-11793CC40C23}"/>
              </a:ext>
            </a:extLst>
          </p:cNvPr>
          <p:cNvSpPr>
            <a:spLocks noGrp="1"/>
          </p:cNvSpPr>
          <p:nvPr>
            <p:ph type="title"/>
          </p:nvPr>
        </p:nvSpPr>
        <p:spPr>
          <a:xfrm>
            <a:off x="241648" y="635500"/>
            <a:ext cx="8660704" cy="1209899"/>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 learn that grassy areas don’t provide much benefit for erosion control or wildlife habitat along the river, and fields use a lot of water to keep green. You speak out by asking the town to:</a:t>
            </a:r>
            <a:endParaRPr lang="en-US">
              <a:effectLst/>
            </a:endParaRPr>
          </a:p>
        </p:txBody>
      </p:sp>
      <p:sp>
        <p:nvSpPr>
          <p:cNvPr id="394" name="Google Shape;394;p33">
            <a:hlinkClick r:id="rId6" action="ppaction://hlinksldjump"/>
          </p:cNvPr>
          <p:cNvSpPr txBox="1"/>
          <p:nvPr/>
        </p:nvSpPr>
        <p:spPr>
          <a:xfrm>
            <a:off x="2616900" y="4047625"/>
            <a:ext cx="39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Design the park to include as much of the natural landscape as possible.</a:t>
            </a:r>
            <a:endParaRPr>
              <a:solidFill>
                <a:srgbClr val="FFFFFF"/>
              </a:solidFill>
              <a:latin typeface="Roboto"/>
              <a:ea typeface="Roboto"/>
              <a:cs typeface="Roboto"/>
              <a:sym typeface="Roboto"/>
            </a:endParaRPr>
          </a:p>
        </p:txBody>
      </p:sp>
      <p:pic>
        <p:nvPicPr>
          <p:cNvPr id="5" name="Picture 4" descr="Vibrant green forest">
            <a:hlinkClick r:id="rId6" action="ppaction://hlinksldjump"/>
            <a:extLst>
              <a:ext uri="{FF2B5EF4-FFF2-40B4-BE49-F238E27FC236}">
                <a16:creationId xmlns:a16="http://schemas.microsoft.com/office/drawing/2014/main" id="{211E821D-D799-C944-3437-4C387E0126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0049" y="2226586"/>
            <a:ext cx="2583902" cy="1722601"/>
          </a:xfrm>
          <a:prstGeom prst="rect">
            <a:avLst/>
          </a:prstGeom>
        </p:spPr>
      </p:pic>
      <p:sp>
        <p:nvSpPr>
          <p:cNvPr id="2" name="TextBox 1">
            <a:extLst>
              <a:ext uri="{FF2B5EF4-FFF2-40B4-BE49-F238E27FC236}">
                <a16:creationId xmlns:a16="http://schemas.microsoft.com/office/drawing/2014/main" id="{187E167B-FFBC-49A6-E2E5-8C59BE5B0459}"/>
              </a:ext>
            </a:extLst>
          </p:cNvPr>
          <p:cNvSpPr txBox="1"/>
          <p:nvPr/>
        </p:nvSpPr>
        <p:spPr>
          <a:xfrm>
            <a:off x="4988035" y="378283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4">
            <a:extLst>
              <a:ext uri="{C183D7F6-B498-43B3-948B-1728B52AA6E4}">
                <adec:decorative xmlns:adec="http://schemas.microsoft.com/office/drawing/2017/decorative" val="1"/>
              </a:ext>
            </a:extLst>
          </p:cNvPr>
          <p:cNvSpPr/>
          <p:nvPr/>
        </p:nvSpPr>
        <p:spPr>
          <a:xfrm>
            <a:off x="307500" y="2032025"/>
            <a:ext cx="4264500" cy="2631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a:extLst>
              <a:ext uri="{C183D7F6-B498-43B3-948B-1728B52AA6E4}">
                <adec:decorative xmlns:adec="http://schemas.microsoft.com/office/drawing/2017/decorative" val="1"/>
              </a:ext>
            </a:extLst>
          </p:cNvPr>
          <p:cNvSpPr/>
          <p:nvPr/>
        </p:nvSpPr>
        <p:spPr>
          <a:xfrm>
            <a:off x="4572000" y="2032225"/>
            <a:ext cx="4264500" cy="2631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3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03" name="Google Shape;403;p34" descr="BLM Alaska Fire Service Masthead graphic" title="BLM Alaska Fire Service Masthead graphic"/>
            <p:cNvGrpSpPr/>
            <p:nvPr/>
          </p:nvGrpSpPr>
          <p:grpSpPr>
            <a:xfrm>
              <a:off x="0" y="0"/>
              <a:ext cx="9144003" cy="572198"/>
              <a:chOff x="0" y="0"/>
              <a:chExt cx="9144003" cy="572198"/>
            </a:xfrm>
          </p:grpSpPr>
          <p:pic>
            <p:nvPicPr>
              <p:cNvPr id="404" name="Google Shape;404;p3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05" name="Google Shape;405;p3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06" name="Google Shape;406;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07" name="Google Shape;407;p3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CF92E134-1BDF-40F3-9F3D-5DA759C97B0E}"/>
              </a:ext>
            </a:extLst>
          </p:cNvPr>
          <p:cNvSpPr>
            <a:spLocks noGrp="1"/>
          </p:cNvSpPr>
          <p:nvPr>
            <p:ph type="title"/>
          </p:nvPr>
        </p:nvSpPr>
        <p:spPr>
          <a:xfrm>
            <a:off x="241648" y="564408"/>
            <a:ext cx="8660704" cy="1457477"/>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Natural insect repellents keep mosquitoes away without using chemicals that harm other wildlife. To encourage people to spend time outside, town managers are building a park by the river and are asking for public feedback on the park’s design. You vote for the town to:</a:t>
            </a:r>
            <a:endParaRPr lang="en-US">
              <a:effectLst/>
            </a:endParaRPr>
          </a:p>
        </p:txBody>
      </p:sp>
      <p:sp>
        <p:nvSpPr>
          <p:cNvPr id="409" name="Google Shape;409;p34">
            <a:hlinkClick r:id="rId6" action="ppaction://hlinksldjump"/>
          </p:cNvPr>
          <p:cNvSpPr txBox="1"/>
          <p:nvPr/>
        </p:nvSpPr>
        <p:spPr>
          <a:xfrm>
            <a:off x="451638" y="3959925"/>
            <a:ext cx="3976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Design the park to have a large, grassy field for soccer games, kickball, and other activities.</a:t>
            </a:r>
            <a:endParaRPr>
              <a:solidFill>
                <a:schemeClr val="lt1"/>
              </a:solidFill>
              <a:latin typeface="Roboto"/>
              <a:ea typeface="Roboto"/>
              <a:cs typeface="Roboto"/>
              <a:sym typeface="Roboto"/>
            </a:endParaRPr>
          </a:p>
          <a:p>
            <a:pPr marL="0" lvl="0" indent="0" algn="ctr" rtl="0">
              <a:spcBef>
                <a:spcPts val="0"/>
              </a:spcBef>
              <a:spcAft>
                <a:spcPts val="0"/>
              </a:spcAft>
              <a:buNone/>
            </a:pPr>
            <a:endParaRPr>
              <a:solidFill>
                <a:srgbClr val="FFFFFF"/>
              </a:solidFill>
              <a:latin typeface="Roboto"/>
              <a:ea typeface="Roboto"/>
              <a:cs typeface="Roboto"/>
              <a:sym typeface="Roboto"/>
            </a:endParaRPr>
          </a:p>
        </p:txBody>
      </p:sp>
      <p:pic>
        <p:nvPicPr>
          <p:cNvPr id="2" name="Picture 1" descr="People playing soccer">
            <a:hlinkClick r:id="rId6" action="ppaction://hlinksldjump"/>
            <a:extLst>
              <a:ext uri="{FF2B5EF4-FFF2-40B4-BE49-F238E27FC236}">
                <a16:creationId xmlns:a16="http://schemas.microsoft.com/office/drawing/2014/main" id="{B59218F4-138F-D32E-FFC7-2FAE9CFFC4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5576" y="2172004"/>
            <a:ext cx="3351039" cy="1777781"/>
          </a:xfrm>
          <a:prstGeom prst="rect">
            <a:avLst/>
          </a:prstGeom>
        </p:spPr>
      </p:pic>
      <p:sp>
        <p:nvSpPr>
          <p:cNvPr id="410" name="Google Shape;410;p34">
            <a:hlinkClick r:id="rId8" action="ppaction://hlinksldjump"/>
          </p:cNvPr>
          <p:cNvSpPr txBox="1"/>
          <p:nvPr/>
        </p:nvSpPr>
        <p:spPr>
          <a:xfrm>
            <a:off x="4749150" y="3959925"/>
            <a:ext cx="39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Design the park to include as much of the natural landscape as possible.</a:t>
            </a:r>
            <a:endParaRPr>
              <a:solidFill>
                <a:srgbClr val="FFFFFF"/>
              </a:solidFill>
              <a:latin typeface="Roboto"/>
              <a:ea typeface="Roboto"/>
              <a:cs typeface="Roboto"/>
              <a:sym typeface="Roboto"/>
            </a:endParaRPr>
          </a:p>
        </p:txBody>
      </p:sp>
      <p:pic>
        <p:nvPicPr>
          <p:cNvPr id="4" name="Picture 3" descr="Vibrant green forest">
            <a:hlinkClick r:id="rId8" action="ppaction://hlinksldjump"/>
            <a:extLst>
              <a:ext uri="{FF2B5EF4-FFF2-40B4-BE49-F238E27FC236}">
                <a16:creationId xmlns:a16="http://schemas.microsoft.com/office/drawing/2014/main" id="{925C6326-9A7D-A876-9DA6-4CE99B9358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13016" y="2172004"/>
            <a:ext cx="2737926" cy="1825284"/>
          </a:xfrm>
          <a:prstGeom prst="rect">
            <a:avLst/>
          </a:prstGeom>
        </p:spPr>
      </p:pic>
      <p:sp>
        <p:nvSpPr>
          <p:cNvPr id="5" name="TextBox 4">
            <a:extLst>
              <a:ext uri="{FF2B5EF4-FFF2-40B4-BE49-F238E27FC236}">
                <a16:creationId xmlns:a16="http://schemas.microsoft.com/office/drawing/2014/main" id="{7ED7DCF9-FE03-3C59-AB7D-AFF6F9144067}"/>
              </a:ext>
            </a:extLst>
          </p:cNvPr>
          <p:cNvSpPr txBox="1"/>
          <p:nvPr/>
        </p:nvSpPr>
        <p:spPr>
          <a:xfrm>
            <a:off x="3211436" y="379844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6" name="TextBox 5">
            <a:extLst>
              <a:ext uri="{FF2B5EF4-FFF2-40B4-BE49-F238E27FC236}">
                <a16:creationId xmlns:a16="http://schemas.microsoft.com/office/drawing/2014/main" id="{ED99F6AF-2125-885F-1AC8-0DF926693D3F}"/>
              </a:ext>
            </a:extLst>
          </p:cNvPr>
          <p:cNvSpPr txBox="1"/>
          <p:nvPr/>
        </p:nvSpPr>
        <p:spPr>
          <a:xfrm>
            <a:off x="7187636" y="379844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5">
            <a:extLst>
              <a:ext uri="{C183D7F6-B498-43B3-948B-1728B52AA6E4}">
                <adec:decorative xmlns:adec="http://schemas.microsoft.com/office/drawing/2017/decorative" val="1"/>
              </a:ext>
            </a:extLst>
          </p:cNvPr>
          <p:cNvSpPr/>
          <p:nvPr/>
        </p:nvSpPr>
        <p:spPr>
          <a:xfrm>
            <a:off x="2439750" y="1845400"/>
            <a:ext cx="4264500" cy="2916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20" name="Google Shape;420;p35" descr="BLM Alaska Fire Service Masthead graphic" title="BLM Alaska Fire Service Masthead graphic"/>
            <p:cNvGrpSpPr/>
            <p:nvPr/>
          </p:nvGrpSpPr>
          <p:grpSpPr>
            <a:xfrm>
              <a:off x="0" y="0"/>
              <a:ext cx="9144003" cy="572198"/>
              <a:chOff x="0" y="0"/>
              <a:chExt cx="9144003" cy="572198"/>
            </a:xfrm>
          </p:grpSpPr>
          <p:pic>
            <p:nvPicPr>
              <p:cNvPr id="421" name="Google Shape;421;p3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22" name="Google Shape;422;p3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23" name="Google Shape;423;p3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24" name="Google Shape;424;p3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CCA5E33D-4BF7-40D2-8A6B-1FB4E7CFA244}"/>
              </a:ext>
            </a:extLst>
          </p:cNvPr>
          <p:cNvSpPr>
            <a:spLocks noGrp="1"/>
          </p:cNvSpPr>
          <p:nvPr>
            <p:ph type="title"/>
          </p:nvPr>
        </p:nvSpPr>
        <p:spPr>
          <a:xfrm>
            <a:off x="241648" y="635500"/>
            <a:ext cx="8660704" cy="1209899"/>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 learn that grassy areas don’t provide much benefit for erosion control or wildlife habitat along the river, and fields use a lot of water to keep green. You speak out by asking the town to:</a:t>
            </a:r>
            <a:endParaRPr lang="en-US">
              <a:effectLst/>
            </a:endParaRPr>
          </a:p>
        </p:txBody>
      </p:sp>
      <p:sp>
        <p:nvSpPr>
          <p:cNvPr id="427" name="Google Shape;427;p35">
            <a:hlinkClick r:id="rId6" action="ppaction://hlinksldjump"/>
          </p:cNvPr>
          <p:cNvSpPr txBox="1"/>
          <p:nvPr/>
        </p:nvSpPr>
        <p:spPr>
          <a:xfrm>
            <a:off x="2616900" y="4047625"/>
            <a:ext cx="39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Design the park to include as much of the natural landscape as possible.</a:t>
            </a:r>
            <a:endParaRPr>
              <a:solidFill>
                <a:srgbClr val="FFFFFF"/>
              </a:solidFill>
              <a:latin typeface="Roboto"/>
              <a:ea typeface="Roboto"/>
              <a:cs typeface="Roboto"/>
              <a:sym typeface="Roboto"/>
            </a:endParaRPr>
          </a:p>
        </p:txBody>
      </p:sp>
      <p:pic>
        <p:nvPicPr>
          <p:cNvPr id="2" name="Picture 1" descr="Vibrant green forest">
            <a:hlinkClick r:id="rId6" action="ppaction://hlinksldjump"/>
            <a:extLst>
              <a:ext uri="{FF2B5EF4-FFF2-40B4-BE49-F238E27FC236}">
                <a16:creationId xmlns:a16="http://schemas.microsoft.com/office/drawing/2014/main" id="{192B1456-CD16-7035-24E0-7DCBB495E4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3037" y="2124166"/>
            <a:ext cx="2737926" cy="1825284"/>
          </a:xfrm>
          <a:prstGeom prst="rect">
            <a:avLst/>
          </a:prstGeom>
        </p:spPr>
      </p:pic>
      <p:sp>
        <p:nvSpPr>
          <p:cNvPr id="4" name="TextBox 3">
            <a:extLst>
              <a:ext uri="{FF2B5EF4-FFF2-40B4-BE49-F238E27FC236}">
                <a16:creationId xmlns:a16="http://schemas.microsoft.com/office/drawing/2014/main" id="{83DB696A-C642-9828-6DEC-2A861C3E3424}"/>
              </a:ext>
            </a:extLst>
          </p:cNvPr>
          <p:cNvSpPr txBox="1"/>
          <p:nvPr/>
        </p:nvSpPr>
        <p:spPr>
          <a:xfrm>
            <a:off x="5076972" y="3749917"/>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6">
            <a:extLst>
              <a:ext uri="{C183D7F6-B498-43B3-948B-1728B52AA6E4}">
                <adec:decorative xmlns:adec="http://schemas.microsoft.com/office/drawing/2017/decorative" val="1"/>
              </a:ext>
            </a:extLst>
          </p:cNvPr>
          <p:cNvSpPr/>
          <p:nvPr/>
        </p:nvSpPr>
        <p:spPr>
          <a:xfrm>
            <a:off x="4572000" y="2032225"/>
            <a:ext cx="4264500" cy="2631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6">
            <a:extLst>
              <a:ext uri="{C183D7F6-B498-43B3-948B-1728B52AA6E4}">
                <adec:decorative xmlns:adec="http://schemas.microsoft.com/office/drawing/2017/decorative" val="1"/>
              </a:ext>
            </a:extLst>
          </p:cNvPr>
          <p:cNvSpPr/>
          <p:nvPr/>
        </p:nvSpPr>
        <p:spPr>
          <a:xfrm>
            <a:off x="307500" y="2032025"/>
            <a:ext cx="4264500" cy="2631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3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36" name="Google Shape;436;p36" descr="BLM Alaska Fire Service Masthead graphic" title="BLM Alaska Fire Service Masthead graphic"/>
            <p:cNvGrpSpPr/>
            <p:nvPr/>
          </p:nvGrpSpPr>
          <p:grpSpPr>
            <a:xfrm>
              <a:off x="0" y="0"/>
              <a:ext cx="9144003" cy="572198"/>
              <a:chOff x="0" y="0"/>
              <a:chExt cx="9144003" cy="572198"/>
            </a:xfrm>
          </p:grpSpPr>
          <p:pic>
            <p:nvPicPr>
              <p:cNvPr id="437" name="Google Shape;437;p3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38" name="Google Shape;438;p3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39" name="Google Shape;439;p3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40" name="Google Shape;440;p3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3C9E11E2-4551-4964-9327-5B48845629B4}"/>
              </a:ext>
            </a:extLst>
          </p:cNvPr>
          <p:cNvSpPr>
            <a:spLocks noGrp="1"/>
          </p:cNvSpPr>
          <p:nvPr>
            <p:ph type="title"/>
          </p:nvPr>
        </p:nvSpPr>
        <p:spPr>
          <a:xfrm>
            <a:off x="241648" y="566115"/>
            <a:ext cx="8660704" cy="1465709"/>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With fewer pesticides in the environment, the riparian ecosystem is booming with wildlife. To encourage people to spend time outside, town managers are building a park by the river and are asking for public feedback on the park’s design. You vote for the town to:</a:t>
            </a:r>
            <a:endParaRPr lang="en-US">
              <a:effectLst/>
            </a:endParaRPr>
          </a:p>
        </p:txBody>
      </p:sp>
      <p:sp>
        <p:nvSpPr>
          <p:cNvPr id="442" name="Google Shape;442;p36">
            <a:hlinkClick r:id="rId6" action="ppaction://hlinksldjump"/>
          </p:cNvPr>
          <p:cNvSpPr txBox="1"/>
          <p:nvPr/>
        </p:nvSpPr>
        <p:spPr>
          <a:xfrm>
            <a:off x="451638" y="3959925"/>
            <a:ext cx="3976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Design the park to have a large, grassy field for soccer games, kickball, and other activities.</a:t>
            </a:r>
            <a:endParaRPr>
              <a:solidFill>
                <a:schemeClr val="lt1"/>
              </a:solidFill>
              <a:latin typeface="Roboto"/>
              <a:ea typeface="Roboto"/>
              <a:cs typeface="Roboto"/>
              <a:sym typeface="Roboto"/>
            </a:endParaRPr>
          </a:p>
          <a:p>
            <a:pPr marL="0" lvl="0" indent="0" algn="ctr" rtl="0">
              <a:spcBef>
                <a:spcPts val="0"/>
              </a:spcBef>
              <a:spcAft>
                <a:spcPts val="0"/>
              </a:spcAft>
              <a:buNone/>
            </a:pPr>
            <a:endParaRPr>
              <a:solidFill>
                <a:srgbClr val="FFFFFF"/>
              </a:solidFill>
              <a:latin typeface="Roboto"/>
              <a:ea typeface="Roboto"/>
              <a:cs typeface="Roboto"/>
              <a:sym typeface="Roboto"/>
            </a:endParaRPr>
          </a:p>
        </p:txBody>
      </p:sp>
      <p:pic>
        <p:nvPicPr>
          <p:cNvPr id="4" name="Picture 3" descr="People playing soccer">
            <a:hlinkClick r:id="rId6" action="ppaction://hlinksldjump"/>
            <a:extLst>
              <a:ext uri="{FF2B5EF4-FFF2-40B4-BE49-F238E27FC236}">
                <a16:creationId xmlns:a16="http://schemas.microsoft.com/office/drawing/2014/main" id="{415BF24B-55C6-85E6-9BDD-1881C89626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5576" y="2172004"/>
            <a:ext cx="3351039" cy="1777781"/>
          </a:xfrm>
          <a:prstGeom prst="rect">
            <a:avLst/>
          </a:prstGeom>
        </p:spPr>
      </p:pic>
      <p:sp>
        <p:nvSpPr>
          <p:cNvPr id="443" name="Google Shape;443;p36">
            <a:hlinkClick r:id="rId8" action="ppaction://hlinksldjump"/>
          </p:cNvPr>
          <p:cNvSpPr txBox="1"/>
          <p:nvPr/>
        </p:nvSpPr>
        <p:spPr>
          <a:xfrm>
            <a:off x="4749150" y="3959925"/>
            <a:ext cx="39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Design the park to include as much of the natural landscape as possible.</a:t>
            </a:r>
            <a:endParaRPr>
              <a:solidFill>
                <a:srgbClr val="FFFFFF"/>
              </a:solidFill>
              <a:latin typeface="Roboto"/>
              <a:ea typeface="Roboto"/>
              <a:cs typeface="Roboto"/>
              <a:sym typeface="Roboto"/>
            </a:endParaRPr>
          </a:p>
        </p:txBody>
      </p:sp>
      <p:pic>
        <p:nvPicPr>
          <p:cNvPr id="2" name="Picture 1" descr="Vibrant green forest">
            <a:hlinkClick r:id="rId8" action="ppaction://hlinksldjump"/>
            <a:extLst>
              <a:ext uri="{FF2B5EF4-FFF2-40B4-BE49-F238E27FC236}">
                <a16:creationId xmlns:a16="http://schemas.microsoft.com/office/drawing/2014/main" id="{EFA81F76-7E9A-ECAD-EA61-2FA500A8C1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35287" y="2134441"/>
            <a:ext cx="2737926" cy="1825284"/>
          </a:xfrm>
          <a:prstGeom prst="rect">
            <a:avLst/>
          </a:prstGeom>
        </p:spPr>
      </p:pic>
      <p:sp>
        <p:nvSpPr>
          <p:cNvPr id="5" name="TextBox 4">
            <a:extLst>
              <a:ext uri="{FF2B5EF4-FFF2-40B4-BE49-F238E27FC236}">
                <a16:creationId xmlns:a16="http://schemas.microsoft.com/office/drawing/2014/main" id="{67F0D54B-3C2B-7662-26FB-B5A67126FD8E}"/>
              </a:ext>
            </a:extLst>
          </p:cNvPr>
          <p:cNvSpPr txBox="1"/>
          <p:nvPr/>
        </p:nvSpPr>
        <p:spPr>
          <a:xfrm>
            <a:off x="3214728" y="379844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6" name="TextBox 5">
            <a:extLst>
              <a:ext uri="{FF2B5EF4-FFF2-40B4-BE49-F238E27FC236}">
                <a16:creationId xmlns:a16="http://schemas.microsoft.com/office/drawing/2014/main" id="{8566A120-C51D-F679-CEB4-1DFDD82862DC}"/>
              </a:ext>
            </a:extLst>
          </p:cNvPr>
          <p:cNvSpPr txBox="1"/>
          <p:nvPr/>
        </p:nvSpPr>
        <p:spPr>
          <a:xfrm>
            <a:off x="7190928" y="378813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7">
            <a:extLst>
              <a:ext uri="{C183D7F6-B498-43B3-948B-1728B52AA6E4}">
                <adec:decorative xmlns:adec="http://schemas.microsoft.com/office/drawing/2017/decorative" val="1"/>
              </a:ext>
            </a:extLst>
          </p:cNvPr>
          <p:cNvSpPr/>
          <p:nvPr/>
        </p:nvSpPr>
        <p:spPr>
          <a:xfrm>
            <a:off x="2439750" y="1845400"/>
            <a:ext cx="4264500" cy="29160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3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53" name="Google Shape;453;p37" descr="BLM Alaska Fire Service Masthead graphic" title="BLM Alaska Fire Service Masthead graphic"/>
            <p:cNvGrpSpPr/>
            <p:nvPr/>
          </p:nvGrpSpPr>
          <p:grpSpPr>
            <a:xfrm>
              <a:off x="0" y="0"/>
              <a:ext cx="9144003" cy="572198"/>
              <a:chOff x="0" y="0"/>
              <a:chExt cx="9144003" cy="572198"/>
            </a:xfrm>
          </p:grpSpPr>
          <p:pic>
            <p:nvPicPr>
              <p:cNvPr id="454" name="Google Shape;454;p3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55" name="Google Shape;455;p3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56" name="Google Shape;456;p3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57" name="Google Shape;457;p3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5A1EB370-B9FC-49A6-B1B0-81B37A77754A}"/>
              </a:ext>
            </a:extLst>
          </p:cNvPr>
          <p:cNvSpPr>
            <a:spLocks noGrp="1"/>
          </p:cNvSpPr>
          <p:nvPr>
            <p:ph type="title"/>
          </p:nvPr>
        </p:nvSpPr>
        <p:spPr>
          <a:xfrm>
            <a:off x="241648" y="635499"/>
            <a:ext cx="8660704" cy="1111725"/>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 learn that grassy areas don’t provide much benefit for erosion control or wildlife habitat along the river, and fields use a lot of water to keep green. You speak out by asking the town to:</a:t>
            </a:r>
            <a:endParaRPr lang="en-US">
              <a:effectLst/>
            </a:endParaRPr>
          </a:p>
        </p:txBody>
      </p:sp>
      <p:sp>
        <p:nvSpPr>
          <p:cNvPr id="460" name="Google Shape;460;p37">
            <a:hlinkClick r:id="rId6" action="ppaction://hlinksldjump"/>
          </p:cNvPr>
          <p:cNvSpPr txBox="1"/>
          <p:nvPr/>
        </p:nvSpPr>
        <p:spPr>
          <a:xfrm>
            <a:off x="2616900" y="4047625"/>
            <a:ext cx="3910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Design the park to include as much of the natural landscape as possible.</a:t>
            </a:r>
            <a:endParaRPr>
              <a:solidFill>
                <a:srgbClr val="FFFFFF"/>
              </a:solidFill>
              <a:latin typeface="Roboto"/>
              <a:ea typeface="Roboto"/>
              <a:cs typeface="Roboto"/>
              <a:sym typeface="Roboto"/>
            </a:endParaRPr>
          </a:p>
        </p:txBody>
      </p:sp>
      <p:pic>
        <p:nvPicPr>
          <p:cNvPr id="2" name="Picture 1" descr="Vibrant green forest">
            <a:hlinkClick r:id="rId6" action="ppaction://hlinksldjump"/>
            <a:extLst>
              <a:ext uri="{FF2B5EF4-FFF2-40B4-BE49-F238E27FC236}">
                <a16:creationId xmlns:a16="http://schemas.microsoft.com/office/drawing/2014/main" id="{6AB22BD0-F89F-8245-19C1-1865575CDB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20602" y="2112428"/>
            <a:ext cx="2902795" cy="1935197"/>
          </a:xfrm>
          <a:prstGeom prst="rect">
            <a:avLst/>
          </a:prstGeom>
        </p:spPr>
      </p:pic>
      <p:sp>
        <p:nvSpPr>
          <p:cNvPr id="4" name="TextBox 3">
            <a:extLst>
              <a:ext uri="{FF2B5EF4-FFF2-40B4-BE49-F238E27FC236}">
                <a16:creationId xmlns:a16="http://schemas.microsoft.com/office/drawing/2014/main" id="{A30946A2-595B-DE46-BC41-0D7E6E72EC77}"/>
              </a:ext>
            </a:extLst>
          </p:cNvPr>
          <p:cNvSpPr txBox="1"/>
          <p:nvPr/>
        </p:nvSpPr>
        <p:spPr>
          <a:xfrm>
            <a:off x="5057334" y="383218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a:extLst>
              <a:ext uri="{C183D7F6-B498-43B3-948B-1728B52AA6E4}">
                <adec:decorative xmlns:adec="http://schemas.microsoft.com/office/drawing/2017/decorative" val="1"/>
              </a:ext>
            </a:extLst>
          </p:cNvPr>
          <p:cNvSpPr/>
          <p:nvPr/>
        </p:nvSpPr>
        <p:spPr>
          <a:xfrm>
            <a:off x="2384550" y="1742800"/>
            <a:ext cx="4374900" cy="3004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3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67" name="Google Shape;467;p38" descr="BLM Alaska Fire Service Masthead graphic" title="BLM Alaska Fire Service Masthead graphic"/>
            <p:cNvGrpSpPr/>
            <p:nvPr/>
          </p:nvGrpSpPr>
          <p:grpSpPr>
            <a:xfrm>
              <a:off x="0" y="0"/>
              <a:ext cx="9144003" cy="572198"/>
              <a:chOff x="0" y="0"/>
              <a:chExt cx="9144003" cy="572198"/>
            </a:xfrm>
          </p:grpSpPr>
          <p:pic>
            <p:nvPicPr>
              <p:cNvPr id="468" name="Google Shape;468;p3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69" name="Google Shape;469;p3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70" name="Google Shape;470;p3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71" name="Google Shape;471;p3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51127D00-706F-4C21-A4D6-5B5F4C167A0F}"/>
              </a:ext>
            </a:extLst>
          </p:cNvPr>
          <p:cNvSpPr>
            <a:spLocks noGrp="1"/>
          </p:cNvSpPr>
          <p:nvPr>
            <p:ph type="title"/>
          </p:nvPr>
        </p:nvSpPr>
        <p:spPr>
          <a:xfrm>
            <a:off x="241648" y="572198"/>
            <a:ext cx="8660704" cy="1047879"/>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Building with the natural landscape in mind limited the amount of disturbance to the area. The park is a perfect spot to swim in the river, sit under the trees, and enjoy the wildlife. This calls for a celebration!</a:t>
            </a:r>
            <a:r>
              <a:rPr lang="en-US" sz="1600" b="0" i="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a:effectLst/>
            </a:endParaRPr>
          </a:p>
        </p:txBody>
      </p:sp>
      <p:sp>
        <p:nvSpPr>
          <p:cNvPr id="475" name="Google Shape;475;p38">
            <a:hlinkClick r:id="rId6" action="ppaction://hlinksldjump"/>
          </p:cNvPr>
          <p:cNvSpPr txBox="1"/>
          <p:nvPr/>
        </p:nvSpPr>
        <p:spPr>
          <a:xfrm>
            <a:off x="2934000" y="4131875"/>
            <a:ext cx="3276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invite your neighbors to a party at the new park. </a:t>
            </a:r>
            <a:endParaRPr>
              <a:solidFill>
                <a:schemeClr val="lt1"/>
              </a:solidFill>
              <a:latin typeface="Roboto"/>
              <a:ea typeface="Roboto"/>
              <a:cs typeface="Roboto"/>
              <a:sym typeface="Roboto"/>
            </a:endParaRPr>
          </a:p>
        </p:txBody>
      </p:sp>
      <p:pic>
        <p:nvPicPr>
          <p:cNvPr id="2" name="Picture 1" descr="Colorful balloons">
            <a:hlinkClick r:id="rId6" action="ppaction://hlinksldjump"/>
            <a:extLst>
              <a:ext uri="{FF2B5EF4-FFF2-40B4-BE49-F238E27FC236}">
                <a16:creationId xmlns:a16="http://schemas.microsoft.com/office/drawing/2014/main" id="{7E919C46-B134-90D8-47E0-B388C2CE6C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4484" y="2025798"/>
            <a:ext cx="2975031" cy="1983354"/>
          </a:xfrm>
          <a:prstGeom prst="rect">
            <a:avLst/>
          </a:prstGeom>
        </p:spPr>
      </p:pic>
      <p:sp>
        <p:nvSpPr>
          <p:cNvPr id="4" name="TextBox 3">
            <a:extLst>
              <a:ext uri="{FF2B5EF4-FFF2-40B4-BE49-F238E27FC236}">
                <a16:creationId xmlns:a16="http://schemas.microsoft.com/office/drawing/2014/main" id="{64A38318-88EC-257A-2DB8-61E5E31A8A1B}"/>
              </a:ext>
            </a:extLst>
          </p:cNvPr>
          <p:cNvSpPr txBox="1"/>
          <p:nvPr/>
        </p:nvSpPr>
        <p:spPr>
          <a:xfrm>
            <a:off x="5093452" y="3793708"/>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9">
            <a:extLst>
              <a:ext uri="{C183D7F6-B498-43B3-948B-1728B52AA6E4}">
                <adec:decorative xmlns:adec="http://schemas.microsoft.com/office/drawing/2017/decorative" val="1"/>
              </a:ext>
            </a:extLst>
          </p:cNvPr>
          <p:cNvSpPr/>
          <p:nvPr/>
        </p:nvSpPr>
        <p:spPr>
          <a:xfrm>
            <a:off x="2384550" y="1742800"/>
            <a:ext cx="4374900" cy="3004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3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82" name="Google Shape;482;p39" descr="BLM Alaska Fire Service Masthead graphic" title="BLM Alaska Fire Service Masthead graphic"/>
            <p:cNvGrpSpPr/>
            <p:nvPr/>
          </p:nvGrpSpPr>
          <p:grpSpPr>
            <a:xfrm>
              <a:off x="0" y="0"/>
              <a:ext cx="9144003" cy="572198"/>
              <a:chOff x="0" y="0"/>
              <a:chExt cx="9144003" cy="572198"/>
            </a:xfrm>
          </p:grpSpPr>
          <p:pic>
            <p:nvPicPr>
              <p:cNvPr id="483" name="Google Shape;483;p3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84" name="Google Shape;484;p3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85" name="Google Shape;485;p3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86" name="Google Shape;486;p3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A8CC1D15-8CEB-4E88-97E7-450C49396B26}"/>
              </a:ext>
            </a:extLst>
          </p:cNvPr>
          <p:cNvSpPr>
            <a:spLocks noGrp="1"/>
          </p:cNvSpPr>
          <p:nvPr>
            <p:ph type="title"/>
          </p:nvPr>
        </p:nvSpPr>
        <p:spPr>
          <a:xfrm>
            <a:off x="241648" y="572198"/>
            <a:ext cx="8660704" cy="1170476"/>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Building with the natural landscape in mind limited the amount of disturbance to the area. The park is a perfect spot to swim in the river, sit under the trees, and enjoy the wildlife. This calls for a celebration!</a:t>
            </a:r>
            <a:r>
              <a:rPr lang="en-US" sz="1600" b="0" i="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a:effectLst/>
            </a:endParaRPr>
          </a:p>
        </p:txBody>
      </p:sp>
      <p:sp>
        <p:nvSpPr>
          <p:cNvPr id="490" name="Google Shape;490;p39">
            <a:hlinkClick r:id="rId6" action="ppaction://hlinksldjump"/>
          </p:cNvPr>
          <p:cNvSpPr txBox="1"/>
          <p:nvPr/>
        </p:nvSpPr>
        <p:spPr>
          <a:xfrm>
            <a:off x="2934000" y="4131875"/>
            <a:ext cx="3276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invite your neighbors to a party at the new park. </a:t>
            </a:r>
            <a:endParaRPr>
              <a:solidFill>
                <a:schemeClr val="lt1"/>
              </a:solidFill>
              <a:latin typeface="Roboto"/>
              <a:ea typeface="Roboto"/>
              <a:cs typeface="Roboto"/>
              <a:sym typeface="Roboto"/>
            </a:endParaRPr>
          </a:p>
        </p:txBody>
      </p:sp>
      <p:pic>
        <p:nvPicPr>
          <p:cNvPr id="2" name="Picture 1" descr="Colorful balloons">
            <a:hlinkClick r:id="rId6" action="ppaction://hlinksldjump"/>
            <a:extLst>
              <a:ext uri="{FF2B5EF4-FFF2-40B4-BE49-F238E27FC236}">
                <a16:creationId xmlns:a16="http://schemas.microsoft.com/office/drawing/2014/main" id="{08AB59F7-A241-B626-5C7A-7E31F18D86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4484" y="2068497"/>
            <a:ext cx="2975031" cy="1983354"/>
          </a:xfrm>
          <a:prstGeom prst="rect">
            <a:avLst/>
          </a:prstGeom>
        </p:spPr>
      </p:pic>
      <p:sp>
        <p:nvSpPr>
          <p:cNvPr id="4" name="TextBox 3">
            <a:extLst>
              <a:ext uri="{FF2B5EF4-FFF2-40B4-BE49-F238E27FC236}">
                <a16:creationId xmlns:a16="http://schemas.microsoft.com/office/drawing/2014/main" id="{81E506D1-02AD-39A1-CBB7-05F89E72EA8C}"/>
              </a:ext>
            </a:extLst>
          </p:cNvPr>
          <p:cNvSpPr txBox="1"/>
          <p:nvPr/>
        </p:nvSpPr>
        <p:spPr>
          <a:xfrm>
            <a:off x="5093452" y="3876419"/>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0">
            <a:extLst>
              <a:ext uri="{C183D7F6-B498-43B3-948B-1728B52AA6E4}">
                <adec:decorative xmlns:adec="http://schemas.microsoft.com/office/drawing/2017/decorative" val="1"/>
              </a:ext>
            </a:extLst>
          </p:cNvPr>
          <p:cNvSpPr/>
          <p:nvPr/>
        </p:nvSpPr>
        <p:spPr>
          <a:xfrm>
            <a:off x="2384550" y="1742800"/>
            <a:ext cx="4374900" cy="3004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4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97" name="Google Shape;497;p40" descr="BLM Alaska Fire Service Masthead graphic" title="BLM Alaska Fire Service Masthead graphic"/>
            <p:cNvGrpSpPr/>
            <p:nvPr/>
          </p:nvGrpSpPr>
          <p:grpSpPr>
            <a:xfrm>
              <a:off x="0" y="0"/>
              <a:ext cx="9144003" cy="572198"/>
              <a:chOff x="0" y="0"/>
              <a:chExt cx="9144003" cy="572198"/>
            </a:xfrm>
          </p:grpSpPr>
          <p:pic>
            <p:nvPicPr>
              <p:cNvPr id="498" name="Google Shape;498;p4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99" name="Google Shape;499;p4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00" name="Google Shape;500;p4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01" name="Google Shape;501;p4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EAAF9F7A-2612-49AF-8DD0-0F8ADD02EEA1}"/>
              </a:ext>
            </a:extLst>
          </p:cNvPr>
          <p:cNvSpPr>
            <a:spLocks noGrp="1"/>
          </p:cNvSpPr>
          <p:nvPr>
            <p:ph type="title"/>
          </p:nvPr>
        </p:nvSpPr>
        <p:spPr>
          <a:xfrm>
            <a:off x="241648" y="572198"/>
            <a:ext cx="8660704" cy="1253513"/>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Building with the natural landscape in mind limited the amount of disturbance to the area. The park is a perfect spot to swim in the river, sit under the trees, and enjoy the wildlife. This calls for a celebration!</a:t>
            </a:r>
            <a:r>
              <a:rPr lang="en-US" sz="1600" b="0" i="0">
                <a:solidFill>
                  <a:srgbClr val="FFFFFF"/>
                </a:solidFill>
                <a:effectLst/>
                <a:latin typeface="Roboto" panose="02000000000000000000" pitchFamily="2" charset="0"/>
                <a:ea typeface="Roboto" panose="02000000000000000000" pitchFamily="2" charset="0"/>
                <a:cs typeface="Roboto" panose="02000000000000000000" pitchFamily="2" charset="0"/>
              </a:rPr>
              <a:t> </a:t>
            </a:r>
            <a:endParaRPr lang="en-US">
              <a:effectLst/>
            </a:endParaRPr>
          </a:p>
        </p:txBody>
      </p:sp>
      <p:sp>
        <p:nvSpPr>
          <p:cNvPr id="505" name="Google Shape;505;p40">
            <a:hlinkClick r:id="rId6" action="ppaction://hlinksldjump"/>
          </p:cNvPr>
          <p:cNvSpPr txBox="1"/>
          <p:nvPr/>
        </p:nvSpPr>
        <p:spPr>
          <a:xfrm>
            <a:off x="2934000" y="4131875"/>
            <a:ext cx="3276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invite your neighbors to a party at the new park. </a:t>
            </a:r>
            <a:endParaRPr>
              <a:solidFill>
                <a:schemeClr val="lt1"/>
              </a:solidFill>
              <a:latin typeface="Roboto"/>
              <a:ea typeface="Roboto"/>
              <a:cs typeface="Roboto"/>
              <a:sym typeface="Roboto"/>
            </a:endParaRPr>
          </a:p>
        </p:txBody>
      </p:sp>
      <p:pic>
        <p:nvPicPr>
          <p:cNvPr id="4" name="Picture 3" descr="Colorful balloons">
            <a:hlinkClick r:id="rId6" action="ppaction://hlinksldjump"/>
            <a:extLst>
              <a:ext uri="{FF2B5EF4-FFF2-40B4-BE49-F238E27FC236}">
                <a16:creationId xmlns:a16="http://schemas.microsoft.com/office/drawing/2014/main" id="{AC99DEA7-33EC-40D2-ABBA-1AD872CD2D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4484" y="2068497"/>
            <a:ext cx="2975031" cy="1983354"/>
          </a:xfrm>
          <a:prstGeom prst="rect">
            <a:avLst/>
          </a:prstGeom>
        </p:spPr>
      </p:pic>
      <p:sp>
        <p:nvSpPr>
          <p:cNvPr id="2" name="TextBox 1">
            <a:extLst>
              <a:ext uri="{FF2B5EF4-FFF2-40B4-BE49-F238E27FC236}">
                <a16:creationId xmlns:a16="http://schemas.microsoft.com/office/drawing/2014/main" id="{19E88E7B-A534-9A82-CBA7-F42586CBE238}"/>
              </a:ext>
            </a:extLst>
          </p:cNvPr>
          <p:cNvSpPr txBox="1"/>
          <p:nvPr/>
        </p:nvSpPr>
        <p:spPr>
          <a:xfrm>
            <a:off x="5165015" y="3876419"/>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1">
            <a:extLst>
              <a:ext uri="{C183D7F6-B498-43B3-948B-1728B52AA6E4}">
                <adec:decorative xmlns:adec="http://schemas.microsoft.com/office/drawing/2017/decorative" val="1"/>
              </a:ext>
            </a:extLst>
          </p:cNvPr>
          <p:cNvSpPr/>
          <p:nvPr/>
        </p:nvSpPr>
        <p:spPr>
          <a:xfrm>
            <a:off x="4572000" y="1460725"/>
            <a:ext cx="4264500" cy="3223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a:extLst>
              <a:ext uri="{C183D7F6-B498-43B3-948B-1728B52AA6E4}">
                <adec:decorative xmlns:adec="http://schemas.microsoft.com/office/drawing/2017/decorative" val="1"/>
              </a:ext>
            </a:extLst>
          </p:cNvPr>
          <p:cNvSpPr/>
          <p:nvPr/>
        </p:nvSpPr>
        <p:spPr>
          <a:xfrm>
            <a:off x="307500" y="1461100"/>
            <a:ext cx="4264500" cy="3223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4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14" name="Google Shape;514;p41" descr="BLM Alaska Fire Service Masthead graphic" title="BLM Alaska Fire Service Masthead graphic"/>
            <p:cNvGrpSpPr/>
            <p:nvPr/>
          </p:nvGrpSpPr>
          <p:grpSpPr>
            <a:xfrm>
              <a:off x="0" y="0"/>
              <a:ext cx="9144003" cy="572198"/>
              <a:chOff x="0" y="0"/>
              <a:chExt cx="9144003" cy="572198"/>
            </a:xfrm>
          </p:grpSpPr>
          <p:pic>
            <p:nvPicPr>
              <p:cNvPr id="515" name="Google Shape;515;p4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16" name="Google Shape;516;p4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17" name="Google Shape;517;p4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18" name="Google Shape;518;p4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692FE17C-9AB2-4F10-A6F3-6872624D5E00}"/>
              </a:ext>
            </a:extLst>
          </p:cNvPr>
          <p:cNvSpPr>
            <a:spLocks noGrp="1"/>
          </p:cNvSpPr>
          <p:nvPr>
            <p:ph type="title"/>
          </p:nvPr>
        </p:nvSpPr>
        <p:spPr>
          <a:xfrm>
            <a:off x="241648" y="585210"/>
            <a:ext cx="8673752" cy="939191"/>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At the neighborhood party, the wind picks up and blows everyone’s paper plates, plastic utensils, balloons, and water bottles into the stream. Oh no!</a:t>
            </a:r>
            <a:endParaRPr lang="en-US">
              <a:effectLst/>
            </a:endParaRPr>
          </a:p>
        </p:txBody>
      </p:sp>
      <p:sp>
        <p:nvSpPr>
          <p:cNvPr id="521" name="Google Shape;521;p41">
            <a:hlinkClick r:id="rId6" action="ppaction://hlinksldjump"/>
          </p:cNvPr>
          <p:cNvSpPr txBox="1"/>
          <p:nvPr/>
        </p:nvSpPr>
        <p:spPr>
          <a:xfrm>
            <a:off x="307500" y="4152900"/>
            <a:ext cx="426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help clean up the stream. </a:t>
            </a:r>
            <a:endParaRPr>
              <a:solidFill>
                <a:schemeClr val="lt1"/>
              </a:solidFill>
              <a:latin typeface="Roboto"/>
              <a:ea typeface="Roboto"/>
              <a:cs typeface="Roboto"/>
              <a:sym typeface="Roboto"/>
            </a:endParaRPr>
          </a:p>
        </p:txBody>
      </p:sp>
      <p:pic>
        <p:nvPicPr>
          <p:cNvPr id="2050" name="Picture 2" descr="Pile of large orange plastic cleanup bags">
            <a:hlinkClick r:id="rId6" action="ppaction://hlinksldjump"/>
            <a:extLst>
              <a:ext uri="{FF2B5EF4-FFF2-40B4-BE49-F238E27FC236}">
                <a16:creationId xmlns:a16="http://schemas.microsoft.com/office/drawing/2014/main" id="{D5F5C3F2-EAB6-7824-06E3-FBEA4F4BC97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2887" y="1677082"/>
            <a:ext cx="3713727" cy="2475818"/>
          </a:xfrm>
          <a:prstGeom prst="rect">
            <a:avLst/>
          </a:prstGeom>
          <a:noFill/>
          <a:extLst>
            <a:ext uri="{909E8E84-426E-40DD-AFC4-6F175D3DCCD1}">
              <a14:hiddenFill xmlns:a14="http://schemas.microsoft.com/office/drawing/2010/main">
                <a:solidFill>
                  <a:srgbClr val="FFFFFF"/>
                </a:solidFill>
              </a14:hiddenFill>
            </a:ext>
          </a:extLst>
        </p:spPr>
      </p:pic>
      <p:sp>
        <p:nvSpPr>
          <p:cNvPr id="520" name="Google Shape;520;p41">
            <a:hlinkClick r:id="rId6" action="ppaction://hlinksldjump"/>
          </p:cNvPr>
          <p:cNvSpPr txBox="1"/>
          <p:nvPr/>
        </p:nvSpPr>
        <p:spPr>
          <a:xfrm>
            <a:off x="4639950" y="4045188"/>
            <a:ext cx="412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decide to start using more reusable items so that you produce less trash.</a:t>
            </a:r>
            <a:endParaRPr>
              <a:solidFill>
                <a:schemeClr val="lt1"/>
              </a:solidFill>
              <a:latin typeface="Roboto"/>
              <a:ea typeface="Roboto"/>
              <a:cs typeface="Roboto"/>
              <a:sym typeface="Roboto"/>
            </a:endParaRPr>
          </a:p>
        </p:txBody>
      </p:sp>
      <p:pic>
        <p:nvPicPr>
          <p:cNvPr id="2052" name="Picture 4" descr="4 reusable water bottles">
            <a:hlinkClick r:id="rId6" action="ppaction://hlinksldjump"/>
            <a:extLst>
              <a:ext uri="{FF2B5EF4-FFF2-40B4-BE49-F238E27FC236}">
                <a16:creationId xmlns:a16="http://schemas.microsoft.com/office/drawing/2014/main" id="{C83347B6-998F-6670-24DA-4FB1779C2B9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37852" y="1677082"/>
            <a:ext cx="3523261" cy="23634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1E7A4E-7068-8026-DE20-9D1391330C2D}"/>
              </a:ext>
            </a:extLst>
          </p:cNvPr>
          <p:cNvSpPr txBox="1"/>
          <p:nvPr/>
        </p:nvSpPr>
        <p:spPr>
          <a:xfrm>
            <a:off x="3555792" y="3895147"/>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9BDE4F2C-E43C-5EBA-D0C1-E73FC08931CC}"/>
              </a:ext>
            </a:extLst>
          </p:cNvPr>
          <p:cNvSpPr txBox="1"/>
          <p:nvPr/>
        </p:nvSpPr>
        <p:spPr>
          <a:xfrm>
            <a:off x="7820292" y="3806607"/>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2">
            <a:extLst>
              <a:ext uri="{C183D7F6-B498-43B3-948B-1728B52AA6E4}">
                <adec:decorative xmlns:adec="http://schemas.microsoft.com/office/drawing/2017/decorative" val="1"/>
              </a:ext>
            </a:extLst>
          </p:cNvPr>
          <p:cNvSpPr/>
          <p:nvPr/>
        </p:nvSpPr>
        <p:spPr>
          <a:xfrm>
            <a:off x="4572000" y="1460725"/>
            <a:ext cx="4264500" cy="3223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2">
            <a:extLst>
              <a:ext uri="{C183D7F6-B498-43B3-948B-1728B52AA6E4}">
                <adec:decorative xmlns:adec="http://schemas.microsoft.com/office/drawing/2017/decorative" val="1"/>
              </a:ext>
            </a:extLst>
          </p:cNvPr>
          <p:cNvSpPr/>
          <p:nvPr/>
        </p:nvSpPr>
        <p:spPr>
          <a:xfrm>
            <a:off x="307500" y="1461100"/>
            <a:ext cx="4264500" cy="32232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4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32" name="Google Shape;532;p42" descr="BLM Alaska Fire Service Masthead graphic" title="BLM Alaska Fire Service Masthead graphic"/>
            <p:cNvGrpSpPr/>
            <p:nvPr/>
          </p:nvGrpSpPr>
          <p:grpSpPr>
            <a:xfrm>
              <a:off x="0" y="0"/>
              <a:ext cx="9144003" cy="572198"/>
              <a:chOff x="0" y="0"/>
              <a:chExt cx="9144003" cy="572198"/>
            </a:xfrm>
          </p:grpSpPr>
          <p:pic>
            <p:nvPicPr>
              <p:cNvPr id="533" name="Google Shape;533;p4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34" name="Google Shape;534;p4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35" name="Google Shape;535;p4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36" name="Google Shape;536;p4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358C9AFF-5DCC-4A2B-B99F-A64378D948AE}"/>
              </a:ext>
            </a:extLst>
          </p:cNvPr>
          <p:cNvSpPr>
            <a:spLocks noGrp="1"/>
          </p:cNvSpPr>
          <p:nvPr>
            <p:ph type="title"/>
          </p:nvPr>
        </p:nvSpPr>
        <p:spPr>
          <a:xfrm>
            <a:off x="241648" y="583147"/>
            <a:ext cx="8660704" cy="905113"/>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At the neighborhood party, the wind picks up and blows everyone’s paper plates, plastic utensils, balloons, and water bottles into the stream. Oh no!</a:t>
            </a:r>
            <a:endParaRPr lang="en-US">
              <a:effectLst/>
            </a:endParaRPr>
          </a:p>
        </p:txBody>
      </p:sp>
      <p:sp>
        <p:nvSpPr>
          <p:cNvPr id="539" name="Google Shape;539;p42">
            <a:hlinkClick r:id="rId6" action="ppaction://hlinksldjump"/>
          </p:cNvPr>
          <p:cNvSpPr txBox="1"/>
          <p:nvPr/>
        </p:nvSpPr>
        <p:spPr>
          <a:xfrm>
            <a:off x="307500" y="4152900"/>
            <a:ext cx="426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help clean up the stream. </a:t>
            </a:r>
            <a:endParaRPr>
              <a:solidFill>
                <a:schemeClr val="lt1"/>
              </a:solidFill>
              <a:latin typeface="Roboto"/>
              <a:ea typeface="Roboto"/>
              <a:cs typeface="Roboto"/>
              <a:sym typeface="Roboto"/>
            </a:endParaRPr>
          </a:p>
        </p:txBody>
      </p:sp>
      <p:pic>
        <p:nvPicPr>
          <p:cNvPr id="2" name="Picture 2" descr="Large pile of orange plastic cleanup bags">
            <a:hlinkClick r:id="rId6" action="ppaction://hlinksldjump"/>
            <a:extLst>
              <a:ext uri="{FF2B5EF4-FFF2-40B4-BE49-F238E27FC236}">
                <a16:creationId xmlns:a16="http://schemas.microsoft.com/office/drawing/2014/main" id="{BD3C3ECA-6542-0737-77CF-89D346752A1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2887" y="1677082"/>
            <a:ext cx="3713727" cy="2475818"/>
          </a:xfrm>
          <a:prstGeom prst="rect">
            <a:avLst/>
          </a:prstGeom>
          <a:noFill/>
          <a:extLst>
            <a:ext uri="{909E8E84-426E-40DD-AFC4-6F175D3DCCD1}">
              <a14:hiddenFill xmlns:a14="http://schemas.microsoft.com/office/drawing/2010/main">
                <a:solidFill>
                  <a:srgbClr val="FFFFFF"/>
                </a:solidFill>
              </a14:hiddenFill>
            </a:ext>
          </a:extLst>
        </p:spPr>
      </p:pic>
      <p:sp>
        <p:nvSpPr>
          <p:cNvPr id="538" name="Google Shape;538;p42">
            <a:hlinkClick r:id="rId6" action="ppaction://hlinksldjump"/>
          </p:cNvPr>
          <p:cNvSpPr txBox="1"/>
          <p:nvPr/>
        </p:nvSpPr>
        <p:spPr>
          <a:xfrm>
            <a:off x="4639950" y="4045188"/>
            <a:ext cx="412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You decide to start using more reusable items so that you produce less trash.</a:t>
            </a:r>
            <a:endParaRPr>
              <a:solidFill>
                <a:schemeClr val="lt1"/>
              </a:solidFill>
              <a:latin typeface="Roboto"/>
              <a:ea typeface="Roboto"/>
              <a:cs typeface="Roboto"/>
              <a:sym typeface="Roboto"/>
            </a:endParaRPr>
          </a:p>
        </p:txBody>
      </p:sp>
      <p:pic>
        <p:nvPicPr>
          <p:cNvPr id="4" name="Picture 4" descr="Four reuable water bottles">
            <a:hlinkClick r:id="rId8" action="ppaction://hlinksldjump"/>
            <a:extLst>
              <a:ext uri="{FF2B5EF4-FFF2-40B4-BE49-F238E27FC236}">
                <a16:creationId xmlns:a16="http://schemas.microsoft.com/office/drawing/2014/main" id="{F16FF0B1-2A6C-2507-C5C2-2101369E610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37852" y="1677082"/>
            <a:ext cx="3523261" cy="2363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7F1639-728F-951E-F052-81B6299E111D}"/>
              </a:ext>
            </a:extLst>
          </p:cNvPr>
          <p:cNvSpPr txBox="1"/>
          <p:nvPr/>
        </p:nvSpPr>
        <p:spPr>
          <a:xfrm>
            <a:off x="3648644" y="3937456"/>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2E8AB605-82F9-44AD-8E05-DAE447AAB834}"/>
              </a:ext>
            </a:extLst>
          </p:cNvPr>
          <p:cNvSpPr txBox="1"/>
          <p:nvPr/>
        </p:nvSpPr>
        <p:spPr>
          <a:xfrm>
            <a:off x="7892869" y="3836636"/>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5" name="Google Shape;85;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6" name="Google Shape;86;p15" descr="BLM Alaska Fire Service Masthead graphic" title="BLM Alaska Fire Service Masthead graphic"/>
            <p:cNvGrpSpPr/>
            <p:nvPr/>
          </p:nvGrpSpPr>
          <p:grpSpPr>
            <a:xfrm>
              <a:off x="0" y="0"/>
              <a:ext cx="9144003" cy="572198"/>
              <a:chOff x="0" y="0"/>
              <a:chExt cx="9144003" cy="572198"/>
            </a:xfrm>
          </p:grpSpPr>
          <p:pic>
            <p:nvPicPr>
              <p:cNvPr id="87" name="Google Shape;87;p1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8" name="Google Shape;88;p1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9" name="Google Shape;89;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90" name="Google Shape;90;p1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1160CA1-F02B-46AE-8A4D-AFF3114993A0}"/>
              </a:ext>
            </a:extLst>
          </p:cNvPr>
          <p:cNvSpPr>
            <a:spLocks noGrp="1"/>
          </p:cNvSpPr>
          <p:nvPr>
            <p:ph type="title"/>
          </p:nvPr>
        </p:nvSpPr>
        <p:spPr>
          <a:xfrm>
            <a:off x="175400" y="1371600"/>
            <a:ext cx="5296200" cy="2715491"/>
          </a:xfrm>
        </p:spPr>
        <p:txBody>
          <a:bodyPr/>
          <a:lstStyle/>
          <a:p>
            <a:pPr marL="0" marR="0" lvl="0" indent="0" algn="l" defTabSz="914400" rtl="0" eaLnBrk="1" fontAlgn="auto" latinLnBrk="0" hangingPunct="1">
              <a:lnSpc>
                <a:spcPct val="115000"/>
              </a:lnSpc>
              <a:spcBef>
                <a:spcPts val="1600"/>
              </a:spcBef>
              <a:spcAft>
                <a:spcPts val="0"/>
              </a:spcAft>
              <a:buClr>
                <a:srgbClr val="595959"/>
              </a:buClr>
              <a:buSzPts val="1800"/>
              <a:buFont typeface="Arial"/>
              <a:buNone/>
              <a:tabLst/>
              <a:defRPr/>
            </a:pPr>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A steward is a person who takes care of the land and the natural environment.  </a:t>
            </a:r>
            <a:b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2000" b="0" i="0" u="none" strike="noStrike" kern="0" cap="none" spc="0" normalizeH="0" baseline="0" noProof="0">
                <a:ln>
                  <a:noFill/>
                </a:ln>
                <a:solidFill>
                  <a:srgbClr val="FFFFFF"/>
                </a:solidFill>
                <a:effectLst/>
                <a:uLnTx/>
                <a:uFillTx/>
                <a:latin typeface="Roboto"/>
                <a:ea typeface="Roboto"/>
                <a:cs typeface="Roboto"/>
                <a:sym typeface="Roboto"/>
              </a:rPr>
              <a:t>Watershed stewards</a:t>
            </a:r>
            <a:r>
              <a:rPr kumimoji="0" lang="en-US" sz="1900" b="0" i="0" u="none" strike="noStrike" kern="0" cap="none" spc="0" normalizeH="0" baseline="0" noProof="0">
                <a:ln>
                  <a:noFill/>
                </a:ln>
                <a:solidFill>
                  <a:srgbClr val="FFFFFF"/>
                </a:solidFill>
                <a:effectLst/>
                <a:uLnTx/>
                <a:uFillTx/>
                <a:latin typeface="Roboto"/>
                <a:ea typeface="Roboto"/>
                <a:cs typeface="Roboto"/>
                <a:sym typeface="Roboto"/>
              </a:rPr>
              <a:t> make choices every day to protect the health of their watersheds.</a:t>
            </a:r>
            <a:br>
              <a:rPr kumimoji="0" lang="en-US" sz="1900" b="0" i="0" u="none" strike="noStrike" kern="0" cap="none" spc="0" normalizeH="0" baseline="0" noProof="0">
                <a:ln>
                  <a:noFill/>
                </a:ln>
                <a:solidFill>
                  <a:srgbClr val="FFFFFF"/>
                </a:solidFill>
                <a:effectLst/>
                <a:uLnTx/>
                <a:uFillTx/>
                <a:latin typeface="Roboto"/>
                <a:ea typeface="Roboto"/>
                <a:cs typeface="Roboto"/>
                <a:sym typeface="Roboto"/>
              </a:rPr>
            </a:br>
            <a:endParaRPr lang="en-US">
              <a:effectLst/>
            </a:endParaRPr>
          </a:p>
        </p:txBody>
      </p:sp>
      <p:pic>
        <p:nvPicPr>
          <p:cNvPr id="92" name="Google Shape;92;p15" descr="Photograph of a hand holding a white trash bag in front of a view of the icy Matanuska River with snow capped mountains in the background."/>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471600" y="635500"/>
            <a:ext cx="3149399" cy="4199199"/>
          </a:xfrm>
          <a:prstGeom prst="rect">
            <a:avLst/>
          </a:prstGeom>
          <a:noFill/>
          <a:ln>
            <a:noFill/>
          </a:ln>
        </p:spPr>
      </p:pic>
      <p:sp>
        <p:nvSpPr>
          <p:cNvPr id="93" name="Google Shape;93;p15"/>
          <p:cNvSpPr txBox="1"/>
          <p:nvPr/>
        </p:nvSpPr>
        <p:spPr>
          <a:xfrm>
            <a:off x="7741848" y="4772400"/>
            <a:ext cx="1249800" cy="3078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bg1"/>
                </a:solidFill>
                <a:effectLst>
                  <a:outerShdw blurRad="38100" dist="38100" dir="2700000" algn="tl">
                    <a:srgbClr val="000000">
                      <a:alpha val="43137"/>
                    </a:srgbClr>
                  </a:outerShdw>
                </a:effectLst>
                <a:latin typeface="Roboto"/>
                <a:ea typeface="Roboto"/>
                <a:cs typeface="Roboto"/>
                <a:sym typeface="Roboto"/>
              </a:rPr>
              <a:t> CCSC Staff, BLM</a:t>
            </a:r>
            <a:endParaRPr sz="800">
              <a:solidFill>
                <a:schemeClr val="bg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3">
            <a:extLst>
              <a:ext uri="{C183D7F6-B498-43B3-948B-1728B52AA6E4}">
                <adec:decorative xmlns:adec="http://schemas.microsoft.com/office/drawing/2017/decorative" val="1"/>
              </a:ext>
            </a:extLst>
          </p:cNvPr>
          <p:cNvSpPr/>
          <p:nvPr/>
        </p:nvSpPr>
        <p:spPr>
          <a:xfrm>
            <a:off x="4572000" y="1711600"/>
            <a:ext cx="4264500" cy="29517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3">
            <a:extLst>
              <a:ext uri="{C183D7F6-B498-43B3-948B-1728B52AA6E4}">
                <adec:decorative xmlns:adec="http://schemas.microsoft.com/office/drawing/2017/decorative" val="1"/>
              </a:ext>
            </a:extLst>
          </p:cNvPr>
          <p:cNvSpPr/>
          <p:nvPr/>
        </p:nvSpPr>
        <p:spPr>
          <a:xfrm>
            <a:off x="307500" y="1711600"/>
            <a:ext cx="4264500" cy="29517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4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50" name="Google Shape;550;p43" descr="BLM Alaska Fire Service Masthead graphic" title="BLM Alaska Fire Service Masthead graphic"/>
            <p:cNvGrpSpPr/>
            <p:nvPr/>
          </p:nvGrpSpPr>
          <p:grpSpPr>
            <a:xfrm>
              <a:off x="0" y="0"/>
              <a:ext cx="9144003" cy="572198"/>
              <a:chOff x="0" y="0"/>
              <a:chExt cx="9144003" cy="572198"/>
            </a:xfrm>
          </p:grpSpPr>
          <p:pic>
            <p:nvPicPr>
              <p:cNvPr id="551" name="Google Shape;551;p4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52" name="Google Shape;552;p4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53" name="Google Shape;553;p4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54" name="Google Shape;554;p4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52268FCD-1EF3-4BC0-9EE7-0559FC46E357}"/>
              </a:ext>
            </a:extLst>
          </p:cNvPr>
          <p:cNvSpPr>
            <a:spLocks noGrp="1"/>
          </p:cNvSpPr>
          <p:nvPr>
            <p:ph type="title"/>
          </p:nvPr>
        </p:nvSpPr>
        <p:spPr>
          <a:xfrm>
            <a:off x="241648" y="572198"/>
            <a:ext cx="8660704" cy="1139401"/>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Seeing the pollution in the stream made you aware of just how important it is to keep the watershed healthy. You research other ways to help and decide to start saving water by: </a:t>
            </a:r>
            <a:endParaRPr lang="en-US">
              <a:effectLst/>
            </a:endParaRPr>
          </a:p>
        </p:txBody>
      </p:sp>
      <p:sp>
        <p:nvSpPr>
          <p:cNvPr id="557" name="Google Shape;557;p43">
            <a:hlinkClick r:id="rId6" action="ppaction://hlinksldjump"/>
          </p:cNvPr>
          <p:cNvSpPr txBox="1"/>
          <p:nvPr/>
        </p:nvSpPr>
        <p:spPr>
          <a:xfrm>
            <a:off x="460982" y="4079150"/>
            <a:ext cx="3901025"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lt1"/>
                </a:solidFill>
                <a:latin typeface="Roboto"/>
                <a:ea typeface="Roboto"/>
                <a:cs typeface="Roboto"/>
                <a:sym typeface="Roboto"/>
              </a:rPr>
              <a:t>Waiting to run your washing machine for full loads of laundry.</a:t>
            </a:r>
            <a:endParaRPr dirty="0">
              <a:solidFill>
                <a:schemeClr val="lt1"/>
              </a:solidFill>
              <a:latin typeface="Roboto"/>
              <a:ea typeface="Roboto"/>
              <a:cs typeface="Roboto"/>
              <a:sym typeface="Roboto"/>
            </a:endParaRPr>
          </a:p>
        </p:txBody>
      </p:sp>
      <p:pic>
        <p:nvPicPr>
          <p:cNvPr id="4" name="Picture 3" descr="Laundry space with washing machines and piles of clothes">
            <a:hlinkClick r:id="rId6" action="ppaction://hlinksldjump"/>
            <a:extLst>
              <a:ext uri="{FF2B5EF4-FFF2-40B4-BE49-F238E27FC236}">
                <a16:creationId xmlns:a16="http://schemas.microsoft.com/office/drawing/2014/main" id="{C5C4F448-D327-2F7D-B3C8-29387BF339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9297" y="1865474"/>
            <a:ext cx="3111178" cy="2213675"/>
          </a:xfrm>
          <a:prstGeom prst="rect">
            <a:avLst/>
          </a:prstGeom>
        </p:spPr>
      </p:pic>
      <p:sp>
        <p:nvSpPr>
          <p:cNvPr id="556" name="Google Shape;556;p43">
            <a:hlinkClick r:id="rId6" action="ppaction://hlinksldjump"/>
          </p:cNvPr>
          <p:cNvSpPr txBox="1"/>
          <p:nvPr/>
        </p:nvSpPr>
        <p:spPr>
          <a:xfrm>
            <a:off x="4639950" y="4186850"/>
            <a:ext cx="4128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Taking shorter showers.</a:t>
            </a:r>
            <a:endParaRPr>
              <a:solidFill>
                <a:schemeClr val="lt1"/>
              </a:solidFill>
              <a:latin typeface="Roboto"/>
              <a:ea typeface="Roboto"/>
              <a:cs typeface="Roboto"/>
              <a:sym typeface="Roboto"/>
            </a:endParaRPr>
          </a:p>
        </p:txBody>
      </p:sp>
      <p:pic>
        <p:nvPicPr>
          <p:cNvPr id="2" name="Picture 1" descr="Shower head pouring water">
            <a:hlinkClick r:id="rId6" action="ppaction://hlinksldjump"/>
            <a:extLst>
              <a:ext uri="{FF2B5EF4-FFF2-40B4-BE49-F238E27FC236}">
                <a16:creationId xmlns:a16="http://schemas.microsoft.com/office/drawing/2014/main" id="{BFCD188A-6EF9-69B4-3884-1126434AD9A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43525" y="1914390"/>
            <a:ext cx="3333234" cy="2213675"/>
          </a:xfrm>
          <a:prstGeom prst="rect">
            <a:avLst/>
          </a:prstGeom>
        </p:spPr>
      </p:pic>
      <p:sp>
        <p:nvSpPr>
          <p:cNvPr id="5" name="TextBox 4">
            <a:extLst>
              <a:ext uri="{FF2B5EF4-FFF2-40B4-BE49-F238E27FC236}">
                <a16:creationId xmlns:a16="http://schemas.microsoft.com/office/drawing/2014/main" id="{5241C04B-5248-4D9D-762A-1F837E9881A8}"/>
              </a:ext>
            </a:extLst>
          </p:cNvPr>
          <p:cNvSpPr txBox="1"/>
          <p:nvPr/>
        </p:nvSpPr>
        <p:spPr>
          <a:xfrm>
            <a:off x="3093807" y="3879430"/>
            <a:ext cx="966063" cy="215444"/>
          </a:xfrm>
          <a:prstGeom prst="rect">
            <a:avLst/>
          </a:prstGeom>
          <a:noFill/>
        </p:spPr>
        <p:txBody>
          <a:bodyPr wrap="square" rtlCol="0">
            <a:spAutoFit/>
          </a:bodyPr>
          <a:lstStyle/>
          <a:p>
            <a:r>
              <a:rPr lang="en-US" sz="800" dirty="0">
                <a:solidFill>
                  <a:schemeClr val="bg1"/>
                </a:solidFill>
                <a:latin typeface="Roboto" panose="02000000000000000000" pitchFamily="2" charset="0"/>
                <a:ea typeface="Roboto" panose="02000000000000000000" pitchFamily="2" charset="0"/>
              </a:rPr>
              <a:t>© Microsoft 365</a:t>
            </a:r>
          </a:p>
        </p:txBody>
      </p:sp>
      <p:sp>
        <p:nvSpPr>
          <p:cNvPr id="6" name="TextBox 5">
            <a:extLst>
              <a:ext uri="{FF2B5EF4-FFF2-40B4-BE49-F238E27FC236}">
                <a16:creationId xmlns:a16="http://schemas.microsoft.com/office/drawing/2014/main" id="{D570E244-D18F-FF8E-4A9B-01B9E6702409}"/>
              </a:ext>
            </a:extLst>
          </p:cNvPr>
          <p:cNvSpPr txBox="1"/>
          <p:nvPr/>
        </p:nvSpPr>
        <p:spPr>
          <a:xfrm>
            <a:off x="7773324" y="4094874"/>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4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65" name="Google Shape;565;p44" descr="BLM Alaska Fire Service Masthead graphic" title="BLM Alaska Fire Service Masthead graphic"/>
            <p:cNvGrpSpPr/>
            <p:nvPr/>
          </p:nvGrpSpPr>
          <p:grpSpPr>
            <a:xfrm>
              <a:off x="0" y="0"/>
              <a:ext cx="9144003" cy="572198"/>
              <a:chOff x="0" y="0"/>
              <a:chExt cx="9144003" cy="572198"/>
            </a:xfrm>
          </p:grpSpPr>
          <p:pic>
            <p:nvPicPr>
              <p:cNvPr id="566" name="Google Shape;566;p4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67" name="Google Shape;567;p4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68" name="Google Shape;568;p4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69" name="Google Shape;569;p4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7D2C52D2-96F3-4952-9B0A-52AEF4D6DDAB}"/>
              </a:ext>
            </a:extLst>
          </p:cNvPr>
          <p:cNvSpPr>
            <a:spLocks noGrp="1"/>
          </p:cNvSpPr>
          <p:nvPr>
            <p:ph type="title"/>
          </p:nvPr>
        </p:nvSpPr>
        <p:spPr>
          <a:xfrm>
            <a:off x="311700" y="635499"/>
            <a:ext cx="8520600" cy="840251"/>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Well done! You have discovered how everyday decisions can protect the health of your watershed. Your decisions may also inspire your neighbors to do their part.</a:t>
            </a:r>
            <a:endParaRPr lang="en-US">
              <a:effectLst/>
            </a:endParaRPr>
          </a:p>
        </p:txBody>
      </p:sp>
      <p:pic>
        <p:nvPicPr>
          <p:cNvPr id="571" name="Google Shape;571;p44" descr="Illustration of a scene of mountains, trees, and small brown houses along a river or lake with the sun shining overhead.">
            <a:hlinkClick r:id="rId6" action="ppaction://hlinksldjump"/>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96425" y="1711465"/>
            <a:ext cx="8151149" cy="2344376"/>
          </a:xfrm>
          <a:prstGeom prst="rect">
            <a:avLst/>
          </a:prstGeom>
          <a:noFill/>
          <a:ln>
            <a:noFill/>
          </a:ln>
        </p:spPr>
      </p:pic>
      <p:sp>
        <p:nvSpPr>
          <p:cNvPr id="573" name="Google Shape;573;p44"/>
          <p:cNvSpPr txBox="1"/>
          <p:nvPr/>
        </p:nvSpPr>
        <p:spPr>
          <a:xfrm>
            <a:off x="311700" y="4009614"/>
            <a:ext cx="8520600" cy="102691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800">
                <a:solidFill>
                  <a:schemeClr val="lt1"/>
                </a:solidFill>
                <a:latin typeface="Roboto"/>
                <a:ea typeface="Roboto"/>
                <a:cs typeface="Roboto"/>
                <a:sym typeface="Roboto"/>
              </a:rPr>
              <a:t>You are committed to being a </a:t>
            </a:r>
            <a:r>
              <a:rPr lang="en" sz="1800">
                <a:solidFill>
                  <a:schemeClr val="bg1"/>
                </a:solidFill>
                <a:latin typeface="Roboto"/>
                <a:ea typeface="Roboto"/>
                <a:cs typeface="Roboto"/>
                <a:sym typeface="Roboto"/>
              </a:rPr>
              <a:t>steward</a:t>
            </a:r>
            <a:r>
              <a:rPr lang="en" sz="1800">
                <a:solidFill>
                  <a:schemeClr val="lt1"/>
                </a:solidFill>
                <a:latin typeface="Roboto"/>
                <a:ea typeface="Roboto"/>
                <a:cs typeface="Roboto"/>
                <a:sym typeface="Roboto"/>
              </a:rPr>
              <a:t> of the land and water by keeping the watershed as healthy as possible for plants, animals, and people.</a:t>
            </a:r>
            <a:endParaRPr sz="1500"/>
          </a:p>
        </p:txBody>
      </p:sp>
      <p:sp>
        <p:nvSpPr>
          <p:cNvPr id="2" name="TextBox 1">
            <a:extLst>
              <a:ext uri="{FF2B5EF4-FFF2-40B4-BE49-F238E27FC236}">
                <a16:creationId xmlns:a16="http://schemas.microsoft.com/office/drawing/2014/main" id="{6D3DCA9D-A8B3-2319-3D26-E2B4F9B8EDA6}"/>
              </a:ext>
            </a:extLst>
          </p:cNvPr>
          <p:cNvSpPr txBox="1"/>
          <p:nvPr/>
        </p:nvSpPr>
        <p:spPr>
          <a:xfrm>
            <a:off x="7796981" y="3901892"/>
            <a:ext cx="1086598"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Clipart Library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4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79" name="Google Shape;579;p45" descr="BLM Alaska Fire Service Masthead graphic" title="BLM Alaska Fire Service Masthead graphic"/>
            <p:cNvGrpSpPr/>
            <p:nvPr/>
          </p:nvGrpSpPr>
          <p:grpSpPr>
            <a:xfrm>
              <a:off x="0" y="0"/>
              <a:ext cx="9144003" cy="572198"/>
              <a:chOff x="0" y="0"/>
              <a:chExt cx="9144003" cy="572198"/>
            </a:xfrm>
          </p:grpSpPr>
          <p:pic>
            <p:nvPicPr>
              <p:cNvPr id="580" name="Google Shape;580;p4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81" name="Google Shape;581;p4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82" name="Google Shape;582;p4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83" name="Google Shape;583;p4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7C688D53-3E0D-406C-9E57-7E00A6B2FA89}"/>
              </a:ext>
            </a:extLst>
          </p:cNvPr>
          <p:cNvSpPr>
            <a:spLocks noGrp="1"/>
          </p:cNvSpPr>
          <p:nvPr>
            <p:ph type="title"/>
          </p:nvPr>
        </p:nvSpPr>
        <p:spPr>
          <a:xfrm>
            <a:off x="311700" y="635500"/>
            <a:ext cx="8520600" cy="991563"/>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Replay the game by clicking the image below to discover how different decisions might impact the watershed.</a:t>
            </a:r>
            <a:endParaRPr lang="en-US">
              <a:effectLst/>
            </a:endParaRPr>
          </a:p>
        </p:txBody>
      </p:sp>
      <p:pic>
        <p:nvPicPr>
          <p:cNvPr id="587" name="Google Shape;587;p45" descr="Illustration of the edge of a pond with grass, cattails, and a pond lily.">
            <a:hlinkClick r:id="rId6" action="ppaction://hlinksldjump"/>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295165" y="1480850"/>
            <a:ext cx="2553660" cy="2029400"/>
          </a:xfrm>
          <a:prstGeom prst="rect">
            <a:avLst/>
          </a:prstGeom>
          <a:noFill/>
          <a:ln>
            <a:noFill/>
          </a:ln>
        </p:spPr>
      </p:pic>
      <p:sp>
        <p:nvSpPr>
          <p:cNvPr id="586" name="Google Shape;586;p45"/>
          <p:cNvSpPr txBox="1"/>
          <p:nvPr/>
        </p:nvSpPr>
        <p:spPr>
          <a:xfrm>
            <a:off x="311700" y="3692025"/>
            <a:ext cx="85206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1800">
                <a:solidFill>
                  <a:schemeClr val="lt1"/>
                </a:solidFill>
                <a:latin typeface="Roboto"/>
                <a:ea typeface="Roboto"/>
                <a:cs typeface="Roboto"/>
                <a:sym typeface="Roboto"/>
              </a:rPr>
              <a:t>When you are done playing the game, think about the situations you might encounter in your own life. What decisions can you make to positively impact your local watershed?</a:t>
            </a:r>
            <a:endParaRPr sz="1800">
              <a:solidFill>
                <a:schemeClr val="lt1"/>
              </a:solidFill>
              <a:latin typeface="Roboto"/>
              <a:ea typeface="Roboto"/>
              <a:cs typeface="Roboto"/>
              <a:sym typeface="Roboto"/>
            </a:endParaRPr>
          </a:p>
        </p:txBody>
      </p:sp>
      <p:sp>
        <p:nvSpPr>
          <p:cNvPr id="2" name="TextBox 1">
            <a:extLst>
              <a:ext uri="{FF2B5EF4-FFF2-40B4-BE49-F238E27FC236}">
                <a16:creationId xmlns:a16="http://schemas.microsoft.com/office/drawing/2014/main" id="{F2975BD6-7ECF-275F-F053-A5653164951E}"/>
              </a:ext>
            </a:extLst>
          </p:cNvPr>
          <p:cNvSpPr txBox="1"/>
          <p:nvPr/>
        </p:nvSpPr>
        <p:spPr>
          <a:xfrm>
            <a:off x="5565059" y="3277972"/>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pSp>
        <p:nvGrpSpPr>
          <p:cNvPr id="592" name="Google Shape;592;p4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93" name="Google Shape;593;p46" descr="BLM Alaska Fire Service Masthead graphic" title="BLM Alaska Fire Service Masthead graphic"/>
            <p:cNvGrpSpPr/>
            <p:nvPr/>
          </p:nvGrpSpPr>
          <p:grpSpPr>
            <a:xfrm>
              <a:off x="0" y="0"/>
              <a:ext cx="9144003" cy="572198"/>
              <a:chOff x="0" y="0"/>
              <a:chExt cx="9144003" cy="572198"/>
            </a:xfrm>
          </p:grpSpPr>
          <p:pic>
            <p:nvPicPr>
              <p:cNvPr id="594" name="Google Shape;594;p4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95" name="Google Shape;595;p4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96" name="Google Shape;596;p4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97" name="Google Shape;597;p4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79C6DEBC-9083-4CDA-91B7-94272A488A88}"/>
              </a:ext>
            </a:extLst>
          </p:cNvPr>
          <p:cNvSpPr>
            <a:spLocks noGrp="1"/>
          </p:cNvSpPr>
          <p:nvPr>
            <p:ph type="title"/>
          </p:nvPr>
        </p:nvSpPr>
        <p:spPr>
          <a:xfrm>
            <a:off x="311700" y="635500"/>
            <a:ext cx="8520600" cy="733475"/>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To learn which watershed you live in, follow the link below and enter your full address or zip code. </a:t>
            </a:r>
            <a:endParaRPr lang="en-US">
              <a:effectLst/>
            </a:endParaRPr>
          </a:p>
        </p:txBody>
      </p:sp>
      <p:sp>
        <p:nvSpPr>
          <p:cNvPr id="599" name="Google Shape;599;p46"/>
          <p:cNvSpPr txBox="1"/>
          <p:nvPr/>
        </p:nvSpPr>
        <p:spPr>
          <a:xfrm>
            <a:off x="311700" y="1368976"/>
            <a:ext cx="8520600" cy="3575474"/>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Clr>
                <a:schemeClr val="dk1"/>
              </a:buClr>
              <a:buSzPts val="1100"/>
              <a:buFont typeface="Arial"/>
              <a:buNone/>
            </a:pPr>
            <a:r>
              <a:rPr lang="en" sz="2400" u="sng">
                <a:solidFill>
                  <a:schemeClr val="accent5"/>
                </a:solidFill>
                <a:latin typeface="Roboto"/>
                <a:ea typeface="Roboto"/>
                <a:cs typeface="Roboto"/>
                <a:sym typeface="Roboto"/>
                <a:hlinkClick r:id="rId6">
                  <a:extLst>
                    <a:ext uri="{A12FA001-AC4F-418D-AE19-62706E023703}">
                      <ahyp:hlinkClr xmlns:ahyp="http://schemas.microsoft.com/office/drawing/2018/hyperlinkcolor" val="tx"/>
                    </a:ext>
                  </a:extLst>
                </a:hlinkClick>
              </a:rPr>
              <a:t>https://mywaterway.epa.gov/</a:t>
            </a:r>
            <a:endParaRPr sz="1800">
              <a:solidFill>
                <a:schemeClr val="lt1"/>
              </a:solidFill>
              <a:latin typeface="Roboto"/>
              <a:ea typeface="Roboto"/>
              <a:cs typeface="Roboto"/>
              <a:sym typeface="Roboto"/>
            </a:endParaRPr>
          </a:p>
          <a:p>
            <a:pPr marL="0" lvl="0" indent="0" algn="ctr" rtl="0">
              <a:lnSpc>
                <a:spcPct val="115000"/>
              </a:lnSpc>
              <a:spcBef>
                <a:spcPts val="1600"/>
              </a:spcBef>
              <a:spcAft>
                <a:spcPts val="0"/>
              </a:spcAft>
              <a:buClr>
                <a:schemeClr val="dk1"/>
              </a:buClr>
              <a:buSzPts val="1100"/>
              <a:buFont typeface="Arial"/>
              <a:buNone/>
            </a:pPr>
            <a:endParaRPr sz="1600">
              <a:solidFill>
                <a:schemeClr val="lt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Roboto"/>
                <a:ea typeface="Roboto"/>
                <a:cs typeface="Roboto"/>
                <a:sym typeface="Roboto"/>
              </a:rPr>
              <a:t>This website shows you the smallest watershed you live in. For example, it may show you live in the Little Campbell Creek watershed, but you also live in the larger Campbell Creek watershed.</a:t>
            </a:r>
            <a:endParaRPr sz="1800">
              <a:solidFill>
                <a:schemeClr val="lt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800">
                <a:solidFill>
                  <a:schemeClr val="lt1"/>
                </a:solidFill>
                <a:latin typeface="Roboto"/>
                <a:ea typeface="Roboto"/>
                <a:cs typeface="Roboto"/>
                <a:sym typeface="Roboto"/>
              </a:rPr>
              <a:t>For some watersheds, this website will share monitoring data about the rivers, streams, and lakes in the watershed. </a:t>
            </a:r>
            <a:endParaRPr sz="2000">
              <a:solidFill>
                <a:srgbClr val="FFFFFF"/>
              </a:solidFill>
              <a:latin typeface="Roboto"/>
              <a:ea typeface="Roboto"/>
              <a:cs typeface="Roboto"/>
              <a:sym typeface="Roboto"/>
            </a:endParaRPr>
          </a:p>
          <a:p>
            <a:pPr marL="0" lvl="0" indent="0" algn="l" rtl="0">
              <a:lnSpc>
                <a:spcPct val="115000"/>
              </a:lnSpc>
              <a:spcBef>
                <a:spcPts val="1600"/>
              </a:spcBef>
              <a:spcAft>
                <a:spcPts val="0"/>
              </a:spcAft>
              <a:buNone/>
            </a:pPr>
            <a:endParaRPr sz="1800">
              <a:solidFill>
                <a:srgbClr val="FFFFFF"/>
              </a:solidFill>
              <a:latin typeface="Roboto"/>
              <a:ea typeface="Roboto"/>
              <a:cs typeface="Roboto"/>
              <a:sym typeface="Roboto"/>
            </a:endParaRPr>
          </a:p>
          <a:p>
            <a:pPr marL="0" lvl="0" indent="0" algn="l" rtl="0">
              <a:lnSpc>
                <a:spcPct val="115000"/>
              </a:lnSpc>
              <a:spcBef>
                <a:spcPts val="1600"/>
              </a:spcBef>
              <a:spcAft>
                <a:spcPts val="0"/>
              </a:spcAft>
              <a:buNone/>
            </a:pPr>
            <a:endParaRPr sz="1800">
              <a:solidFill>
                <a:srgbClr val="FFFFFF"/>
              </a:solidFill>
              <a:latin typeface="Roboto"/>
              <a:ea typeface="Roboto"/>
              <a:cs typeface="Roboto"/>
              <a:sym typeface="Roboto"/>
            </a:endParaRPr>
          </a:p>
          <a:p>
            <a:pPr marL="0" lvl="0" indent="0" algn="l" rtl="0">
              <a:lnSpc>
                <a:spcPct val="115000"/>
              </a:lnSpc>
              <a:spcBef>
                <a:spcPts val="1600"/>
              </a:spcBef>
              <a:spcAft>
                <a:spcPts val="0"/>
              </a:spcAft>
              <a:buNone/>
            </a:pPr>
            <a:endParaRPr sz="1800">
              <a:solidFill>
                <a:srgbClr val="FFFFFF"/>
              </a:solidFill>
              <a:latin typeface="Roboto"/>
              <a:ea typeface="Roboto"/>
              <a:cs typeface="Roboto"/>
              <a:sym typeface="Roboto"/>
            </a:endParaRPr>
          </a:p>
          <a:p>
            <a:pPr marL="0" lvl="0" indent="0" algn="l" rtl="0">
              <a:lnSpc>
                <a:spcPct val="115000"/>
              </a:lnSpc>
              <a:spcBef>
                <a:spcPts val="1600"/>
              </a:spcBef>
              <a:spcAft>
                <a:spcPts val="0"/>
              </a:spcAft>
              <a:buNone/>
            </a:pPr>
            <a:endParaRPr sz="1800">
              <a:solidFill>
                <a:srgbClr val="FFFFFF"/>
              </a:solidFill>
              <a:latin typeface="Roboto"/>
              <a:ea typeface="Roboto"/>
              <a:cs typeface="Roboto"/>
              <a:sym typeface="Roboto"/>
            </a:endParaRPr>
          </a:p>
          <a:p>
            <a:pPr marL="0" lvl="0" indent="0" algn="l" rtl="0">
              <a:lnSpc>
                <a:spcPct val="115000"/>
              </a:lnSpc>
              <a:spcBef>
                <a:spcPts val="1600"/>
              </a:spcBef>
              <a:spcAft>
                <a:spcPts val="1600"/>
              </a:spcAft>
              <a:buNone/>
            </a:pPr>
            <a:endParaRPr sz="180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9" name="Google Shape;99;p1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00" name="Google Shape;100;p16" descr="BLM Alaska Fire Service Masthead graphic" title="BLM Alaska Fire Service Masthead graphic"/>
            <p:cNvGrpSpPr/>
            <p:nvPr/>
          </p:nvGrpSpPr>
          <p:grpSpPr>
            <a:xfrm>
              <a:off x="0" y="0"/>
              <a:ext cx="9144003" cy="572198"/>
              <a:chOff x="0" y="0"/>
              <a:chExt cx="9144003" cy="572198"/>
            </a:xfrm>
          </p:grpSpPr>
          <p:pic>
            <p:nvPicPr>
              <p:cNvPr id="101" name="Google Shape;101;p1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02" name="Google Shape;102;p1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03" name="Google Shape;103;p1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4" name="Google Shape;104;p1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98" name="Google Shape;98;p16"/>
          <p:cNvSpPr txBox="1">
            <a:spLocks noGrp="1"/>
          </p:cNvSpPr>
          <p:nvPr>
            <p:ph type="title" idx="4294967295"/>
          </p:nvPr>
        </p:nvSpPr>
        <p:spPr>
          <a:xfrm>
            <a:off x="122238" y="969963"/>
            <a:ext cx="3819525" cy="36925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2000" b="0"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In this activity, you will step into the shoes of a watershed </a:t>
            </a:r>
            <a:r>
              <a:rPr kumimoji="0" lang="en-US" sz="2000" b="0"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Arial"/>
              </a:rPr>
              <a:t>steward</a:t>
            </a:r>
            <a:r>
              <a:rPr kumimoji="0" lang="en-US" sz="2000" b="0"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 </a:t>
            </a:r>
            <a:r>
              <a:rPr kumimoji="0" lang="en-US" sz="2000" b="0" i="0" u="none" strike="noStrike" kern="0" cap="none" spc="0" normalizeH="0" baseline="0" noProof="0">
                <a:ln>
                  <a:noFill/>
                </a:ln>
                <a:solidFill>
                  <a:schemeClr val="lt1"/>
                </a:solidFill>
                <a:effectLst/>
                <a:uLnTx/>
                <a:uFillTx/>
                <a:latin typeface="Roboto"/>
                <a:ea typeface="Roboto"/>
                <a:cs typeface="Roboto"/>
                <a:sym typeface="Roboto"/>
              </a:rPr>
              <a:t>Navigate through various situations and practice making decisions based on what you think will be best for your community and the health of the watershed.</a:t>
            </a:r>
          </a:p>
        </p:txBody>
      </p:sp>
      <p:pic>
        <p:nvPicPr>
          <p:cNvPr id="5" name="Picture 4" descr="Hiking boots walk the trail">
            <a:extLst>
              <a:ext uri="{FF2B5EF4-FFF2-40B4-BE49-F238E27FC236}">
                <a16:creationId xmlns:a16="http://schemas.microsoft.com/office/drawing/2014/main" id="{71E2CEE3-3A47-84AA-3AA0-C4706A1954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9278" y="1074671"/>
            <a:ext cx="4931397" cy="3286313"/>
          </a:xfrm>
          <a:prstGeom prst="rect">
            <a:avLst/>
          </a:prstGeom>
        </p:spPr>
      </p:pic>
      <p:sp>
        <p:nvSpPr>
          <p:cNvPr id="2" name="TextBox 1">
            <a:extLst>
              <a:ext uri="{FF2B5EF4-FFF2-40B4-BE49-F238E27FC236}">
                <a16:creationId xmlns:a16="http://schemas.microsoft.com/office/drawing/2014/main" id="{486B0781-46C4-2A48-C026-0BE1CE8EC8D2}"/>
              </a:ext>
            </a:extLst>
          </p:cNvPr>
          <p:cNvSpPr txBox="1"/>
          <p:nvPr/>
        </p:nvSpPr>
        <p:spPr>
          <a:xfrm>
            <a:off x="8055699" y="4426696"/>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1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5" name="Google Shape;115;p17" descr="BLM Alaska Fire Service Masthead graphic" title="BLM Alaska Fire Service Masthead graphic"/>
            <p:cNvGrpSpPr/>
            <p:nvPr/>
          </p:nvGrpSpPr>
          <p:grpSpPr>
            <a:xfrm>
              <a:off x="0" y="0"/>
              <a:ext cx="9144003" cy="572198"/>
              <a:chOff x="0" y="0"/>
              <a:chExt cx="9144003" cy="572198"/>
            </a:xfrm>
          </p:grpSpPr>
          <p:pic>
            <p:nvPicPr>
              <p:cNvPr id="116" name="Google Shape;116;p1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17" name="Google Shape;117;p1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18" name="Google Shape;118;p1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9" name="Google Shape;119;p1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E4D3A4D-F33E-4CCC-BD62-3EC324F75E27}"/>
              </a:ext>
            </a:extLst>
          </p:cNvPr>
          <p:cNvSpPr>
            <a:spLocks noGrp="1"/>
          </p:cNvSpPr>
          <p:nvPr>
            <p:ph type="title"/>
          </p:nvPr>
        </p:nvSpPr>
        <p:spPr>
          <a:xfrm>
            <a:off x="241648" y="572197"/>
            <a:ext cx="8660704" cy="1173335"/>
          </a:xfrm>
        </p:spPr>
        <p:txBody>
          <a:bodyPr/>
          <a:lstStyle/>
          <a:p>
            <a:pPr rtl="0">
              <a:lnSpc>
                <a:spcPct val="115000"/>
              </a:lnSpc>
            </a:pPr>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Each slide will have one or two choices. To make your decision, click on the image above your choice and discover what effect that decision might have on the watershed.</a:t>
            </a:r>
            <a:endParaRPr lang="en-US">
              <a:effectLst/>
            </a:endParaRPr>
          </a:p>
        </p:txBody>
      </p:sp>
      <p:sp>
        <p:nvSpPr>
          <p:cNvPr id="124" name="Google Shape;124;p17"/>
          <p:cNvSpPr txBox="1"/>
          <p:nvPr/>
        </p:nvSpPr>
        <p:spPr>
          <a:xfrm>
            <a:off x="241648" y="4170100"/>
            <a:ext cx="8660704" cy="109770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Clr>
                <a:schemeClr val="dk1"/>
              </a:buClr>
              <a:buSzPts val="1100"/>
              <a:buFont typeface="Arial"/>
              <a:buNone/>
            </a:pPr>
            <a:r>
              <a:rPr lang="en" sz="2000">
                <a:solidFill>
                  <a:schemeClr val="lt1"/>
                </a:solidFill>
                <a:latin typeface="Roboto"/>
                <a:ea typeface="Roboto"/>
                <a:cs typeface="Roboto"/>
                <a:sym typeface="Roboto"/>
              </a:rPr>
              <a:t>Not every choice will have a “right” or “wrong” answer. Sometimes there are no perfect answers.</a:t>
            </a:r>
            <a:endParaRPr sz="1000"/>
          </a:p>
        </p:txBody>
      </p:sp>
      <p:pic>
        <p:nvPicPr>
          <p:cNvPr id="6" name="Graphic 5" descr="Right pointing backhand index with solid fill">
            <a:extLst>
              <a:ext uri="{FF2B5EF4-FFF2-40B4-BE49-F238E27FC236}">
                <a16:creationId xmlns:a16="http://schemas.microsoft.com/office/drawing/2014/main" id="{E5D2B4CC-F127-E76F-0778-EDD51C4B28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46927">
            <a:off x="2062724" y="2033797"/>
            <a:ext cx="1950200" cy="1950200"/>
          </a:xfrm>
          <a:prstGeom prst="rect">
            <a:avLst/>
          </a:prstGeom>
        </p:spPr>
      </p:pic>
      <p:pic>
        <p:nvPicPr>
          <p:cNvPr id="3" name="Google Shape;587;p45" descr="Illustration of the edge of a pond with grass, cattails, and a pond lily.">
            <a:hlinkClick r:id="rId8" action="ppaction://hlinksldjump"/>
            <a:extLst>
              <a:ext uri="{FF2B5EF4-FFF2-40B4-BE49-F238E27FC236}">
                <a16:creationId xmlns:a16="http://schemas.microsoft.com/office/drawing/2014/main" id="{02B47447-CC62-F893-6728-243680FB7995}"/>
              </a:ext>
            </a:extLst>
          </p:cNvPr>
          <p:cNvPicPr preferRelativeResize="0">
            <a:picLocks noChangeAspect="1"/>
          </p:cNvPicPr>
          <p:nvPr/>
        </p:nvPicPr>
        <p:blipFill>
          <a:blip r:embed="rId9">
            <a:alphaModFix/>
          </a:blip>
          <a:stretch>
            <a:fillRect/>
          </a:stretch>
        </p:blipFill>
        <p:spPr>
          <a:xfrm>
            <a:off x="4477060" y="1591278"/>
            <a:ext cx="2986057" cy="2373027"/>
          </a:xfrm>
          <a:prstGeom prst="rect">
            <a:avLst/>
          </a:prstGeom>
          <a:noFill/>
          <a:ln>
            <a:noFill/>
          </a:ln>
        </p:spPr>
      </p:pic>
      <p:sp>
        <p:nvSpPr>
          <p:cNvPr id="4" name="TextBox 3">
            <a:extLst>
              <a:ext uri="{FF2B5EF4-FFF2-40B4-BE49-F238E27FC236}">
                <a16:creationId xmlns:a16="http://schemas.microsoft.com/office/drawing/2014/main" id="{A07A5C88-7C49-3726-87A4-28D92CB52362}"/>
              </a:ext>
            </a:extLst>
          </p:cNvPr>
          <p:cNvSpPr txBox="1"/>
          <p:nvPr/>
        </p:nvSpPr>
        <p:spPr>
          <a:xfrm>
            <a:off x="1598588" y="3744037"/>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F29C94CD-3DC0-FB5B-4C2A-F7DAEFA6A63C}"/>
              </a:ext>
            </a:extLst>
          </p:cNvPr>
          <p:cNvSpPr txBox="1"/>
          <p:nvPr/>
        </p:nvSpPr>
        <p:spPr>
          <a:xfrm>
            <a:off x="7334865" y="3744037"/>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a:extLst>
              <a:ext uri="{C183D7F6-B498-43B3-948B-1728B52AA6E4}">
                <adec:decorative xmlns:adec="http://schemas.microsoft.com/office/drawing/2017/decorative" val="1"/>
              </a:ext>
            </a:extLst>
          </p:cNvPr>
          <p:cNvSpPr/>
          <p:nvPr/>
        </p:nvSpPr>
        <p:spPr>
          <a:xfrm>
            <a:off x="4572000" y="1914925"/>
            <a:ext cx="4264500" cy="27483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a:extLst>
              <a:ext uri="{C183D7F6-B498-43B3-948B-1728B52AA6E4}">
                <adec:decorative xmlns:adec="http://schemas.microsoft.com/office/drawing/2017/decorative" val="1"/>
              </a:ext>
            </a:extLst>
          </p:cNvPr>
          <p:cNvSpPr/>
          <p:nvPr/>
        </p:nvSpPr>
        <p:spPr>
          <a:xfrm>
            <a:off x="307500" y="1914825"/>
            <a:ext cx="4264500" cy="27483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1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33" name="Google Shape;133;p18" descr="BLM Alaska Fire Service Masthead graphic" title="BLM Alaska Fire Service Masthead graphic"/>
            <p:cNvGrpSpPr/>
            <p:nvPr/>
          </p:nvGrpSpPr>
          <p:grpSpPr>
            <a:xfrm>
              <a:off x="0" y="0"/>
              <a:ext cx="9144003" cy="572198"/>
              <a:chOff x="0" y="0"/>
              <a:chExt cx="9144003" cy="572198"/>
            </a:xfrm>
          </p:grpSpPr>
          <p:pic>
            <p:nvPicPr>
              <p:cNvPr id="134" name="Google Shape;134;p1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35" name="Google Shape;135;p1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36" name="Google Shape;136;p1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37" name="Google Shape;137;p1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F39A303-9A3F-45CC-A652-2CEE64ABFC86}"/>
              </a:ext>
            </a:extLst>
          </p:cNvPr>
          <p:cNvSpPr>
            <a:spLocks noGrp="1"/>
          </p:cNvSpPr>
          <p:nvPr>
            <p:ph type="title"/>
          </p:nvPr>
        </p:nvSpPr>
        <p:spPr>
          <a:xfrm>
            <a:off x="241648" y="604007"/>
            <a:ext cx="8660704" cy="1299955"/>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 are moving to a new town and are trying to decide where to live. Living in an apartment will save you money, but you also have the option of building a house by the river. You decide to:</a:t>
            </a:r>
            <a:endParaRPr lang="en-US">
              <a:effectLst/>
            </a:endParaRPr>
          </a:p>
        </p:txBody>
      </p:sp>
      <p:sp>
        <p:nvSpPr>
          <p:cNvPr id="139" name="Google Shape;139;p18">
            <a:hlinkClick r:id="rId6" action="ppaction://hlinksldjump"/>
          </p:cNvPr>
          <p:cNvSpPr txBox="1"/>
          <p:nvPr/>
        </p:nvSpPr>
        <p:spPr>
          <a:xfrm>
            <a:off x="451650" y="4078350"/>
            <a:ext cx="3976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Start building a house along the river.</a:t>
            </a:r>
            <a:endParaRPr>
              <a:solidFill>
                <a:srgbClr val="FFFFFF"/>
              </a:solidFill>
              <a:latin typeface="Roboto"/>
              <a:ea typeface="Roboto"/>
              <a:cs typeface="Roboto"/>
              <a:sym typeface="Roboto"/>
            </a:endParaRPr>
          </a:p>
        </p:txBody>
      </p:sp>
      <p:pic>
        <p:nvPicPr>
          <p:cNvPr id="4" name="Picture 3" descr="Cemented pathway leading to craftsman house">
            <a:hlinkClick r:id="rId6" action="ppaction://hlinksldjump"/>
            <a:extLst>
              <a:ext uri="{FF2B5EF4-FFF2-40B4-BE49-F238E27FC236}">
                <a16:creationId xmlns:a16="http://schemas.microsoft.com/office/drawing/2014/main" id="{D8F97CB6-AB1A-5256-4671-7B75C0AAE8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0747" y="2203928"/>
            <a:ext cx="2586230" cy="1892772"/>
          </a:xfrm>
          <a:prstGeom prst="rect">
            <a:avLst/>
          </a:prstGeom>
        </p:spPr>
      </p:pic>
      <p:sp>
        <p:nvSpPr>
          <p:cNvPr id="140" name="Google Shape;140;p18">
            <a:hlinkClick r:id="rId8" action="ppaction://hlinksldjump"/>
          </p:cNvPr>
          <p:cNvSpPr txBox="1"/>
          <p:nvPr/>
        </p:nvSpPr>
        <p:spPr>
          <a:xfrm>
            <a:off x="4983600" y="4078350"/>
            <a:ext cx="344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Move into an apartment downtown.</a:t>
            </a:r>
            <a:endParaRPr>
              <a:solidFill>
                <a:srgbClr val="FFFFFF"/>
              </a:solidFill>
              <a:latin typeface="Roboto"/>
              <a:ea typeface="Roboto"/>
              <a:cs typeface="Roboto"/>
              <a:sym typeface="Roboto"/>
            </a:endParaRPr>
          </a:p>
        </p:txBody>
      </p:sp>
      <p:pic>
        <p:nvPicPr>
          <p:cNvPr id="6" name="Picture 5" descr="Modern apartment building with balconies on tree-lined road">
            <a:hlinkClick r:id="rId8" action="ppaction://hlinksldjump"/>
            <a:extLst>
              <a:ext uri="{FF2B5EF4-FFF2-40B4-BE49-F238E27FC236}">
                <a16:creationId xmlns:a16="http://schemas.microsoft.com/office/drawing/2014/main" id="{72CCD0A4-D4FF-AD23-D126-2ECB9D35356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1097" y="2185578"/>
            <a:ext cx="2839158" cy="1892772"/>
          </a:xfrm>
          <a:prstGeom prst="rect">
            <a:avLst/>
          </a:prstGeom>
        </p:spPr>
      </p:pic>
      <p:sp>
        <p:nvSpPr>
          <p:cNvPr id="3" name="TextBox 2">
            <a:extLst>
              <a:ext uri="{FF2B5EF4-FFF2-40B4-BE49-F238E27FC236}">
                <a16:creationId xmlns:a16="http://schemas.microsoft.com/office/drawing/2014/main" id="{55CFA402-0E7E-6AA4-E2D6-DD1751729012}"/>
              </a:ext>
            </a:extLst>
          </p:cNvPr>
          <p:cNvSpPr txBox="1"/>
          <p:nvPr/>
        </p:nvSpPr>
        <p:spPr>
          <a:xfrm>
            <a:off x="7597223" y="4731388"/>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A0C08888-AC64-2189-75AB-599F5F06C8A8}"/>
              </a:ext>
            </a:extLst>
          </p:cNvPr>
          <p:cNvSpPr txBox="1"/>
          <p:nvPr/>
        </p:nvSpPr>
        <p:spPr>
          <a:xfrm>
            <a:off x="3015744" y="4731388"/>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a:extLst>
              <a:ext uri="{C183D7F6-B498-43B3-948B-1728B52AA6E4}">
                <adec:decorative xmlns:adec="http://schemas.microsoft.com/office/drawing/2017/decorative" val="1"/>
              </a:ext>
            </a:extLst>
          </p:cNvPr>
          <p:cNvSpPr/>
          <p:nvPr/>
        </p:nvSpPr>
        <p:spPr>
          <a:xfrm>
            <a:off x="4572000" y="1600609"/>
            <a:ext cx="4264500" cy="306269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a:extLst>
              <a:ext uri="{C183D7F6-B498-43B3-948B-1728B52AA6E4}">
                <adec:decorative xmlns:adec="http://schemas.microsoft.com/office/drawing/2017/decorative" val="1"/>
              </a:ext>
            </a:extLst>
          </p:cNvPr>
          <p:cNvSpPr/>
          <p:nvPr/>
        </p:nvSpPr>
        <p:spPr>
          <a:xfrm>
            <a:off x="307500" y="1600609"/>
            <a:ext cx="4264500" cy="306269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1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51" name="Google Shape;151;p19" descr="BLM Alaska Fire Service Masthead graphic" title="BLM Alaska Fire Service Masthead graphic"/>
            <p:cNvGrpSpPr/>
            <p:nvPr/>
          </p:nvGrpSpPr>
          <p:grpSpPr>
            <a:xfrm>
              <a:off x="0" y="0"/>
              <a:ext cx="9144003" cy="572198"/>
              <a:chOff x="0" y="0"/>
              <a:chExt cx="9144003" cy="572198"/>
            </a:xfrm>
          </p:grpSpPr>
          <p:pic>
            <p:nvPicPr>
              <p:cNvPr id="152" name="Google Shape;152;p1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53" name="Google Shape;153;p1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54" name="Google Shape;154;p1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55" name="Google Shape;155;p1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055B5250-E7D9-464C-951C-21812D133E1D}"/>
              </a:ext>
            </a:extLst>
          </p:cNvPr>
          <p:cNvSpPr>
            <a:spLocks noGrp="1"/>
          </p:cNvSpPr>
          <p:nvPr>
            <p:ph type="title"/>
          </p:nvPr>
        </p:nvSpPr>
        <p:spPr>
          <a:xfrm>
            <a:off x="241648" y="635500"/>
            <a:ext cx="8660704" cy="912827"/>
          </a:xfrm>
        </p:spPr>
        <p:txBody>
          <a:bodyPr/>
          <a:lstStyle/>
          <a:p>
            <a:pPr rtl="0">
              <a:lnSpc>
                <a:spcPct val="115000"/>
              </a:lnSpc>
            </a:pPr>
            <a:r>
              <a:rPr lang="en-US" sz="1800" b="0" i="0">
                <a:solidFill>
                  <a:srgbClr val="FFFFFF"/>
                </a:solidFill>
                <a:effectLst/>
                <a:latin typeface="Roboto"/>
                <a:ea typeface="Roboto"/>
                <a:cs typeface="Roboto"/>
              </a:rPr>
              <a:t>The construction of your house has begun! As the bathrooms are built, you have a toilet decision to make:</a:t>
            </a:r>
            <a:endParaRPr lang="en-US">
              <a:effectLst/>
              <a:latin typeface="Roboto"/>
              <a:ea typeface="Roboto"/>
              <a:cs typeface="Roboto"/>
            </a:endParaRPr>
          </a:p>
        </p:txBody>
      </p:sp>
      <p:sp>
        <p:nvSpPr>
          <p:cNvPr id="158" name="Google Shape;158;p19">
            <a:hlinkClick r:id="rId6" action="ppaction://hlinksldjump"/>
          </p:cNvPr>
          <p:cNvSpPr txBox="1"/>
          <p:nvPr/>
        </p:nvSpPr>
        <p:spPr>
          <a:xfrm>
            <a:off x="307500" y="4017833"/>
            <a:ext cx="4264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Install a more expensive, low-flow toilet that uses less water to flush.</a:t>
            </a:r>
            <a:endParaRPr>
              <a:solidFill>
                <a:schemeClr val="lt1"/>
              </a:solidFill>
              <a:latin typeface="Roboto"/>
              <a:ea typeface="Roboto"/>
              <a:cs typeface="Roboto"/>
              <a:sym typeface="Roboto"/>
            </a:endParaRPr>
          </a:p>
        </p:txBody>
      </p:sp>
      <p:pic>
        <p:nvPicPr>
          <p:cNvPr id="5124" name="Picture 4" descr="Graphics of a Toilet">
            <a:hlinkClick r:id="rId6" action="ppaction://hlinksldjump"/>
            <a:extLst>
              <a:ext uri="{FF2B5EF4-FFF2-40B4-BE49-F238E27FC236}">
                <a16:creationId xmlns:a16="http://schemas.microsoft.com/office/drawing/2014/main" id="{352B6AFE-B7BF-76DA-E064-EC474E07EC9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30382" y="1873038"/>
            <a:ext cx="1593588" cy="2066944"/>
          </a:xfrm>
          <a:prstGeom prst="rect">
            <a:avLst/>
          </a:prstGeom>
          <a:noFill/>
          <a:extLst>
            <a:ext uri="{909E8E84-426E-40DD-AFC4-6F175D3DCCD1}">
              <a14:hiddenFill xmlns:a14="http://schemas.microsoft.com/office/drawing/2010/main">
                <a:solidFill>
                  <a:srgbClr val="FFFFFF"/>
                </a:solidFill>
              </a14:hiddenFill>
            </a:ext>
          </a:extLst>
        </p:spPr>
      </p:pic>
      <p:sp>
        <p:nvSpPr>
          <p:cNvPr id="157" name="Google Shape;157;p19">
            <a:hlinkClick r:id="rId8" action="ppaction://hlinksldjump"/>
          </p:cNvPr>
          <p:cNvSpPr txBox="1"/>
          <p:nvPr/>
        </p:nvSpPr>
        <p:spPr>
          <a:xfrm>
            <a:off x="4639950" y="4017833"/>
            <a:ext cx="412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Choose a less expensive toilet that uses more water to flush.</a:t>
            </a:r>
            <a:endParaRPr>
              <a:solidFill>
                <a:schemeClr val="lt1"/>
              </a:solidFill>
              <a:latin typeface="Roboto"/>
              <a:ea typeface="Roboto"/>
              <a:cs typeface="Roboto"/>
              <a:sym typeface="Roboto"/>
            </a:endParaRPr>
          </a:p>
        </p:txBody>
      </p:sp>
      <p:pic>
        <p:nvPicPr>
          <p:cNvPr id="5122" name="Picture 2" descr="Graphic of side view of a toilet">
            <a:hlinkClick r:id="rId8" action="ppaction://hlinksldjump"/>
            <a:extLst>
              <a:ext uri="{FF2B5EF4-FFF2-40B4-BE49-F238E27FC236}">
                <a16:creationId xmlns:a16="http://schemas.microsoft.com/office/drawing/2014/main" id="{C6EB22E4-C6FD-115D-5515-DE7911D3D4F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58176" y="1775749"/>
            <a:ext cx="1892147" cy="2066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72E888-14F3-F721-4848-E34340677158}"/>
              </a:ext>
            </a:extLst>
          </p:cNvPr>
          <p:cNvSpPr txBox="1"/>
          <p:nvPr/>
        </p:nvSpPr>
        <p:spPr>
          <a:xfrm>
            <a:off x="7334865" y="3744037"/>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5E43637E-FBAF-84F1-0170-226353C394EC}"/>
              </a:ext>
            </a:extLst>
          </p:cNvPr>
          <p:cNvSpPr txBox="1"/>
          <p:nvPr/>
        </p:nvSpPr>
        <p:spPr>
          <a:xfrm>
            <a:off x="2958120" y="3627249"/>
            <a:ext cx="855406"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Pixabay</a:t>
            </a:r>
            <a:endParaRPr lang="en-US" sz="800">
              <a:solidFill>
                <a:schemeClr val="bg1"/>
              </a:solidFill>
              <a:latin typeface="Roboto" panose="02000000000000000000" pitchFamily="2" charset="0"/>
              <a:ea typeface="Robot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a:extLst>
              <a:ext uri="{C183D7F6-B498-43B3-948B-1728B52AA6E4}">
                <adec:decorative xmlns:adec="http://schemas.microsoft.com/office/drawing/2017/decorative" val="1"/>
              </a:ext>
            </a:extLst>
          </p:cNvPr>
          <p:cNvSpPr/>
          <p:nvPr/>
        </p:nvSpPr>
        <p:spPr>
          <a:xfrm>
            <a:off x="4572000" y="1520500"/>
            <a:ext cx="4264500" cy="3142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a:extLst>
              <a:ext uri="{C183D7F6-B498-43B3-948B-1728B52AA6E4}">
                <adec:decorative xmlns:adec="http://schemas.microsoft.com/office/drawing/2017/decorative" val="1"/>
              </a:ext>
            </a:extLst>
          </p:cNvPr>
          <p:cNvSpPr/>
          <p:nvPr/>
        </p:nvSpPr>
        <p:spPr>
          <a:xfrm>
            <a:off x="307500" y="1520475"/>
            <a:ext cx="4264500" cy="3142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2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69" name="Google Shape;169;p20" descr="BLM Alaska Fire Service Masthead graphic" title="BLM Alaska Fire Service Masthead graphic"/>
            <p:cNvGrpSpPr/>
            <p:nvPr/>
          </p:nvGrpSpPr>
          <p:grpSpPr>
            <a:xfrm>
              <a:off x="0" y="0"/>
              <a:ext cx="9144003" cy="572198"/>
              <a:chOff x="0" y="0"/>
              <a:chExt cx="9144003" cy="572198"/>
            </a:xfrm>
          </p:grpSpPr>
          <p:pic>
            <p:nvPicPr>
              <p:cNvPr id="170" name="Google Shape;170;p2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71" name="Google Shape;171;p2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72" name="Google Shape;172;p2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73" name="Google Shape;173;p2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1B27AEF2-6D74-429A-A643-37281580862F}"/>
              </a:ext>
            </a:extLst>
          </p:cNvPr>
          <p:cNvSpPr>
            <a:spLocks noGrp="1"/>
          </p:cNvSpPr>
          <p:nvPr>
            <p:ph type="title"/>
          </p:nvPr>
        </p:nvSpPr>
        <p:spPr>
          <a:xfrm>
            <a:off x="241648" y="643163"/>
            <a:ext cx="8660704" cy="836926"/>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Low-flow toilets save two gallons of water per flush! You want to save even more water another way by:</a:t>
            </a:r>
            <a:endParaRPr lang="en-US">
              <a:effectLst/>
            </a:endParaRPr>
          </a:p>
        </p:txBody>
      </p:sp>
      <p:sp>
        <p:nvSpPr>
          <p:cNvPr id="176" name="Google Shape;176;p20">
            <a:hlinkClick r:id="rId6" action="ppaction://hlinksldjump"/>
          </p:cNvPr>
          <p:cNvSpPr txBox="1"/>
          <p:nvPr/>
        </p:nvSpPr>
        <p:spPr>
          <a:xfrm>
            <a:off x="307500" y="4155400"/>
            <a:ext cx="426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Taking shorter showers.</a:t>
            </a:r>
            <a:endParaRPr>
              <a:solidFill>
                <a:schemeClr val="lt1"/>
              </a:solidFill>
              <a:latin typeface="Roboto"/>
              <a:ea typeface="Roboto"/>
              <a:cs typeface="Roboto"/>
              <a:sym typeface="Roboto"/>
            </a:endParaRPr>
          </a:p>
        </p:txBody>
      </p:sp>
      <p:pic>
        <p:nvPicPr>
          <p:cNvPr id="4" name="Picture 3" descr="Shower head pouring water">
            <a:hlinkClick r:id="rId6" action="ppaction://hlinksldjump"/>
            <a:extLst>
              <a:ext uri="{FF2B5EF4-FFF2-40B4-BE49-F238E27FC236}">
                <a16:creationId xmlns:a16="http://schemas.microsoft.com/office/drawing/2014/main" id="{FB896719-5215-8819-29AC-16AA7EAAF9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133" y="1851675"/>
            <a:ext cx="3333234" cy="2213675"/>
          </a:xfrm>
          <a:prstGeom prst="rect">
            <a:avLst/>
          </a:prstGeom>
        </p:spPr>
      </p:pic>
      <p:sp>
        <p:nvSpPr>
          <p:cNvPr id="175" name="Google Shape;175;p20">
            <a:hlinkClick r:id="rId6" action="ppaction://hlinksldjump"/>
          </p:cNvPr>
          <p:cNvSpPr txBox="1"/>
          <p:nvPr/>
        </p:nvSpPr>
        <p:spPr>
          <a:xfrm>
            <a:off x="4993650" y="4047700"/>
            <a:ext cx="3421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Waiting to run your washing machine for full loads of laundry.</a:t>
            </a:r>
            <a:endParaRPr>
              <a:solidFill>
                <a:schemeClr val="lt1"/>
              </a:solidFill>
              <a:latin typeface="Roboto"/>
              <a:ea typeface="Roboto"/>
              <a:cs typeface="Roboto"/>
              <a:sym typeface="Roboto"/>
            </a:endParaRPr>
          </a:p>
        </p:txBody>
      </p:sp>
      <p:pic>
        <p:nvPicPr>
          <p:cNvPr id="6" name="Picture 5" descr="Laundry space with washing machines and piles of clothes">
            <a:hlinkClick r:id="rId6" action="ppaction://hlinksldjump"/>
            <a:extLst>
              <a:ext uri="{FF2B5EF4-FFF2-40B4-BE49-F238E27FC236}">
                <a16:creationId xmlns:a16="http://schemas.microsoft.com/office/drawing/2014/main" id="{3FFAD259-7935-DED5-B198-371CC1D0369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48661" y="1834012"/>
            <a:ext cx="3111178" cy="2213675"/>
          </a:xfrm>
          <a:prstGeom prst="rect">
            <a:avLst/>
          </a:prstGeom>
        </p:spPr>
      </p:pic>
      <p:sp>
        <p:nvSpPr>
          <p:cNvPr id="2" name="TextBox 1">
            <a:extLst>
              <a:ext uri="{FF2B5EF4-FFF2-40B4-BE49-F238E27FC236}">
                <a16:creationId xmlns:a16="http://schemas.microsoft.com/office/drawing/2014/main" id="{D1AF4712-BD5D-187E-1654-47C57193BB97}"/>
              </a:ext>
            </a:extLst>
          </p:cNvPr>
          <p:cNvSpPr txBox="1"/>
          <p:nvPr/>
        </p:nvSpPr>
        <p:spPr>
          <a:xfrm>
            <a:off x="7497547" y="4703711"/>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5" name="TextBox 4">
            <a:extLst>
              <a:ext uri="{FF2B5EF4-FFF2-40B4-BE49-F238E27FC236}">
                <a16:creationId xmlns:a16="http://schemas.microsoft.com/office/drawing/2014/main" id="{8035B5A3-7419-9D25-2A09-669D1EC267D9}"/>
              </a:ext>
            </a:extLst>
          </p:cNvPr>
          <p:cNvSpPr txBox="1"/>
          <p:nvPr/>
        </p:nvSpPr>
        <p:spPr>
          <a:xfrm>
            <a:off x="3345153" y="4747333"/>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a:extLst>
              <a:ext uri="{C183D7F6-B498-43B3-948B-1728B52AA6E4}">
                <adec:decorative xmlns:adec="http://schemas.microsoft.com/office/drawing/2017/decorative" val="1"/>
              </a:ext>
            </a:extLst>
          </p:cNvPr>
          <p:cNvSpPr/>
          <p:nvPr/>
        </p:nvSpPr>
        <p:spPr>
          <a:xfrm>
            <a:off x="4572000" y="1520500"/>
            <a:ext cx="4264500" cy="3142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a:extLst>
              <a:ext uri="{C183D7F6-B498-43B3-948B-1728B52AA6E4}">
                <adec:decorative xmlns:adec="http://schemas.microsoft.com/office/drawing/2017/decorative" val="1"/>
              </a:ext>
            </a:extLst>
          </p:cNvPr>
          <p:cNvSpPr/>
          <p:nvPr/>
        </p:nvSpPr>
        <p:spPr>
          <a:xfrm>
            <a:off x="307500" y="1520475"/>
            <a:ext cx="4264500" cy="3142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2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87" name="Google Shape;187;p21" descr="BLM Alaska Fire Service Masthead graphic" title="BLM Alaska Fire Service Masthead graphic"/>
            <p:cNvGrpSpPr/>
            <p:nvPr/>
          </p:nvGrpSpPr>
          <p:grpSpPr>
            <a:xfrm>
              <a:off x="0" y="0"/>
              <a:ext cx="9144003" cy="572198"/>
              <a:chOff x="0" y="0"/>
              <a:chExt cx="9144003" cy="572198"/>
            </a:xfrm>
          </p:grpSpPr>
          <p:pic>
            <p:nvPicPr>
              <p:cNvPr id="188" name="Google Shape;188;p2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89" name="Google Shape;189;p2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90" name="Google Shape;190;p2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91" name="Google Shape;191;p2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 name="Title 2">
            <a:extLst>
              <a:ext uri="{FF2B5EF4-FFF2-40B4-BE49-F238E27FC236}">
                <a16:creationId xmlns:a16="http://schemas.microsoft.com/office/drawing/2014/main" id="{4E0B551D-1EE1-403F-90F4-E1339408188A}"/>
              </a:ext>
            </a:extLst>
          </p:cNvPr>
          <p:cNvSpPr>
            <a:spLocks noGrp="1"/>
          </p:cNvSpPr>
          <p:nvPr>
            <p:ph type="title"/>
          </p:nvPr>
        </p:nvSpPr>
        <p:spPr>
          <a:xfrm>
            <a:off x="241648" y="593145"/>
            <a:ext cx="8660704" cy="990631"/>
          </a:xfrm>
        </p:spPr>
        <p:txBody>
          <a:bodyPr/>
          <a:lstStyle/>
          <a:p>
            <a:pPr rtl="0">
              <a:lnSpc>
                <a:spcPct val="1150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Regular toilets are cheaper to buy but use about two more gallons of water per flush than low-flow toilets. You figure you will try to save water another way by:</a:t>
            </a:r>
            <a:endParaRPr lang="en-US">
              <a:effectLst/>
            </a:endParaRPr>
          </a:p>
        </p:txBody>
      </p:sp>
      <p:sp>
        <p:nvSpPr>
          <p:cNvPr id="194" name="Google Shape;194;p21">
            <a:hlinkClick r:id="rId6" action="ppaction://hlinksldjump"/>
          </p:cNvPr>
          <p:cNvSpPr txBox="1"/>
          <p:nvPr/>
        </p:nvSpPr>
        <p:spPr>
          <a:xfrm>
            <a:off x="307500" y="4155400"/>
            <a:ext cx="426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Taking shorter showers.</a:t>
            </a:r>
            <a:endParaRPr>
              <a:solidFill>
                <a:schemeClr val="lt1"/>
              </a:solidFill>
              <a:latin typeface="Roboto"/>
              <a:ea typeface="Roboto"/>
              <a:cs typeface="Roboto"/>
              <a:sym typeface="Roboto"/>
            </a:endParaRPr>
          </a:p>
        </p:txBody>
      </p:sp>
      <p:pic>
        <p:nvPicPr>
          <p:cNvPr id="2" name="Picture 1" descr="Shower head pouring water">
            <a:hlinkClick r:id="rId6" action="ppaction://hlinksldjump"/>
            <a:extLst>
              <a:ext uri="{FF2B5EF4-FFF2-40B4-BE49-F238E27FC236}">
                <a16:creationId xmlns:a16="http://schemas.microsoft.com/office/drawing/2014/main" id="{461E9D16-26BB-CB5F-8B86-FFCC083530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133" y="1851675"/>
            <a:ext cx="3333234" cy="2213675"/>
          </a:xfrm>
          <a:prstGeom prst="rect">
            <a:avLst/>
          </a:prstGeom>
        </p:spPr>
      </p:pic>
      <p:sp>
        <p:nvSpPr>
          <p:cNvPr id="193" name="Google Shape;193;p21">
            <a:hlinkClick r:id="rId6" action="ppaction://hlinksldjump"/>
          </p:cNvPr>
          <p:cNvSpPr txBox="1"/>
          <p:nvPr/>
        </p:nvSpPr>
        <p:spPr>
          <a:xfrm>
            <a:off x="4993650" y="4047700"/>
            <a:ext cx="3421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Roboto"/>
                <a:ea typeface="Roboto"/>
                <a:cs typeface="Roboto"/>
                <a:sym typeface="Roboto"/>
              </a:rPr>
              <a:t>Waiting to run your washing machine for full loads of laundry.</a:t>
            </a:r>
            <a:endParaRPr>
              <a:solidFill>
                <a:schemeClr val="lt1"/>
              </a:solidFill>
              <a:latin typeface="Roboto"/>
              <a:ea typeface="Roboto"/>
              <a:cs typeface="Roboto"/>
              <a:sym typeface="Roboto"/>
            </a:endParaRPr>
          </a:p>
        </p:txBody>
      </p:sp>
      <p:pic>
        <p:nvPicPr>
          <p:cNvPr id="4" name="Picture 3" descr="Laundry space with washing machines and piles of clothes">
            <a:hlinkClick r:id="rId6" action="ppaction://hlinksldjump"/>
            <a:extLst>
              <a:ext uri="{FF2B5EF4-FFF2-40B4-BE49-F238E27FC236}">
                <a16:creationId xmlns:a16="http://schemas.microsoft.com/office/drawing/2014/main" id="{78DFE125-896B-C06C-CFE2-4FF5B3A0B2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48661" y="1834012"/>
            <a:ext cx="3111178" cy="2213675"/>
          </a:xfrm>
          <a:prstGeom prst="rect">
            <a:avLst/>
          </a:prstGeom>
        </p:spPr>
      </p:pic>
      <p:sp>
        <p:nvSpPr>
          <p:cNvPr id="5" name="TextBox 4">
            <a:extLst>
              <a:ext uri="{FF2B5EF4-FFF2-40B4-BE49-F238E27FC236}">
                <a16:creationId xmlns:a16="http://schemas.microsoft.com/office/drawing/2014/main" id="{B7167BDE-D278-F877-0EDE-805B646B5BB7}"/>
              </a:ext>
            </a:extLst>
          </p:cNvPr>
          <p:cNvSpPr txBox="1"/>
          <p:nvPr/>
        </p:nvSpPr>
        <p:spPr>
          <a:xfrm>
            <a:off x="7972844" y="4698092"/>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
        <p:nvSpPr>
          <p:cNvPr id="6" name="TextBox 5">
            <a:extLst>
              <a:ext uri="{FF2B5EF4-FFF2-40B4-BE49-F238E27FC236}">
                <a16:creationId xmlns:a16="http://schemas.microsoft.com/office/drawing/2014/main" id="{6E6538F2-D069-0856-D481-ADC17F74EB8A}"/>
              </a:ext>
            </a:extLst>
          </p:cNvPr>
          <p:cNvSpPr txBox="1"/>
          <p:nvPr/>
        </p:nvSpPr>
        <p:spPr>
          <a:xfrm>
            <a:off x="3386718" y="4727859"/>
            <a:ext cx="966063" cy="215444"/>
          </a:xfrm>
          <a:prstGeom prst="rect">
            <a:avLst/>
          </a:prstGeom>
          <a:noFill/>
        </p:spPr>
        <p:txBody>
          <a:bodyPr wrap="square" rtlCol="0">
            <a:spAutoFit/>
          </a:bodyPr>
          <a:lstStyle/>
          <a:p>
            <a:r>
              <a:rPr lang="en-US" sz="800">
                <a:solidFill>
                  <a:schemeClr val="bg1"/>
                </a:solidFill>
                <a:latin typeface="Roboto" panose="02000000000000000000" pitchFamily="2" charset="0"/>
                <a:ea typeface="Roboto" panose="02000000000000000000" pitchFamily="2" charset="0"/>
              </a:rPr>
              <a:t>© Microsoft 365</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6970F8-4DF4-4326-8AB0-92786D6D3FAC}"/>
</file>

<file path=customXml/itemProps2.xml><?xml version="1.0" encoding="utf-8"?>
<ds:datastoreItem xmlns:ds="http://schemas.openxmlformats.org/officeDocument/2006/customXml" ds:itemID="{7272591A-30B2-4146-BF12-379DBE7E26BC}">
  <ds:schemaRefs>
    <ds:schemaRef ds:uri="http://schemas.microsoft.com/office/2006/metadata/properties"/>
    <ds:schemaRef ds:uri="http://schemas.microsoft.com/office/2006/documentManagement/types"/>
    <ds:schemaRef ds:uri="949c1712-297b-4d10-a511-7202a5ff7746"/>
    <ds:schemaRef ds:uri="http://purl.org/dc/elements/1.1/"/>
    <ds:schemaRef ds:uri="31062a0d-ede8-4112-b4bb-00a9c1bc8e16"/>
    <ds:schemaRef ds:uri="http://schemas.microsoft.com/office/infopath/2007/PartnerControls"/>
    <ds:schemaRef ds:uri="http://purl.org/dc/terms/"/>
    <ds:schemaRef ds:uri="http://schemas.openxmlformats.org/package/2006/metadata/core-properties"/>
    <ds:schemaRef ds:uri="1741af05-4105-436b-99ed-2ae635da4422"/>
    <ds:schemaRef ds:uri="http://www.w3.org/XML/1998/namespace"/>
    <ds:schemaRef ds:uri="http://purl.org/dc/dcmitype/"/>
  </ds:schemaRefs>
</ds:datastoreItem>
</file>

<file path=customXml/itemProps3.xml><?xml version="1.0" encoding="utf-8"?>
<ds:datastoreItem xmlns:ds="http://schemas.openxmlformats.org/officeDocument/2006/customXml" ds:itemID="{905F6925-607F-4DB9-919B-F218FD346D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2451</Words>
  <Application>Microsoft Office PowerPoint</Application>
  <PresentationFormat>On-screen Show (16:9)</PresentationFormat>
  <Paragraphs>196</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Arial</vt:lpstr>
      <vt:lpstr>Roboto</vt:lpstr>
      <vt:lpstr>Simple Light</vt:lpstr>
      <vt:lpstr>Watershed Steward</vt:lpstr>
      <vt:lpstr>Since everyone lives in a watershed, the decisions you make influence the health of the ecosystem. Your actions impact your local watershed. </vt:lpstr>
      <vt:lpstr>A steward is a person who takes care of the land and the natural environment.    Watershed stewards make choices every day to protect the health of their watersheds. </vt:lpstr>
      <vt:lpstr>In this activity, you will step into the shoes of a watershed steward. Navigate through various situations and practice making decisions based on what you think will be best for your community and the health of the watershed.</vt:lpstr>
      <vt:lpstr>Each slide will have one or two choices. To make your decision, click on the image above your choice and discover what effect that decision might have on the watershed.</vt:lpstr>
      <vt:lpstr>You are moving to a new town and are trying to decide where to live. Living in an apartment will save you money, but you also have the option of building a house by the river. You decide to:</vt:lpstr>
      <vt:lpstr>The construction of your house has begun! As the bathrooms are built, you have a toilet decision to make:</vt:lpstr>
      <vt:lpstr>Low-flow toilets save two gallons of water per flush! You want to save even more water another way by:</vt:lpstr>
      <vt:lpstr>Regular toilets are cheaper to buy but use about two more gallons of water per flush than low-flow toilets. You figure you will try to save water another way by:</vt:lpstr>
      <vt:lpstr>You’re doing your part to use less water! As your home comes together, you meet with a landscaper to design your yard. You both agree to:</vt:lpstr>
      <vt:lpstr>Your yard is vibrant, but the exotic plants require the use of fertilizers and pesticides to keep them alive. Weighing your options, you decide to:</vt:lpstr>
      <vt:lpstr>Leaving a greenbelt buffer zone helps prevent the riverbank from eroding. Native plants also support native wildlife. However, the native plants provide habitat for mosquitoes in the summer. You decide to use:</vt:lpstr>
      <vt:lpstr>You love your new apartment but the traffic in town is awful. Town managers are considering building a larger highway and are asking residents for their feedback. Considering the best decision for the watershed, you: </vt:lpstr>
      <vt:lpstr>Highways allow more people to drive at the same time, which means fewer traffic jams. But, you notice there is more polluted urban runoff flowing from the paved roads into the river.</vt:lpstr>
      <vt:lpstr>Carpooling and biking means fewer people drive individually, and that leads to less traffic and less pollution. You notice other people are carpooling and biking too! Plus, biking makes you feel fit and energized.</vt:lpstr>
      <vt:lpstr>The trails along the river are gorgeous. While hiking, you get bitten by lots of mosquitos. Before your next hike, you stop by the store and choose to buy:</vt:lpstr>
      <vt:lpstr>Due to the pesticides, only a few mosquitoes are seen along the stream this year. Unfortunately, there is now less to eat for birds, bats, and fish that feed on mosquitoes. You choose to:</vt:lpstr>
      <vt:lpstr>Due to the pesticides, only a few mosquitoes are seen along the stream this year. Unfortunately, there is now less to eat for birds, bats, and fish that feed on mosquitoes. You choose to:</vt:lpstr>
      <vt:lpstr>Natural insect repellents keep mosquitoes away without using chemicals that harm other wildlife. To encourage people to spend time outside, town managers are building a park by the river and are asking for public feedback on the park’s design. You vote for the town to:</vt:lpstr>
      <vt:lpstr>You learn that grassy areas don’t provide much benefit for erosion control or wildlife habitat along the river, and fields use a lot of water to keep green. You speak out by asking the town to:</vt:lpstr>
      <vt:lpstr>Natural insect repellents keep mosquitoes away without using chemicals that harm other wildlife. To encourage people to spend time outside, town managers are building a park by the river and are asking for public feedback on the park’s design. You vote for the town to:</vt:lpstr>
      <vt:lpstr>You learn that grassy areas don’t provide much benefit for erosion control or wildlife habitat along the river, and fields use a lot of water to keep green. You speak out by asking the town to:</vt:lpstr>
      <vt:lpstr>With fewer pesticides in the environment, the riparian ecosystem is booming with wildlife. To encourage people to spend time outside, town managers are building a park by the river and are asking for public feedback on the park’s design. You vote for the town to:</vt:lpstr>
      <vt:lpstr>You learn that grassy areas don’t provide much benefit for erosion control or wildlife habitat along the river, and fields use a lot of water to keep green. You speak out by asking the town to:</vt:lpstr>
      <vt:lpstr>Building with the natural landscape in mind limited the amount of disturbance to the area. The park is a perfect spot to swim in the river, sit under the trees, and enjoy the wildlife. This calls for a celebration! </vt:lpstr>
      <vt:lpstr>Building with the natural landscape in mind limited the amount of disturbance to the area. The park is a perfect spot to swim in the river, sit under the trees, and enjoy the wildlife. This calls for a celebration! </vt:lpstr>
      <vt:lpstr>Building with the natural landscape in mind limited the amount of disturbance to the area. The park is a perfect spot to swim in the river, sit under the trees, and enjoy the wildlife. This calls for a celebration! </vt:lpstr>
      <vt:lpstr>At the neighborhood party, the wind picks up and blows everyone’s paper plates, plastic utensils, balloons, and water bottles into the stream. Oh no!</vt:lpstr>
      <vt:lpstr>At the neighborhood party, the wind picks up and blows everyone’s paper plates, plastic utensils, balloons, and water bottles into the stream. Oh no!</vt:lpstr>
      <vt:lpstr>Seeing the pollution in the stream made you aware of just how important it is to keep the watershed healthy. You research other ways to help and decide to start saving water by: </vt:lpstr>
      <vt:lpstr>Well done! You have discovered how everyday decisions can protect the health of your watershed. Your decisions may also inspire your neighbors to do their part.</vt:lpstr>
      <vt:lpstr>Replay the game by clicking the image below to discover how different decisions might impact the watershed.</vt:lpstr>
      <vt:lpstr>To learn which watershed you live in, follow the link below and enter your full address or zip code.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Janson, Brian D</cp:lastModifiedBy>
  <cp:revision>1</cp:revision>
  <dcterms:modified xsi:type="dcterms:W3CDTF">2024-03-29T22:46:41Z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