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2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81" r:id="rId25"/>
    <p:sldId id="280" r:id="rId26"/>
    <p:sldId id="278"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91C878-CAD3-8CFC-A8AB-C13EC5F3127F}" name="Coble, Deborah A" initials="CA" userId="S::dcoble@blm.gov::edb799e7-acd2-4d1e-a010-893bd14d0664" providerId="AD"/>
  <p188:author id="{820A2B88-1FC8-77FF-AF21-1E0BE83E35E8}" name="Janson, Brian D" initials="JBD" userId="S::bjanson@blm.gov::17869c82-e820-4f0b-9ef4-6bb81231454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73" autoAdjust="0"/>
    <p:restoredTop sz="85020" autoAdjust="0"/>
  </p:normalViewPr>
  <p:slideViewPr>
    <p:cSldViewPr snapToGrid="0">
      <p:cViewPr varScale="1">
        <p:scale>
          <a:sx n="84" d="100"/>
          <a:sy n="84" d="100"/>
        </p:scale>
        <p:origin x="96" y="282"/>
      </p:cViewPr>
      <p:guideLst>
        <p:guide orient="horz" pos="1620"/>
        <p:guide pos="2880"/>
      </p:guideLst>
    </p:cSldViewPr>
  </p:slideViewPr>
  <p:outlineViewPr>
    <p:cViewPr>
      <p:scale>
        <a:sx n="33" d="100"/>
        <a:sy n="33" d="100"/>
      </p:scale>
      <p:origin x="0" y="-12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son, Brian D" userId="17869c82-e820-4f0b-9ef4-6bb812314540" providerId="ADAL" clId="{D889B6E9-3651-423A-97A8-1B72461D5F92}"/>
    <pc:docChg chg="modSld">
      <pc:chgData name="Janson, Brian D" userId="17869c82-e820-4f0b-9ef4-6bb812314540" providerId="ADAL" clId="{D889B6E9-3651-423A-97A8-1B72461D5F92}" dt="2023-01-03T20:40:57.159" v="3" actId="962"/>
      <pc:docMkLst>
        <pc:docMk/>
      </pc:docMkLst>
      <pc:sldChg chg="modSp mod">
        <pc:chgData name="Janson, Brian D" userId="17869c82-e820-4f0b-9ef4-6bb812314540" providerId="ADAL" clId="{D889B6E9-3651-423A-97A8-1B72461D5F92}" dt="2023-01-03T20:40:22.622" v="2" actId="962"/>
        <pc:sldMkLst>
          <pc:docMk/>
          <pc:sldMk cId="0" sldId="256"/>
        </pc:sldMkLst>
        <pc:spChg chg="mod">
          <ac:chgData name="Janson, Brian D" userId="17869c82-e820-4f0b-9ef4-6bb812314540" providerId="ADAL" clId="{D889B6E9-3651-423A-97A8-1B72461D5F92}" dt="2023-01-03T20:40:18.615" v="1" actId="962"/>
          <ac:spMkLst>
            <pc:docMk/>
            <pc:sldMk cId="0" sldId="256"/>
            <ac:spMk id="61" creationId="{00000000-0000-0000-0000-000000000000}"/>
          </ac:spMkLst>
        </pc:spChg>
        <pc:picChg chg="mod">
          <ac:chgData name="Janson, Brian D" userId="17869c82-e820-4f0b-9ef4-6bb812314540" providerId="ADAL" clId="{D889B6E9-3651-423A-97A8-1B72461D5F92}" dt="2023-01-03T20:40:17.113" v="0" actId="962"/>
          <ac:picMkLst>
            <pc:docMk/>
            <pc:sldMk cId="0" sldId="256"/>
            <ac:picMk id="62" creationId="{00000000-0000-0000-0000-000000000000}"/>
          </ac:picMkLst>
        </pc:picChg>
        <pc:picChg chg="mod">
          <ac:chgData name="Janson, Brian D" userId="17869c82-e820-4f0b-9ef4-6bb812314540" providerId="ADAL" clId="{D889B6E9-3651-423A-97A8-1B72461D5F92}" dt="2023-01-03T20:40:22.622" v="2" actId="962"/>
          <ac:picMkLst>
            <pc:docMk/>
            <pc:sldMk cId="0" sldId="256"/>
            <ac:picMk id="63" creationId="{00000000-0000-0000-0000-000000000000}"/>
          </ac:picMkLst>
        </pc:picChg>
      </pc:sldChg>
      <pc:sldChg chg="modSp">
        <pc:chgData name="Janson, Brian D" userId="17869c82-e820-4f0b-9ef4-6bb812314540" providerId="ADAL" clId="{D889B6E9-3651-423A-97A8-1B72461D5F92}" dt="2023-01-03T20:40:57.159" v="3" actId="962"/>
        <pc:sldMkLst>
          <pc:docMk/>
          <pc:sldMk cId="0" sldId="264"/>
        </pc:sldMkLst>
        <pc:picChg chg="mod">
          <ac:chgData name="Janson, Brian D" userId="17869c82-e820-4f0b-9ef4-6bb812314540" providerId="ADAL" clId="{D889B6E9-3651-423A-97A8-1B72461D5F92}" dt="2023-01-03T20:40:57.159" v="3" actId="962"/>
          <ac:picMkLst>
            <pc:docMk/>
            <pc:sldMk cId="0" sldId="264"/>
            <ac:picMk id="1026" creationId="{575E12F4-1BD0-8583-5A77-079A282837D6}"/>
          </ac:picMkLst>
        </pc:picChg>
      </pc:sldChg>
    </pc:docChg>
  </pc:docChgLst>
  <pc:docChgLst>
    <pc:chgData name="Larmie, Molly R" userId="3aed521a-7077-475e-b537-67da507ad75a" providerId="ADAL" clId="{1CEB24BF-A45B-4694-86DE-C8B63D446D9B}"/>
    <pc:docChg chg="undo custSel addSld delSld modSld">
      <pc:chgData name="Larmie, Molly R" userId="3aed521a-7077-475e-b537-67da507ad75a" providerId="ADAL" clId="{1CEB24BF-A45B-4694-86DE-C8B63D446D9B}" dt="2022-02-04T06:57:50.745" v="1619" actId="33553"/>
      <pc:docMkLst>
        <pc:docMk/>
      </pc:docMkLst>
      <pc:sldChg chg="modSp mod">
        <pc:chgData name="Larmie, Molly R" userId="3aed521a-7077-475e-b537-67da507ad75a" providerId="ADAL" clId="{1CEB24BF-A45B-4694-86DE-C8B63D446D9B}" dt="2022-01-19T05:00:39.474" v="736"/>
        <pc:sldMkLst>
          <pc:docMk/>
          <pc:sldMk cId="0" sldId="256"/>
        </pc:sldMkLst>
        <pc:spChg chg="mod">
          <ac:chgData name="Larmie, Molly R" userId="3aed521a-7077-475e-b537-67da507ad75a" providerId="ADAL" clId="{1CEB24BF-A45B-4694-86DE-C8B63D446D9B}" dt="2022-01-19T05:00:39.474" v="736"/>
          <ac:spMkLst>
            <pc:docMk/>
            <pc:sldMk cId="0" sldId="256"/>
            <ac:spMk id="56" creationId="{00000000-0000-0000-0000-000000000000}"/>
          </ac:spMkLst>
        </pc:spChg>
        <pc:spChg chg="mod ord">
          <ac:chgData name="Larmie, Molly R" userId="3aed521a-7077-475e-b537-67da507ad75a" providerId="ADAL" clId="{1CEB24BF-A45B-4694-86DE-C8B63D446D9B}" dt="2022-01-19T05:00:27.773" v="735"/>
          <ac:spMkLst>
            <pc:docMk/>
            <pc:sldMk cId="0" sldId="256"/>
            <ac:spMk id="66" creationId="{00000000-0000-0000-0000-000000000000}"/>
          </ac:spMkLst>
        </pc:spChg>
        <pc:picChg chg="mod">
          <ac:chgData name="Larmie, Molly R" userId="3aed521a-7077-475e-b537-67da507ad75a" providerId="ADAL" clId="{1CEB24BF-A45B-4694-86DE-C8B63D446D9B}" dt="2022-01-19T05:00:14.749" v="733" actId="962"/>
          <ac:picMkLst>
            <pc:docMk/>
            <pc:sldMk cId="0" sldId="256"/>
            <ac:picMk id="58" creationId="{00000000-0000-0000-0000-000000000000}"/>
          </ac:picMkLst>
        </pc:picChg>
      </pc:sldChg>
      <pc:sldChg chg="modSp mod">
        <pc:chgData name="Larmie, Molly R" userId="3aed521a-7077-475e-b537-67da507ad75a" providerId="ADAL" clId="{1CEB24BF-A45B-4694-86DE-C8B63D446D9B}" dt="2022-02-04T06:52:56.219" v="1610" actId="1076"/>
        <pc:sldMkLst>
          <pc:docMk/>
          <pc:sldMk cId="0" sldId="259"/>
        </pc:sldMkLst>
        <pc:spChg chg="mod">
          <ac:chgData name="Larmie, Molly R" userId="3aed521a-7077-475e-b537-67da507ad75a" providerId="ADAL" clId="{1CEB24BF-A45B-4694-86DE-C8B63D446D9B}" dt="2022-02-04T06:52:56.219" v="1610" actId="1076"/>
          <ac:spMkLst>
            <pc:docMk/>
            <pc:sldMk cId="0" sldId="259"/>
            <ac:spMk id="2" creationId="{06C9777C-1DBB-466A-9297-F205DC174895}"/>
          </ac:spMkLst>
        </pc:spChg>
        <pc:spChg chg="mod">
          <ac:chgData name="Larmie, Molly R" userId="3aed521a-7077-475e-b537-67da507ad75a" providerId="ADAL" clId="{1CEB24BF-A45B-4694-86DE-C8B63D446D9B}" dt="2022-01-10T05:44:40.750" v="529"/>
          <ac:spMkLst>
            <pc:docMk/>
            <pc:sldMk cId="0" sldId="259"/>
            <ac:spMk id="104" creationId="{00000000-0000-0000-0000-000000000000}"/>
          </ac:spMkLst>
        </pc:spChg>
      </pc:sldChg>
      <pc:sldChg chg="modSp mod">
        <pc:chgData name="Larmie, Molly R" userId="3aed521a-7077-475e-b537-67da507ad75a" providerId="ADAL" clId="{1CEB24BF-A45B-4694-86DE-C8B63D446D9B}" dt="2022-01-10T05:44:45.439" v="530"/>
        <pc:sldMkLst>
          <pc:docMk/>
          <pc:sldMk cId="0" sldId="260"/>
        </pc:sldMkLst>
        <pc:spChg chg="mod">
          <ac:chgData name="Larmie, Molly R" userId="3aed521a-7077-475e-b537-67da507ad75a" providerId="ADAL" clId="{1CEB24BF-A45B-4694-86DE-C8B63D446D9B}" dt="2021-10-10T03:28:29.697" v="29" actId="1036"/>
          <ac:spMkLst>
            <pc:docMk/>
            <pc:sldMk cId="0" sldId="260"/>
            <ac:spMk id="2" creationId="{ED0C65D6-996B-49FA-B34D-6AACFC4FD594}"/>
          </ac:spMkLst>
        </pc:spChg>
        <pc:spChg chg="mod">
          <ac:chgData name="Larmie, Molly R" userId="3aed521a-7077-475e-b537-67da507ad75a" providerId="ADAL" clId="{1CEB24BF-A45B-4694-86DE-C8B63D446D9B}" dt="2021-10-10T03:28:29.697" v="29" actId="1036"/>
          <ac:spMkLst>
            <pc:docMk/>
            <pc:sldMk cId="0" sldId="260"/>
            <ac:spMk id="109" creationId="{00000000-0000-0000-0000-000000000000}"/>
          </ac:spMkLst>
        </pc:spChg>
        <pc:spChg chg="mod">
          <ac:chgData name="Larmie, Molly R" userId="3aed521a-7077-475e-b537-67da507ad75a" providerId="ADAL" clId="{1CEB24BF-A45B-4694-86DE-C8B63D446D9B}" dt="2022-01-10T05:44:45.439" v="530"/>
          <ac:spMkLst>
            <pc:docMk/>
            <pc:sldMk cId="0" sldId="260"/>
            <ac:spMk id="118" creationId="{00000000-0000-0000-0000-000000000000}"/>
          </ac:spMkLst>
        </pc:spChg>
      </pc:sldChg>
      <pc:sldChg chg="modSp mod">
        <pc:chgData name="Larmie, Molly R" userId="3aed521a-7077-475e-b537-67da507ad75a" providerId="ADAL" clId="{1CEB24BF-A45B-4694-86DE-C8B63D446D9B}" dt="2022-01-10T05:44:56.039" v="531"/>
        <pc:sldMkLst>
          <pc:docMk/>
          <pc:sldMk cId="0" sldId="261"/>
        </pc:sldMkLst>
        <pc:spChg chg="mod">
          <ac:chgData name="Larmie, Molly R" userId="3aed521a-7077-475e-b537-67da507ad75a" providerId="ADAL" clId="{1CEB24BF-A45B-4694-86DE-C8B63D446D9B}" dt="2021-10-10T03:28:49.616" v="76" actId="1036"/>
          <ac:spMkLst>
            <pc:docMk/>
            <pc:sldMk cId="0" sldId="261"/>
            <ac:spMk id="2" creationId="{975085D5-A030-404F-8C6B-22128B8783A8}"/>
          </ac:spMkLst>
        </pc:spChg>
        <pc:spChg chg="mod">
          <ac:chgData name="Larmie, Molly R" userId="3aed521a-7077-475e-b537-67da507ad75a" providerId="ADAL" clId="{1CEB24BF-A45B-4694-86DE-C8B63D446D9B}" dt="2021-10-10T03:28:49.616" v="76" actId="1036"/>
          <ac:spMkLst>
            <pc:docMk/>
            <pc:sldMk cId="0" sldId="261"/>
            <ac:spMk id="123" creationId="{00000000-0000-0000-0000-000000000000}"/>
          </ac:spMkLst>
        </pc:spChg>
        <pc:spChg chg="mod">
          <ac:chgData name="Larmie, Molly R" userId="3aed521a-7077-475e-b537-67da507ad75a" providerId="ADAL" clId="{1CEB24BF-A45B-4694-86DE-C8B63D446D9B}" dt="2022-01-10T05:44:56.039" v="531"/>
          <ac:spMkLst>
            <pc:docMk/>
            <pc:sldMk cId="0" sldId="261"/>
            <ac:spMk id="132" creationId="{00000000-0000-0000-0000-000000000000}"/>
          </ac:spMkLst>
        </pc:spChg>
      </pc:sldChg>
      <pc:sldChg chg="modSp mod">
        <pc:chgData name="Larmie, Molly R" userId="3aed521a-7077-475e-b537-67da507ad75a" providerId="ADAL" clId="{1CEB24BF-A45B-4694-86DE-C8B63D446D9B}" dt="2022-01-10T06:08:23.477" v="671" actId="1035"/>
        <pc:sldMkLst>
          <pc:docMk/>
          <pc:sldMk cId="0" sldId="262"/>
        </pc:sldMkLst>
        <pc:spChg chg="mod">
          <ac:chgData name="Larmie, Molly R" userId="3aed521a-7077-475e-b537-67da507ad75a" providerId="ADAL" clId="{1CEB24BF-A45B-4694-86DE-C8B63D446D9B}" dt="2022-01-10T06:08:23.477" v="671" actId="1035"/>
          <ac:spMkLst>
            <pc:docMk/>
            <pc:sldMk cId="0" sldId="262"/>
            <ac:spMk id="147" creationId="{00000000-0000-0000-0000-000000000000}"/>
          </ac:spMkLst>
        </pc:spChg>
        <pc:spChg chg="mod">
          <ac:chgData name="Larmie, Molly R" userId="3aed521a-7077-475e-b537-67da507ad75a" providerId="ADAL" clId="{1CEB24BF-A45B-4694-86DE-C8B63D446D9B}" dt="2022-01-10T06:08:23.477" v="671" actId="1035"/>
          <ac:spMkLst>
            <pc:docMk/>
            <pc:sldMk cId="0" sldId="262"/>
            <ac:spMk id="148" creationId="{00000000-0000-0000-0000-000000000000}"/>
          </ac:spMkLst>
        </pc:spChg>
        <pc:spChg chg="mod">
          <ac:chgData name="Larmie, Molly R" userId="3aed521a-7077-475e-b537-67da507ad75a" providerId="ADAL" clId="{1CEB24BF-A45B-4694-86DE-C8B63D446D9B}" dt="2022-01-10T06:08:23.477" v="671" actId="1035"/>
          <ac:spMkLst>
            <pc:docMk/>
            <pc:sldMk cId="0" sldId="262"/>
            <ac:spMk id="149" creationId="{00000000-0000-0000-0000-000000000000}"/>
          </ac:spMkLst>
        </pc:spChg>
        <pc:spChg chg="mod">
          <ac:chgData name="Larmie, Molly R" userId="3aed521a-7077-475e-b537-67da507ad75a" providerId="ADAL" clId="{1CEB24BF-A45B-4694-86DE-C8B63D446D9B}" dt="2022-01-10T06:08:23.477" v="671" actId="1035"/>
          <ac:spMkLst>
            <pc:docMk/>
            <pc:sldMk cId="0" sldId="262"/>
            <ac:spMk id="150" creationId="{00000000-0000-0000-0000-000000000000}"/>
          </ac:spMkLst>
        </pc:spChg>
        <pc:spChg chg="mod">
          <ac:chgData name="Larmie, Molly R" userId="3aed521a-7077-475e-b537-67da507ad75a" providerId="ADAL" clId="{1CEB24BF-A45B-4694-86DE-C8B63D446D9B}" dt="2021-10-10T03:34:18.801" v="225" actId="120"/>
          <ac:spMkLst>
            <pc:docMk/>
            <pc:sldMk cId="0" sldId="262"/>
            <ac:spMk id="153" creationId="{00000000-0000-0000-0000-000000000000}"/>
          </ac:spMkLst>
        </pc:spChg>
        <pc:picChg chg="mod">
          <ac:chgData name="Larmie, Molly R" userId="3aed521a-7077-475e-b537-67da507ad75a" providerId="ADAL" clId="{1CEB24BF-A45B-4694-86DE-C8B63D446D9B}" dt="2022-01-10T06:08:23.477" v="671" actId="1035"/>
          <ac:picMkLst>
            <pc:docMk/>
            <pc:sldMk cId="0" sldId="262"/>
            <ac:picMk id="146" creationId="{00000000-0000-0000-0000-000000000000}"/>
          </ac:picMkLst>
        </pc:picChg>
      </pc:sldChg>
      <pc:sldChg chg="modSp mod">
        <pc:chgData name="Larmie, Molly R" userId="3aed521a-7077-475e-b537-67da507ad75a" providerId="ADAL" clId="{1CEB24BF-A45B-4694-86DE-C8B63D446D9B}" dt="2022-01-19T05:07:46.003" v="786" actId="1076"/>
        <pc:sldMkLst>
          <pc:docMk/>
          <pc:sldMk cId="0" sldId="263"/>
        </pc:sldMkLst>
        <pc:spChg chg="mod">
          <ac:chgData name="Larmie, Molly R" userId="3aed521a-7077-475e-b537-67da507ad75a" providerId="ADAL" clId="{1CEB24BF-A45B-4694-86DE-C8B63D446D9B}" dt="2022-01-19T05:07:34.784" v="783" actId="1076"/>
          <ac:spMkLst>
            <pc:docMk/>
            <pc:sldMk cId="0" sldId="263"/>
            <ac:spMk id="12" creationId="{58C83CDD-BBB7-4E07-9B18-F6D9F2881554}"/>
          </ac:spMkLst>
        </pc:spChg>
        <pc:spChg chg="mod">
          <ac:chgData name="Larmie, Molly R" userId="3aed521a-7077-475e-b537-67da507ad75a" providerId="ADAL" clId="{1CEB24BF-A45B-4694-86DE-C8B63D446D9B}" dt="2022-01-19T05:07:41.826" v="785" actId="1076"/>
          <ac:spMkLst>
            <pc:docMk/>
            <pc:sldMk cId="0" sldId="263"/>
            <ac:spMk id="165" creationId="{00000000-0000-0000-0000-000000000000}"/>
          </ac:spMkLst>
        </pc:spChg>
        <pc:picChg chg="mod">
          <ac:chgData name="Larmie, Molly R" userId="3aed521a-7077-475e-b537-67da507ad75a" providerId="ADAL" clId="{1CEB24BF-A45B-4694-86DE-C8B63D446D9B}" dt="2022-01-19T05:07:46.003" v="786" actId="1076"/>
          <ac:picMkLst>
            <pc:docMk/>
            <pc:sldMk cId="0" sldId="263"/>
            <ac:picMk id="3" creationId="{488EDC7E-EB69-42BD-B087-52D4B81BD5EA}"/>
          </ac:picMkLst>
        </pc:picChg>
      </pc:sldChg>
      <pc:sldChg chg="modSp mod">
        <pc:chgData name="Larmie, Molly R" userId="3aed521a-7077-475e-b537-67da507ad75a" providerId="ADAL" clId="{1CEB24BF-A45B-4694-86DE-C8B63D446D9B}" dt="2022-02-02T01:59:05.278" v="809" actId="1038"/>
        <pc:sldMkLst>
          <pc:docMk/>
          <pc:sldMk cId="0" sldId="264"/>
        </pc:sldMkLst>
        <pc:spChg chg="mod ord">
          <ac:chgData name="Larmie, Molly R" userId="3aed521a-7077-475e-b537-67da507ad75a" providerId="ADAL" clId="{1CEB24BF-A45B-4694-86DE-C8B63D446D9B}" dt="2022-01-19T05:01:07.661" v="738"/>
          <ac:spMkLst>
            <pc:docMk/>
            <pc:sldMk cId="0" sldId="264"/>
            <ac:spMk id="2" creationId="{E5D94AF8-6B6D-4A7A-B58B-762DBB9F173E}"/>
          </ac:spMkLst>
        </pc:spChg>
        <pc:spChg chg="mod ord">
          <ac:chgData name="Larmie, Molly R" userId="3aed521a-7077-475e-b537-67da507ad75a" providerId="ADAL" clId="{1CEB24BF-A45B-4694-86DE-C8B63D446D9B}" dt="2022-01-19T05:01:18.448" v="740"/>
          <ac:spMkLst>
            <pc:docMk/>
            <pc:sldMk cId="0" sldId="264"/>
            <ac:spMk id="171" creationId="{00000000-0000-0000-0000-000000000000}"/>
          </ac:spMkLst>
        </pc:spChg>
        <pc:spChg chg="mod">
          <ac:chgData name="Larmie, Molly R" userId="3aed521a-7077-475e-b537-67da507ad75a" providerId="ADAL" clId="{1CEB24BF-A45B-4694-86DE-C8B63D446D9B}" dt="2022-02-02T01:59:05.278" v="809" actId="1038"/>
          <ac:spMkLst>
            <pc:docMk/>
            <pc:sldMk cId="0" sldId="264"/>
            <ac:spMk id="180" creationId="{00000000-0000-0000-0000-000000000000}"/>
          </ac:spMkLst>
        </pc:spChg>
        <pc:picChg chg="ord">
          <ac:chgData name="Larmie, Molly R" userId="3aed521a-7077-475e-b537-67da507ad75a" providerId="ADAL" clId="{1CEB24BF-A45B-4694-86DE-C8B63D446D9B}" dt="2022-01-19T05:01:37.173" v="743"/>
          <ac:picMkLst>
            <pc:docMk/>
            <pc:sldMk cId="0" sldId="264"/>
            <ac:picMk id="3" creationId="{89431C5D-1087-414E-85D6-5194A65C8D3D}"/>
          </ac:picMkLst>
        </pc:picChg>
      </pc:sldChg>
      <pc:sldChg chg="modSp mod modAnim">
        <pc:chgData name="Larmie, Molly R" userId="3aed521a-7077-475e-b537-67da507ad75a" providerId="ADAL" clId="{1CEB24BF-A45B-4694-86DE-C8B63D446D9B}" dt="2021-10-10T03:41:37.556" v="450" actId="1036"/>
        <pc:sldMkLst>
          <pc:docMk/>
          <pc:sldMk cId="0" sldId="265"/>
        </pc:sldMkLst>
        <pc:spChg chg="mod">
          <ac:chgData name="Larmie, Molly R" userId="3aed521a-7077-475e-b537-67da507ad75a" providerId="ADAL" clId="{1CEB24BF-A45B-4694-86DE-C8B63D446D9B}" dt="2021-10-10T03:32:08.131" v="155" actId="1036"/>
          <ac:spMkLst>
            <pc:docMk/>
            <pc:sldMk cId="0" sldId="265"/>
            <ac:spMk id="191" creationId="{00000000-0000-0000-0000-000000000000}"/>
          </ac:spMkLst>
        </pc:spChg>
        <pc:spChg chg="mod">
          <ac:chgData name="Larmie, Molly R" userId="3aed521a-7077-475e-b537-67da507ad75a" providerId="ADAL" clId="{1CEB24BF-A45B-4694-86DE-C8B63D446D9B}" dt="2021-10-10T03:31:58.193" v="145" actId="1035"/>
          <ac:spMkLst>
            <pc:docMk/>
            <pc:sldMk cId="0" sldId="265"/>
            <ac:spMk id="192" creationId="{00000000-0000-0000-0000-000000000000}"/>
          </ac:spMkLst>
        </pc:spChg>
        <pc:spChg chg="mod">
          <ac:chgData name="Larmie, Molly R" userId="3aed521a-7077-475e-b537-67da507ad75a" providerId="ADAL" clId="{1CEB24BF-A45B-4694-86DE-C8B63D446D9B}" dt="2021-10-10T03:31:38.243" v="141" actId="1036"/>
          <ac:spMkLst>
            <pc:docMk/>
            <pc:sldMk cId="0" sldId="265"/>
            <ac:spMk id="193" creationId="{00000000-0000-0000-0000-000000000000}"/>
          </ac:spMkLst>
        </pc:spChg>
        <pc:spChg chg="mod">
          <ac:chgData name="Larmie, Molly R" userId="3aed521a-7077-475e-b537-67da507ad75a" providerId="ADAL" clId="{1CEB24BF-A45B-4694-86DE-C8B63D446D9B}" dt="2021-10-10T03:36:23.598" v="241" actId="1036"/>
          <ac:spMkLst>
            <pc:docMk/>
            <pc:sldMk cId="0" sldId="265"/>
            <ac:spMk id="194" creationId="{00000000-0000-0000-0000-000000000000}"/>
          </ac:spMkLst>
        </pc:spChg>
        <pc:spChg chg="mod">
          <ac:chgData name="Larmie, Molly R" userId="3aed521a-7077-475e-b537-67da507ad75a" providerId="ADAL" clId="{1CEB24BF-A45B-4694-86DE-C8B63D446D9B}" dt="2021-10-10T03:41:37.556" v="450" actId="1036"/>
          <ac:spMkLst>
            <pc:docMk/>
            <pc:sldMk cId="0" sldId="265"/>
            <ac:spMk id="203" creationId="{00000000-0000-0000-0000-000000000000}"/>
          </ac:spMkLst>
        </pc:spChg>
        <pc:spChg chg="mod">
          <ac:chgData name="Larmie, Molly R" userId="3aed521a-7077-475e-b537-67da507ad75a" providerId="ADAL" clId="{1CEB24BF-A45B-4694-86DE-C8B63D446D9B}" dt="2021-10-10T03:32:44.491" v="199" actId="1036"/>
          <ac:spMkLst>
            <pc:docMk/>
            <pc:sldMk cId="0" sldId="265"/>
            <ac:spMk id="204" creationId="{00000000-0000-0000-0000-000000000000}"/>
          </ac:spMkLst>
        </pc:spChg>
        <pc:spChg chg="mod">
          <ac:chgData name="Larmie, Molly R" userId="3aed521a-7077-475e-b537-67da507ad75a" providerId="ADAL" clId="{1CEB24BF-A45B-4694-86DE-C8B63D446D9B}" dt="2021-10-10T03:32:35.181" v="181" actId="1036"/>
          <ac:spMkLst>
            <pc:docMk/>
            <pc:sldMk cId="0" sldId="265"/>
            <ac:spMk id="205" creationId="{00000000-0000-0000-0000-000000000000}"/>
          </ac:spMkLst>
        </pc:spChg>
        <pc:spChg chg="mod">
          <ac:chgData name="Larmie, Molly R" userId="3aed521a-7077-475e-b537-67da507ad75a" providerId="ADAL" clId="{1CEB24BF-A45B-4694-86DE-C8B63D446D9B}" dt="2021-10-10T03:32:51.115" v="201" actId="1036"/>
          <ac:spMkLst>
            <pc:docMk/>
            <pc:sldMk cId="0" sldId="265"/>
            <ac:spMk id="206" creationId="{00000000-0000-0000-0000-000000000000}"/>
          </ac:spMkLst>
        </pc:spChg>
      </pc:sldChg>
      <pc:sldChg chg="modSp mod">
        <pc:chgData name="Larmie, Molly R" userId="3aed521a-7077-475e-b537-67da507ad75a" providerId="ADAL" clId="{1CEB24BF-A45B-4694-86DE-C8B63D446D9B}" dt="2022-02-02T01:59:10.575" v="816" actId="1038"/>
        <pc:sldMkLst>
          <pc:docMk/>
          <pc:sldMk cId="0" sldId="266"/>
        </pc:sldMkLst>
        <pc:spChg chg="ord">
          <ac:chgData name="Larmie, Molly R" userId="3aed521a-7077-475e-b537-67da507ad75a" providerId="ADAL" clId="{1CEB24BF-A45B-4694-86DE-C8B63D446D9B}" dt="2022-01-19T05:01:59.048" v="745"/>
          <ac:spMkLst>
            <pc:docMk/>
            <pc:sldMk cId="0" sldId="266"/>
            <ac:spMk id="2" creationId="{6BFC2757-909E-4892-A5A4-76E3D9AEA881}"/>
          </ac:spMkLst>
        </pc:spChg>
        <pc:spChg chg="ord">
          <ac:chgData name="Larmie, Molly R" userId="3aed521a-7077-475e-b537-67da507ad75a" providerId="ADAL" clId="{1CEB24BF-A45B-4694-86DE-C8B63D446D9B}" dt="2022-01-19T05:02:06.313" v="750"/>
          <ac:spMkLst>
            <pc:docMk/>
            <pc:sldMk cId="0" sldId="266"/>
            <ac:spMk id="211" creationId="{00000000-0000-0000-0000-000000000000}"/>
          </ac:spMkLst>
        </pc:spChg>
        <pc:spChg chg="mod">
          <ac:chgData name="Larmie, Molly R" userId="3aed521a-7077-475e-b537-67da507ad75a" providerId="ADAL" clId="{1CEB24BF-A45B-4694-86DE-C8B63D446D9B}" dt="2022-02-02T01:59:10.575" v="816" actId="1038"/>
          <ac:spMkLst>
            <pc:docMk/>
            <pc:sldMk cId="0" sldId="266"/>
            <ac:spMk id="220" creationId="{00000000-0000-0000-0000-000000000000}"/>
          </ac:spMkLst>
        </pc:spChg>
        <pc:picChg chg="ord">
          <ac:chgData name="Larmie, Molly R" userId="3aed521a-7077-475e-b537-67da507ad75a" providerId="ADAL" clId="{1CEB24BF-A45B-4694-86DE-C8B63D446D9B}" dt="2022-01-19T05:02:03.984" v="748"/>
          <ac:picMkLst>
            <pc:docMk/>
            <pc:sldMk cId="0" sldId="266"/>
            <ac:picMk id="3" creationId="{8F957EAF-CE21-40E9-A34A-0F001D369C2F}"/>
          </ac:picMkLst>
        </pc:picChg>
      </pc:sldChg>
      <pc:sldChg chg="modSp mod">
        <pc:chgData name="Larmie, Molly R" userId="3aed521a-7077-475e-b537-67da507ad75a" providerId="ADAL" clId="{1CEB24BF-A45B-4694-86DE-C8B63D446D9B}" dt="2022-01-10T06:09:24.163" v="675" actId="1035"/>
        <pc:sldMkLst>
          <pc:docMk/>
          <pc:sldMk cId="0" sldId="267"/>
        </pc:sldMkLst>
        <pc:spChg chg="mod">
          <ac:chgData name="Larmie, Molly R" userId="3aed521a-7077-475e-b537-67da507ad75a" providerId="ADAL" clId="{1CEB24BF-A45B-4694-86DE-C8B63D446D9B}" dt="2021-10-10T03:37:55.287" v="281" actId="1036"/>
          <ac:spMkLst>
            <pc:docMk/>
            <pc:sldMk cId="0" sldId="267"/>
            <ac:spMk id="226" creationId="{00000000-0000-0000-0000-000000000000}"/>
          </ac:spMkLst>
        </pc:spChg>
        <pc:spChg chg="mod">
          <ac:chgData name="Larmie, Molly R" userId="3aed521a-7077-475e-b537-67da507ad75a" providerId="ADAL" clId="{1CEB24BF-A45B-4694-86DE-C8B63D446D9B}" dt="2022-01-10T06:09:24.163" v="675" actId="1035"/>
          <ac:spMkLst>
            <pc:docMk/>
            <pc:sldMk cId="0" sldId="267"/>
            <ac:spMk id="237" creationId="{00000000-0000-0000-0000-000000000000}"/>
          </ac:spMkLst>
        </pc:spChg>
        <pc:spChg chg="mod">
          <ac:chgData name="Larmie, Molly R" userId="3aed521a-7077-475e-b537-67da507ad75a" providerId="ADAL" clId="{1CEB24BF-A45B-4694-86DE-C8B63D446D9B}" dt="2022-01-10T06:09:24.163" v="675" actId="1035"/>
          <ac:spMkLst>
            <pc:docMk/>
            <pc:sldMk cId="0" sldId="267"/>
            <ac:spMk id="238" creationId="{00000000-0000-0000-0000-000000000000}"/>
          </ac:spMkLst>
        </pc:spChg>
        <pc:spChg chg="mod">
          <ac:chgData name="Larmie, Molly R" userId="3aed521a-7077-475e-b537-67da507ad75a" providerId="ADAL" clId="{1CEB24BF-A45B-4694-86DE-C8B63D446D9B}" dt="2022-01-10T06:09:24.163" v="675" actId="1035"/>
          <ac:spMkLst>
            <pc:docMk/>
            <pc:sldMk cId="0" sldId="267"/>
            <ac:spMk id="239" creationId="{00000000-0000-0000-0000-000000000000}"/>
          </ac:spMkLst>
        </pc:spChg>
        <pc:spChg chg="mod">
          <ac:chgData name="Larmie, Molly R" userId="3aed521a-7077-475e-b537-67da507ad75a" providerId="ADAL" clId="{1CEB24BF-A45B-4694-86DE-C8B63D446D9B}" dt="2022-01-10T06:09:24.163" v="675" actId="1035"/>
          <ac:spMkLst>
            <pc:docMk/>
            <pc:sldMk cId="0" sldId="267"/>
            <ac:spMk id="240" creationId="{00000000-0000-0000-0000-000000000000}"/>
          </ac:spMkLst>
        </pc:spChg>
        <pc:spChg chg="mod">
          <ac:chgData name="Larmie, Molly R" userId="3aed521a-7077-475e-b537-67da507ad75a" providerId="ADAL" clId="{1CEB24BF-A45B-4694-86DE-C8B63D446D9B}" dt="2022-01-10T06:09:24.163" v="675" actId="1035"/>
          <ac:spMkLst>
            <pc:docMk/>
            <pc:sldMk cId="0" sldId="267"/>
            <ac:spMk id="243" creationId="{00000000-0000-0000-0000-000000000000}"/>
          </ac:spMkLst>
        </pc:spChg>
        <pc:picChg chg="mod">
          <ac:chgData name="Larmie, Molly R" userId="3aed521a-7077-475e-b537-67da507ad75a" providerId="ADAL" clId="{1CEB24BF-A45B-4694-86DE-C8B63D446D9B}" dt="2022-01-10T06:09:24.163" v="675" actId="1035"/>
          <ac:picMkLst>
            <pc:docMk/>
            <pc:sldMk cId="0" sldId="267"/>
            <ac:picMk id="236" creationId="{00000000-0000-0000-0000-000000000000}"/>
          </ac:picMkLst>
        </pc:picChg>
      </pc:sldChg>
      <pc:sldChg chg="modSp mod">
        <pc:chgData name="Larmie, Molly R" userId="3aed521a-7077-475e-b537-67da507ad75a" providerId="ADAL" clId="{1CEB24BF-A45B-4694-86DE-C8B63D446D9B}" dt="2022-02-02T01:59:17.869" v="821" actId="1038"/>
        <pc:sldMkLst>
          <pc:docMk/>
          <pc:sldMk cId="0" sldId="268"/>
        </pc:sldMkLst>
        <pc:spChg chg="mod ord">
          <ac:chgData name="Larmie, Molly R" userId="3aed521a-7077-475e-b537-67da507ad75a" providerId="ADAL" clId="{1CEB24BF-A45B-4694-86DE-C8B63D446D9B}" dt="2022-01-19T05:02:39.998" v="752"/>
          <ac:spMkLst>
            <pc:docMk/>
            <pc:sldMk cId="0" sldId="268"/>
            <ac:spMk id="2" creationId="{65659627-4BFF-44B0-B355-FA8D7A3DD59D}"/>
          </ac:spMkLst>
        </pc:spChg>
        <pc:spChg chg="mod ord">
          <ac:chgData name="Larmie, Molly R" userId="3aed521a-7077-475e-b537-67da507ad75a" providerId="ADAL" clId="{1CEB24BF-A45B-4694-86DE-C8B63D446D9B}" dt="2022-01-19T05:02:52.143" v="757"/>
          <ac:spMkLst>
            <pc:docMk/>
            <pc:sldMk cId="0" sldId="268"/>
            <ac:spMk id="248" creationId="{00000000-0000-0000-0000-000000000000}"/>
          </ac:spMkLst>
        </pc:spChg>
        <pc:spChg chg="mod">
          <ac:chgData name="Larmie, Molly R" userId="3aed521a-7077-475e-b537-67da507ad75a" providerId="ADAL" clId="{1CEB24BF-A45B-4694-86DE-C8B63D446D9B}" dt="2022-02-02T01:59:17.869" v="821" actId="1038"/>
          <ac:spMkLst>
            <pc:docMk/>
            <pc:sldMk cId="0" sldId="268"/>
            <ac:spMk id="258" creationId="{00000000-0000-0000-0000-000000000000}"/>
          </ac:spMkLst>
        </pc:spChg>
        <pc:picChg chg="ord">
          <ac:chgData name="Larmie, Molly R" userId="3aed521a-7077-475e-b537-67da507ad75a" providerId="ADAL" clId="{1CEB24BF-A45B-4694-86DE-C8B63D446D9B}" dt="2022-01-19T05:02:43.920" v="755"/>
          <ac:picMkLst>
            <pc:docMk/>
            <pc:sldMk cId="0" sldId="268"/>
            <ac:picMk id="3" creationId="{96D716B0-1BF1-4CEC-B42D-DA715E452C65}"/>
          </ac:picMkLst>
        </pc:picChg>
      </pc:sldChg>
      <pc:sldChg chg="modSp mod">
        <pc:chgData name="Larmie, Molly R" userId="3aed521a-7077-475e-b537-67da507ad75a" providerId="ADAL" clId="{1CEB24BF-A45B-4694-86DE-C8B63D446D9B}" dt="2022-02-02T01:59:23.840" v="827" actId="1038"/>
        <pc:sldMkLst>
          <pc:docMk/>
          <pc:sldMk cId="0" sldId="269"/>
        </pc:sldMkLst>
        <pc:spChg chg="mod ord">
          <ac:chgData name="Larmie, Molly R" userId="3aed521a-7077-475e-b537-67da507ad75a" providerId="ADAL" clId="{1CEB24BF-A45B-4694-86DE-C8B63D446D9B}" dt="2022-01-19T05:03:29.680" v="759"/>
          <ac:spMkLst>
            <pc:docMk/>
            <pc:sldMk cId="0" sldId="269"/>
            <ac:spMk id="2" creationId="{979AB376-B2BC-4938-B699-50F46CAD4173}"/>
          </ac:spMkLst>
        </pc:spChg>
        <pc:spChg chg="mod ord">
          <ac:chgData name="Larmie, Molly R" userId="3aed521a-7077-475e-b537-67da507ad75a" providerId="ADAL" clId="{1CEB24BF-A45B-4694-86DE-C8B63D446D9B}" dt="2022-01-19T05:03:35.957" v="764"/>
          <ac:spMkLst>
            <pc:docMk/>
            <pc:sldMk cId="0" sldId="269"/>
            <ac:spMk id="263" creationId="{00000000-0000-0000-0000-000000000000}"/>
          </ac:spMkLst>
        </pc:spChg>
        <pc:spChg chg="mod">
          <ac:chgData name="Larmie, Molly R" userId="3aed521a-7077-475e-b537-67da507ad75a" providerId="ADAL" clId="{1CEB24BF-A45B-4694-86DE-C8B63D446D9B}" dt="2022-02-02T01:59:23.840" v="827" actId="1038"/>
          <ac:spMkLst>
            <pc:docMk/>
            <pc:sldMk cId="0" sldId="269"/>
            <ac:spMk id="272" creationId="{00000000-0000-0000-0000-000000000000}"/>
          </ac:spMkLst>
        </pc:spChg>
        <pc:picChg chg="ord">
          <ac:chgData name="Larmie, Molly R" userId="3aed521a-7077-475e-b537-67da507ad75a" providerId="ADAL" clId="{1CEB24BF-A45B-4694-86DE-C8B63D446D9B}" dt="2022-01-19T05:03:33.390" v="762"/>
          <ac:picMkLst>
            <pc:docMk/>
            <pc:sldMk cId="0" sldId="269"/>
            <ac:picMk id="3" creationId="{1321B169-813B-470D-AAD6-ADC5B5863008}"/>
          </ac:picMkLst>
        </pc:picChg>
      </pc:sldChg>
      <pc:sldChg chg="modSp mod">
        <pc:chgData name="Larmie, Molly R" userId="3aed521a-7077-475e-b537-67da507ad75a" providerId="ADAL" clId="{1CEB24BF-A45B-4694-86DE-C8B63D446D9B}" dt="2022-02-02T01:59:29.790" v="836" actId="1038"/>
        <pc:sldMkLst>
          <pc:docMk/>
          <pc:sldMk cId="0" sldId="270"/>
        </pc:sldMkLst>
        <pc:spChg chg="mod">
          <ac:chgData name="Larmie, Molly R" userId="3aed521a-7077-475e-b537-67da507ad75a" providerId="ADAL" clId="{1CEB24BF-A45B-4694-86DE-C8B63D446D9B}" dt="2021-10-10T03:38:21.213" v="319" actId="1036"/>
          <ac:spMkLst>
            <pc:docMk/>
            <pc:sldMk cId="0" sldId="270"/>
            <ac:spMk id="2" creationId="{A78BE21B-AE1B-4494-AA4C-8ECEC2CF9529}"/>
          </ac:spMkLst>
        </pc:spChg>
        <pc:spChg chg="mod">
          <ac:chgData name="Larmie, Molly R" userId="3aed521a-7077-475e-b537-67da507ad75a" providerId="ADAL" clId="{1CEB24BF-A45B-4694-86DE-C8B63D446D9B}" dt="2022-02-02T01:59:29.790" v="836" actId="1038"/>
          <ac:spMkLst>
            <pc:docMk/>
            <pc:sldMk cId="0" sldId="270"/>
            <ac:spMk id="287" creationId="{00000000-0000-0000-0000-000000000000}"/>
          </ac:spMkLst>
        </pc:spChg>
        <pc:picChg chg="mod">
          <ac:chgData name="Larmie, Molly R" userId="3aed521a-7077-475e-b537-67da507ad75a" providerId="ADAL" clId="{1CEB24BF-A45B-4694-86DE-C8B63D446D9B}" dt="2022-01-10T06:10:04.314" v="687" actId="1037"/>
          <ac:picMkLst>
            <pc:docMk/>
            <pc:sldMk cId="0" sldId="270"/>
            <ac:picMk id="286" creationId="{00000000-0000-0000-0000-000000000000}"/>
          </ac:picMkLst>
        </pc:picChg>
      </pc:sldChg>
      <pc:sldChg chg="modSp mod">
        <pc:chgData name="Larmie, Molly R" userId="3aed521a-7077-475e-b537-67da507ad75a" providerId="ADAL" clId="{1CEB24BF-A45B-4694-86DE-C8B63D446D9B}" dt="2022-02-02T01:59:34.110" v="840" actId="1038"/>
        <pc:sldMkLst>
          <pc:docMk/>
          <pc:sldMk cId="0" sldId="271"/>
        </pc:sldMkLst>
        <pc:spChg chg="mod">
          <ac:chgData name="Larmie, Molly R" userId="3aed521a-7077-475e-b537-67da507ad75a" providerId="ADAL" clId="{1CEB24BF-A45B-4694-86DE-C8B63D446D9B}" dt="2021-10-10T03:38:35.296" v="342" actId="1036"/>
          <ac:spMkLst>
            <pc:docMk/>
            <pc:sldMk cId="0" sldId="271"/>
            <ac:spMk id="2" creationId="{4489D0F4-51C7-4293-BE9D-DD0A38EB3AFE}"/>
          </ac:spMkLst>
        </pc:spChg>
        <pc:spChg chg="mod">
          <ac:chgData name="Larmie, Molly R" userId="3aed521a-7077-475e-b537-67da507ad75a" providerId="ADAL" clId="{1CEB24BF-A45B-4694-86DE-C8B63D446D9B}" dt="2021-10-10T03:38:35.296" v="342" actId="1036"/>
          <ac:spMkLst>
            <pc:docMk/>
            <pc:sldMk cId="0" sldId="271"/>
            <ac:spMk id="292" creationId="{00000000-0000-0000-0000-000000000000}"/>
          </ac:spMkLst>
        </pc:spChg>
        <pc:spChg chg="mod">
          <ac:chgData name="Larmie, Molly R" userId="3aed521a-7077-475e-b537-67da507ad75a" providerId="ADAL" clId="{1CEB24BF-A45B-4694-86DE-C8B63D446D9B}" dt="2022-02-02T01:59:34.110" v="840" actId="1038"/>
          <ac:spMkLst>
            <pc:docMk/>
            <pc:sldMk cId="0" sldId="271"/>
            <ac:spMk id="301" creationId="{00000000-0000-0000-0000-000000000000}"/>
          </ac:spMkLst>
        </pc:spChg>
      </pc:sldChg>
      <pc:sldChg chg="addSp modSp mod">
        <pc:chgData name="Larmie, Molly R" userId="3aed521a-7077-475e-b537-67da507ad75a" providerId="ADAL" clId="{1CEB24BF-A45B-4694-86DE-C8B63D446D9B}" dt="2022-02-02T01:59:40.303" v="845" actId="1037"/>
        <pc:sldMkLst>
          <pc:docMk/>
          <pc:sldMk cId="0" sldId="272"/>
        </pc:sldMkLst>
        <pc:spChg chg="mod ord">
          <ac:chgData name="Larmie, Molly R" userId="3aed521a-7077-475e-b537-67da507ad75a" providerId="ADAL" clId="{1CEB24BF-A45B-4694-86DE-C8B63D446D9B}" dt="2022-01-19T05:04:04.331" v="766"/>
          <ac:spMkLst>
            <pc:docMk/>
            <pc:sldMk cId="0" sldId="272"/>
            <ac:spMk id="2" creationId="{CE48AF2E-2E10-4A3B-A9AA-3EC030062F74}"/>
          </ac:spMkLst>
        </pc:spChg>
        <pc:spChg chg="add mod">
          <ac:chgData name="Larmie, Molly R" userId="3aed521a-7077-475e-b537-67da507ad75a" providerId="ADAL" clId="{1CEB24BF-A45B-4694-86DE-C8B63D446D9B}" dt="2021-10-10T03:38:40.469" v="344" actId="571"/>
          <ac:spMkLst>
            <pc:docMk/>
            <pc:sldMk cId="0" sldId="272"/>
            <ac:spMk id="14" creationId="{231524BE-821C-4D4C-AFD4-8BDFB3CF24EC}"/>
          </ac:spMkLst>
        </pc:spChg>
        <pc:spChg chg="mod ord">
          <ac:chgData name="Larmie, Molly R" userId="3aed521a-7077-475e-b537-67da507ad75a" providerId="ADAL" clId="{1CEB24BF-A45B-4694-86DE-C8B63D446D9B}" dt="2022-01-19T05:04:28.457" v="774"/>
          <ac:spMkLst>
            <pc:docMk/>
            <pc:sldMk cId="0" sldId="272"/>
            <ac:spMk id="306" creationId="{00000000-0000-0000-0000-000000000000}"/>
          </ac:spMkLst>
        </pc:spChg>
        <pc:spChg chg="mod">
          <ac:chgData name="Larmie, Molly R" userId="3aed521a-7077-475e-b537-67da507ad75a" providerId="ADAL" clId="{1CEB24BF-A45B-4694-86DE-C8B63D446D9B}" dt="2022-02-02T01:59:40.303" v="845" actId="1037"/>
          <ac:spMkLst>
            <pc:docMk/>
            <pc:sldMk cId="0" sldId="272"/>
            <ac:spMk id="315" creationId="{00000000-0000-0000-0000-000000000000}"/>
          </ac:spMkLst>
        </pc:spChg>
        <pc:picChg chg="mod ord">
          <ac:chgData name="Larmie, Molly R" userId="3aed521a-7077-475e-b537-67da507ad75a" providerId="ADAL" clId="{1CEB24BF-A45B-4694-86DE-C8B63D446D9B}" dt="2022-01-19T05:04:20.748" v="770" actId="962"/>
          <ac:picMkLst>
            <pc:docMk/>
            <pc:sldMk cId="0" sldId="272"/>
            <ac:picMk id="3" creationId="{EF3A9B83-017A-4A7E-8200-BC0556BE7F2B}"/>
          </ac:picMkLst>
        </pc:picChg>
      </pc:sldChg>
      <pc:sldChg chg="modSp mod">
        <pc:chgData name="Larmie, Molly R" userId="3aed521a-7077-475e-b537-67da507ad75a" providerId="ADAL" clId="{1CEB24BF-A45B-4694-86DE-C8B63D446D9B}" dt="2022-02-02T01:59:47.374" v="854" actId="1035"/>
        <pc:sldMkLst>
          <pc:docMk/>
          <pc:sldMk cId="0" sldId="273"/>
        </pc:sldMkLst>
        <pc:spChg chg="mod">
          <ac:chgData name="Larmie, Molly R" userId="3aed521a-7077-475e-b537-67da507ad75a" providerId="ADAL" clId="{1CEB24BF-A45B-4694-86DE-C8B63D446D9B}" dt="2022-02-02T01:59:47.374" v="854" actId="1035"/>
          <ac:spMkLst>
            <pc:docMk/>
            <pc:sldMk cId="0" sldId="273"/>
            <ac:spMk id="330" creationId="{00000000-0000-0000-0000-000000000000}"/>
          </ac:spMkLst>
        </pc:spChg>
      </pc:sldChg>
      <pc:sldChg chg="modSp mod">
        <pc:chgData name="Larmie, Molly R" userId="3aed521a-7077-475e-b537-67da507ad75a" providerId="ADAL" clId="{1CEB24BF-A45B-4694-86DE-C8B63D446D9B}" dt="2022-02-02T01:59:53.855" v="864" actId="1036"/>
        <pc:sldMkLst>
          <pc:docMk/>
          <pc:sldMk cId="0" sldId="274"/>
        </pc:sldMkLst>
        <pc:spChg chg="mod">
          <ac:chgData name="Larmie, Molly R" userId="3aed521a-7077-475e-b537-67da507ad75a" providerId="ADAL" clId="{1CEB24BF-A45B-4694-86DE-C8B63D446D9B}" dt="2021-10-10T03:46:28.883" v="523" actId="1035"/>
          <ac:spMkLst>
            <pc:docMk/>
            <pc:sldMk cId="0" sldId="274"/>
            <ac:spMk id="2" creationId="{26F4CC69-E13D-425A-ABD1-A43A6B1E9FC9}"/>
          </ac:spMkLst>
        </pc:spChg>
        <pc:spChg chg="mod">
          <ac:chgData name="Larmie, Molly R" userId="3aed521a-7077-475e-b537-67da507ad75a" providerId="ADAL" clId="{1CEB24BF-A45B-4694-86DE-C8B63D446D9B}" dt="2021-10-10T03:46:28.883" v="523" actId="1035"/>
          <ac:spMkLst>
            <pc:docMk/>
            <pc:sldMk cId="0" sldId="274"/>
            <ac:spMk id="335" creationId="{00000000-0000-0000-0000-000000000000}"/>
          </ac:spMkLst>
        </pc:spChg>
        <pc:spChg chg="mod">
          <ac:chgData name="Larmie, Molly R" userId="3aed521a-7077-475e-b537-67da507ad75a" providerId="ADAL" clId="{1CEB24BF-A45B-4694-86DE-C8B63D446D9B}" dt="2022-02-02T01:59:53.855" v="864" actId="1036"/>
          <ac:spMkLst>
            <pc:docMk/>
            <pc:sldMk cId="0" sldId="274"/>
            <ac:spMk id="344" creationId="{00000000-0000-0000-0000-000000000000}"/>
          </ac:spMkLst>
        </pc:spChg>
      </pc:sldChg>
      <pc:sldChg chg="addSp delSp modSp mod">
        <pc:chgData name="Larmie, Molly R" userId="3aed521a-7077-475e-b537-67da507ad75a" providerId="ADAL" clId="{1CEB24BF-A45B-4694-86DE-C8B63D446D9B}" dt="2022-02-02T02:00:01.184" v="871" actId="1038"/>
        <pc:sldMkLst>
          <pc:docMk/>
          <pc:sldMk cId="0" sldId="275"/>
        </pc:sldMkLst>
        <pc:spChg chg="mod">
          <ac:chgData name="Larmie, Molly R" userId="3aed521a-7077-475e-b537-67da507ad75a" providerId="ADAL" clId="{1CEB24BF-A45B-4694-86DE-C8B63D446D9B}" dt="2022-01-10T06:05:26.258" v="628" actId="14100"/>
          <ac:spMkLst>
            <pc:docMk/>
            <pc:sldMk cId="0" sldId="275"/>
            <ac:spMk id="2" creationId="{64B57BA1-DB33-40CC-8B60-37957F0E59AA}"/>
          </ac:spMkLst>
        </pc:spChg>
        <pc:spChg chg="add mod">
          <ac:chgData name="Larmie, Molly R" userId="3aed521a-7077-475e-b537-67da507ad75a" providerId="ADAL" clId="{1CEB24BF-A45B-4694-86DE-C8B63D446D9B}" dt="2022-02-02T02:00:01.184" v="871" actId="1038"/>
          <ac:spMkLst>
            <pc:docMk/>
            <pc:sldMk cId="0" sldId="275"/>
            <ac:spMk id="17" creationId="{5AF54426-55C3-47D8-B0E0-5E72B9EEA418}"/>
          </ac:spMkLst>
        </pc:spChg>
        <pc:spChg chg="mod">
          <ac:chgData name="Larmie, Molly R" userId="3aed521a-7077-475e-b537-67da507ad75a" providerId="ADAL" clId="{1CEB24BF-A45B-4694-86DE-C8B63D446D9B}" dt="2022-01-10T06:05:40.284" v="630" actId="14100"/>
          <ac:spMkLst>
            <pc:docMk/>
            <pc:sldMk cId="0" sldId="275"/>
            <ac:spMk id="350" creationId="{00000000-0000-0000-0000-000000000000}"/>
          </ac:spMkLst>
        </pc:spChg>
        <pc:spChg chg="ord">
          <ac:chgData name="Larmie, Molly R" userId="3aed521a-7077-475e-b537-67da507ad75a" providerId="ADAL" clId="{1CEB24BF-A45B-4694-86DE-C8B63D446D9B}" dt="2022-01-19T05:04:54.613" v="776"/>
          <ac:spMkLst>
            <pc:docMk/>
            <pc:sldMk cId="0" sldId="275"/>
            <ac:spMk id="357" creationId="{00000000-0000-0000-0000-000000000000}"/>
          </ac:spMkLst>
        </pc:spChg>
        <pc:spChg chg="del mod">
          <ac:chgData name="Larmie, Molly R" userId="3aed521a-7077-475e-b537-67da507ad75a" providerId="ADAL" clId="{1CEB24BF-A45B-4694-86DE-C8B63D446D9B}" dt="2022-01-10T05:55:09.963" v="611" actId="478"/>
          <ac:spMkLst>
            <pc:docMk/>
            <pc:sldMk cId="0" sldId="275"/>
            <ac:spMk id="358" creationId="{00000000-0000-0000-0000-000000000000}"/>
          </ac:spMkLst>
        </pc:spChg>
        <pc:spChg chg="del">
          <ac:chgData name="Larmie, Molly R" userId="3aed521a-7077-475e-b537-67da507ad75a" providerId="ADAL" clId="{1CEB24BF-A45B-4694-86DE-C8B63D446D9B}" dt="2022-01-10T05:54:56.953" v="607" actId="478"/>
          <ac:spMkLst>
            <pc:docMk/>
            <pc:sldMk cId="0" sldId="275"/>
            <ac:spMk id="359" creationId="{00000000-0000-0000-0000-000000000000}"/>
          </ac:spMkLst>
        </pc:spChg>
        <pc:spChg chg="del">
          <ac:chgData name="Larmie, Molly R" userId="3aed521a-7077-475e-b537-67da507ad75a" providerId="ADAL" clId="{1CEB24BF-A45B-4694-86DE-C8B63D446D9B}" dt="2022-01-10T05:55:01.180" v="608" actId="478"/>
          <ac:spMkLst>
            <pc:docMk/>
            <pc:sldMk cId="0" sldId="275"/>
            <ac:spMk id="360" creationId="{00000000-0000-0000-0000-000000000000}"/>
          </ac:spMkLst>
        </pc:spChg>
        <pc:picChg chg="add mod modCrop">
          <ac:chgData name="Larmie, Molly R" userId="3aed521a-7077-475e-b537-67da507ad75a" providerId="ADAL" clId="{1CEB24BF-A45B-4694-86DE-C8B63D446D9B}" dt="2022-01-10T06:07:11.829" v="653" actId="1035"/>
          <ac:picMkLst>
            <pc:docMk/>
            <pc:sldMk cId="0" sldId="275"/>
            <ac:picMk id="16" creationId="{33298F6E-6207-4F05-96E5-7F10BF61BAA0}"/>
          </ac:picMkLst>
        </pc:picChg>
        <pc:picChg chg="del">
          <ac:chgData name="Larmie, Molly R" userId="3aed521a-7077-475e-b537-67da507ad75a" providerId="ADAL" clId="{1CEB24BF-A45B-4694-86DE-C8B63D446D9B}" dt="2022-01-10T05:55:06.587" v="610" actId="478"/>
          <ac:picMkLst>
            <pc:docMk/>
            <pc:sldMk cId="0" sldId="275"/>
            <ac:picMk id="349" creationId="{00000000-0000-0000-0000-000000000000}"/>
          </ac:picMkLst>
        </pc:picChg>
        <pc:cxnChg chg="del">
          <ac:chgData name="Larmie, Molly R" userId="3aed521a-7077-475e-b537-67da507ad75a" providerId="ADAL" clId="{1CEB24BF-A45B-4694-86DE-C8B63D446D9B}" dt="2022-01-10T05:55:04.167" v="609" actId="478"/>
          <ac:cxnSpMkLst>
            <pc:docMk/>
            <pc:sldMk cId="0" sldId="275"/>
            <ac:cxnSpMk id="361" creationId="{00000000-0000-0000-0000-000000000000}"/>
          </ac:cxnSpMkLst>
        </pc:cxnChg>
      </pc:sldChg>
      <pc:sldChg chg="modSp del mod">
        <pc:chgData name="Larmie, Molly R" userId="3aed521a-7077-475e-b537-67da507ad75a" providerId="ADAL" clId="{1CEB24BF-A45B-4694-86DE-C8B63D446D9B}" dt="2022-01-10T23:05:47.333" v="689" actId="47"/>
        <pc:sldMkLst>
          <pc:docMk/>
          <pc:sldMk cId="0" sldId="276"/>
        </pc:sldMkLst>
        <pc:spChg chg="mod">
          <ac:chgData name="Larmie, Molly R" userId="3aed521a-7077-475e-b537-67da507ad75a" providerId="ADAL" clId="{1CEB24BF-A45B-4694-86DE-C8B63D446D9B}" dt="2022-01-10T23:05:44.769" v="688" actId="21"/>
          <ac:spMkLst>
            <pc:docMk/>
            <pc:sldMk cId="0" sldId="276"/>
            <ac:spMk id="2" creationId="{D98DE83F-28FB-4B4D-B77D-19DFE70B2BBA}"/>
          </ac:spMkLst>
        </pc:spChg>
        <pc:spChg chg="mod">
          <ac:chgData name="Larmie, Molly R" userId="3aed521a-7077-475e-b537-67da507ad75a" providerId="ADAL" clId="{1CEB24BF-A45B-4694-86DE-C8B63D446D9B}" dt="2022-01-10T05:54:19.098" v="604"/>
          <ac:spMkLst>
            <pc:docMk/>
            <pc:sldMk cId="0" sldId="276"/>
            <ac:spMk id="376" creationId="{00000000-0000-0000-0000-000000000000}"/>
          </ac:spMkLst>
        </pc:spChg>
      </pc:sldChg>
      <pc:sldChg chg="delSp modSp mod modNotesTx">
        <pc:chgData name="Larmie, Molly R" userId="3aed521a-7077-475e-b537-67da507ad75a" providerId="ADAL" clId="{1CEB24BF-A45B-4694-86DE-C8B63D446D9B}" dt="2022-02-04T06:51:20.172" v="1601" actId="1076"/>
        <pc:sldMkLst>
          <pc:docMk/>
          <pc:sldMk cId="0" sldId="277"/>
        </pc:sldMkLst>
        <pc:spChg chg="mod ord">
          <ac:chgData name="Larmie, Molly R" userId="3aed521a-7077-475e-b537-67da507ad75a" providerId="ADAL" clId="{1CEB24BF-A45B-4694-86DE-C8B63D446D9B}" dt="2022-02-04T06:51:06.626" v="1598" actId="255"/>
          <ac:spMkLst>
            <pc:docMk/>
            <pc:sldMk cId="0" sldId="277"/>
            <ac:spMk id="2" creationId="{0CBC66D5-56CF-4210-A06B-A8CEF4B13433}"/>
          </ac:spMkLst>
        </pc:spChg>
        <pc:spChg chg="mod ord">
          <ac:chgData name="Larmie, Molly R" userId="3aed521a-7077-475e-b537-67da507ad75a" providerId="ADAL" clId="{1CEB24BF-A45B-4694-86DE-C8B63D446D9B}" dt="2022-02-04T06:51:20.172" v="1601" actId="1076"/>
          <ac:spMkLst>
            <pc:docMk/>
            <pc:sldMk cId="0" sldId="277"/>
            <ac:spMk id="381" creationId="{00000000-0000-0000-0000-000000000000}"/>
          </ac:spMkLst>
        </pc:spChg>
        <pc:spChg chg="del mod">
          <ac:chgData name="Larmie, Molly R" userId="3aed521a-7077-475e-b537-67da507ad75a" providerId="ADAL" clId="{1CEB24BF-A45B-4694-86DE-C8B63D446D9B}" dt="2022-02-03T18:08:15.008" v="1035" actId="478"/>
          <ac:spMkLst>
            <pc:docMk/>
            <pc:sldMk cId="0" sldId="277"/>
            <ac:spMk id="390" creationId="{00000000-0000-0000-0000-000000000000}"/>
          </ac:spMkLst>
        </pc:spChg>
        <pc:picChg chg="del mod">
          <ac:chgData name="Larmie, Molly R" userId="3aed521a-7077-475e-b537-67da507ad75a" providerId="ADAL" clId="{1CEB24BF-A45B-4694-86DE-C8B63D446D9B}" dt="2022-02-03T18:04:09.593" v="908" actId="478"/>
          <ac:picMkLst>
            <pc:docMk/>
            <pc:sldMk cId="0" sldId="277"/>
            <ac:picMk id="389" creationId="{00000000-0000-0000-0000-000000000000}"/>
          </ac:picMkLst>
        </pc:picChg>
      </pc:sldChg>
      <pc:sldChg chg="modSp mod">
        <pc:chgData name="Larmie, Molly R" userId="3aed521a-7077-475e-b537-67da507ad75a" providerId="ADAL" clId="{1CEB24BF-A45B-4694-86DE-C8B63D446D9B}" dt="2022-02-03T18:07:37.633" v="1030" actId="20577"/>
        <pc:sldMkLst>
          <pc:docMk/>
          <pc:sldMk cId="0" sldId="278"/>
        </pc:sldMkLst>
        <pc:spChg chg="mod">
          <ac:chgData name="Larmie, Molly R" userId="3aed521a-7077-475e-b537-67da507ad75a" providerId="ADAL" clId="{1CEB24BF-A45B-4694-86DE-C8B63D446D9B}" dt="2022-02-03T18:07:37.633" v="1030" actId="20577"/>
          <ac:spMkLst>
            <pc:docMk/>
            <pc:sldMk cId="0" sldId="278"/>
            <ac:spMk id="2" creationId="{4CFE57B7-34D2-4AC8-986E-B108520DA465}"/>
          </ac:spMkLst>
        </pc:spChg>
        <pc:spChg chg="mod">
          <ac:chgData name="Larmie, Molly R" userId="3aed521a-7077-475e-b537-67da507ad75a" providerId="ADAL" clId="{1CEB24BF-A45B-4694-86DE-C8B63D446D9B}" dt="2021-10-10T03:39:47.813" v="440" actId="1036"/>
          <ac:spMkLst>
            <pc:docMk/>
            <pc:sldMk cId="0" sldId="278"/>
            <ac:spMk id="395" creationId="{00000000-0000-0000-0000-000000000000}"/>
          </ac:spMkLst>
        </pc:spChg>
        <pc:spChg chg="mod">
          <ac:chgData name="Larmie, Molly R" userId="3aed521a-7077-475e-b537-67da507ad75a" providerId="ADAL" clId="{1CEB24BF-A45B-4694-86DE-C8B63D446D9B}" dt="2022-02-02T02:00:19.312" v="891" actId="1036"/>
          <ac:spMkLst>
            <pc:docMk/>
            <pc:sldMk cId="0" sldId="278"/>
            <ac:spMk id="404" creationId="{00000000-0000-0000-0000-000000000000}"/>
          </ac:spMkLst>
        </pc:spChg>
      </pc:sldChg>
      <pc:sldChg chg="addSp delSp modSp add mod modNotesTx">
        <pc:chgData name="Larmie, Molly R" userId="3aed521a-7077-475e-b537-67da507ad75a" providerId="ADAL" clId="{1CEB24BF-A45B-4694-86DE-C8B63D446D9B}" dt="2022-02-04T06:57:50.745" v="1619" actId="33553"/>
        <pc:sldMkLst>
          <pc:docMk/>
          <pc:sldMk cId="23740866" sldId="279"/>
        </pc:sldMkLst>
        <pc:spChg chg="del mod">
          <ac:chgData name="Larmie, Molly R" userId="3aed521a-7077-475e-b537-67da507ad75a" providerId="ADAL" clId="{1CEB24BF-A45B-4694-86DE-C8B63D446D9B}" dt="2022-02-03T18:04:18.577" v="910" actId="478"/>
          <ac:spMkLst>
            <pc:docMk/>
            <pc:sldMk cId="23740866" sldId="279"/>
            <ac:spMk id="2" creationId="{0CBC66D5-56CF-4210-A06B-A8CEF4B13433}"/>
          </ac:spMkLst>
        </pc:spChg>
        <pc:spChg chg="add del mod">
          <ac:chgData name="Larmie, Molly R" userId="3aed521a-7077-475e-b537-67da507ad75a" providerId="ADAL" clId="{1CEB24BF-A45B-4694-86DE-C8B63D446D9B}" dt="2022-02-03T18:08:56.958" v="1042" actId="478"/>
          <ac:spMkLst>
            <pc:docMk/>
            <pc:sldMk cId="23740866" sldId="279"/>
            <ac:spMk id="4" creationId="{E5303ABC-0F00-43D1-BC9E-EC9425113247}"/>
          </ac:spMkLst>
        </pc:spChg>
        <pc:spChg chg="add mod">
          <ac:chgData name="Larmie, Molly R" userId="3aed521a-7077-475e-b537-67da507ad75a" providerId="ADAL" clId="{1CEB24BF-A45B-4694-86DE-C8B63D446D9B}" dt="2022-02-04T06:51:35.078" v="1603" actId="1076"/>
          <ac:spMkLst>
            <pc:docMk/>
            <pc:sldMk cId="23740866" sldId="279"/>
            <ac:spMk id="15" creationId="{EF1B8065-4011-4757-8BE4-DCF4F8688A46}"/>
          </ac:spMkLst>
        </pc:spChg>
        <pc:spChg chg="mod">
          <ac:chgData name="Larmie, Molly R" userId="3aed521a-7077-475e-b537-67da507ad75a" providerId="ADAL" clId="{1CEB24BF-A45B-4694-86DE-C8B63D446D9B}" dt="2022-02-04T06:57:50.745" v="1619" actId="33553"/>
          <ac:spMkLst>
            <pc:docMk/>
            <pc:sldMk cId="23740866" sldId="279"/>
            <ac:spMk id="381" creationId="{00000000-0000-0000-0000-000000000000}"/>
          </ac:spMkLst>
        </pc:spChg>
        <pc:spChg chg="del">
          <ac:chgData name="Larmie, Molly R" userId="3aed521a-7077-475e-b537-67da507ad75a" providerId="ADAL" clId="{1CEB24BF-A45B-4694-86DE-C8B63D446D9B}" dt="2022-02-03T18:09:10.367" v="1055" actId="478"/>
          <ac:spMkLst>
            <pc:docMk/>
            <pc:sldMk cId="23740866" sldId="279"/>
            <ac:spMk id="390" creationId="{00000000-0000-0000-0000-000000000000}"/>
          </ac:spMkLst>
        </pc:spChg>
        <pc:picChg chg="del">
          <ac:chgData name="Larmie, Molly R" userId="3aed521a-7077-475e-b537-67da507ad75a" providerId="ADAL" clId="{1CEB24BF-A45B-4694-86DE-C8B63D446D9B}" dt="2022-02-03T18:06:23.329" v="957" actId="478"/>
          <ac:picMkLst>
            <pc:docMk/>
            <pc:sldMk cId="23740866" sldId="279"/>
            <ac:picMk id="389" creationId="{00000000-0000-0000-0000-000000000000}"/>
          </ac:picMkLst>
        </pc:picChg>
      </pc:sldChg>
      <pc:sldChg chg="new del">
        <pc:chgData name="Larmie, Molly R" userId="3aed521a-7077-475e-b537-67da507ad75a" providerId="ADAL" clId="{1CEB24BF-A45B-4694-86DE-C8B63D446D9B}" dt="2022-02-03T18:02:43.639" v="893" actId="47"/>
        <pc:sldMkLst>
          <pc:docMk/>
          <pc:sldMk cId="2280476306" sldId="279"/>
        </pc:sldMkLst>
      </pc:sldChg>
      <pc:sldChg chg="add del">
        <pc:chgData name="Larmie, Molly R" userId="3aed521a-7077-475e-b537-67da507ad75a" providerId="ADAL" clId="{1CEB24BF-A45B-4694-86DE-C8B63D446D9B}" dt="2022-02-03T18:02:52.176" v="895" actId="47"/>
        <pc:sldMkLst>
          <pc:docMk/>
          <pc:sldMk cId="3279831870" sldId="279"/>
        </pc:sldMkLst>
      </pc:sldChg>
      <pc:sldChg chg="addSp delSp modSp add mod">
        <pc:chgData name="Larmie, Molly R" userId="3aed521a-7077-475e-b537-67da507ad75a" providerId="ADAL" clId="{1CEB24BF-A45B-4694-86DE-C8B63D446D9B}" dt="2022-02-04T06:57:33.011" v="1618" actId="33553"/>
        <pc:sldMkLst>
          <pc:docMk/>
          <pc:sldMk cId="1563394856" sldId="280"/>
        </pc:sldMkLst>
        <pc:spChg chg="del">
          <ac:chgData name="Larmie, Molly R" userId="3aed521a-7077-475e-b537-67da507ad75a" providerId="ADAL" clId="{1CEB24BF-A45B-4694-86DE-C8B63D446D9B}" dt="2022-02-04T06:57:23.288" v="1617" actId="478"/>
          <ac:spMkLst>
            <pc:docMk/>
            <pc:sldMk cId="1563394856" sldId="280"/>
            <ac:spMk id="4" creationId="{E5303ABC-0F00-43D1-BC9E-EC9425113247}"/>
          </ac:spMkLst>
        </pc:spChg>
        <pc:spChg chg="mod">
          <ac:chgData name="Larmie, Molly R" userId="3aed521a-7077-475e-b537-67da507ad75a" providerId="ADAL" clId="{1CEB24BF-A45B-4694-86DE-C8B63D446D9B}" dt="2022-02-04T06:57:33.011" v="1618" actId="33553"/>
          <ac:spMkLst>
            <pc:docMk/>
            <pc:sldMk cId="1563394856" sldId="280"/>
            <ac:spMk id="381" creationId="{00000000-0000-0000-0000-000000000000}"/>
          </ac:spMkLst>
        </pc:spChg>
        <pc:picChg chg="add del">
          <ac:chgData name="Larmie, Molly R" userId="3aed521a-7077-475e-b537-67da507ad75a" providerId="ADAL" clId="{1CEB24BF-A45B-4694-86DE-C8B63D446D9B}" dt="2022-02-03T18:06:19.289" v="956" actId="478"/>
          <ac:picMkLst>
            <pc:docMk/>
            <pc:sldMk cId="1563394856" sldId="280"/>
            <ac:picMk id="389" creationId="{00000000-0000-0000-0000-000000000000}"/>
          </ac:picMkLst>
        </pc:picChg>
      </pc:sldChg>
    </pc:docChg>
  </pc:docChgLst>
  <pc:docChgLst>
    <pc:chgData name="Janson, Brian D" userId="17869c82-e820-4f0b-9ef4-6bb812314540" providerId="ADAL" clId="{F4B7805A-709B-40C9-AD3B-CD47634B8974}"/>
    <pc:docChg chg="">
      <pc:chgData name="Janson, Brian D" userId="17869c82-e820-4f0b-9ef4-6bb812314540" providerId="ADAL" clId="{F4B7805A-709B-40C9-AD3B-CD47634B8974}" dt="2024-03-29T22:44:09.680" v="7"/>
      <pc:docMkLst>
        <pc:docMk/>
      </pc:docMkLst>
      <pc:sldChg chg="delCm">
        <pc:chgData name="Janson, Brian D" userId="17869c82-e820-4f0b-9ef4-6bb812314540" providerId="ADAL" clId="{F4B7805A-709B-40C9-AD3B-CD47634B8974}" dt="2024-03-29T22:43:39.559" v="0"/>
        <pc:sldMkLst>
          <pc:docMk/>
          <pc:sldMk cId="0" sldId="260"/>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F4B7805A-709B-40C9-AD3B-CD47634B8974}" dt="2024-03-29T22:43:39.559" v="0"/>
              <pc2:cmMkLst xmlns:pc2="http://schemas.microsoft.com/office/powerpoint/2019/9/main/command">
                <pc:docMk/>
                <pc:sldMk cId="0" sldId="260"/>
                <pc2:cmMk id="{FF1F218E-C665-482A-9C45-A68ED1CBC579}"/>
              </pc2:cmMkLst>
            </pc226:cmChg>
          </p:ext>
        </pc:extLst>
      </pc:sldChg>
      <pc:sldChg chg="delCm">
        <pc:chgData name="Janson, Brian D" userId="17869c82-e820-4f0b-9ef4-6bb812314540" providerId="ADAL" clId="{F4B7805A-709B-40C9-AD3B-CD47634B8974}" dt="2024-03-29T22:43:43.469" v="1"/>
        <pc:sldMkLst>
          <pc:docMk/>
          <pc:sldMk cId="0" sldId="261"/>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F4B7805A-709B-40C9-AD3B-CD47634B8974}" dt="2024-03-29T22:43:43.469" v="1"/>
              <pc2:cmMkLst xmlns:pc2="http://schemas.microsoft.com/office/powerpoint/2019/9/main/command">
                <pc:docMk/>
                <pc:sldMk cId="0" sldId="261"/>
                <pc2:cmMk id="{3AC1C248-89C8-4B11-83A0-F36DD24DF784}"/>
              </pc2:cmMkLst>
            </pc226:cmChg>
          </p:ext>
        </pc:extLst>
      </pc:sldChg>
      <pc:sldChg chg="delCm">
        <pc:chgData name="Janson, Brian D" userId="17869c82-e820-4f0b-9ef4-6bb812314540" providerId="ADAL" clId="{F4B7805A-709B-40C9-AD3B-CD47634B8974}" dt="2024-03-29T22:43:47.379" v="2"/>
        <pc:sldMkLst>
          <pc:docMk/>
          <pc:sldMk cId="0" sldId="263"/>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F4B7805A-709B-40C9-AD3B-CD47634B8974}" dt="2024-03-29T22:43:47.379" v="2"/>
              <pc2:cmMkLst xmlns:pc2="http://schemas.microsoft.com/office/powerpoint/2019/9/main/command">
                <pc:docMk/>
                <pc:sldMk cId="0" sldId="263"/>
                <pc2:cmMk id="{9C168BEB-959B-40DE-82BA-C05F0B1FCE5D}"/>
              </pc2:cmMkLst>
            </pc226:cmChg>
          </p:ext>
        </pc:extLst>
      </pc:sldChg>
      <pc:sldChg chg="delCm">
        <pc:chgData name="Janson, Brian D" userId="17869c82-e820-4f0b-9ef4-6bb812314540" providerId="ADAL" clId="{F4B7805A-709B-40C9-AD3B-CD47634B8974}" dt="2024-03-29T22:43:54.779" v="3"/>
        <pc:sldMkLst>
          <pc:docMk/>
          <pc:sldMk cId="0" sldId="270"/>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F4B7805A-709B-40C9-AD3B-CD47634B8974}" dt="2024-03-29T22:43:54.779" v="3"/>
              <pc2:cmMkLst xmlns:pc2="http://schemas.microsoft.com/office/powerpoint/2019/9/main/command">
                <pc:docMk/>
                <pc:sldMk cId="0" sldId="270"/>
                <pc2:cmMk id="{A9F0C2D5-72B9-4C56-A4A5-E262AC3FE8DD}"/>
              </pc2:cmMkLst>
            </pc226:cmChg>
          </p:ext>
        </pc:extLst>
      </pc:sldChg>
      <pc:sldChg chg="delCm">
        <pc:chgData name="Janson, Brian D" userId="17869c82-e820-4f0b-9ef4-6bb812314540" providerId="ADAL" clId="{F4B7805A-709B-40C9-AD3B-CD47634B8974}" dt="2024-03-29T22:43:57.081" v="4"/>
        <pc:sldMkLst>
          <pc:docMk/>
          <pc:sldMk cId="0" sldId="271"/>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F4B7805A-709B-40C9-AD3B-CD47634B8974}" dt="2024-03-29T22:43:57.081" v="4"/>
              <pc2:cmMkLst xmlns:pc2="http://schemas.microsoft.com/office/powerpoint/2019/9/main/command">
                <pc:docMk/>
                <pc:sldMk cId="0" sldId="271"/>
                <pc2:cmMk id="{ED6B4B6F-AA69-4F3A-ADAA-8CA233F8F0DB}"/>
              </pc2:cmMkLst>
            </pc226:cmChg>
          </p:ext>
        </pc:extLst>
      </pc:sldChg>
      <pc:sldChg chg="delCm">
        <pc:chgData name="Janson, Brian D" userId="17869c82-e820-4f0b-9ef4-6bb812314540" providerId="ADAL" clId="{F4B7805A-709B-40C9-AD3B-CD47634B8974}" dt="2024-03-29T22:44:01.658" v="5"/>
        <pc:sldMkLst>
          <pc:docMk/>
          <pc:sldMk cId="0" sldId="274"/>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F4B7805A-709B-40C9-AD3B-CD47634B8974}" dt="2024-03-29T22:44:01.658" v="5"/>
              <pc2:cmMkLst xmlns:pc2="http://schemas.microsoft.com/office/powerpoint/2019/9/main/command">
                <pc:docMk/>
                <pc:sldMk cId="0" sldId="274"/>
                <pc2:cmMk id="{2B457948-75C6-4AE0-8658-11D21D66B819}"/>
              </pc2:cmMkLst>
            </pc226:cmChg>
          </p:ext>
        </pc:extLst>
      </pc:sldChg>
      <pc:sldChg chg="delCm">
        <pc:chgData name="Janson, Brian D" userId="17869c82-e820-4f0b-9ef4-6bb812314540" providerId="ADAL" clId="{F4B7805A-709B-40C9-AD3B-CD47634B8974}" dt="2024-03-29T22:44:04.072" v="6"/>
        <pc:sldMkLst>
          <pc:docMk/>
          <pc:sldMk cId="0" sldId="275"/>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F4B7805A-709B-40C9-AD3B-CD47634B8974}" dt="2024-03-29T22:44:04.072" v="6"/>
              <pc2:cmMkLst xmlns:pc2="http://schemas.microsoft.com/office/powerpoint/2019/9/main/command">
                <pc:docMk/>
                <pc:sldMk cId="0" sldId="275"/>
                <pc2:cmMk id="{11516F6E-AB23-432A-9E12-9E8F58017CE3}"/>
              </pc2:cmMkLst>
            </pc226:cmChg>
          </p:ext>
        </pc:extLst>
      </pc:sldChg>
      <pc:sldChg chg="delCm">
        <pc:chgData name="Janson, Brian D" userId="17869c82-e820-4f0b-9ef4-6bb812314540" providerId="ADAL" clId="{F4B7805A-709B-40C9-AD3B-CD47634B8974}" dt="2024-03-29T22:44:09.680" v="7"/>
        <pc:sldMkLst>
          <pc:docMk/>
          <pc:sldMk cId="0" sldId="278"/>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F4B7805A-709B-40C9-AD3B-CD47634B8974}" dt="2024-03-29T22:44:09.680" v="7"/>
              <pc2:cmMkLst xmlns:pc2="http://schemas.microsoft.com/office/powerpoint/2019/9/main/command">
                <pc:docMk/>
                <pc:sldMk cId="0" sldId="278"/>
                <pc2:cmMk id="{CC62CDF1-7107-4315-8BAE-708DF1167C7B}"/>
              </pc2:cmMkLst>
            </pc226:cmChg>
          </p:ext>
        </pc:extLst>
      </pc:sldChg>
    </pc:docChg>
  </pc:docChgLst>
  <pc:docChgLst>
    <pc:chgData name="Chou, Daniel E" userId="d08e0fa8-7617-4d19-934e-8e462abf1768" providerId="ADAL" clId="{642D72A4-3B41-4E16-A635-946AB899FD42}"/>
    <pc:docChg chg="undo redo custSel modSld">
      <pc:chgData name="Chou, Daniel E" userId="d08e0fa8-7617-4d19-934e-8e462abf1768" providerId="ADAL" clId="{642D72A4-3B41-4E16-A635-946AB899FD42}" dt="2021-07-29T00:37:45.402" v="1036" actId="13244"/>
      <pc:docMkLst>
        <pc:docMk/>
      </pc:docMkLst>
      <pc:sldChg chg="modSp mod">
        <pc:chgData name="Chou, Daniel E" userId="d08e0fa8-7617-4d19-934e-8e462abf1768" providerId="ADAL" clId="{642D72A4-3B41-4E16-A635-946AB899FD42}" dt="2021-07-29T00:33:05.332" v="437" actId="255"/>
        <pc:sldMkLst>
          <pc:docMk/>
          <pc:sldMk cId="0" sldId="262"/>
        </pc:sldMkLst>
        <pc:spChg chg="mod">
          <ac:chgData name="Chou, Daniel E" userId="d08e0fa8-7617-4d19-934e-8e462abf1768" providerId="ADAL" clId="{642D72A4-3B41-4E16-A635-946AB899FD42}" dt="2021-07-29T00:33:05.332" v="437" actId="255"/>
          <ac:spMkLst>
            <pc:docMk/>
            <pc:sldMk cId="0" sldId="262"/>
            <ac:spMk id="147" creationId="{00000000-0000-0000-0000-000000000000}"/>
          </ac:spMkLst>
        </pc:spChg>
        <pc:spChg chg="mod">
          <ac:chgData name="Chou, Daniel E" userId="d08e0fa8-7617-4d19-934e-8e462abf1768" providerId="ADAL" clId="{642D72A4-3B41-4E16-A635-946AB899FD42}" dt="2021-07-29T00:33:05.332" v="437" actId="255"/>
          <ac:spMkLst>
            <pc:docMk/>
            <pc:sldMk cId="0" sldId="262"/>
            <ac:spMk id="148" creationId="{00000000-0000-0000-0000-000000000000}"/>
          </ac:spMkLst>
        </pc:spChg>
        <pc:spChg chg="mod">
          <ac:chgData name="Chou, Daniel E" userId="d08e0fa8-7617-4d19-934e-8e462abf1768" providerId="ADAL" clId="{642D72A4-3B41-4E16-A635-946AB899FD42}" dt="2021-07-29T00:33:05.332" v="437" actId="255"/>
          <ac:spMkLst>
            <pc:docMk/>
            <pc:sldMk cId="0" sldId="262"/>
            <ac:spMk id="149" creationId="{00000000-0000-0000-0000-000000000000}"/>
          </ac:spMkLst>
        </pc:spChg>
        <pc:spChg chg="mod">
          <ac:chgData name="Chou, Daniel E" userId="d08e0fa8-7617-4d19-934e-8e462abf1768" providerId="ADAL" clId="{642D72A4-3B41-4E16-A635-946AB899FD42}" dt="2021-07-29T00:33:05.332" v="437" actId="255"/>
          <ac:spMkLst>
            <pc:docMk/>
            <pc:sldMk cId="0" sldId="262"/>
            <ac:spMk id="150" creationId="{00000000-0000-0000-0000-000000000000}"/>
          </ac:spMkLst>
        </pc:spChg>
        <pc:spChg chg="mod">
          <ac:chgData name="Chou, Daniel E" userId="d08e0fa8-7617-4d19-934e-8e462abf1768" providerId="ADAL" clId="{642D72A4-3B41-4E16-A635-946AB899FD42}" dt="2021-07-29T00:32:32.495" v="431" actId="122"/>
          <ac:spMkLst>
            <pc:docMk/>
            <pc:sldMk cId="0" sldId="262"/>
            <ac:spMk id="153" creationId="{00000000-0000-0000-0000-000000000000}"/>
          </ac:spMkLst>
        </pc:spChg>
      </pc:sldChg>
      <pc:sldChg chg="addSp delSp modSp mod">
        <pc:chgData name="Chou, Daniel E" userId="d08e0fa8-7617-4d19-934e-8e462abf1768" providerId="ADAL" clId="{642D72A4-3B41-4E16-A635-946AB899FD42}" dt="2021-07-29T00:36:57.416" v="1030" actId="13244"/>
        <pc:sldMkLst>
          <pc:docMk/>
          <pc:sldMk cId="0" sldId="263"/>
        </pc:sldMkLst>
        <pc:picChg chg="add del mod ord modCrop">
          <ac:chgData name="Chou, Daniel E" userId="d08e0fa8-7617-4d19-934e-8e462abf1768" providerId="ADAL" clId="{642D72A4-3B41-4E16-A635-946AB899FD42}" dt="2021-07-29T00:36:57.416" v="1030" actId="13244"/>
          <ac:picMkLst>
            <pc:docMk/>
            <pc:sldMk cId="0" sldId="263"/>
            <ac:picMk id="3" creationId="{488EDC7E-EB69-42BD-B087-52D4B81BD5EA}"/>
          </ac:picMkLst>
        </pc:picChg>
        <pc:picChg chg="add del">
          <ac:chgData name="Chou, Daniel E" userId="d08e0fa8-7617-4d19-934e-8e462abf1768" providerId="ADAL" clId="{642D72A4-3B41-4E16-A635-946AB899FD42}" dt="2021-07-29T00:28:52.322" v="117" actId="478"/>
          <ac:picMkLst>
            <pc:docMk/>
            <pc:sldMk cId="0" sldId="263"/>
            <ac:picMk id="166" creationId="{00000000-0000-0000-0000-000000000000}"/>
          </ac:picMkLst>
        </pc:picChg>
      </pc:sldChg>
      <pc:sldChg chg="addSp delSp modSp mod modAnim">
        <pc:chgData name="Chou, Daniel E" userId="d08e0fa8-7617-4d19-934e-8e462abf1768" providerId="ADAL" clId="{642D72A4-3B41-4E16-A635-946AB899FD42}" dt="2021-07-29T00:37:14.694" v="1032" actId="13244"/>
        <pc:sldMkLst>
          <pc:docMk/>
          <pc:sldMk cId="0" sldId="264"/>
        </pc:sldMkLst>
        <pc:spChg chg="mod">
          <ac:chgData name="Chou, Daniel E" userId="d08e0fa8-7617-4d19-934e-8e462abf1768" providerId="ADAL" clId="{642D72A4-3B41-4E16-A635-946AB899FD42}" dt="2021-07-28T20:55:06.743" v="3" actId="255"/>
          <ac:spMkLst>
            <pc:docMk/>
            <pc:sldMk cId="0" sldId="264"/>
            <ac:spMk id="171" creationId="{00000000-0000-0000-0000-000000000000}"/>
          </ac:spMkLst>
        </pc:spChg>
        <pc:picChg chg="add mod ord">
          <ac:chgData name="Chou, Daniel E" userId="d08e0fa8-7617-4d19-934e-8e462abf1768" providerId="ADAL" clId="{642D72A4-3B41-4E16-A635-946AB899FD42}" dt="2021-07-29T00:37:14.694" v="1032" actId="13244"/>
          <ac:picMkLst>
            <pc:docMk/>
            <pc:sldMk cId="0" sldId="264"/>
            <ac:picMk id="3" creationId="{89431C5D-1087-414E-85D6-5194A65C8D3D}"/>
          </ac:picMkLst>
        </pc:picChg>
        <pc:picChg chg="del mod">
          <ac:chgData name="Chou, Daniel E" userId="d08e0fa8-7617-4d19-934e-8e462abf1768" providerId="ADAL" clId="{642D72A4-3B41-4E16-A635-946AB899FD42}" dt="2021-07-29T00:23:30.318" v="4" actId="478"/>
          <ac:picMkLst>
            <pc:docMk/>
            <pc:sldMk cId="0" sldId="264"/>
            <ac:picMk id="181" creationId="{00000000-0000-0000-0000-000000000000}"/>
          </ac:picMkLst>
        </pc:picChg>
      </pc:sldChg>
      <pc:sldChg chg="modSp mod">
        <pc:chgData name="Chou, Daniel E" userId="d08e0fa8-7617-4d19-934e-8e462abf1768" providerId="ADAL" clId="{642D72A4-3B41-4E16-A635-946AB899FD42}" dt="2021-07-29T00:34:10.210" v="447" actId="1076"/>
        <pc:sldMkLst>
          <pc:docMk/>
          <pc:sldMk cId="0" sldId="265"/>
        </pc:sldMkLst>
        <pc:spChg chg="mod">
          <ac:chgData name="Chou, Daniel E" userId="d08e0fa8-7617-4d19-934e-8e462abf1768" providerId="ADAL" clId="{642D72A4-3B41-4E16-A635-946AB899FD42}" dt="2021-07-29T00:34:10.210" v="447" actId="1076"/>
          <ac:spMkLst>
            <pc:docMk/>
            <pc:sldMk cId="0" sldId="265"/>
            <ac:spMk id="186" creationId="{00000000-0000-0000-0000-000000000000}"/>
          </ac:spMkLst>
        </pc:spChg>
        <pc:spChg chg="mod">
          <ac:chgData name="Chou, Daniel E" userId="d08e0fa8-7617-4d19-934e-8e462abf1768" providerId="ADAL" clId="{642D72A4-3B41-4E16-A635-946AB899FD42}" dt="2021-07-29T00:33:28.157" v="442" actId="404"/>
          <ac:spMkLst>
            <pc:docMk/>
            <pc:sldMk cId="0" sldId="265"/>
            <ac:spMk id="191" creationId="{00000000-0000-0000-0000-000000000000}"/>
          </ac:spMkLst>
        </pc:spChg>
        <pc:spChg chg="mod">
          <ac:chgData name="Chou, Daniel E" userId="d08e0fa8-7617-4d19-934e-8e462abf1768" providerId="ADAL" clId="{642D72A4-3B41-4E16-A635-946AB899FD42}" dt="2021-07-29T00:33:28.157" v="442" actId="404"/>
          <ac:spMkLst>
            <pc:docMk/>
            <pc:sldMk cId="0" sldId="265"/>
            <ac:spMk id="192" creationId="{00000000-0000-0000-0000-000000000000}"/>
          </ac:spMkLst>
        </pc:spChg>
        <pc:spChg chg="mod">
          <ac:chgData name="Chou, Daniel E" userId="d08e0fa8-7617-4d19-934e-8e462abf1768" providerId="ADAL" clId="{642D72A4-3B41-4E16-A635-946AB899FD42}" dt="2021-07-29T00:33:28.157" v="442" actId="404"/>
          <ac:spMkLst>
            <pc:docMk/>
            <pc:sldMk cId="0" sldId="265"/>
            <ac:spMk id="193" creationId="{00000000-0000-0000-0000-000000000000}"/>
          </ac:spMkLst>
        </pc:spChg>
        <pc:spChg chg="mod">
          <ac:chgData name="Chou, Daniel E" userId="d08e0fa8-7617-4d19-934e-8e462abf1768" providerId="ADAL" clId="{642D72A4-3B41-4E16-A635-946AB899FD42}" dt="2021-07-29T00:33:28.157" v="442" actId="404"/>
          <ac:spMkLst>
            <pc:docMk/>
            <pc:sldMk cId="0" sldId="265"/>
            <ac:spMk id="194" creationId="{00000000-0000-0000-0000-000000000000}"/>
          </ac:spMkLst>
        </pc:spChg>
        <pc:spChg chg="mod">
          <ac:chgData name="Chou, Daniel E" userId="d08e0fa8-7617-4d19-934e-8e462abf1768" providerId="ADAL" clId="{642D72A4-3B41-4E16-A635-946AB899FD42}" dt="2021-07-29T00:33:28.157" v="442" actId="404"/>
          <ac:spMkLst>
            <pc:docMk/>
            <pc:sldMk cId="0" sldId="265"/>
            <ac:spMk id="203" creationId="{00000000-0000-0000-0000-000000000000}"/>
          </ac:spMkLst>
        </pc:spChg>
        <pc:spChg chg="mod">
          <ac:chgData name="Chou, Daniel E" userId="d08e0fa8-7617-4d19-934e-8e462abf1768" providerId="ADAL" clId="{642D72A4-3B41-4E16-A635-946AB899FD42}" dt="2021-07-29T00:33:28.157" v="442" actId="404"/>
          <ac:spMkLst>
            <pc:docMk/>
            <pc:sldMk cId="0" sldId="265"/>
            <ac:spMk id="204" creationId="{00000000-0000-0000-0000-000000000000}"/>
          </ac:spMkLst>
        </pc:spChg>
        <pc:spChg chg="mod">
          <ac:chgData name="Chou, Daniel E" userId="d08e0fa8-7617-4d19-934e-8e462abf1768" providerId="ADAL" clId="{642D72A4-3B41-4E16-A635-946AB899FD42}" dt="2021-07-29T00:33:28.157" v="442" actId="404"/>
          <ac:spMkLst>
            <pc:docMk/>
            <pc:sldMk cId="0" sldId="265"/>
            <ac:spMk id="205" creationId="{00000000-0000-0000-0000-000000000000}"/>
          </ac:spMkLst>
        </pc:spChg>
        <pc:spChg chg="mod">
          <ac:chgData name="Chou, Daniel E" userId="d08e0fa8-7617-4d19-934e-8e462abf1768" providerId="ADAL" clId="{642D72A4-3B41-4E16-A635-946AB899FD42}" dt="2021-07-29T00:33:28.157" v="442" actId="404"/>
          <ac:spMkLst>
            <pc:docMk/>
            <pc:sldMk cId="0" sldId="265"/>
            <ac:spMk id="206" creationId="{00000000-0000-0000-0000-000000000000}"/>
          </ac:spMkLst>
        </pc:spChg>
        <pc:picChg chg="mod">
          <ac:chgData name="Chou, Daniel E" userId="d08e0fa8-7617-4d19-934e-8e462abf1768" providerId="ADAL" clId="{642D72A4-3B41-4E16-A635-946AB899FD42}" dt="2021-07-29T00:33:51.979" v="445" actId="14100"/>
          <ac:picMkLst>
            <pc:docMk/>
            <pc:sldMk cId="0" sldId="265"/>
            <ac:picMk id="190" creationId="{00000000-0000-0000-0000-000000000000}"/>
          </ac:picMkLst>
        </pc:picChg>
        <pc:cxnChg chg="mod">
          <ac:chgData name="Chou, Daniel E" userId="d08e0fa8-7617-4d19-934e-8e462abf1768" providerId="ADAL" clId="{642D72A4-3B41-4E16-A635-946AB899FD42}" dt="2021-07-29T00:33:28.157" v="442" actId="404"/>
          <ac:cxnSpMkLst>
            <pc:docMk/>
            <pc:sldMk cId="0" sldId="265"/>
            <ac:cxnSpMk id="195" creationId="{00000000-0000-0000-0000-000000000000}"/>
          </ac:cxnSpMkLst>
        </pc:cxnChg>
        <pc:cxnChg chg="mod">
          <ac:chgData name="Chou, Daniel E" userId="d08e0fa8-7617-4d19-934e-8e462abf1768" providerId="ADAL" clId="{642D72A4-3B41-4E16-A635-946AB899FD42}" dt="2021-07-29T00:33:28.157" v="442" actId="404"/>
          <ac:cxnSpMkLst>
            <pc:docMk/>
            <pc:sldMk cId="0" sldId="265"/>
            <ac:cxnSpMk id="196" creationId="{00000000-0000-0000-0000-000000000000}"/>
          </ac:cxnSpMkLst>
        </pc:cxnChg>
      </pc:sldChg>
      <pc:sldChg chg="addSp delSp modSp mod modAnim">
        <pc:chgData name="Chou, Daniel E" userId="d08e0fa8-7617-4d19-934e-8e462abf1768" providerId="ADAL" clId="{642D72A4-3B41-4E16-A635-946AB899FD42}" dt="2021-07-29T00:37:27.852" v="1033" actId="13244"/>
        <pc:sldMkLst>
          <pc:docMk/>
          <pc:sldMk cId="0" sldId="266"/>
        </pc:sldMkLst>
        <pc:picChg chg="add mod ord">
          <ac:chgData name="Chou, Daniel E" userId="d08e0fa8-7617-4d19-934e-8e462abf1768" providerId="ADAL" clId="{642D72A4-3B41-4E16-A635-946AB899FD42}" dt="2021-07-29T00:37:27.852" v="1033" actId="13244"/>
          <ac:picMkLst>
            <pc:docMk/>
            <pc:sldMk cId="0" sldId="266"/>
            <ac:picMk id="3" creationId="{8F957EAF-CE21-40E9-A34A-0F001D369C2F}"/>
          </ac:picMkLst>
        </pc:picChg>
        <pc:picChg chg="del">
          <ac:chgData name="Chou, Daniel E" userId="d08e0fa8-7617-4d19-934e-8e462abf1768" providerId="ADAL" clId="{642D72A4-3B41-4E16-A635-946AB899FD42}" dt="2021-07-29T00:23:32.713" v="5" actId="478"/>
          <ac:picMkLst>
            <pc:docMk/>
            <pc:sldMk cId="0" sldId="266"/>
            <ac:picMk id="221" creationId="{00000000-0000-0000-0000-000000000000}"/>
          </ac:picMkLst>
        </pc:picChg>
      </pc:sldChg>
      <pc:sldChg chg="modSp mod">
        <pc:chgData name="Chou, Daniel E" userId="d08e0fa8-7617-4d19-934e-8e462abf1768" providerId="ADAL" clId="{642D72A4-3B41-4E16-A635-946AB899FD42}" dt="2021-07-29T00:34:28.065" v="449" actId="404"/>
        <pc:sldMkLst>
          <pc:docMk/>
          <pc:sldMk cId="0" sldId="267"/>
        </pc:sldMkLst>
        <pc:spChg chg="mod">
          <ac:chgData name="Chou, Daniel E" userId="d08e0fa8-7617-4d19-934e-8e462abf1768" providerId="ADAL" clId="{642D72A4-3B41-4E16-A635-946AB899FD42}" dt="2021-07-29T00:34:28.065" v="449" actId="404"/>
          <ac:spMkLst>
            <pc:docMk/>
            <pc:sldMk cId="0" sldId="267"/>
            <ac:spMk id="237" creationId="{00000000-0000-0000-0000-000000000000}"/>
          </ac:spMkLst>
        </pc:spChg>
        <pc:spChg chg="mod">
          <ac:chgData name="Chou, Daniel E" userId="d08e0fa8-7617-4d19-934e-8e462abf1768" providerId="ADAL" clId="{642D72A4-3B41-4E16-A635-946AB899FD42}" dt="2021-07-29T00:34:28.065" v="449" actId="404"/>
          <ac:spMkLst>
            <pc:docMk/>
            <pc:sldMk cId="0" sldId="267"/>
            <ac:spMk id="238" creationId="{00000000-0000-0000-0000-000000000000}"/>
          </ac:spMkLst>
        </pc:spChg>
        <pc:spChg chg="mod">
          <ac:chgData name="Chou, Daniel E" userId="d08e0fa8-7617-4d19-934e-8e462abf1768" providerId="ADAL" clId="{642D72A4-3B41-4E16-A635-946AB899FD42}" dt="2021-07-29T00:34:28.065" v="449" actId="404"/>
          <ac:spMkLst>
            <pc:docMk/>
            <pc:sldMk cId="0" sldId="267"/>
            <ac:spMk id="239" creationId="{00000000-0000-0000-0000-000000000000}"/>
          </ac:spMkLst>
        </pc:spChg>
        <pc:spChg chg="mod">
          <ac:chgData name="Chou, Daniel E" userId="d08e0fa8-7617-4d19-934e-8e462abf1768" providerId="ADAL" clId="{642D72A4-3B41-4E16-A635-946AB899FD42}" dt="2021-07-29T00:34:28.065" v="449" actId="404"/>
          <ac:spMkLst>
            <pc:docMk/>
            <pc:sldMk cId="0" sldId="267"/>
            <ac:spMk id="240" creationId="{00000000-0000-0000-0000-000000000000}"/>
          </ac:spMkLst>
        </pc:spChg>
        <pc:spChg chg="mod">
          <ac:chgData name="Chou, Daniel E" userId="d08e0fa8-7617-4d19-934e-8e462abf1768" providerId="ADAL" clId="{642D72A4-3B41-4E16-A635-946AB899FD42}" dt="2021-07-29T00:34:28.065" v="449" actId="404"/>
          <ac:spMkLst>
            <pc:docMk/>
            <pc:sldMk cId="0" sldId="267"/>
            <ac:spMk id="243" creationId="{00000000-0000-0000-0000-000000000000}"/>
          </ac:spMkLst>
        </pc:spChg>
      </pc:sldChg>
      <pc:sldChg chg="addSp delSp modSp mod modAnim">
        <pc:chgData name="Chou, Daniel E" userId="d08e0fa8-7617-4d19-934e-8e462abf1768" providerId="ADAL" clId="{642D72A4-3B41-4E16-A635-946AB899FD42}" dt="2021-07-29T00:37:33.293" v="1034" actId="13244"/>
        <pc:sldMkLst>
          <pc:docMk/>
          <pc:sldMk cId="0" sldId="268"/>
        </pc:sldMkLst>
        <pc:picChg chg="add mod ord">
          <ac:chgData name="Chou, Daniel E" userId="d08e0fa8-7617-4d19-934e-8e462abf1768" providerId="ADAL" clId="{642D72A4-3B41-4E16-A635-946AB899FD42}" dt="2021-07-29T00:37:33.293" v="1034" actId="13244"/>
          <ac:picMkLst>
            <pc:docMk/>
            <pc:sldMk cId="0" sldId="268"/>
            <ac:picMk id="3" creationId="{96D716B0-1BF1-4CEC-B42D-DA715E452C65}"/>
          </ac:picMkLst>
        </pc:picChg>
        <pc:picChg chg="del">
          <ac:chgData name="Chou, Daniel E" userId="d08e0fa8-7617-4d19-934e-8e462abf1768" providerId="ADAL" clId="{642D72A4-3B41-4E16-A635-946AB899FD42}" dt="2021-07-29T00:23:35.633" v="6" actId="478"/>
          <ac:picMkLst>
            <pc:docMk/>
            <pc:sldMk cId="0" sldId="268"/>
            <ac:picMk id="256" creationId="{00000000-0000-0000-0000-000000000000}"/>
          </ac:picMkLst>
        </pc:picChg>
      </pc:sldChg>
      <pc:sldChg chg="addSp delSp modSp mod modAnim">
        <pc:chgData name="Chou, Daniel E" userId="d08e0fa8-7617-4d19-934e-8e462abf1768" providerId="ADAL" clId="{642D72A4-3B41-4E16-A635-946AB899FD42}" dt="2021-07-29T00:37:38.743" v="1035" actId="13244"/>
        <pc:sldMkLst>
          <pc:docMk/>
          <pc:sldMk cId="0" sldId="269"/>
        </pc:sldMkLst>
        <pc:picChg chg="add mod ord">
          <ac:chgData name="Chou, Daniel E" userId="d08e0fa8-7617-4d19-934e-8e462abf1768" providerId="ADAL" clId="{642D72A4-3B41-4E16-A635-946AB899FD42}" dt="2021-07-29T00:37:38.743" v="1035" actId="13244"/>
          <ac:picMkLst>
            <pc:docMk/>
            <pc:sldMk cId="0" sldId="269"/>
            <ac:picMk id="3" creationId="{1321B169-813B-470D-AAD6-ADC5B5863008}"/>
          </ac:picMkLst>
        </pc:picChg>
        <pc:picChg chg="del">
          <ac:chgData name="Chou, Daniel E" userId="d08e0fa8-7617-4d19-934e-8e462abf1768" providerId="ADAL" clId="{642D72A4-3B41-4E16-A635-946AB899FD42}" dt="2021-07-29T00:23:37.218" v="7" actId="478"/>
          <ac:picMkLst>
            <pc:docMk/>
            <pc:sldMk cId="0" sldId="269"/>
            <ac:picMk id="273" creationId="{00000000-0000-0000-0000-000000000000}"/>
          </ac:picMkLst>
        </pc:picChg>
      </pc:sldChg>
      <pc:sldChg chg="addSp delSp modSp mod modAnim">
        <pc:chgData name="Chou, Daniel E" userId="d08e0fa8-7617-4d19-934e-8e462abf1768" providerId="ADAL" clId="{642D72A4-3B41-4E16-A635-946AB899FD42}" dt="2021-07-29T00:37:45.402" v="1036" actId="13244"/>
        <pc:sldMkLst>
          <pc:docMk/>
          <pc:sldMk cId="0" sldId="272"/>
        </pc:sldMkLst>
        <pc:picChg chg="add mod ord">
          <ac:chgData name="Chou, Daniel E" userId="d08e0fa8-7617-4d19-934e-8e462abf1768" providerId="ADAL" clId="{642D72A4-3B41-4E16-A635-946AB899FD42}" dt="2021-07-29T00:37:45.402" v="1036" actId="13244"/>
          <ac:picMkLst>
            <pc:docMk/>
            <pc:sldMk cId="0" sldId="272"/>
            <ac:picMk id="3" creationId="{EF3A9B83-017A-4A7E-8200-BC0556BE7F2B}"/>
          </ac:picMkLst>
        </pc:picChg>
        <pc:picChg chg="del mod">
          <ac:chgData name="Chou, Daniel E" userId="d08e0fa8-7617-4d19-934e-8e462abf1768" providerId="ADAL" clId="{642D72A4-3B41-4E16-A635-946AB899FD42}" dt="2021-07-29T00:23:40.542" v="9" actId="478"/>
          <ac:picMkLst>
            <pc:docMk/>
            <pc:sldMk cId="0" sldId="272"/>
            <ac:picMk id="316" creationId="{00000000-0000-0000-0000-000000000000}"/>
          </ac:picMkLst>
        </pc:picChg>
      </pc:sldChg>
    </pc:docChg>
  </pc:docChgLst>
  <pc:docChgLst>
    <pc:chgData name="Coble, Deborah A" userId="S::dcoble@blm.gov::edb799e7-acd2-4d1e-a010-893bd14d0664" providerId="AD" clId="Web-{B3E688F1-C0E6-5785-BC5A-461D339B6221}"/>
    <pc:docChg chg="mod modSld">
      <pc:chgData name="Coble, Deborah A" userId="S::dcoble@blm.gov::edb799e7-acd2-4d1e-a010-893bd14d0664" providerId="AD" clId="Web-{B3E688F1-C0E6-5785-BC5A-461D339B6221}" dt="2023-09-12T18:00:27.166" v="18"/>
      <pc:docMkLst>
        <pc:docMk/>
      </pc:docMkLst>
      <pc:sldChg chg="addCm">
        <pc:chgData name="Coble, Deborah A" userId="S::dcoble@blm.gov::edb799e7-acd2-4d1e-a010-893bd14d0664" providerId="AD" clId="Web-{B3E688F1-C0E6-5785-BC5A-461D339B6221}" dt="2023-09-12T17:53:21.439" v="1"/>
        <pc:sldMkLst>
          <pc:docMk/>
          <pc:sldMk cId="0" sldId="260"/>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B3E688F1-C0E6-5785-BC5A-461D339B6221}" dt="2023-09-12T17:53:21.439" v="1"/>
              <pc2:cmMkLst xmlns:pc2="http://schemas.microsoft.com/office/powerpoint/2019/9/main/command">
                <pc:docMk/>
                <pc:sldMk cId="0" sldId="260"/>
                <pc2:cmMk id="{FF1F218E-C665-482A-9C45-A68ED1CBC579}"/>
              </pc2:cmMkLst>
            </pc226:cmChg>
          </p:ext>
        </pc:extLst>
      </pc:sldChg>
      <pc:sldChg chg="addCm">
        <pc:chgData name="Coble, Deborah A" userId="S::dcoble@blm.gov::edb799e7-acd2-4d1e-a010-893bd14d0664" providerId="AD" clId="Web-{B3E688F1-C0E6-5785-BC5A-461D339B6221}" dt="2023-09-12T17:53:41.987" v="2"/>
        <pc:sldMkLst>
          <pc:docMk/>
          <pc:sldMk cId="0" sldId="261"/>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B3E688F1-C0E6-5785-BC5A-461D339B6221}" dt="2023-09-12T17:53:41.987" v="2"/>
              <pc2:cmMkLst xmlns:pc2="http://schemas.microsoft.com/office/powerpoint/2019/9/main/command">
                <pc:docMk/>
                <pc:sldMk cId="0" sldId="261"/>
                <pc2:cmMk id="{3AC1C248-89C8-4B11-83A0-F36DD24DF784}"/>
              </pc2:cmMkLst>
            </pc226:cmChg>
          </p:ext>
        </pc:extLst>
      </pc:sldChg>
      <pc:sldChg chg="modSp">
        <pc:chgData name="Coble, Deborah A" userId="S::dcoble@blm.gov::edb799e7-acd2-4d1e-a010-893bd14d0664" providerId="AD" clId="Web-{B3E688F1-C0E6-5785-BC5A-461D339B6221}" dt="2023-09-12T17:54:11.081" v="6" actId="1076"/>
        <pc:sldMkLst>
          <pc:docMk/>
          <pc:sldMk cId="0" sldId="262"/>
        </pc:sldMkLst>
        <pc:spChg chg="mod">
          <ac:chgData name="Coble, Deborah A" userId="S::dcoble@blm.gov::edb799e7-acd2-4d1e-a010-893bd14d0664" providerId="AD" clId="Web-{B3E688F1-C0E6-5785-BC5A-461D339B6221}" dt="2023-09-12T17:54:11.081" v="6" actId="1076"/>
          <ac:spMkLst>
            <pc:docMk/>
            <pc:sldMk cId="0" sldId="262"/>
            <ac:spMk id="148" creationId="{00000000-0000-0000-0000-000000000000}"/>
          </ac:spMkLst>
        </pc:spChg>
        <pc:spChg chg="mod">
          <ac:chgData name="Coble, Deborah A" userId="S::dcoble@blm.gov::edb799e7-acd2-4d1e-a010-893bd14d0664" providerId="AD" clId="Web-{B3E688F1-C0E6-5785-BC5A-461D339B6221}" dt="2023-09-12T17:54:11.065" v="5" actId="1076"/>
          <ac:spMkLst>
            <pc:docMk/>
            <pc:sldMk cId="0" sldId="262"/>
            <ac:spMk id="149" creationId="{00000000-0000-0000-0000-000000000000}"/>
          </ac:spMkLst>
        </pc:spChg>
      </pc:sldChg>
      <pc:sldChg chg="addCm">
        <pc:chgData name="Coble, Deborah A" userId="S::dcoble@blm.gov::edb799e7-acd2-4d1e-a010-893bd14d0664" providerId="AD" clId="Web-{B3E688F1-C0E6-5785-BC5A-461D339B6221}" dt="2023-09-12T17:54:43.941" v="7"/>
        <pc:sldMkLst>
          <pc:docMk/>
          <pc:sldMk cId="0" sldId="263"/>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B3E688F1-C0E6-5785-BC5A-461D339B6221}" dt="2023-09-12T17:54:43.941" v="7"/>
              <pc2:cmMkLst xmlns:pc2="http://schemas.microsoft.com/office/powerpoint/2019/9/main/command">
                <pc:docMk/>
                <pc:sldMk cId="0" sldId="263"/>
                <pc2:cmMk id="{9C168BEB-959B-40DE-82BA-C05F0B1FCE5D}"/>
              </pc2:cmMkLst>
            </pc226:cmChg>
          </p:ext>
        </pc:extLst>
      </pc:sldChg>
      <pc:sldChg chg="modSp">
        <pc:chgData name="Coble, Deborah A" userId="S::dcoble@blm.gov::edb799e7-acd2-4d1e-a010-893bd14d0664" providerId="AD" clId="Web-{B3E688F1-C0E6-5785-BC5A-461D339B6221}" dt="2023-09-12T17:55:56.505" v="8" actId="14100"/>
        <pc:sldMkLst>
          <pc:docMk/>
          <pc:sldMk cId="0" sldId="264"/>
        </pc:sldMkLst>
        <pc:spChg chg="mod">
          <ac:chgData name="Coble, Deborah A" userId="S::dcoble@blm.gov::edb799e7-acd2-4d1e-a010-893bd14d0664" providerId="AD" clId="Web-{B3E688F1-C0E6-5785-BC5A-461D339B6221}" dt="2023-09-12T17:55:56.505" v="8" actId="14100"/>
          <ac:spMkLst>
            <pc:docMk/>
            <pc:sldMk cId="0" sldId="264"/>
            <ac:spMk id="171" creationId="{00000000-0000-0000-0000-000000000000}"/>
          </ac:spMkLst>
        </pc:spChg>
      </pc:sldChg>
      <pc:sldChg chg="modSp">
        <pc:chgData name="Coble, Deborah A" userId="S::dcoble@blm.gov::edb799e7-acd2-4d1e-a010-893bd14d0664" providerId="AD" clId="Web-{B3E688F1-C0E6-5785-BC5A-461D339B6221}" dt="2023-09-12T17:56:46.271" v="9" actId="1076"/>
        <pc:sldMkLst>
          <pc:docMk/>
          <pc:sldMk cId="0" sldId="266"/>
        </pc:sldMkLst>
        <pc:spChg chg="mod">
          <ac:chgData name="Coble, Deborah A" userId="S::dcoble@blm.gov::edb799e7-acd2-4d1e-a010-893bd14d0664" providerId="AD" clId="Web-{B3E688F1-C0E6-5785-BC5A-461D339B6221}" dt="2023-09-12T17:56:46.271" v="9" actId="1076"/>
          <ac:spMkLst>
            <pc:docMk/>
            <pc:sldMk cId="0" sldId="266"/>
            <ac:spMk id="211" creationId="{00000000-0000-0000-0000-000000000000}"/>
          </ac:spMkLst>
        </pc:spChg>
      </pc:sldChg>
      <pc:sldChg chg="modSp">
        <pc:chgData name="Coble, Deborah A" userId="S::dcoble@blm.gov::edb799e7-acd2-4d1e-a010-893bd14d0664" providerId="AD" clId="Web-{B3E688F1-C0E6-5785-BC5A-461D339B6221}" dt="2023-09-12T17:57:21.037" v="10" actId="1076"/>
        <pc:sldMkLst>
          <pc:docMk/>
          <pc:sldMk cId="0" sldId="268"/>
        </pc:sldMkLst>
        <pc:spChg chg="mod">
          <ac:chgData name="Coble, Deborah A" userId="S::dcoble@blm.gov::edb799e7-acd2-4d1e-a010-893bd14d0664" providerId="AD" clId="Web-{B3E688F1-C0E6-5785-BC5A-461D339B6221}" dt="2023-09-12T17:57:21.037" v="10" actId="1076"/>
          <ac:spMkLst>
            <pc:docMk/>
            <pc:sldMk cId="0" sldId="268"/>
            <ac:spMk id="248" creationId="{00000000-0000-0000-0000-000000000000}"/>
          </ac:spMkLst>
        </pc:spChg>
      </pc:sldChg>
      <pc:sldChg chg="modSp">
        <pc:chgData name="Coble, Deborah A" userId="S::dcoble@blm.gov::edb799e7-acd2-4d1e-a010-893bd14d0664" providerId="AD" clId="Web-{B3E688F1-C0E6-5785-BC5A-461D339B6221}" dt="2023-09-12T17:57:45.022" v="11" actId="1076"/>
        <pc:sldMkLst>
          <pc:docMk/>
          <pc:sldMk cId="0" sldId="269"/>
        </pc:sldMkLst>
        <pc:spChg chg="mod">
          <ac:chgData name="Coble, Deborah A" userId="S::dcoble@blm.gov::edb799e7-acd2-4d1e-a010-893bd14d0664" providerId="AD" clId="Web-{B3E688F1-C0E6-5785-BC5A-461D339B6221}" dt="2023-09-12T17:57:45.022" v="11" actId="1076"/>
          <ac:spMkLst>
            <pc:docMk/>
            <pc:sldMk cId="0" sldId="269"/>
            <ac:spMk id="263" creationId="{00000000-0000-0000-0000-000000000000}"/>
          </ac:spMkLst>
        </pc:spChg>
      </pc:sldChg>
      <pc:sldChg chg="addCm">
        <pc:chgData name="Coble, Deborah A" userId="S::dcoble@blm.gov::edb799e7-acd2-4d1e-a010-893bd14d0664" providerId="AD" clId="Web-{B3E688F1-C0E6-5785-BC5A-461D339B6221}" dt="2023-09-12T17:58:34.257" v="12"/>
        <pc:sldMkLst>
          <pc:docMk/>
          <pc:sldMk cId="0" sldId="270"/>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B3E688F1-C0E6-5785-BC5A-461D339B6221}" dt="2023-09-12T17:58:34.257" v="12"/>
              <pc2:cmMkLst xmlns:pc2="http://schemas.microsoft.com/office/powerpoint/2019/9/main/command">
                <pc:docMk/>
                <pc:sldMk cId="0" sldId="270"/>
                <pc2:cmMk id="{A9F0C2D5-72B9-4C56-A4A5-E262AC3FE8DD}"/>
              </pc2:cmMkLst>
            </pc226:cmChg>
          </p:ext>
        </pc:extLst>
      </pc:sldChg>
      <pc:sldChg chg="addCm">
        <pc:chgData name="Coble, Deborah A" userId="S::dcoble@blm.gov::edb799e7-acd2-4d1e-a010-893bd14d0664" providerId="AD" clId="Web-{B3E688F1-C0E6-5785-BC5A-461D339B6221}" dt="2023-09-12T17:58:57.555" v="13"/>
        <pc:sldMkLst>
          <pc:docMk/>
          <pc:sldMk cId="0" sldId="271"/>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B3E688F1-C0E6-5785-BC5A-461D339B6221}" dt="2023-09-12T17:58:57.555" v="13"/>
              <pc2:cmMkLst xmlns:pc2="http://schemas.microsoft.com/office/powerpoint/2019/9/main/command">
                <pc:docMk/>
                <pc:sldMk cId="0" sldId="271"/>
                <pc2:cmMk id="{ED6B4B6F-AA69-4F3A-ADAA-8CA233F8F0DB}"/>
              </pc2:cmMkLst>
            </pc226:cmChg>
          </p:ext>
        </pc:extLst>
      </pc:sldChg>
      <pc:sldChg chg="modSp">
        <pc:chgData name="Coble, Deborah A" userId="S::dcoble@blm.gov::edb799e7-acd2-4d1e-a010-893bd14d0664" providerId="AD" clId="Web-{B3E688F1-C0E6-5785-BC5A-461D339B6221}" dt="2023-09-12T17:59:07.633" v="14" actId="1076"/>
        <pc:sldMkLst>
          <pc:docMk/>
          <pc:sldMk cId="0" sldId="272"/>
        </pc:sldMkLst>
        <pc:spChg chg="mod">
          <ac:chgData name="Coble, Deborah A" userId="S::dcoble@blm.gov::edb799e7-acd2-4d1e-a010-893bd14d0664" providerId="AD" clId="Web-{B3E688F1-C0E6-5785-BC5A-461D339B6221}" dt="2023-09-12T17:59:07.633" v="14" actId="1076"/>
          <ac:spMkLst>
            <pc:docMk/>
            <pc:sldMk cId="0" sldId="272"/>
            <ac:spMk id="306" creationId="{00000000-0000-0000-0000-000000000000}"/>
          </ac:spMkLst>
        </pc:spChg>
      </pc:sldChg>
      <pc:sldChg chg="addCm">
        <pc:chgData name="Coble, Deborah A" userId="S::dcoble@blm.gov::edb799e7-acd2-4d1e-a010-893bd14d0664" providerId="AD" clId="Web-{B3E688F1-C0E6-5785-BC5A-461D339B6221}" dt="2023-09-12T17:59:35.461" v="15"/>
        <pc:sldMkLst>
          <pc:docMk/>
          <pc:sldMk cId="0" sldId="274"/>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B3E688F1-C0E6-5785-BC5A-461D339B6221}" dt="2023-09-12T17:59:35.461" v="15"/>
              <pc2:cmMkLst xmlns:pc2="http://schemas.microsoft.com/office/powerpoint/2019/9/main/command">
                <pc:docMk/>
                <pc:sldMk cId="0" sldId="274"/>
                <pc2:cmMk id="{2B457948-75C6-4AE0-8658-11D21D66B819}"/>
              </pc2:cmMkLst>
            </pc226:cmChg>
          </p:ext>
        </pc:extLst>
      </pc:sldChg>
      <pc:sldChg chg="addCm">
        <pc:chgData name="Coble, Deborah A" userId="S::dcoble@blm.gov::edb799e7-acd2-4d1e-a010-893bd14d0664" providerId="AD" clId="Web-{B3E688F1-C0E6-5785-BC5A-461D339B6221}" dt="2023-09-12T17:59:46.352" v="16"/>
        <pc:sldMkLst>
          <pc:docMk/>
          <pc:sldMk cId="0" sldId="275"/>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B3E688F1-C0E6-5785-BC5A-461D339B6221}" dt="2023-09-12T17:59:46.352" v="16"/>
              <pc2:cmMkLst xmlns:pc2="http://schemas.microsoft.com/office/powerpoint/2019/9/main/command">
                <pc:docMk/>
                <pc:sldMk cId="0" sldId="275"/>
                <pc2:cmMk id="{11516F6E-AB23-432A-9E12-9E8F58017CE3}"/>
              </pc2:cmMkLst>
            </pc226:cmChg>
          </p:ext>
        </pc:extLst>
      </pc:sldChg>
      <pc:sldChg chg="addCm">
        <pc:chgData name="Coble, Deborah A" userId="S::dcoble@blm.gov::edb799e7-acd2-4d1e-a010-893bd14d0664" providerId="AD" clId="Web-{B3E688F1-C0E6-5785-BC5A-461D339B6221}" dt="2023-09-12T18:00:27.166" v="18"/>
        <pc:sldMkLst>
          <pc:docMk/>
          <pc:sldMk cId="0" sldId="278"/>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B3E688F1-C0E6-5785-BC5A-461D339B6221}" dt="2023-09-12T18:00:27.166" v="18"/>
              <pc2:cmMkLst xmlns:pc2="http://schemas.microsoft.com/office/powerpoint/2019/9/main/command">
                <pc:docMk/>
                <pc:sldMk cId="0" sldId="278"/>
                <pc2:cmMk id="{CC62CDF1-7107-4315-8BAE-708DF1167C7B}"/>
              </pc2:cmMkLst>
            </pc226:cmChg>
          </p:ext>
        </pc:extLst>
      </pc:sldChg>
      <pc:sldChg chg="modSp">
        <pc:chgData name="Coble, Deborah A" userId="S::dcoble@blm.gov::edb799e7-acd2-4d1e-a010-893bd14d0664" providerId="AD" clId="Web-{B3E688F1-C0E6-5785-BC5A-461D339B6221}" dt="2023-09-12T18:00:05.446" v="17" actId="20577"/>
        <pc:sldMkLst>
          <pc:docMk/>
          <pc:sldMk cId="2451949278" sldId="281"/>
        </pc:sldMkLst>
        <pc:spChg chg="mod">
          <ac:chgData name="Coble, Deborah A" userId="S::dcoble@blm.gov::edb799e7-acd2-4d1e-a010-893bd14d0664" providerId="AD" clId="Web-{B3E688F1-C0E6-5785-BC5A-461D339B6221}" dt="2023-09-12T18:00:05.446" v="17" actId="20577"/>
          <ac:spMkLst>
            <pc:docMk/>
            <pc:sldMk cId="2451949278" sldId="281"/>
            <ac:spMk id="2" creationId="{0CBC66D5-56CF-4210-A06B-A8CEF4B13433}"/>
          </ac:spMkLst>
        </pc:spChg>
      </pc:sldChg>
    </pc:docChg>
  </pc:docChgLst>
  <pc:docChgLst>
    <pc:chgData name="Janson, Brian D" userId="17869c82-e820-4f0b-9ef4-6bb812314540" providerId="ADAL" clId="{3547AC04-A7CA-4077-A559-AB32A34065E1}"/>
    <pc:docChg chg="undo custSel modSld">
      <pc:chgData name="Janson, Brian D" userId="17869c82-e820-4f0b-9ef4-6bb812314540" providerId="ADAL" clId="{3547AC04-A7CA-4077-A559-AB32A34065E1}" dt="2023-09-25T23:53:07.966" v="110"/>
      <pc:docMkLst>
        <pc:docMk/>
      </pc:docMkLst>
      <pc:sldChg chg="delSp modSp mod modCm">
        <pc:chgData name="Janson, Brian D" userId="17869c82-e820-4f0b-9ef4-6bb812314540" providerId="ADAL" clId="{3547AC04-A7CA-4077-A559-AB32A34065E1}" dt="2023-09-25T23:42:01.043" v="14"/>
        <pc:sldMkLst>
          <pc:docMk/>
          <pc:sldMk cId="0" sldId="260"/>
        </pc:sldMkLst>
        <pc:spChg chg="mod">
          <ac:chgData name="Janson, Brian D" userId="17869c82-e820-4f0b-9ef4-6bb812314540" providerId="ADAL" clId="{3547AC04-A7CA-4077-A559-AB32A34065E1}" dt="2023-09-25T23:41:56.194" v="13" actId="1076"/>
          <ac:spMkLst>
            <pc:docMk/>
            <pc:sldMk cId="0" sldId="260"/>
            <ac:spMk id="2" creationId="{ED0C65D6-996B-49FA-B34D-6AACFC4FD594}"/>
          </ac:spMkLst>
        </pc:spChg>
        <pc:spChg chg="del mod">
          <ac:chgData name="Janson, Brian D" userId="17869c82-e820-4f0b-9ef4-6bb812314540" providerId="ADAL" clId="{3547AC04-A7CA-4077-A559-AB32A34065E1}" dt="2023-09-25T23:41:11.082" v="1" actId="478"/>
          <ac:spMkLst>
            <pc:docMk/>
            <pc:sldMk cId="0" sldId="260"/>
            <ac:spMk id="109" creationId="{00000000-0000-0000-0000-000000000000}"/>
          </ac:spMkLst>
        </pc:sp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3547AC04-A7CA-4077-A559-AB32A34065E1}" dt="2023-09-25T23:42:01.043" v="14"/>
              <pc2:cmMkLst xmlns:pc2="http://schemas.microsoft.com/office/powerpoint/2019/9/main/command">
                <pc:docMk/>
                <pc:sldMk cId="0" sldId="260"/>
                <pc2:cmMk id="{FF1F218E-C665-482A-9C45-A68ED1CBC579}"/>
              </pc2:cmMkLst>
            </pc226:cmChg>
          </p:ext>
        </pc:extLst>
      </pc:sldChg>
      <pc:sldChg chg="addSp delSp modSp mod modCm">
        <pc:chgData name="Janson, Brian D" userId="17869c82-e820-4f0b-9ef4-6bb812314540" providerId="ADAL" clId="{3547AC04-A7CA-4077-A559-AB32A34065E1}" dt="2023-09-25T23:43:49.234" v="44"/>
        <pc:sldMkLst>
          <pc:docMk/>
          <pc:sldMk cId="0" sldId="261"/>
        </pc:sldMkLst>
        <pc:spChg chg="del mod">
          <ac:chgData name="Janson, Brian D" userId="17869c82-e820-4f0b-9ef4-6bb812314540" providerId="ADAL" clId="{3547AC04-A7CA-4077-A559-AB32A34065E1}" dt="2023-09-25T23:42:33.959" v="27" actId="478"/>
          <ac:spMkLst>
            <pc:docMk/>
            <pc:sldMk cId="0" sldId="261"/>
            <ac:spMk id="2" creationId="{975085D5-A030-404F-8C6B-22128B8783A8}"/>
          </ac:spMkLst>
        </pc:spChg>
        <pc:spChg chg="add del mod">
          <ac:chgData name="Janson, Brian D" userId="17869c82-e820-4f0b-9ef4-6bb812314540" providerId="ADAL" clId="{3547AC04-A7CA-4077-A559-AB32A34065E1}" dt="2023-09-25T23:43:15.952" v="39" actId="1076"/>
          <ac:spMkLst>
            <pc:docMk/>
            <pc:sldMk cId="0" sldId="261"/>
            <ac:spMk id="123" creationId="{00000000-0000-0000-0000-000000000000}"/>
          </ac:spMkLst>
        </pc:spChg>
        <pc:picChg chg="mod">
          <ac:chgData name="Janson, Brian D" userId="17869c82-e820-4f0b-9ef4-6bb812314540" providerId="ADAL" clId="{3547AC04-A7CA-4077-A559-AB32A34065E1}" dt="2023-09-25T23:43:37.103" v="43" actId="14100"/>
          <ac:picMkLst>
            <pc:docMk/>
            <pc:sldMk cId="0" sldId="261"/>
            <ac:picMk id="131" creationId="{00000000-0000-0000-0000-000000000000}"/>
          </ac:picMkLst>
        </pc:pic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3547AC04-A7CA-4077-A559-AB32A34065E1}" dt="2023-09-25T23:43:49.234" v="44"/>
              <pc2:cmMkLst xmlns:pc2="http://schemas.microsoft.com/office/powerpoint/2019/9/main/command">
                <pc:docMk/>
                <pc:sldMk cId="0" sldId="261"/>
                <pc2:cmMk id="{3AC1C248-89C8-4B11-83A0-F36DD24DF784}"/>
              </pc2:cmMkLst>
            </pc226:cmChg>
          </p:ext>
        </pc:extLst>
      </pc:sldChg>
      <pc:sldChg chg="modCm">
        <pc:chgData name="Janson, Brian D" userId="17869c82-e820-4f0b-9ef4-6bb812314540" providerId="ADAL" clId="{3547AC04-A7CA-4077-A559-AB32A34065E1}" dt="2023-09-25T23:44:44.637" v="45"/>
        <pc:sldMkLst>
          <pc:docMk/>
          <pc:sldMk cId="0" sldId="263"/>
        </pc:sldMkLst>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3547AC04-A7CA-4077-A559-AB32A34065E1}" dt="2023-09-25T23:44:44.637" v="45"/>
              <pc2:cmMkLst xmlns:pc2="http://schemas.microsoft.com/office/powerpoint/2019/9/main/command">
                <pc:docMk/>
                <pc:sldMk cId="0" sldId="263"/>
                <pc2:cmMk id="{9C168BEB-959B-40DE-82BA-C05F0B1FCE5D}"/>
              </pc2:cmMkLst>
            </pc226:cmChg>
          </p:ext>
        </pc:extLst>
      </pc:sldChg>
      <pc:sldChg chg="modSp mod">
        <pc:chgData name="Janson, Brian D" userId="17869c82-e820-4f0b-9ef4-6bb812314540" providerId="ADAL" clId="{3547AC04-A7CA-4077-A559-AB32A34065E1}" dt="2023-09-25T23:44:56.946" v="46" actId="1076"/>
        <pc:sldMkLst>
          <pc:docMk/>
          <pc:sldMk cId="0" sldId="264"/>
        </pc:sldMkLst>
        <pc:spChg chg="mod">
          <ac:chgData name="Janson, Brian D" userId="17869c82-e820-4f0b-9ef4-6bb812314540" providerId="ADAL" clId="{3547AC04-A7CA-4077-A559-AB32A34065E1}" dt="2023-09-25T23:44:56.946" v="46" actId="1076"/>
          <ac:spMkLst>
            <pc:docMk/>
            <pc:sldMk cId="0" sldId="264"/>
            <ac:spMk id="171" creationId="{00000000-0000-0000-0000-000000000000}"/>
          </ac:spMkLst>
        </pc:spChg>
      </pc:sldChg>
      <pc:sldChg chg="delSp modSp mod modCm">
        <pc:chgData name="Janson, Brian D" userId="17869c82-e820-4f0b-9ef4-6bb812314540" providerId="ADAL" clId="{3547AC04-A7CA-4077-A559-AB32A34065E1}" dt="2023-09-25T23:46:46.777" v="61"/>
        <pc:sldMkLst>
          <pc:docMk/>
          <pc:sldMk cId="0" sldId="270"/>
        </pc:sldMkLst>
        <pc:spChg chg="del mod">
          <ac:chgData name="Janson, Brian D" userId="17869c82-e820-4f0b-9ef4-6bb812314540" providerId="ADAL" clId="{3547AC04-A7CA-4077-A559-AB32A34065E1}" dt="2023-09-25T23:45:58.757" v="49" actId="478"/>
          <ac:spMkLst>
            <pc:docMk/>
            <pc:sldMk cId="0" sldId="270"/>
            <ac:spMk id="2" creationId="{A78BE21B-AE1B-4494-AA4C-8ECEC2CF9529}"/>
          </ac:spMkLst>
        </pc:spChg>
        <pc:spChg chg="mod">
          <ac:chgData name="Janson, Brian D" userId="17869c82-e820-4f0b-9ef4-6bb812314540" providerId="ADAL" clId="{3547AC04-A7CA-4077-A559-AB32A34065E1}" dt="2023-09-25T23:46:35.225" v="60" actId="14100"/>
          <ac:spMkLst>
            <pc:docMk/>
            <pc:sldMk cId="0" sldId="270"/>
            <ac:spMk id="278" creationId="{00000000-0000-0000-0000-000000000000}"/>
          </ac:spMkLst>
        </pc:spChg>
        <pc:picChg chg="mod">
          <ac:chgData name="Janson, Brian D" userId="17869c82-e820-4f0b-9ef4-6bb812314540" providerId="ADAL" clId="{3547AC04-A7CA-4077-A559-AB32A34065E1}" dt="2023-09-25T23:46:27.113" v="58" actId="14100"/>
          <ac:picMkLst>
            <pc:docMk/>
            <pc:sldMk cId="0" sldId="270"/>
            <ac:picMk id="286" creationId="{00000000-0000-0000-0000-000000000000}"/>
          </ac:picMkLst>
        </pc:pic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3547AC04-A7CA-4077-A559-AB32A34065E1}" dt="2023-09-25T23:46:46.777" v="61"/>
              <pc2:cmMkLst xmlns:pc2="http://schemas.microsoft.com/office/powerpoint/2019/9/main/command">
                <pc:docMk/>
                <pc:sldMk cId="0" sldId="270"/>
                <pc2:cmMk id="{A9F0C2D5-72B9-4C56-A4A5-E262AC3FE8DD}"/>
              </pc2:cmMkLst>
            </pc226:cmChg>
          </p:ext>
        </pc:extLst>
      </pc:sldChg>
      <pc:sldChg chg="delSp modSp mod modCm">
        <pc:chgData name="Janson, Brian D" userId="17869c82-e820-4f0b-9ef4-6bb812314540" providerId="ADAL" clId="{3547AC04-A7CA-4077-A559-AB32A34065E1}" dt="2023-09-25T23:47:59.040" v="71"/>
        <pc:sldMkLst>
          <pc:docMk/>
          <pc:sldMk cId="0" sldId="271"/>
        </pc:sldMkLst>
        <pc:spChg chg="mod">
          <ac:chgData name="Janson, Brian D" userId="17869c82-e820-4f0b-9ef4-6bb812314540" providerId="ADAL" clId="{3547AC04-A7CA-4077-A559-AB32A34065E1}" dt="2023-09-25T23:47:36.094" v="70" actId="1076"/>
          <ac:spMkLst>
            <pc:docMk/>
            <pc:sldMk cId="0" sldId="271"/>
            <ac:spMk id="2" creationId="{4489D0F4-51C7-4293-BE9D-DD0A38EB3AFE}"/>
          </ac:spMkLst>
        </pc:spChg>
        <pc:spChg chg="del mod">
          <ac:chgData name="Janson, Brian D" userId="17869c82-e820-4f0b-9ef4-6bb812314540" providerId="ADAL" clId="{3547AC04-A7CA-4077-A559-AB32A34065E1}" dt="2023-09-25T23:47:13.609" v="63" actId="478"/>
          <ac:spMkLst>
            <pc:docMk/>
            <pc:sldMk cId="0" sldId="271"/>
            <ac:spMk id="292" creationId="{00000000-0000-0000-0000-000000000000}"/>
          </ac:spMkLst>
        </pc:sp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3547AC04-A7CA-4077-A559-AB32A34065E1}" dt="2023-09-25T23:47:59.040" v="71"/>
              <pc2:cmMkLst xmlns:pc2="http://schemas.microsoft.com/office/powerpoint/2019/9/main/command">
                <pc:docMk/>
                <pc:sldMk cId="0" sldId="271"/>
                <pc2:cmMk id="{ED6B4B6F-AA69-4F3A-ADAA-8CA233F8F0DB}"/>
              </pc2:cmMkLst>
            </pc226:cmChg>
          </p:ext>
        </pc:extLst>
      </pc:sldChg>
      <pc:sldChg chg="modSp mod">
        <pc:chgData name="Janson, Brian D" userId="17869c82-e820-4f0b-9ef4-6bb812314540" providerId="ADAL" clId="{3547AC04-A7CA-4077-A559-AB32A34065E1}" dt="2023-09-25T23:48:44.464" v="80" actId="14100"/>
        <pc:sldMkLst>
          <pc:docMk/>
          <pc:sldMk cId="0" sldId="272"/>
        </pc:sldMkLst>
        <pc:spChg chg="mod">
          <ac:chgData name="Janson, Brian D" userId="17869c82-e820-4f0b-9ef4-6bb812314540" providerId="ADAL" clId="{3547AC04-A7CA-4077-A559-AB32A34065E1}" dt="2023-09-25T23:48:44.464" v="80" actId="14100"/>
          <ac:spMkLst>
            <pc:docMk/>
            <pc:sldMk cId="0" sldId="272"/>
            <ac:spMk id="306" creationId="{00000000-0000-0000-0000-000000000000}"/>
          </ac:spMkLst>
        </pc:spChg>
        <pc:spChg chg="mod">
          <ac:chgData name="Janson, Brian D" userId="17869c82-e820-4f0b-9ef4-6bb812314540" providerId="ADAL" clId="{3547AC04-A7CA-4077-A559-AB32A34065E1}" dt="2023-09-25T23:48:36.888" v="78" actId="1076"/>
          <ac:spMkLst>
            <pc:docMk/>
            <pc:sldMk cId="0" sldId="272"/>
            <ac:spMk id="315" creationId="{00000000-0000-0000-0000-000000000000}"/>
          </ac:spMkLst>
        </pc:spChg>
        <pc:picChg chg="mod">
          <ac:chgData name="Janson, Brian D" userId="17869c82-e820-4f0b-9ef4-6bb812314540" providerId="ADAL" clId="{3547AC04-A7CA-4077-A559-AB32A34065E1}" dt="2023-09-25T23:48:28.800" v="77" actId="1076"/>
          <ac:picMkLst>
            <pc:docMk/>
            <pc:sldMk cId="0" sldId="272"/>
            <ac:picMk id="3" creationId="{EF3A9B83-017A-4A7E-8200-BC0556BE7F2B}"/>
          </ac:picMkLst>
        </pc:picChg>
        <pc:picChg chg="mod">
          <ac:chgData name="Janson, Brian D" userId="17869c82-e820-4f0b-9ef4-6bb812314540" providerId="ADAL" clId="{3547AC04-A7CA-4077-A559-AB32A34065E1}" dt="2023-09-25T23:48:40.320" v="79" actId="1076"/>
          <ac:picMkLst>
            <pc:docMk/>
            <pc:sldMk cId="0" sldId="272"/>
            <ac:picMk id="314" creationId="{00000000-0000-0000-0000-000000000000}"/>
          </ac:picMkLst>
        </pc:picChg>
      </pc:sldChg>
      <pc:sldChg chg="delSp modSp mod modCm">
        <pc:chgData name="Janson, Brian D" userId="17869c82-e820-4f0b-9ef4-6bb812314540" providerId="ADAL" clId="{3547AC04-A7CA-4077-A559-AB32A34065E1}" dt="2023-09-25T23:49:49.497" v="90"/>
        <pc:sldMkLst>
          <pc:docMk/>
          <pc:sldMk cId="0" sldId="274"/>
        </pc:sldMkLst>
        <pc:spChg chg="mod">
          <ac:chgData name="Janson, Brian D" userId="17869c82-e820-4f0b-9ef4-6bb812314540" providerId="ADAL" clId="{3547AC04-A7CA-4077-A559-AB32A34065E1}" dt="2023-09-25T23:49:34.184" v="89" actId="1076"/>
          <ac:spMkLst>
            <pc:docMk/>
            <pc:sldMk cId="0" sldId="274"/>
            <ac:spMk id="2" creationId="{26F4CC69-E13D-425A-ABD1-A43A6B1E9FC9}"/>
          </ac:spMkLst>
        </pc:spChg>
        <pc:spChg chg="del mod">
          <ac:chgData name="Janson, Brian D" userId="17869c82-e820-4f0b-9ef4-6bb812314540" providerId="ADAL" clId="{3547AC04-A7CA-4077-A559-AB32A34065E1}" dt="2023-09-25T23:49:21.289" v="82" actId="478"/>
          <ac:spMkLst>
            <pc:docMk/>
            <pc:sldMk cId="0" sldId="274"/>
            <ac:spMk id="335" creationId="{00000000-0000-0000-0000-000000000000}"/>
          </ac:spMkLst>
        </pc:sp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3547AC04-A7CA-4077-A559-AB32A34065E1}" dt="2023-09-25T23:49:49.497" v="90"/>
              <pc2:cmMkLst xmlns:pc2="http://schemas.microsoft.com/office/powerpoint/2019/9/main/command">
                <pc:docMk/>
                <pc:sldMk cId="0" sldId="274"/>
                <pc2:cmMk id="{2B457948-75C6-4AE0-8658-11D21D66B819}"/>
              </pc2:cmMkLst>
            </pc226:cmChg>
          </p:ext>
        </pc:extLst>
      </pc:sldChg>
      <pc:sldChg chg="delSp modSp mod modCm">
        <pc:chgData name="Janson, Brian D" userId="17869c82-e820-4f0b-9ef4-6bb812314540" providerId="ADAL" clId="{3547AC04-A7CA-4077-A559-AB32A34065E1}" dt="2023-09-25T23:51:24.928" v="97"/>
        <pc:sldMkLst>
          <pc:docMk/>
          <pc:sldMk cId="0" sldId="275"/>
        </pc:sldMkLst>
        <pc:spChg chg="mod">
          <ac:chgData name="Janson, Brian D" userId="17869c82-e820-4f0b-9ef4-6bb812314540" providerId="ADAL" clId="{3547AC04-A7CA-4077-A559-AB32A34065E1}" dt="2023-09-25T23:51:06.491" v="96" actId="14100"/>
          <ac:spMkLst>
            <pc:docMk/>
            <pc:sldMk cId="0" sldId="275"/>
            <ac:spMk id="2" creationId="{64B57BA1-DB33-40CC-8B60-37957F0E59AA}"/>
          </ac:spMkLst>
        </pc:spChg>
        <pc:spChg chg="del mod">
          <ac:chgData name="Janson, Brian D" userId="17869c82-e820-4f0b-9ef4-6bb812314540" providerId="ADAL" clId="{3547AC04-A7CA-4077-A559-AB32A34065E1}" dt="2023-09-25T23:50:56.925" v="93" actId="478"/>
          <ac:spMkLst>
            <pc:docMk/>
            <pc:sldMk cId="0" sldId="275"/>
            <ac:spMk id="350" creationId="{00000000-0000-0000-0000-000000000000}"/>
          </ac:spMkLst>
        </pc:sp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3547AC04-A7CA-4077-A559-AB32A34065E1}" dt="2023-09-25T23:51:24.928" v="97"/>
              <pc2:cmMkLst xmlns:pc2="http://schemas.microsoft.com/office/powerpoint/2019/9/main/command">
                <pc:docMk/>
                <pc:sldMk cId="0" sldId="275"/>
                <pc2:cmMk id="{11516F6E-AB23-432A-9E12-9E8F58017CE3}"/>
              </pc2:cmMkLst>
            </pc226:cmChg>
          </p:ext>
        </pc:extLst>
      </pc:sldChg>
      <pc:sldChg chg="delSp modSp mod modCm">
        <pc:chgData name="Janson, Brian D" userId="17869c82-e820-4f0b-9ef4-6bb812314540" providerId="ADAL" clId="{3547AC04-A7CA-4077-A559-AB32A34065E1}" dt="2023-09-25T23:53:07.966" v="110"/>
        <pc:sldMkLst>
          <pc:docMk/>
          <pc:sldMk cId="0" sldId="278"/>
        </pc:sldMkLst>
        <pc:spChg chg="mod">
          <ac:chgData name="Janson, Brian D" userId="17869c82-e820-4f0b-9ef4-6bb812314540" providerId="ADAL" clId="{3547AC04-A7CA-4077-A559-AB32A34065E1}" dt="2023-09-25T23:53:03.999" v="109" actId="1076"/>
          <ac:spMkLst>
            <pc:docMk/>
            <pc:sldMk cId="0" sldId="278"/>
            <ac:spMk id="2" creationId="{4CFE57B7-34D2-4AC8-986E-B108520DA465}"/>
          </ac:spMkLst>
        </pc:spChg>
        <pc:spChg chg="del mod">
          <ac:chgData name="Janson, Brian D" userId="17869c82-e820-4f0b-9ef4-6bb812314540" providerId="ADAL" clId="{3547AC04-A7CA-4077-A559-AB32A34065E1}" dt="2023-09-25T23:52:32.955" v="100" actId="478"/>
          <ac:spMkLst>
            <pc:docMk/>
            <pc:sldMk cId="0" sldId="278"/>
            <ac:spMk id="395" creationId="{00000000-0000-0000-0000-000000000000}"/>
          </ac:spMkLst>
        </pc:sp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3547AC04-A7CA-4077-A559-AB32A34065E1}" dt="2023-09-25T23:53:07.966" v="110"/>
              <pc2:cmMkLst xmlns:pc2="http://schemas.microsoft.com/office/powerpoint/2019/9/main/command">
                <pc:docMk/>
                <pc:sldMk cId="0" sldId="278"/>
                <pc2:cmMk id="{CC62CDF1-7107-4315-8BAE-708DF1167C7B}"/>
              </pc2:cmMkLst>
            </pc226:cmChg>
          </p:ext>
        </pc:extLst>
      </pc:sldChg>
      <pc:sldChg chg="modSp mod">
        <pc:chgData name="Janson, Brian D" userId="17869c82-e820-4f0b-9ef4-6bb812314540" providerId="ADAL" clId="{3547AC04-A7CA-4077-A559-AB32A34065E1}" dt="2023-09-25T23:51:47.816" v="98" actId="1076"/>
        <pc:sldMkLst>
          <pc:docMk/>
          <pc:sldMk cId="1563394856" sldId="280"/>
        </pc:sldMkLst>
        <pc:spChg chg="mod">
          <ac:chgData name="Janson, Brian D" userId="17869c82-e820-4f0b-9ef4-6bb812314540" providerId="ADAL" clId="{3547AC04-A7CA-4077-A559-AB32A34065E1}" dt="2023-09-25T23:51:47.816" v="98" actId="1076"/>
          <ac:spMkLst>
            <pc:docMk/>
            <pc:sldMk cId="1563394856" sldId="280"/>
            <ac:spMk id="381" creationId="{00000000-0000-0000-0000-000000000000}"/>
          </ac:spMkLst>
        </pc:spChg>
      </pc:sldChg>
    </pc:docChg>
  </pc:docChgLst>
  <pc:docChgLst>
    <pc:chgData name="Janson, Brian D" userId="17869c82-e820-4f0b-9ef4-6bb812314540" providerId="ADAL" clId="{A26EDFAD-5C1C-40BD-AA7F-FB9C07D0175D}"/>
    <pc:docChg chg="undo custSel modSld">
      <pc:chgData name="Janson, Brian D" userId="17869c82-e820-4f0b-9ef4-6bb812314540" providerId="ADAL" clId="{A26EDFAD-5C1C-40BD-AA7F-FB9C07D0175D}" dt="2023-11-01T23:33:18.249" v="5" actId="14100"/>
      <pc:docMkLst>
        <pc:docMk/>
      </pc:docMkLst>
      <pc:sldChg chg="modSp mod">
        <pc:chgData name="Janson, Brian D" userId="17869c82-e820-4f0b-9ef4-6bb812314540" providerId="ADAL" clId="{A26EDFAD-5C1C-40BD-AA7F-FB9C07D0175D}" dt="2023-11-01T23:33:18.249" v="5" actId="14100"/>
        <pc:sldMkLst>
          <pc:docMk/>
          <pc:sldMk cId="0" sldId="259"/>
        </pc:sldMkLst>
        <pc:spChg chg="mod">
          <ac:chgData name="Janson, Brian D" userId="17869c82-e820-4f0b-9ef4-6bb812314540" providerId="ADAL" clId="{A26EDFAD-5C1C-40BD-AA7F-FB9C07D0175D}" dt="2023-11-01T23:33:05.027" v="0" actId="1076"/>
          <ac:spMkLst>
            <pc:docMk/>
            <pc:sldMk cId="0" sldId="259"/>
            <ac:spMk id="104" creationId="{00000000-0000-0000-0000-000000000000}"/>
          </ac:spMkLst>
        </pc:spChg>
        <pc:picChg chg="mod">
          <ac:chgData name="Janson, Brian D" userId="17869c82-e820-4f0b-9ef4-6bb812314540" providerId="ADAL" clId="{A26EDFAD-5C1C-40BD-AA7F-FB9C07D0175D}" dt="2023-11-01T23:33:18.249" v="5" actId="14100"/>
          <ac:picMkLst>
            <pc:docMk/>
            <pc:sldMk cId="0" sldId="259"/>
            <ac:picMk id="102" creationId="{00000000-0000-0000-0000-000000000000}"/>
          </ac:picMkLst>
        </pc:picChg>
      </pc:sldChg>
    </pc:docChg>
  </pc:docChgLst>
  <pc:docChgLst>
    <pc:chgData name="Janson, Brian D" userId="17869c82-e820-4f0b-9ef4-6bb812314540" providerId="ADAL" clId="{20D94C2A-14BA-4FF1-89B7-B570DCD7582F}"/>
    <pc:docChg chg="undo custSel addSld delSld modSld">
      <pc:chgData name="Janson, Brian D" userId="17869c82-e820-4f0b-9ef4-6bb812314540" providerId="ADAL" clId="{20D94C2A-14BA-4FF1-89B7-B570DCD7582F}" dt="2022-12-14T21:44:38.130" v="271" actId="1076"/>
      <pc:docMkLst>
        <pc:docMk/>
      </pc:docMkLst>
      <pc:sldChg chg="addSp delSp modSp mod">
        <pc:chgData name="Janson, Brian D" userId="17869c82-e820-4f0b-9ef4-6bb812314540" providerId="ADAL" clId="{20D94C2A-14BA-4FF1-89B7-B570DCD7582F}" dt="2022-12-14T21:42:58.981" v="251" actId="1076"/>
        <pc:sldMkLst>
          <pc:docMk/>
          <pc:sldMk cId="0" sldId="256"/>
        </pc:sldMkLst>
        <pc:spChg chg="mod">
          <ac:chgData name="Janson, Brian D" userId="17869c82-e820-4f0b-9ef4-6bb812314540" providerId="ADAL" clId="{20D94C2A-14BA-4FF1-89B7-B570DCD7582F}" dt="2022-12-14T21:42:25.347" v="243" actId="1076"/>
          <ac:spMkLst>
            <pc:docMk/>
            <pc:sldMk cId="0" sldId="256"/>
            <ac:spMk id="56" creationId="{00000000-0000-0000-0000-000000000000}"/>
          </ac:spMkLst>
        </pc:spChg>
        <pc:spChg chg="add del mod">
          <ac:chgData name="Janson, Brian D" userId="17869c82-e820-4f0b-9ef4-6bb812314540" providerId="ADAL" clId="{20D94C2A-14BA-4FF1-89B7-B570DCD7582F}" dt="2022-12-14T21:42:58.981" v="251" actId="1076"/>
          <ac:spMkLst>
            <pc:docMk/>
            <pc:sldMk cId="0" sldId="256"/>
            <ac:spMk id="66" creationId="{00000000-0000-0000-0000-000000000000}"/>
          </ac:spMkLst>
        </pc:spChg>
      </pc:sldChg>
      <pc:sldChg chg="modSp mod">
        <pc:chgData name="Janson, Brian D" userId="17869c82-e820-4f0b-9ef4-6bb812314540" providerId="ADAL" clId="{20D94C2A-14BA-4FF1-89B7-B570DCD7582F}" dt="2022-12-14T21:43:08.982" v="252" actId="1076"/>
        <pc:sldMkLst>
          <pc:docMk/>
          <pc:sldMk cId="0" sldId="259"/>
        </pc:sldMkLst>
        <pc:spChg chg="mod">
          <ac:chgData name="Janson, Brian D" userId="17869c82-e820-4f0b-9ef4-6bb812314540" providerId="ADAL" clId="{20D94C2A-14BA-4FF1-89B7-B570DCD7582F}" dt="2022-12-06T22:28:26.455" v="7" actId="115"/>
          <ac:spMkLst>
            <pc:docMk/>
            <pc:sldMk cId="0" sldId="259"/>
            <ac:spMk id="2" creationId="{06C9777C-1DBB-466A-9297-F205DC174895}"/>
          </ac:spMkLst>
        </pc:spChg>
        <pc:spChg chg="mod">
          <ac:chgData name="Janson, Brian D" userId="17869c82-e820-4f0b-9ef4-6bb812314540" providerId="ADAL" clId="{20D94C2A-14BA-4FF1-89B7-B570DCD7582F}" dt="2022-12-14T21:43:08.982" v="252" actId="1076"/>
          <ac:spMkLst>
            <pc:docMk/>
            <pc:sldMk cId="0" sldId="259"/>
            <ac:spMk id="104" creationId="{00000000-0000-0000-0000-000000000000}"/>
          </ac:spMkLst>
        </pc:spChg>
        <pc:picChg chg="mod">
          <ac:chgData name="Janson, Brian D" userId="17869c82-e820-4f0b-9ef4-6bb812314540" providerId="ADAL" clId="{20D94C2A-14BA-4FF1-89B7-B570DCD7582F}" dt="2022-12-12T19:43:27.491" v="240" actId="1036"/>
          <ac:picMkLst>
            <pc:docMk/>
            <pc:sldMk cId="0" sldId="259"/>
            <ac:picMk id="102" creationId="{00000000-0000-0000-0000-000000000000}"/>
          </ac:picMkLst>
        </pc:picChg>
      </pc:sldChg>
      <pc:sldChg chg="modSp mod">
        <pc:chgData name="Janson, Brian D" userId="17869c82-e820-4f0b-9ef4-6bb812314540" providerId="ADAL" clId="{20D94C2A-14BA-4FF1-89B7-B570DCD7582F}" dt="2022-12-14T21:43:14.794" v="253" actId="1076"/>
        <pc:sldMkLst>
          <pc:docMk/>
          <pc:sldMk cId="0" sldId="260"/>
        </pc:sldMkLst>
        <pc:spChg chg="mod">
          <ac:chgData name="Janson, Brian D" userId="17869c82-e820-4f0b-9ef4-6bb812314540" providerId="ADAL" clId="{20D94C2A-14BA-4FF1-89B7-B570DCD7582F}" dt="2022-12-06T22:29:03.419" v="18" actId="3626"/>
          <ac:spMkLst>
            <pc:docMk/>
            <pc:sldMk cId="0" sldId="260"/>
            <ac:spMk id="109" creationId="{00000000-0000-0000-0000-000000000000}"/>
          </ac:spMkLst>
        </pc:spChg>
        <pc:spChg chg="mod">
          <ac:chgData name="Janson, Brian D" userId="17869c82-e820-4f0b-9ef4-6bb812314540" providerId="ADAL" clId="{20D94C2A-14BA-4FF1-89B7-B570DCD7582F}" dt="2022-12-14T21:43:14.794" v="253" actId="1076"/>
          <ac:spMkLst>
            <pc:docMk/>
            <pc:sldMk cId="0" sldId="260"/>
            <ac:spMk id="118" creationId="{00000000-0000-0000-0000-000000000000}"/>
          </ac:spMkLst>
        </pc:spChg>
      </pc:sldChg>
      <pc:sldChg chg="modSp mod">
        <pc:chgData name="Janson, Brian D" userId="17869c82-e820-4f0b-9ef4-6bb812314540" providerId="ADAL" clId="{20D94C2A-14BA-4FF1-89B7-B570DCD7582F}" dt="2022-12-14T21:43:20.105" v="254" actId="1076"/>
        <pc:sldMkLst>
          <pc:docMk/>
          <pc:sldMk cId="0" sldId="261"/>
        </pc:sldMkLst>
        <pc:spChg chg="mod">
          <ac:chgData name="Janson, Brian D" userId="17869c82-e820-4f0b-9ef4-6bb812314540" providerId="ADAL" clId="{20D94C2A-14BA-4FF1-89B7-B570DCD7582F}" dt="2022-12-14T21:43:20.105" v="254" actId="1076"/>
          <ac:spMkLst>
            <pc:docMk/>
            <pc:sldMk cId="0" sldId="261"/>
            <ac:spMk id="132" creationId="{00000000-0000-0000-0000-000000000000}"/>
          </ac:spMkLst>
        </pc:spChg>
      </pc:sldChg>
      <pc:sldChg chg="addSp delSp modSp mod">
        <pc:chgData name="Janson, Brian D" userId="17869c82-e820-4f0b-9ef4-6bb812314540" providerId="ADAL" clId="{20D94C2A-14BA-4FF1-89B7-B570DCD7582F}" dt="2022-12-14T21:43:26.356" v="255" actId="1076"/>
        <pc:sldMkLst>
          <pc:docMk/>
          <pc:sldMk cId="0" sldId="264"/>
        </pc:sldMkLst>
        <pc:spChg chg="add mod">
          <ac:chgData name="Janson, Brian D" userId="17869c82-e820-4f0b-9ef4-6bb812314540" providerId="ADAL" clId="{20D94C2A-14BA-4FF1-89B7-B570DCD7582F}" dt="2022-12-14T21:43:26.356" v="255" actId="1076"/>
          <ac:spMkLst>
            <pc:docMk/>
            <pc:sldMk cId="0" sldId="264"/>
            <ac:spMk id="4" creationId="{3B9644CD-ED98-379B-8EA9-E9A40C166C1B}"/>
          </ac:spMkLst>
        </pc:spChg>
        <pc:spChg chg="del">
          <ac:chgData name="Janson, Brian D" userId="17869c82-e820-4f0b-9ef4-6bb812314540" providerId="ADAL" clId="{20D94C2A-14BA-4FF1-89B7-B570DCD7582F}" dt="2022-12-06T22:34:42.412" v="30" actId="478"/>
          <ac:spMkLst>
            <pc:docMk/>
            <pc:sldMk cId="0" sldId="264"/>
            <ac:spMk id="180" creationId="{00000000-0000-0000-0000-000000000000}"/>
          </ac:spMkLst>
        </pc:spChg>
        <pc:picChg chg="del">
          <ac:chgData name="Janson, Brian D" userId="17869c82-e820-4f0b-9ef4-6bb812314540" providerId="ADAL" clId="{20D94C2A-14BA-4FF1-89B7-B570DCD7582F}" dt="2022-12-06T22:34:40.208" v="29" actId="478"/>
          <ac:picMkLst>
            <pc:docMk/>
            <pc:sldMk cId="0" sldId="264"/>
            <ac:picMk id="179" creationId="{00000000-0000-0000-0000-000000000000}"/>
          </ac:picMkLst>
        </pc:picChg>
        <pc:picChg chg="add mod">
          <ac:chgData name="Janson, Brian D" userId="17869c82-e820-4f0b-9ef4-6bb812314540" providerId="ADAL" clId="{20D94C2A-14BA-4FF1-89B7-B570DCD7582F}" dt="2022-12-06T22:34:54.271" v="35" actId="1076"/>
          <ac:picMkLst>
            <pc:docMk/>
            <pc:sldMk cId="0" sldId="264"/>
            <ac:picMk id="1026" creationId="{575E12F4-1BD0-8583-5A77-079A282837D6}"/>
          </ac:picMkLst>
        </pc:picChg>
      </pc:sldChg>
      <pc:sldChg chg="modSp mod">
        <pc:chgData name="Janson, Brian D" userId="17869c82-e820-4f0b-9ef4-6bb812314540" providerId="ADAL" clId="{20D94C2A-14BA-4FF1-89B7-B570DCD7582F}" dt="2022-12-14T21:43:30.925" v="256" actId="1076"/>
        <pc:sldMkLst>
          <pc:docMk/>
          <pc:sldMk cId="0" sldId="266"/>
        </pc:sldMkLst>
        <pc:spChg chg="mod">
          <ac:chgData name="Janson, Brian D" userId="17869c82-e820-4f0b-9ef4-6bb812314540" providerId="ADAL" clId="{20D94C2A-14BA-4FF1-89B7-B570DCD7582F}" dt="2022-12-06T22:48:30.721" v="58" actId="207"/>
          <ac:spMkLst>
            <pc:docMk/>
            <pc:sldMk cId="0" sldId="266"/>
            <ac:spMk id="211" creationId="{00000000-0000-0000-0000-000000000000}"/>
          </ac:spMkLst>
        </pc:spChg>
        <pc:spChg chg="mod">
          <ac:chgData name="Janson, Brian D" userId="17869c82-e820-4f0b-9ef4-6bb812314540" providerId="ADAL" clId="{20D94C2A-14BA-4FF1-89B7-B570DCD7582F}" dt="2022-12-14T21:43:30.925" v="256" actId="1076"/>
          <ac:spMkLst>
            <pc:docMk/>
            <pc:sldMk cId="0" sldId="266"/>
            <ac:spMk id="220" creationId="{00000000-0000-0000-0000-000000000000}"/>
          </ac:spMkLst>
        </pc:spChg>
      </pc:sldChg>
      <pc:sldChg chg="modSp mod">
        <pc:chgData name="Janson, Brian D" userId="17869c82-e820-4f0b-9ef4-6bb812314540" providerId="ADAL" clId="{20D94C2A-14BA-4FF1-89B7-B570DCD7582F}" dt="2022-12-14T21:43:34.901" v="257" actId="1076"/>
        <pc:sldMkLst>
          <pc:docMk/>
          <pc:sldMk cId="0" sldId="268"/>
        </pc:sldMkLst>
        <pc:spChg chg="mod">
          <ac:chgData name="Janson, Brian D" userId="17869c82-e820-4f0b-9ef4-6bb812314540" providerId="ADAL" clId="{20D94C2A-14BA-4FF1-89B7-B570DCD7582F}" dt="2022-12-06T22:48:46.025" v="61" actId="115"/>
          <ac:spMkLst>
            <pc:docMk/>
            <pc:sldMk cId="0" sldId="268"/>
            <ac:spMk id="248" creationId="{00000000-0000-0000-0000-000000000000}"/>
          </ac:spMkLst>
        </pc:spChg>
        <pc:spChg chg="mod">
          <ac:chgData name="Janson, Brian D" userId="17869c82-e820-4f0b-9ef4-6bb812314540" providerId="ADAL" clId="{20D94C2A-14BA-4FF1-89B7-B570DCD7582F}" dt="2022-12-14T21:43:34.901" v="257" actId="1076"/>
          <ac:spMkLst>
            <pc:docMk/>
            <pc:sldMk cId="0" sldId="268"/>
            <ac:spMk id="258" creationId="{00000000-0000-0000-0000-000000000000}"/>
          </ac:spMkLst>
        </pc:spChg>
      </pc:sldChg>
      <pc:sldChg chg="modSp mod">
        <pc:chgData name="Janson, Brian D" userId="17869c82-e820-4f0b-9ef4-6bb812314540" providerId="ADAL" clId="{20D94C2A-14BA-4FF1-89B7-B570DCD7582F}" dt="2022-12-14T21:43:40.377" v="258" actId="1076"/>
        <pc:sldMkLst>
          <pc:docMk/>
          <pc:sldMk cId="0" sldId="269"/>
        </pc:sldMkLst>
        <pc:spChg chg="mod">
          <ac:chgData name="Janson, Brian D" userId="17869c82-e820-4f0b-9ef4-6bb812314540" providerId="ADAL" clId="{20D94C2A-14BA-4FF1-89B7-B570DCD7582F}" dt="2022-12-14T21:43:40.377" v="258" actId="1076"/>
          <ac:spMkLst>
            <pc:docMk/>
            <pc:sldMk cId="0" sldId="269"/>
            <ac:spMk id="272" creationId="{00000000-0000-0000-0000-000000000000}"/>
          </ac:spMkLst>
        </pc:spChg>
      </pc:sldChg>
      <pc:sldChg chg="modSp mod">
        <pc:chgData name="Janson, Brian D" userId="17869c82-e820-4f0b-9ef4-6bb812314540" providerId="ADAL" clId="{20D94C2A-14BA-4FF1-89B7-B570DCD7582F}" dt="2022-12-14T21:43:45.473" v="259" actId="1076"/>
        <pc:sldMkLst>
          <pc:docMk/>
          <pc:sldMk cId="0" sldId="270"/>
        </pc:sldMkLst>
        <pc:spChg chg="mod">
          <ac:chgData name="Janson, Brian D" userId="17869c82-e820-4f0b-9ef4-6bb812314540" providerId="ADAL" clId="{20D94C2A-14BA-4FF1-89B7-B570DCD7582F}" dt="2022-12-14T21:43:45.473" v="259" actId="1076"/>
          <ac:spMkLst>
            <pc:docMk/>
            <pc:sldMk cId="0" sldId="270"/>
            <ac:spMk id="287" creationId="{00000000-0000-0000-0000-000000000000}"/>
          </ac:spMkLst>
        </pc:spChg>
      </pc:sldChg>
      <pc:sldChg chg="modSp mod">
        <pc:chgData name="Janson, Brian D" userId="17869c82-e820-4f0b-9ef4-6bb812314540" providerId="ADAL" clId="{20D94C2A-14BA-4FF1-89B7-B570DCD7582F}" dt="2022-12-14T21:43:54.482" v="262" actId="1076"/>
        <pc:sldMkLst>
          <pc:docMk/>
          <pc:sldMk cId="0" sldId="271"/>
        </pc:sldMkLst>
        <pc:spChg chg="mod">
          <ac:chgData name="Janson, Brian D" userId="17869c82-e820-4f0b-9ef4-6bb812314540" providerId="ADAL" clId="{20D94C2A-14BA-4FF1-89B7-B570DCD7582F}" dt="2022-12-06T22:49:56.925" v="79" actId="207"/>
          <ac:spMkLst>
            <pc:docMk/>
            <pc:sldMk cId="0" sldId="271"/>
            <ac:spMk id="292" creationId="{00000000-0000-0000-0000-000000000000}"/>
          </ac:spMkLst>
        </pc:spChg>
        <pc:spChg chg="mod">
          <ac:chgData name="Janson, Brian D" userId="17869c82-e820-4f0b-9ef4-6bb812314540" providerId="ADAL" clId="{20D94C2A-14BA-4FF1-89B7-B570DCD7582F}" dt="2022-12-14T21:43:54.482" v="262" actId="1076"/>
          <ac:spMkLst>
            <pc:docMk/>
            <pc:sldMk cId="0" sldId="271"/>
            <ac:spMk id="301" creationId="{00000000-0000-0000-0000-000000000000}"/>
          </ac:spMkLst>
        </pc:spChg>
        <pc:picChg chg="mod">
          <ac:chgData name="Janson, Brian D" userId="17869c82-e820-4f0b-9ef4-6bb812314540" providerId="ADAL" clId="{20D94C2A-14BA-4FF1-89B7-B570DCD7582F}" dt="2022-12-14T21:43:51.748" v="261" actId="1076"/>
          <ac:picMkLst>
            <pc:docMk/>
            <pc:sldMk cId="0" sldId="271"/>
            <ac:picMk id="300" creationId="{00000000-0000-0000-0000-000000000000}"/>
          </ac:picMkLst>
        </pc:picChg>
      </pc:sldChg>
      <pc:sldChg chg="modSp mod">
        <pc:chgData name="Janson, Brian D" userId="17869c82-e820-4f0b-9ef4-6bb812314540" providerId="ADAL" clId="{20D94C2A-14BA-4FF1-89B7-B570DCD7582F}" dt="2022-12-14T21:44:00.112" v="263" actId="1076"/>
        <pc:sldMkLst>
          <pc:docMk/>
          <pc:sldMk cId="0" sldId="272"/>
        </pc:sldMkLst>
        <pc:spChg chg="mod">
          <ac:chgData name="Janson, Brian D" userId="17869c82-e820-4f0b-9ef4-6bb812314540" providerId="ADAL" clId="{20D94C2A-14BA-4FF1-89B7-B570DCD7582F}" dt="2022-12-06T22:50:44.470" v="91" actId="115"/>
          <ac:spMkLst>
            <pc:docMk/>
            <pc:sldMk cId="0" sldId="272"/>
            <ac:spMk id="306" creationId="{00000000-0000-0000-0000-000000000000}"/>
          </ac:spMkLst>
        </pc:spChg>
        <pc:spChg chg="mod">
          <ac:chgData name="Janson, Brian D" userId="17869c82-e820-4f0b-9ef4-6bb812314540" providerId="ADAL" clId="{20D94C2A-14BA-4FF1-89B7-B570DCD7582F}" dt="2022-12-14T21:44:00.112" v="263" actId="1076"/>
          <ac:spMkLst>
            <pc:docMk/>
            <pc:sldMk cId="0" sldId="272"/>
            <ac:spMk id="315" creationId="{00000000-0000-0000-0000-000000000000}"/>
          </ac:spMkLst>
        </pc:spChg>
        <pc:picChg chg="mod">
          <ac:chgData name="Janson, Brian D" userId="17869c82-e820-4f0b-9ef4-6bb812314540" providerId="ADAL" clId="{20D94C2A-14BA-4FF1-89B7-B570DCD7582F}" dt="2022-12-06T22:57:10.937" v="92" actId="14100"/>
          <ac:picMkLst>
            <pc:docMk/>
            <pc:sldMk cId="0" sldId="272"/>
            <ac:picMk id="314" creationId="{00000000-0000-0000-0000-000000000000}"/>
          </ac:picMkLst>
        </pc:picChg>
      </pc:sldChg>
      <pc:sldChg chg="modSp mod">
        <pc:chgData name="Janson, Brian D" userId="17869c82-e820-4f0b-9ef4-6bb812314540" providerId="ADAL" clId="{20D94C2A-14BA-4FF1-89B7-B570DCD7582F}" dt="2022-12-14T21:44:04.839" v="264" actId="1076"/>
        <pc:sldMkLst>
          <pc:docMk/>
          <pc:sldMk cId="0" sldId="273"/>
        </pc:sldMkLst>
        <pc:spChg chg="mod">
          <ac:chgData name="Janson, Brian D" userId="17869c82-e820-4f0b-9ef4-6bb812314540" providerId="ADAL" clId="{20D94C2A-14BA-4FF1-89B7-B570DCD7582F}" dt="2022-12-14T21:44:04.839" v="264" actId="1076"/>
          <ac:spMkLst>
            <pc:docMk/>
            <pc:sldMk cId="0" sldId="273"/>
            <ac:spMk id="330" creationId="{00000000-0000-0000-0000-000000000000}"/>
          </ac:spMkLst>
        </pc:spChg>
        <pc:picChg chg="mod">
          <ac:chgData name="Janson, Brian D" userId="17869c82-e820-4f0b-9ef4-6bb812314540" providerId="ADAL" clId="{20D94C2A-14BA-4FF1-89B7-B570DCD7582F}" dt="2022-12-06T22:57:50.190" v="101" actId="14100"/>
          <ac:picMkLst>
            <pc:docMk/>
            <pc:sldMk cId="0" sldId="273"/>
            <ac:picMk id="329" creationId="{00000000-0000-0000-0000-000000000000}"/>
          </ac:picMkLst>
        </pc:picChg>
      </pc:sldChg>
      <pc:sldChg chg="modSp mod">
        <pc:chgData name="Janson, Brian D" userId="17869c82-e820-4f0b-9ef4-6bb812314540" providerId="ADAL" clId="{20D94C2A-14BA-4FF1-89B7-B570DCD7582F}" dt="2022-12-14T21:44:09.080" v="265" actId="1076"/>
        <pc:sldMkLst>
          <pc:docMk/>
          <pc:sldMk cId="0" sldId="274"/>
        </pc:sldMkLst>
        <pc:spChg chg="mod">
          <ac:chgData name="Janson, Brian D" userId="17869c82-e820-4f0b-9ef4-6bb812314540" providerId="ADAL" clId="{20D94C2A-14BA-4FF1-89B7-B570DCD7582F}" dt="2022-12-14T21:44:09.080" v="265" actId="1076"/>
          <ac:spMkLst>
            <pc:docMk/>
            <pc:sldMk cId="0" sldId="274"/>
            <ac:spMk id="344" creationId="{00000000-0000-0000-0000-000000000000}"/>
          </ac:spMkLst>
        </pc:spChg>
      </pc:sldChg>
      <pc:sldChg chg="modSp mod">
        <pc:chgData name="Janson, Brian D" userId="17869c82-e820-4f0b-9ef4-6bb812314540" providerId="ADAL" clId="{20D94C2A-14BA-4FF1-89B7-B570DCD7582F}" dt="2022-12-14T21:44:13.857" v="266" actId="1076"/>
        <pc:sldMkLst>
          <pc:docMk/>
          <pc:sldMk cId="0" sldId="275"/>
        </pc:sldMkLst>
        <pc:spChg chg="mod">
          <ac:chgData name="Janson, Brian D" userId="17869c82-e820-4f0b-9ef4-6bb812314540" providerId="ADAL" clId="{20D94C2A-14BA-4FF1-89B7-B570DCD7582F}" dt="2022-12-14T21:44:13.857" v="266" actId="1076"/>
          <ac:spMkLst>
            <pc:docMk/>
            <pc:sldMk cId="0" sldId="275"/>
            <ac:spMk id="17" creationId="{5AF54426-55C3-47D8-B0E0-5E72B9EEA418}"/>
          </ac:spMkLst>
        </pc:spChg>
      </pc:sldChg>
      <pc:sldChg chg="del mod modShow">
        <pc:chgData name="Janson, Brian D" userId="17869c82-e820-4f0b-9ef4-6bb812314540" providerId="ADAL" clId="{20D94C2A-14BA-4FF1-89B7-B570DCD7582F}" dt="2022-12-06T23:13:16.024" v="168" actId="47"/>
        <pc:sldMkLst>
          <pc:docMk/>
          <pc:sldMk cId="0" sldId="277"/>
        </pc:sldMkLst>
      </pc:sldChg>
      <pc:sldChg chg="modSp mod">
        <pc:chgData name="Janson, Brian D" userId="17869c82-e820-4f0b-9ef4-6bb812314540" providerId="ADAL" clId="{20D94C2A-14BA-4FF1-89B7-B570DCD7582F}" dt="2022-12-14T21:44:38.130" v="271" actId="1076"/>
        <pc:sldMkLst>
          <pc:docMk/>
          <pc:sldMk cId="0" sldId="278"/>
        </pc:sldMkLst>
        <pc:spChg chg="mod">
          <ac:chgData name="Janson, Brian D" userId="17869c82-e820-4f0b-9ef4-6bb812314540" providerId="ADAL" clId="{20D94C2A-14BA-4FF1-89B7-B570DCD7582F}" dt="2022-12-14T21:44:38.130" v="271" actId="1076"/>
          <ac:spMkLst>
            <pc:docMk/>
            <pc:sldMk cId="0" sldId="278"/>
            <ac:spMk id="404" creationId="{00000000-0000-0000-0000-000000000000}"/>
          </ac:spMkLst>
        </pc:spChg>
      </pc:sldChg>
      <pc:sldChg chg="delSp modSp del mod modShow">
        <pc:chgData name="Janson, Brian D" userId="17869c82-e820-4f0b-9ef4-6bb812314540" providerId="ADAL" clId="{20D94C2A-14BA-4FF1-89B7-B570DCD7582F}" dt="2022-12-06T23:11:47.219" v="167" actId="47"/>
        <pc:sldMkLst>
          <pc:docMk/>
          <pc:sldMk cId="23740866" sldId="279"/>
        </pc:sldMkLst>
        <pc:spChg chg="del">
          <ac:chgData name="Janson, Brian D" userId="17869c82-e820-4f0b-9ef4-6bb812314540" providerId="ADAL" clId="{20D94C2A-14BA-4FF1-89B7-B570DCD7582F}" dt="2022-12-06T23:10:15.889" v="140" actId="478"/>
          <ac:spMkLst>
            <pc:docMk/>
            <pc:sldMk cId="23740866" sldId="279"/>
            <ac:spMk id="15" creationId="{EF1B8065-4011-4757-8BE4-DCF4F8688A46}"/>
          </ac:spMkLst>
        </pc:spChg>
        <pc:spChg chg="mod">
          <ac:chgData name="Janson, Brian D" userId="17869c82-e820-4f0b-9ef4-6bb812314540" providerId="ADAL" clId="{20D94C2A-14BA-4FF1-89B7-B570DCD7582F}" dt="2022-12-06T23:11:38.013" v="162" actId="21"/>
          <ac:spMkLst>
            <pc:docMk/>
            <pc:sldMk cId="23740866" sldId="279"/>
            <ac:spMk id="381" creationId="{00000000-0000-0000-0000-000000000000}"/>
          </ac:spMkLst>
        </pc:spChg>
      </pc:sldChg>
      <pc:sldChg chg="modSp mod">
        <pc:chgData name="Janson, Brian D" userId="17869c82-e820-4f0b-9ef4-6bb812314540" providerId="ADAL" clId="{20D94C2A-14BA-4FF1-89B7-B570DCD7582F}" dt="2022-12-14T21:44:25.967" v="269" actId="1076"/>
        <pc:sldMkLst>
          <pc:docMk/>
          <pc:sldMk cId="1563394856" sldId="280"/>
        </pc:sldMkLst>
        <pc:spChg chg="mod">
          <ac:chgData name="Janson, Brian D" userId="17869c82-e820-4f0b-9ef4-6bb812314540" providerId="ADAL" clId="{20D94C2A-14BA-4FF1-89B7-B570DCD7582F}" dt="2022-12-14T21:44:25.967" v="269" actId="1076"/>
          <ac:spMkLst>
            <pc:docMk/>
            <pc:sldMk cId="1563394856" sldId="280"/>
            <ac:spMk id="390" creationId="{00000000-0000-0000-0000-000000000000}"/>
          </ac:spMkLst>
        </pc:spChg>
      </pc:sldChg>
      <pc:sldChg chg="addSp delSp modSp add mod modShow addCm delCm">
        <pc:chgData name="Janson, Brian D" userId="17869c82-e820-4f0b-9ef4-6bb812314540" providerId="ADAL" clId="{20D94C2A-14BA-4FF1-89B7-B570DCD7582F}" dt="2022-12-14T21:44:19.909" v="268" actId="1076"/>
        <pc:sldMkLst>
          <pc:docMk/>
          <pc:sldMk cId="2451949278" sldId="281"/>
        </pc:sldMkLst>
        <pc:spChg chg="mod">
          <ac:chgData name="Janson, Brian D" userId="17869c82-e820-4f0b-9ef4-6bb812314540" providerId="ADAL" clId="{20D94C2A-14BA-4FF1-89B7-B570DCD7582F}" dt="2022-12-09T22:20:05.339" v="173" actId="6549"/>
          <ac:spMkLst>
            <pc:docMk/>
            <pc:sldMk cId="2451949278" sldId="281"/>
            <ac:spMk id="2" creationId="{0CBC66D5-56CF-4210-A06B-A8CEF4B13433}"/>
          </ac:spMkLst>
        </pc:spChg>
        <pc:spChg chg="add mod">
          <ac:chgData name="Janson, Brian D" userId="17869c82-e820-4f0b-9ef4-6bb812314540" providerId="ADAL" clId="{20D94C2A-14BA-4FF1-89B7-B570DCD7582F}" dt="2022-12-14T21:44:19.909" v="268" actId="1076"/>
          <ac:spMkLst>
            <pc:docMk/>
            <pc:sldMk cId="2451949278" sldId="281"/>
            <ac:spMk id="3" creationId="{EA2B8D42-3788-187D-74AB-80FD64895986}"/>
          </ac:spMkLst>
        </pc:spChg>
        <pc:spChg chg="add del mod">
          <ac:chgData name="Janson, Brian D" userId="17869c82-e820-4f0b-9ef4-6bb812314540" providerId="ADAL" clId="{20D94C2A-14BA-4FF1-89B7-B570DCD7582F}" dt="2022-12-06T23:09:44.980" v="135" actId="478"/>
          <ac:spMkLst>
            <pc:docMk/>
            <pc:sldMk cId="2451949278" sldId="281"/>
            <ac:spMk id="4" creationId="{37E76DE9-AE75-714D-1ECE-22FE10E3CE62}"/>
          </ac:spMkLst>
        </pc:spChg>
        <pc:spChg chg="del mod">
          <ac:chgData name="Janson, Brian D" userId="17869c82-e820-4f0b-9ef4-6bb812314540" providerId="ADAL" clId="{20D94C2A-14BA-4FF1-89B7-B570DCD7582F}" dt="2022-12-06T23:09:42.512" v="134" actId="478"/>
          <ac:spMkLst>
            <pc:docMk/>
            <pc:sldMk cId="2451949278" sldId="281"/>
            <ac:spMk id="381" creationId="{00000000-0000-0000-0000-000000000000}"/>
          </ac:spMkLst>
        </pc:spChg>
        <pc:picChg chg="add mod">
          <ac:chgData name="Janson, Brian D" userId="17869c82-e820-4f0b-9ef4-6bb812314540" providerId="ADAL" clId="{20D94C2A-14BA-4FF1-89B7-B570DCD7582F}" dt="2022-12-09T22:40:43.409" v="200" actId="1076"/>
          <ac:picMkLst>
            <pc:docMk/>
            <pc:sldMk cId="2451949278" sldId="281"/>
            <ac:picMk id="1026" creationId="{5DEDAB7F-1871-A621-FBE0-00C6EA57D668}"/>
          </ac:picMkLst>
        </pc:picChg>
      </pc:sldChg>
      <pc:sldChg chg="add del">
        <pc:chgData name="Janson, Brian D" userId="17869c82-e820-4f0b-9ef4-6bb812314540" providerId="ADAL" clId="{20D94C2A-14BA-4FF1-89B7-B570DCD7582F}" dt="2022-12-06T23:13:17.743" v="169" actId="47"/>
        <pc:sldMkLst>
          <pc:docMk/>
          <pc:sldMk cId="3413102241" sldId="282"/>
        </pc:sldMkLst>
      </pc:sldChg>
    </pc:docChg>
  </pc:docChgLst>
  <pc:docChgLst>
    <pc:chgData name="Draper-Reich, Maia A" userId="47300390-9ae8-4738-8104-ee18b459c87c" providerId="ADAL" clId="{915CB381-A1FB-4F25-9A32-420F4D64914F}"/>
    <pc:docChg chg="modSld">
      <pc:chgData name="Draper-Reich, Maia A" userId="47300390-9ae8-4738-8104-ee18b459c87c" providerId="ADAL" clId="{915CB381-A1FB-4F25-9A32-420F4D64914F}" dt="2021-08-27T00:55:56.839" v="9" actId="14100"/>
      <pc:docMkLst>
        <pc:docMk/>
      </pc:docMkLst>
      <pc:sldChg chg="modSp mod">
        <pc:chgData name="Draper-Reich, Maia A" userId="47300390-9ae8-4738-8104-ee18b459c87c" providerId="ADAL" clId="{915CB381-A1FB-4F25-9A32-420F4D64914F}" dt="2021-08-27T00:54:02.872" v="0" actId="1076"/>
        <pc:sldMkLst>
          <pc:docMk/>
          <pc:sldMk cId="0" sldId="256"/>
        </pc:sldMkLst>
        <pc:spChg chg="mod">
          <ac:chgData name="Draper-Reich, Maia A" userId="47300390-9ae8-4738-8104-ee18b459c87c" providerId="ADAL" clId="{915CB381-A1FB-4F25-9A32-420F4D64914F}" dt="2021-08-27T00:54:02.872" v="0" actId="1076"/>
          <ac:spMkLst>
            <pc:docMk/>
            <pc:sldMk cId="0" sldId="256"/>
            <ac:spMk id="2" creationId="{90A8E4D7-5726-476C-9041-1CB887BF0850}"/>
          </ac:spMkLst>
        </pc:spChg>
      </pc:sldChg>
      <pc:sldChg chg="modSp mod">
        <pc:chgData name="Draper-Reich, Maia A" userId="47300390-9ae8-4738-8104-ee18b459c87c" providerId="ADAL" clId="{915CB381-A1FB-4F25-9A32-420F4D64914F}" dt="2021-08-27T00:54:52.767" v="3" actId="1076"/>
        <pc:sldMkLst>
          <pc:docMk/>
          <pc:sldMk cId="0" sldId="265"/>
        </pc:sldMkLst>
        <pc:spChg chg="mod">
          <ac:chgData name="Draper-Reich, Maia A" userId="47300390-9ae8-4738-8104-ee18b459c87c" providerId="ADAL" clId="{915CB381-A1FB-4F25-9A32-420F4D64914F}" dt="2021-08-27T00:54:52.767" v="3" actId="1076"/>
          <ac:spMkLst>
            <pc:docMk/>
            <pc:sldMk cId="0" sldId="265"/>
            <ac:spMk id="194" creationId="{00000000-0000-0000-0000-000000000000}"/>
          </ac:spMkLst>
        </pc:spChg>
        <pc:spChg chg="mod">
          <ac:chgData name="Draper-Reich, Maia A" userId="47300390-9ae8-4738-8104-ee18b459c87c" providerId="ADAL" clId="{915CB381-A1FB-4F25-9A32-420F4D64914F}" dt="2021-08-27T00:54:45.212" v="2" actId="1076"/>
          <ac:spMkLst>
            <pc:docMk/>
            <pc:sldMk cId="0" sldId="265"/>
            <ac:spMk id="204" creationId="{00000000-0000-0000-0000-000000000000}"/>
          </ac:spMkLst>
        </pc:spChg>
        <pc:spChg chg="mod">
          <ac:chgData name="Draper-Reich, Maia A" userId="47300390-9ae8-4738-8104-ee18b459c87c" providerId="ADAL" clId="{915CB381-A1FB-4F25-9A32-420F4D64914F}" dt="2021-08-27T00:54:40.277" v="1" actId="1076"/>
          <ac:spMkLst>
            <pc:docMk/>
            <pc:sldMk cId="0" sldId="265"/>
            <ac:spMk id="206" creationId="{00000000-0000-0000-0000-000000000000}"/>
          </ac:spMkLst>
        </pc:spChg>
      </pc:sldChg>
      <pc:sldChg chg="modSp mod">
        <pc:chgData name="Draper-Reich, Maia A" userId="47300390-9ae8-4738-8104-ee18b459c87c" providerId="ADAL" clId="{915CB381-A1FB-4F25-9A32-420F4D64914F}" dt="2021-08-27T00:55:03.676" v="4" actId="1076"/>
        <pc:sldMkLst>
          <pc:docMk/>
          <pc:sldMk cId="0" sldId="267"/>
        </pc:sldMkLst>
        <pc:spChg chg="mod">
          <ac:chgData name="Draper-Reich, Maia A" userId="47300390-9ae8-4738-8104-ee18b459c87c" providerId="ADAL" clId="{915CB381-A1FB-4F25-9A32-420F4D64914F}" dt="2021-08-27T00:55:03.676" v="4" actId="1076"/>
          <ac:spMkLst>
            <pc:docMk/>
            <pc:sldMk cId="0" sldId="267"/>
            <ac:spMk id="243" creationId="{00000000-0000-0000-0000-000000000000}"/>
          </ac:spMkLst>
        </pc:spChg>
      </pc:sldChg>
      <pc:sldChg chg="modSp mod">
        <pc:chgData name="Draper-Reich, Maia A" userId="47300390-9ae8-4738-8104-ee18b459c87c" providerId="ADAL" clId="{915CB381-A1FB-4F25-9A32-420F4D64914F}" dt="2021-08-27T00:55:31.756" v="8" actId="1076"/>
        <pc:sldMkLst>
          <pc:docMk/>
          <pc:sldMk cId="0" sldId="270"/>
        </pc:sldMkLst>
        <pc:spChg chg="mod">
          <ac:chgData name="Draper-Reich, Maia A" userId="47300390-9ae8-4738-8104-ee18b459c87c" providerId="ADAL" clId="{915CB381-A1FB-4F25-9A32-420F4D64914F}" dt="2021-08-27T00:55:26.580" v="7" actId="14100"/>
          <ac:spMkLst>
            <pc:docMk/>
            <pc:sldMk cId="0" sldId="270"/>
            <ac:spMk id="2" creationId="{A78BE21B-AE1B-4494-AA4C-8ECEC2CF9529}"/>
          </ac:spMkLst>
        </pc:spChg>
        <pc:spChg chg="mod">
          <ac:chgData name="Draper-Reich, Maia A" userId="47300390-9ae8-4738-8104-ee18b459c87c" providerId="ADAL" clId="{915CB381-A1FB-4F25-9A32-420F4D64914F}" dt="2021-08-27T00:55:31.756" v="8" actId="1076"/>
          <ac:spMkLst>
            <pc:docMk/>
            <pc:sldMk cId="0" sldId="270"/>
            <ac:spMk id="278" creationId="{00000000-0000-0000-0000-000000000000}"/>
          </ac:spMkLst>
        </pc:spChg>
      </pc:sldChg>
      <pc:sldChg chg="modSp mod">
        <pc:chgData name="Draper-Reich, Maia A" userId="47300390-9ae8-4738-8104-ee18b459c87c" providerId="ADAL" clId="{915CB381-A1FB-4F25-9A32-420F4D64914F}" dt="2021-08-27T00:55:56.839" v="9" actId="14100"/>
        <pc:sldMkLst>
          <pc:docMk/>
          <pc:sldMk cId="0" sldId="275"/>
        </pc:sldMkLst>
        <pc:spChg chg="mod">
          <ac:chgData name="Draper-Reich, Maia A" userId="47300390-9ae8-4738-8104-ee18b459c87c" providerId="ADAL" clId="{915CB381-A1FB-4F25-9A32-420F4D64914F}" dt="2021-08-27T00:55:56.839" v="9" actId="14100"/>
          <ac:spMkLst>
            <pc:docMk/>
            <pc:sldMk cId="0" sldId="275"/>
            <ac:spMk id="2" creationId="{64B57BA1-DB33-40CC-8B60-37957F0E59AA}"/>
          </ac:spMkLst>
        </pc:spChg>
      </pc:sldChg>
    </pc:docChg>
  </pc:docChgLst>
  <pc:docChgLst>
    <pc:chgData name="Runde, Anne (Annie)" userId="60f02010-108e-4de9-86cc-4c89fe4bec0e" providerId="ADAL" clId="{937B628F-1305-4181-8A9B-626048A7DE5B}"/>
    <pc:docChg chg="modSld">
      <pc:chgData name="Runde, Anne (Annie)" userId="60f02010-108e-4de9-86cc-4c89fe4bec0e" providerId="ADAL" clId="{937B628F-1305-4181-8A9B-626048A7DE5B}" dt="2023-01-04T00:55:55.462" v="48" actId="1037"/>
      <pc:docMkLst>
        <pc:docMk/>
      </pc:docMkLst>
      <pc:sldChg chg="modSp mod">
        <pc:chgData name="Runde, Anne (Annie)" userId="60f02010-108e-4de9-86cc-4c89fe4bec0e" providerId="ADAL" clId="{937B628F-1305-4181-8A9B-626048A7DE5B}" dt="2023-01-04T00:55:18.039" v="16" actId="20577"/>
        <pc:sldMkLst>
          <pc:docMk/>
          <pc:sldMk cId="0" sldId="256"/>
        </pc:sldMkLst>
        <pc:spChg chg="mod">
          <ac:chgData name="Runde, Anne (Annie)" userId="60f02010-108e-4de9-86cc-4c89fe4bec0e" providerId="ADAL" clId="{937B628F-1305-4181-8A9B-626048A7DE5B}" dt="2023-01-04T00:54:45.993" v="0" actId="14100"/>
          <ac:spMkLst>
            <pc:docMk/>
            <pc:sldMk cId="0" sldId="256"/>
            <ac:spMk id="56" creationId="{00000000-0000-0000-0000-000000000000}"/>
          </ac:spMkLst>
        </pc:spChg>
        <pc:spChg chg="mod">
          <ac:chgData name="Runde, Anne (Annie)" userId="60f02010-108e-4de9-86cc-4c89fe4bec0e" providerId="ADAL" clId="{937B628F-1305-4181-8A9B-626048A7DE5B}" dt="2023-01-04T00:55:18.039" v="16" actId="20577"/>
          <ac:spMkLst>
            <pc:docMk/>
            <pc:sldMk cId="0" sldId="256"/>
            <ac:spMk id="66" creationId="{00000000-0000-0000-0000-000000000000}"/>
          </ac:spMkLst>
        </pc:spChg>
      </pc:sldChg>
      <pc:sldChg chg="modSp mod">
        <pc:chgData name="Runde, Anne (Annie)" userId="60f02010-108e-4de9-86cc-4c89fe4bec0e" providerId="ADAL" clId="{937B628F-1305-4181-8A9B-626048A7DE5B}" dt="2023-01-04T00:55:55.462" v="48" actId="1037"/>
        <pc:sldMkLst>
          <pc:docMk/>
          <pc:sldMk cId="0" sldId="260"/>
        </pc:sldMkLst>
        <pc:spChg chg="mod">
          <ac:chgData name="Runde, Anne (Annie)" userId="60f02010-108e-4de9-86cc-4c89fe4bec0e" providerId="ADAL" clId="{937B628F-1305-4181-8A9B-626048A7DE5B}" dt="2023-01-04T00:55:55.462" v="48" actId="1037"/>
          <ac:spMkLst>
            <pc:docMk/>
            <pc:sldMk cId="0" sldId="260"/>
            <ac:spMk id="118" creationId="{00000000-0000-0000-0000-000000000000}"/>
          </ac:spMkLst>
        </pc:spChg>
      </pc:sldChg>
    </pc:docChg>
  </pc:docChgLst>
  <pc:docChgLst>
    <pc:chgData name="Chou, Daniel E" userId="S::dchou@blm.gov::d08e0fa8-7617-4d19-934e-8e462abf1768" providerId="AD" clId="Web-{10234712-F790-445E-81C4-F7CE5F2990AC}"/>
    <pc:docChg chg="modSld">
      <pc:chgData name="Chou, Daniel E" userId="S::dchou@blm.gov::d08e0fa8-7617-4d19-934e-8e462abf1768" providerId="AD" clId="Web-{10234712-F790-445E-81C4-F7CE5F2990AC}" dt="2021-07-28T22:12:04.684" v="0" actId="1076"/>
      <pc:docMkLst>
        <pc:docMk/>
      </pc:docMkLst>
      <pc:sldChg chg="modSp">
        <pc:chgData name="Chou, Daniel E" userId="S::dchou@blm.gov::d08e0fa8-7617-4d19-934e-8e462abf1768" providerId="AD" clId="Web-{10234712-F790-445E-81C4-F7CE5F2990AC}" dt="2021-07-28T22:12:04.684" v="0" actId="1076"/>
        <pc:sldMkLst>
          <pc:docMk/>
          <pc:sldMk cId="0" sldId="264"/>
        </pc:sldMkLst>
        <pc:picChg chg="mod">
          <ac:chgData name="Chou, Daniel E" userId="S::dchou@blm.gov::d08e0fa8-7617-4d19-934e-8e462abf1768" providerId="AD" clId="Web-{10234712-F790-445E-81C4-F7CE5F2990AC}" dt="2021-07-28T22:12:04.684" v="0" actId="1076"/>
          <ac:picMkLst>
            <pc:docMk/>
            <pc:sldMk cId="0" sldId="264"/>
            <ac:picMk id="181"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cedff644b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cedff644b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ce489db4c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ce489db4c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cd06e549bc_3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cd06e549bc_3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c8e1a51441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c8e1a51441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ca70c05222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ca70c05222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9cfda3e715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9cfda3e715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cd06e549bc_3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cd06e549bc_3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c8e1a51441_0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c8e1a51441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cd06e549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cd06e549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c7190b9c47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c7190b9c47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9cfda3e71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9cfda3e71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ce489db4c2_1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ce489db4c2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c8e1a51441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c8e1a51441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sz="1200" dirty="0">
              <a:latin typeface="Roboto"/>
              <a:ea typeface="Roboto"/>
              <a:cs typeface="Roboto"/>
              <a:sym typeface="Roboto"/>
            </a:endParaRPr>
          </a:p>
          <a:p>
            <a:pPr marL="0" lvl="0" indent="0" algn="l" rtl="0">
              <a:spcBef>
                <a:spcPts val="0"/>
              </a:spcBef>
              <a:spcAft>
                <a:spcPts val="0"/>
              </a:spcAft>
              <a:buNone/>
            </a:pPr>
            <a:endParaRPr lang="en-US" sz="1200" dirty="0">
              <a:latin typeface="Roboto"/>
              <a:ea typeface="Roboto"/>
              <a:cs typeface="Roboto"/>
              <a:sym typeface="Roboto"/>
            </a:endParaRPr>
          </a:p>
        </p:txBody>
      </p:sp>
    </p:spTree>
    <p:extLst>
      <p:ext uri="{BB962C8B-B14F-4D97-AF65-F5344CB8AC3E}">
        <p14:creationId xmlns:p14="http://schemas.microsoft.com/office/powerpoint/2010/main" val="2252179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c8e1a51441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c8e1a51441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latin typeface="Roboto"/>
              <a:ea typeface="Roboto"/>
              <a:cs typeface="Roboto"/>
              <a:sym typeface="Roboto"/>
            </a:endParaRPr>
          </a:p>
        </p:txBody>
      </p:sp>
    </p:spTree>
    <p:extLst>
      <p:ext uri="{BB962C8B-B14F-4D97-AF65-F5344CB8AC3E}">
        <p14:creationId xmlns:p14="http://schemas.microsoft.com/office/powerpoint/2010/main" val="2842457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cd06e549bc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cd06e549bc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9cfda3e715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9cfda3e715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c98d0fc36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c98d0fc36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cbf18ee82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cbf18ee82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c98d0fc368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c98d0fc368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ce489db4c2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ce489db4c2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d8d9c8034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d8d9c8034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b81257b7f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b81257b7f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00000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1.xml"/><Relationship Id="rId9"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3.xml"/><Relationship Id="rId9" Type="http://schemas.openxmlformats.org/officeDocument/2006/relationships/image" Target="../media/image13.jpe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4.xml"/><Relationship Id="rId9"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7.xml"/><Relationship Id="rId9"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9.xml"/><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8" name="Google Shape;58;p13">
            <a:extLst>
              <a:ext uri="{C183D7F6-B498-43B3-948B-1728B52AA6E4}">
                <adec:decorative xmlns:adec="http://schemas.microsoft.com/office/drawing/2017/decorative" val="1"/>
              </a:ext>
            </a:extLst>
          </p:cNvPr>
          <p:cNvPicPr preferRelativeResize="0"/>
          <p:nvPr/>
        </p:nvPicPr>
        <p:blipFill rotWithShape="1">
          <a:blip r:embed="rId3">
            <a:alphaModFix/>
          </a:blip>
          <a:srcRect l="701" t="15709" r="17752" b="59554"/>
          <a:stretch/>
        </p:blipFill>
        <p:spPr>
          <a:xfrm>
            <a:off x="0" y="-879"/>
            <a:ext cx="9144003" cy="2060848"/>
          </a:xfrm>
          <a:prstGeom prst="rect">
            <a:avLst/>
          </a:prstGeom>
          <a:noFill/>
          <a:ln>
            <a:noFill/>
          </a:ln>
        </p:spPr>
      </p:pic>
      <p:pic>
        <p:nvPicPr>
          <p:cNvPr id="62" name="Google Shape;62;p1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21105" y="135429"/>
            <a:ext cx="685800" cy="602392"/>
          </a:xfrm>
          <a:prstGeom prst="rect">
            <a:avLst/>
          </a:prstGeom>
          <a:noFill/>
          <a:ln>
            <a:noFill/>
          </a:ln>
        </p:spPr>
      </p:pic>
      <p:sp>
        <p:nvSpPr>
          <p:cNvPr id="61" name="Google Shape;61;p13">
            <a:extLst>
              <a:ext uri="{C183D7F6-B498-43B3-948B-1728B52AA6E4}">
                <adec:decorative xmlns:adec="http://schemas.microsoft.com/office/drawing/2017/decorative" val="1"/>
              </a:ext>
            </a:extLst>
          </p:cNvPr>
          <p:cNvSpPr txBox="1"/>
          <p:nvPr/>
        </p:nvSpPr>
        <p:spPr>
          <a:xfrm>
            <a:off x="1043608" y="199039"/>
            <a:ext cx="3415800" cy="3933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b="0" i="0" u="none" strike="noStrike" cap="none">
                <a:solidFill>
                  <a:srgbClr val="FFFFFF"/>
                </a:solidFill>
                <a:latin typeface="Roboto"/>
                <a:ea typeface="Roboto"/>
                <a:cs typeface="Roboto"/>
                <a:sym typeface="Roboto"/>
              </a:rPr>
              <a:t>U.S. Department of the Interior</a:t>
            </a:r>
            <a:br>
              <a:rPr lang="en" sz="850" b="0" i="0" u="none" strike="noStrike" cap="none">
                <a:solidFill>
                  <a:srgbClr val="FFFFFF"/>
                </a:solidFill>
                <a:latin typeface="Roboto"/>
                <a:ea typeface="Roboto"/>
                <a:cs typeface="Roboto"/>
                <a:sym typeface="Roboto"/>
              </a:rPr>
            </a:br>
            <a:r>
              <a:rPr lang="en" sz="850" b="0" i="0" u="none" strike="noStrike" cap="none">
                <a:solidFill>
                  <a:srgbClr val="FFFFFF"/>
                </a:solidFill>
                <a:latin typeface="Roboto"/>
                <a:ea typeface="Roboto"/>
                <a:cs typeface="Roboto"/>
                <a:sym typeface="Roboto"/>
              </a:rPr>
              <a:t>Bureau of Land Management</a:t>
            </a:r>
            <a:endParaRPr sz="850" b="0" i="0" u="none" strike="noStrike" cap="none">
              <a:solidFill>
                <a:srgbClr val="000000"/>
              </a:solidFill>
              <a:latin typeface="Roboto"/>
              <a:ea typeface="Roboto"/>
              <a:cs typeface="Roboto"/>
              <a:sym typeface="Roboto"/>
            </a:endParaRPr>
          </a:p>
        </p:txBody>
      </p:sp>
      <p:pic>
        <p:nvPicPr>
          <p:cNvPr id="63" name="Google Shape;63;p13">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8354875" y="101124"/>
            <a:ext cx="685800" cy="671014"/>
          </a:xfrm>
          <a:prstGeom prst="rect">
            <a:avLst/>
          </a:prstGeom>
          <a:noFill/>
          <a:ln>
            <a:noFill/>
          </a:ln>
        </p:spPr>
      </p:pic>
      <p:sp>
        <p:nvSpPr>
          <p:cNvPr id="64" name="Google Shape;64;p13">
            <a:extLst>
              <a:ext uri="{C183D7F6-B498-43B3-948B-1728B52AA6E4}">
                <adec:decorative xmlns:adec="http://schemas.microsoft.com/office/drawing/2017/decorative" val="1"/>
              </a:ext>
            </a:extLst>
          </p:cNvPr>
          <p:cNvSpPr/>
          <p:nvPr/>
        </p:nvSpPr>
        <p:spPr>
          <a:xfrm>
            <a:off x="229288" y="870167"/>
            <a:ext cx="8712000" cy="61200"/>
          </a:xfrm>
          <a:prstGeom prst="rect">
            <a:avLst/>
          </a:prstGeom>
          <a:solidFill>
            <a:srgbClr val="ADBC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99CC00"/>
              </a:solidFill>
              <a:latin typeface="Calibri"/>
              <a:ea typeface="Calibri"/>
              <a:cs typeface="Calibri"/>
              <a:sym typeface="Calibri"/>
            </a:endParaRPr>
          </a:p>
        </p:txBody>
      </p:sp>
      <p:sp>
        <p:nvSpPr>
          <p:cNvPr id="2" name="Title 1">
            <a:extLst>
              <a:ext uri="{FF2B5EF4-FFF2-40B4-BE49-F238E27FC236}">
                <a16:creationId xmlns:a16="http://schemas.microsoft.com/office/drawing/2014/main" id="{90A8E4D7-5726-476C-9041-1CB887BF0850}"/>
              </a:ext>
            </a:extLst>
          </p:cNvPr>
          <p:cNvSpPr>
            <a:spLocks noGrp="1"/>
          </p:cNvSpPr>
          <p:nvPr>
            <p:ph type="ctrTitle"/>
          </p:nvPr>
        </p:nvSpPr>
        <p:spPr>
          <a:xfrm>
            <a:off x="221105" y="758301"/>
            <a:ext cx="8520600" cy="943546"/>
          </a:xfrm>
        </p:spPr>
        <p:txBody>
          <a:bodyPr/>
          <a:lstStyle/>
          <a:p>
            <a:pPr algn="l" rtl="0"/>
            <a:r>
              <a:rPr lang="en-US" sz="4000" b="1" i="0" dirty="0">
                <a:solidFill>
                  <a:srgbClr val="FFFFFF"/>
                </a:solidFill>
                <a:effectLst/>
                <a:latin typeface="Roboto" panose="02000000000000000000" pitchFamily="2" charset="0"/>
                <a:ea typeface="Roboto" panose="02000000000000000000" pitchFamily="2" charset="0"/>
                <a:cs typeface="Roboto" panose="02000000000000000000" pitchFamily="2" charset="0"/>
              </a:rPr>
              <a:t>Balancing Act</a:t>
            </a:r>
            <a:endParaRPr lang="en-US" dirty="0">
              <a:effectLst/>
            </a:endParaRPr>
          </a:p>
        </p:txBody>
      </p:sp>
      <p:sp>
        <p:nvSpPr>
          <p:cNvPr id="59" name="Google Shape;59;p13"/>
          <p:cNvSpPr txBox="1"/>
          <p:nvPr/>
        </p:nvSpPr>
        <p:spPr>
          <a:xfrm>
            <a:off x="229300" y="1547500"/>
            <a:ext cx="8651700" cy="40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500" dirty="0">
                <a:solidFill>
                  <a:srgbClr val="FFFFFF"/>
                </a:solidFill>
                <a:latin typeface="Roboto"/>
                <a:ea typeface="Roboto"/>
                <a:cs typeface="Roboto"/>
                <a:sym typeface="Roboto"/>
              </a:rPr>
              <a:t>Learn how land managers work with groups in the community to understand their different needs.</a:t>
            </a:r>
            <a:endParaRPr sz="3100" dirty="0">
              <a:solidFill>
                <a:srgbClr val="888888"/>
              </a:solidFill>
              <a:latin typeface="Roboto"/>
              <a:ea typeface="Roboto"/>
              <a:cs typeface="Roboto"/>
              <a:sym typeface="Roboto"/>
            </a:endParaRPr>
          </a:p>
        </p:txBody>
      </p:sp>
      <p:sp>
        <p:nvSpPr>
          <p:cNvPr id="65" name="Google Shape;65;p13">
            <a:extLst>
              <a:ext uri="{C183D7F6-B498-43B3-948B-1728B52AA6E4}">
                <adec:decorative xmlns:adec="http://schemas.microsoft.com/office/drawing/2017/decorative" val="1"/>
              </a:ext>
            </a:extLst>
          </p:cNvPr>
          <p:cNvSpPr/>
          <p:nvPr/>
        </p:nvSpPr>
        <p:spPr>
          <a:xfrm>
            <a:off x="203613" y="1881667"/>
            <a:ext cx="8712000" cy="61200"/>
          </a:xfrm>
          <a:prstGeom prst="rect">
            <a:avLst/>
          </a:prstGeom>
          <a:solidFill>
            <a:srgbClr val="ADBC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99CC00"/>
              </a:solidFill>
              <a:latin typeface="Calibri"/>
              <a:ea typeface="Calibri"/>
              <a:cs typeface="Calibri"/>
              <a:sym typeface="Calibri"/>
            </a:endParaRPr>
          </a:p>
        </p:txBody>
      </p:sp>
      <p:pic>
        <p:nvPicPr>
          <p:cNvPr id="54" name="Google Shape;54;p13" descr="Photograph of an overcast scene with orange grass in the foreground and a lake and cloudy mountains in the background."/>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0" y="2059969"/>
            <a:ext cx="9144000" cy="3083531"/>
          </a:xfrm>
          <a:prstGeom prst="rect">
            <a:avLst/>
          </a:prstGeom>
          <a:noFill/>
          <a:ln>
            <a:noFill/>
          </a:ln>
        </p:spPr>
      </p:pic>
      <p:sp>
        <p:nvSpPr>
          <p:cNvPr id="66" name="Google Shape;66;p13"/>
          <p:cNvSpPr txBox="1"/>
          <p:nvPr/>
        </p:nvSpPr>
        <p:spPr>
          <a:xfrm>
            <a:off x="8588500" y="4837292"/>
            <a:ext cx="555500" cy="531397"/>
          </a:xfrm>
          <a:prstGeom prst="rect">
            <a:avLst/>
          </a:prstGeom>
          <a:solidFill>
            <a:schemeClr val="tx1"/>
          </a:solidFill>
          <a:ln>
            <a:noFill/>
          </a:ln>
          <a:effectLst>
            <a:outerShdw blurRad="57150" dist="19050" dir="5400000" algn="bl" rotWithShape="0">
              <a:srgbClr val="000000">
                <a:alpha val="81000"/>
              </a:srgbClr>
            </a:outerShdw>
          </a:effectLst>
        </p:spPr>
        <p:txBody>
          <a:bodyPr spcFirstLastPara="1" wrap="square" lIns="91425" tIns="91425" rIns="91425" bIns="91425" anchor="t" anchorCtr="0">
            <a:spAutoFit/>
          </a:bodyPr>
          <a:lstStyle/>
          <a:p>
            <a:pPr marL="0" lvl="0" indent="0" rtl="0">
              <a:lnSpc>
                <a:spcPct val="115000"/>
              </a:lnSpc>
              <a:spcBef>
                <a:spcPts val="0"/>
              </a:spcBef>
              <a:spcAft>
                <a:spcPts val="1600"/>
              </a:spcAft>
              <a:buNone/>
            </a:pPr>
            <a:r>
              <a:rPr lang="en" sz="800" dirty="0">
                <a:solidFill>
                  <a:schemeClr val="lt1"/>
                </a:solidFill>
                <a:effectLst>
                  <a:outerShdw blurRad="38100" dist="38100" dir="2700000" algn="tl">
                    <a:srgbClr val="000000">
                      <a:alpha val="43137"/>
                    </a:srgbClr>
                  </a:outerShdw>
                </a:effectLst>
                <a:latin typeface="Roboto"/>
                <a:ea typeface="Roboto"/>
                <a:cs typeface="Roboto"/>
                <a:sym typeface="Roboto"/>
              </a:rPr>
              <a:t>USDOE</a:t>
            </a:r>
            <a:endParaRPr sz="800" dirty="0">
              <a:effectLst>
                <a:outerShdw blurRad="38100" dist="38100" dir="2700000" algn="tl">
                  <a:srgbClr val="000000">
                    <a:alpha val="43137"/>
                  </a:srgbClr>
                </a:outerShdw>
              </a:effectLst>
            </a:endParaRPr>
          </a:p>
        </p:txBody>
      </p:sp>
      <p:sp>
        <p:nvSpPr>
          <p:cNvPr id="56" name="Google Shape;56;p13"/>
          <p:cNvSpPr txBox="1"/>
          <p:nvPr/>
        </p:nvSpPr>
        <p:spPr>
          <a:xfrm>
            <a:off x="-1" y="4841120"/>
            <a:ext cx="8617999" cy="920487"/>
          </a:xfrm>
          <a:prstGeom prst="rect">
            <a:avLst/>
          </a:prstGeom>
          <a:solidFill>
            <a:schemeClr val="tx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lt1"/>
                </a:solidFill>
                <a:effectLst>
                  <a:outerShdw blurRad="38100" dist="38100" dir="2700000" algn="tl">
                    <a:srgbClr val="000000">
                      <a:alpha val="43137"/>
                    </a:srgbClr>
                  </a:outerShdw>
                </a:effectLst>
                <a:latin typeface="Roboto"/>
                <a:ea typeface="Roboto"/>
                <a:cs typeface="Roboto"/>
                <a:sym typeface="Roboto"/>
              </a:rPr>
              <a:t>Module 5, Lesson 4</a:t>
            </a:r>
            <a:endParaRPr dirty="0">
              <a:solidFill>
                <a:schemeClr val="lt1"/>
              </a:solidFill>
              <a:effectLst>
                <a:outerShdw blurRad="38100" dist="38100" dir="2700000" algn="tl">
                  <a:srgbClr val="000000">
                    <a:alpha val="43137"/>
                  </a:srgbClr>
                </a:outerShdw>
              </a:effectLst>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grpSp>
        <p:nvGrpSpPr>
          <p:cNvPr id="197" name="Google Shape;197;p22">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198" name="Google Shape;198;p22" descr="BLM Alaska Fire Service Masthead graphic" title="BLM Alaska Fire Service Masthead graphic"/>
            <p:cNvGrpSpPr/>
            <p:nvPr/>
          </p:nvGrpSpPr>
          <p:grpSpPr>
            <a:xfrm>
              <a:off x="0" y="0"/>
              <a:ext cx="9144003" cy="572198"/>
              <a:chOff x="0" y="0"/>
              <a:chExt cx="9144003" cy="572198"/>
            </a:xfrm>
          </p:grpSpPr>
          <p:pic>
            <p:nvPicPr>
              <p:cNvPr id="199" name="Google Shape;199;p22"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200" name="Google Shape;200;p22"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201" name="Google Shape;201;p22"/>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202" name="Google Shape;202;p22"/>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186" name="Google Shape;186;p22"/>
          <p:cNvSpPr txBox="1">
            <a:spLocks noGrp="1"/>
          </p:cNvSpPr>
          <p:nvPr>
            <p:ph type="title"/>
          </p:nvPr>
        </p:nvSpPr>
        <p:spPr>
          <a:xfrm>
            <a:off x="331775" y="446820"/>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chemeClr val="dk1"/>
              </a:buClr>
              <a:buSzPts val="1100"/>
              <a:buFont typeface="Arial"/>
              <a:buNone/>
            </a:pPr>
            <a:r>
              <a:rPr lang="en" sz="2000">
                <a:solidFill>
                  <a:schemeClr val="lt1"/>
                </a:solidFill>
                <a:latin typeface="Roboto"/>
                <a:ea typeface="Roboto"/>
                <a:cs typeface="Roboto"/>
                <a:sym typeface="Roboto"/>
              </a:rPr>
              <a:t>Let’s do the first group together:</a:t>
            </a:r>
            <a:endParaRPr sz="3000"/>
          </a:p>
        </p:txBody>
      </p:sp>
      <p:pic>
        <p:nvPicPr>
          <p:cNvPr id="190" name="Google Shape;190;p22" descr="Graphic of a sheet of lined paper"/>
          <p:cNvPicPr preferRelativeResize="0"/>
          <p:nvPr/>
        </p:nvPicPr>
        <p:blipFill>
          <a:blip r:embed="rId6">
            <a:alphaModFix/>
          </a:blip>
          <a:stretch>
            <a:fillRect/>
          </a:stretch>
        </p:blipFill>
        <p:spPr>
          <a:xfrm>
            <a:off x="2535505" y="911323"/>
            <a:ext cx="4393643" cy="4136253"/>
          </a:xfrm>
          <a:prstGeom prst="rect">
            <a:avLst/>
          </a:prstGeom>
          <a:noFill/>
          <a:ln w="9525" cap="flat" cmpd="sng">
            <a:solidFill>
              <a:srgbClr val="000000"/>
            </a:solidFill>
            <a:prstDash val="solid"/>
            <a:round/>
            <a:headEnd type="none" w="sm" len="sm"/>
            <a:tailEnd type="none" w="sm" len="sm"/>
          </a:ln>
        </p:spPr>
      </p:pic>
      <p:sp>
        <p:nvSpPr>
          <p:cNvPr id="191" name="Google Shape;191;p22"/>
          <p:cNvSpPr txBox="1"/>
          <p:nvPr/>
        </p:nvSpPr>
        <p:spPr>
          <a:xfrm>
            <a:off x="2692868" y="1101398"/>
            <a:ext cx="19929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dirty="0">
                <a:latin typeface="Roboto" panose="02000000000000000000" pitchFamily="2" charset="0"/>
                <a:ea typeface="Roboto" panose="02000000000000000000" pitchFamily="2" charset="0"/>
                <a:cs typeface="Caveat"/>
                <a:sym typeface="Caveat"/>
              </a:rPr>
              <a:t>Group’s name:</a:t>
            </a:r>
            <a:endParaRPr sz="1600" b="1" dirty="0">
              <a:latin typeface="Roboto" panose="02000000000000000000" pitchFamily="2" charset="0"/>
              <a:ea typeface="Roboto" panose="02000000000000000000" pitchFamily="2" charset="0"/>
              <a:cs typeface="Caveat"/>
              <a:sym typeface="Caveat"/>
            </a:endParaRPr>
          </a:p>
        </p:txBody>
      </p:sp>
      <p:sp>
        <p:nvSpPr>
          <p:cNvPr id="203" name="Google Shape;203;p22"/>
          <p:cNvSpPr txBox="1"/>
          <p:nvPr/>
        </p:nvSpPr>
        <p:spPr>
          <a:xfrm>
            <a:off x="3120175" y="1893218"/>
            <a:ext cx="15654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latin typeface="Ink Free" panose="03080402000500000000" pitchFamily="66" charset="0"/>
                <a:ea typeface="Roboto" panose="02000000000000000000" pitchFamily="2" charset="0"/>
                <a:cs typeface="Caveat"/>
                <a:sym typeface="Caveat"/>
              </a:rPr>
              <a:t>Local Village</a:t>
            </a:r>
            <a:endParaRPr sz="1800" dirty="0">
              <a:latin typeface="Ink Free" panose="03080402000500000000" pitchFamily="66" charset="0"/>
              <a:ea typeface="Roboto" panose="02000000000000000000" pitchFamily="2" charset="0"/>
              <a:cs typeface="Caveat"/>
              <a:sym typeface="Caveat"/>
            </a:endParaRPr>
          </a:p>
        </p:txBody>
      </p:sp>
      <p:cxnSp>
        <p:nvCxnSpPr>
          <p:cNvPr id="195" name="Google Shape;195;p22" descr="Black vertical line separating a sheet of paper in half"/>
          <p:cNvCxnSpPr/>
          <p:nvPr/>
        </p:nvCxnSpPr>
        <p:spPr>
          <a:xfrm>
            <a:off x="4614859" y="819327"/>
            <a:ext cx="13668" cy="4286193"/>
          </a:xfrm>
          <a:prstGeom prst="straightConnector1">
            <a:avLst/>
          </a:prstGeom>
          <a:noFill/>
          <a:ln w="38100" cap="flat" cmpd="sng">
            <a:solidFill>
              <a:srgbClr val="000000"/>
            </a:solidFill>
            <a:prstDash val="solid"/>
            <a:round/>
            <a:headEnd type="none" w="med" len="med"/>
            <a:tailEnd type="none" w="med" len="med"/>
          </a:ln>
        </p:spPr>
      </p:cxnSp>
      <p:sp>
        <p:nvSpPr>
          <p:cNvPr id="194" name="Google Shape;194;p22"/>
          <p:cNvSpPr txBox="1"/>
          <p:nvPr/>
        </p:nvSpPr>
        <p:spPr>
          <a:xfrm>
            <a:off x="4746283" y="974352"/>
            <a:ext cx="2405215" cy="553968"/>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en" sz="1600" b="1" dirty="0">
                <a:latin typeface="Roboto" panose="02000000000000000000" pitchFamily="2" charset="0"/>
                <a:ea typeface="Roboto" panose="02000000000000000000" pitchFamily="2" charset="0"/>
                <a:cs typeface="Caveat"/>
                <a:sym typeface="Caveat"/>
              </a:rPr>
              <a:t>How do they use the watershed?</a:t>
            </a:r>
            <a:endParaRPr sz="1600" b="1" dirty="0">
              <a:latin typeface="Roboto" panose="02000000000000000000" pitchFamily="2" charset="0"/>
              <a:ea typeface="Roboto" panose="02000000000000000000" pitchFamily="2" charset="0"/>
              <a:cs typeface="Caveat"/>
              <a:sym typeface="Caveat"/>
            </a:endParaRPr>
          </a:p>
        </p:txBody>
      </p:sp>
      <p:sp>
        <p:nvSpPr>
          <p:cNvPr id="206" name="Google Shape;206;p22"/>
          <p:cNvSpPr txBox="1"/>
          <p:nvPr/>
        </p:nvSpPr>
        <p:spPr>
          <a:xfrm>
            <a:off x="4592075" y="1562779"/>
            <a:ext cx="2264400" cy="1107965"/>
          </a:xfrm>
          <a:prstGeom prst="rect">
            <a:avLst/>
          </a:prstGeom>
          <a:noFill/>
          <a:ln>
            <a:noFill/>
          </a:ln>
        </p:spPr>
        <p:txBody>
          <a:bodyPr spcFirstLastPara="1" wrap="square" lIns="91425" tIns="91425" rIns="91425" bIns="91425" anchor="t" anchorCtr="0">
            <a:spAutoFit/>
          </a:bodyPr>
          <a:lstStyle/>
          <a:p>
            <a:pPr marL="457200" lvl="0" indent="-342900" algn="l" rtl="0">
              <a:lnSpc>
                <a:spcPct val="75000"/>
              </a:lnSpc>
              <a:spcBef>
                <a:spcPts val="0"/>
              </a:spcBef>
              <a:spcAft>
                <a:spcPts val="0"/>
              </a:spcAft>
              <a:buSzPts val="1800"/>
              <a:buFont typeface="Caveat"/>
              <a:buChar char="●"/>
            </a:pPr>
            <a:r>
              <a:rPr lang="en" sz="1600" dirty="0">
                <a:latin typeface="Ink Free" panose="03080402000500000000" pitchFamily="66" charset="0"/>
                <a:ea typeface="Roboto" panose="02000000000000000000" pitchFamily="2" charset="0"/>
                <a:cs typeface="Caveat"/>
                <a:sym typeface="Caveat"/>
              </a:rPr>
              <a:t>Fishing to provide cultural connections, food, and money for families</a:t>
            </a:r>
            <a:endParaRPr sz="1600" dirty="0">
              <a:latin typeface="Ink Free" panose="03080402000500000000" pitchFamily="66" charset="0"/>
              <a:ea typeface="Roboto" panose="02000000000000000000" pitchFamily="2" charset="0"/>
              <a:cs typeface="Caveat"/>
              <a:sym typeface="Caveat"/>
            </a:endParaRPr>
          </a:p>
        </p:txBody>
      </p:sp>
      <p:cxnSp>
        <p:nvCxnSpPr>
          <p:cNvPr id="196" name="Google Shape;196;p22" descr="Black horizontal line separating a sheet of paper in half"/>
          <p:cNvCxnSpPr/>
          <p:nvPr/>
        </p:nvCxnSpPr>
        <p:spPr>
          <a:xfrm>
            <a:off x="2538923" y="2635462"/>
            <a:ext cx="4378185" cy="0"/>
          </a:xfrm>
          <a:prstGeom prst="straightConnector1">
            <a:avLst/>
          </a:prstGeom>
          <a:noFill/>
          <a:ln w="38100" cap="flat" cmpd="sng">
            <a:solidFill>
              <a:srgbClr val="000000"/>
            </a:solidFill>
            <a:prstDash val="solid"/>
            <a:round/>
            <a:headEnd type="none" w="med" len="med"/>
            <a:tailEnd type="none" w="med" len="med"/>
          </a:ln>
        </p:spPr>
      </p:cxnSp>
      <p:sp>
        <p:nvSpPr>
          <p:cNvPr id="193" name="Google Shape;193;p22"/>
          <p:cNvSpPr txBox="1"/>
          <p:nvPr/>
        </p:nvSpPr>
        <p:spPr>
          <a:xfrm>
            <a:off x="2692868" y="2585506"/>
            <a:ext cx="1861476" cy="553968"/>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en" sz="1600" b="1" dirty="0">
                <a:latin typeface="Roboto" panose="02000000000000000000" pitchFamily="2" charset="0"/>
                <a:ea typeface="Roboto" panose="02000000000000000000" pitchFamily="2" charset="0"/>
                <a:cs typeface="Caveat"/>
                <a:sym typeface="Caveat"/>
              </a:rPr>
              <a:t>What do they want to change?</a:t>
            </a:r>
            <a:endParaRPr sz="1600" b="1" dirty="0">
              <a:latin typeface="Roboto" panose="02000000000000000000" pitchFamily="2" charset="0"/>
              <a:ea typeface="Roboto" panose="02000000000000000000" pitchFamily="2" charset="0"/>
              <a:cs typeface="Caveat"/>
              <a:sym typeface="Caveat"/>
            </a:endParaRPr>
          </a:p>
        </p:txBody>
      </p:sp>
      <p:sp>
        <p:nvSpPr>
          <p:cNvPr id="205" name="Google Shape;205;p22"/>
          <p:cNvSpPr txBox="1"/>
          <p:nvPr/>
        </p:nvSpPr>
        <p:spPr>
          <a:xfrm>
            <a:off x="2628249" y="3185578"/>
            <a:ext cx="2011800" cy="1661963"/>
          </a:xfrm>
          <a:prstGeom prst="rect">
            <a:avLst/>
          </a:prstGeom>
          <a:noFill/>
          <a:ln>
            <a:noFill/>
          </a:ln>
        </p:spPr>
        <p:txBody>
          <a:bodyPr spcFirstLastPara="1" wrap="square" lIns="91425" tIns="91425" rIns="91425" bIns="91425" anchor="t" anchorCtr="0">
            <a:spAutoFit/>
          </a:bodyPr>
          <a:lstStyle/>
          <a:p>
            <a:pPr marL="457200" lvl="0" indent="-342900" algn="l" rtl="0">
              <a:lnSpc>
                <a:spcPct val="75000"/>
              </a:lnSpc>
              <a:spcBef>
                <a:spcPts val="0"/>
              </a:spcBef>
              <a:spcAft>
                <a:spcPts val="0"/>
              </a:spcAft>
              <a:buSzPts val="1800"/>
              <a:buFont typeface="Caveat"/>
              <a:buChar char="●"/>
            </a:pPr>
            <a:r>
              <a:rPr lang="en" sz="1600" dirty="0">
                <a:latin typeface="Ink Free" panose="03080402000500000000" pitchFamily="66" charset="0"/>
                <a:ea typeface="Roboto" panose="02000000000000000000" pitchFamily="2" charset="0"/>
                <a:cs typeface="Caveat"/>
                <a:sym typeface="Caveat"/>
              </a:rPr>
              <a:t>Regain decision making power for the waterways and land</a:t>
            </a:r>
            <a:endParaRPr sz="1600" dirty="0">
              <a:latin typeface="Ink Free" panose="03080402000500000000" pitchFamily="66" charset="0"/>
              <a:ea typeface="Roboto" panose="02000000000000000000" pitchFamily="2" charset="0"/>
              <a:cs typeface="Caveat"/>
              <a:sym typeface="Caveat"/>
            </a:endParaRPr>
          </a:p>
          <a:p>
            <a:pPr marL="457200" lvl="0" indent="-342900" algn="l" rtl="0">
              <a:lnSpc>
                <a:spcPct val="75000"/>
              </a:lnSpc>
              <a:spcBef>
                <a:spcPts val="0"/>
              </a:spcBef>
              <a:spcAft>
                <a:spcPts val="0"/>
              </a:spcAft>
              <a:buSzPts val="1800"/>
              <a:buFont typeface="Caveat"/>
              <a:buChar char="●"/>
            </a:pPr>
            <a:r>
              <a:rPr lang="en" sz="1600" dirty="0">
                <a:latin typeface="Ink Free" panose="03080402000500000000" pitchFamily="66" charset="0"/>
                <a:ea typeface="Roboto" panose="02000000000000000000" pitchFamily="2" charset="0"/>
                <a:cs typeface="Caveat"/>
                <a:sym typeface="Caveat"/>
              </a:rPr>
              <a:t>Return of salmon populations</a:t>
            </a:r>
            <a:endParaRPr sz="1600" dirty="0">
              <a:latin typeface="Ink Free" panose="03080402000500000000" pitchFamily="66" charset="0"/>
              <a:ea typeface="Roboto" panose="02000000000000000000" pitchFamily="2" charset="0"/>
              <a:cs typeface="Caveat"/>
              <a:sym typeface="Caveat"/>
            </a:endParaRPr>
          </a:p>
        </p:txBody>
      </p:sp>
      <p:sp>
        <p:nvSpPr>
          <p:cNvPr id="192" name="Google Shape;192;p22"/>
          <p:cNvSpPr txBox="1"/>
          <p:nvPr/>
        </p:nvSpPr>
        <p:spPr>
          <a:xfrm>
            <a:off x="4746282" y="2585837"/>
            <a:ext cx="2011792" cy="553968"/>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en" sz="1600" b="1" dirty="0">
                <a:latin typeface="Roboto" panose="02000000000000000000" pitchFamily="2" charset="0"/>
                <a:ea typeface="Roboto" panose="02000000000000000000" pitchFamily="2" charset="0"/>
                <a:cs typeface="Caveat"/>
                <a:sym typeface="Caveat"/>
              </a:rPr>
              <a:t>How can they help the other groups?</a:t>
            </a:r>
            <a:endParaRPr sz="1600" b="1" dirty="0">
              <a:latin typeface="Roboto" panose="02000000000000000000" pitchFamily="2" charset="0"/>
              <a:ea typeface="Roboto" panose="02000000000000000000" pitchFamily="2" charset="0"/>
              <a:cs typeface="Caveat"/>
              <a:sym typeface="Caveat"/>
            </a:endParaRPr>
          </a:p>
        </p:txBody>
      </p:sp>
      <p:sp>
        <p:nvSpPr>
          <p:cNvPr id="204" name="Google Shape;204;p22"/>
          <p:cNvSpPr txBox="1"/>
          <p:nvPr/>
        </p:nvSpPr>
        <p:spPr>
          <a:xfrm>
            <a:off x="4580015" y="3178394"/>
            <a:ext cx="2180400" cy="1292631"/>
          </a:xfrm>
          <a:prstGeom prst="rect">
            <a:avLst/>
          </a:prstGeom>
          <a:noFill/>
          <a:ln>
            <a:noFill/>
          </a:ln>
        </p:spPr>
        <p:txBody>
          <a:bodyPr spcFirstLastPara="1" wrap="square" lIns="91425" tIns="91425" rIns="91425" bIns="91425" anchor="t" anchorCtr="0">
            <a:spAutoFit/>
          </a:bodyPr>
          <a:lstStyle/>
          <a:p>
            <a:pPr marL="457200" lvl="0" indent="-342900" algn="l" rtl="0">
              <a:lnSpc>
                <a:spcPct val="75000"/>
              </a:lnSpc>
              <a:spcBef>
                <a:spcPts val="0"/>
              </a:spcBef>
              <a:spcAft>
                <a:spcPts val="0"/>
              </a:spcAft>
              <a:buSzPts val="1800"/>
              <a:buFont typeface="Caveat"/>
              <a:buChar char="●"/>
            </a:pPr>
            <a:r>
              <a:rPr lang="en" sz="1600" dirty="0">
                <a:latin typeface="Ink Free" panose="03080402000500000000" pitchFamily="66" charset="0"/>
                <a:ea typeface="Roboto" panose="02000000000000000000" pitchFamily="2" charset="0"/>
                <a:cs typeface="Caveat"/>
                <a:sym typeface="Caveat"/>
              </a:rPr>
              <a:t>Provide knowledge about sustainable harvesting and history in this watershed</a:t>
            </a:r>
            <a:endParaRPr sz="1600" dirty="0">
              <a:latin typeface="Ink Free" panose="03080402000500000000" pitchFamily="66" charset="0"/>
              <a:ea typeface="Roboto" panose="02000000000000000000" pitchFamily="2" charset="0"/>
              <a:cs typeface="Caveat"/>
              <a:sym typeface="Cave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grpSp>
        <p:nvGrpSpPr>
          <p:cNvPr id="212" name="Google Shape;212;p23">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213" name="Google Shape;213;p23" descr="BLM Alaska Fire Service Masthead graphic" title="BLM Alaska Fire Service Masthead graphic"/>
            <p:cNvGrpSpPr/>
            <p:nvPr/>
          </p:nvGrpSpPr>
          <p:grpSpPr>
            <a:xfrm>
              <a:off x="0" y="0"/>
              <a:ext cx="9144003" cy="572198"/>
              <a:chOff x="0" y="0"/>
              <a:chExt cx="9144003" cy="572198"/>
            </a:xfrm>
          </p:grpSpPr>
          <p:pic>
            <p:nvPicPr>
              <p:cNvPr id="214" name="Google Shape;214;p23" descr="Black Topo line graphic" title="Black Topo line graphic"/>
              <p:cNvPicPr preferRelativeResize="0"/>
              <p:nvPr/>
            </p:nvPicPr>
            <p:blipFill rotWithShape="1">
              <a:blip r:embed="rId5">
                <a:alphaModFix/>
              </a:blip>
              <a:srcRect l="693" t="15710" r="17760" b="78416"/>
              <a:stretch/>
            </p:blipFill>
            <p:spPr>
              <a:xfrm>
                <a:off x="0" y="0"/>
                <a:ext cx="9144003" cy="489286"/>
              </a:xfrm>
              <a:prstGeom prst="rect">
                <a:avLst/>
              </a:prstGeom>
              <a:noFill/>
              <a:ln>
                <a:noFill/>
              </a:ln>
            </p:spPr>
          </p:pic>
          <p:pic>
            <p:nvPicPr>
              <p:cNvPr id="215" name="Google Shape;215;p23" descr="Bureau of Land Management Logo" title="Bureau of Land Management Logo"/>
              <p:cNvPicPr preferRelativeResize="0"/>
              <p:nvPr/>
            </p:nvPicPr>
            <p:blipFill rotWithShape="1">
              <a:blip r:embed="rId6">
                <a:alphaModFix/>
              </a:blip>
              <a:srcRect/>
              <a:stretch/>
            </p:blipFill>
            <p:spPr>
              <a:xfrm>
                <a:off x="241648" y="114722"/>
                <a:ext cx="520818" cy="457476"/>
              </a:xfrm>
              <a:prstGeom prst="rect">
                <a:avLst/>
              </a:prstGeom>
              <a:noFill/>
              <a:ln>
                <a:noFill/>
              </a:ln>
            </p:spPr>
          </p:pic>
          <p:sp>
            <p:nvSpPr>
              <p:cNvPr id="216" name="Google Shape;216;p23"/>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217" name="Google Shape;217;p23"/>
            <p:cNvPicPr preferRelativeResize="0"/>
            <p:nvPr/>
          </p:nvPicPr>
          <p:blipFill>
            <a:blip r:embed="rId7">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6BFC2757-909E-4892-A5A4-76E3D9AEA881}"/>
              </a:ext>
            </a:extLst>
          </p:cNvPr>
          <p:cNvSpPr>
            <a:spLocks noGrp="1"/>
          </p:cNvSpPr>
          <p:nvPr>
            <p:ph type="title"/>
          </p:nvPr>
        </p:nvSpPr>
        <p:spPr>
          <a:xfrm>
            <a:off x="4760850" y="881609"/>
            <a:ext cx="4071450" cy="489286"/>
          </a:xfrm>
        </p:spPr>
        <p:txBody>
          <a:bodyPr/>
          <a:lstStyle/>
          <a:p>
            <a:pPr rtl="0"/>
            <a:r>
              <a:rPr lang="en-US" sz="2000" b="0" i="0">
                <a:solidFill>
                  <a:srgbClr val="FFFFFF"/>
                </a:solidFill>
                <a:effectLst/>
                <a:latin typeface="Roboto" panose="02000000000000000000" pitchFamily="2" charset="0"/>
                <a:ea typeface="Roboto" panose="02000000000000000000" pitchFamily="2" charset="0"/>
                <a:cs typeface="Roboto" panose="02000000000000000000" pitchFamily="2" charset="0"/>
              </a:rPr>
              <a:t>Outdoor Enthusiast:</a:t>
            </a:r>
            <a:endParaRPr lang="en-US" sz="2000">
              <a:effectLst/>
            </a:endParaRPr>
          </a:p>
        </p:txBody>
      </p:sp>
      <p:pic>
        <p:nvPicPr>
          <p:cNvPr id="3" name="Outdoor Enthusiasts" descr="Audio recording of an Outdoor Enthusiast speaking about the watershed.">
            <a:hlinkClick r:id="" action="ppaction://media"/>
            <a:extLst>
              <a:ext uri="{FF2B5EF4-FFF2-40B4-BE49-F238E27FC236}">
                <a16:creationId xmlns:a16="http://schemas.microsoft.com/office/drawing/2014/main" id="{8F957EAF-CE21-40E9-A34A-0F001D369C2F}"/>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252676" y="923052"/>
            <a:ext cx="406400" cy="406400"/>
          </a:xfrm>
          <a:prstGeom prst="rect">
            <a:avLst/>
          </a:prstGeom>
        </p:spPr>
      </p:pic>
      <p:sp>
        <p:nvSpPr>
          <p:cNvPr id="211" name="Google Shape;211;p23"/>
          <p:cNvSpPr txBox="1">
            <a:spLocks noGrp="1"/>
          </p:cNvSpPr>
          <p:nvPr>
            <p:ph type="body" idx="1"/>
          </p:nvPr>
        </p:nvSpPr>
        <p:spPr>
          <a:xfrm>
            <a:off x="4760850" y="1295103"/>
            <a:ext cx="4260300" cy="3499285"/>
          </a:xfrm>
          <a:prstGeom prst="rect">
            <a:avLst/>
          </a:prstGeom>
        </p:spPr>
        <p:txBody>
          <a:bodyPr spcFirstLastPara="1" wrap="square" lIns="91425" tIns="91425" rIns="91425" bIns="91425" anchor="t" anchorCtr="0">
            <a:noAutofit/>
          </a:bodyPr>
          <a:lstStyle/>
          <a:p>
            <a:pPr marL="0" lvl="0" indent="0" algn="l" rtl="0">
              <a:spcBef>
                <a:spcPts val="1600"/>
              </a:spcBef>
              <a:spcAft>
                <a:spcPts val="1600"/>
              </a:spcAft>
              <a:buNone/>
            </a:pPr>
            <a:r>
              <a:rPr lang="en" sz="1800" dirty="0">
                <a:solidFill>
                  <a:schemeClr val="lt1"/>
                </a:solidFill>
                <a:latin typeface="Roboto"/>
                <a:ea typeface="Roboto"/>
                <a:cs typeface="Roboto"/>
                <a:sym typeface="Roboto"/>
              </a:rPr>
              <a:t>“My family and I spend most weekends canoein</a:t>
            </a:r>
            <a:r>
              <a:rPr lang="en" dirty="0">
                <a:solidFill>
                  <a:schemeClr val="lt1"/>
                </a:solidFill>
                <a:latin typeface="Roboto"/>
                <a:ea typeface="Roboto"/>
                <a:cs typeface="Roboto"/>
                <a:sym typeface="Roboto"/>
              </a:rPr>
              <a:t>g and swimming in the </a:t>
            </a:r>
            <a:r>
              <a:rPr lang="en" dirty="0">
                <a:solidFill>
                  <a:schemeClr val="bg1"/>
                </a:solidFill>
                <a:latin typeface="Roboto"/>
                <a:ea typeface="Roboto"/>
                <a:cs typeface="Roboto"/>
                <a:sym typeface="Roboto"/>
              </a:rPr>
              <a:t>reservoir</a:t>
            </a:r>
            <a:r>
              <a:rPr lang="en" dirty="0">
                <a:solidFill>
                  <a:schemeClr val="lt1"/>
                </a:solidFill>
                <a:latin typeface="Roboto"/>
                <a:ea typeface="Roboto"/>
                <a:cs typeface="Roboto"/>
                <a:sym typeface="Roboto"/>
              </a:rPr>
              <a:t> created by the dam</a:t>
            </a:r>
            <a:r>
              <a:rPr lang="en" sz="1800" dirty="0">
                <a:solidFill>
                  <a:schemeClr val="lt1"/>
                </a:solidFill>
                <a:latin typeface="Roboto"/>
                <a:ea typeface="Roboto"/>
                <a:cs typeface="Roboto"/>
                <a:sym typeface="Roboto"/>
              </a:rPr>
              <a:t>. </a:t>
            </a:r>
            <a:r>
              <a:rPr lang="en" dirty="0">
                <a:solidFill>
                  <a:schemeClr val="lt1"/>
                </a:solidFill>
                <a:latin typeface="Roboto"/>
                <a:ea typeface="Roboto"/>
                <a:cs typeface="Roboto"/>
                <a:sym typeface="Roboto"/>
              </a:rPr>
              <a:t>T</a:t>
            </a:r>
            <a:r>
              <a:rPr lang="en" sz="1800" dirty="0">
                <a:solidFill>
                  <a:schemeClr val="lt1"/>
                </a:solidFill>
                <a:latin typeface="Roboto"/>
                <a:ea typeface="Roboto"/>
                <a:cs typeface="Roboto"/>
                <a:sym typeface="Roboto"/>
              </a:rPr>
              <a:t>he </a:t>
            </a:r>
            <a:r>
              <a:rPr lang="en" dirty="0">
                <a:solidFill>
                  <a:schemeClr val="lt1"/>
                </a:solidFill>
                <a:latin typeface="Roboto"/>
                <a:ea typeface="Roboto"/>
                <a:cs typeface="Roboto"/>
                <a:sym typeface="Roboto"/>
              </a:rPr>
              <a:t>reservoir</a:t>
            </a:r>
            <a:r>
              <a:rPr lang="en" sz="1800" dirty="0">
                <a:solidFill>
                  <a:schemeClr val="lt1"/>
                </a:solidFill>
                <a:latin typeface="Roboto"/>
                <a:ea typeface="Roboto"/>
                <a:cs typeface="Roboto"/>
                <a:sym typeface="Roboto"/>
              </a:rPr>
              <a:t> is where we do most of our fishing for </a:t>
            </a:r>
            <a:r>
              <a:rPr lang="en" dirty="0">
                <a:solidFill>
                  <a:schemeClr val="lt1"/>
                </a:solidFill>
                <a:latin typeface="Roboto"/>
                <a:ea typeface="Roboto"/>
                <a:cs typeface="Roboto"/>
                <a:sym typeface="Roboto"/>
              </a:rPr>
              <a:t>trout</a:t>
            </a:r>
            <a:r>
              <a:rPr lang="en" sz="1800" dirty="0">
                <a:solidFill>
                  <a:schemeClr val="lt1"/>
                </a:solidFill>
                <a:latin typeface="Roboto"/>
                <a:ea typeface="Roboto"/>
                <a:cs typeface="Roboto"/>
                <a:sym typeface="Roboto"/>
              </a:rPr>
              <a:t>, which is a big part of our summer diet. </a:t>
            </a:r>
            <a:r>
              <a:rPr lang="en" dirty="0">
                <a:solidFill>
                  <a:schemeClr val="lt1"/>
                </a:solidFill>
                <a:latin typeface="Roboto"/>
                <a:ea typeface="Roboto"/>
                <a:cs typeface="Roboto"/>
                <a:sym typeface="Roboto"/>
              </a:rPr>
              <a:t>W</a:t>
            </a:r>
            <a:r>
              <a:rPr lang="en" sz="1800" dirty="0">
                <a:solidFill>
                  <a:schemeClr val="lt1"/>
                </a:solidFill>
                <a:latin typeface="Roboto"/>
                <a:ea typeface="Roboto"/>
                <a:cs typeface="Roboto"/>
                <a:sym typeface="Roboto"/>
              </a:rPr>
              <a:t>e are also strong environmental </a:t>
            </a:r>
            <a:r>
              <a:rPr lang="en" dirty="0">
                <a:solidFill>
                  <a:schemeClr val="bg1"/>
                </a:solidFill>
                <a:latin typeface="Roboto"/>
                <a:ea typeface="Roboto"/>
                <a:cs typeface="Roboto"/>
                <a:sym typeface="Roboto"/>
              </a:rPr>
              <a:t>stewards</a:t>
            </a:r>
            <a:r>
              <a:rPr lang="en" sz="1800" dirty="0">
                <a:solidFill>
                  <a:schemeClr val="lt1"/>
                </a:solidFill>
                <a:latin typeface="Roboto"/>
                <a:ea typeface="Roboto"/>
                <a:cs typeface="Roboto"/>
                <a:sym typeface="Roboto"/>
              </a:rPr>
              <a:t> and always spend the end of the day cleaning up around the area so others like us can enjoy the clean land and </a:t>
            </a:r>
            <a:r>
              <a:rPr lang="en" dirty="0">
                <a:solidFill>
                  <a:schemeClr val="lt1"/>
                </a:solidFill>
                <a:latin typeface="Roboto"/>
                <a:ea typeface="Roboto"/>
                <a:cs typeface="Roboto"/>
                <a:sym typeface="Roboto"/>
              </a:rPr>
              <a:t>water</a:t>
            </a:r>
            <a:r>
              <a:rPr lang="en" sz="1800" dirty="0">
                <a:solidFill>
                  <a:schemeClr val="lt1"/>
                </a:solidFill>
                <a:latin typeface="Roboto"/>
                <a:ea typeface="Roboto"/>
                <a:cs typeface="Roboto"/>
                <a:sym typeface="Roboto"/>
              </a:rPr>
              <a:t>.”</a:t>
            </a:r>
            <a:endParaRPr sz="1800" dirty="0">
              <a:solidFill>
                <a:schemeClr val="lt1"/>
              </a:solidFill>
              <a:latin typeface="Roboto"/>
              <a:ea typeface="Roboto"/>
              <a:cs typeface="Roboto"/>
              <a:sym typeface="Roboto"/>
            </a:endParaRPr>
          </a:p>
        </p:txBody>
      </p:sp>
      <p:pic>
        <p:nvPicPr>
          <p:cNvPr id="219" name="Google Shape;219;p23" descr="Photograph of a person sitting in the front of a canoe filled with gear, with two people floating on the river in a packraft in front. "/>
          <p:cNvPicPr preferRelativeResize="0"/>
          <p:nvPr/>
        </p:nvPicPr>
        <p:blipFill>
          <a:blip r:embed="rId9" cstate="screen">
            <a:alphaModFix/>
            <a:extLst>
              <a:ext uri="{28A0092B-C50C-407E-A947-70E740481C1C}">
                <a14:useLocalDpi xmlns:a14="http://schemas.microsoft.com/office/drawing/2010/main"/>
              </a:ext>
            </a:extLst>
          </a:blip>
          <a:stretch>
            <a:fillRect/>
          </a:stretch>
        </p:blipFill>
        <p:spPr>
          <a:xfrm>
            <a:off x="115950" y="1262799"/>
            <a:ext cx="4456051" cy="2972560"/>
          </a:xfrm>
          <a:prstGeom prst="rect">
            <a:avLst/>
          </a:prstGeom>
          <a:noFill/>
          <a:ln>
            <a:noFill/>
          </a:ln>
        </p:spPr>
      </p:pic>
      <p:sp>
        <p:nvSpPr>
          <p:cNvPr id="220" name="Google Shape;220;p23"/>
          <p:cNvSpPr txBox="1"/>
          <p:nvPr/>
        </p:nvSpPr>
        <p:spPr>
          <a:xfrm>
            <a:off x="3416609" y="4235359"/>
            <a:ext cx="1344241"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Jeremy Matlock, BLM</a:t>
            </a:r>
            <a:endParaRPr sz="800" dirty="0">
              <a:solidFill>
                <a:srgbClr val="FFFFFF"/>
              </a:solidFill>
              <a:effectLst>
                <a:outerShdw blurRad="38100" dist="38100" dir="2700000" algn="tl">
                  <a:srgbClr val="000000">
                    <a:alpha val="43137"/>
                  </a:srgbClr>
                </a:outerShdw>
              </a:effectLst>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31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grpSp>
        <p:nvGrpSpPr>
          <p:cNvPr id="228" name="Google Shape;228;p24">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229" name="Google Shape;229;p24" descr="BLM Alaska Fire Service Masthead graphic" title="BLM Alaska Fire Service Masthead graphic"/>
            <p:cNvGrpSpPr/>
            <p:nvPr/>
          </p:nvGrpSpPr>
          <p:grpSpPr>
            <a:xfrm>
              <a:off x="0" y="0"/>
              <a:ext cx="9144003" cy="572198"/>
              <a:chOff x="0" y="0"/>
              <a:chExt cx="9144003" cy="572198"/>
            </a:xfrm>
          </p:grpSpPr>
          <p:pic>
            <p:nvPicPr>
              <p:cNvPr id="230" name="Google Shape;230;p24"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231" name="Google Shape;231;p24"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232" name="Google Shape;232;p24"/>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233" name="Google Shape;233;p24"/>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26" name="Google Shape;226;p24"/>
          <p:cNvSpPr txBox="1">
            <a:spLocks noGrp="1"/>
          </p:cNvSpPr>
          <p:nvPr>
            <p:ph type="title"/>
          </p:nvPr>
        </p:nvSpPr>
        <p:spPr>
          <a:xfrm>
            <a:off x="311700" y="460393"/>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chemeClr val="dk1"/>
              </a:buClr>
              <a:buSzPts val="1100"/>
              <a:buFont typeface="Arial"/>
              <a:buNone/>
            </a:pPr>
            <a:r>
              <a:rPr lang="en" sz="2000" dirty="0">
                <a:solidFill>
                  <a:schemeClr val="lt1"/>
                </a:solidFill>
                <a:latin typeface="Roboto"/>
                <a:ea typeface="Roboto"/>
                <a:cs typeface="Roboto"/>
                <a:sym typeface="Roboto"/>
              </a:rPr>
              <a:t>Make a new page for each group.</a:t>
            </a:r>
            <a:endParaRPr sz="3000" dirty="0"/>
          </a:p>
        </p:txBody>
      </p:sp>
      <p:pic>
        <p:nvPicPr>
          <p:cNvPr id="236" name="Google Shape;236;p24" descr="Graphic of a sheet of lined paper"/>
          <p:cNvPicPr preferRelativeResize="0"/>
          <p:nvPr/>
        </p:nvPicPr>
        <p:blipFill>
          <a:blip r:embed="rId6">
            <a:alphaModFix/>
          </a:blip>
          <a:stretch>
            <a:fillRect/>
          </a:stretch>
        </p:blipFill>
        <p:spPr>
          <a:xfrm>
            <a:off x="2535506" y="880585"/>
            <a:ext cx="4381603" cy="4232137"/>
          </a:xfrm>
          <a:prstGeom prst="rect">
            <a:avLst/>
          </a:prstGeom>
          <a:noFill/>
          <a:ln w="9525" cap="flat" cmpd="sng">
            <a:solidFill>
              <a:srgbClr val="000000"/>
            </a:solidFill>
            <a:prstDash val="solid"/>
            <a:round/>
            <a:headEnd type="none" w="sm" len="sm"/>
            <a:tailEnd type="none" w="sm" len="sm"/>
          </a:ln>
        </p:spPr>
      </p:pic>
      <p:sp>
        <p:nvSpPr>
          <p:cNvPr id="237" name="Google Shape;237;p24"/>
          <p:cNvSpPr txBox="1"/>
          <p:nvPr/>
        </p:nvSpPr>
        <p:spPr>
          <a:xfrm>
            <a:off x="2704780" y="1072248"/>
            <a:ext cx="2010164"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dirty="0">
                <a:latin typeface="Roboto" panose="02000000000000000000" pitchFamily="2" charset="0"/>
                <a:ea typeface="Roboto" panose="02000000000000000000" pitchFamily="2" charset="0"/>
                <a:cs typeface="Caveat"/>
                <a:sym typeface="Caveat"/>
              </a:rPr>
              <a:t>Group’s name:</a:t>
            </a:r>
            <a:endParaRPr sz="1600" b="1" dirty="0">
              <a:latin typeface="Roboto" panose="02000000000000000000" pitchFamily="2" charset="0"/>
              <a:ea typeface="Roboto" panose="02000000000000000000" pitchFamily="2" charset="0"/>
              <a:cs typeface="Caveat"/>
              <a:sym typeface="Caveat"/>
            </a:endParaRPr>
          </a:p>
        </p:txBody>
      </p:sp>
      <p:sp>
        <p:nvSpPr>
          <p:cNvPr id="243" name="Google Shape;243;p24"/>
          <p:cNvSpPr txBox="1"/>
          <p:nvPr/>
        </p:nvSpPr>
        <p:spPr>
          <a:xfrm>
            <a:off x="3054656" y="1731273"/>
            <a:ext cx="1565400" cy="600134"/>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en" sz="1800" dirty="0">
                <a:latin typeface="Ink Free" panose="03080402000500000000" pitchFamily="66" charset="0"/>
                <a:ea typeface="Roboto" panose="02000000000000000000" pitchFamily="2" charset="0"/>
                <a:cs typeface="Caveat"/>
                <a:sym typeface="Caveat"/>
              </a:rPr>
              <a:t>Outdoor Enthusiasts</a:t>
            </a:r>
            <a:endParaRPr sz="1800" dirty="0">
              <a:latin typeface="Ink Free" panose="03080402000500000000" pitchFamily="66" charset="0"/>
              <a:ea typeface="Roboto" panose="02000000000000000000" pitchFamily="2" charset="0"/>
              <a:cs typeface="Caveat"/>
              <a:sym typeface="Caveat"/>
            </a:endParaRPr>
          </a:p>
        </p:txBody>
      </p:sp>
      <p:cxnSp>
        <p:nvCxnSpPr>
          <p:cNvPr id="241" name="Google Shape;241;p24" descr="Black vertical line separating a sheet of paper in half"/>
          <p:cNvCxnSpPr/>
          <p:nvPr/>
        </p:nvCxnSpPr>
        <p:spPr>
          <a:xfrm>
            <a:off x="4613222" y="854666"/>
            <a:ext cx="13668" cy="4286193"/>
          </a:xfrm>
          <a:prstGeom prst="straightConnector1">
            <a:avLst/>
          </a:prstGeom>
          <a:noFill/>
          <a:ln w="38100" cap="flat" cmpd="sng">
            <a:solidFill>
              <a:srgbClr val="000000"/>
            </a:solidFill>
            <a:prstDash val="solid"/>
            <a:round/>
            <a:headEnd type="none" w="med" len="med"/>
            <a:tailEnd type="none" w="med" len="med"/>
          </a:ln>
        </p:spPr>
      </p:cxnSp>
      <p:sp>
        <p:nvSpPr>
          <p:cNvPr id="240" name="Google Shape;240;p24"/>
          <p:cNvSpPr txBox="1"/>
          <p:nvPr/>
        </p:nvSpPr>
        <p:spPr>
          <a:xfrm>
            <a:off x="4690698" y="957428"/>
            <a:ext cx="2481950" cy="553968"/>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en" sz="1600" b="1" dirty="0">
                <a:latin typeface="Roboto" panose="02000000000000000000" pitchFamily="2" charset="0"/>
                <a:ea typeface="Roboto" panose="02000000000000000000" pitchFamily="2" charset="0"/>
                <a:cs typeface="Caveat"/>
                <a:sym typeface="Caveat"/>
              </a:rPr>
              <a:t>How do they use the watershed?</a:t>
            </a:r>
            <a:endParaRPr sz="1600" b="1" dirty="0">
              <a:latin typeface="Roboto" panose="02000000000000000000" pitchFamily="2" charset="0"/>
              <a:ea typeface="Roboto" panose="02000000000000000000" pitchFamily="2" charset="0"/>
              <a:cs typeface="Caveat"/>
              <a:sym typeface="Caveat"/>
            </a:endParaRPr>
          </a:p>
        </p:txBody>
      </p:sp>
      <p:cxnSp>
        <p:nvCxnSpPr>
          <p:cNvPr id="242" name="Google Shape;242;p24" descr="Black horizontal line separating a sheet of paper in half"/>
          <p:cNvCxnSpPr/>
          <p:nvPr/>
        </p:nvCxnSpPr>
        <p:spPr>
          <a:xfrm>
            <a:off x="2537215" y="2844900"/>
            <a:ext cx="4378185" cy="0"/>
          </a:xfrm>
          <a:prstGeom prst="straightConnector1">
            <a:avLst/>
          </a:prstGeom>
          <a:noFill/>
          <a:ln w="38100" cap="flat" cmpd="sng">
            <a:solidFill>
              <a:srgbClr val="000000"/>
            </a:solidFill>
            <a:prstDash val="solid"/>
            <a:round/>
            <a:headEnd type="none" w="med" len="med"/>
            <a:tailEnd type="none" w="med" len="med"/>
          </a:ln>
        </p:spPr>
      </p:cxnSp>
      <p:sp>
        <p:nvSpPr>
          <p:cNvPr id="239" name="Google Shape;239;p24"/>
          <p:cNvSpPr txBox="1"/>
          <p:nvPr/>
        </p:nvSpPr>
        <p:spPr>
          <a:xfrm>
            <a:off x="2704779" y="2783107"/>
            <a:ext cx="1768441" cy="553968"/>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en" sz="1600" b="1" dirty="0">
                <a:latin typeface="Roboto" panose="02000000000000000000" pitchFamily="2" charset="0"/>
                <a:ea typeface="Roboto" panose="02000000000000000000" pitchFamily="2" charset="0"/>
                <a:cs typeface="Caveat"/>
                <a:sym typeface="Caveat"/>
              </a:rPr>
              <a:t>What do they want to change?</a:t>
            </a:r>
            <a:endParaRPr sz="1600" b="1" dirty="0">
              <a:latin typeface="Roboto" panose="02000000000000000000" pitchFamily="2" charset="0"/>
              <a:ea typeface="Roboto" panose="02000000000000000000" pitchFamily="2" charset="0"/>
              <a:cs typeface="Caveat"/>
              <a:sym typeface="Caveat"/>
            </a:endParaRPr>
          </a:p>
        </p:txBody>
      </p:sp>
      <p:sp>
        <p:nvSpPr>
          <p:cNvPr id="238" name="Google Shape;238;p24"/>
          <p:cNvSpPr txBox="1"/>
          <p:nvPr/>
        </p:nvSpPr>
        <p:spPr>
          <a:xfrm>
            <a:off x="4714944" y="2790791"/>
            <a:ext cx="2054690" cy="553968"/>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en" sz="1600" b="1" dirty="0">
                <a:latin typeface="Roboto" panose="02000000000000000000" pitchFamily="2" charset="0"/>
                <a:ea typeface="Roboto" panose="02000000000000000000" pitchFamily="2" charset="0"/>
                <a:cs typeface="Caveat"/>
                <a:sym typeface="Caveat"/>
              </a:rPr>
              <a:t>How can they help the other groups?</a:t>
            </a:r>
            <a:endParaRPr sz="1600" b="1" dirty="0">
              <a:latin typeface="Roboto" panose="02000000000000000000" pitchFamily="2" charset="0"/>
              <a:ea typeface="Roboto" panose="02000000000000000000" pitchFamily="2" charset="0"/>
              <a:cs typeface="Caveat"/>
              <a:sym typeface="Cavea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grpSp>
        <p:nvGrpSpPr>
          <p:cNvPr id="249" name="Google Shape;249;p25">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250" name="Google Shape;250;p25" descr="BLM Alaska Fire Service Masthead graphic" title="BLM Alaska Fire Service Masthead graphic"/>
            <p:cNvGrpSpPr/>
            <p:nvPr/>
          </p:nvGrpSpPr>
          <p:grpSpPr>
            <a:xfrm>
              <a:off x="0" y="0"/>
              <a:ext cx="9144003" cy="572198"/>
              <a:chOff x="0" y="0"/>
              <a:chExt cx="9144003" cy="572198"/>
            </a:xfrm>
          </p:grpSpPr>
          <p:pic>
            <p:nvPicPr>
              <p:cNvPr id="251" name="Google Shape;251;p25" descr="Black Topo line graphic" title="Black Topo line graphic"/>
              <p:cNvPicPr preferRelativeResize="0"/>
              <p:nvPr/>
            </p:nvPicPr>
            <p:blipFill rotWithShape="1">
              <a:blip r:embed="rId5">
                <a:alphaModFix/>
              </a:blip>
              <a:srcRect l="693" t="15710" r="17760" b="78416"/>
              <a:stretch/>
            </p:blipFill>
            <p:spPr>
              <a:xfrm>
                <a:off x="0" y="0"/>
                <a:ext cx="9144003" cy="489286"/>
              </a:xfrm>
              <a:prstGeom prst="rect">
                <a:avLst/>
              </a:prstGeom>
              <a:noFill/>
              <a:ln>
                <a:noFill/>
              </a:ln>
            </p:spPr>
          </p:pic>
          <p:pic>
            <p:nvPicPr>
              <p:cNvPr id="252" name="Google Shape;252;p25" descr="Bureau of Land Management Logo" title="Bureau of Land Management Logo"/>
              <p:cNvPicPr preferRelativeResize="0"/>
              <p:nvPr/>
            </p:nvPicPr>
            <p:blipFill rotWithShape="1">
              <a:blip r:embed="rId6">
                <a:alphaModFix/>
              </a:blip>
              <a:srcRect/>
              <a:stretch/>
            </p:blipFill>
            <p:spPr>
              <a:xfrm>
                <a:off x="241648" y="114722"/>
                <a:ext cx="520818" cy="457476"/>
              </a:xfrm>
              <a:prstGeom prst="rect">
                <a:avLst/>
              </a:prstGeom>
              <a:noFill/>
              <a:ln>
                <a:noFill/>
              </a:ln>
            </p:spPr>
          </p:pic>
          <p:sp>
            <p:nvSpPr>
              <p:cNvPr id="253" name="Google Shape;253;p25"/>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254" name="Google Shape;254;p25"/>
            <p:cNvPicPr preferRelativeResize="0"/>
            <p:nvPr/>
          </p:nvPicPr>
          <p:blipFill>
            <a:blip r:embed="rId7">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65659627-4BFF-44B0-B355-FA8D7A3DD59D}"/>
              </a:ext>
            </a:extLst>
          </p:cNvPr>
          <p:cNvSpPr>
            <a:spLocks noGrp="1"/>
          </p:cNvSpPr>
          <p:nvPr>
            <p:ph type="title"/>
          </p:nvPr>
        </p:nvSpPr>
        <p:spPr>
          <a:xfrm>
            <a:off x="4681986" y="785614"/>
            <a:ext cx="4181050" cy="495657"/>
          </a:xfrm>
        </p:spPr>
        <p:txBody>
          <a:bodyPr/>
          <a:lstStyle/>
          <a:p>
            <a:pPr rtl="0"/>
            <a:r>
              <a:rPr lang="en-US" sz="2000" b="0" i="0">
                <a:solidFill>
                  <a:srgbClr val="FFFFFF"/>
                </a:solidFill>
                <a:effectLst/>
                <a:latin typeface="Roboto" panose="02000000000000000000" pitchFamily="2" charset="0"/>
                <a:ea typeface="Roboto" panose="02000000000000000000" pitchFamily="2" charset="0"/>
                <a:cs typeface="Roboto" panose="02000000000000000000" pitchFamily="2" charset="0"/>
              </a:rPr>
              <a:t>Utility Company:</a:t>
            </a:r>
            <a:endParaRPr lang="en-US">
              <a:effectLst/>
            </a:endParaRPr>
          </a:p>
        </p:txBody>
      </p:sp>
      <p:pic>
        <p:nvPicPr>
          <p:cNvPr id="3" name="Utility Company" descr="Audio recording of a utility company speaking about the watershed.">
            <a:hlinkClick r:id="" action="ppaction://media"/>
            <a:extLst>
              <a:ext uri="{FF2B5EF4-FFF2-40B4-BE49-F238E27FC236}">
                <a16:creationId xmlns:a16="http://schemas.microsoft.com/office/drawing/2014/main" id="{96D716B0-1BF1-4CEC-B42D-DA715E452C6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66058" y="798875"/>
            <a:ext cx="406400" cy="406400"/>
          </a:xfrm>
          <a:prstGeom prst="rect">
            <a:avLst/>
          </a:prstGeom>
        </p:spPr>
      </p:pic>
      <p:sp>
        <p:nvSpPr>
          <p:cNvPr id="248" name="Google Shape;248;p25"/>
          <p:cNvSpPr txBox="1">
            <a:spLocks noGrp="1"/>
          </p:cNvSpPr>
          <p:nvPr>
            <p:ph type="body" idx="1"/>
          </p:nvPr>
        </p:nvSpPr>
        <p:spPr>
          <a:xfrm>
            <a:off x="4681986" y="1213449"/>
            <a:ext cx="4175700" cy="35725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r>
              <a:rPr lang="en" dirty="0">
                <a:solidFill>
                  <a:schemeClr val="lt1"/>
                </a:solidFill>
                <a:latin typeface="Roboto"/>
                <a:ea typeface="Roboto"/>
                <a:cs typeface="Roboto"/>
                <a:sym typeface="Roboto"/>
              </a:rPr>
              <a:t>“We currently own rights to the dam and control the water flow from the watershed to the </a:t>
            </a:r>
            <a:r>
              <a:rPr lang="en" dirty="0">
                <a:solidFill>
                  <a:schemeClr val="bg1"/>
                </a:solidFill>
                <a:latin typeface="Roboto"/>
                <a:ea typeface="Roboto"/>
                <a:cs typeface="Roboto"/>
                <a:sym typeface="Roboto"/>
              </a:rPr>
              <a:t>hydroelectric power </a:t>
            </a:r>
            <a:r>
              <a:rPr lang="en" dirty="0">
                <a:solidFill>
                  <a:schemeClr val="lt1"/>
                </a:solidFill>
                <a:latin typeface="Roboto"/>
                <a:ea typeface="Roboto"/>
                <a:cs typeface="Roboto"/>
                <a:sym typeface="Roboto"/>
              </a:rPr>
              <a:t>plant. The flow through the dam provides the drinking water and electricity for this area. In addition, our company provides hundreds of jobs to people because of this dam. We would like to continue our use of the watershed.”</a:t>
            </a:r>
            <a:endParaRPr dirty="0">
              <a:solidFill>
                <a:schemeClr val="lt1"/>
              </a:solidFill>
              <a:latin typeface="Roboto"/>
              <a:ea typeface="Roboto"/>
              <a:cs typeface="Roboto"/>
              <a:sym typeface="Roboto"/>
            </a:endParaRPr>
          </a:p>
        </p:txBody>
      </p:sp>
      <p:pic>
        <p:nvPicPr>
          <p:cNvPr id="257" name="Google Shape;257;p25" descr="Photograph of a hydroelectric power plant dam with three utility workers standing on shore wearing yellow vests and hard hats."/>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398000" y="1002075"/>
            <a:ext cx="4063800" cy="3450202"/>
          </a:xfrm>
          <a:prstGeom prst="rect">
            <a:avLst/>
          </a:prstGeom>
          <a:noFill/>
          <a:ln>
            <a:noFill/>
          </a:ln>
        </p:spPr>
      </p:pic>
      <p:sp>
        <p:nvSpPr>
          <p:cNvPr id="258" name="Google Shape;258;p25"/>
          <p:cNvSpPr txBox="1"/>
          <p:nvPr/>
        </p:nvSpPr>
        <p:spPr>
          <a:xfrm>
            <a:off x="3162258" y="4409149"/>
            <a:ext cx="1514378" cy="307800"/>
          </a:xfrm>
          <a:prstGeom prst="rect">
            <a:avLst/>
          </a:prstGeom>
          <a:noFill/>
          <a:ln>
            <a:noFill/>
          </a:ln>
          <a:effectLst>
            <a:outerShdw blurRad="57150" dist="19050" dir="5400000" algn="bl" rotWithShape="0">
              <a:srgbClr val="000000">
                <a:alpha val="89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US Bureau of Reclamation</a:t>
            </a:r>
            <a:endParaRPr sz="800" dirty="0">
              <a:solidFill>
                <a:srgbClr val="FFFFFF"/>
              </a:solidFill>
              <a:effectLst>
                <a:outerShdw blurRad="38100" dist="38100" dir="2700000" algn="tl">
                  <a:srgbClr val="000000">
                    <a:alpha val="43137"/>
                  </a:srgbClr>
                </a:outerShdw>
              </a:effectLst>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39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grpSp>
        <p:nvGrpSpPr>
          <p:cNvPr id="264" name="Google Shape;264;p26">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265" name="Google Shape;265;p26" descr="BLM Alaska Fire Service Masthead graphic" title="BLM Alaska Fire Service Masthead graphic"/>
            <p:cNvGrpSpPr/>
            <p:nvPr/>
          </p:nvGrpSpPr>
          <p:grpSpPr>
            <a:xfrm>
              <a:off x="0" y="0"/>
              <a:ext cx="9144003" cy="572198"/>
              <a:chOff x="0" y="0"/>
              <a:chExt cx="9144003" cy="572198"/>
            </a:xfrm>
          </p:grpSpPr>
          <p:pic>
            <p:nvPicPr>
              <p:cNvPr id="266" name="Google Shape;266;p26" descr="Black Topo line graphic" title="Black Topo line graphic"/>
              <p:cNvPicPr preferRelativeResize="0"/>
              <p:nvPr/>
            </p:nvPicPr>
            <p:blipFill rotWithShape="1">
              <a:blip r:embed="rId5">
                <a:alphaModFix/>
              </a:blip>
              <a:srcRect l="693" t="15710" r="17760" b="78416"/>
              <a:stretch/>
            </p:blipFill>
            <p:spPr>
              <a:xfrm>
                <a:off x="0" y="0"/>
                <a:ext cx="9144003" cy="489286"/>
              </a:xfrm>
              <a:prstGeom prst="rect">
                <a:avLst/>
              </a:prstGeom>
              <a:noFill/>
              <a:ln>
                <a:noFill/>
              </a:ln>
            </p:spPr>
          </p:pic>
          <p:pic>
            <p:nvPicPr>
              <p:cNvPr id="267" name="Google Shape;267;p26" descr="Bureau of Land Management Logo" title="Bureau of Land Management Logo"/>
              <p:cNvPicPr preferRelativeResize="0"/>
              <p:nvPr/>
            </p:nvPicPr>
            <p:blipFill rotWithShape="1">
              <a:blip r:embed="rId6">
                <a:alphaModFix/>
              </a:blip>
              <a:srcRect/>
              <a:stretch/>
            </p:blipFill>
            <p:spPr>
              <a:xfrm>
                <a:off x="241648" y="114722"/>
                <a:ext cx="520818" cy="457476"/>
              </a:xfrm>
              <a:prstGeom prst="rect">
                <a:avLst/>
              </a:prstGeom>
              <a:noFill/>
              <a:ln>
                <a:noFill/>
              </a:ln>
            </p:spPr>
          </p:pic>
          <p:sp>
            <p:nvSpPr>
              <p:cNvPr id="268" name="Google Shape;268;p26"/>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269" name="Google Shape;269;p26"/>
            <p:cNvPicPr preferRelativeResize="0"/>
            <p:nvPr/>
          </p:nvPicPr>
          <p:blipFill>
            <a:blip r:embed="rId7">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979AB376-B2BC-4938-B699-50F46CAD4173}"/>
              </a:ext>
            </a:extLst>
          </p:cNvPr>
          <p:cNvSpPr>
            <a:spLocks noGrp="1"/>
          </p:cNvSpPr>
          <p:nvPr>
            <p:ph type="title"/>
          </p:nvPr>
        </p:nvSpPr>
        <p:spPr>
          <a:xfrm>
            <a:off x="4225376" y="895283"/>
            <a:ext cx="4714500" cy="528768"/>
          </a:xfrm>
        </p:spPr>
        <p:txBody>
          <a:bodyPr/>
          <a:lstStyle/>
          <a:p>
            <a:pPr rtl="0"/>
            <a:r>
              <a:rPr lang="en-US" sz="2000" b="0" i="0">
                <a:solidFill>
                  <a:srgbClr val="FFFFFF"/>
                </a:solidFill>
                <a:effectLst/>
                <a:latin typeface="Roboto" panose="02000000000000000000" pitchFamily="2" charset="0"/>
                <a:ea typeface="Roboto" panose="02000000000000000000" pitchFamily="2" charset="0"/>
                <a:cs typeface="Roboto" panose="02000000000000000000" pitchFamily="2" charset="0"/>
              </a:rPr>
              <a:t>Environmental Organization:</a:t>
            </a:r>
            <a:endParaRPr lang="en-US">
              <a:effectLst/>
            </a:endParaRPr>
          </a:p>
        </p:txBody>
      </p:sp>
      <p:pic>
        <p:nvPicPr>
          <p:cNvPr id="3" name="Environmentalists" descr="Audio of an Environmental Organization speaking about the watershed.">
            <a:hlinkClick r:id="" action="ppaction://media"/>
            <a:extLst>
              <a:ext uri="{FF2B5EF4-FFF2-40B4-BE49-F238E27FC236}">
                <a16:creationId xmlns:a16="http://schemas.microsoft.com/office/drawing/2014/main" id="{1321B169-813B-470D-AAD6-ADC5B586300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222850" y="883639"/>
            <a:ext cx="406400" cy="406400"/>
          </a:xfrm>
          <a:prstGeom prst="rect">
            <a:avLst/>
          </a:prstGeom>
        </p:spPr>
      </p:pic>
      <p:sp>
        <p:nvSpPr>
          <p:cNvPr id="263" name="Google Shape;263;p26"/>
          <p:cNvSpPr txBox="1">
            <a:spLocks noGrp="1"/>
          </p:cNvSpPr>
          <p:nvPr>
            <p:ph type="body" idx="1"/>
          </p:nvPr>
        </p:nvSpPr>
        <p:spPr>
          <a:xfrm>
            <a:off x="4225676" y="1299080"/>
            <a:ext cx="4714500" cy="3227242"/>
          </a:xfrm>
          <a:prstGeom prst="rect">
            <a:avLst/>
          </a:prstGeom>
        </p:spPr>
        <p:txBody>
          <a:bodyPr spcFirstLastPara="1" wrap="square" lIns="91425" tIns="91425" rIns="91425" bIns="91425" anchor="t" anchorCtr="0">
            <a:noAutofit/>
          </a:bodyPr>
          <a:lstStyle/>
          <a:p>
            <a:pPr marL="0" lvl="0" indent="0" algn="l" rtl="0">
              <a:spcBef>
                <a:spcPts val="1600"/>
              </a:spcBef>
              <a:spcAft>
                <a:spcPts val="1600"/>
              </a:spcAft>
              <a:buNone/>
            </a:pPr>
            <a:r>
              <a:rPr lang="en">
                <a:solidFill>
                  <a:schemeClr val="lt1"/>
                </a:solidFill>
                <a:latin typeface="Roboto"/>
                <a:ea typeface="Roboto"/>
                <a:cs typeface="Roboto"/>
                <a:sym typeface="Roboto"/>
              </a:rPr>
              <a:t>“The damming of this watershed affects more than just the local area. Salmon cannot migrate in or out of this watershed because of the dam, which then affects the rest of the food web. We want to return the flow of water to its natural state so salmon can complete their life cycle. Our group has many members who are willing to help or contribute money to our mission.”</a:t>
            </a:r>
            <a:endParaRPr>
              <a:solidFill>
                <a:schemeClr val="lt1"/>
              </a:solidFill>
              <a:latin typeface="Roboto"/>
              <a:ea typeface="Roboto"/>
              <a:cs typeface="Roboto"/>
              <a:sym typeface="Roboto"/>
            </a:endParaRPr>
          </a:p>
        </p:txBody>
      </p:sp>
      <p:pic>
        <p:nvPicPr>
          <p:cNvPr id="271" name="Google Shape;271;p26" descr="Photograph of a person wearing wading boots and holding measuring tape and a notebook. A scene with spruce trees, grass, and mountains is behind them. "/>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318200" y="1195425"/>
            <a:ext cx="3730226" cy="3088375"/>
          </a:xfrm>
          <a:prstGeom prst="rect">
            <a:avLst/>
          </a:prstGeom>
          <a:noFill/>
          <a:ln>
            <a:noFill/>
          </a:ln>
        </p:spPr>
      </p:pic>
      <p:sp>
        <p:nvSpPr>
          <p:cNvPr id="272" name="Google Shape;272;p26"/>
          <p:cNvSpPr txBox="1"/>
          <p:nvPr/>
        </p:nvSpPr>
        <p:spPr>
          <a:xfrm>
            <a:off x="3614223" y="4211344"/>
            <a:ext cx="611153" cy="531397"/>
          </a:xfrm>
          <a:prstGeom prst="rect">
            <a:avLst/>
          </a:prstGeom>
          <a:noFill/>
          <a:ln>
            <a:noFill/>
          </a:ln>
          <a:effectLst>
            <a:outerShdw blurRad="57150" dist="19050" dir="5400000" algn="bl" rotWithShape="0">
              <a:srgbClr val="000000">
                <a:alpha val="92000"/>
              </a:srgbClr>
            </a:outerShdw>
          </a:effectLst>
        </p:spPr>
        <p:txBody>
          <a:bodyPr spcFirstLastPara="1" wrap="square" lIns="91425" tIns="91425" rIns="91425" bIns="91425" anchor="t" anchorCtr="0">
            <a:spAutoFit/>
          </a:bodyPr>
          <a:lstStyle/>
          <a:p>
            <a:pPr marL="0" lvl="0" indent="0" algn="ctr" rtl="0">
              <a:lnSpc>
                <a:spcPct val="115000"/>
              </a:lnSpc>
              <a:spcBef>
                <a:spcPts val="0"/>
              </a:spcBef>
              <a:spcAft>
                <a:spcPts val="1600"/>
              </a:spcAft>
              <a:buNone/>
            </a:pPr>
            <a:r>
              <a:rPr lang="en" sz="800" dirty="0">
                <a:solidFill>
                  <a:schemeClr val="lt1"/>
                </a:solidFill>
                <a:effectLst>
                  <a:outerShdw blurRad="38100" dist="38100" dir="2700000" algn="tl">
                    <a:srgbClr val="000000">
                      <a:alpha val="43137"/>
                    </a:srgbClr>
                  </a:outerShdw>
                </a:effectLst>
                <a:latin typeface="Roboto"/>
                <a:ea typeface="Roboto"/>
                <a:cs typeface="Roboto"/>
                <a:sym typeface="Roboto"/>
              </a:rPr>
              <a:t> NPS</a:t>
            </a:r>
            <a:endParaRPr sz="8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84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grpSp>
        <p:nvGrpSpPr>
          <p:cNvPr id="279" name="Google Shape;279;p27">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280" name="Google Shape;280;p27" descr="BLM Alaska Fire Service Masthead graphic" title="BLM Alaska Fire Service Masthead graphic"/>
            <p:cNvGrpSpPr/>
            <p:nvPr/>
          </p:nvGrpSpPr>
          <p:grpSpPr>
            <a:xfrm>
              <a:off x="0" y="0"/>
              <a:ext cx="9144003" cy="572198"/>
              <a:chOff x="0" y="0"/>
              <a:chExt cx="9144003" cy="572198"/>
            </a:xfrm>
          </p:grpSpPr>
          <p:pic>
            <p:nvPicPr>
              <p:cNvPr id="281" name="Google Shape;281;p27"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282" name="Google Shape;282;p27"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283" name="Google Shape;283;p27"/>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284" name="Google Shape;284;p27"/>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78" name="Google Shape;278;p27"/>
          <p:cNvSpPr txBox="1">
            <a:spLocks noGrp="1"/>
          </p:cNvSpPr>
          <p:nvPr>
            <p:ph type="body" idx="1"/>
          </p:nvPr>
        </p:nvSpPr>
        <p:spPr>
          <a:xfrm>
            <a:off x="241648" y="604008"/>
            <a:ext cx="4741374" cy="4393278"/>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r>
              <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sym typeface="Arial"/>
              </a:rPr>
              <a:t>Each community group has their own unique wants, needs, and strengths to offer.</a:t>
            </a:r>
            <a:endParaRPr lang="en" dirty="0">
              <a:solidFill>
                <a:schemeClr val="lt1"/>
              </a:solidFill>
              <a:latin typeface="Roboto"/>
              <a:ea typeface="Roboto"/>
              <a:cs typeface="Roboto"/>
              <a:sym typeface="Roboto"/>
            </a:endParaRPr>
          </a:p>
          <a:p>
            <a:pPr marL="0" lvl="0" indent="0" algn="l" rtl="0">
              <a:spcBef>
                <a:spcPts val="1600"/>
              </a:spcBef>
              <a:spcAft>
                <a:spcPts val="0"/>
              </a:spcAft>
              <a:buNone/>
            </a:pPr>
            <a:r>
              <a:rPr lang="en" dirty="0">
                <a:solidFill>
                  <a:schemeClr val="lt1"/>
                </a:solidFill>
                <a:latin typeface="Roboto"/>
                <a:ea typeface="Roboto"/>
                <a:cs typeface="Roboto"/>
                <a:sym typeface="Roboto"/>
              </a:rPr>
              <a:t>Using your notes, answer the following questions:</a:t>
            </a:r>
            <a:endParaRPr dirty="0">
              <a:solidFill>
                <a:schemeClr val="lt1"/>
              </a:solidFill>
              <a:latin typeface="Roboto"/>
              <a:ea typeface="Roboto"/>
              <a:cs typeface="Roboto"/>
              <a:sym typeface="Roboto"/>
            </a:endParaRPr>
          </a:p>
          <a:p>
            <a:pPr marL="457200" lvl="0" indent="-342900" algn="l" rtl="0">
              <a:spcBef>
                <a:spcPts val="1600"/>
              </a:spcBef>
              <a:spcAft>
                <a:spcPts val="0"/>
              </a:spcAft>
              <a:buClr>
                <a:schemeClr val="lt1"/>
              </a:buClr>
              <a:buSzPts val="1800"/>
              <a:buFont typeface="Roboto"/>
              <a:buChar char="●"/>
            </a:pPr>
            <a:r>
              <a:rPr lang="en" dirty="0">
                <a:solidFill>
                  <a:schemeClr val="lt1"/>
                </a:solidFill>
                <a:latin typeface="Roboto"/>
                <a:ea typeface="Roboto"/>
                <a:cs typeface="Roboto"/>
                <a:sym typeface="Roboto"/>
              </a:rPr>
              <a:t>Which wants or needs do groups have in common? </a:t>
            </a:r>
            <a:endParaRPr dirty="0">
              <a:solidFill>
                <a:schemeClr val="lt1"/>
              </a:solidFill>
              <a:latin typeface="Roboto"/>
              <a:ea typeface="Roboto"/>
              <a:cs typeface="Roboto"/>
              <a:sym typeface="Roboto"/>
            </a:endParaRPr>
          </a:p>
          <a:p>
            <a:pPr marL="457200" lvl="0" indent="-342900" algn="l" rtl="0">
              <a:spcBef>
                <a:spcPts val="1000"/>
              </a:spcBef>
              <a:spcAft>
                <a:spcPts val="0"/>
              </a:spcAft>
              <a:buClr>
                <a:schemeClr val="lt1"/>
              </a:buClr>
              <a:buSzPts val="1800"/>
              <a:buFont typeface="Roboto"/>
              <a:buChar char="●"/>
            </a:pPr>
            <a:r>
              <a:rPr lang="en" dirty="0">
                <a:solidFill>
                  <a:schemeClr val="lt1"/>
                </a:solidFill>
                <a:latin typeface="Roboto"/>
                <a:ea typeface="Roboto"/>
                <a:cs typeface="Roboto"/>
                <a:sym typeface="Roboto"/>
              </a:rPr>
              <a:t>What does one group have offer to another group? </a:t>
            </a:r>
            <a:endParaRPr dirty="0">
              <a:solidFill>
                <a:schemeClr val="lt1"/>
              </a:solidFill>
              <a:latin typeface="Roboto"/>
              <a:ea typeface="Roboto"/>
              <a:cs typeface="Roboto"/>
              <a:sym typeface="Roboto"/>
            </a:endParaRPr>
          </a:p>
          <a:p>
            <a:pPr marL="457200" lvl="0" indent="-342900" algn="l" rtl="0">
              <a:spcBef>
                <a:spcPts val="1000"/>
              </a:spcBef>
              <a:spcAft>
                <a:spcPts val="0"/>
              </a:spcAft>
              <a:buClr>
                <a:schemeClr val="lt1"/>
              </a:buClr>
              <a:buSzPts val="1800"/>
              <a:buFont typeface="Roboto"/>
              <a:buChar char="●"/>
            </a:pPr>
            <a:r>
              <a:rPr lang="en" dirty="0">
                <a:solidFill>
                  <a:schemeClr val="lt1"/>
                </a:solidFill>
                <a:latin typeface="Roboto"/>
                <a:ea typeface="Roboto"/>
                <a:cs typeface="Roboto"/>
                <a:sym typeface="Roboto"/>
              </a:rPr>
              <a:t>Is there one thing all the groups agree on? If so, what is it?</a:t>
            </a:r>
            <a:endParaRPr dirty="0">
              <a:solidFill>
                <a:schemeClr val="lt1"/>
              </a:solidFill>
              <a:latin typeface="Roboto"/>
              <a:ea typeface="Roboto"/>
              <a:cs typeface="Roboto"/>
              <a:sym typeface="Roboto"/>
            </a:endParaRPr>
          </a:p>
        </p:txBody>
      </p:sp>
      <p:pic>
        <p:nvPicPr>
          <p:cNvPr id="286" name="Google Shape;286;p27" descr="Photograph of a person sitting on a rock while taking notes on a clipboard with a cloudy, blue sky and mountains behind her. "/>
          <p:cNvPicPr preferRelativeResize="0">
            <a:picLocks noChangeAspect="1"/>
          </p:cNvPicPr>
          <p:nvPr/>
        </p:nvPicPr>
        <p:blipFill rotWithShape="1">
          <a:blip r:embed="rId6" cstate="screen">
            <a:alphaModFix/>
            <a:extLst>
              <a:ext uri="{28A0092B-C50C-407E-A947-70E740481C1C}">
                <a14:useLocalDpi xmlns:a14="http://schemas.microsoft.com/office/drawing/2010/main"/>
              </a:ext>
            </a:extLst>
          </a:blip>
          <a:srcRect/>
          <a:stretch/>
        </p:blipFill>
        <p:spPr>
          <a:xfrm>
            <a:off x="5086350" y="1471994"/>
            <a:ext cx="3980809" cy="2911305"/>
          </a:xfrm>
          <a:prstGeom prst="rect">
            <a:avLst/>
          </a:prstGeom>
          <a:noFill/>
          <a:ln>
            <a:noFill/>
          </a:ln>
        </p:spPr>
      </p:pic>
      <p:sp>
        <p:nvSpPr>
          <p:cNvPr id="287" name="Google Shape;287;p27"/>
          <p:cNvSpPr txBox="1"/>
          <p:nvPr/>
        </p:nvSpPr>
        <p:spPr>
          <a:xfrm>
            <a:off x="8082116" y="4314480"/>
            <a:ext cx="1165518" cy="531397"/>
          </a:xfrm>
          <a:prstGeom prst="rect">
            <a:avLst/>
          </a:prstGeom>
          <a:noFill/>
          <a:ln>
            <a:noFill/>
          </a:ln>
          <a:effectLst>
            <a:outerShdw blurRad="57150" dist="19050" dir="5400000" algn="bl" rotWithShape="0">
              <a:srgbClr val="000000">
                <a:alpha val="82000"/>
              </a:srgbClr>
            </a:outerShdw>
          </a:effectLst>
        </p:spPr>
        <p:txBody>
          <a:bodyPr spcFirstLastPara="1" wrap="square" lIns="91425" tIns="91425" rIns="91425" bIns="91425" anchor="t" anchorCtr="0">
            <a:spAutoFit/>
          </a:bodyPr>
          <a:lstStyle/>
          <a:p>
            <a:pPr marL="0" lvl="0" indent="0" rtl="0">
              <a:lnSpc>
                <a:spcPct val="115000"/>
              </a:lnSpc>
              <a:spcBef>
                <a:spcPts val="0"/>
              </a:spcBef>
              <a:spcAft>
                <a:spcPts val="1600"/>
              </a:spcAft>
              <a:buNone/>
            </a:pPr>
            <a:r>
              <a:rPr lang="en" sz="800" dirty="0">
                <a:solidFill>
                  <a:schemeClr val="lt1"/>
                </a:solidFill>
                <a:effectLst>
                  <a:outerShdw blurRad="38100" dist="38100" dir="2700000" algn="tl">
                    <a:srgbClr val="000000">
                      <a:alpha val="43137"/>
                    </a:srgbClr>
                  </a:outerShdw>
                </a:effectLst>
                <a:latin typeface="Roboto"/>
                <a:ea typeface="Roboto"/>
                <a:cs typeface="Roboto"/>
                <a:sym typeface="Roboto"/>
              </a:rPr>
              <a:t>Greg Kinman, NPS</a:t>
            </a:r>
            <a:endParaRPr sz="800" dirty="0">
              <a:effectLst>
                <a:outerShdw blurRad="38100" dist="38100" dir="2700000" algn="tl">
                  <a:srgbClr val="000000">
                    <a:alpha val="43137"/>
                  </a:srgb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grpSp>
        <p:nvGrpSpPr>
          <p:cNvPr id="293" name="Google Shape;293;p28">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294" name="Google Shape;294;p28" descr="BLM Alaska Fire Service Masthead graphic" title="BLM Alaska Fire Service Masthead graphic"/>
            <p:cNvGrpSpPr/>
            <p:nvPr/>
          </p:nvGrpSpPr>
          <p:grpSpPr>
            <a:xfrm>
              <a:off x="0" y="0"/>
              <a:ext cx="9144003" cy="572198"/>
              <a:chOff x="0" y="0"/>
              <a:chExt cx="9144003" cy="572198"/>
            </a:xfrm>
          </p:grpSpPr>
          <p:pic>
            <p:nvPicPr>
              <p:cNvPr id="295" name="Google Shape;295;p28"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296" name="Google Shape;296;p28"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297" name="Google Shape;297;p28"/>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298" name="Google Shape;298;p28"/>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4489D0F4-51C7-4293-BE9D-DD0A38EB3AFE}"/>
              </a:ext>
            </a:extLst>
          </p:cNvPr>
          <p:cNvSpPr>
            <a:spLocks noGrp="1"/>
          </p:cNvSpPr>
          <p:nvPr>
            <p:ph type="title"/>
          </p:nvPr>
        </p:nvSpPr>
        <p:spPr>
          <a:xfrm>
            <a:off x="160750" y="865960"/>
            <a:ext cx="4411250" cy="3566805"/>
          </a:xfrm>
        </p:spPr>
        <p:txBody>
          <a:bodyPr/>
          <a:lstStyle/>
          <a:p>
            <a:pPr marL="0" marR="0" lvl="0" indent="0" algn="l" defTabSz="914400" rtl="0" eaLnBrk="1" fontAlgn="auto" latinLnBrk="0" hangingPunct="1">
              <a:lnSpc>
                <a:spcPct val="115000"/>
              </a:lnSpc>
              <a:spcBef>
                <a:spcPts val="1600"/>
              </a:spcBef>
              <a:spcAft>
                <a:spcPts val="0"/>
              </a:spcAft>
              <a:buClr>
                <a:srgbClr val="595959"/>
              </a:buClr>
              <a:buSzPts val="1800"/>
              <a:buFont typeface="Arial"/>
              <a:buNone/>
              <a:tabLst/>
              <a:defRPr/>
            </a:pP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What about the plants and animals?</a:t>
            </a: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r>
              <a:rPr kumimoji="0" lang="en-US" sz="1800" b="0" i="0" u="none" strike="noStrike" kern="0" cap="none" spc="0" normalizeH="0" baseline="0" noProof="0" dirty="0">
                <a:ln>
                  <a:noFill/>
                </a:ln>
                <a:solidFill>
                  <a:srgbClr val="FFFFFF"/>
                </a:solidFill>
                <a:effectLst/>
                <a:uLnTx/>
                <a:uFillTx/>
                <a:latin typeface="Roboto"/>
                <a:ea typeface="Roboto"/>
                <a:cs typeface="Roboto"/>
                <a:sym typeface="Roboto"/>
              </a:rPr>
              <a:t>Human groups are not the only ones in the community. Land managers also have to think about the health of the ecosystem.</a:t>
            </a:r>
            <a:br>
              <a:rPr kumimoji="0" lang="en-US" sz="1800" b="0" i="0" u="none" strike="noStrike" kern="0" cap="none" spc="0" normalizeH="0" baseline="0" noProof="0" dirty="0">
                <a:ln>
                  <a:noFill/>
                </a:ln>
                <a:solidFill>
                  <a:srgbClr val="FFFFFF"/>
                </a:solidFill>
                <a:effectLst/>
                <a:uLnTx/>
                <a:uFillTx/>
                <a:latin typeface="Roboto"/>
                <a:ea typeface="Roboto"/>
                <a:cs typeface="Roboto"/>
                <a:sym typeface="Roboto"/>
              </a:rPr>
            </a:br>
            <a:br>
              <a:rPr kumimoji="0" lang="en-US" sz="1800" b="0" i="0" u="none" strike="noStrike" kern="0" cap="none" spc="0" normalizeH="0" baseline="0" noProof="0" dirty="0">
                <a:ln>
                  <a:noFill/>
                </a:ln>
                <a:solidFill>
                  <a:srgbClr val="FFFFFF"/>
                </a:solidFill>
                <a:effectLst/>
                <a:uLnTx/>
                <a:uFillTx/>
                <a:latin typeface="Roboto"/>
                <a:ea typeface="Roboto"/>
                <a:cs typeface="Roboto"/>
                <a:sym typeface="Roboto"/>
              </a:rPr>
            </a:br>
            <a:r>
              <a:rPr kumimoji="0" lang="en-US" sz="1800" b="0" i="0" u="none" strike="noStrike" kern="0" cap="none" spc="0" normalizeH="0" baseline="0" noProof="0" dirty="0">
                <a:ln>
                  <a:noFill/>
                </a:ln>
                <a:solidFill>
                  <a:srgbClr val="FFFFFF"/>
                </a:solidFill>
                <a:effectLst/>
                <a:uLnTx/>
                <a:uFillTx/>
                <a:latin typeface="Roboto"/>
                <a:ea typeface="Roboto"/>
                <a:cs typeface="Roboto"/>
                <a:sym typeface="Roboto"/>
              </a:rPr>
              <a:t>The next group you will hear from can provide a perspective on the ecosystem in this land management conversation. </a:t>
            </a:r>
            <a:br>
              <a:rPr kumimoji="0" lang="en-US" sz="1800" b="0" i="0" u="none" strike="noStrike" kern="0" cap="none" spc="0" normalizeH="0" baseline="0" noProof="0" dirty="0">
                <a:ln>
                  <a:noFill/>
                </a:ln>
                <a:solidFill>
                  <a:srgbClr val="FFFFFF"/>
                </a:solidFill>
                <a:effectLst/>
                <a:uLnTx/>
                <a:uFillTx/>
                <a:latin typeface="Roboto"/>
                <a:ea typeface="Roboto"/>
                <a:cs typeface="Roboto"/>
                <a:sym typeface="Roboto"/>
              </a:rPr>
            </a:br>
            <a:endParaRPr lang="en-US" dirty="0">
              <a:effectLst/>
            </a:endParaRPr>
          </a:p>
        </p:txBody>
      </p:sp>
      <p:pic>
        <p:nvPicPr>
          <p:cNvPr id="300" name="Google Shape;300;p28" descr="Photograph underwater of three salmon swimming by."/>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4873150" y="1232150"/>
            <a:ext cx="3779226" cy="2834426"/>
          </a:xfrm>
          <a:prstGeom prst="rect">
            <a:avLst/>
          </a:prstGeom>
          <a:noFill/>
          <a:ln>
            <a:noFill/>
          </a:ln>
        </p:spPr>
      </p:pic>
      <p:sp>
        <p:nvSpPr>
          <p:cNvPr id="301" name="Google Shape;301;p28"/>
          <p:cNvSpPr txBox="1"/>
          <p:nvPr/>
        </p:nvSpPr>
        <p:spPr>
          <a:xfrm>
            <a:off x="7805795" y="4041248"/>
            <a:ext cx="1177455" cy="531397"/>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rtl="0">
              <a:lnSpc>
                <a:spcPct val="115000"/>
              </a:lnSpc>
              <a:spcBef>
                <a:spcPts val="0"/>
              </a:spcBef>
              <a:spcAft>
                <a:spcPts val="1600"/>
              </a:spcAft>
              <a:buNone/>
            </a:pPr>
            <a:r>
              <a:rPr lang="en" sz="800" dirty="0">
                <a:solidFill>
                  <a:schemeClr val="lt1"/>
                </a:solidFill>
                <a:effectLst>
                  <a:outerShdw blurRad="38100" dist="38100" dir="2700000" algn="tl">
                    <a:srgbClr val="000000">
                      <a:alpha val="43137"/>
                    </a:srgbClr>
                  </a:outerShdw>
                </a:effectLst>
                <a:latin typeface="Roboto"/>
                <a:ea typeface="Roboto"/>
                <a:cs typeface="Roboto"/>
                <a:sym typeface="Roboto"/>
              </a:rPr>
              <a:t>Jason Post, BLM</a:t>
            </a:r>
            <a:endParaRPr sz="800" dirty="0">
              <a:effectLst>
                <a:outerShdw blurRad="38100" dist="38100" dir="2700000" algn="tl">
                  <a:srgbClr val="000000">
                    <a:alpha val="43137"/>
                  </a:srgbClr>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grpSp>
        <p:nvGrpSpPr>
          <p:cNvPr id="307" name="Google Shape;307;p29">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308" name="Google Shape;308;p29" descr="BLM Alaska Fire Service Masthead graphic" title="BLM Alaska Fire Service Masthead graphic"/>
            <p:cNvGrpSpPr/>
            <p:nvPr/>
          </p:nvGrpSpPr>
          <p:grpSpPr>
            <a:xfrm>
              <a:off x="0" y="0"/>
              <a:ext cx="9144003" cy="572198"/>
              <a:chOff x="0" y="0"/>
              <a:chExt cx="9144003" cy="572198"/>
            </a:xfrm>
          </p:grpSpPr>
          <p:pic>
            <p:nvPicPr>
              <p:cNvPr id="309" name="Google Shape;309;p29" descr="Black Topo line graphic" title="Black Topo line graphic"/>
              <p:cNvPicPr preferRelativeResize="0"/>
              <p:nvPr/>
            </p:nvPicPr>
            <p:blipFill rotWithShape="1">
              <a:blip r:embed="rId5">
                <a:alphaModFix/>
              </a:blip>
              <a:srcRect l="693" t="15710" r="17760" b="78416"/>
              <a:stretch/>
            </p:blipFill>
            <p:spPr>
              <a:xfrm>
                <a:off x="0" y="0"/>
                <a:ext cx="9144003" cy="489286"/>
              </a:xfrm>
              <a:prstGeom prst="rect">
                <a:avLst/>
              </a:prstGeom>
              <a:noFill/>
              <a:ln>
                <a:noFill/>
              </a:ln>
            </p:spPr>
          </p:pic>
          <p:pic>
            <p:nvPicPr>
              <p:cNvPr id="310" name="Google Shape;310;p29" descr="Bureau of Land Management Logo" title="Bureau of Land Management Logo"/>
              <p:cNvPicPr preferRelativeResize="0"/>
              <p:nvPr/>
            </p:nvPicPr>
            <p:blipFill rotWithShape="1">
              <a:blip r:embed="rId6">
                <a:alphaModFix/>
              </a:blip>
              <a:srcRect/>
              <a:stretch/>
            </p:blipFill>
            <p:spPr>
              <a:xfrm>
                <a:off x="241648" y="114722"/>
                <a:ext cx="520818" cy="457476"/>
              </a:xfrm>
              <a:prstGeom prst="rect">
                <a:avLst/>
              </a:prstGeom>
              <a:noFill/>
              <a:ln>
                <a:noFill/>
              </a:ln>
            </p:spPr>
          </p:pic>
          <p:sp>
            <p:nvSpPr>
              <p:cNvPr id="311" name="Google Shape;311;p29"/>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312" name="Google Shape;312;p29"/>
            <p:cNvPicPr preferRelativeResize="0"/>
            <p:nvPr/>
          </p:nvPicPr>
          <p:blipFill>
            <a:blip r:embed="rId7">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CE48AF2E-2E10-4A3B-A9AA-3EC030062F74}"/>
              </a:ext>
            </a:extLst>
          </p:cNvPr>
          <p:cNvSpPr>
            <a:spLocks noGrp="1"/>
          </p:cNvSpPr>
          <p:nvPr>
            <p:ph type="title"/>
          </p:nvPr>
        </p:nvSpPr>
        <p:spPr>
          <a:xfrm>
            <a:off x="4699284" y="768125"/>
            <a:ext cx="4140700" cy="770838"/>
          </a:xfrm>
        </p:spPr>
        <p:txBody>
          <a:bodyPr/>
          <a:lstStyle/>
          <a:p>
            <a:pPr rtl="0"/>
            <a:r>
              <a:rPr lang="en-US" sz="2000" b="0" i="0">
                <a:solidFill>
                  <a:srgbClr val="FFFFFF"/>
                </a:solidFill>
                <a:effectLst/>
                <a:latin typeface="Roboto" panose="02000000000000000000" pitchFamily="2" charset="0"/>
                <a:ea typeface="Roboto" panose="02000000000000000000" pitchFamily="2" charset="0"/>
                <a:cs typeface="Roboto" panose="02000000000000000000" pitchFamily="2" charset="0"/>
              </a:rPr>
              <a:t>Fish and Wildlife Biologists:</a:t>
            </a:r>
            <a:endParaRPr lang="en-US">
              <a:effectLst/>
            </a:endParaRPr>
          </a:p>
        </p:txBody>
      </p:sp>
      <p:pic>
        <p:nvPicPr>
          <p:cNvPr id="3" name="Fish and Wildlife Biologists (updated)" descr="Fish and Wildlife Biologists speaking about the health of the riparian ecosystem in the watershed.">
            <a:hlinkClick r:id="" action="ppaction://media"/>
            <a:extLst>
              <a:ext uri="{FF2B5EF4-FFF2-40B4-BE49-F238E27FC236}">
                <a16:creationId xmlns:a16="http://schemas.microsoft.com/office/drawing/2014/main" id="{EF3A9B83-017A-4A7E-8200-BC0556BE7F2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127744" y="772593"/>
            <a:ext cx="406400" cy="406400"/>
          </a:xfrm>
          <a:prstGeom prst="rect">
            <a:avLst/>
          </a:prstGeom>
        </p:spPr>
      </p:pic>
      <p:sp>
        <p:nvSpPr>
          <p:cNvPr id="306" name="Google Shape;306;p29"/>
          <p:cNvSpPr txBox="1">
            <a:spLocks noGrp="1"/>
          </p:cNvSpPr>
          <p:nvPr>
            <p:ph type="body" idx="1"/>
          </p:nvPr>
        </p:nvSpPr>
        <p:spPr>
          <a:xfrm>
            <a:off x="4444717" y="1002535"/>
            <a:ext cx="4707167" cy="4007690"/>
          </a:xfrm>
          <a:prstGeom prst="rect">
            <a:avLst/>
          </a:prstGeom>
        </p:spPr>
        <p:txBody>
          <a:bodyPr spcFirstLastPara="1" wrap="square" lIns="91425" tIns="91425" rIns="91425" bIns="91425" anchor="t" anchorCtr="0">
            <a:noAutofit/>
          </a:bodyPr>
          <a:lstStyle/>
          <a:p>
            <a:pPr marL="0" lvl="0" indent="0" algn="l" rtl="0">
              <a:lnSpc>
                <a:spcPct val="100000"/>
              </a:lnSpc>
              <a:spcBef>
                <a:spcPts val="1600"/>
              </a:spcBef>
              <a:spcAft>
                <a:spcPts val="0"/>
              </a:spcAft>
              <a:buNone/>
            </a:pPr>
            <a:r>
              <a:rPr lang="en" dirty="0">
                <a:solidFill>
                  <a:srgbClr val="FFFFFF"/>
                </a:solidFill>
                <a:latin typeface="Roboto"/>
                <a:ea typeface="Roboto"/>
                <a:cs typeface="Roboto"/>
                <a:sym typeface="Roboto"/>
              </a:rPr>
              <a:t>“We are responsible for monitoring the fish and wildlife around the watershed as well as the quality of the water for those animals. Our job is to be the voice for the ecosystem in management discussions by communicating scientific data to the other groups. Our research shows decreases in </a:t>
            </a:r>
            <a:r>
              <a:rPr lang="en" dirty="0">
                <a:solidFill>
                  <a:schemeClr val="bg1"/>
                </a:solidFill>
                <a:latin typeface="Roboto"/>
                <a:ea typeface="Roboto"/>
                <a:cs typeface="Roboto"/>
                <a:sym typeface="Roboto"/>
              </a:rPr>
              <a:t>macroinvertebrate</a:t>
            </a:r>
            <a:r>
              <a:rPr lang="en" dirty="0">
                <a:solidFill>
                  <a:srgbClr val="FFFFFF"/>
                </a:solidFill>
                <a:latin typeface="Roboto"/>
                <a:ea typeface="Roboto"/>
                <a:cs typeface="Roboto"/>
                <a:sym typeface="Roboto"/>
              </a:rPr>
              <a:t> and salmon populations, which is connected to the decrease in water quality. Currently, the data we collected is assisting the restoration of salmon migration routes.”</a:t>
            </a:r>
            <a:endParaRPr dirty="0">
              <a:solidFill>
                <a:srgbClr val="FFFFFF"/>
              </a:solidFill>
              <a:latin typeface="Roboto"/>
              <a:ea typeface="Roboto"/>
              <a:cs typeface="Roboto"/>
              <a:sym typeface="Roboto"/>
            </a:endParaRPr>
          </a:p>
        </p:txBody>
      </p:sp>
      <p:pic>
        <p:nvPicPr>
          <p:cNvPr id="314" name="Google Shape;314;p29" descr="Photograph of a biologist weighing a small fish on a table next to a creek, with syringes, a ruler, and other tools nearby."/>
          <p:cNvPicPr preferRelativeResize="0">
            <a:picLocks noChangeAspect="1"/>
          </p:cNvPicPr>
          <p:nvPr/>
        </p:nvPicPr>
        <p:blipFill>
          <a:blip r:embed="rId9" cstate="screen">
            <a:alphaModFix/>
            <a:extLst>
              <a:ext uri="{28A0092B-C50C-407E-A947-70E740481C1C}">
                <a14:useLocalDpi xmlns:a14="http://schemas.microsoft.com/office/drawing/2010/main"/>
              </a:ext>
            </a:extLst>
          </a:blip>
          <a:stretch>
            <a:fillRect/>
          </a:stretch>
        </p:blipFill>
        <p:spPr>
          <a:xfrm>
            <a:off x="146420" y="1342265"/>
            <a:ext cx="4240964" cy="3138254"/>
          </a:xfrm>
          <a:prstGeom prst="rect">
            <a:avLst/>
          </a:prstGeom>
          <a:noFill/>
          <a:ln>
            <a:noFill/>
          </a:ln>
        </p:spPr>
      </p:pic>
      <p:sp>
        <p:nvSpPr>
          <p:cNvPr id="315" name="Google Shape;315;p29"/>
          <p:cNvSpPr txBox="1"/>
          <p:nvPr/>
        </p:nvSpPr>
        <p:spPr>
          <a:xfrm>
            <a:off x="3113271" y="4480519"/>
            <a:ext cx="1331446" cy="531397"/>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rtl="0">
              <a:lnSpc>
                <a:spcPct val="115000"/>
              </a:lnSpc>
              <a:spcBef>
                <a:spcPts val="0"/>
              </a:spcBef>
              <a:spcAft>
                <a:spcPts val="1600"/>
              </a:spcAft>
              <a:buNone/>
            </a:pPr>
            <a:r>
              <a:rPr lang="en" sz="800" dirty="0">
                <a:solidFill>
                  <a:schemeClr val="lt1"/>
                </a:solidFill>
                <a:effectLst>
                  <a:outerShdw blurRad="38100" dist="38100" dir="2700000" algn="tl">
                    <a:srgbClr val="000000">
                      <a:alpha val="43137"/>
                    </a:srgbClr>
                  </a:outerShdw>
                </a:effectLst>
                <a:latin typeface="Roboto"/>
                <a:ea typeface="Roboto"/>
                <a:cs typeface="Roboto"/>
                <a:sym typeface="Roboto"/>
              </a:rPr>
              <a:t>Tess McBride, USFWS</a:t>
            </a:r>
            <a:endParaRPr sz="8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73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grpSp>
        <p:nvGrpSpPr>
          <p:cNvPr id="322" name="Google Shape;322;p30">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323" name="Google Shape;323;p30" descr="BLM Alaska Fire Service Masthead graphic" title="BLM Alaska Fire Service Masthead graphic"/>
            <p:cNvGrpSpPr/>
            <p:nvPr/>
          </p:nvGrpSpPr>
          <p:grpSpPr>
            <a:xfrm>
              <a:off x="0" y="0"/>
              <a:ext cx="9144003" cy="572198"/>
              <a:chOff x="0" y="0"/>
              <a:chExt cx="9144003" cy="572198"/>
            </a:xfrm>
          </p:grpSpPr>
          <p:pic>
            <p:nvPicPr>
              <p:cNvPr id="324" name="Google Shape;324;p30"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325" name="Google Shape;325;p30"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326" name="Google Shape;326;p30"/>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327" name="Google Shape;327;p30"/>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30227AC3-A028-4B32-A9C6-4A9456018B1A}"/>
              </a:ext>
            </a:extLst>
          </p:cNvPr>
          <p:cNvSpPr>
            <a:spLocks noGrp="1"/>
          </p:cNvSpPr>
          <p:nvPr>
            <p:ph type="title"/>
          </p:nvPr>
        </p:nvSpPr>
        <p:spPr>
          <a:xfrm>
            <a:off x="311700" y="2146852"/>
            <a:ext cx="4478961" cy="1421295"/>
          </a:xfrm>
        </p:spPr>
        <p:txBody>
          <a:bodyPr/>
          <a:lstStyle/>
          <a:p>
            <a:pPr rtl="0">
              <a:lnSpc>
                <a:spcPct val="115000"/>
              </a:lnSpc>
            </a:pP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What issues in the natural ecosystem have the biologists identified?</a:t>
            </a:r>
            <a:endParaRPr lang="en-US" dirty="0">
              <a:effectLst/>
            </a:endParaRPr>
          </a:p>
        </p:txBody>
      </p:sp>
      <p:pic>
        <p:nvPicPr>
          <p:cNvPr id="329" name="Google Shape;329;p30" descr="Photograph underwater of three salmon swimming by."/>
          <p:cNvPicPr preferRelativeResize="0">
            <a:picLocks noChangeAspect="1"/>
          </p:cNvPicPr>
          <p:nvPr/>
        </p:nvPicPr>
        <p:blipFill>
          <a:blip r:embed="rId6" cstate="screen">
            <a:alphaModFix/>
            <a:extLst>
              <a:ext uri="{28A0092B-C50C-407E-A947-70E740481C1C}">
                <a14:useLocalDpi xmlns:a14="http://schemas.microsoft.com/office/drawing/2010/main"/>
              </a:ext>
            </a:extLst>
          </a:blip>
          <a:stretch>
            <a:fillRect/>
          </a:stretch>
        </p:blipFill>
        <p:spPr>
          <a:xfrm>
            <a:off x="4498255" y="1055200"/>
            <a:ext cx="4419094" cy="3314329"/>
          </a:xfrm>
          <a:prstGeom prst="rect">
            <a:avLst/>
          </a:prstGeom>
          <a:noFill/>
          <a:ln>
            <a:noFill/>
          </a:ln>
        </p:spPr>
      </p:pic>
      <p:sp>
        <p:nvSpPr>
          <p:cNvPr id="330" name="Google Shape;330;p30"/>
          <p:cNvSpPr txBox="1"/>
          <p:nvPr/>
        </p:nvSpPr>
        <p:spPr>
          <a:xfrm>
            <a:off x="7964517" y="4318448"/>
            <a:ext cx="982717" cy="531397"/>
          </a:xfrm>
          <a:prstGeom prst="rect">
            <a:avLst/>
          </a:prstGeom>
          <a:noFill/>
          <a:ln>
            <a:noFill/>
          </a:ln>
        </p:spPr>
        <p:txBody>
          <a:bodyPr spcFirstLastPara="1" wrap="square" lIns="91425" tIns="91425" rIns="91425" bIns="91425" anchor="t" anchorCtr="0">
            <a:spAutoFit/>
          </a:bodyPr>
          <a:lstStyle/>
          <a:p>
            <a:pPr marL="0" lvl="0" indent="0" rtl="0">
              <a:lnSpc>
                <a:spcPct val="115000"/>
              </a:lnSpc>
              <a:spcBef>
                <a:spcPts val="0"/>
              </a:spcBef>
              <a:spcAft>
                <a:spcPts val="1600"/>
              </a:spcAft>
              <a:buNone/>
            </a:pPr>
            <a:r>
              <a:rPr lang="en" sz="800" dirty="0">
                <a:solidFill>
                  <a:schemeClr val="lt1"/>
                </a:solidFill>
                <a:effectLst>
                  <a:outerShdw blurRad="38100" dist="38100" dir="2700000" algn="tl">
                    <a:srgbClr val="000000">
                      <a:alpha val="43137"/>
                    </a:srgbClr>
                  </a:outerShdw>
                </a:effectLst>
                <a:latin typeface="Roboto"/>
                <a:ea typeface="Roboto"/>
                <a:cs typeface="Roboto"/>
                <a:sym typeface="Roboto"/>
              </a:rPr>
              <a:t> Jason Post, BLM</a:t>
            </a:r>
            <a:endParaRPr sz="800" dirty="0">
              <a:effectLst>
                <a:outerShdw blurRad="38100" dist="38100" dir="2700000" algn="tl">
                  <a:srgbClr val="000000">
                    <a:alpha val="43137"/>
                  </a:srgbClr>
                </a:outerShdw>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grpSp>
        <p:nvGrpSpPr>
          <p:cNvPr id="336" name="Google Shape;336;p31">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337" name="Google Shape;337;p31" descr="BLM Alaska Fire Service Masthead graphic" title="BLM Alaska Fire Service Masthead graphic"/>
            <p:cNvGrpSpPr/>
            <p:nvPr/>
          </p:nvGrpSpPr>
          <p:grpSpPr>
            <a:xfrm>
              <a:off x="0" y="0"/>
              <a:ext cx="9144003" cy="572198"/>
              <a:chOff x="0" y="0"/>
              <a:chExt cx="9144003" cy="572198"/>
            </a:xfrm>
          </p:grpSpPr>
          <p:pic>
            <p:nvPicPr>
              <p:cNvPr id="338" name="Google Shape;338;p31"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339" name="Google Shape;339;p31"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340" name="Google Shape;340;p31"/>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341" name="Google Shape;341;p31"/>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26F4CC69-E13D-425A-ABD1-A43A6B1E9FC9}"/>
              </a:ext>
            </a:extLst>
          </p:cNvPr>
          <p:cNvSpPr>
            <a:spLocks noGrp="1"/>
          </p:cNvSpPr>
          <p:nvPr>
            <p:ph type="title"/>
          </p:nvPr>
        </p:nvSpPr>
        <p:spPr>
          <a:xfrm>
            <a:off x="241648" y="730139"/>
            <a:ext cx="4260300" cy="3959720"/>
          </a:xfrm>
        </p:spPr>
        <p:txBody>
          <a:bodyPr/>
          <a:lstStyle/>
          <a:p>
            <a:pPr marL="0" marR="0" lvl="0" indent="0" algn="l" defTabSz="914400" rtl="0" eaLnBrk="1" fontAlgn="auto" latinLnBrk="0" hangingPunct="1">
              <a:lnSpc>
                <a:spcPct val="115000"/>
              </a:lnSpc>
              <a:spcBef>
                <a:spcPts val="1600"/>
              </a:spcBef>
              <a:spcAft>
                <a:spcPts val="0"/>
              </a:spcAft>
              <a:buClr>
                <a:srgbClr val="000000"/>
              </a:buClr>
              <a:buSzPts val="1100"/>
              <a:buFont typeface="Arial"/>
              <a:buNone/>
              <a:tabLst/>
              <a:defRPr/>
            </a:pP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Each land management decision is different.</a:t>
            </a: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r>
              <a:rPr kumimoji="0" lang="en-US" sz="1800" b="0" i="0" u="none" strike="noStrike" kern="0" cap="none" spc="0" normalizeH="0" baseline="0" noProof="0" dirty="0">
                <a:ln>
                  <a:noFill/>
                </a:ln>
                <a:solidFill>
                  <a:srgbClr val="FFFFFF"/>
                </a:solidFill>
                <a:effectLst/>
                <a:uLnTx/>
                <a:uFillTx/>
                <a:latin typeface="Roboto"/>
                <a:ea typeface="Roboto"/>
                <a:cs typeface="Roboto"/>
                <a:sym typeface="Roboto"/>
              </a:rPr>
              <a:t>Every community is made up of unique groups with their own uses and needs from the watershed. </a:t>
            </a:r>
            <a:br>
              <a:rPr kumimoji="0" lang="en-US" sz="1800" b="0" i="0" u="none" strike="noStrike" kern="0" cap="none" spc="0" normalizeH="0" baseline="0" noProof="0" dirty="0">
                <a:ln>
                  <a:noFill/>
                </a:ln>
                <a:solidFill>
                  <a:srgbClr val="FFFFFF"/>
                </a:solidFill>
                <a:effectLst/>
                <a:uLnTx/>
                <a:uFillTx/>
                <a:latin typeface="Roboto"/>
                <a:ea typeface="Roboto"/>
                <a:cs typeface="Roboto"/>
                <a:sym typeface="Roboto"/>
              </a:rPr>
            </a:br>
            <a:br>
              <a:rPr kumimoji="0" lang="en-US" sz="1800" b="0" i="0" u="none" strike="noStrike" kern="0" cap="none" spc="0" normalizeH="0" baseline="0" noProof="0" dirty="0">
                <a:ln>
                  <a:noFill/>
                </a:ln>
                <a:solidFill>
                  <a:srgbClr val="FFFFFF"/>
                </a:solidFill>
                <a:effectLst/>
                <a:uLnTx/>
                <a:uFillTx/>
                <a:latin typeface="Roboto"/>
                <a:ea typeface="Roboto"/>
                <a:cs typeface="Roboto"/>
                <a:sym typeface="Roboto"/>
              </a:rPr>
            </a:br>
            <a:r>
              <a:rPr kumimoji="0" lang="en-US" sz="1800" b="0" i="0" u="none" strike="noStrike" kern="0" cap="none" spc="0" normalizeH="0" baseline="0" noProof="0" dirty="0">
                <a:ln>
                  <a:noFill/>
                </a:ln>
                <a:solidFill>
                  <a:srgbClr val="FFFFFF"/>
                </a:solidFill>
                <a:effectLst/>
                <a:uLnTx/>
                <a:uFillTx/>
                <a:latin typeface="Roboto"/>
                <a:ea typeface="Roboto"/>
                <a:cs typeface="Roboto"/>
                <a:sym typeface="Roboto"/>
              </a:rPr>
              <a:t>Land managers have to find the balance between each group and figure out a compromise for the whole community.</a:t>
            </a:r>
            <a:br>
              <a:rPr kumimoji="0" lang="en-US" sz="1800" b="0" i="0" u="none" strike="noStrike" kern="0" cap="none" spc="0" normalizeH="0" baseline="0" noProof="0" dirty="0">
                <a:ln>
                  <a:noFill/>
                </a:ln>
                <a:solidFill>
                  <a:srgbClr val="FFFFFF"/>
                </a:solidFill>
                <a:effectLst/>
                <a:uLnTx/>
                <a:uFillTx/>
                <a:latin typeface="Roboto"/>
                <a:ea typeface="Roboto"/>
                <a:cs typeface="Roboto"/>
                <a:sym typeface="Roboto"/>
              </a:rPr>
            </a:br>
            <a:endParaRPr lang="en-US" dirty="0">
              <a:effectLst/>
            </a:endParaRPr>
          </a:p>
        </p:txBody>
      </p:sp>
      <p:pic>
        <p:nvPicPr>
          <p:cNvPr id="343" name="Google Shape;343;p31" descr="Photograph of a group of people standing around and chatting outside in front of a building surrounded by trees."/>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4572000" y="1227300"/>
            <a:ext cx="4449152" cy="2965398"/>
          </a:xfrm>
          <a:prstGeom prst="rect">
            <a:avLst/>
          </a:prstGeom>
          <a:noFill/>
          <a:ln>
            <a:noFill/>
          </a:ln>
        </p:spPr>
      </p:pic>
      <p:sp>
        <p:nvSpPr>
          <p:cNvPr id="344" name="Google Shape;344;p31"/>
          <p:cNvSpPr txBox="1"/>
          <p:nvPr/>
        </p:nvSpPr>
        <p:spPr>
          <a:xfrm>
            <a:off x="8048728" y="4098833"/>
            <a:ext cx="1235729" cy="531397"/>
          </a:xfrm>
          <a:prstGeom prst="rect">
            <a:avLst/>
          </a:prstGeom>
          <a:noFill/>
          <a:ln>
            <a:noFill/>
          </a:ln>
          <a:effectLst>
            <a:outerShdw blurRad="57150" dist="19050" dir="5400000" algn="bl" rotWithShape="0">
              <a:srgbClr val="000000">
                <a:alpha val="86000"/>
              </a:srgbClr>
            </a:outerShdw>
          </a:effectLst>
        </p:spPr>
        <p:txBody>
          <a:bodyPr spcFirstLastPara="1" wrap="square" lIns="91425" tIns="91425" rIns="91425" bIns="91425" anchor="t" anchorCtr="0">
            <a:spAutoFit/>
          </a:bodyPr>
          <a:lstStyle/>
          <a:p>
            <a:pPr marL="0" lvl="0" indent="0" rtl="0">
              <a:lnSpc>
                <a:spcPct val="115000"/>
              </a:lnSpc>
              <a:spcBef>
                <a:spcPts val="0"/>
              </a:spcBef>
              <a:spcAft>
                <a:spcPts val="1600"/>
              </a:spcAft>
              <a:buNone/>
            </a:pPr>
            <a:r>
              <a:rPr lang="en" sz="800" dirty="0">
                <a:solidFill>
                  <a:schemeClr val="lt1"/>
                </a:solidFill>
                <a:effectLst>
                  <a:outerShdw blurRad="38100" dist="38100" dir="2700000" algn="tl">
                    <a:srgbClr val="000000">
                      <a:alpha val="43137"/>
                    </a:srgbClr>
                  </a:outerShdw>
                </a:effectLst>
                <a:latin typeface="Roboto"/>
                <a:ea typeface="Roboto"/>
                <a:cs typeface="Roboto"/>
                <a:sym typeface="Roboto"/>
              </a:rPr>
              <a:t>Kevin Bacher, NPS</a:t>
            </a:r>
            <a:endParaRPr sz="800" dirty="0">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grpSp>
        <p:nvGrpSpPr>
          <p:cNvPr id="72" name="Google Shape;72;p14">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73" name="Google Shape;73;p14" descr="BLM Alaska Fire Service Masthead graphic" title="BLM Alaska Fire Service Masthead graphic"/>
            <p:cNvGrpSpPr/>
            <p:nvPr/>
          </p:nvGrpSpPr>
          <p:grpSpPr>
            <a:xfrm>
              <a:off x="0" y="0"/>
              <a:ext cx="9144003" cy="572198"/>
              <a:chOff x="0" y="0"/>
              <a:chExt cx="9144003" cy="572198"/>
            </a:xfrm>
          </p:grpSpPr>
          <p:pic>
            <p:nvPicPr>
              <p:cNvPr id="74" name="Google Shape;74;p14"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75" name="Google Shape;75;p14"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76" name="Google Shape;76;p14"/>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77" name="Google Shape;77;p14"/>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0A7D19F3-26C7-4FF6-B174-491ADEB2ED0D}"/>
              </a:ext>
            </a:extLst>
          </p:cNvPr>
          <p:cNvSpPr>
            <a:spLocks noGrp="1"/>
          </p:cNvSpPr>
          <p:nvPr>
            <p:ph type="title"/>
          </p:nvPr>
        </p:nvSpPr>
        <p:spPr>
          <a:xfrm>
            <a:off x="311700" y="478423"/>
            <a:ext cx="8520600" cy="1360315"/>
          </a:xfrm>
        </p:spPr>
        <p:txBody>
          <a:bodyPr/>
          <a:lstStyle/>
          <a:p>
            <a:pPr algn="ctr" rtl="0">
              <a:lnSpc>
                <a:spcPct val="115000"/>
              </a:lnSpc>
              <a:spcBef>
                <a:spcPts val="1600"/>
              </a:spcBef>
            </a:pPr>
            <a:r>
              <a:rPr lang="en-US" sz="2000" b="0" i="0">
                <a:solidFill>
                  <a:srgbClr val="FFFFFF"/>
                </a:solidFill>
                <a:effectLst/>
                <a:latin typeface="Roboto" panose="02000000000000000000" pitchFamily="2" charset="0"/>
                <a:ea typeface="Roboto" panose="02000000000000000000" pitchFamily="2" charset="0"/>
                <a:cs typeface="Roboto" panose="02000000000000000000" pitchFamily="2" charset="0"/>
              </a:rPr>
              <a:t>Lesson 4: Balancing Act</a:t>
            </a:r>
            <a:endParaRPr lang="en-US">
              <a:effectLst/>
            </a:endParaRPr>
          </a:p>
          <a:p>
            <a:pPr algn="ctr" rtl="0">
              <a:lnSpc>
                <a:spcPct val="115000"/>
              </a:lnSpc>
              <a:spcBef>
                <a:spcPts val="1600"/>
              </a:spcBef>
            </a:pPr>
            <a:r>
              <a:rPr lang="en-US" sz="2000" b="0" i="0">
                <a:solidFill>
                  <a:srgbClr val="FFFFFF"/>
                </a:solidFill>
                <a:effectLst/>
                <a:latin typeface="Roboto" panose="02000000000000000000" pitchFamily="2" charset="0"/>
                <a:ea typeface="Roboto" panose="02000000000000000000" pitchFamily="2" charset="0"/>
                <a:cs typeface="Roboto" panose="02000000000000000000" pitchFamily="2" charset="0"/>
              </a:rPr>
              <a:t>Lesson Questions:</a:t>
            </a:r>
            <a:endParaRPr lang="en-US">
              <a:effectLst/>
            </a:endParaRPr>
          </a:p>
        </p:txBody>
      </p:sp>
      <p:sp>
        <p:nvSpPr>
          <p:cNvPr id="71" name="Google Shape;71;p14"/>
          <p:cNvSpPr txBox="1">
            <a:spLocks noGrp="1"/>
          </p:cNvSpPr>
          <p:nvPr>
            <p:ph type="body" idx="1"/>
          </p:nvPr>
        </p:nvSpPr>
        <p:spPr>
          <a:xfrm>
            <a:off x="311700" y="1620078"/>
            <a:ext cx="8520600" cy="2948722"/>
          </a:xfrm>
          <a:prstGeom prst="rect">
            <a:avLst/>
          </a:prstGeom>
          <a:ln>
            <a:noFill/>
          </a:ln>
        </p:spPr>
        <p:txBody>
          <a:bodyPr spcFirstLastPara="1" wrap="square" lIns="91425" tIns="91425" rIns="91425" bIns="91425" anchor="t" anchorCtr="0">
            <a:noAutofit/>
          </a:bodyPr>
          <a:lstStyle/>
          <a:p>
            <a:pPr marL="0" lvl="0" indent="0" algn="l" rtl="0">
              <a:spcBef>
                <a:spcPts val="1600"/>
              </a:spcBef>
              <a:spcAft>
                <a:spcPts val="0"/>
              </a:spcAft>
              <a:buClr>
                <a:schemeClr val="dk1"/>
              </a:buClr>
              <a:buSzPts val="1100"/>
              <a:buFont typeface="Arial"/>
              <a:buNone/>
            </a:pPr>
            <a:r>
              <a:rPr lang="en" sz="2000">
                <a:solidFill>
                  <a:schemeClr val="lt1"/>
                </a:solidFill>
                <a:latin typeface="Roboto"/>
                <a:ea typeface="Roboto"/>
                <a:cs typeface="Roboto"/>
                <a:sym typeface="Roboto"/>
              </a:rPr>
              <a:t>What groups might land managers interact with?</a:t>
            </a:r>
            <a:endParaRPr sz="2000">
              <a:solidFill>
                <a:schemeClr val="lt1"/>
              </a:solidFill>
              <a:latin typeface="Roboto"/>
              <a:ea typeface="Roboto"/>
              <a:cs typeface="Roboto"/>
              <a:sym typeface="Roboto"/>
            </a:endParaRPr>
          </a:p>
          <a:p>
            <a:pPr marL="0" lvl="0" indent="0" algn="l" rtl="0">
              <a:spcBef>
                <a:spcPts val="1600"/>
              </a:spcBef>
              <a:spcAft>
                <a:spcPts val="0"/>
              </a:spcAft>
              <a:buNone/>
            </a:pPr>
            <a:r>
              <a:rPr lang="en" sz="2000">
                <a:solidFill>
                  <a:schemeClr val="lt1"/>
                </a:solidFill>
                <a:latin typeface="Roboto"/>
                <a:ea typeface="Roboto"/>
                <a:cs typeface="Roboto"/>
                <a:sym typeface="Roboto"/>
              </a:rPr>
              <a:t>How does a land manager balance the needs of different communities?</a:t>
            </a:r>
            <a:endParaRPr sz="2000">
              <a:solidFill>
                <a:schemeClr val="lt1"/>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grpSp>
        <p:nvGrpSpPr>
          <p:cNvPr id="351" name="Google Shape;351;p32">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352" name="Google Shape;352;p32" descr="BLM Alaska Fire Service Masthead graphic" title="BLM Alaska Fire Service Masthead graphic"/>
            <p:cNvGrpSpPr/>
            <p:nvPr/>
          </p:nvGrpSpPr>
          <p:grpSpPr>
            <a:xfrm>
              <a:off x="0" y="0"/>
              <a:ext cx="9144003" cy="572198"/>
              <a:chOff x="0" y="0"/>
              <a:chExt cx="9144003" cy="572198"/>
            </a:xfrm>
          </p:grpSpPr>
          <p:pic>
            <p:nvPicPr>
              <p:cNvPr id="353" name="Google Shape;353;p32"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354" name="Google Shape;354;p32"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355" name="Google Shape;355;p32"/>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356" name="Google Shape;356;p32"/>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64B57BA1-DB33-40CC-8B60-37957F0E59AA}"/>
              </a:ext>
            </a:extLst>
          </p:cNvPr>
          <p:cNvSpPr>
            <a:spLocks noGrp="1"/>
          </p:cNvSpPr>
          <p:nvPr>
            <p:ph type="title"/>
          </p:nvPr>
        </p:nvSpPr>
        <p:spPr>
          <a:xfrm>
            <a:off x="151479" y="552586"/>
            <a:ext cx="8680821" cy="2256216"/>
          </a:xfrm>
        </p:spPr>
        <p:txBody>
          <a:bodyPr/>
          <a:lstStyle/>
          <a:p>
            <a:pPr marL="0" marR="0" lvl="0" indent="0" algn="l" defTabSz="914400" rtl="0" eaLnBrk="1" fontAlgn="auto" latinLnBrk="0" hangingPunct="1">
              <a:lnSpc>
                <a:spcPct val="115000"/>
              </a:lnSpc>
              <a:spcBef>
                <a:spcPts val="0"/>
              </a:spcBef>
              <a:spcAft>
                <a:spcPts val="0"/>
              </a:spcAft>
              <a:buClr>
                <a:srgbClr val="595959"/>
              </a:buClr>
              <a:buSzPts val="1800"/>
              <a:buFont typeface="Arial"/>
              <a:buNone/>
              <a:tabLst/>
              <a:defRPr/>
            </a:pP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Let’s look again at a real-world example of management in the Eklutna Watershed.</a:t>
            </a: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r>
              <a:rPr kumimoji="0" lang="en-US" sz="1800" b="0" i="0" u="none" strike="noStrike" kern="0" cap="none" spc="0" normalizeH="0" baseline="0" noProof="0" dirty="0">
                <a:ln>
                  <a:noFill/>
                </a:ln>
                <a:solidFill>
                  <a:srgbClr val="FFFFFF"/>
                </a:solidFill>
                <a:effectLst/>
                <a:uLnTx/>
                <a:uFillTx/>
                <a:latin typeface="Roboto"/>
                <a:ea typeface="Roboto"/>
                <a:cs typeface="Roboto"/>
                <a:sym typeface="Roboto"/>
              </a:rPr>
              <a:t>The lower dam was built on the Eklutna River in the 1920s to produce electricity for Anchorage. The upper dam was built in the 1950s to increase the amount of electricity produced. </a:t>
            </a:r>
            <a:br>
              <a:rPr kumimoji="0" lang="en-US" sz="1800" b="0" i="0" u="none" strike="noStrike" kern="0" cap="none" spc="0" normalizeH="0" baseline="0" noProof="0" dirty="0">
                <a:ln>
                  <a:noFill/>
                </a:ln>
                <a:solidFill>
                  <a:srgbClr val="FFFFFF"/>
                </a:solidFill>
                <a:effectLst/>
                <a:uLnTx/>
                <a:uFillTx/>
                <a:latin typeface="Roboto"/>
                <a:ea typeface="Roboto"/>
                <a:cs typeface="Roboto"/>
                <a:sym typeface="Roboto"/>
              </a:rPr>
            </a:br>
            <a:r>
              <a:rPr kumimoji="0" lang="en-US" sz="1800" b="0" i="0" u="none" strike="noStrike" kern="0" cap="none" spc="0" normalizeH="0" baseline="0" noProof="0" dirty="0">
                <a:ln>
                  <a:noFill/>
                </a:ln>
                <a:solidFill>
                  <a:srgbClr val="FFFFFF"/>
                </a:solidFill>
                <a:effectLst/>
                <a:uLnTx/>
                <a:uFillTx/>
                <a:latin typeface="Roboto"/>
                <a:ea typeface="Roboto"/>
                <a:cs typeface="Roboto"/>
                <a:sym typeface="Roboto"/>
              </a:rPr>
              <a:t>With two dams blocking water flow, there was a big drop in salmon populations in the watershed, which especially affects the Native Village of Eklutna.</a:t>
            </a:r>
            <a:br>
              <a:rPr kumimoji="0" lang="en-US" sz="1800" b="0" i="0" u="none" strike="noStrike" kern="0" cap="none" spc="0" normalizeH="0" baseline="0" noProof="0" dirty="0">
                <a:ln>
                  <a:noFill/>
                </a:ln>
                <a:solidFill>
                  <a:srgbClr val="FFFFFF"/>
                </a:solidFill>
                <a:effectLst/>
                <a:uLnTx/>
                <a:uFillTx/>
                <a:latin typeface="Roboto"/>
                <a:ea typeface="Roboto"/>
                <a:cs typeface="Roboto"/>
                <a:sym typeface="Roboto"/>
              </a:rPr>
            </a:br>
            <a:endParaRPr lang="en-US" dirty="0">
              <a:effectLst/>
            </a:endParaRPr>
          </a:p>
        </p:txBody>
      </p:sp>
      <p:pic>
        <p:nvPicPr>
          <p:cNvPr id="16" name="Google Shape;202;p31" descr="A photograph of the spillway of the upper Eklutna dam.">
            <a:extLst>
              <a:ext uri="{FF2B5EF4-FFF2-40B4-BE49-F238E27FC236}">
                <a16:creationId xmlns:a16="http://schemas.microsoft.com/office/drawing/2014/main" id="{33298F6E-6207-4F05-96E5-7F10BF61BAA0}"/>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2019900" y="2924803"/>
            <a:ext cx="5104200" cy="2102696"/>
          </a:xfrm>
          <a:prstGeom prst="rect">
            <a:avLst/>
          </a:prstGeom>
          <a:noFill/>
          <a:ln>
            <a:noFill/>
          </a:ln>
        </p:spPr>
      </p:pic>
      <p:sp>
        <p:nvSpPr>
          <p:cNvPr id="17" name="Google Shape;203;p31">
            <a:extLst>
              <a:ext uri="{FF2B5EF4-FFF2-40B4-BE49-F238E27FC236}">
                <a16:creationId xmlns:a16="http://schemas.microsoft.com/office/drawing/2014/main" id="{5AF54426-55C3-47D8-B0E0-5E72B9EEA418}"/>
              </a:ext>
            </a:extLst>
          </p:cNvPr>
          <p:cNvSpPr txBox="1"/>
          <p:nvPr/>
        </p:nvSpPr>
        <p:spPr>
          <a:xfrm>
            <a:off x="7114676" y="4835754"/>
            <a:ext cx="976624" cy="307746"/>
          </a:xfrm>
          <a:prstGeom prst="rect">
            <a:avLst/>
          </a:prstGeom>
          <a:noFill/>
          <a:ln>
            <a:noFill/>
          </a:ln>
          <a:effectLst>
            <a:outerShdw blurRad="57150" algn="bl" rotWithShape="0">
              <a:srgbClr val="000000"/>
            </a:outerShdw>
          </a:effectLst>
        </p:spPr>
        <p:txBody>
          <a:bodyPr spcFirstLastPara="1" wrap="square" lIns="91425" tIns="91425" rIns="91425" bIns="91425" anchor="t" anchorCtr="0">
            <a:spAutoFit/>
          </a:bodyPr>
          <a:lstStyle/>
          <a:p>
            <a:pPr marL="0" lvl="0" indent="0" rtl="0">
              <a:spcBef>
                <a:spcPts val="0"/>
              </a:spcBef>
              <a:spcAft>
                <a:spcPts val="0"/>
              </a:spcAft>
              <a:buNone/>
            </a:pPr>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 CCSC Staff, BLM</a:t>
            </a:r>
            <a:endParaRPr sz="800" dirty="0">
              <a:solidFill>
                <a:srgbClr val="FFFFFF"/>
              </a:solidFill>
              <a:effectLst>
                <a:outerShdw blurRad="38100" dist="38100" dir="2700000" algn="tl">
                  <a:srgbClr val="000000">
                    <a:alpha val="43137"/>
                  </a:srgbClr>
                </a:outerShdw>
              </a:effectLst>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grpSp>
        <p:nvGrpSpPr>
          <p:cNvPr id="382" name="Google Shape;382;p34">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383" name="Google Shape;383;p34" descr="BLM Alaska Fire Service Masthead graphic" title="BLM Alaska Fire Service Masthead graphic"/>
            <p:cNvGrpSpPr/>
            <p:nvPr/>
          </p:nvGrpSpPr>
          <p:grpSpPr>
            <a:xfrm>
              <a:off x="0" y="0"/>
              <a:ext cx="9144003" cy="572198"/>
              <a:chOff x="0" y="0"/>
              <a:chExt cx="9144003" cy="572198"/>
            </a:xfrm>
          </p:grpSpPr>
          <p:pic>
            <p:nvPicPr>
              <p:cNvPr id="384" name="Google Shape;384;p34"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385" name="Google Shape;385;p34"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386" name="Google Shape;386;p34"/>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387" name="Google Shape;387;p34"/>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0CBC66D5-56CF-4210-A06B-A8CEF4B13433}"/>
              </a:ext>
            </a:extLst>
          </p:cNvPr>
          <p:cNvSpPr>
            <a:spLocks noGrp="1"/>
          </p:cNvSpPr>
          <p:nvPr>
            <p:ph type="title"/>
          </p:nvPr>
        </p:nvSpPr>
        <p:spPr>
          <a:xfrm>
            <a:off x="241648" y="686920"/>
            <a:ext cx="5195591" cy="4258706"/>
          </a:xfrm>
        </p:spPr>
        <p:txBody>
          <a:bodyPr/>
          <a:lstStyle/>
          <a:p>
            <a:pPr marL="0" marR="0" lvl="0" indent="0" algn="l" defTabSz="914400" rtl="0" eaLnBrk="1" fontAlgn="auto" latinLnBrk="0" hangingPunct="1">
              <a:lnSpc>
                <a:spcPct val="115000"/>
              </a:lnSpc>
              <a:spcBef>
                <a:spcPts val="0"/>
              </a:spcBef>
              <a:spcAft>
                <a:spcPts val="0"/>
              </a:spcAft>
              <a:buClr>
                <a:schemeClr val="dk2"/>
              </a:buClr>
              <a:buSzPts val="1800"/>
              <a:buFont typeface="Arial"/>
              <a:buNone/>
              <a:tabLst/>
              <a:defRPr/>
            </a:pPr>
            <a:r>
              <a:rPr lang="en-US" sz="1800" b="0" i="0" dirty="0">
                <a:solidFill>
                  <a:srgbClr val="FFFFFF"/>
                </a:solidFill>
                <a:effectLst/>
                <a:latin typeface="Roboto"/>
                <a:ea typeface="Roboto"/>
                <a:cs typeface="Roboto"/>
              </a:rPr>
              <a:t>The Native Village of Eklutna, Eklutna Inc., The Conservation Fund, and other partners worked together to remove the lower dam in 2018.</a:t>
            </a:r>
            <a:br>
              <a:rPr lang="en-US" sz="1800" b="0" i="0" dirty="0">
                <a:effectLst/>
                <a:latin typeface="Roboto" panose="02000000000000000000" pitchFamily="2" charset="0"/>
                <a:ea typeface="Roboto" panose="02000000000000000000" pitchFamily="2" charset="0"/>
                <a:cs typeface="Roboto" panose="02000000000000000000" pitchFamily="2" charset="0"/>
              </a:rPr>
            </a:br>
            <a:br>
              <a:rPr lang="en-US" sz="1800" b="0" i="0" dirty="0">
                <a:effectLst/>
                <a:latin typeface="Roboto" panose="02000000000000000000" pitchFamily="2" charset="0"/>
                <a:ea typeface="Roboto" panose="02000000000000000000" pitchFamily="2" charset="0"/>
                <a:cs typeface="Roboto" panose="02000000000000000000" pitchFamily="2" charset="0"/>
              </a:rPr>
            </a:br>
            <a:r>
              <a:rPr kumimoji="0" lang="en-US" sz="1800" b="0" i="0" u="none" strike="noStrike" kern="0" cap="none" spc="0" normalizeH="0" baseline="0" noProof="0" dirty="0">
                <a:ln>
                  <a:noFill/>
                </a:ln>
                <a:solidFill>
                  <a:srgbClr val="FFFFFF"/>
                </a:solidFill>
                <a:effectLst/>
                <a:uLnTx/>
                <a:uFillTx/>
                <a:latin typeface="Roboto"/>
                <a:ea typeface="Roboto"/>
                <a:cs typeface="Roboto"/>
                <a:sym typeface="Arial"/>
              </a:rPr>
              <a:t>The upper dam is still in place and the utility company is responsible for studying the impacts to the watershed. </a:t>
            </a:r>
            <a:br>
              <a:rPr lang="en-US" sz="1800" b="0" i="0" u="none" strike="noStrike" kern="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br>
            <a:br>
              <a:rPr lang="en-US" sz="1800" b="0" i="0" u="none" strike="noStrike" kern="0" cap="none" spc="0" normalizeH="0" baseline="0" noProof="0" dirty="0">
                <a:ln>
                  <a:noFill/>
                </a:ln>
                <a:effectLst/>
                <a:uLnTx/>
                <a:uFillTx/>
                <a:latin typeface="Roboto" panose="02000000000000000000" pitchFamily="2" charset="0"/>
                <a:ea typeface="Roboto" panose="02000000000000000000" pitchFamily="2" charset="0"/>
                <a:cs typeface="Roboto"/>
              </a:rPr>
            </a:br>
            <a:r>
              <a:rPr kumimoji="0" lang="en-US" sz="1800" b="0" i="0" u="none" strike="noStrike" kern="0" cap="none" spc="0" normalizeH="0" baseline="0" noProof="0" dirty="0">
                <a:ln>
                  <a:noFill/>
                </a:ln>
                <a:solidFill>
                  <a:srgbClr val="FFFFFF"/>
                </a:solidFill>
                <a:effectLst/>
                <a:uLnTx/>
                <a:uFillTx/>
                <a:latin typeface="Roboto"/>
                <a:ea typeface="Roboto"/>
                <a:cs typeface="Roboto"/>
                <a:sym typeface="Roboto"/>
              </a:rPr>
              <a:t>In Fall 2021</a:t>
            </a:r>
            <a:r>
              <a:rPr lang="en-US" sz="1800" dirty="0">
                <a:solidFill>
                  <a:srgbClr val="FFFFFF"/>
                </a:solidFill>
                <a:latin typeface="Roboto"/>
                <a:ea typeface="Roboto"/>
                <a:cs typeface="Roboto"/>
                <a:sym typeface="Roboto"/>
              </a:rPr>
              <a:t>,</a:t>
            </a:r>
            <a:r>
              <a:rPr kumimoji="0" lang="en-US" sz="1800" b="0" i="0" u="none" strike="noStrike" kern="0" cap="none" spc="0" normalizeH="0" baseline="0" noProof="0" dirty="0">
                <a:ln>
                  <a:noFill/>
                </a:ln>
                <a:solidFill>
                  <a:srgbClr val="FFFFFF"/>
                </a:solidFill>
                <a:effectLst/>
                <a:uLnTx/>
                <a:uFillTx/>
                <a:latin typeface="Roboto"/>
                <a:ea typeface="Roboto"/>
                <a:cs typeface="Roboto"/>
                <a:sym typeface="Roboto"/>
              </a:rPr>
              <a:t> water was released from Eklutna Lake and allowed to flow naturally into Eklutna River for a few weeks. </a:t>
            </a:r>
            <a:br>
              <a:rPr lang="en-US" sz="1800" b="0" i="0" dirty="0">
                <a:effectLst/>
                <a:latin typeface="Roboto" panose="02000000000000000000" pitchFamily="2" charset="0"/>
                <a:ea typeface="Roboto" panose="02000000000000000000" pitchFamily="2" charset="0"/>
                <a:cs typeface="Roboto" panose="02000000000000000000" pitchFamily="2" charset="0"/>
              </a:rPr>
            </a:br>
            <a:br>
              <a:rPr lang="en-US" sz="1800" b="0" i="0" dirty="0">
                <a:effectLst/>
                <a:latin typeface="Roboto" panose="02000000000000000000" pitchFamily="2" charset="0"/>
                <a:ea typeface="Roboto" panose="02000000000000000000" pitchFamily="2" charset="0"/>
                <a:cs typeface="Roboto" panose="02000000000000000000" pitchFamily="2" charset="0"/>
              </a:rPr>
            </a:br>
            <a:br>
              <a:rPr lang="en-US" sz="1800" b="0" i="0" dirty="0">
                <a:effectLst/>
                <a:latin typeface="Roboto" panose="02000000000000000000" pitchFamily="2" charset="0"/>
                <a:ea typeface="Roboto" panose="02000000000000000000" pitchFamily="2" charset="0"/>
                <a:cs typeface="Roboto" panose="02000000000000000000" pitchFamily="2" charset="0"/>
              </a:rPr>
            </a:br>
            <a:br>
              <a:rPr lang="en-US" sz="1800" dirty="0">
                <a:latin typeface="Roboto"/>
                <a:ea typeface="Roboto"/>
                <a:cs typeface="Roboto"/>
                <a:sym typeface="Roboto"/>
              </a:rPr>
            </a:br>
            <a:br>
              <a:rPr lang="en-US" sz="1800" dirty="0">
                <a:latin typeface="Roboto"/>
                <a:ea typeface="Roboto"/>
                <a:cs typeface="Roboto"/>
                <a:sym typeface="Roboto"/>
              </a:rPr>
            </a:br>
            <a:endParaRPr lang="en-US" sz="2000" dirty="0">
              <a:effectLst/>
            </a:endParaRPr>
          </a:p>
        </p:txBody>
      </p:sp>
      <p:pic>
        <p:nvPicPr>
          <p:cNvPr id="1026" name="Picture 2" descr="Eklutna Dam removal complete cThe Conservation Fund">
            <a:extLst>
              <a:ext uri="{FF2B5EF4-FFF2-40B4-BE49-F238E27FC236}">
                <a16:creationId xmlns:a16="http://schemas.microsoft.com/office/drawing/2014/main" id="{5DEDAB7F-1871-A621-FBE0-00C6EA57D66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637420" y="698800"/>
            <a:ext cx="3021558" cy="40287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A2B8D42-3788-187D-74AB-80FD64895986}"/>
              </a:ext>
            </a:extLst>
          </p:cNvPr>
          <p:cNvSpPr txBox="1"/>
          <p:nvPr/>
        </p:nvSpPr>
        <p:spPr>
          <a:xfrm>
            <a:off x="7409857" y="4727544"/>
            <a:ext cx="2092037" cy="215444"/>
          </a:xfrm>
          <a:prstGeom prst="rect">
            <a:avLst/>
          </a:prstGeom>
          <a:noFill/>
        </p:spPr>
        <p:txBody>
          <a:bodyPr wrap="square" rtlCol="0">
            <a:spAutoFit/>
          </a:bodyPr>
          <a:lstStyle/>
          <a:p>
            <a:r>
              <a:rPr lang="en-US" sz="800" dirty="0">
                <a:solidFill>
                  <a:schemeClr val="bg1"/>
                </a:solidFill>
              </a:rPr>
              <a:t>© The Conservation Fund</a:t>
            </a:r>
          </a:p>
        </p:txBody>
      </p:sp>
    </p:spTree>
    <p:extLst>
      <p:ext uri="{BB962C8B-B14F-4D97-AF65-F5344CB8AC3E}">
        <p14:creationId xmlns:p14="http://schemas.microsoft.com/office/powerpoint/2010/main" val="2451949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grpSp>
        <p:nvGrpSpPr>
          <p:cNvPr id="382" name="Google Shape;382;p34">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383" name="Google Shape;383;p34" descr="BLM Alaska Fire Service Masthead graphic" title="BLM Alaska Fire Service Masthead graphic"/>
            <p:cNvGrpSpPr/>
            <p:nvPr/>
          </p:nvGrpSpPr>
          <p:grpSpPr>
            <a:xfrm>
              <a:off x="0" y="0"/>
              <a:ext cx="9144003" cy="572198"/>
              <a:chOff x="0" y="0"/>
              <a:chExt cx="9144003" cy="572198"/>
            </a:xfrm>
          </p:grpSpPr>
          <p:pic>
            <p:nvPicPr>
              <p:cNvPr id="384" name="Google Shape;384;p34"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385" name="Google Shape;385;p34"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386" name="Google Shape;386;p34"/>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387" name="Google Shape;387;p34"/>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381" name="Google Shape;381;p34"/>
          <p:cNvSpPr txBox="1">
            <a:spLocks noGrp="1"/>
          </p:cNvSpPr>
          <p:nvPr>
            <p:ph type="title" idx="4294967295"/>
          </p:nvPr>
        </p:nvSpPr>
        <p:spPr>
          <a:xfrm>
            <a:off x="5119250" y="1534906"/>
            <a:ext cx="3629025" cy="1817688"/>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1600"/>
              </a:spcBef>
              <a:spcAft>
                <a:spcPts val="0"/>
              </a:spcAft>
              <a:buClr>
                <a:schemeClr val="dk2"/>
              </a:buClr>
              <a:buSzPts val="1800"/>
              <a:buFont typeface="Arial"/>
              <a:buNone/>
              <a:tabLst/>
              <a:defRPr/>
            </a:pPr>
            <a:r>
              <a:rPr kumimoji="0" lang="en-US" sz="1800" b="0" i="0" u="none" strike="noStrike" kern="0" cap="none" spc="0" normalizeH="0" baseline="0" noProof="0" dirty="0">
                <a:ln>
                  <a:noFill/>
                </a:ln>
                <a:solidFill>
                  <a:schemeClr val="lt1"/>
                </a:solidFill>
                <a:effectLst/>
                <a:uLnTx/>
                <a:uFillTx/>
                <a:latin typeface="Roboto"/>
                <a:ea typeface="Roboto"/>
                <a:cs typeface="Roboto"/>
                <a:sym typeface="Roboto"/>
              </a:rPr>
              <a:t>Fish and wildlife biologists and other scientists will continue to study the watershed to determine how the dam affects the local ecosystem. </a:t>
            </a:r>
          </a:p>
        </p:txBody>
      </p:sp>
      <p:pic>
        <p:nvPicPr>
          <p:cNvPr id="389" name="Google Shape;389;p34" descr="Photograph of several people wearing waders and collecting data from a stream with dip nets and seine nets."/>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3104" y="883253"/>
            <a:ext cx="4826501" cy="3816301"/>
          </a:xfrm>
          <a:prstGeom prst="rect">
            <a:avLst/>
          </a:prstGeom>
          <a:noFill/>
          <a:ln>
            <a:noFill/>
          </a:ln>
        </p:spPr>
      </p:pic>
      <p:sp>
        <p:nvSpPr>
          <p:cNvPr id="390" name="Google Shape;390;p34"/>
          <p:cNvSpPr txBox="1"/>
          <p:nvPr/>
        </p:nvSpPr>
        <p:spPr>
          <a:xfrm>
            <a:off x="3498776" y="4612103"/>
            <a:ext cx="1863600" cy="531397"/>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ctr" rtl="0">
              <a:lnSpc>
                <a:spcPct val="115000"/>
              </a:lnSpc>
              <a:spcBef>
                <a:spcPts val="0"/>
              </a:spcBef>
              <a:spcAft>
                <a:spcPts val="1600"/>
              </a:spcAft>
              <a:buNone/>
            </a:pPr>
            <a:r>
              <a:rPr lang="en" sz="800" dirty="0">
                <a:solidFill>
                  <a:schemeClr val="lt1"/>
                </a:solidFill>
                <a:effectLst>
                  <a:outerShdw blurRad="38100" dist="38100" dir="2700000" algn="tl">
                    <a:srgbClr val="000000">
                      <a:alpha val="43137"/>
                    </a:srgbClr>
                  </a:outerShdw>
                </a:effectLst>
                <a:latin typeface="Roboto"/>
                <a:ea typeface="Roboto"/>
                <a:cs typeface="Roboto"/>
                <a:sym typeface="Roboto"/>
              </a:rPr>
              <a:t>G.Peeples, USFWS</a:t>
            </a:r>
            <a:endParaRPr sz="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63394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grpSp>
        <p:nvGrpSpPr>
          <p:cNvPr id="396" name="Google Shape;396;p35">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397" name="Google Shape;397;p35" descr="BLM Alaska Fire Service Masthead graphic" title="BLM Alaska Fire Service Masthead graphic"/>
            <p:cNvGrpSpPr/>
            <p:nvPr/>
          </p:nvGrpSpPr>
          <p:grpSpPr>
            <a:xfrm>
              <a:off x="0" y="0"/>
              <a:ext cx="9144003" cy="572198"/>
              <a:chOff x="0" y="0"/>
              <a:chExt cx="9144003" cy="572198"/>
            </a:xfrm>
          </p:grpSpPr>
          <p:pic>
            <p:nvPicPr>
              <p:cNvPr id="398" name="Google Shape;398;p35"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399" name="Google Shape;399;p35"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400" name="Google Shape;400;p35"/>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401" name="Google Shape;401;p35"/>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4CFE57B7-34D2-4AC8-986E-B108520DA465}"/>
              </a:ext>
            </a:extLst>
          </p:cNvPr>
          <p:cNvSpPr>
            <a:spLocks noGrp="1"/>
          </p:cNvSpPr>
          <p:nvPr>
            <p:ph type="title"/>
          </p:nvPr>
        </p:nvSpPr>
        <p:spPr>
          <a:xfrm>
            <a:off x="150473" y="1073894"/>
            <a:ext cx="4283207" cy="3386980"/>
          </a:xfrm>
        </p:spPr>
        <p:txBody>
          <a:bodyPr/>
          <a:lstStyle/>
          <a:p>
            <a:pPr marL="0" marR="0" lvl="0" indent="0" algn="l" defTabSz="914400" rtl="0" eaLnBrk="1" fontAlgn="auto" latinLnBrk="0" hangingPunct="1">
              <a:lnSpc>
                <a:spcPct val="115000"/>
              </a:lnSpc>
              <a:spcBef>
                <a:spcPts val="1600"/>
              </a:spcBef>
              <a:spcAft>
                <a:spcPts val="1600"/>
              </a:spcAft>
              <a:buClr>
                <a:srgbClr val="595959"/>
              </a:buClr>
              <a:buSzPts val="1800"/>
              <a:buFont typeface="Arial"/>
              <a:buNone/>
              <a:tabLst/>
              <a:defRPr/>
            </a:pP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These decisions in the Eklutna Watershed </a:t>
            </a:r>
            <a:r>
              <a:rPr lang="en-US" sz="1800" dirty="0">
                <a:solidFill>
                  <a:srgbClr val="FFFFFF"/>
                </a:solidFill>
                <a:latin typeface="Roboto" panose="02000000000000000000" pitchFamily="2" charset="0"/>
                <a:ea typeface="Roboto" panose="02000000000000000000" pitchFamily="2" charset="0"/>
                <a:cs typeface="Roboto" panose="02000000000000000000" pitchFamily="2" charset="0"/>
              </a:rPr>
              <a:t>are</a:t>
            </a: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 just one example of land management. </a:t>
            </a: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r>
              <a:rPr kumimoji="0" lang="en-US" sz="1800" b="0" i="0" u="none" strike="noStrike" kern="0" cap="none" spc="0" normalizeH="0" baseline="0" noProof="0" dirty="0">
                <a:ln>
                  <a:noFill/>
                </a:ln>
                <a:solidFill>
                  <a:srgbClr val="FFFFFF"/>
                </a:solidFill>
                <a:effectLst/>
                <a:uLnTx/>
                <a:uFillTx/>
                <a:latin typeface="Roboto"/>
                <a:ea typeface="Roboto"/>
                <a:cs typeface="Roboto"/>
                <a:sym typeface="Roboto"/>
              </a:rPr>
              <a:t>Land managers listen, take notes, and think creatively to balance the needs of each group in the community as well as the health of the ecosystem as best as they can.</a:t>
            </a:r>
            <a:br>
              <a:rPr kumimoji="0" lang="en-US" sz="1800" b="0" i="0" u="none" strike="noStrike" kern="0" cap="none" spc="0" normalizeH="0" baseline="0" noProof="0" dirty="0">
                <a:ln>
                  <a:noFill/>
                </a:ln>
                <a:solidFill>
                  <a:srgbClr val="FFFFFF"/>
                </a:solidFill>
                <a:effectLst/>
                <a:uLnTx/>
                <a:uFillTx/>
                <a:latin typeface="Roboto"/>
                <a:ea typeface="Roboto"/>
                <a:cs typeface="Roboto"/>
                <a:sym typeface="Roboto"/>
              </a:rPr>
            </a:br>
            <a:endParaRPr lang="en-US" dirty="0">
              <a:effectLst/>
            </a:endParaRPr>
          </a:p>
        </p:txBody>
      </p:sp>
      <p:pic>
        <p:nvPicPr>
          <p:cNvPr id="403" name="Google Shape;403;p35" descr="Photograph of a group of people sitting around several tables in a conference room while taking notes. "/>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4572003" y="1246050"/>
            <a:ext cx="4421524" cy="2949126"/>
          </a:xfrm>
          <a:prstGeom prst="rect">
            <a:avLst/>
          </a:prstGeom>
          <a:noFill/>
          <a:ln>
            <a:noFill/>
          </a:ln>
        </p:spPr>
      </p:pic>
      <p:sp>
        <p:nvSpPr>
          <p:cNvPr id="404" name="Google Shape;404;p35"/>
          <p:cNvSpPr txBox="1"/>
          <p:nvPr/>
        </p:nvSpPr>
        <p:spPr>
          <a:xfrm>
            <a:off x="8074362" y="4195176"/>
            <a:ext cx="966313" cy="531397"/>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600"/>
              </a:spcAft>
              <a:buNone/>
            </a:pPr>
            <a:r>
              <a:rPr lang="en" sz="800" dirty="0">
                <a:solidFill>
                  <a:schemeClr val="bg1"/>
                </a:solidFill>
                <a:effectLst>
                  <a:outerShdw blurRad="38100" dist="38100" dir="2700000" algn="tl">
                    <a:srgbClr val="000000">
                      <a:alpha val="43137"/>
                    </a:srgbClr>
                  </a:outerShdw>
                </a:effectLst>
                <a:latin typeface="Roboto"/>
                <a:ea typeface="Roboto"/>
                <a:cs typeface="Roboto"/>
                <a:sym typeface="Roboto"/>
              </a:rPr>
              <a:t>CCSC Staff, BLM</a:t>
            </a:r>
            <a:endParaRPr sz="800"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grpSp>
        <p:nvGrpSpPr>
          <p:cNvPr id="84" name="Google Shape;84;p15">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85" name="Google Shape;85;p15" descr="BLM Alaska Fire Service Masthead graphic" title="BLM Alaska Fire Service Masthead graphic"/>
            <p:cNvGrpSpPr/>
            <p:nvPr/>
          </p:nvGrpSpPr>
          <p:grpSpPr>
            <a:xfrm>
              <a:off x="0" y="0"/>
              <a:ext cx="9144003" cy="572198"/>
              <a:chOff x="0" y="0"/>
              <a:chExt cx="9144003" cy="572198"/>
            </a:xfrm>
          </p:grpSpPr>
          <p:pic>
            <p:nvPicPr>
              <p:cNvPr id="86" name="Google Shape;86;p15"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87" name="Google Shape;87;p15"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88" name="Google Shape;88;p15"/>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89" name="Google Shape;89;p15"/>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F4D3AF2C-12F3-43FF-8336-3C8CFBC7EAF6}"/>
              </a:ext>
            </a:extLst>
          </p:cNvPr>
          <p:cNvSpPr>
            <a:spLocks noGrp="1"/>
          </p:cNvSpPr>
          <p:nvPr>
            <p:ph type="title"/>
          </p:nvPr>
        </p:nvSpPr>
        <p:spPr>
          <a:xfrm>
            <a:off x="311700" y="730058"/>
            <a:ext cx="8520600" cy="572700"/>
          </a:xfrm>
        </p:spPr>
        <p:txBody>
          <a:bodyPr/>
          <a:lstStyle/>
          <a:p>
            <a:pPr algn="ctr" rtl="0"/>
            <a:r>
              <a:rPr lang="en-US" sz="2000" b="0" i="0">
                <a:solidFill>
                  <a:srgbClr val="FFFFFF"/>
                </a:solidFill>
                <a:effectLst/>
                <a:latin typeface="Roboto" panose="02000000000000000000" pitchFamily="2" charset="0"/>
                <a:ea typeface="Roboto" panose="02000000000000000000" pitchFamily="2" charset="0"/>
                <a:cs typeface="Roboto" panose="02000000000000000000" pitchFamily="2" charset="0"/>
              </a:rPr>
              <a:t>Materials:</a:t>
            </a:r>
            <a:endParaRPr lang="en-US">
              <a:effectLst/>
            </a:endParaRPr>
          </a:p>
        </p:txBody>
      </p:sp>
      <p:sp>
        <p:nvSpPr>
          <p:cNvPr id="83" name="Google Shape;83;p15"/>
          <p:cNvSpPr txBox="1">
            <a:spLocks noGrp="1"/>
          </p:cNvSpPr>
          <p:nvPr>
            <p:ph type="body" idx="1"/>
          </p:nvPr>
        </p:nvSpPr>
        <p:spPr>
          <a:xfrm>
            <a:off x="311700" y="1123123"/>
            <a:ext cx="8520600" cy="3445802"/>
          </a:xfrm>
          <a:prstGeom prst="rect">
            <a:avLst/>
          </a:prstGeom>
        </p:spPr>
        <p:txBody>
          <a:bodyPr spcFirstLastPara="1" wrap="square" lIns="91425" tIns="91425" rIns="91425" bIns="91425" anchor="t" anchorCtr="0">
            <a:noAutofit/>
          </a:bodyPr>
          <a:lstStyle/>
          <a:p>
            <a:pPr marL="457200" lvl="0" indent="-355600" algn="l" rtl="0">
              <a:spcBef>
                <a:spcPts val="1600"/>
              </a:spcBef>
              <a:spcAft>
                <a:spcPts val="0"/>
              </a:spcAft>
              <a:buClr>
                <a:schemeClr val="lt1"/>
              </a:buClr>
              <a:buSzPts val="2000"/>
              <a:buFont typeface="Roboto"/>
              <a:buChar char="●"/>
            </a:pPr>
            <a:r>
              <a:rPr lang="en" sz="2000">
                <a:solidFill>
                  <a:schemeClr val="lt1"/>
                </a:solidFill>
                <a:latin typeface="Roboto"/>
                <a:ea typeface="Roboto"/>
                <a:cs typeface="Roboto"/>
                <a:sym typeface="Roboto"/>
              </a:rPr>
              <a:t>science journal or a piece of paper </a:t>
            </a:r>
            <a:endParaRPr sz="2000">
              <a:solidFill>
                <a:schemeClr val="lt1"/>
              </a:solidFill>
              <a:latin typeface="Roboto"/>
              <a:ea typeface="Roboto"/>
              <a:cs typeface="Roboto"/>
              <a:sym typeface="Roboto"/>
            </a:endParaRPr>
          </a:p>
          <a:p>
            <a:pPr marL="457200" lvl="0" indent="-355600" algn="l" rtl="0">
              <a:spcBef>
                <a:spcPts val="0"/>
              </a:spcBef>
              <a:spcAft>
                <a:spcPts val="0"/>
              </a:spcAft>
              <a:buClr>
                <a:schemeClr val="lt1"/>
              </a:buClr>
              <a:buSzPts val="2000"/>
              <a:buFont typeface="Roboto"/>
              <a:buChar char="●"/>
            </a:pPr>
            <a:r>
              <a:rPr lang="en" sz="2000">
                <a:solidFill>
                  <a:schemeClr val="lt1"/>
                </a:solidFill>
                <a:latin typeface="Roboto"/>
                <a:ea typeface="Roboto"/>
                <a:cs typeface="Roboto"/>
                <a:sym typeface="Roboto"/>
              </a:rPr>
              <a:t>pencil (or something to write with)</a:t>
            </a:r>
            <a:endParaRPr>
              <a:solidFill>
                <a:schemeClr val="lt1"/>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6" name="Google Shape;96;p16">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97" name="Google Shape;97;p16" descr="BLM Alaska Fire Service Masthead graphic" title="BLM Alaska Fire Service Masthead graphic"/>
            <p:cNvGrpSpPr/>
            <p:nvPr/>
          </p:nvGrpSpPr>
          <p:grpSpPr>
            <a:xfrm>
              <a:off x="0" y="0"/>
              <a:ext cx="9144003" cy="572198"/>
              <a:chOff x="0" y="0"/>
              <a:chExt cx="9144003" cy="572198"/>
            </a:xfrm>
          </p:grpSpPr>
          <p:pic>
            <p:nvPicPr>
              <p:cNvPr id="98" name="Google Shape;98;p16"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99" name="Google Shape;99;p16"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100" name="Google Shape;100;p16"/>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101" name="Google Shape;101;p16"/>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06C9777C-1DBB-466A-9297-F205DC174895}"/>
              </a:ext>
            </a:extLst>
          </p:cNvPr>
          <p:cNvSpPr>
            <a:spLocks noGrp="1"/>
          </p:cNvSpPr>
          <p:nvPr>
            <p:ph type="title"/>
          </p:nvPr>
        </p:nvSpPr>
        <p:spPr>
          <a:xfrm>
            <a:off x="321225" y="1888338"/>
            <a:ext cx="3983675" cy="1522049"/>
          </a:xfrm>
        </p:spPr>
        <p:txBody>
          <a:bodyPr/>
          <a:lstStyle/>
          <a:p>
            <a:pPr rtl="0">
              <a:lnSpc>
                <a:spcPct val="114000"/>
              </a:lnSpc>
            </a:pP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Land managers oversee </a:t>
            </a:r>
            <a: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natural resources.</a:t>
            </a: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 They balance the needs of human communities and the health of ecosystems.</a:t>
            </a:r>
            <a:endParaRPr lang="en-US" dirty="0">
              <a:effectLst/>
            </a:endParaRPr>
          </a:p>
        </p:txBody>
      </p:sp>
      <p:pic>
        <p:nvPicPr>
          <p:cNvPr id="102" name="Google Shape;102;p16" descr="Photograph of a person wearing a hard hat and field clothes, standing on a trail covered in tree roots in a shaded forest. A couple people are chopping fallen trees into pieces in the background."/>
          <p:cNvPicPr preferRelativeResize="0">
            <a:picLocks noChangeAspect="1"/>
          </p:cNvPicPr>
          <p:nvPr/>
        </p:nvPicPr>
        <p:blipFill rotWithShape="1">
          <a:blip r:embed="rId6" cstate="screen">
            <a:alphaModFix/>
            <a:extLst>
              <a:ext uri="{28A0092B-C50C-407E-A947-70E740481C1C}">
                <a14:useLocalDpi xmlns:a14="http://schemas.microsoft.com/office/drawing/2010/main"/>
              </a:ext>
            </a:extLst>
          </a:blip>
          <a:srcRect/>
          <a:stretch/>
        </p:blipFill>
        <p:spPr>
          <a:xfrm>
            <a:off x="4131326" y="579155"/>
            <a:ext cx="4873750" cy="4193245"/>
          </a:xfrm>
          <a:prstGeom prst="rect">
            <a:avLst/>
          </a:prstGeom>
          <a:noFill/>
          <a:ln>
            <a:noFill/>
          </a:ln>
        </p:spPr>
      </p:pic>
      <p:sp>
        <p:nvSpPr>
          <p:cNvPr id="104" name="Google Shape;104;p16"/>
          <p:cNvSpPr txBox="1"/>
          <p:nvPr/>
        </p:nvSpPr>
        <p:spPr>
          <a:xfrm>
            <a:off x="7885915" y="4772400"/>
            <a:ext cx="1154760" cy="307800"/>
          </a:xfrm>
          <a:prstGeom prst="rect">
            <a:avLst/>
          </a:prstGeom>
          <a:noFill/>
          <a:ln>
            <a:noFill/>
          </a:ln>
          <a:effectLst>
            <a:outerShdw blurRad="57150" dist="19050" dir="5400000" algn="bl" rotWithShape="0">
              <a:srgbClr val="000000">
                <a:alpha val="86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800" dirty="0">
                <a:solidFill>
                  <a:schemeClr val="lt1"/>
                </a:solidFill>
                <a:effectLst>
                  <a:outerShdw blurRad="38100" dist="38100" dir="2700000" algn="tl">
                    <a:srgbClr val="000000">
                      <a:alpha val="43137"/>
                    </a:srgbClr>
                  </a:outerShdw>
                </a:effectLst>
                <a:latin typeface="Roboto"/>
                <a:ea typeface="Roboto"/>
                <a:cs typeface="Roboto"/>
                <a:sym typeface="Roboto"/>
              </a:rPr>
              <a:t>Kevin Bacher, NPS</a:t>
            </a:r>
            <a:endParaRPr sz="800" dirty="0">
              <a:solidFill>
                <a:schemeClr val="lt1"/>
              </a:solidFill>
              <a:effectLst>
                <a:outerShdw blurRad="38100" dist="38100" dir="2700000" algn="tl">
                  <a:srgbClr val="000000">
                    <a:alpha val="43137"/>
                  </a:srgbClr>
                </a:outerShdw>
              </a:effectLst>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grpSp>
        <p:nvGrpSpPr>
          <p:cNvPr id="110" name="Google Shape;110;p17">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111" name="Google Shape;111;p17" descr="BLM Alaska Fire Service Masthead graphic" title="BLM Alaska Fire Service Masthead graphic"/>
            <p:cNvGrpSpPr/>
            <p:nvPr/>
          </p:nvGrpSpPr>
          <p:grpSpPr>
            <a:xfrm>
              <a:off x="0" y="0"/>
              <a:ext cx="9144003" cy="572198"/>
              <a:chOff x="0" y="0"/>
              <a:chExt cx="9144003" cy="572198"/>
            </a:xfrm>
          </p:grpSpPr>
          <p:pic>
            <p:nvPicPr>
              <p:cNvPr id="112" name="Google Shape;112;p17"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113" name="Google Shape;113;p17"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114" name="Google Shape;114;p17"/>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115" name="Google Shape;115;p17"/>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ED0C65D6-996B-49FA-B34D-6AACFC4FD594}"/>
              </a:ext>
            </a:extLst>
          </p:cNvPr>
          <p:cNvSpPr>
            <a:spLocks noGrp="1"/>
          </p:cNvSpPr>
          <p:nvPr>
            <p:ph type="title"/>
          </p:nvPr>
        </p:nvSpPr>
        <p:spPr>
          <a:xfrm>
            <a:off x="206951" y="730569"/>
            <a:ext cx="4190700" cy="3932266"/>
          </a:xfrm>
        </p:spPr>
        <p:txBody>
          <a:bodyPr/>
          <a:lstStyle/>
          <a:p>
            <a:pPr marL="0" marR="0" lvl="0" indent="0" algn="l" defTabSz="914400" rtl="0" eaLnBrk="1" fontAlgn="auto" latinLnBrk="0" hangingPunct="1">
              <a:lnSpc>
                <a:spcPct val="115000"/>
              </a:lnSpc>
              <a:spcBef>
                <a:spcPts val="1600"/>
              </a:spcBef>
              <a:spcAft>
                <a:spcPts val="0"/>
              </a:spcAft>
              <a:buClr>
                <a:srgbClr val="595959"/>
              </a:buClr>
              <a:buSzPts val="1800"/>
              <a:buFont typeface="Arial"/>
              <a:buNone/>
              <a:tabLst/>
              <a:defRPr/>
            </a:pP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In this lesson, you will play the role of a land manager for an imaginary watershed. </a:t>
            </a: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b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br>
            <a:r>
              <a:rPr kumimoji="0" lang="en-US" sz="1800" b="0" i="0" u="none" strike="noStrike" kern="0" cap="none" spc="0" normalizeH="0" baseline="0" noProof="0" dirty="0">
                <a:ln>
                  <a:noFill/>
                </a:ln>
                <a:solidFill>
                  <a:srgbClr val="FFFFFF"/>
                </a:solidFill>
                <a:effectLst/>
                <a:uLnTx/>
                <a:uFillTx/>
                <a:latin typeface="Roboto"/>
                <a:ea typeface="Roboto"/>
                <a:cs typeface="Roboto"/>
                <a:sym typeface="Roboto"/>
              </a:rPr>
              <a:t>You will listen to community groups that are part of the watershed you help manage. </a:t>
            </a:r>
            <a:br>
              <a:rPr kumimoji="0" lang="en-US" sz="1800" b="0" i="0" u="none" strike="noStrike" kern="0" cap="none" spc="0" normalizeH="0" baseline="0" noProof="0" dirty="0">
                <a:ln>
                  <a:noFill/>
                </a:ln>
                <a:solidFill>
                  <a:srgbClr val="FFFFFF"/>
                </a:solidFill>
                <a:effectLst/>
                <a:uLnTx/>
                <a:uFillTx/>
                <a:latin typeface="Roboto"/>
                <a:ea typeface="Roboto"/>
                <a:cs typeface="Roboto"/>
                <a:sym typeface="Roboto"/>
              </a:rPr>
            </a:br>
            <a:br>
              <a:rPr kumimoji="0" lang="en-US" sz="1800" b="0" i="0" u="none" strike="noStrike" kern="0" cap="none" spc="0" normalizeH="0" baseline="0" noProof="0" dirty="0">
                <a:ln>
                  <a:noFill/>
                </a:ln>
                <a:solidFill>
                  <a:srgbClr val="FFFFFF"/>
                </a:solidFill>
                <a:effectLst/>
                <a:uLnTx/>
                <a:uFillTx/>
                <a:latin typeface="Roboto"/>
                <a:ea typeface="Roboto"/>
                <a:cs typeface="Roboto"/>
                <a:sym typeface="Roboto"/>
              </a:rPr>
            </a:br>
            <a:r>
              <a:rPr kumimoji="0" lang="en-US" sz="1800" b="0" i="0" u="none" strike="noStrike" kern="0" cap="none" spc="0" normalizeH="0" baseline="0" noProof="0" dirty="0">
                <a:ln>
                  <a:noFill/>
                </a:ln>
                <a:solidFill>
                  <a:srgbClr val="FFFFFF"/>
                </a:solidFill>
                <a:effectLst/>
                <a:uLnTx/>
                <a:uFillTx/>
                <a:latin typeface="Roboto"/>
                <a:ea typeface="Roboto"/>
                <a:cs typeface="Roboto"/>
                <a:sym typeface="Roboto"/>
              </a:rPr>
              <a:t>Take notes in your science journal or on a piece of paper to help you understand the perspectives of all these groups.</a:t>
            </a:r>
            <a:br>
              <a:rPr kumimoji="0" lang="en-US" sz="1800" b="0" i="0" u="none" strike="noStrike" kern="0" cap="none" spc="0" normalizeH="0" baseline="0" noProof="0" dirty="0">
                <a:ln>
                  <a:noFill/>
                </a:ln>
                <a:solidFill>
                  <a:srgbClr val="FFFFFF"/>
                </a:solidFill>
                <a:effectLst/>
                <a:uLnTx/>
                <a:uFillTx/>
                <a:latin typeface="Roboto"/>
                <a:ea typeface="Roboto"/>
                <a:cs typeface="Roboto"/>
                <a:sym typeface="Roboto"/>
              </a:rPr>
            </a:br>
            <a:endParaRPr lang="en-US" sz="1800" dirty="0">
              <a:effectLst/>
            </a:endParaRPr>
          </a:p>
        </p:txBody>
      </p:sp>
      <p:pic>
        <p:nvPicPr>
          <p:cNvPr id="117" name="Google Shape;117;p17" descr="Photograph of a person wearing waders and an orange hard hat, taking notes while standing in a cobblestone flatwater creek. "/>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4669875" y="1096512"/>
            <a:ext cx="4267174" cy="3200381"/>
          </a:xfrm>
          <a:prstGeom prst="rect">
            <a:avLst/>
          </a:prstGeom>
          <a:noFill/>
          <a:ln>
            <a:noFill/>
          </a:ln>
        </p:spPr>
      </p:pic>
      <p:sp>
        <p:nvSpPr>
          <p:cNvPr id="118" name="Google Shape;118;p17"/>
          <p:cNvSpPr txBox="1"/>
          <p:nvPr/>
        </p:nvSpPr>
        <p:spPr>
          <a:xfrm>
            <a:off x="8118091" y="4226508"/>
            <a:ext cx="942126" cy="531397"/>
          </a:xfrm>
          <a:prstGeom prst="rect">
            <a:avLst/>
          </a:prstGeom>
          <a:noFill/>
          <a:ln>
            <a:noFill/>
          </a:ln>
          <a:effectLst>
            <a:outerShdw blurRad="57150" dist="19050" dir="5400000" algn="bl" rotWithShape="0">
              <a:srgbClr val="000000">
                <a:alpha val="88000"/>
              </a:srgbClr>
            </a:outerShdw>
          </a:effectLst>
        </p:spPr>
        <p:txBody>
          <a:bodyPr spcFirstLastPara="1" wrap="square" lIns="91425" tIns="91425" rIns="91425" bIns="91425" anchor="t" anchorCtr="0">
            <a:spAutoFit/>
          </a:bodyPr>
          <a:lstStyle/>
          <a:p>
            <a:pPr marL="0" lvl="0" indent="0" algn="l" rtl="0">
              <a:lnSpc>
                <a:spcPct val="115000"/>
              </a:lnSpc>
              <a:spcBef>
                <a:spcPts val="0"/>
              </a:spcBef>
              <a:spcAft>
                <a:spcPts val="1600"/>
              </a:spcAft>
              <a:buNone/>
            </a:pPr>
            <a:r>
              <a:rPr lang="en" sz="800" dirty="0">
                <a:solidFill>
                  <a:schemeClr val="lt1"/>
                </a:solidFill>
                <a:effectLst>
                  <a:outerShdw blurRad="38100" dist="38100" dir="2700000" algn="tl">
                    <a:srgbClr val="000000">
                      <a:alpha val="43137"/>
                    </a:srgbClr>
                  </a:outerShdw>
                </a:effectLst>
                <a:latin typeface="Roboto"/>
                <a:ea typeface="Roboto"/>
                <a:cs typeface="Roboto"/>
                <a:sym typeface="Roboto"/>
              </a:rPr>
              <a:t>BLM Staff, BLM</a:t>
            </a:r>
            <a:endParaRPr sz="800" dirty="0">
              <a:effectLst>
                <a:outerShdw blurRad="38100" dist="38100" dir="2700000" algn="tl">
                  <a:srgbClr val="000000">
                    <a:alpha val="43137"/>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grpSp>
        <p:nvGrpSpPr>
          <p:cNvPr id="124" name="Google Shape;124;p18">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125" name="Google Shape;125;p18" descr="BLM Alaska Fire Service Masthead graphic" title="BLM Alaska Fire Service Masthead graphic"/>
            <p:cNvGrpSpPr/>
            <p:nvPr/>
          </p:nvGrpSpPr>
          <p:grpSpPr>
            <a:xfrm>
              <a:off x="0" y="0"/>
              <a:ext cx="9144003" cy="572198"/>
              <a:chOff x="0" y="0"/>
              <a:chExt cx="9144003" cy="572198"/>
            </a:xfrm>
          </p:grpSpPr>
          <p:pic>
            <p:nvPicPr>
              <p:cNvPr id="126" name="Google Shape;126;p18"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127" name="Google Shape;127;p18"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128" name="Google Shape;128;p18"/>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129" name="Google Shape;129;p18"/>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123" name="Google Shape;123;p18"/>
          <p:cNvSpPr txBox="1">
            <a:spLocks noGrp="1"/>
          </p:cNvSpPr>
          <p:nvPr>
            <p:ph type="body" idx="1"/>
          </p:nvPr>
        </p:nvSpPr>
        <p:spPr>
          <a:xfrm>
            <a:off x="261220" y="923208"/>
            <a:ext cx="4184100" cy="377105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lt1"/>
                </a:solidFill>
                <a:latin typeface="Roboto"/>
                <a:ea typeface="Roboto"/>
                <a:cs typeface="Roboto"/>
                <a:sym typeface="Roboto"/>
              </a:rPr>
              <a:t>Land managers listen to different groups in a community before making decisions. </a:t>
            </a:r>
          </a:p>
          <a:p>
            <a:pPr marL="0" lvl="0" indent="0" algn="l" rtl="0">
              <a:spcBef>
                <a:spcPts val="0"/>
              </a:spcBef>
              <a:spcAft>
                <a:spcPts val="0"/>
              </a:spcAft>
              <a:buNone/>
            </a:pPr>
            <a:endParaRPr lang="en-US" dirty="0">
              <a:solidFill>
                <a:schemeClr val="lt1"/>
              </a:solidFill>
              <a:latin typeface="Roboto"/>
              <a:ea typeface="Roboto"/>
              <a:cs typeface="Roboto"/>
              <a:sym typeface="Roboto"/>
            </a:endParaRPr>
          </a:p>
          <a:p>
            <a:pPr marL="0" lvl="0" indent="0" algn="l" rtl="0">
              <a:spcBef>
                <a:spcPts val="0"/>
              </a:spcBef>
              <a:spcAft>
                <a:spcPts val="0"/>
              </a:spcAft>
              <a:buNone/>
            </a:pPr>
            <a:r>
              <a:rPr lang="en-US" dirty="0">
                <a:solidFill>
                  <a:schemeClr val="lt1"/>
                </a:solidFill>
                <a:latin typeface="Roboto"/>
                <a:ea typeface="Roboto"/>
                <a:cs typeface="Roboto"/>
                <a:sym typeface="Roboto"/>
              </a:rPr>
              <a:t>As you read about the community groups in this imaginary watershed, think about the following questions: </a:t>
            </a:r>
          </a:p>
          <a:p>
            <a:pPr marL="457200" lvl="0" indent="-342900" algn="l" rtl="0">
              <a:spcBef>
                <a:spcPts val="0"/>
              </a:spcBef>
              <a:spcAft>
                <a:spcPts val="0"/>
              </a:spcAft>
              <a:buClr>
                <a:schemeClr val="lt1"/>
              </a:buClr>
              <a:buSzPts val="1800"/>
              <a:buFont typeface="Roboto"/>
              <a:buChar char="●"/>
            </a:pPr>
            <a:r>
              <a:rPr lang="en-US" dirty="0">
                <a:solidFill>
                  <a:schemeClr val="lt1"/>
                </a:solidFill>
                <a:latin typeface="Roboto"/>
                <a:ea typeface="Roboto"/>
                <a:cs typeface="Roboto"/>
                <a:sym typeface="Roboto"/>
              </a:rPr>
              <a:t>What does each group want?</a:t>
            </a:r>
          </a:p>
          <a:p>
            <a:pPr marL="457200" lvl="0" indent="-342900" algn="l" rtl="0">
              <a:spcBef>
                <a:spcPts val="1000"/>
              </a:spcBef>
              <a:spcAft>
                <a:spcPts val="0"/>
              </a:spcAft>
              <a:buClr>
                <a:schemeClr val="lt1"/>
              </a:buClr>
              <a:buSzPts val="1800"/>
              <a:buFont typeface="Roboto"/>
              <a:buChar char="●"/>
            </a:pPr>
            <a:r>
              <a:rPr lang="en-US" dirty="0">
                <a:solidFill>
                  <a:schemeClr val="lt1"/>
                </a:solidFill>
                <a:latin typeface="Roboto"/>
                <a:ea typeface="Roboto"/>
                <a:cs typeface="Roboto"/>
                <a:sym typeface="Roboto"/>
              </a:rPr>
              <a:t>What do they need?</a:t>
            </a:r>
          </a:p>
          <a:p>
            <a:pPr marL="457200" lvl="0" indent="-342900" algn="l" rtl="0">
              <a:spcBef>
                <a:spcPts val="1000"/>
              </a:spcBef>
              <a:spcAft>
                <a:spcPts val="1000"/>
              </a:spcAft>
              <a:buClr>
                <a:schemeClr val="lt1"/>
              </a:buClr>
              <a:buSzPts val="1800"/>
              <a:buFont typeface="Roboto"/>
              <a:buChar char="●"/>
            </a:pPr>
            <a:r>
              <a:rPr lang="en-US" dirty="0">
                <a:solidFill>
                  <a:schemeClr val="lt1"/>
                </a:solidFill>
                <a:latin typeface="Roboto"/>
                <a:ea typeface="Roboto"/>
                <a:cs typeface="Roboto"/>
                <a:sym typeface="Roboto"/>
              </a:rPr>
              <a:t>How can they help each other?</a:t>
            </a:r>
          </a:p>
        </p:txBody>
      </p:sp>
      <p:pic>
        <p:nvPicPr>
          <p:cNvPr id="131" name="Google Shape;131;p18" descr="Photograph of four people staring down at the mud along a creek with one person crouched down. In the background lies tents and other gear spread out on the creek bed. "/>
          <p:cNvPicPr preferRelativeResize="0">
            <a:picLocks noChangeAspect="1"/>
          </p:cNvPicPr>
          <p:nvPr/>
        </p:nvPicPr>
        <p:blipFill rotWithShape="1">
          <a:blip r:embed="rId6" cstate="screen">
            <a:alphaModFix/>
            <a:extLst>
              <a:ext uri="{28A0092B-C50C-407E-A947-70E740481C1C}">
                <a14:useLocalDpi xmlns:a14="http://schemas.microsoft.com/office/drawing/2010/main"/>
              </a:ext>
            </a:extLst>
          </a:blip>
          <a:srcRect/>
          <a:stretch/>
        </p:blipFill>
        <p:spPr>
          <a:xfrm>
            <a:off x="4495800" y="1113318"/>
            <a:ext cx="4386980" cy="3240953"/>
          </a:xfrm>
          <a:prstGeom prst="rect">
            <a:avLst/>
          </a:prstGeom>
          <a:noFill/>
          <a:ln>
            <a:noFill/>
          </a:ln>
        </p:spPr>
      </p:pic>
      <p:sp>
        <p:nvSpPr>
          <p:cNvPr id="132" name="Google Shape;132;p18"/>
          <p:cNvSpPr txBox="1"/>
          <p:nvPr/>
        </p:nvSpPr>
        <p:spPr>
          <a:xfrm>
            <a:off x="7753417" y="4314076"/>
            <a:ext cx="1287258" cy="531397"/>
          </a:xfrm>
          <a:prstGeom prst="rect">
            <a:avLst/>
          </a:prstGeom>
          <a:noFill/>
          <a:ln>
            <a:noFill/>
          </a:ln>
          <a:effectLst>
            <a:outerShdw blurRad="57150" dist="19050" dir="5400000" algn="bl" rotWithShape="0">
              <a:srgbClr val="000000">
                <a:alpha val="88000"/>
              </a:srgbClr>
            </a:outerShdw>
          </a:effectLst>
        </p:spPr>
        <p:txBody>
          <a:bodyPr spcFirstLastPara="1" wrap="square" lIns="91425" tIns="91425" rIns="91425" bIns="91425" anchor="t" anchorCtr="0">
            <a:spAutoFit/>
          </a:bodyPr>
          <a:lstStyle/>
          <a:p>
            <a:pPr marL="0" lvl="0" indent="0" algn="l" rtl="0">
              <a:lnSpc>
                <a:spcPct val="115000"/>
              </a:lnSpc>
              <a:spcBef>
                <a:spcPts val="0"/>
              </a:spcBef>
              <a:spcAft>
                <a:spcPts val="1600"/>
              </a:spcAft>
              <a:buNone/>
            </a:pPr>
            <a:r>
              <a:rPr lang="en" sz="800" dirty="0">
                <a:solidFill>
                  <a:schemeClr val="lt1"/>
                </a:solidFill>
                <a:effectLst>
                  <a:outerShdw blurRad="38100" dist="38100" dir="2700000" algn="tl">
                    <a:srgbClr val="000000">
                      <a:alpha val="43137"/>
                    </a:srgbClr>
                  </a:outerShdw>
                </a:effectLst>
                <a:latin typeface="Roboto"/>
                <a:ea typeface="Roboto"/>
                <a:cs typeface="Roboto"/>
                <a:sym typeface="Roboto"/>
              </a:rPr>
              <a:t>Craig McCaa, BLM</a:t>
            </a:r>
            <a:endParaRPr sz="800" dirty="0">
              <a:effectLst>
                <a:outerShdw blurRad="38100" dist="38100" dir="2700000" algn="tl">
                  <a:srgbClr val="000000">
                    <a:alpha val="43137"/>
                  </a:srgb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grpSp>
        <p:nvGrpSpPr>
          <p:cNvPr id="137" name="Google Shape;137;p19">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138" name="Google Shape;138;p19" descr="BLM Alaska Fire Service Masthead graphic" title="BLM Alaska Fire Service Masthead graphic"/>
            <p:cNvGrpSpPr/>
            <p:nvPr/>
          </p:nvGrpSpPr>
          <p:grpSpPr>
            <a:xfrm>
              <a:off x="0" y="0"/>
              <a:ext cx="9144003" cy="572198"/>
              <a:chOff x="0" y="0"/>
              <a:chExt cx="9144003" cy="572198"/>
            </a:xfrm>
          </p:grpSpPr>
          <p:pic>
            <p:nvPicPr>
              <p:cNvPr id="139" name="Google Shape;139;p19"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140" name="Google Shape;140;p19"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141" name="Google Shape;141;p19"/>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142" name="Google Shape;142;p19"/>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153" name="Google Shape;153;p19"/>
          <p:cNvSpPr txBox="1">
            <a:spLocks noGrp="1"/>
          </p:cNvSpPr>
          <p:nvPr>
            <p:ph type="title"/>
          </p:nvPr>
        </p:nvSpPr>
        <p:spPr>
          <a:xfrm>
            <a:off x="311700" y="635205"/>
            <a:ext cx="8520600" cy="8283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1600"/>
              </a:spcAft>
              <a:buClr>
                <a:schemeClr val="dk1"/>
              </a:buClr>
              <a:buSzPts val="1100"/>
              <a:buFont typeface="Arial"/>
              <a:buNone/>
            </a:pPr>
            <a:r>
              <a:rPr lang="en" sz="1800" dirty="0">
                <a:solidFill>
                  <a:schemeClr val="lt1"/>
                </a:solidFill>
                <a:latin typeface="Roboto"/>
                <a:ea typeface="Roboto"/>
                <a:cs typeface="Roboto"/>
                <a:sym typeface="Roboto"/>
              </a:rPr>
              <a:t>Create a separate page for each group. Break your notes into the following sections to help organize your thoughts:</a:t>
            </a:r>
            <a:endParaRPr sz="2600" dirty="0"/>
          </a:p>
        </p:txBody>
      </p:sp>
      <p:pic>
        <p:nvPicPr>
          <p:cNvPr id="146" name="Google Shape;146;p19" descr="Graphic of a sheet of lined paper"/>
          <p:cNvPicPr preferRelativeResize="0"/>
          <p:nvPr/>
        </p:nvPicPr>
        <p:blipFill>
          <a:blip r:embed="rId6">
            <a:alphaModFix/>
          </a:blip>
          <a:stretch>
            <a:fillRect/>
          </a:stretch>
        </p:blipFill>
        <p:spPr>
          <a:xfrm>
            <a:off x="2728614" y="1414359"/>
            <a:ext cx="3644872" cy="3683029"/>
          </a:xfrm>
          <a:prstGeom prst="rect">
            <a:avLst/>
          </a:prstGeom>
          <a:noFill/>
          <a:ln w="9525" cap="flat" cmpd="sng">
            <a:solidFill>
              <a:srgbClr val="000000"/>
            </a:solidFill>
            <a:prstDash val="solid"/>
            <a:round/>
            <a:headEnd type="none" w="sm" len="sm"/>
            <a:tailEnd type="none" w="sm" len="sm"/>
          </a:ln>
        </p:spPr>
      </p:pic>
      <p:sp>
        <p:nvSpPr>
          <p:cNvPr id="147" name="Google Shape;147;p19"/>
          <p:cNvSpPr txBox="1"/>
          <p:nvPr/>
        </p:nvSpPr>
        <p:spPr>
          <a:xfrm>
            <a:off x="2822405" y="1504801"/>
            <a:ext cx="1749595" cy="43081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50" b="1" dirty="0">
                <a:latin typeface="Roboto" panose="02000000000000000000" pitchFamily="2" charset="0"/>
                <a:ea typeface="Roboto" panose="02000000000000000000" pitchFamily="2" charset="0"/>
                <a:cs typeface="Caveat"/>
                <a:sym typeface="Caveat"/>
              </a:rPr>
              <a:t>Group’s name:</a:t>
            </a:r>
            <a:endParaRPr sz="1550" b="1" dirty="0">
              <a:latin typeface="Roboto" panose="02000000000000000000" pitchFamily="2" charset="0"/>
              <a:ea typeface="Roboto" panose="02000000000000000000" pitchFamily="2" charset="0"/>
              <a:cs typeface="Caveat"/>
              <a:sym typeface="Caveat"/>
            </a:endParaRPr>
          </a:p>
        </p:txBody>
      </p:sp>
      <p:cxnSp>
        <p:nvCxnSpPr>
          <p:cNvPr id="151" name="Google Shape;151;p19" descr="Black vertical line separating a sheet of paper in half"/>
          <p:cNvCxnSpPr/>
          <p:nvPr/>
        </p:nvCxnSpPr>
        <p:spPr>
          <a:xfrm>
            <a:off x="4456979" y="1411158"/>
            <a:ext cx="11370" cy="3730072"/>
          </a:xfrm>
          <a:prstGeom prst="straightConnector1">
            <a:avLst/>
          </a:prstGeom>
          <a:noFill/>
          <a:ln w="38100" cap="flat" cmpd="sng">
            <a:solidFill>
              <a:srgbClr val="000000"/>
            </a:solidFill>
            <a:prstDash val="solid"/>
            <a:round/>
            <a:headEnd type="none" w="med" len="med"/>
            <a:tailEnd type="none" w="med" len="med"/>
          </a:ln>
        </p:spPr>
      </p:cxnSp>
      <p:sp>
        <p:nvSpPr>
          <p:cNvPr id="150" name="Google Shape;150;p19"/>
          <p:cNvSpPr txBox="1"/>
          <p:nvPr/>
        </p:nvSpPr>
        <p:spPr>
          <a:xfrm>
            <a:off x="4519942" y="1439770"/>
            <a:ext cx="1732026" cy="542426"/>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en" sz="1550" b="1" dirty="0">
                <a:latin typeface="Roboto" panose="02000000000000000000" pitchFamily="2" charset="0"/>
                <a:ea typeface="Roboto" panose="02000000000000000000" pitchFamily="2" charset="0"/>
                <a:cs typeface="Caveat"/>
                <a:sym typeface="Caveat"/>
              </a:rPr>
              <a:t>How do they use the watershed?</a:t>
            </a:r>
            <a:endParaRPr sz="1550" b="1" dirty="0">
              <a:latin typeface="Roboto" panose="02000000000000000000" pitchFamily="2" charset="0"/>
              <a:ea typeface="Roboto" panose="02000000000000000000" pitchFamily="2" charset="0"/>
              <a:cs typeface="Caveat"/>
              <a:sym typeface="Caveat"/>
            </a:endParaRPr>
          </a:p>
        </p:txBody>
      </p:sp>
      <p:cxnSp>
        <p:nvCxnSpPr>
          <p:cNvPr id="152" name="Google Shape;152;p19" descr="Black horizontal line separating a sheet of paper in half"/>
          <p:cNvCxnSpPr/>
          <p:nvPr/>
        </p:nvCxnSpPr>
        <p:spPr>
          <a:xfrm>
            <a:off x="2773336" y="3127590"/>
            <a:ext cx="3642029" cy="0"/>
          </a:xfrm>
          <a:prstGeom prst="straightConnector1">
            <a:avLst/>
          </a:prstGeom>
          <a:noFill/>
          <a:ln w="38100" cap="flat" cmpd="sng">
            <a:solidFill>
              <a:srgbClr val="000000"/>
            </a:solidFill>
            <a:prstDash val="solid"/>
            <a:round/>
            <a:headEnd type="none" w="med" len="med"/>
            <a:tailEnd type="none" w="med" len="med"/>
          </a:ln>
        </p:spPr>
      </p:cxnSp>
      <p:sp>
        <p:nvSpPr>
          <p:cNvPr id="149" name="Google Shape;149;p19"/>
          <p:cNvSpPr txBox="1"/>
          <p:nvPr/>
        </p:nvSpPr>
        <p:spPr>
          <a:xfrm>
            <a:off x="2819024" y="3212561"/>
            <a:ext cx="1700917" cy="542426"/>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en" sz="1550" b="1" dirty="0">
                <a:latin typeface="Roboto" panose="02000000000000000000" pitchFamily="2" charset="0"/>
                <a:ea typeface="Roboto" panose="02000000000000000000" pitchFamily="2" charset="0"/>
                <a:cs typeface="Caveat"/>
                <a:sym typeface="Caveat"/>
              </a:rPr>
              <a:t>What do they want to change?</a:t>
            </a:r>
            <a:endParaRPr sz="1550" b="1" dirty="0">
              <a:latin typeface="Roboto" panose="02000000000000000000" pitchFamily="2" charset="0"/>
              <a:ea typeface="Roboto" panose="02000000000000000000" pitchFamily="2" charset="0"/>
              <a:cs typeface="Caveat"/>
              <a:sym typeface="Caveat"/>
            </a:endParaRPr>
          </a:p>
        </p:txBody>
      </p:sp>
      <p:sp>
        <p:nvSpPr>
          <p:cNvPr id="148" name="Google Shape;148;p19"/>
          <p:cNvSpPr txBox="1"/>
          <p:nvPr/>
        </p:nvSpPr>
        <p:spPr>
          <a:xfrm>
            <a:off x="4519941" y="3208695"/>
            <a:ext cx="1842175" cy="542426"/>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en" sz="1550" b="1" dirty="0">
                <a:latin typeface="Roboto" panose="02000000000000000000" pitchFamily="2" charset="0"/>
                <a:ea typeface="Roboto" panose="02000000000000000000" pitchFamily="2" charset="0"/>
                <a:cs typeface="Caveat"/>
                <a:sym typeface="Caveat"/>
              </a:rPr>
              <a:t>How can they help the other groups?</a:t>
            </a:r>
            <a:endParaRPr sz="1550" b="1" dirty="0">
              <a:latin typeface="Roboto" panose="02000000000000000000" pitchFamily="2" charset="0"/>
              <a:ea typeface="Roboto" panose="02000000000000000000" pitchFamily="2" charset="0"/>
              <a:cs typeface="Caveat"/>
              <a:sym typeface="Cave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grpSp>
        <p:nvGrpSpPr>
          <p:cNvPr id="158" name="Google Shape;158;p20">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159" name="Google Shape;159;p20" descr="BLM Alaska Fire Service Masthead graphic" title="BLM Alaska Fire Service Masthead graphic"/>
            <p:cNvGrpSpPr/>
            <p:nvPr/>
          </p:nvGrpSpPr>
          <p:grpSpPr>
            <a:xfrm>
              <a:off x="0" y="0"/>
              <a:ext cx="9144003" cy="572198"/>
              <a:chOff x="0" y="0"/>
              <a:chExt cx="9144003" cy="572198"/>
            </a:xfrm>
          </p:grpSpPr>
          <p:pic>
            <p:nvPicPr>
              <p:cNvPr id="160" name="Google Shape;160;p20"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161" name="Google Shape;161;p20"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162" name="Google Shape;162;p20"/>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163" name="Google Shape;163;p20"/>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165" name="Google Shape;165;p20"/>
          <p:cNvSpPr txBox="1">
            <a:spLocks noGrp="1"/>
          </p:cNvSpPr>
          <p:nvPr>
            <p:ph type="title"/>
          </p:nvPr>
        </p:nvSpPr>
        <p:spPr>
          <a:xfrm>
            <a:off x="311699" y="836673"/>
            <a:ext cx="8520600" cy="612015"/>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800" dirty="0">
                <a:solidFill>
                  <a:schemeClr val="lt1"/>
                </a:solidFill>
                <a:latin typeface="Roboto"/>
                <a:ea typeface="Roboto"/>
                <a:cs typeface="Roboto"/>
                <a:sym typeface="Roboto"/>
              </a:rPr>
              <a:t>You can listen to each group’s perspective by clicking on the speaker symbol. </a:t>
            </a:r>
            <a:endParaRPr sz="1800" dirty="0">
              <a:solidFill>
                <a:schemeClr val="lt1"/>
              </a:solidFill>
              <a:latin typeface="Roboto"/>
              <a:ea typeface="Roboto"/>
              <a:cs typeface="Roboto"/>
              <a:sym typeface="Roboto"/>
            </a:endParaRPr>
          </a:p>
        </p:txBody>
      </p:sp>
      <p:pic>
        <p:nvPicPr>
          <p:cNvPr id="3" name="Picture 2" descr="Speaker symbol">
            <a:extLst>
              <a:ext uri="{FF2B5EF4-FFF2-40B4-BE49-F238E27FC236}">
                <a16:creationId xmlns:a16="http://schemas.microsoft.com/office/drawing/2014/main" id="{488EDC7E-EB69-42BD-B087-52D4B81BD5EA}"/>
              </a:ext>
            </a:extLst>
          </p:cNvPr>
          <p:cNvPicPr>
            <a:picLocks noChangeAspect="1"/>
          </p:cNvPicPr>
          <p:nvPr/>
        </p:nvPicPr>
        <p:blipFill rotWithShape="1">
          <a:blip r:embed="rId6"/>
          <a:srcRect l="19783" t="19694"/>
          <a:stretch/>
        </p:blipFill>
        <p:spPr>
          <a:xfrm>
            <a:off x="3902350" y="1929821"/>
            <a:ext cx="1339298" cy="1051592"/>
          </a:xfrm>
          <a:prstGeom prst="rect">
            <a:avLst/>
          </a:prstGeom>
        </p:spPr>
      </p:pic>
      <p:sp>
        <p:nvSpPr>
          <p:cNvPr id="12" name="TextBox 11">
            <a:extLst>
              <a:ext uri="{FF2B5EF4-FFF2-40B4-BE49-F238E27FC236}">
                <a16:creationId xmlns:a16="http://schemas.microsoft.com/office/drawing/2014/main" id="{58C83CDD-BBB7-4E07-9B18-F6D9F2881554}"/>
              </a:ext>
            </a:extLst>
          </p:cNvPr>
          <p:cNvSpPr txBox="1"/>
          <p:nvPr/>
        </p:nvSpPr>
        <p:spPr>
          <a:xfrm>
            <a:off x="856319" y="3462547"/>
            <a:ext cx="7431361" cy="369332"/>
          </a:xfrm>
          <a:prstGeom prst="rect">
            <a:avLst/>
          </a:prstGeom>
          <a:noFill/>
        </p:spPr>
        <p:txBody>
          <a:bodyPr wrap="square">
            <a:spAutoFit/>
          </a:bodyPr>
          <a:lstStyle/>
          <a:p>
            <a:pPr algn="ctr"/>
            <a:r>
              <a:rPr lang="en" sz="1800" dirty="0">
                <a:solidFill>
                  <a:schemeClr val="lt1"/>
                </a:solidFill>
                <a:latin typeface="Roboto"/>
                <a:ea typeface="Roboto"/>
                <a:cs typeface="Roboto"/>
                <a:sym typeface="Roboto"/>
              </a:rPr>
              <a:t>Begin by reading or listening to the first group on the next slide. </a:t>
            </a:r>
            <a:endParaRPr lang="en-US"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grpSp>
        <p:nvGrpSpPr>
          <p:cNvPr id="172" name="Google Shape;172;p21">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173" name="Google Shape;173;p21" descr="BLM Alaska Fire Service Masthead graphic" title="BLM Alaska Fire Service Masthead graphic"/>
            <p:cNvGrpSpPr/>
            <p:nvPr/>
          </p:nvGrpSpPr>
          <p:grpSpPr>
            <a:xfrm>
              <a:off x="0" y="0"/>
              <a:ext cx="9144003" cy="572198"/>
              <a:chOff x="0" y="0"/>
              <a:chExt cx="9144003" cy="572198"/>
            </a:xfrm>
          </p:grpSpPr>
          <p:pic>
            <p:nvPicPr>
              <p:cNvPr id="174" name="Google Shape;174;p21" descr="Black Topo line graphic" title="Black Topo line graphic"/>
              <p:cNvPicPr preferRelativeResize="0"/>
              <p:nvPr/>
            </p:nvPicPr>
            <p:blipFill rotWithShape="1">
              <a:blip r:embed="rId5">
                <a:alphaModFix/>
              </a:blip>
              <a:srcRect l="693" t="15710" r="17760" b="78416"/>
              <a:stretch/>
            </p:blipFill>
            <p:spPr>
              <a:xfrm>
                <a:off x="0" y="0"/>
                <a:ext cx="9144003" cy="489286"/>
              </a:xfrm>
              <a:prstGeom prst="rect">
                <a:avLst/>
              </a:prstGeom>
              <a:noFill/>
              <a:ln>
                <a:noFill/>
              </a:ln>
            </p:spPr>
          </p:pic>
          <p:pic>
            <p:nvPicPr>
              <p:cNvPr id="175" name="Google Shape;175;p21" descr="Bureau of Land Management Logo" title="Bureau of Land Management Logo"/>
              <p:cNvPicPr preferRelativeResize="0"/>
              <p:nvPr/>
            </p:nvPicPr>
            <p:blipFill rotWithShape="1">
              <a:blip r:embed="rId6">
                <a:alphaModFix/>
              </a:blip>
              <a:srcRect/>
              <a:stretch/>
            </p:blipFill>
            <p:spPr>
              <a:xfrm>
                <a:off x="241648" y="114722"/>
                <a:ext cx="520818" cy="457476"/>
              </a:xfrm>
              <a:prstGeom prst="rect">
                <a:avLst/>
              </a:prstGeom>
              <a:noFill/>
              <a:ln>
                <a:noFill/>
              </a:ln>
            </p:spPr>
          </p:pic>
          <p:sp>
            <p:nvSpPr>
              <p:cNvPr id="176" name="Google Shape;176;p21"/>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177" name="Google Shape;177;p21"/>
            <p:cNvPicPr preferRelativeResize="0"/>
            <p:nvPr/>
          </p:nvPicPr>
          <p:blipFill>
            <a:blip r:embed="rId7">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E5D94AF8-6B6D-4A7A-B58B-762DBB9F173E}"/>
              </a:ext>
            </a:extLst>
          </p:cNvPr>
          <p:cNvSpPr>
            <a:spLocks noGrp="1"/>
          </p:cNvSpPr>
          <p:nvPr>
            <p:ph type="title"/>
          </p:nvPr>
        </p:nvSpPr>
        <p:spPr>
          <a:xfrm>
            <a:off x="4734802" y="795634"/>
            <a:ext cx="4212750" cy="572700"/>
          </a:xfrm>
        </p:spPr>
        <p:txBody>
          <a:bodyPr/>
          <a:lstStyle/>
          <a:p>
            <a:pPr rtl="0"/>
            <a:r>
              <a:rPr lang="en-US" sz="20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Local Village:</a:t>
            </a:r>
            <a:endParaRPr lang="en-US" sz="2000" dirty="0">
              <a:effectLst/>
            </a:endParaRPr>
          </a:p>
        </p:txBody>
      </p:sp>
      <p:pic>
        <p:nvPicPr>
          <p:cNvPr id="3" name="LocalVillage" descr="Audio recording of a local village speaking about the watershed.">
            <a:hlinkClick r:id="" action="ppaction://media"/>
            <a:extLst>
              <a:ext uri="{FF2B5EF4-FFF2-40B4-BE49-F238E27FC236}">
                <a16:creationId xmlns:a16="http://schemas.microsoft.com/office/drawing/2014/main" id="{89431C5D-1087-414E-85D6-5194A65C8D3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151812" y="860287"/>
            <a:ext cx="406400" cy="406400"/>
          </a:xfrm>
          <a:prstGeom prst="rect">
            <a:avLst/>
          </a:prstGeom>
        </p:spPr>
      </p:pic>
      <p:sp>
        <p:nvSpPr>
          <p:cNvPr id="171" name="Google Shape;171;p21"/>
          <p:cNvSpPr txBox="1">
            <a:spLocks noGrp="1"/>
          </p:cNvSpPr>
          <p:nvPr>
            <p:ph type="body" idx="1"/>
          </p:nvPr>
        </p:nvSpPr>
        <p:spPr>
          <a:xfrm>
            <a:off x="4640377" y="1283299"/>
            <a:ext cx="4401600" cy="3684315"/>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Clr>
                <a:schemeClr val="dk1"/>
              </a:buClr>
              <a:buSzPts val="1100"/>
              <a:buFont typeface="Arial"/>
              <a:buNone/>
            </a:pPr>
            <a:r>
              <a:rPr lang="en" sz="1700" dirty="0">
                <a:solidFill>
                  <a:schemeClr val="lt1"/>
                </a:solidFill>
                <a:latin typeface="Roboto"/>
                <a:ea typeface="Roboto"/>
                <a:cs typeface="Roboto"/>
                <a:sym typeface="Roboto"/>
              </a:rPr>
              <a:t>“Our history with the watershed is long and continues today. We have thousands of years of cultural connection to salmon fishing and sustainable harvesting in this watershed. Creation of the dam has reduced the salmon population around our village. This has affected our families' cultural connections as well as our jobs. Currently, we are looking to regain decision making power for the waterways and our historical area around the lake</a:t>
            </a:r>
            <a:r>
              <a:rPr lang="en" sz="1700" dirty="0">
                <a:solidFill>
                  <a:srgbClr val="FFFFFF"/>
                </a:solidFill>
                <a:latin typeface="Roboto"/>
                <a:ea typeface="Roboto"/>
                <a:cs typeface="Roboto"/>
                <a:sym typeface="Roboto"/>
              </a:rPr>
              <a:t>.</a:t>
            </a:r>
            <a:r>
              <a:rPr lang="en" sz="1700" dirty="0">
                <a:solidFill>
                  <a:schemeClr val="lt1"/>
                </a:solidFill>
                <a:latin typeface="Roboto"/>
                <a:ea typeface="Roboto"/>
                <a:cs typeface="Roboto"/>
                <a:sym typeface="Roboto"/>
              </a:rPr>
              <a:t>”</a:t>
            </a:r>
            <a:endParaRPr sz="1700" dirty="0">
              <a:solidFill>
                <a:schemeClr val="lt1"/>
              </a:solidFill>
              <a:latin typeface="Roboto"/>
              <a:ea typeface="Roboto"/>
              <a:cs typeface="Roboto"/>
              <a:sym typeface="Roboto"/>
            </a:endParaRPr>
          </a:p>
        </p:txBody>
      </p:sp>
      <p:pic>
        <p:nvPicPr>
          <p:cNvPr id="1026" name="Picture 2" descr="A woman wearing bright orange hangs fish on a wooden drying rack.">
            <a:extLst>
              <a:ext uri="{FF2B5EF4-FFF2-40B4-BE49-F238E27FC236}">
                <a16:creationId xmlns:a16="http://schemas.microsoft.com/office/drawing/2014/main" id="{575E12F4-1BD0-8583-5A77-079A282837D6}"/>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8900" y="1368334"/>
            <a:ext cx="4367044" cy="29161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B9644CD-ED98-379B-8EA9-E9A40C166C1B}"/>
              </a:ext>
            </a:extLst>
          </p:cNvPr>
          <p:cNvSpPr txBox="1"/>
          <p:nvPr/>
        </p:nvSpPr>
        <p:spPr>
          <a:xfrm>
            <a:off x="4202598" y="4284497"/>
            <a:ext cx="790920" cy="215444"/>
          </a:xfrm>
          <a:prstGeom prst="rect">
            <a:avLst/>
          </a:prstGeom>
          <a:noFill/>
        </p:spPr>
        <p:txBody>
          <a:bodyPr wrap="square" rtlCol="0">
            <a:spAutoFit/>
          </a:bodyPr>
          <a:lstStyle/>
          <a:p>
            <a:r>
              <a:rPr lang="en-US" sz="800" dirty="0">
                <a:solidFill>
                  <a:schemeClr val="bg1"/>
                </a:solidFill>
              </a:rPr>
              <a:t>NPS</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1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741af05-4105-436b-99ed-2ae635da4422">
      <Terms xmlns="http://schemas.microsoft.com/office/infopath/2007/PartnerControls"/>
    </lcf76f155ced4ddcb4097134ff3c332f>
    <TaxCatchAll xmlns="31062a0d-ede8-4112-b4bb-00a9c1bc8e1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4FB122BB1BD9141A959870760A42A63" ma:contentTypeVersion="16" ma:contentTypeDescription="Create a new document." ma:contentTypeScope="" ma:versionID="8dc0b1a4ee8c8a51324867151a3675f9">
  <xsd:schema xmlns:xsd="http://www.w3.org/2001/XMLSchema" xmlns:xs="http://www.w3.org/2001/XMLSchema" xmlns:p="http://schemas.microsoft.com/office/2006/metadata/properties" xmlns:ns2="1741af05-4105-436b-99ed-2ae635da4422" xmlns:ns3="949c1712-297b-4d10-a511-7202a5ff7746" xmlns:ns4="31062a0d-ede8-4112-b4bb-00a9c1bc8e16" targetNamespace="http://schemas.microsoft.com/office/2006/metadata/properties" ma:root="true" ma:fieldsID="21338ca992a4600ed1d4434f80b9729b" ns2:_="" ns3:_="" ns4:_="">
    <xsd:import namespace="1741af05-4105-436b-99ed-2ae635da4422"/>
    <xsd:import namespace="949c1712-297b-4d10-a511-7202a5ff7746"/>
    <xsd:import namespace="31062a0d-ede8-4112-b4bb-00a9c1bc8e1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41af05-4105-436b-99ed-2ae635da44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c5df3ad-b4e5-45d1-88c9-23db5f1fe6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9c1712-297b-4d10-a511-7202a5ff774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062a0d-ede8-4112-b4bb-00a9c1bc8e1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594c9fc7-0ee7-41e1-a065-8c0fe5113e1d}" ma:internalName="TaxCatchAll" ma:showField="CatchAllData" ma:web="949c1712-297b-4d10-a511-7202a5ff77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81C4AC-8FF7-41F4-9091-81A46014E83F}">
  <ds:schemaRefs>
    <ds:schemaRef ds:uri="http://purl.org/dc/terms/"/>
    <ds:schemaRef ds:uri="31062a0d-ede8-4112-b4bb-00a9c1bc8e16"/>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949c1712-297b-4d10-a511-7202a5ff7746"/>
    <ds:schemaRef ds:uri="1741af05-4105-436b-99ed-2ae635da4422"/>
    <ds:schemaRef ds:uri="http://www.w3.org/XML/1998/namespace"/>
    <ds:schemaRef ds:uri="http://purl.org/dc/dcmitype/"/>
  </ds:schemaRefs>
</ds:datastoreItem>
</file>

<file path=customXml/itemProps2.xml><?xml version="1.0" encoding="utf-8"?>
<ds:datastoreItem xmlns:ds="http://schemas.openxmlformats.org/officeDocument/2006/customXml" ds:itemID="{55C7342F-8667-406A-8CC4-B707FB795D35}">
  <ds:schemaRefs>
    <ds:schemaRef ds:uri="http://schemas.microsoft.com/sharepoint/v3/contenttype/forms"/>
  </ds:schemaRefs>
</ds:datastoreItem>
</file>

<file path=customXml/itemProps3.xml><?xml version="1.0" encoding="utf-8"?>
<ds:datastoreItem xmlns:ds="http://schemas.openxmlformats.org/officeDocument/2006/customXml" ds:itemID="{DAE94F77-F989-4183-A153-668086AD5A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41af05-4105-436b-99ed-2ae635da4422"/>
    <ds:schemaRef ds:uri="949c1712-297b-4d10-a511-7202a5ff7746"/>
    <ds:schemaRef ds:uri="31062a0d-ede8-4112-b4bb-00a9c1bc8e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1394</TotalTime>
  <Words>1538</Words>
  <Application>Microsoft Office PowerPoint</Application>
  <PresentationFormat>On-screen Show (16:9)</PresentationFormat>
  <Paragraphs>103</Paragraphs>
  <Slides>23</Slides>
  <Notes>23</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Caveat</vt:lpstr>
      <vt:lpstr>Ink Free</vt:lpstr>
      <vt:lpstr>Roboto</vt:lpstr>
      <vt:lpstr>Simple Light</vt:lpstr>
      <vt:lpstr>Balancing Act</vt:lpstr>
      <vt:lpstr>Lesson 4: Balancing Act Lesson Questions:</vt:lpstr>
      <vt:lpstr>Materials:</vt:lpstr>
      <vt:lpstr>Land managers oversee natural resources. They balance the needs of human communities and the health of ecosystems.</vt:lpstr>
      <vt:lpstr>In this lesson, you will play the role of a land manager for an imaginary watershed.   You will listen to community groups that are part of the watershed you help manage.   Take notes in your science journal or on a piece of paper to help you understand the perspectives of all these groups. </vt:lpstr>
      <vt:lpstr>PowerPoint Presentation</vt:lpstr>
      <vt:lpstr>Create a separate page for each group. Break your notes into the following sections to help organize your thoughts:</vt:lpstr>
      <vt:lpstr>You can listen to each group’s perspective by clicking on the speaker symbol. </vt:lpstr>
      <vt:lpstr>Local Village:</vt:lpstr>
      <vt:lpstr>Let’s do the first group together:</vt:lpstr>
      <vt:lpstr>Outdoor Enthusiast:</vt:lpstr>
      <vt:lpstr>Make a new page for each group.</vt:lpstr>
      <vt:lpstr>Utility Company:</vt:lpstr>
      <vt:lpstr>Environmental Organization:</vt:lpstr>
      <vt:lpstr>PowerPoint Presentation</vt:lpstr>
      <vt:lpstr>What about the plants and animals?  Human groups are not the only ones in the community. Land managers also have to think about the health of the ecosystem.  The next group you will hear from can provide a perspective on the ecosystem in this land management conversation.  </vt:lpstr>
      <vt:lpstr>Fish and Wildlife Biologists:</vt:lpstr>
      <vt:lpstr>What issues in the natural ecosystem have the biologists identified?</vt:lpstr>
      <vt:lpstr>Each land management decision is different.  Every community is made up of unique groups with their own uses and needs from the watershed.   Land managers have to find the balance between each group and figure out a compromise for the whole community. </vt:lpstr>
      <vt:lpstr>Let’s look again at a real-world example of management in the Eklutna Watershed. The lower dam was built on the Eklutna River in the 1920s to produce electricity for Anchorage. The upper dam was built in the 1950s to increase the amount of electricity produced.  With two dams blocking water flow, there was a big drop in salmon populations in the watershed, which especially affects the Native Village of Eklutna. </vt:lpstr>
      <vt:lpstr>The Native Village of Eklutna, Eklutna Inc., The Conservation Fund, and other partners worked together to remove the lower dam in 2018.  The upper dam is still in place and the utility company is responsible for studying the impacts to the watershed.   In Fall 2021, water was released from Eklutna Lake and allowed to flow naturally into Eklutna River for a few weeks.      </vt:lpstr>
      <vt:lpstr>Fish and wildlife biologists and other scientists will continue to study the watershed to determine how the dam affects the local ecosystem. </vt:lpstr>
      <vt:lpstr>These decisions in the Eklutna Watershed are just one example of land management.   Land managers listen, take notes, and think creatively to balance the needs of each group in the community as well as the health of the ecosystem as best as they can.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Janson, Brian D</cp:lastModifiedBy>
  <cp:revision>18</cp:revision>
  <dcterms:modified xsi:type="dcterms:W3CDTF">2024-03-29T22:44:12Z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0x010100A4FB122BB1BD9141A959870760A42A63</vt:lpwstr>
  </property>
  <property fmtid="{D5CDD505-2E9C-101B-9397-08002B2CF9AE}" pid="3" name="MediaServiceImageTags">
    <vt:lpwstr/>
  </property>
</Properties>
</file>