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4"/>
    <p:sldMasterId id="2147483671" r:id="rId5"/>
  </p:sldMasterIdLst>
  <p:notesMasterIdLst>
    <p:notesMasterId r:id="rId3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1C878-CAD3-8CFC-A8AB-C13EC5F3127F}" name="Coble, Deborah A" initials="CA" userId="S::dcoble@blm.gov::edb799e7-acd2-4d1e-a010-893bd14d0664" providerId="AD"/>
  <p188:author id="{820A2B88-1FC8-77FF-AF21-1E0BE83E35E8}" name="Janson, Brian D" initials="JBD" userId="S::bjanson@blm.gov::17869c82-e820-4f0b-9ef4-6bb81231454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C4A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388" autoAdjust="0"/>
  </p:normalViewPr>
  <p:slideViewPr>
    <p:cSldViewPr snapToGrid="0">
      <p:cViewPr varScale="1">
        <p:scale>
          <a:sx n="97" d="100"/>
          <a:sy n="97" d="100"/>
        </p:scale>
        <p:origin x="84"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son, Brian D" userId="17869c82-e820-4f0b-9ef4-6bb812314540" providerId="ADAL" clId="{7302AF4A-599C-49C6-A09C-8022756A7E3E}"/>
    <pc:docChg chg="custSel modSld">
      <pc:chgData name="Janson, Brian D" userId="17869c82-e820-4f0b-9ef4-6bb812314540" providerId="ADAL" clId="{7302AF4A-599C-49C6-A09C-8022756A7E3E}" dt="2023-01-03T20:30:55.770" v="1291" actId="962"/>
      <pc:docMkLst>
        <pc:docMk/>
      </pc:docMkLst>
      <pc:sldChg chg="modSp">
        <pc:chgData name="Janson, Brian D" userId="17869c82-e820-4f0b-9ef4-6bb812314540" providerId="ADAL" clId="{7302AF4A-599C-49C6-A09C-8022756A7E3E}" dt="2023-01-03T20:14:50.595" v="16" actId="962"/>
        <pc:sldMkLst>
          <pc:docMk/>
          <pc:sldMk cId="0" sldId="256"/>
        </pc:sldMkLst>
        <pc:spChg chg="mod">
          <ac:chgData name="Janson, Brian D" userId="17869c82-e820-4f0b-9ef4-6bb812314540" providerId="ADAL" clId="{7302AF4A-599C-49C6-A09C-8022756A7E3E}" dt="2023-01-03T20:14:47.890" v="15" actId="962"/>
          <ac:spMkLst>
            <pc:docMk/>
            <pc:sldMk cId="0" sldId="256"/>
            <ac:spMk id="110" creationId="{00000000-0000-0000-0000-000000000000}"/>
          </ac:spMkLst>
        </pc:spChg>
        <pc:picChg chg="mod">
          <ac:chgData name="Janson, Brian D" userId="17869c82-e820-4f0b-9ef4-6bb812314540" providerId="ADAL" clId="{7302AF4A-599C-49C6-A09C-8022756A7E3E}" dt="2023-01-03T20:14:45.965" v="14" actId="962"/>
          <ac:picMkLst>
            <pc:docMk/>
            <pc:sldMk cId="0" sldId="256"/>
            <ac:picMk id="111" creationId="{00000000-0000-0000-0000-000000000000}"/>
          </ac:picMkLst>
        </pc:picChg>
        <pc:picChg chg="mod">
          <ac:chgData name="Janson, Brian D" userId="17869c82-e820-4f0b-9ef4-6bb812314540" providerId="ADAL" clId="{7302AF4A-599C-49C6-A09C-8022756A7E3E}" dt="2023-01-03T20:14:50.595" v="16" actId="962"/>
          <ac:picMkLst>
            <pc:docMk/>
            <pc:sldMk cId="0" sldId="256"/>
            <ac:picMk id="112" creationId="{00000000-0000-0000-0000-000000000000}"/>
          </ac:picMkLst>
        </pc:picChg>
      </pc:sldChg>
      <pc:sldChg chg="modSp">
        <pc:chgData name="Janson, Brian D" userId="17869c82-e820-4f0b-9ef4-6bb812314540" providerId="ADAL" clId="{7302AF4A-599C-49C6-A09C-8022756A7E3E}" dt="2023-01-03T20:25:00.462" v="584" actId="962"/>
        <pc:sldMkLst>
          <pc:docMk/>
          <pc:sldMk cId="0" sldId="260"/>
        </pc:sldMkLst>
        <pc:grpChg chg="mod">
          <ac:chgData name="Janson, Brian D" userId="17869c82-e820-4f0b-9ef4-6bb812314540" providerId="ADAL" clId="{7302AF4A-599C-49C6-A09C-8022756A7E3E}" dt="2023-01-03T20:24:17.731" v="378" actId="962"/>
          <ac:grpSpMkLst>
            <pc:docMk/>
            <pc:sldMk cId="0" sldId="260"/>
            <ac:grpSpMk id="9" creationId="{A1CF0B8D-8B39-B45E-5549-A27F25D93070}"/>
          </ac:grpSpMkLst>
        </pc:grpChg>
        <pc:grpChg chg="mod">
          <ac:chgData name="Janson, Brian D" userId="17869c82-e820-4f0b-9ef4-6bb812314540" providerId="ADAL" clId="{7302AF4A-599C-49C6-A09C-8022756A7E3E}" dt="2023-01-03T20:25:00.462" v="584" actId="962"/>
          <ac:grpSpMkLst>
            <pc:docMk/>
            <pc:sldMk cId="0" sldId="260"/>
            <ac:grpSpMk id="10" creationId="{4AE1A1FE-D876-9F25-8692-9A7D52A85899}"/>
          </ac:grpSpMkLst>
        </pc:grpChg>
        <pc:picChg chg="mod">
          <ac:chgData name="Janson, Brian D" userId="17869c82-e820-4f0b-9ef4-6bb812314540" providerId="ADAL" clId="{7302AF4A-599C-49C6-A09C-8022756A7E3E}" dt="2023-01-03T20:20:38.846" v="170" actId="962"/>
          <ac:picMkLst>
            <pc:docMk/>
            <pc:sldMk cId="0" sldId="260"/>
            <ac:picMk id="7" creationId="{96A0838C-98C9-9642-D362-2B9BCEEE8D3A}"/>
          </ac:picMkLst>
        </pc:picChg>
      </pc:sldChg>
      <pc:sldChg chg="modSp mod">
        <pc:chgData name="Janson, Brian D" userId="17869c82-e820-4f0b-9ef4-6bb812314540" providerId="ADAL" clId="{7302AF4A-599C-49C6-A09C-8022756A7E3E}" dt="2023-01-03T20:29:07.586" v="1003" actId="962"/>
        <pc:sldMkLst>
          <pc:docMk/>
          <pc:sldMk cId="0" sldId="263"/>
        </pc:sldMkLst>
        <pc:spChg chg="mod">
          <ac:chgData name="Janson, Brian D" userId="17869c82-e820-4f0b-9ef4-6bb812314540" providerId="ADAL" clId="{7302AF4A-599C-49C6-A09C-8022756A7E3E}" dt="2023-01-03T20:25:41.667" v="587" actId="207"/>
          <ac:spMkLst>
            <pc:docMk/>
            <pc:sldMk cId="0" sldId="263"/>
            <ac:spMk id="209" creationId="{00000000-0000-0000-0000-000000000000}"/>
          </ac:spMkLst>
        </pc:spChg>
        <pc:grpChg chg="mod">
          <ac:chgData name="Janson, Brian D" userId="17869c82-e820-4f0b-9ef4-6bb812314540" providerId="ADAL" clId="{7302AF4A-599C-49C6-A09C-8022756A7E3E}" dt="2023-01-03T20:29:07.586" v="1003" actId="962"/>
          <ac:grpSpMkLst>
            <pc:docMk/>
            <pc:sldMk cId="0" sldId="263"/>
            <ac:grpSpMk id="28" creationId="{51B60D31-9CFC-93BD-CBAE-0D769B791996}"/>
          </ac:grpSpMkLst>
        </pc:grpChg>
        <pc:picChg chg="mod">
          <ac:chgData name="Janson, Brian D" userId="17869c82-e820-4f0b-9ef4-6bb812314540" providerId="ADAL" clId="{7302AF4A-599C-49C6-A09C-8022756A7E3E}" dt="2023-01-03T20:27:35.773" v="745" actId="1076"/>
          <ac:picMkLst>
            <pc:docMk/>
            <pc:sldMk cId="0" sldId="263"/>
            <ac:picMk id="6" creationId="{CF7A913A-C4A7-6A99-F100-40831E49E265}"/>
          </ac:picMkLst>
        </pc:picChg>
      </pc:sldChg>
      <pc:sldChg chg="modSp">
        <pc:chgData name="Janson, Brian D" userId="17869c82-e820-4f0b-9ef4-6bb812314540" providerId="ADAL" clId="{7302AF4A-599C-49C6-A09C-8022756A7E3E}" dt="2023-01-03T20:29:27.245" v="1005" actId="962"/>
        <pc:sldMkLst>
          <pc:docMk/>
          <pc:sldMk cId="0" sldId="267"/>
        </pc:sldMkLst>
        <pc:grpChg chg="mod">
          <ac:chgData name="Janson, Brian D" userId="17869c82-e820-4f0b-9ef4-6bb812314540" providerId="ADAL" clId="{7302AF4A-599C-49C6-A09C-8022756A7E3E}" dt="2023-01-03T20:29:27.245" v="1005" actId="962"/>
          <ac:grpSpMkLst>
            <pc:docMk/>
            <pc:sldMk cId="0" sldId="267"/>
            <ac:grpSpMk id="4" creationId="{0C3FCBCF-65DE-91E3-95A6-BBA58F3BF406}"/>
          </ac:grpSpMkLst>
        </pc:grpChg>
        <pc:picChg chg="mod">
          <ac:chgData name="Janson, Brian D" userId="17869c82-e820-4f0b-9ef4-6bb812314540" providerId="ADAL" clId="{7302AF4A-599C-49C6-A09C-8022756A7E3E}" dt="2023-01-03T20:29:21.033" v="1004" actId="962"/>
          <ac:picMkLst>
            <pc:docMk/>
            <pc:sldMk cId="0" sldId="267"/>
            <ac:picMk id="3" creationId="{657BE561-80E0-97DB-2275-06452A3416CF}"/>
          </ac:picMkLst>
        </pc:picChg>
      </pc:sldChg>
      <pc:sldChg chg="addSp delSp modSp mod">
        <pc:chgData name="Janson, Brian D" userId="17869c82-e820-4f0b-9ef4-6bb812314540" providerId="ADAL" clId="{7302AF4A-599C-49C6-A09C-8022756A7E3E}" dt="2023-01-03T20:15:48.499" v="18" actId="33553"/>
        <pc:sldMkLst>
          <pc:docMk/>
          <pc:sldMk cId="0" sldId="272"/>
        </pc:sldMkLst>
        <pc:spChg chg="del">
          <ac:chgData name="Janson, Brian D" userId="17869c82-e820-4f0b-9ef4-6bb812314540" providerId="ADAL" clId="{7302AF4A-599C-49C6-A09C-8022756A7E3E}" dt="2023-01-03T20:15:43.278" v="17" actId="478"/>
          <ac:spMkLst>
            <pc:docMk/>
            <pc:sldMk cId="0" sldId="272"/>
            <ac:spMk id="2" creationId="{FDAE45F4-F17D-4EA7-B00C-6A64C4FB7AA6}"/>
          </ac:spMkLst>
        </pc:spChg>
        <pc:spChg chg="add del mod">
          <ac:chgData name="Janson, Brian D" userId="17869c82-e820-4f0b-9ef4-6bb812314540" providerId="ADAL" clId="{7302AF4A-599C-49C6-A09C-8022756A7E3E}" dt="2023-01-03T20:15:48.499" v="18" actId="33553"/>
          <ac:spMkLst>
            <pc:docMk/>
            <pc:sldMk cId="0" sldId="272"/>
            <ac:spMk id="3" creationId="{1ECA593A-7DB9-BF6C-3731-06FFDE905F24}"/>
          </ac:spMkLst>
        </pc:spChg>
        <pc:spChg chg="mod">
          <ac:chgData name="Janson, Brian D" userId="17869c82-e820-4f0b-9ef4-6bb812314540" providerId="ADAL" clId="{7302AF4A-599C-49C6-A09C-8022756A7E3E}" dt="2023-01-03T20:15:48.499" v="18" actId="33553"/>
          <ac:spMkLst>
            <pc:docMk/>
            <pc:sldMk cId="0" sldId="272"/>
            <ac:spMk id="363" creationId="{00000000-0000-0000-0000-000000000000}"/>
          </ac:spMkLst>
        </pc:spChg>
      </pc:sldChg>
      <pc:sldChg chg="modSp">
        <pc:chgData name="Janson, Brian D" userId="17869c82-e820-4f0b-9ef4-6bb812314540" providerId="ADAL" clId="{7302AF4A-599C-49C6-A09C-8022756A7E3E}" dt="2023-01-03T20:29:59.205" v="1104" actId="962"/>
        <pc:sldMkLst>
          <pc:docMk/>
          <pc:sldMk cId="0" sldId="273"/>
        </pc:sldMkLst>
        <pc:grpChg chg="mod">
          <ac:chgData name="Janson, Brian D" userId="17869c82-e820-4f0b-9ef4-6bb812314540" providerId="ADAL" clId="{7302AF4A-599C-49C6-A09C-8022756A7E3E}" dt="2023-01-03T20:29:59.205" v="1104" actId="962"/>
          <ac:grpSpMkLst>
            <pc:docMk/>
            <pc:sldMk cId="0" sldId="273"/>
            <ac:grpSpMk id="6" creationId="{37D5799A-454F-C628-FF70-B85B94312940}"/>
          </ac:grpSpMkLst>
        </pc:grpChg>
        <pc:picChg chg="mod">
          <ac:chgData name="Janson, Brian D" userId="17869c82-e820-4f0b-9ef4-6bb812314540" providerId="ADAL" clId="{7302AF4A-599C-49C6-A09C-8022756A7E3E}" dt="2023-01-03T20:29:51.249" v="1103" actId="962"/>
          <ac:picMkLst>
            <pc:docMk/>
            <pc:sldMk cId="0" sldId="273"/>
            <ac:picMk id="5" creationId="{182035E5-D58A-9236-C413-D1E7DB68F659}"/>
          </ac:picMkLst>
        </pc:picChg>
      </pc:sldChg>
      <pc:sldChg chg="addSp delSp modSp mod">
        <pc:chgData name="Janson, Brian D" userId="17869c82-e820-4f0b-9ef4-6bb812314540" providerId="ADAL" clId="{7302AF4A-599C-49C6-A09C-8022756A7E3E}" dt="2023-01-03T20:17:28.108" v="25" actId="962"/>
        <pc:sldMkLst>
          <pc:docMk/>
          <pc:sldMk cId="0" sldId="274"/>
        </pc:sldMkLst>
        <pc:spChg chg="del mod">
          <ac:chgData name="Janson, Brian D" userId="17869c82-e820-4f0b-9ef4-6bb812314540" providerId="ADAL" clId="{7302AF4A-599C-49C6-A09C-8022756A7E3E}" dt="2023-01-03T20:16:41.437" v="20" actId="478"/>
          <ac:spMkLst>
            <pc:docMk/>
            <pc:sldMk cId="0" sldId="274"/>
            <ac:spMk id="2" creationId="{B598F5F1-7DE6-449D-BF49-B44E8863FA4C}"/>
          </ac:spMkLst>
        </pc:spChg>
        <pc:spChg chg="add del mod">
          <ac:chgData name="Janson, Brian D" userId="17869c82-e820-4f0b-9ef4-6bb812314540" providerId="ADAL" clId="{7302AF4A-599C-49C6-A09C-8022756A7E3E}" dt="2023-01-03T20:16:48.383" v="22" actId="478"/>
          <ac:spMkLst>
            <pc:docMk/>
            <pc:sldMk cId="0" sldId="274"/>
            <ac:spMk id="4" creationId="{310EA78E-72B8-F8E2-5712-7E09D92EF388}"/>
          </ac:spMkLst>
        </pc:spChg>
        <pc:spChg chg="mod">
          <ac:chgData name="Janson, Brian D" userId="17869c82-e820-4f0b-9ef4-6bb812314540" providerId="ADAL" clId="{7302AF4A-599C-49C6-A09C-8022756A7E3E}" dt="2023-01-03T20:16:59.759" v="24" actId="13244"/>
          <ac:spMkLst>
            <pc:docMk/>
            <pc:sldMk cId="0" sldId="274"/>
            <ac:spMk id="393" creationId="{00000000-0000-0000-0000-000000000000}"/>
          </ac:spMkLst>
        </pc:spChg>
        <pc:picChg chg="mod">
          <ac:chgData name="Janson, Brian D" userId="17869c82-e820-4f0b-9ef4-6bb812314540" providerId="ADAL" clId="{7302AF4A-599C-49C6-A09C-8022756A7E3E}" dt="2023-01-03T20:17:28.108" v="25" actId="962"/>
          <ac:picMkLst>
            <pc:docMk/>
            <pc:sldMk cId="0" sldId="274"/>
            <ac:picMk id="5" creationId="{5A3E7DC3-1D9F-4EE4-9675-94B4D75ED86A}"/>
          </ac:picMkLst>
        </pc:picChg>
      </pc:sldChg>
      <pc:sldChg chg="modSp">
        <pc:chgData name="Janson, Brian D" userId="17869c82-e820-4f0b-9ef4-6bb812314540" providerId="ADAL" clId="{7302AF4A-599C-49C6-A09C-8022756A7E3E}" dt="2023-01-03T20:30:26.142" v="1205" actId="962"/>
        <pc:sldMkLst>
          <pc:docMk/>
          <pc:sldMk cId="0" sldId="278"/>
        </pc:sldMkLst>
        <pc:grpChg chg="mod">
          <ac:chgData name="Janson, Brian D" userId="17869c82-e820-4f0b-9ef4-6bb812314540" providerId="ADAL" clId="{7302AF4A-599C-49C6-A09C-8022756A7E3E}" dt="2023-01-03T20:30:26.142" v="1205" actId="962"/>
          <ac:grpSpMkLst>
            <pc:docMk/>
            <pc:sldMk cId="0" sldId="278"/>
            <ac:grpSpMk id="4" creationId="{B49E7BFD-A988-7869-3098-0367F4C1027C}"/>
          </ac:grpSpMkLst>
        </pc:grpChg>
        <pc:picChg chg="mod">
          <ac:chgData name="Janson, Brian D" userId="17869c82-e820-4f0b-9ef4-6bb812314540" providerId="ADAL" clId="{7302AF4A-599C-49C6-A09C-8022756A7E3E}" dt="2023-01-03T20:30:16.760" v="1204" actId="962"/>
          <ac:picMkLst>
            <pc:docMk/>
            <pc:sldMk cId="0" sldId="278"/>
            <ac:picMk id="3" creationId="{044492E0-14FC-A7DA-879B-CEF870415243}"/>
          </ac:picMkLst>
        </pc:picChg>
      </pc:sldChg>
      <pc:sldChg chg="addSp modSp">
        <pc:chgData name="Janson, Brian D" userId="17869c82-e820-4f0b-9ef4-6bb812314540" providerId="ADAL" clId="{7302AF4A-599C-49C6-A09C-8022756A7E3E}" dt="2023-01-03T20:30:55.770" v="1291" actId="962"/>
        <pc:sldMkLst>
          <pc:docMk/>
          <pc:sldMk cId="0" sldId="281"/>
        </pc:sldMkLst>
        <pc:spChg chg="add mod">
          <ac:chgData name="Janson, Brian D" userId="17869c82-e820-4f0b-9ef4-6bb812314540" providerId="ADAL" clId="{7302AF4A-599C-49C6-A09C-8022756A7E3E}" dt="2023-01-03T20:18:17.709" v="26" actId="13244"/>
          <ac:spMkLst>
            <pc:docMk/>
            <pc:sldMk cId="0" sldId="281"/>
            <ac:spMk id="2" creationId="{D34A042F-1F7B-2768-030F-B81EAB78507B}"/>
          </ac:spMkLst>
        </pc:spChg>
        <pc:spChg chg="mod">
          <ac:chgData name="Janson, Brian D" userId="17869c82-e820-4f0b-9ef4-6bb812314540" providerId="ADAL" clId="{7302AF4A-599C-49C6-A09C-8022756A7E3E}" dt="2023-01-03T20:30:55.770" v="1291" actId="962"/>
          <ac:spMkLst>
            <pc:docMk/>
            <pc:sldMk cId="0" sldId="281"/>
            <ac:spMk id="5" creationId="{442AAD2F-31F2-0675-2061-C5CFBADCB996}"/>
          </ac:spMkLst>
        </pc:spChg>
      </pc:sldChg>
    </pc:docChg>
  </pc:docChgLst>
  <pc:docChgLst>
    <pc:chgData name="Runde, Anne (Annie)" userId="60f02010-108e-4de9-86cc-4c89fe4bec0e" providerId="ADAL" clId="{FF9521B1-1E67-4A90-A90D-299FD9125DB6}"/>
    <pc:docChg chg="undo custSel modSld sldOrd">
      <pc:chgData name="Runde, Anne (Annie)" userId="60f02010-108e-4de9-86cc-4c89fe4bec0e" providerId="ADAL" clId="{FF9521B1-1E67-4A90-A90D-299FD9125DB6}" dt="2022-12-09T23:03:14.465" v="428" actId="1076"/>
      <pc:docMkLst>
        <pc:docMk/>
      </pc:docMkLst>
      <pc:sldChg chg="ord">
        <pc:chgData name="Runde, Anne (Annie)" userId="60f02010-108e-4de9-86cc-4c89fe4bec0e" providerId="ADAL" clId="{FF9521B1-1E67-4A90-A90D-299FD9125DB6}" dt="2022-12-09T20:35:06.096" v="1"/>
        <pc:sldMkLst>
          <pc:docMk/>
          <pc:sldMk cId="0" sldId="259"/>
        </pc:sldMkLst>
      </pc:sldChg>
      <pc:sldChg chg="addSp delSp modSp mod">
        <pc:chgData name="Runde, Anne (Annie)" userId="60f02010-108e-4de9-86cc-4c89fe4bec0e" providerId="ADAL" clId="{FF9521B1-1E67-4A90-A90D-299FD9125DB6}" dt="2022-12-09T23:02:04.564" v="418" actId="404"/>
        <pc:sldMkLst>
          <pc:docMk/>
          <pc:sldMk cId="0" sldId="260"/>
        </pc:sldMkLst>
        <pc:spChg chg="add del mod">
          <ac:chgData name="Runde, Anne (Annie)" userId="60f02010-108e-4de9-86cc-4c89fe4bec0e" providerId="ADAL" clId="{FF9521B1-1E67-4A90-A90D-299FD9125DB6}" dt="2022-12-09T22:41:48.082" v="232" actId="11529"/>
          <ac:spMkLst>
            <pc:docMk/>
            <pc:sldMk cId="0" sldId="260"/>
            <ac:spMk id="5" creationId="{2363F15D-84EE-23C7-9AF3-D07A070B7011}"/>
          </ac:spMkLst>
        </pc:spChg>
        <pc:spChg chg="add del mod">
          <ac:chgData name="Runde, Anne (Annie)" userId="60f02010-108e-4de9-86cc-4c89fe4bec0e" providerId="ADAL" clId="{FF9521B1-1E67-4A90-A90D-299FD9125DB6}" dt="2022-12-09T22:41:47.122" v="229" actId="11529"/>
          <ac:spMkLst>
            <pc:docMk/>
            <pc:sldMk cId="0" sldId="260"/>
            <ac:spMk id="6" creationId="{FE4E4C86-261A-70F6-AA8D-F3EB0381714D}"/>
          </ac:spMkLst>
        </pc:spChg>
        <pc:spChg chg="mod">
          <ac:chgData name="Runde, Anne (Annie)" userId="60f02010-108e-4de9-86cc-4c89fe4bec0e" providerId="ADAL" clId="{FF9521B1-1E67-4A90-A90D-299FD9125DB6}" dt="2022-12-09T22:42:58.133" v="265" actId="165"/>
          <ac:spMkLst>
            <pc:docMk/>
            <pc:sldMk cId="0" sldId="260"/>
            <ac:spMk id="13" creationId="{B73E1CB8-609F-DE6C-C116-CC24D0ECCAFE}"/>
          </ac:spMkLst>
        </pc:spChg>
        <pc:spChg chg="mod">
          <ac:chgData name="Runde, Anne (Annie)" userId="60f02010-108e-4de9-86cc-4c89fe4bec0e" providerId="ADAL" clId="{FF9521B1-1E67-4A90-A90D-299FD9125DB6}" dt="2022-12-09T22:42:58.133" v="265" actId="165"/>
          <ac:spMkLst>
            <pc:docMk/>
            <pc:sldMk cId="0" sldId="260"/>
            <ac:spMk id="15" creationId="{A8453473-9892-CECD-E57B-999ECDBF036A}"/>
          </ac:spMkLst>
        </pc:spChg>
        <pc:spChg chg="mod">
          <ac:chgData name="Runde, Anne (Annie)" userId="60f02010-108e-4de9-86cc-4c89fe4bec0e" providerId="ADAL" clId="{FF9521B1-1E67-4A90-A90D-299FD9125DB6}" dt="2022-12-09T22:42:58.133" v="265" actId="165"/>
          <ac:spMkLst>
            <pc:docMk/>
            <pc:sldMk cId="0" sldId="260"/>
            <ac:spMk id="17" creationId="{D47B179A-DFC2-FD74-7629-29FFEE6F8EB9}"/>
          </ac:spMkLst>
        </pc:spChg>
        <pc:spChg chg="mod">
          <ac:chgData name="Runde, Anne (Annie)" userId="60f02010-108e-4de9-86cc-4c89fe4bec0e" providerId="ADAL" clId="{FF9521B1-1E67-4A90-A90D-299FD9125DB6}" dt="2022-12-09T22:42:58.133" v="265" actId="165"/>
          <ac:spMkLst>
            <pc:docMk/>
            <pc:sldMk cId="0" sldId="260"/>
            <ac:spMk id="19" creationId="{C6A8E417-89BF-EFF9-7424-954A25ACEDF5}"/>
          </ac:spMkLst>
        </pc:spChg>
        <pc:spChg chg="mod">
          <ac:chgData name="Runde, Anne (Annie)" userId="60f02010-108e-4de9-86cc-4c89fe4bec0e" providerId="ADAL" clId="{FF9521B1-1E67-4A90-A90D-299FD9125DB6}" dt="2022-12-09T22:41:48.754" v="234" actId="207"/>
          <ac:spMkLst>
            <pc:docMk/>
            <pc:sldMk cId="0" sldId="260"/>
            <ac:spMk id="161" creationId="{00000000-0000-0000-0000-000000000000}"/>
          </ac:spMkLst>
        </pc:spChg>
        <pc:spChg chg="mod">
          <ac:chgData name="Runde, Anne (Annie)" userId="60f02010-108e-4de9-86cc-4c89fe4bec0e" providerId="ADAL" clId="{FF9521B1-1E67-4A90-A90D-299FD9125DB6}" dt="2022-12-09T23:02:04.564" v="418" actId="404"/>
          <ac:spMkLst>
            <pc:docMk/>
            <pc:sldMk cId="0" sldId="260"/>
            <ac:spMk id="168" creationId="{00000000-0000-0000-0000-000000000000}"/>
          </ac:spMkLst>
        </pc:spChg>
        <pc:spChg chg="add del">
          <ac:chgData name="Runde, Anne (Annie)" userId="60f02010-108e-4de9-86cc-4c89fe4bec0e" providerId="ADAL" clId="{FF9521B1-1E67-4A90-A90D-299FD9125DB6}" dt="2022-12-09T23:01:59.094" v="415" actId="478"/>
          <ac:spMkLst>
            <pc:docMk/>
            <pc:sldMk cId="0" sldId="260"/>
            <ac:spMk id="169" creationId="{00000000-0000-0000-0000-000000000000}"/>
          </ac:spMkLst>
        </pc:spChg>
        <pc:grpChg chg="add del mod ord">
          <ac:chgData name="Runde, Anne (Annie)" userId="60f02010-108e-4de9-86cc-4c89fe4bec0e" providerId="ADAL" clId="{FF9521B1-1E67-4A90-A90D-299FD9125DB6}" dt="2022-12-09T22:42:58.133" v="265" actId="165"/>
          <ac:grpSpMkLst>
            <pc:docMk/>
            <pc:sldMk cId="0" sldId="260"/>
            <ac:grpSpMk id="8" creationId="{9555ED74-4E9B-9E64-85C4-6986C77FE2D6}"/>
          </ac:grpSpMkLst>
        </pc:grpChg>
        <pc:grpChg chg="mod topLvl">
          <ac:chgData name="Runde, Anne (Annie)" userId="60f02010-108e-4de9-86cc-4c89fe4bec0e" providerId="ADAL" clId="{FF9521B1-1E67-4A90-A90D-299FD9125DB6}" dt="2022-12-09T22:42:58.133" v="265" actId="165"/>
          <ac:grpSpMkLst>
            <pc:docMk/>
            <pc:sldMk cId="0" sldId="260"/>
            <ac:grpSpMk id="9" creationId="{A1CF0B8D-8B39-B45E-5549-A27F25D93070}"/>
          </ac:grpSpMkLst>
        </pc:grpChg>
        <pc:grpChg chg="mod topLvl">
          <ac:chgData name="Runde, Anne (Annie)" userId="60f02010-108e-4de9-86cc-4c89fe4bec0e" providerId="ADAL" clId="{FF9521B1-1E67-4A90-A90D-299FD9125DB6}" dt="2022-12-09T22:42:58.133" v="265" actId="165"/>
          <ac:grpSpMkLst>
            <pc:docMk/>
            <pc:sldMk cId="0" sldId="260"/>
            <ac:grpSpMk id="10" creationId="{4AE1A1FE-D876-9F25-8692-9A7D52A85899}"/>
          </ac:grpSpMkLst>
        </pc:grpChg>
        <pc:grpChg chg="del mod topLvl">
          <ac:chgData name="Runde, Anne (Annie)" userId="60f02010-108e-4de9-86cc-4c89fe4bec0e" providerId="ADAL" clId="{FF9521B1-1E67-4A90-A90D-299FD9125DB6}" dt="2022-12-09T22:43:00.954" v="266" actId="478"/>
          <ac:grpSpMkLst>
            <pc:docMk/>
            <pc:sldMk cId="0" sldId="260"/>
            <ac:grpSpMk id="11" creationId="{A796DB97-EB8E-15C2-A27A-F59CBE236ECD}"/>
          </ac:grpSpMkLst>
        </pc:grpChg>
        <pc:grpChg chg="del mod topLvl">
          <ac:chgData name="Runde, Anne (Annie)" userId="60f02010-108e-4de9-86cc-4c89fe4bec0e" providerId="ADAL" clId="{FF9521B1-1E67-4A90-A90D-299FD9125DB6}" dt="2022-12-09T22:43:02.248" v="267" actId="478"/>
          <ac:grpSpMkLst>
            <pc:docMk/>
            <pc:sldMk cId="0" sldId="260"/>
            <ac:grpSpMk id="12" creationId="{C623BFED-F390-8D2A-7268-675BA7B8EE6A}"/>
          </ac:grpSpMkLst>
        </pc:grpChg>
        <pc:picChg chg="add del mod">
          <ac:chgData name="Runde, Anne (Annie)" userId="60f02010-108e-4de9-86cc-4c89fe4bec0e" providerId="ADAL" clId="{FF9521B1-1E67-4A90-A90D-299FD9125DB6}" dt="2022-12-09T22:28:25.482" v="197"/>
          <ac:picMkLst>
            <pc:docMk/>
            <pc:sldMk cId="0" sldId="260"/>
            <ac:picMk id="3" creationId="{B2AFF742-BC0C-5070-25DF-A36F7AD64510}"/>
          </ac:picMkLst>
        </pc:picChg>
        <pc:picChg chg="add del mod ord">
          <ac:chgData name="Runde, Anne (Annie)" userId="60f02010-108e-4de9-86cc-4c89fe4bec0e" providerId="ADAL" clId="{FF9521B1-1E67-4A90-A90D-299FD9125DB6}" dt="2022-12-09T22:41:49.685" v="236"/>
          <ac:picMkLst>
            <pc:docMk/>
            <pc:sldMk cId="0" sldId="260"/>
            <ac:picMk id="4" creationId="{E0069903-17CA-9DE2-441A-2E9C3F80D82C}"/>
          </ac:picMkLst>
        </pc:picChg>
        <pc:picChg chg="add mod ord">
          <ac:chgData name="Runde, Anne (Annie)" userId="60f02010-108e-4de9-86cc-4c89fe4bec0e" providerId="ADAL" clId="{FF9521B1-1E67-4A90-A90D-299FD9125DB6}" dt="2022-12-09T22:42:53.596" v="264" actId="1076"/>
          <ac:picMkLst>
            <pc:docMk/>
            <pc:sldMk cId="0" sldId="260"/>
            <ac:picMk id="7" creationId="{96A0838C-98C9-9642-D362-2B9BCEEE8D3A}"/>
          </ac:picMkLst>
        </pc:picChg>
        <pc:picChg chg="mod">
          <ac:chgData name="Runde, Anne (Annie)" userId="60f02010-108e-4de9-86cc-4c89fe4bec0e" providerId="ADAL" clId="{FF9521B1-1E67-4A90-A90D-299FD9125DB6}" dt="2022-12-09T22:42:58.133" v="265" actId="165"/>
          <ac:picMkLst>
            <pc:docMk/>
            <pc:sldMk cId="0" sldId="260"/>
            <ac:picMk id="14" creationId="{E121D74C-A0E7-7DCC-F061-B9F70BE9EBC1}"/>
          </ac:picMkLst>
        </pc:picChg>
        <pc:picChg chg="mod">
          <ac:chgData name="Runde, Anne (Annie)" userId="60f02010-108e-4de9-86cc-4c89fe4bec0e" providerId="ADAL" clId="{FF9521B1-1E67-4A90-A90D-299FD9125DB6}" dt="2022-12-09T22:42:58.133" v="265" actId="165"/>
          <ac:picMkLst>
            <pc:docMk/>
            <pc:sldMk cId="0" sldId="260"/>
            <ac:picMk id="16" creationId="{AC4E8C50-554F-6A5D-AB3F-549DBD9C28C6}"/>
          </ac:picMkLst>
        </pc:picChg>
        <pc:picChg chg="mod">
          <ac:chgData name="Runde, Anne (Annie)" userId="60f02010-108e-4de9-86cc-4c89fe4bec0e" providerId="ADAL" clId="{FF9521B1-1E67-4A90-A90D-299FD9125DB6}" dt="2022-12-09T22:42:58.133" v="265" actId="165"/>
          <ac:picMkLst>
            <pc:docMk/>
            <pc:sldMk cId="0" sldId="260"/>
            <ac:picMk id="18" creationId="{8F85ED10-966B-7F46-14B5-368D4C0B35EF}"/>
          </ac:picMkLst>
        </pc:picChg>
        <pc:picChg chg="mod">
          <ac:chgData name="Runde, Anne (Annie)" userId="60f02010-108e-4de9-86cc-4c89fe4bec0e" providerId="ADAL" clId="{FF9521B1-1E67-4A90-A90D-299FD9125DB6}" dt="2022-12-09T22:42:58.133" v="265" actId="165"/>
          <ac:picMkLst>
            <pc:docMk/>
            <pc:sldMk cId="0" sldId="260"/>
            <ac:picMk id="20" creationId="{9BFA25E6-6EB9-EB4C-5D2E-F6AA2D8235B3}"/>
          </ac:picMkLst>
        </pc:picChg>
        <pc:picChg chg="del mod modCrop">
          <ac:chgData name="Runde, Anne (Annie)" userId="60f02010-108e-4de9-86cc-4c89fe4bec0e" providerId="ADAL" clId="{FF9521B1-1E67-4A90-A90D-299FD9125DB6}" dt="2022-12-09T22:28:15.672" v="195" actId="478"/>
          <ac:picMkLst>
            <pc:docMk/>
            <pc:sldMk cId="0" sldId="260"/>
            <ac:picMk id="159" creationId="{00000000-0000-0000-0000-000000000000}"/>
          </ac:picMkLst>
        </pc:picChg>
      </pc:sldChg>
      <pc:sldChg chg="addSp delSp modSp mod modAnim">
        <pc:chgData name="Runde, Anne (Annie)" userId="60f02010-108e-4de9-86cc-4c89fe4bec0e" providerId="ADAL" clId="{FF9521B1-1E67-4A90-A90D-299FD9125DB6}" dt="2022-12-09T22:55:43.985" v="282" actId="1076"/>
        <pc:sldMkLst>
          <pc:docMk/>
          <pc:sldMk cId="0" sldId="263"/>
        </pc:sldMkLst>
        <pc:spChg chg="add del mod">
          <ac:chgData name="Runde, Anne (Annie)" userId="60f02010-108e-4de9-86cc-4c89fe4bec0e" providerId="ADAL" clId="{FF9521B1-1E67-4A90-A90D-299FD9125DB6}" dt="2022-12-09T22:27:17.548" v="193" actId="478"/>
          <ac:spMkLst>
            <pc:docMk/>
            <pc:sldMk cId="0" sldId="263"/>
            <ac:spMk id="7" creationId="{5C83BA2B-6146-18AD-07F0-F8A342944BF2}"/>
          </ac:spMkLst>
        </pc:spChg>
        <pc:spChg chg="add del mod">
          <ac:chgData name="Runde, Anne (Annie)" userId="60f02010-108e-4de9-86cc-4c89fe4bec0e" providerId="ADAL" clId="{FF9521B1-1E67-4A90-A90D-299FD9125DB6}" dt="2022-12-09T22:18:04.551" v="80" actId="478"/>
          <ac:spMkLst>
            <pc:docMk/>
            <pc:sldMk cId="0" sldId="263"/>
            <ac:spMk id="10" creationId="{8E45A815-00FC-3A0F-C95C-59067634145E}"/>
          </ac:spMkLst>
        </pc:spChg>
        <pc:spChg chg="add mod">
          <ac:chgData name="Runde, Anne (Annie)" userId="60f02010-108e-4de9-86cc-4c89fe4bec0e" providerId="ADAL" clId="{FF9521B1-1E67-4A90-A90D-299FD9125DB6}" dt="2022-12-09T22:20:00.906" v="102" actId="164"/>
          <ac:spMkLst>
            <pc:docMk/>
            <pc:sldMk cId="0" sldId="263"/>
            <ac:spMk id="14" creationId="{D9108C2B-2982-C01F-F980-4F1EE0AE7ABE}"/>
          </ac:spMkLst>
        </pc:spChg>
        <pc:spChg chg="add mod">
          <ac:chgData name="Runde, Anne (Annie)" userId="60f02010-108e-4de9-86cc-4c89fe4bec0e" providerId="ADAL" clId="{FF9521B1-1E67-4A90-A90D-299FD9125DB6}" dt="2022-12-09T22:22:11.693" v="135" actId="164"/>
          <ac:spMkLst>
            <pc:docMk/>
            <pc:sldMk cId="0" sldId="263"/>
            <ac:spMk id="20" creationId="{00B9BD0F-A847-34EE-16AA-F1B14300856C}"/>
          </ac:spMkLst>
        </pc:spChg>
        <pc:spChg chg="add mod ord">
          <ac:chgData name="Runde, Anne (Annie)" userId="60f02010-108e-4de9-86cc-4c89fe4bec0e" providerId="ADAL" clId="{FF9521B1-1E67-4A90-A90D-299FD9125DB6}" dt="2022-12-09T22:23:07.582" v="150" actId="164"/>
          <ac:spMkLst>
            <pc:docMk/>
            <pc:sldMk cId="0" sldId="263"/>
            <ac:spMk id="22" creationId="{2EC3461E-B252-384F-C3A1-5DC6A7641484}"/>
          </ac:spMkLst>
        </pc:spChg>
        <pc:spChg chg="add mod">
          <ac:chgData name="Runde, Anne (Annie)" userId="60f02010-108e-4de9-86cc-4c89fe4bec0e" providerId="ADAL" clId="{FF9521B1-1E67-4A90-A90D-299FD9125DB6}" dt="2022-12-09T22:24:03.551" v="164" actId="164"/>
          <ac:spMkLst>
            <pc:docMk/>
            <pc:sldMk cId="0" sldId="263"/>
            <ac:spMk id="26" creationId="{38150F8F-E2FA-4286-73DD-08FA578D5014}"/>
          </ac:spMkLst>
        </pc:spChg>
        <pc:spChg chg="add mod">
          <ac:chgData name="Runde, Anne (Annie)" userId="60f02010-108e-4de9-86cc-4c89fe4bec0e" providerId="ADAL" clId="{FF9521B1-1E67-4A90-A90D-299FD9125DB6}" dt="2022-12-09T22:55:43.985" v="282" actId="1076"/>
          <ac:spMkLst>
            <pc:docMk/>
            <pc:sldMk cId="0" sldId="263"/>
            <ac:spMk id="29" creationId="{C1D17ECC-91BB-C163-F710-B95CE6892E03}"/>
          </ac:spMkLst>
        </pc:spChg>
        <pc:spChg chg="mod">
          <ac:chgData name="Runde, Anne (Annie)" userId="60f02010-108e-4de9-86cc-4c89fe4bec0e" providerId="ADAL" clId="{FF9521B1-1E67-4A90-A90D-299FD9125DB6}" dt="2022-12-09T22:27:27.443" v="194" actId="2711"/>
          <ac:spMkLst>
            <pc:docMk/>
            <pc:sldMk cId="0" sldId="263"/>
            <ac:spMk id="209" creationId="{00000000-0000-0000-0000-000000000000}"/>
          </ac:spMkLst>
        </pc:spChg>
        <pc:spChg chg="del">
          <ac:chgData name="Runde, Anne (Annie)" userId="60f02010-108e-4de9-86cc-4c89fe4bec0e" providerId="ADAL" clId="{FF9521B1-1E67-4A90-A90D-299FD9125DB6}" dt="2022-12-09T22:16:02.570" v="72" actId="478"/>
          <ac:spMkLst>
            <pc:docMk/>
            <pc:sldMk cId="0" sldId="263"/>
            <ac:spMk id="216" creationId="{00000000-0000-0000-0000-000000000000}"/>
          </ac:spMkLst>
        </pc:spChg>
        <pc:grpChg chg="add mod">
          <ac:chgData name="Runde, Anne (Annie)" userId="60f02010-108e-4de9-86cc-4c89fe4bec0e" providerId="ADAL" clId="{FF9521B1-1E67-4A90-A90D-299FD9125DB6}" dt="2022-12-09T22:25:40.331" v="173" actId="164"/>
          <ac:grpSpMkLst>
            <pc:docMk/>
            <pc:sldMk cId="0" sldId="263"/>
            <ac:grpSpMk id="15" creationId="{51D22E08-AA86-C50E-BE52-91B1ED7473E7}"/>
          </ac:grpSpMkLst>
        </pc:grpChg>
        <pc:grpChg chg="add mod">
          <ac:chgData name="Runde, Anne (Annie)" userId="60f02010-108e-4de9-86cc-4c89fe4bec0e" providerId="ADAL" clId="{FF9521B1-1E67-4A90-A90D-299FD9125DB6}" dt="2022-12-09T22:25:40.331" v="173" actId="164"/>
          <ac:grpSpMkLst>
            <pc:docMk/>
            <pc:sldMk cId="0" sldId="263"/>
            <ac:grpSpMk id="21" creationId="{5EE6B39D-2CF0-7937-30AE-D418206E7122}"/>
          </ac:grpSpMkLst>
        </pc:grpChg>
        <pc:grpChg chg="add mod">
          <ac:chgData name="Runde, Anne (Annie)" userId="60f02010-108e-4de9-86cc-4c89fe4bec0e" providerId="ADAL" clId="{FF9521B1-1E67-4A90-A90D-299FD9125DB6}" dt="2022-12-09T22:25:40.331" v="173" actId="164"/>
          <ac:grpSpMkLst>
            <pc:docMk/>
            <pc:sldMk cId="0" sldId="263"/>
            <ac:grpSpMk id="23" creationId="{6D7BEF15-F144-01A6-E823-1136F9B473E4}"/>
          </ac:grpSpMkLst>
        </pc:grpChg>
        <pc:grpChg chg="add mod">
          <ac:chgData name="Runde, Anne (Annie)" userId="60f02010-108e-4de9-86cc-4c89fe4bec0e" providerId="ADAL" clId="{FF9521B1-1E67-4A90-A90D-299FD9125DB6}" dt="2022-12-09T22:25:40.331" v="173" actId="164"/>
          <ac:grpSpMkLst>
            <pc:docMk/>
            <pc:sldMk cId="0" sldId="263"/>
            <ac:grpSpMk id="27" creationId="{B7D8B2F6-4B3B-9AF5-C280-0A7E11CF9DB5}"/>
          </ac:grpSpMkLst>
        </pc:grpChg>
        <pc:grpChg chg="add mod">
          <ac:chgData name="Runde, Anne (Annie)" userId="60f02010-108e-4de9-86cc-4c89fe4bec0e" providerId="ADAL" clId="{FF9521B1-1E67-4A90-A90D-299FD9125DB6}" dt="2022-12-09T22:26:42.640" v="181" actId="1076"/>
          <ac:grpSpMkLst>
            <pc:docMk/>
            <pc:sldMk cId="0" sldId="263"/>
            <ac:grpSpMk id="28" creationId="{51B60D31-9CFC-93BD-CBAE-0D769B791996}"/>
          </ac:grpSpMkLst>
        </pc:grpChg>
        <pc:picChg chg="add del">
          <ac:chgData name="Runde, Anne (Annie)" userId="60f02010-108e-4de9-86cc-4c89fe4bec0e" providerId="ADAL" clId="{FF9521B1-1E67-4A90-A90D-299FD9125DB6}" dt="2022-12-09T22:14:10.174" v="8" actId="478"/>
          <ac:picMkLst>
            <pc:docMk/>
            <pc:sldMk cId="0" sldId="263"/>
            <ac:picMk id="4" creationId="{0021629B-388A-584A-16D5-5DC9DCD736A4}"/>
          </ac:picMkLst>
        </pc:picChg>
        <pc:picChg chg="add mod modCrop">
          <ac:chgData name="Runde, Anne (Annie)" userId="60f02010-108e-4de9-86cc-4c89fe4bec0e" providerId="ADAL" clId="{FF9521B1-1E67-4A90-A90D-299FD9125DB6}" dt="2022-12-09T22:26:23.666" v="179" actId="732"/>
          <ac:picMkLst>
            <pc:docMk/>
            <pc:sldMk cId="0" sldId="263"/>
            <ac:picMk id="6" creationId="{CF7A913A-C4A7-6A99-F100-40831E49E265}"/>
          </ac:picMkLst>
        </pc:picChg>
        <pc:picChg chg="add del mod">
          <ac:chgData name="Runde, Anne (Annie)" userId="60f02010-108e-4de9-86cc-4c89fe4bec0e" providerId="ADAL" clId="{FF9521B1-1E67-4A90-A90D-299FD9125DB6}" dt="2022-12-09T22:18:06.006" v="81" actId="478"/>
          <ac:picMkLst>
            <pc:docMk/>
            <pc:sldMk cId="0" sldId="263"/>
            <ac:picMk id="9" creationId="{54C692B1-B8D8-B68D-4718-6AB06B6952C8}"/>
          </ac:picMkLst>
        </pc:picChg>
        <pc:picChg chg="add mod ord">
          <ac:chgData name="Runde, Anne (Annie)" userId="60f02010-108e-4de9-86cc-4c89fe4bec0e" providerId="ADAL" clId="{FF9521B1-1E67-4A90-A90D-299FD9125DB6}" dt="2022-12-09T22:20:00.906" v="102" actId="164"/>
          <ac:picMkLst>
            <pc:docMk/>
            <pc:sldMk cId="0" sldId="263"/>
            <ac:picMk id="12" creationId="{23079206-89F4-1AF4-D5D0-296752CAFE6B}"/>
          </ac:picMkLst>
        </pc:picChg>
        <pc:picChg chg="add del mod">
          <ac:chgData name="Runde, Anne (Annie)" userId="60f02010-108e-4de9-86cc-4c89fe4bec0e" providerId="ADAL" clId="{FF9521B1-1E67-4A90-A90D-299FD9125DB6}" dt="2022-12-09T22:18:31.160" v="87" actId="478"/>
          <ac:picMkLst>
            <pc:docMk/>
            <pc:sldMk cId="0" sldId="263"/>
            <ac:picMk id="13" creationId="{1826F9F9-0983-AA5F-1568-40E843052E82}"/>
          </ac:picMkLst>
        </pc:picChg>
        <pc:picChg chg="add mod ord">
          <ac:chgData name="Runde, Anne (Annie)" userId="60f02010-108e-4de9-86cc-4c89fe4bec0e" providerId="ADAL" clId="{FF9521B1-1E67-4A90-A90D-299FD9125DB6}" dt="2022-12-09T22:23:07.582" v="150" actId="164"/>
          <ac:picMkLst>
            <pc:docMk/>
            <pc:sldMk cId="0" sldId="263"/>
            <ac:picMk id="17" creationId="{AECDC591-FD93-950E-0EA2-353C8BD99091}"/>
          </ac:picMkLst>
        </pc:picChg>
        <pc:picChg chg="add mod ord">
          <ac:chgData name="Runde, Anne (Annie)" userId="60f02010-108e-4de9-86cc-4c89fe4bec0e" providerId="ADAL" clId="{FF9521B1-1E67-4A90-A90D-299FD9125DB6}" dt="2022-12-09T22:22:11.693" v="135" actId="164"/>
          <ac:picMkLst>
            <pc:docMk/>
            <pc:sldMk cId="0" sldId="263"/>
            <ac:picMk id="19" creationId="{3B9A184B-F834-BAF1-68D6-A2E7B362685E}"/>
          </ac:picMkLst>
        </pc:picChg>
        <pc:picChg chg="add mod ord">
          <ac:chgData name="Runde, Anne (Annie)" userId="60f02010-108e-4de9-86cc-4c89fe4bec0e" providerId="ADAL" clId="{FF9521B1-1E67-4A90-A90D-299FD9125DB6}" dt="2022-12-09T22:24:03.551" v="164" actId="164"/>
          <ac:picMkLst>
            <pc:docMk/>
            <pc:sldMk cId="0" sldId="263"/>
            <ac:picMk id="25" creationId="{0B1C2D2C-1ED9-5D0B-8ACB-65A104CBE3AB}"/>
          </ac:picMkLst>
        </pc:picChg>
        <pc:picChg chg="del mod">
          <ac:chgData name="Runde, Anne (Annie)" userId="60f02010-108e-4de9-86cc-4c89fe4bec0e" providerId="ADAL" clId="{FF9521B1-1E67-4A90-A90D-299FD9125DB6}" dt="2022-12-09T22:25:45.452" v="175" actId="478"/>
          <ac:picMkLst>
            <pc:docMk/>
            <pc:sldMk cId="0" sldId="263"/>
            <ac:picMk id="208" creationId="{00000000-0000-0000-0000-000000000000}"/>
          </ac:picMkLst>
        </pc:picChg>
      </pc:sldChg>
      <pc:sldChg chg="addSp delSp modSp mod">
        <pc:chgData name="Runde, Anne (Annie)" userId="60f02010-108e-4de9-86cc-4c89fe4bec0e" providerId="ADAL" clId="{FF9521B1-1E67-4A90-A90D-299FD9125DB6}" dt="2022-12-09T22:56:26.847" v="298" actId="478"/>
        <pc:sldMkLst>
          <pc:docMk/>
          <pc:sldMk cId="0" sldId="267"/>
        </pc:sldMkLst>
        <pc:spChg chg="mod">
          <ac:chgData name="Runde, Anne (Annie)" userId="60f02010-108e-4de9-86cc-4c89fe4bec0e" providerId="ADAL" clId="{FF9521B1-1E67-4A90-A90D-299FD9125DB6}" dt="2022-12-09T22:55:20.613" v="276"/>
          <ac:spMkLst>
            <pc:docMk/>
            <pc:sldMk cId="0" sldId="267"/>
            <ac:spMk id="9" creationId="{C6248A5F-99A3-CB52-6865-81A52CB8D9C9}"/>
          </ac:spMkLst>
        </pc:spChg>
        <pc:spChg chg="mod">
          <ac:chgData name="Runde, Anne (Annie)" userId="60f02010-108e-4de9-86cc-4c89fe4bec0e" providerId="ADAL" clId="{FF9521B1-1E67-4A90-A90D-299FD9125DB6}" dt="2022-12-09T22:55:20.613" v="276"/>
          <ac:spMkLst>
            <pc:docMk/>
            <pc:sldMk cId="0" sldId="267"/>
            <ac:spMk id="11" creationId="{5C865F0C-80B7-E120-4232-54CC197B4950}"/>
          </ac:spMkLst>
        </pc:spChg>
        <pc:spChg chg="mod">
          <ac:chgData name="Runde, Anne (Annie)" userId="60f02010-108e-4de9-86cc-4c89fe4bec0e" providerId="ADAL" clId="{FF9521B1-1E67-4A90-A90D-299FD9125DB6}" dt="2022-12-09T22:55:20.613" v="276"/>
          <ac:spMkLst>
            <pc:docMk/>
            <pc:sldMk cId="0" sldId="267"/>
            <ac:spMk id="13" creationId="{1CFE6BC9-F79A-F985-C1F4-327AFC86118A}"/>
          </ac:spMkLst>
        </pc:spChg>
        <pc:spChg chg="mod">
          <ac:chgData name="Runde, Anne (Annie)" userId="60f02010-108e-4de9-86cc-4c89fe4bec0e" providerId="ADAL" clId="{FF9521B1-1E67-4A90-A90D-299FD9125DB6}" dt="2022-12-09T22:55:20.613" v="276"/>
          <ac:spMkLst>
            <pc:docMk/>
            <pc:sldMk cId="0" sldId="267"/>
            <ac:spMk id="15" creationId="{6C357FC1-7509-F7CA-44C1-4ACD4C550335}"/>
          </ac:spMkLst>
        </pc:spChg>
        <pc:spChg chg="mod">
          <ac:chgData name="Runde, Anne (Annie)" userId="60f02010-108e-4de9-86cc-4c89fe4bec0e" providerId="ADAL" clId="{FF9521B1-1E67-4A90-A90D-299FD9125DB6}" dt="2022-12-09T22:56:02.647" v="293" actId="404"/>
          <ac:spMkLst>
            <pc:docMk/>
            <pc:sldMk cId="0" sldId="267"/>
            <ac:spMk id="277" creationId="{00000000-0000-0000-0000-000000000000}"/>
          </ac:spMkLst>
        </pc:spChg>
        <pc:spChg chg="del">
          <ac:chgData name="Runde, Anne (Annie)" userId="60f02010-108e-4de9-86cc-4c89fe4bec0e" providerId="ADAL" clId="{FF9521B1-1E67-4A90-A90D-299FD9125DB6}" dt="2022-12-09T22:56:26.847" v="298" actId="478"/>
          <ac:spMkLst>
            <pc:docMk/>
            <pc:sldMk cId="0" sldId="267"/>
            <ac:spMk id="285" creationId="{00000000-0000-0000-0000-000000000000}"/>
          </ac:spMkLst>
        </pc:spChg>
        <pc:spChg chg="mod">
          <ac:chgData name="Runde, Anne (Annie)" userId="60f02010-108e-4de9-86cc-4c89fe4bec0e" providerId="ADAL" clId="{FF9521B1-1E67-4A90-A90D-299FD9125DB6}" dt="2022-12-09T22:55:36.614" v="280" actId="1076"/>
          <ac:spMkLst>
            <pc:docMk/>
            <pc:sldMk cId="0" sldId="267"/>
            <ac:spMk id="286" creationId="{00000000-0000-0000-0000-000000000000}"/>
          </ac:spMkLst>
        </pc:spChg>
        <pc:grpChg chg="add mod ord">
          <ac:chgData name="Runde, Anne (Annie)" userId="60f02010-108e-4de9-86cc-4c89fe4bec0e" providerId="ADAL" clId="{FF9521B1-1E67-4A90-A90D-299FD9125DB6}" dt="2022-12-09T22:55:31.176" v="279" actId="167"/>
          <ac:grpSpMkLst>
            <pc:docMk/>
            <pc:sldMk cId="0" sldId="267"/>
            <ac:grpSpMk id="4" creationId="{0C3FCBCF-65DE-91E3-95A6-BBA58F3BF406}"/>
          </ac:grpSpMkLst>
        </pc:grpChg>
        <pc:grpChg chg="mod">
          <ac:chgData name="Runde, Anne (Annie)" userId="60f02010-108e-4de9-86cc-4c89fe4bec0e" providerId="ADAL" clId="{FF9521B1-1E67-4A90-A90D-299FD9125DB6}" dt="2022-12-09T22:55:20.613" v="276"/>
          <ac:grpSpMkLst>
            <pc:docMk/>
            <pc:sldMk cId="0" sldId="267"/>
            <ac:grpSpMk id="5" creationId="{EAAACD96-A1B6-3892-D83E-B007405EDA93}"/>
          </ac:grpSpMkLst>
        </pc:grpChg>
        <pc:grpChg chg="mod">
          <ac:chgData name="Runde, Anne (Annie)" userId="60f02010-108e-4de9-86cc-4c89fe4bec0e" providerId="ADAL" clId="{FF9521B1-1E67-4A90-A90D-299FD9125DB6}" dt="2022-12-09T22:55:20.613" v="276"/>
          <ac:grpSpMkLst>
            <pc:docMk/>
            <pc:sldMk cId="0" sldId="267"/>
            <ac:grpSpMk id="6" creationId="{DAD2A955-3FB8-7993-E52E-BD24FAFA18DC}"/>
          </ac:grpSpMkLst>
        </pc:grpChg>
        <pc:grpChg chg="mod">
          <ac:chgData name="Runde, Anne (Annie)" userId="60f02010-108e-4de9-86cc-4c89fe4bec0e" providerId="ADAL" clId="{FF9521B1-1E67-4A90-A90D-299FD9125DB6}" dt="2022-12-09T22:55:20.613" v="276"/>
          <ac:grpSpMkLst>
            <pc:docMk/>
            <pc:sldMk cId="0" sldId="267"/>
            <ac:grpSpMk id="7" creationId="{53A3C4DB-6AF6-0EBB-2A30-95C97CAB7256}"/>
          </ac:grpSpMkLst>
        </pc:grpChg>
        <pc:grpChg chg="mod">
          <ac:chgData name="Runde, Anne (Annie)" userId="60f02010-108e-4de9-86cc-4c89fe4bec0e" providerId="ADAL" clId="{FF9521B1-1E67-4A90-A90D-299FD9125DB6}" dt="2022-12-09T22:55:20.613" v="276"/>
          <ac:grpSpMkLst>
            <pc:docMk/>
            <pc:sldMk cId="0" sldId="267"/>
            <ac:grpSpMk id="8" creationId="{1BFB6B80-E092-D460-ACEF-990F10CD52EA}"/>
          </ac:grpSpMkLst>
        </pc:grpChg>
        <pc:picChg chg="add mod ord">
          <ac:chgData name="Runde, Anne (Annie)" userId="60f02010-108e-4de9-86cc-4c89fe4bec0e" providerId="ADAL" clId="{FF9521B1-1E67-4A90-A90D-299FD9125DB6}" dt="2022-12-09T22:55:31.176" v="279" actId="167"/>
          <ac:picMkLst>
            <pc:docMk/>
            <pc:sldMk cId="0" sldId="267"/>
            <ac:picMk id="3" creationId="{657BE561-80E0-97DB-2275-06452A3416CF}"/>
          </ac:picMkLst>
        </pc:picChg>
        <pc:picChg chg="mod">
          <ac:chgData name="Runde, Anne (Annie)" userId="60f02010-108e-4de9-86cc-4c89fe4bec0e" providerId="ADAL" clId="{FF9521B1-1E67-4A90-A90D-299FD9125DB6}" dt="2022-12-09T22:55:20.613" v="276"/>
          <ac:picMkLst>
            <pc:docMk/>
            <pc:sldMk cId="0" sldId="267"/>
            <ac:picMk id="10" creationId="{7C6146BA-A824-39F6-342A-CDDBF9CAA416}"/>
          </ac:picMkLst>
        </pc:picChg>
        <pc:picChg chg="mod">
          <ac:chgData name="Runde, Anne (Annie)" userId="60f02010-108e-4de9-86cc-4c89fe4bec0e" providerId="ADAL" clId="{FF9521B1-1E67-4A90-A90D-299FD9125DB6}" dt="2022-12-09T22:55:20.613" v="276"/>
          <ac:picMkLst>
            <pc:docMk/>
            <pc:sldMk cId="0" sldId="267"/>
            <ac:picMk id="12" creationId="{840EF404-7F20-A23B-7756-2CF38CA107BE}"/>
          </ac:picMkLst>
        </pc:picChg>
        <pc:picChg chg="mod">
          <ac:chgData name="Runde, Anne (Annie)" userId="60f02010-108e-4de9-86cc-4c89fe4bec0e" providerId="ADAL" clId="{FF9521B1-1E67-4A90-A90D-299FD9125DB6}" dt="2022-12-09T22:55:20.613" v="276"/>
          <ac:picMkLst>
            <pc:docMk/>
            <pc:sldMk cId="0" sldId="267"/>
            <ac:picMk id="14" creationId="{9A046FA5-34D7-AF69-5005-D55A49FD3205}"/>
          </ac:picMkLst>
        </pc:picChg>
        <pc:picChg chg="mod">
          <ac:chgData name="Runde, Anne (Annie)" userId="60f02010-108e-4de9-86cc-4c89fe4bec0e" providerId="ADAL" clId="{FF9521B1-1E67-4A90-A90D-299FD9125DB6}" dt="2022-12-09T22:55:20.613" v="276"/>
          <ac:picMkLst>
            <pc:docMk/>
            <pc:sldMk cId="0" sldId="267"/>
            <ac:picMk id="16" creationId="{53BAF34F-B1A7-803A-ECA1-8828B4FE8144}"/>
          </ac:picMkLst>
        </pc:picChg>
        <pc:picChg chg="del">
          <ac:chgData name="Runde, Anne (Annie)" userId="60f02010-108e-4de9-86cc-4c89fe4bec0e" providerId="ADAL" clId="{FF9521B1-1E67-4A90-A90D-299FD9125DB6}" dt="2022-12-09T22:55:26.548" v="278" actId="478"/>
          <ac:picMkLst>
            <pc:docMk/>
            <pc:sldMk cId="0" sldId="267"/>
            <ac:picMk id="276" creationId="{00000000-0000-0000-0000-000000000000}"/>
          </ac:picMkLst>
        </pc:picChg>
      </pc:sldChg>
      <pc:sldChg chg="modSp mod">
        <pc:chgData name="Runde, Anne (Annie)" userId="60f02010-108e-4de9-86cc-4c89fe4bec0e" providerId="ADAL" clId="{FF9521B1-1E67-4A90-A90D-299FD9125DB6}" dt="2022-12-09T23:03:14.465" v="428" actId="1076"/>
        <pc:sldMkLst>
          <pc:docMk/>
          <pc:sldMk cId="0" sldId="271"/>
        </pc:sldMkLst>
        <pc:spChg chg="mod">
          <ac:chgData name="Runde, Anne (Annie)" userId="60f02010-108e-4de9-86cc-4c89fe4bec0e" providerId="ADAL" clId="{FF9521B1-1E67-4A90-A90D-299FD9125DB6}" dt="2022-12-09T23:03:14.465" v="428" actId="1076"/>
          <ac:spMkLst>
            <pc:docMk/>
            <pc:sldMk cId="0" sldId="271"/>
            <ac:spMk id="16" creationId="{6C8B86ED-EBF8-428F-9DE1-EB8EB67E1D01}"/>
          </ac:spMkLst>
        </pc:spChg>
      </pc:sldChg>
      <pc:sldChg chg="modSp mod">
        <pc:chgData name="Runde, Anne (Annie)" userId="60f02010-108e-4de9-86cc-4c89fe4bec0e" providerId="ADAL" clId="{FF9521B1-1E67-4A90-A90D-299FD9125DB6}" dt="2022-12-09T23:03:07.690" v="427" actId="1076"/>
        <pc:sldMkLst>
          <pc:docMk/>
          <pc:sldMk cId="0" sldId="272"/>
        </pc:sldMkLst>
        <pc:spChg chg="mod">
          <ac:chgData name="Runde, Anne (Annie)" userId="60f02010-108e-4de9-86cc-4c89fe4bec0e" providerId="ADAL" clId="{FF9521B1-1E67-4A90-A90D-299FD9125DB6}" dt="2022-12-09T23:03:07.690" v="427" actId="1076"/>
          <ac:spMkLst>
            <pc:docMk/>
            <pc:sldMk cId="0" sldId="272"/>
            <ac:spMk id="5" creationId="{C3EA361A-893F-9F3E-DC91-71E16B142E86}"/>
          </ac:spMkLst>
        </pc:spChg>
      </pc:sldChg>
      <pc:sldChg chg="addSp delSp modSp mod">
        <pc:chgData name="Runde, Anne (Annie)" userId="60f02010-108e-4de9-86cc-4c89fe4bec0e" providerId="ADAL" clId="{FF9521B1-1E67-4A90-A90D-299FD9125DB6}" dt="2022-12-09T22:57:30.803" v="314" actId="255"/>
        <pc:sldMkLst>
          <pc:docMk/>
          <pc:sldMk cId="0" sldId="273"/>
        </pc:sldMkLst>
        <pc:spChg chg="add del">
          <ac:chgData name="Runde, Anne (Annie)" userId="60f02010-108e-4de9-86cc-4c89fe4bec0e" providerId="ADAL" clId="{FF9521B1-1E67-4A90-A90D-299FD9125DB6}" dt="2022-12-09T22:56:13.058" v="295" actId="22"/>
          <ac:spMkLst>
            <pc:docMk/>
            <pc:sldMk cId="0" sldId="273"/>
            <ac:spMk id="4" creationId="{CFE1BD71-5C90-9B6B-7E46-7A4D8B2372BE}"/>
          </ac:spMkLst>
        </pc:spChg>
        <pc:spChg chg="mod">
          <ac:chgData name="Runde, Anne (Annie)" userId="60f02010-108e-4de9-86cc-4c89fe4bec0e" providerId="ADAL" clId="{FF9521B1-1E67-4A90-A90D-299FD9125DB6}" dt="2022-12-09T22:56:38.274" v="299"/>
          <ac:spMkLst>
            <pc:docMk/>
            <pc:sldMk cId="0" sldId="273"/>
            <ac:spMk id="11" creationId="{3ABB18AB-07D2-F765-AEF7-B02F8D5812AE}"/>
          </ac:spMkLst>
        </pc:spChg>
        <pc:spChg chg="mod">
          <ac:chgData name="Runde, Anne (Annie)" userId="60f02010-108e-4de9-86cc-4c89fe4bec0e" providerId="ADAL" clId="{FF9521B1-1E67-4A90-A90D-299FD9125DB6}" dt="2022-12-09T22:56:38.274" v="299"/>
          <ac:spMkLst>
            <pc:docMk/>
            <pc:sldMk cId="0" sldId="273"/>
            <ac:spMk id="13" creationId="{7455983D-1868-5D6D-4E83-72576D7293BA}"/>
          </ac:spMkLst>
        </pc:spChg>
        <pc:spChg chg="mod">
          <ac:chgData name="Runde, Anne (Annie)" userId="60f02010-108e-4de9-86cc-4c89fe4bec0e" providerId="ADAL" clId="{FF9521B1-1E67-4A90-A90D-299FD9125DB6}" dt="2022-12-09T22:56:38.274" v="299"/>
          <ac:spMkLst>
            <pc:docMk/>
            <pc:sldMk cId="0" sldId="273"/>
            <ac:spMk id="15" creationId="{B767EAFB-9BC4-9C18-2ABE-1D916801ECFB}"/>
          </ac:spMkLst>
        </pc:spChg>
        <pc:spChg chg="mod">
          <ac:chgData name="Runde, Anne (Annie)" userId="60f02010-108e-4de9-86cc-4c89fe4bec0e" providerId="ADAL" clId="{FF9521B1-1E67-4A90-A90D-299FD9125DB6}" dt="2022-12-09T22:56:38.274" v="299"/>
          <ac:spMkLst>
            <pc:docMk/>
            <pc:sldMk cId="0" sldId="273"/>
            <ac:spMk id="17" creationId="{A288C2E9-9EAA-78FE-672D-D27AE3387F84}"/>
          </ac:spMkLst>
        </pc:spChg>
        <pc:spChg chg="mod">
          <ac:chgData name="Runde, Anne (Annie)" userId="60f02010-108e-4de9-86cc-4c89fe4bec0e" providerId="ADAL" clId="{FF9521B1-1E67-4A90-A90D-299FD9125DB6}" dt="2022-12-09T22:57:30.803" v="314" actId="255"/>
          <ac:spMkLst>
            <pc:docMk/>
            <pc:sldMk cId="0" sldId="273"/>
            <ac:spMk id="377" creationId="{00000000-0000-0000-0000-000000000000}"/>
          </ac:spMkLst>
        </pc:spChg>
        <pc:spChg chg="del">
          <ac:chgData name="Runde, Anne (Annie)" userId="60f02010-108e-4de9-86cc-4c89fe4bec0e" providerId="ADAL" clId="{FF9521B1-1E67-4A90-A90D-299FD9125DB6}" dt="2022-12-09T22:56:18.938" v="297" actId="478"/>
          <ac:spMkLst>
            <pc:docMk/>
            <pc:sldMk cId="0" sldId="273"/>
            <ac:spMk id="385" creationId="{00000000-0000-0000-0000-000000000000}"/>
          </ac:spMkLst>
        </pc:spChg>
        <pc:spChg chg="mod">
          <ac:chgData name="Runde, Anne (Annie)" userId="60f02010-108e-4de9-86cc-4c89fe4bec0e" providerId="ADAL" clId="{FF9521B1-1E67-4A90-A90D-299FD9125DB6}" dt="2022-12-09T22:56:45.975" v="301" actId="1076"/>
          <ac:spMkLst>
            <pc:docMk/>
            <pc:sldMk cId="0" sldId="273"/>
            <ac:spMk id="386" creationId="{00000000-0000-0000-0000-000000000000}"/>
          </ac:spMkLst>
        </pc:spChg>
        <pc:grpChg chg="add mod ord">
          <ac:chgData name="Runde, Anne (Annie)" userId="60f02010-108e-4de9-86cc-4c89fe4bec0e" providerId="ADAL" clId="{FF9521B1-1E67-4A90-A90D-299FD9125DB6}" dt="2022-12-09T22:56:41.549" v="300" actId="167"/>
          <ac:grpSpMkLst>
            <pc:docMk/>
            <pc:sldMk cId="0" sldId="273"/>
            <ac:grpSpMk id="6" creationId="{37D5799A-454F-C628-FF70-B85B94312940}"/>
          </ac:grpSpMkLst>
        </pc:grpChg>
        <pc:grpChg chg="mod">
          <ac:chgData name="Runde, Anne (Annie)" userId="60f02010-108e-4de9-86cc-4c89fe4bec0e" providerId="ADAL" clId="{FF9521B1-1E67-4A90-A90D-299FD9125DB6}" dt="2022-12-09T22:56:38.274" v="299"/>
          <ac:grpSpMkLst>
            <pc:docMk/>
            <pc:sldMk cId="0" sldId="273"/>
            <ac:grpSpMk id="7" creationId="{2744F7B2-2D48-8BA3-28AD-09D0C8D81CD1}"/>
          </ac:grpSpMkLst>
        </pc:grpChg>
        <pc:grpChg chg="mod">
          <ac:chgData name="Runde, Anne (Annie)" userId="60f02010-108e-4de9-86cc-4c89fe4bec0e" providerId="ADAL" clId="{FF9521B1-1E67-4A90-A90D-299FD9125DB6}" dt="2022-12-09T22:56:38.274" v="299"/>
          <ac:grpSpMkLst>
            <pc:docMk/>
            <pc:sldMk cId="0" sldId="273"/>
            <ac:grpSpMk id="8" creationId="{FE611384-6A0A-723E-7E88-15198D47A900}"/>
          </ac:grpSpMkLst>
        </pc:grpChg>
        <pc:grpChg chg="mod">
          <ac:chgData name="Runde, Anne (Annie)" userId="60f02010-108e-4de9-86cc-4c89fe4bec0e" providerId="ADAL" clId="{FF9521B1-1E67-4A90-A90D-299FD9125DB6}" dt="2022-12-09T22:56:38.274" v="299"/>
          <ac:grpSpMkLst>
            <pc:docMk/>
            <pc:sldMk cId="0" sldId="273"/>
            <ac:grpSpMk id="9" creationId="{6EA94241-33AA-E1A4-36D8-8F8704F7885F}"/>
          </ac:grpSpMkLst>
        </pc:grpChg>
        <pc:grpChg chg="mod">
          <ac:chgData name="Runde, Anne (Annie)" userId="60f02010-108e-4de9-86cc-4c89fe4bec0e" providerId="ADAL" clId="{FF9521B1-1E67-4A90-A90D-299FD9125DB6}" dt="2022-12-09T22:56:38.274" v="299"/>
          <ac:grpSpMkLst>
            <pc:docMk/>
            <pc:sldMk cId="0" sldId="273"/>
            <ac:grpSpMk id="10" creationId="{75CB7188-97F5-1260-50DE-20740BCF7F76}"/>
          </ac:grpSpMkLst>
        </pc:grpChg>
        <pc:picChg chg="add mod ord">
          <ac:chgData name="Runde, Anne (Annie)" userId="60f02010-108e-4de9-86cc-4c89fe4bec0e" providerId="ADAL" clId="{FF9521B1-1E67-4A90-A90D-299FD9125DB6}" dt="2022-12-09T22:56:41.549" v="300" actId="167"/>
          <ac:picMkLst>
            <pc:docMk/>
            <pc:sldMk cId="0" sldId="273"/>
            <ac:picMk id="5" creationId="{182035E5-D58A-9236-C413-D1E7DB68F659}"/>
          </ac:picMkLst>
        </pc:picChg>
        <pc:picChg chg="mod">
          <ac:chgData name="Runde, Anne (Annie)" userId="60f02010-108e-4de9-86cc-4c89fe4bec0e" providerId="ADAL" clId="{FF9521B1-1E67-4A90-A90D-299FD9125DB6}" dt="2022-12-09T22:56:38.274" v="299"/>
          <ac:picMkLst>
            <pc:docMk/>
            <pc:sldMk cId="0" sldId="273"/>
            <ac:picMk id="12" creationId="{DC8DDC52-FD3B-E6B4-B050-0FB2F2C8DB2D}"/>
          </ac:picMkLst>
        </pc:picChg>
        <pc:picChg chg="mod">
          <ac:chgData name="Runde, Anne (Annie)" userId="60f02010-108e-4de9-86cc-4c89fe4bec0e" providerId="ADAL" clId="{FF9521B1-1E67-4A90-A90D-299FD9125DB6}" dt="2022-12-09T22:56:38.274" v="299"/>
          <ac:picMkLst>
            <pc:docMk/>
            <pc:sldMk cId="0" sldId="273"/>
            <ac:picMk id="14" creationId="{283D8572-5EAF-F73A-E825-23774E6F6F6C}"/>
          </ac:picMkLst>
        </pc:picChg>
        <pc:picChg chg="mod">
          <ac:chgData name="Runde, Anne (Annie)" userId="60f02010-108e-4de9-86cc-4c89fe4bec0e" providerId="ADAL" clId="{FF9521B1-1E67-4A90-A90D-299FD9125DB6}" dt="2022-12-09T22:56:38.274" v="299"/>
          <ac:picMkLst>
            <pc:docMk/>
            <pc:sldMk cId="0" sldId="273"/>
            <ac:picMk id="16" creationId="{79F41129-F8ED-08EC-1B51-57BED0C31370}"/>
          </ac:picMkLst>
        </pc:picChg>
        <pc:picChg chg="mod">
          <ac:chgData name="Runde, Anne (Annie)" userId="60f02010-108e-4de9-86cc-4c89fe4bec0e" providerId="ADAL" clId="{FF9521B1-1E67-4A90-A90D-299FD9125DB6}" dt="2022-12-09T22:56:38.274" v="299"/>
          <ac:picMkLst>
            <pc:docMk/>
            <pc:sldMk cId="0" sldId="273"/>
            <ac:picMk id="18" creationId="{03CCA734-A27F-4BEC-C16A-F34CC0F0E32F}"/>
          </ac:picMkLst>
        </pc:picChg>
        <pc:picChg chg="del">
          <ac:chgData name="Runde, Anne (Annie)" userId="60f02010-108e-4de9-86cc-4c89fe4bec0e" providerId="ADAL" clId="{FF9521B1-1E67-4A90-A90D-299FD9125DB6}" dt="2022-12-09T22:56:15.562" v="296" actId="478"/>
          <ac:picMkLst>
            <pc:docMk/>
            <pc:sldMk cId="0" sldId="273"/>
            <ac:picMk id="376" creationId="{00000000-0000-0000-0000-000000000000}"/>
          </ac:picMkLst>
        </pc:picChg>
      </pc:sldChg>
      <pc:sldChg chg="modSp mod modCm">
        <pc:chgData name="Runde, Anne (Annie)" userId="60f02010-108e-4de9-86cc-4c89fe4bec0e" providerId="ADAL" clId="{FF9521B1-1E67-4A90-A90D-299FD9125DB6}" dt="2022-12-09T23:02:53.275" v="426" actId="1038"/>
        <pc:sldMkLst>
          <pc:docMk/>
          <pc:sldMk cId="0" sldId="274"/>
        </pc:sldMkLst>
        <pc:spChg chg="mod">
          <ac:chgData name="Runde, Anne (Annie)" userId="60f02010-108e-4de9-86cc-4c89fe4bec0e" providerId="ADAL" clId="{FF9521B1-1E67-4A90-A90D-299FD9125DB6}" dt="2022-12-09T23:02:41.144" v="419" actId="1076"/>
          <ac:spMkLst>
            <pc:docMk/>
            <pc:sldMk cId="0" sldId="274"/>
            <ac:spMk id="7" creationId="{DA8D4AB4-5CF9-846F-32A4-4FD1818710BE}"/>
          </ac:spMkLst>
        </pc:spChg>
        <pc:spChg chg="mod">
          <ac:chgData name="Runde, Anne (Annie)" userId="60f02010-108e-4de9-86cc-4c89fe4bec0e" providerId="ADAL" clId="{FF9521B1-1E67-4A90-A90D-299FD9125DB6}" dt="2022-12-09T23:02:53.275" v="426" actId="1038"/>
          <ac:spMkLst>
            <pc:docMk/>
            <pc:sldMk cId="0" sldId="274"/>
            <ac:spMk id="409" creationId="{00000000-0000-0000-0000-000000000000}"/>
          </ac:spMkLst>
        </pc:spChg>
        <pc:picChg chg="mod modCrop">
          <ac:chgData name="Runde, Anne (Annie)" userId="60f02010-108e-4de9-86cc-4c89fe4bec0e" providerId="ADAL" clId="{FF9521B1-1E67-4A90-A90D-299FD9125DB6}" dt="2022-12-09T23:02:47.703" v="420" actId="732"/>
          <ac:picMkLst>
            <pc:docMk/>
            <pc:sldMk cId="0" sldId="274"/>
            <ac:picMk id="5" creationId="{5A3E7DC3-1D9F-4EE4-9675-94B4D75ED86A}"/>
          </ac:picMkLst>
        </pc:picChg>
      </pc:sldChg>
      <pc:sldChg chg="addSp delSp modSp mod">
        <pc:chgData name="Runde, Anne (Annie)" userId="60f02010-108e-4de9-86cc-4c89fe4bec0e" providerId="ADAL" clId="{FF9521B1-1E67-4A90-A90D-299FD9125DB6}" dt="2022-12-09T23:00:05.246" v="414" actId="14100"/>
        <pc:sldMkLst>
          <pc:docMk/>
          <pc:sldMk cId="0" sldId="278"/>
        </pc:sldMkLst>
        <pc:spChg chg="mod">
          <ac:chgData name="Runde, Anne (Annie)" userId="60f02010-108e-4de9-86cc-4c89fe4bec0e" providerId="ADAL" clId="{FF9521B1-1E67-4A90-A90D-299FD9125DB6}" dt="2022-12-09T22:56:56.705" v="302"/>
          <ac:spMkLst>
            <pc:docMk/>
            <pc:sldMk cId="0" sldId="278"/>
            <ac:spMk id="9" creationId="{273C24C8-5A79-11F3-AE0D-3BE09FF354B3}"/>
          </ac:spMkLst>
        </pc:spChg>
        <pc:spChg chg="mod">
          <ac:chgData name="Runde, Anne (Annie)" userId="60f02010-108e-4de9-86cc-4c89fe4bec0e" providerId="ADAL" clId="{FF9521B1-1E67-4A90-A90D-299FD9125DB6}" dt="2022-12-09T22:56:56.705" v="302"/>
          <ac:spMkLst>
            <pc:docMk/>
            <pc:sldMk cId="0" sldId="278"/>
            <ac:spMk id="11" creationId="{4D577347-28FB-32B9-396C-2DEDAFE10FC6}"/>
          </ac:spMkLst>
        </pc:spChg>
        <pc:spChg chg="mod">
          <ac:chgData name="Runde, Anne (Annie)" userId="60f02010-108e-4de9-86cc-4c89fe4bec0e" providerId="ADAL" clId="{FF9521B1-1E67-4A90-A90D-299FD9125DB6}" dt="2022-12-09T22:56:56.705" v="302"/>
          <ac:spMkLst>
            <pc:docMk/>
            <pc:sldMk cId="0" sldId="278"/>
            <ac:spMk id="13" creationId="{09B7B868-9C70-1C2A-3944-A6D4D4DD3049}"/>
          </ac:spMkLst>
        </pc:spChg>
        <pc:spChg chg="mod">
          <ac:chgData name="Runde, Anne (Annie)" userId="60f02010-108e-4de9-86cc-4c89fe4bec0e" providerId="ADAL" clId="{FF9521B1-1E67-4A90-A90D-299FD9125DB6}" dt="2022-12-09T22:56:56.705" v="302"/>
          <ac:spMkLst>
            <pc:docMk/>
            <pc:sldMk cId="0" sldId="278"/>
            <ac:spMk id="15" creationId="{065147B8-8B65-60CA-91E3-37BA2BCD6B82}"/>
          </ac:spMkLst>
        </pc:spChg>
        <pc:spChg chg="mod">
          <ac:chgData name="Runde, Anne (Annie)" userId="60f02010-108e-4de9-86cc-4c89fe4bec0e" providerId="ADAL" clId="{FF9521B1-1E67-4A90-A90D-299FD9125DB6}" dt="2022-12-09T22:57:42.148" v="317" actId="255"/>
          <ac:spMkLst>
            <pc:docMk/>
            <pc:sldMk cId="0" sldId="278"/>
            <ac:spMk id="464" creationId="{00000000-0000-0000-0000-000000000000}"/>
          </ac:spMkLst>
        </pc:spChg>
        <pc:spChg chg="mod">
          <ac:chgData name="Runde, Anne (Annie)" userId="60f02010-108e-4de9-86cc-4c89fe4bec0e" providerId="ADAL" clId="{FF9521B1-1E67-4A90-A90D-299FD9125DB6}" dt="2022-12-09T23:00:05.246" v="414" actId="14100"/>
          <ac:spMkLst>
            <pc:docMk/>
            <pc:sldMk cId="0" sldId="278"/>
            <ac:spMk id="471" creationId="{00000000-0000-0000-0000-000000000000}"/>
          </ac:spMkLst>
        </pc:spChg>
        <pc:spChg chg="del">
          <ac:chgData name="Runde, Anne (Annie)" userId="60f02010-108e-4de9-86cc-4c89fe4bec0e" providerId="ADAL" clId="{FF9521B1-1E67-4A90-A90D-299FD9125DB6}" dt="2022-12-09T22:59:34.525" v="409" actId="478"/>
          <ac:spMkLst>
            <pc:docMk/>
            <pc:sldMk cId="0" sldId="278"/>
            <ac:spMk id="472" creationId="{00000000-0000-0000-0000-000000000000}"/>
          </ac:spMkLst>
        </pc:spChg>
        <pc:spChg chg="mod">
          <ac:chgData name="Runde, Anne (Annie)" userId="60f02010-108e-4de9-86cc-4c89fe4bec0e" providerId="ADAL" clId="{FF9521B1-1E67-4A90-A90D-299FD9125DB6}" dt="2022-12-09T22:57:06.761" v="308" actId="1076"/>
          <ac:spMkLst>
            <pc:docMk/>
            <pc:sldMk cId="0" sldId="278"/>
            <ac:spMk id="473" creationId="{00000000-0000-0000-0000-000000000000}"/>
          </ac:spMkLst>
        </pc:spChg>
        <pc:grpChg chg="add mod ord">
          <ac:chgData name="Runde, Anne (Annie)" userId="60f02010-108e-4de9-86cc-4c89fe4bec0e" providerId="ADAL" clId="{FF9521B1-1E67-4A90-A90D-299FD9125DB6}" dt="2022-12-09T22:57:03.524" v="306" actId="167"/>
          <ac:grpSpMkLst>
            <pc:docMk/>
            <pc:sldMk cId="0" sldId="278"/>
            <ac:grpSpMk id="4" creationId="{B49E7BFD-A988-7869-3098-0367F4C1027C}"/>
          </ac:grpSpMkLst>
        </pc:grpChg>
        <pc:grpChg chg="mod">
          <ac:chgData name="Runde, Anne (Annie)" userId="60f02010-108e-4de9-86cc-4c89fe4bec0e" providerId="ADAL" clId="{FF9521B1-1E67-4A90-A90D-299FD9125DB6}" dt="2022-12-09T22:56:56.705" v="302"/>
          <ac:grpSpMkLst>
            <pc:docMk/>
            <pc:sldMk cId="0" sldId="278"/>
            <ac:grpSpMk id="5" creationId="{F3A1092F-2159-9797-1B9A-731958B41463}"/>
          </ac:grpSpMkLst>
        </pc:grpChg>
        <pc:grpChg chg="mod">
          <ac:chgData name="Runde, Anne (Annie)" userId="60f02010-108e-4de9-86cc-4c89fe4bec0e" providerId="ADAL" clId="{FF9521B1-1E67-4A90-A90D-299FD9125DB6}" dt="2022-12-09T22:56:56.705" v="302"/>
          <ac:grpSpMkLst>
            <pc:docMk/>
            <pc:sldMk cId="0" sldId="278"/>
            <ac:grpSpMk id="6" creationId="{1CDEB451-BAB1-50EF-1000-073959776AFA}"/>
          </ac:grpSpMkLst>
        </pc:grpChg>
        <pc:grpChg chg="mod">
          <ac:chgData name="Runde, Anne (Annie)" userId="60f02010-108e-4de9-86cc-4c89fe4bec0e" providerId="ADAL" clId="{FF9521B1-1E67-4A90-A90D-299FD9125DB6}" dt="2022-12-09T22:56:56.705" v="302"/>
          <ac:grpSpMkLst>
            <pc:docMk/>
            <pc:sldMk cId="0" sldId="278"/>
            <ac:grpSpMk id="7" creationId="{41016AC8-7F13-E016-EFB8-5BA5A5E4AC61}"/>
          </ac:grpSpMkLst>
        </pc:grpChg>
        <pc:grpChg chg="mod">
          <ac:chgData name="Runde, Anne (Annie)" userId="60f02010-108e-4de9-86cc-4c89fe4bec0e" providerId="ADAL" clId="{FF9521B1-1E67-4A90-A90D-299FD9125DB6}" dt="2022-12-09T22:56:56.705" v="302"/>
          <ac:grpSpMkLst>
            <pc:docMk/>
            <pc:sldMk cId="0" sldId="278"/>
            <ac:grpSpMk id="8" creationId="{A9FF8C6B-062C-0D5C-C999-F2841B393087}"/>
          </ac:grpSpMkLst>
        </pc:grpChg>
        <pc:picChg chg="add mod ord">
          <ac:chgData name="Runde, Anne (Annie)" userId="60f02010-108e-4de9-86cc-4c89fe4bec0e" providerId="ADAL" clId="{FF9521B1-1E67-4A90-A90D-299FD9125DB6}" dt="2022-12-09T22:57:03.524" v="306" actId="167"/>
          <ac:picMkLst>
            <pc:docMk/>
            <pc:sldMk cId="0" sldId="278"/>
            <ac:picMk id="3" creationId="{044492E0-14FC-A7DA-879B-CEF870415243}"/>
          </ac:picMkLst>
        </pc:picChg>
        <pc:picChg chg="mod">
          <ac:chgData name="Runde, Anne (Annie)" userId="60f02010-108e-4de9-86cc-4c89fe4bec0e" providerId="ADAL" clId="{FF9521B1-1E67-4A90-A90D-299FD9125DB6}" dt="2022-12-09T22:56:56.705" v="302"/>
          <ac:picMkLst>
            <pc:docMk/>
            <pc:sldMk cId="0" sldId="278"/>
            <ac:picMk id="10" creationId="{52397019-C743-27AA-6F4B-073F2428F15B}"/>
          </ac:picMkLst>
        </pc:picChg>
        <pc:picChg chg="mod">
          <ac:chgData name="Runde, Anne (Annie)" userId="60f02010-108e-4de9-86cc-4c89fe4bec0e" providerId="ADAL" clId="{FF9521B1-1E67-4A90-A90D-299FD9125DB6}" dt="2022-12-09T22:56:56.705" v="302"/>
          <ac:picMkLst>
            <pc:docMk/>
            <pc:sldMk cId="0" sldId="278"/>
            <ac:picMk id="12" creationId="{B80FDA32-FB47-F322-62C8-BE4F8FF6B2F1}"/>
          </ac:picMkLst>
        </pc:picChg>
        <pc:picChg chg="mod">
          <ac:chgData name="Runde, Anne (Annie)" userId="60f02010-108e-4de9-86cc-4c89fe4bec0e" providerId="ADAL" clId="{FF9521B1-1E67-4A90-A90D-299FD9125DB6}" dt="2022-12-09T22:56:56.705" v="302"/>
          <ac:picMkLst>
            <pc:docMk/>
            <pc:sldMk cId="0" sldId="278"/>
            <ac:picMk id="14" creationId="{903C73AB-25B2-8AA7-BA23-624B7FDDB317}"/>
          </ac:picMkLst>
        </pc:picChg>
        <pc:picChg chg="mod">
          <ac:chgData name="Runde, Anne (Annie)" userId="60f02010-108e-4de9-86cc-4c89fe4bec0e" providerId="ADAL" clId="{FF9521B1-1E67-4A90-A90D-299FD9125DB6}" dt="2022-12-09T22:56:56.705" v="302"/>
          <ac:picMkLst>
            <pc:docMk/>
            <pc:sldMk cId="0" sldId="278"/>
            <ac:picMk id="16" creationId="{FF92572E-9177-42CE-126A-ABCE8650F9DB}"/>
          </ac:picMkLst>
        </pc:picChg>
        <pc:picChg chg="del">
          <ac:chgData name="Runde, Anne (Annie)" userId="60f02010-108e-4de9-86cc-4c89fe4bec0e" providerId="ADAL" clId="{FF9521B1-1E67-4A90-A90D-299FD9125DB6}" dt="2022-12-09T22:57:04.926" v="307" actId="478"/>
          <ac:picMkLst>
            <pc:docMk/>
            <pc:sldMk cId="0" sldId="278"/>
            <ac:picMk id="463" creationId="{00000000-0000-0000-0000-000000000000}"/>
          </ac:picMkLst>
        </pc:picChg>
      </pc:sldChg>
      <pc:sldChg chg="addSp delSp modSp mod setBg">
        <pc:chgData name="Runde, Anne (Annie)" userId="60f02010-108e-4de9-86cc-4c89fe4bec0e" providerId="ADAL" clId="{FF9521B1-1E67-4A90-A90D-299FD9125DB6}" dt="2022-12-09T22:59:22.372" v="408" actId="207"/>
        <pc:sldMkLst>
          <pc:docMk/>
          <pc:sldMk cId="0" sldId="281"/>
        </pc:sldMkLst>
        <pc:spChg chg="add del">
          <ac:chgData name="Runde, Anne (Annie)" userId="60f02010-108e-4de9-86cc-4c89fe4bec0e" providerId="ADAL" clId="{FF9521B1-1E67-4A90-A90D-299FD9125DB6}" dt="2022-12-09T22:58:24.611" v="320" actId="11529"/>
          <ac:spMkLst>
            <pc:docMk/>
            <pc:sldMk cId="0" sldId="281"/>
            <ac:spMk id="3" creationId="{EB3BED87-3616-4E26-A6EB-B4FF4646AB91}"/>
          </ac:spMkLst>
        </pc:spChg>
        <pc:spChg chg="add mod ord">
          <ac:chgData name="Runde, Anne (Annie)" userId="60f02010-108e-4de9-86cc-4c89fe4bec0e" providerId="ADAL" clId="{FF9521B1-1E67-4A90-A90D-299FD9125DB6}" dt="2022-12-09T22:59:22.372" v="408" actId="207"/>
          <ac:spMkLst>
            <pc:docMk/>
            <pc:sldMk cId="0" sldId="281"/>
            <ac:spMk id="5" creationId="{442AAD2F-31F2-0675-2061-C5CFBADCB996}"/>
          </ac:spMkLst>
        </pc:spChg>
        <pc:spChg chg="mod">
          <ac:chgData name="Runde, Anne (Annie)" userId="60f02010-108e-4de9-86cc-4c89fe4bec0e" providerId="ADAL" clId="{FF9521B1-1E67-4A90-A90D-299FD9125DB6}" dt="2022-12-09T22:58:10.095" v="318" actId="1076"/>
          <ac:spMkLst>
            <pc:docMk/>
            <pc:sldMk cId="0" sldId="281"/>
            <ac:spMk id="525" creationId="{00000000-0000-0000-0000-000000000000}"/>
          </ac:spMkLst>
        </pc:spChg>
        <pc:picChg chg="ord">
          <ac:chgData name="Runde, Anne (Annie)" userId="60f02010-108e-4de9-86cc-4c89fe4bec0e" providerId="ADAL" clId="{FF9521B1-1E67-4A90-A90D-299FD9125DB6}" dt="2022-12-09T22:58:55.388" v="326" actId="167"/>
          <ac:picMkLst>
            <pc:docMk/>
            <pc:sldMk cId="0" sldId="281"/>
            <ac:picMk id="4" creationId="{54C40891-2426-4F34-9575-E217FAAFD248}"/>
          </ac:picMkLst>
        </pc:picChg>
      </pc:sldChg>
    </pc:docChg>
  </pc:docChgLst>
  <pc:docChgLst>
    <pc:chgData name="Larmie, Molly R" userId="3aed521a-7077-475e-b537-67da507ad75a" providerId="ADAL" clId="{70696600-9D0C-44C5-8188-A19C9460FBE5}"/>
    <pc:docChg chg="undo custSel modSld">
      <pc:chgData name="Larmie, Molly R" userId="3aed521a-7077-475e-b537-67da507ad75a" providerId="ADAL" clId="{70696600-9D0C-44C5-8188-A19C9460FBE5}" dt="2021-10-10T03:16:39.613" v="104" actId="1035"/>
      <pc:docMkLst>
        <pc:docMk/>
      </pc:docMkLst>
      <pc:sldChg chg="delSp modSp mod">
        <pc:chgData name="Larmie, Molly R" userId="3aed521a-7077-475e-b537-67da507ad75a" providerId="ADAL" clId="{70696600-9D0C-44C5-8188-A19C9460FBE5}" dt="2021-10-10T02:57:27.586" v="11" actId="14100"/>
        <pc:sldMkLst>
          <pc:docMk/>
          <pc:sldMk cId="0" sldId="259"/>
        </pc:sldMkLst>
        <pc:spChg chg="del mod">
          <ac:chgData name="Larmie, Molly R" userId="3aed521a-7077-475e-b537-67da507ad75a" providerId="ADAL" clId="{70696600-9D0C-44C5-8188-A19C9460FBE5}" dt="2021-10-10T02:34:13.473" v="1" actId="478"/>
          <ac:spMkLst>
            <pc:docMk/>
            <pc:sldMk cId="0" sldId="259"/>
            <ac:spMk id="2" creationId="{14A1CEA9-FE9F-4D6C-91FB-00DD71140446}"/>
          </ac:spMkLst>
        </pc:spChg>
        <pc:spChg chg="mod">
          <ac:chgData name="Larmie, Molly R" userId="3aed521a-7077-475e-b537-67da507ad75a" providerId="ADAL" clId="{70696600-9D0C-44C5-8188-A19C9460FBE5}" dt="2021-10-10T02:57:27.586" v="11" actId="14100"/>
          <ac:spMkLst>
            <pc:docMk/>
            <pc:sldMk cId="0" sldId="259"/>
            <ac:spMk id="145" creationId="{00000000-0000-0000-0000-000000000000}"/>
          </ac:spMkLst>
        </pc:spChg>
        <pc:spChg chg="mod">
          <ac:chgData name="Larmie, Molly R" userId="3aed521a-7077-475e-b537-67da507ad75a" providerId="ADAL" clId="{70696600-9D0C-44C5-8188-A19C9460FBE5}" dt="2021-10-10T02:34:35.503" v="10" actId="1035"/>
          <ac:spMkLst>
            <pc:docMk/>
            <pc:sldMk cId="0" sldId="259"/>
            <ac:spMk id="153" creationId="{00000000-0000-0000-0000-000000000000}"/>
          </ac:spMkLst>
        </pc:spChg>
        <pc:picChg chg="mod">
          <ac:chgData name="Larmie, Molly R" userId="3aed521a-7077-475e-b537-67da507ad75a" providerId="ADAL" clId="{70696600-9D0C-44C5-8188-A19C9460FBE5}" dt="2021-10-10T02:34:26.509" v="5" actId="1076"/>
          <ac:picMkLst>
            <pc:docMk/>
            <pc:sldMk cId="0" sldId="259"/>
            <ac:picMk id="144" creationId="{00000000-0000-0000-0000-000000000000}"/>
          </ac:picMkLst>
        </pc:picChg>
      </pc:sldChg>
      <pc:sldChg chg="modSp mod">
        <pc:chgData name="Larmie, Molly R" userId="3aed521a-7077-475e-b537-67da507ad75a" providerId="ADAL" clId="{70696600-9D0C-44C5-8188-A19C9460FBE5}" dt="2021-10-10T02:57:47.387" v="23" actId="1076"/>
        <pc:sldMkLst>
          <pc:docMk/>
          <pc:sldMk cId="0" sldId="261"/>
        </pc:sldMkLst>
        <pc:spChg chg="mod">
          <ac:chgData name="Larmie, Molly R" userId="3aed521a-7077-475e-b537-67da507ad75a" providerId="ADAL" clId="{70696600-9D0C-44C5-8188-A19C9460FBE5}" dt="2021-10-10T02:57:42.835" v="22" actId="1036"/>
          <ac:spMkLst>
            <pc:docMk/>
            <pc:sldMk cId="0" sldId="261"/>
            <ac:spMk id="186" creationId="{00000000-0000-0000-0000-000000000000}"/>
          </ac:spMkLst>
        </pc:spChg>
        <pc:picChg chg="mod">
          <ac:chgData name="Larmie, Molly R" userId="3aed521a-7077-475e-b537-67da507ad75a" providerId="ADAL" clId="{70696600-9D0C-44C5-8188-A19C9460FBE5}" dt="2021-10-10T02:57:47.387" v="23" actId="1076"/>
          <ac:picMkLst>
            <pc:docMk/>
            <pc:sldMk cId="0" sldId="261"/>
            <ac:picMk id="184" creationId="{00000000-0000-0000-0000-000000000000}"/>
          </ac:picMkLst>
        </pc:picChg>
        <pc:picChg chg="mod">
          <ac:chgData name="Larmie, Molly R" userId="3aed521a-7077-475e-b537-67da507ad75a" providerId="ADAL" clId="{70696600-9D0C-44C5-8188-A19C9460FBE5}" dt="2021-10-10T02:57:42.835" v="22" actId="1036"/>
          <ac:picMkLst>
            <pc:docMk/>
            <pc:sldMk cId="0" sldId="261"/>
            <ac:picMk id="185" creationId="{00000000-0000-0000-0000-000000000000}"/>
          </ac:picMkLst>
        </pc:picChg>
      </pc:sldChg>
      <pc:sldChg chg="modSp mod">
        <pc:chgData name="Larmie, Molly R" userId="3aed521a-7077-475e-b537-67da507ad75a" providerId="ADAL" clId="{70696600-9D0C-44C5-8188-A19C9460FBE5}" dt="2021-10-10T02:58:13.744" v="24" actId="1076"/>
        <pc:sldMkLst>
          <pc:docMk/>
          <pc:sldMk cId="0" sldId="262"/>
        </pc:sldMkLst>
        <pc:picChg chg="mod">
          <ac:chgData name="Larmie, Molly R" userId="3aed521a-7077-475e-b537-67da507ad75a" providerId="ADAL" clId="{70696600-9D0C-44C5-8188-A19C9460FBE5}" dt="2021-10-10T02:58:13.744" v="24" actId="1076"/>
          <ac:picMkLst>
            <pc:docMk/>
            <pc:sldMk cId="0" sldId="262"/>
            <ac:picMk id="201" creationId="{00000000-0000-0000-0000-000000000000}"/>
          </ac:picMkLst>
        </pc:picChg>
      </pc:sldChg>
      <pc:sldChg chg="modSp mod">
        <pc:chgData name="Larmie, Molly R" userId="3aed521a-7077-475e-b537-67da507ad75a" providerId="ADAL" clId="{70696600-9D0C-44C5-8188-A19C9460FBE5}" dt="2021-10-10T02:58:46.844" v="29" actId="732"/>
        <pc:sldMkLst>
          <pc:docMk/>
          <pc:sldMk cId="0" sldId="263"/>
        </pc:sldMkLst>
        <pc:spChg chg="mod">
          <ac:chgData name="Larmie, Molly R" userId="3aed521a-7077-475e-b537-67da507ad75a" providerId="ADAL" clId="{70696600-9D0C-44C5-8188-A19C9460FBE5}" dt="2021-10-10T02:58:32.163" v="28" actId="1036"/>
          <ac:spMkLst>
            <pc:docMk/>
            <pc:sldMk cId="0" sldId="263"/>
            <ac:spMk id="209" creationId="{00000000-0000-0000-0000-000000000000}"/>
          </ac:spMkLst>
        </pc:spChg>
        <pc:picChg chg="mod modCrop">
          <ac:chgData name="Larmie, Molly R" userId="3aed521a-7077-475e-b537-67da507ad75a" providerId="ADAL" clId="{70696600-9D0C-44C5-8188-A19C9460FBE5}" dt="2021-10-10T02:58:46.844" v="29" actId="732"/>
          <ac:picMkLst>
            <pc:docMk/>
            <pc:sldMk cId="0" sldId="263"/>
            <ac:picMk id="208" creationId="{00000000-0000-0000-0000-000000000000}"/>
          </ac:picMkLst>
        </pc:picChg>
      </pc:sldChg>
      <pc:sldChg chg="modSp mod">
        <pc:chgData name="Larmie, Molly R" userId="3aed521a-7077-475e-b537-67da507ad75a" providerId="ADAL" clId="{70696600-9D0C-44C5-8188-A19C9460FBE5}" dt="2021-10-10T03:13:05.274" v="98" actId="403"/>
        <pc:sldMkLst>
          <pc:docMk/>
          <pc:sldMk cId="0" sldId="265"/>
        </pc:sldMkLst>
        <pc:spChg chg="mod">
          <ac:chgData name="Larmie, Molly R" userId="3aed521a-7077-475e-b537-67da507ad75a" providerId="ADAL" clId="{70696600-9D0C-44C5-8188-A19C9460FBE5}" dt="2021-10-10T03:13:05.274" v="98" actId="403"/>
          <ac:spMkLst>
            <pc:docMk/>
            <pc:sldMk cId="0" sldId="265"/>
            <ac:spMk id="243" creationId="{00000000-0000-0000-0000-000000000000}"/>
          </ac:spMkLst>
        </pc:spChg>
        <pc:spChg chg="mod">
          <ac:chgData name="Larmie, Molly R" userId="3aed521a-7077-475e-b537-67da507ad75a" providerId="ADAL" clId="{70696600-9D0C-44C5-8188-A19C9460FBE5}" dt="2021-10-10T03:02:59.767" v="30" actId="2711"/>
          <ac:spMkLst>
            <pc:docMk/>
            <pc:sldMk cId="0" sldId="265"/>
            <ac:spMk id="257" creationId="{00000000-0000-0000-0000-000000000000}"/>
          </ac:spMkLst>
        </pc:spChg>
      </pc:sldChg>
      <pc:sldChg chg="modSp mod">
        <pc:chgData name="Larmie, Molly R" userId="3aed521a-7077-475e-b537-67da507ad75a" providerId="ADAL" clId="{70696600-9D0C-44C5-8188-A19C9460FBE5}" dt="2021-10-10T03:12:21.713" v="90" actId="1036"/>
        <pc:sldMkLst>
          <pc:docMk/>
          <pc:sldMk cId="0" sldId="268"/>
        </pc:sldMkLst>
        <pc:spChg chg="mod">
          <ac:chgData name="Larmie, Molly R" userId="3aed521a-7077-475e-b537-67da507ad75a" providerId="ADAL" clId="{70696600-9D0C-44C5-8188-A19C9460FBE5}" dt="2021-10-10T03:12:21.713" v="90" actId="1036"/>
          <ac:spMkLst>
            <pc:docMk/>
            <pc:sldMk cId="0" sldId="268"/>
            <ac:spMk id="300" creationId="{00000000-0000-0000-0000-000000000000}"/>
          </ac:spMkLst>
        </pc:spChg>
      </pc:sldChg>
      <pc:sldChg chg="modSp mod">
        <pc:chgData name="Larmie, Molly R" userId="3aed521a-7077-475e-b537-67da507ad75a" providerId="ADAL" clId="{70696600-9D0C-44C5-8188-A19C9460FBE5}" dt="2021-10-10T03:12:26.476" v="96" actId="1036"/>
        <pc:sldMkLst>
          <pc:docMk/>
          <pc:sldMk cId="0" sldId="269"/>
        </pc:sldMkLst>
        <pc:spChg chg="mod">
          <ac:chgData name="Larmie, Molly R" userId="3aed521a-7077-475e-b537-67da507ad75a" providerId="ADAL" clId="{70696600-9D0C-44C5-8188-A19C9460FBE5}" dt="2021-10-10T03:12:26.476" v="96" actId="1036"/>
          <ac:spMkLst>
            <pc:docMk/>
            <pc:sldMk cId="0" sldId="269"/>
            <ac:spMk id="324" creationId="{00000000-0000-0000-0000-000000000000}"/>
          </ac:spMkLst>
        </pc:spChg>
      </pc:sldChg>
      <pc:sldChg chg="modSp mod">
        <pc:chgData name="Larmie, Molly R" userId="3aed521a-7077-475e-b537-67da507ad75a" providerId="ADAL" clId="{70696600-9D0C-44C5-8188-A19C9460FBE5}" dt="2021-10-10T03:03:22.157" v="31" actId="2711"/>
        <pc:sldMkLst>
          <pc:docMk/>
          <pc:sldMk cId="0" sldId="270"/>
        </pc:sldMkLst>
        <pc:spChg chg="mod">
          <ac:chgData name="Larmie, Molly R" userId="3aed521a-7077-475e-b537-67da507ad75a" providerId="ADAL" clId="{70696600-9D0C-44C5-8188-A19C9460FBE5}" dt="2021-10-10T03:03:22.157" v="31" actId="2711"/>
          <ac:spMkLst>
            <pc:docMk/>
            <pc:sldMk cId="0" sldId="270"/>
            <ac:spMk id="344" creationId="{00000000-0000-0000-0000-000000000000}"/>
          </ac:spMkLst>
        </pc:spChg>
      </pc:sldChg>
      <pc:sldChg chg="addSp delSp modSp mod">
        <pc:chgData name="Larmie, Molly R" userId="3aed521a-7077-475e-b537-67da507ad75a" providerId="ADAL" clId="{70696600-9D0C-44C5-8188-A19C9460FBE5}" dt="2021-10-10T03:06:39.573" v="37" actId="1038"/>
        <pc:sldMkLst>
          <pc:docMk/>
          <pc:sldMk cId="0" sldId="272"/>
        </pc:sldMkLst>
        <pc:spChg chg="add del">
          <ac:chgData name="Larmie, Molly R" userId="3aed521a-7077-475e-b537-67da507ad75a" providerId="ADAL" clId="{70696600-9D0C-44C5-8188-A19C9460FBE5}" dt="2021-10-10T03:06:26.493" v="33" actId="478"/>
          <ac:spMkLst>
            <pc:docMk/>
            <pc:sldMk cId="0" sldId="272"/>
            <ac:spMk id="2" creationId="{FDAE45F4-F17D-4EA7-B00C-6A64C4FB7AA6}"/>
          </ac:spMkLst>
        </pc:spChg>
        <pc:spChg chg="add del mod">
          <ac:chgData name="Larmie, Molly R" userId="3aed521a-7077-475e-b537-67da507ad75a" providerId="ADAL" clId="{70696600-9D0C-44C5-8188-A19C9460FBE5}" dt="2021-10-10T03:06:26.493" v="33" actId="478"/>
          <ac:spMkLst>
            <pc:docMk/>
            <pc:sldMk cId="0" sldId="272"/>
            <ac:spMk id="4" creationId="{0C6F0F6F-7A4F-47EF-80B6-C6394709A114}"/>
          </ac:spMkLst>
        </pc:spChg>
        <pc:spChg chg="mod">
          <ac:chgData name="Larmie, Molly R" userId="3aed521a-7077-475e-b537-67da507ad75a" providerId="ADAL" clId="{70696600-9D0C-44C5-8188-A19C9460FBE5}" dt="2021-10-10T03:06:39.573" v="37" actId="1038"/>
          <ac:spMkLst>
            <pc:docMk/>
            <pc:sldMk cId="0" sldId="272"/>
            <ac:spMk id="363" creationId="{00000000-0000-0000-0000-000000000000}"/>
          </ac:spMkLst>
        </pc:spChg>
      </pc:sldChg>
      <pc:sldChg chg="modSp mod">
        <pc:chgData name="Larmie, Molly R" userId="3aed521a-7077-475e-b537-67da507ad75a" providerId="ADAL" clId="{70696600-9D0C-44C5-8188-A19C9460FBE5}" dt="2021-10-10T03:08:44.690" v="56" actId="1038"/>
        <pc:sldMkLst>
          <pc:docMk/>
          <pc:sldMk cId="0" sldId="277"/>
        </pc:sldMkLst>
        <pc:spChg chg="mod">
          <ac:chgData name="Larmie, Molly R" userId="3aed521a-7077-475e-b537-67da507ad75a" providerId="ADAL" clId="{70696600-9D0C-44C5-8188-A19C9460FBE5}" dt="2021-10-10T03:08:44.690" v="56" actId="1038"/>
          <ac:spMkLst>
            <pc:docMk/>
            <pc:sldMk cId="0" sldId="277"/>
            <ac:spMk id="458" creationId="{00000000-0000-0000-0000-000000000000}"/>
          </ac:spMkLst>
        </pc:spChg>
      </pc:sldChg>
      <pc:sldChg chg="modSp mod">
        <pc:chgData name="Larmie, Molly R" userId="3aed521a-7077-475e-b537-67da507ad75a" providerId="ADAL" clId="{70696600-9D0C-44C5-8188-A19C9460FBE5}" dt="2021-10-10T03:09:02.794" v="63" actId="1038"/>
        <pc:sldMkLst>
          <pc:docMk/>
          <pc:sldMk cId="0" sldId="279"/>
        </pc:sldMkLst>
        <pc:spChg chg="mod">
          <ac:chgData name="Larmie, Molly R" userId="3aed521a-7077-475e-b537-67da507ad75a" providerId="ADAL" clId="{70696600-9D0C-44C5-8188-A19C9460FBE5}" dt="2021-10-10T03:09:02.794" v="63" actId="1038"/>
          <ac:spMkLst>
            <pc:docMk/>
            <pc:sldMk cId="0" sldId="279"/>
            <ac:spMk id="487" creationId="{00000000-0000-0000-0000-000000000000}"/>
          </ac:spMkLst>
        </pc:spChg>
      </pc:sldChg>
      <pc:sldChg chg="modSp mod">
        <pc:chgData name="Larmie, Molly R" userId="3aed521a-7077-475e-b537-67da507ad75a" providerId="ADAL" clId="{70696600-9D0C-44C5-8188-A19C9460FBE5}" dt="2021-10-10T03:09:07.761" v="68" actId="1036"/>
        <pc:sldMkLst>
          <pc:docMk/>
          <pc:sldMk cId="0" sldId="280"/>
        </pc:sldMkLst>
        <pc:spChg chg="mod">
          <ac:chgData name="Larmie, Molly R" userId="3aed521a-7077-475e-b537-67da507ad75a" providerId="ADAL" clId="{70696600-9D0C-44C5-8188-A19C9460FBE5}" dt="2021-10-10T03:09:07.761" v="68" actId="1036"/>
          <ac:spMkLst>
            <pc:docMk/>
            <pc:sldMk cId="0" sldId="280"/>
            <ac:spMk id="506" creationId="{00000000-0000-0000-0000-000000000000}"/>
          </ac:spMkLst>
        </pc:spChg>
      </pc:sldChg>
      <pc:sldChg chg="modSp mod">
        <pc:chgData name="Larmie, Molly R" userId="3aed521a-7077-475e-b537-67da507ad75a" providerId="ADAL" clId="{70696600-9D0C-44C5-8188-A19C9460FBE5}" dt="2021-10-10T03:16:39.613" v="104" actId="1035"/>
        <pc:sldMkLst>
          <pc:docMk/>
          <pc:sldMk cId="0" sldId="281"/>
        </pc:sldMkLst>
        <pc:spChg chg="mod">
          <ac:chgData name="Larmie, Molly R" userId="3aed521a-7077-475e-b537-67da507ad75a" providerId="ADAL" clId="{70696600-9D0C-44C5-8188-A19C9460FBE5}" dt="2021-10-10T03:10:25.028" v="78" actId="1037"/>
          <ac:spMkLst>
            <pc:docMk/>
            <pc:sldMk cId="0" sldId="281"/>
            <ac:spMk id="525" creationId="{00000000-0000-0000-0000-000000000000}"/>
          </ac:spMkLst>
        </pc:spChg>
        <pc:spChg chg="mod">
          <ac:chgData name="Larmie, Molly R" userId="3aed521a-7077-475e-b537-67da507ad75a" providerId="ADAL" clId="{70696600-9D0C-44C5-8188-A19C9460FBE5}" dt="2021-10-10T03:16:39.613" v="104" actId="1035"/>
          <ac:spMkLst>
            <pc:docMk/>
            <pc:sldMk cId="0" sldId="281"/>
            <ac:spMk id="529" creationId="{00000000-0000-0000-0000-000000000000}"/>
          </ac:spMkLst>
        </pc:spChg>
        <pc:picChg chg="mod">
          <ac:chgData name="Larmie, Molly R" userId="3aed521a-7077-475e-b537-67da507ad75a" providerId="ADAL" clId="{70696600-9D0C-44C5-8188-A19C9460FBE5}" dt="2021-10-10T03:10:20.114" v="69" actId="14100"/>
          <ac:picMkLst>
            <pc:docMk/>
            <pc:sldMk cId="0" sldId="281"/>
            <ac:picMk id="517" creationId="{00000000-0000-0000-0000-000000000000}"/>
          </ac:picMkLst>
        </pc:picChg>
      </pc:sldChg>
      <pc:sldChg chg="modSp mod">
        <pc:chgData name="Larmie, Molly R" userId="3aed521a-7077-475e-b537-67da507ad75a" providerId="ADAL" clId="{70696600-9D0C-44C5-8188-A19C9460FBE5}" dt="2021-10-10T03:10:52.948" v="84" actId="14100"/>
        <pc:sldMkLst>
          <pc:docMk/>
          <pc:sldMk cId="0" sldId="282"/>
        </pc:sldMkLst>
        <pc:spChg chg="mod">
          <ac:chgData name="Larmie, Molly R" userId="3aed521a-7077-475e-b537-67da507ad75a" providerId="ADAL" clId="{70696600-9D0C-44C5-8188-A19C9460FBE5}" dt="2021-10-10T03:10:46.065" v="83" actId="14100"/>
          <ac:spMkLst>
            <pc:docMk/>
            <pc:sldMk cId="0" sldId="282"/>
            <ac:spMk id="2" creationId="{3217A87C-6411-459C-BE0E-09D0DDEDF38A}"/>
          </ac:spMkLst>
        </pc:spChg>
        <pc:spChg chg="mod">
          <ac:chgData name="Larmie, Molly R" userId="3aed521a-7077-475e-b537-67da507ad75a" providerId="ADAL" clId="{70696600-9D0C-44C5-8188-A19C9460FBE5}" dt="2021-10-10T03:10:52.948" v="84" actId="14100"/>
          <ac:spMkLst>
            <pc:docMk/>
            <pc:sldMk cId="0" sldId="282"/>
            <ac:spMk id="536" creationId="{00000000-0000-0000-0000-000000000000}"/>
          </ac:spMkLst>
        </pc:spChg>
        <pc:picChg chg="mod">
          <ac:chgData name="Larmie, Molly R" userId="3aed521a-7077-475e-b537-67da507ad75a" providerId="ADAL" clId="{70696600-9D0C-44C5-8188-A19C9460FBE5}" dt="2021-10-10T03:10:33.803" v="80" actId="1076"/>
          <ac:picMkLst>
            <pc:docMk/>
            <pc:sldMk cId="0" sldId="282"/>
            <ac:picMk id="544" creationId="{00000000-0000-0000-0000-000000000000}"/>
          </ac:picMkLst>
        </pc:picChg>
      </pc:sldChg>
    </pc:docChg>
  </pc:docChgLst>
  <pc:docChgLst>
    <pc:chgData name="Janson, Brian D" userId="17869c82-e820-4f0b-9ef4-6bb812314540" providerId="ADAL" clId="{5A00B40F-5FE6-428E-8363-DDE440C2044E}"/>
    <pc:docChg chg="delSld modSld">
      <pc:chgData name="Janson, Brian D" userId="17869c82-e820-4f0b-9ef4-6bb812314540" providerId="ADAL" clId="{5A00B40F-5FE6-428E-8363-DDE440C2044E}" dt="2023-10-26T18:49:20.574" v="1" actId="2696"/>
      <pc:docMkLst>
        <pc:docMk/>
      </pc:docMkLst>
      <pc:sldChg chg="modSp mod">
        <pc:chgData name="Janson, Brian D" userId="17869c82-e820-4f0b-9ef4-6bb812314540" providerId="ADAL" clId="{5A00B40F-5FE6-428E-8363-DDE440C2044E}" dt="2023-10-26T18:48:49.179" v="0" actId="1076"/>
        <pc:sldMkLst>
          <pc:docMk/>
          <pc:sldMk cId="0" sldId="275"/>
        </pc:sldMkLst>
        <pc:spChg chg="mod">
          <ac:chgData name="Janson, Brian D" userId="17869c82-e820-4f0b-9ef4-6bb812314540" providerId="ADAL" clId="{5A00B40F-5FE6-428E-8363-DDE440C2044E}" dt="2023-10-26T18:48:49.179" v="0" actId="1076"/>
          <ac:spMkLst>
            <pc:docMk/>
            <pc:sldMk cId="0" sldId="275"/>
            <ac:spMk id="429" creationId="{00000000-0000-0000-0000-000000000000}"/>
          </ac:spMkLst>
        </pc:spChg>
      </pc:sldChg>
      <pc:sldChg chg="del">
        <pc:chgData name="Janson, Brian D" userId="17869c82-e820-4f0b-9ef4-6bb812314540" providerId="ADAL" clId="{5A00B40F-5FE6-428E-8363-DDE440C2044E}" dt="2023-10-26T18:49:20.574" v="1" actId="2696"/>
        <pc:sldMkLst>
          <pc:docMk/>
          <pc:sldMk cId="0" sldId="282"/>
        </pc:sldMkLst>
      </pc:sldChg>
    </pc:docChg>
  </pc:docChgLst>
  <pc:docChgLst>
    <pc:chgData name="Runde, Anne (Annie)" userId="60f02010-108e-4de9-86cc-4c89fe4bec0e" providerId="ADAL" clId="{082605A4-3924-4878-82C0-1AFD1BED84A0}"/>
    <pc:docChg chg="undo custSel modSld">
      <pc:chgData name="Runde, Anne (Annie)" userId="60f02010-108e-4de9-86cc-4c89fe4bec0e" providerId="ADAL" clId="{082605A4-3924-4878-82C0-1AFD1BED84A0}" dt="2023-01-04T00:49:49.288" v="279" actId="732"/>
      <pc:docMkLst>
        <pc:docMk/>
      </pc:docMkLst>
      <pc:sldChg chg="modSp mod">
        <pc:chgData name="Runde, Anne (Annie)" userId="60f02010-108e-4de9-86cc-4c89fe4bec0e" providerId="ADAL" clId="{082605A4-3924-4878-82C0-1AFD1BED84A0}" dt="2023-01-03T23:59:26.507" v="6" actId="1035"/>
        <pc:sldMkLst>
          <pc:docMk/>
          <pc:sldMk cId="0" sldId="256"/>
        </pc:sldMkLst>
        <pc:spChg chg="mod">
          <ac:chgData name="Runde, Anne (Annie)" userId="60f02010-108e-4de9-86cc-4c89fe4bec0e" providerId="ADAL" clId="{082605A4-3924-4878-82C0-1AFD1BED84A0}" dt="2023-01-03T23:59:15.809" v="0" actId="14100"/>
          <ac:spMkLst>
            <pc:docMk/>
            <pc:sldMk cId="0" sldId="256"/>
            <ac:spMk id="105" creationId="{00000000-0000-0000-0000-000000000000}"/>
          </ac:spMkLst>
        </pc:spChg>
        <pc:spChg chg="mod">
          <ac:chgData name="Runde, Anne (Annie)" userId="60f02010-108e-4de9-86cc-4c89fe4bec0e" providerId="ADAL" clId="{082605A4-3924-4878-82C0-1AFD1BED84A0}" dt="2023-01-03T23:59:26.507" v="6" actId="1035"/>
          <ac:spMkLst>
            <pc:docMk/>
            <pc:sldMk cId="0" sldId="256"/>
            <ac:spMk id="115" creationId="{00000000-0000-0000-0000-000000000000}"/>
          </ac:spMkLst>
        </pc:spChg>
      </pc:sldChg>
      <pc:sldChg chg="addSp modSp mod">
        <pc:chgData name="Runde, Anne (Annie)" userId="60f02010-108e-4de9-86cc-4c89fe4bec0e" providerId="ADAL" clId="{082605A4-3924-4878-82C0-1AFD1BED84A0}" dt="2023-01-04T00:41:41.567" v="278" actId="1035"/>
        <pc:sldMkLst>
          <pc:docMk/>
          <pc:sldMk cId="0" sldId="260"/>
        </pc:sldMkLst>
        <pc:spChg chg="add mod">
          <ac:chgData name="Runde, Anne (Annie)" userId="60f02010-108e-4de9-86cc-4c89fe4bec0e" providerId="ADAL" clId="{082605A4-3924-4878-82C0-1AFD1BED84A0}" dt="2023-01-04T00:41:41.567" v="278" actId="1035"/>
          <ac:spMkLst>
            <pc:docMk/>
            <pc:sldMk cId="0" sldId="260"/>
            <ac:spMk id="3" creationId="{A75C347F-6719-CA4C-B21A-1BCF0565B02C}"/>
          </ac:spMkLst>
        </pc:spChg>
        <pc:spChg chg="mod">
          <ac:chgData name="Runde, Anne (Annie)" userId="60f02010-108e-4de9-86cc-4c89fe4bec0e" providerId="ADAL" clId="{082605A4-3924-4878-82C0-1AFD1BED84A0}" dt="2023-01-04T00:41:14.834" v="269" actId="20577"/>
          <ac:spMkLst>
            <pc:docMk/>
            <pc:sldMk cId="0" sldId="260"/>
            <ac:spMk id="168" creationId="{00000000-0000-0000-0000-000000000000}"/>
          </ac:spMkLst>
        </pc:spChg>
        <pc:picChg chg="mod modCrop">
          <ac:chgData name="Runde, Anne (Annie)" userId="60f02010-108e-4de9-86cc-4c89fe4bec0e" providerId="ADAL" clId="{082605A4-3924-4878-82C0-1AFD1BED84A0}" dt="2023-01-04T00:41:35.369" v="272" actId="732"/>
          <ac:picMkLst>
            <pc:docMk/>
            <pc:sldMk cId="0" sldId="260"/>
            <ac:picMk id="7" creationId="{96A0838C-98C9-9642-D362-2B9BCEEE8D3A}"/>
          </ac:picMkLst>
        </pc:picChg>
      </pc:sldChg>
      <pc:sldChg chg="addSp delSp modSp mod delAnim">
        <pc:chgData name="Runde, Anne (Annie)" userId="60f02010-108e-4de9-86cc-4c89fe4bec0e" providerId="ADAL" clId="{082605A4-3924-4878-82C0-1AFD1BED84A0}" dt="2023-01-04T00:12:30.664" v="36" actId="962"/>
        <pc:sldMkLst>
          <pc:docMk/>
          <pc:sldMk cId="0" sldId="263"/>
        </pc:sldMkLst>
        <pc:spChg chg="add mod">
          <ac:chgData name="Runde, Anne (Annie)" userId="60f02010-108e-4de9-86cc-4c89fe4bec0e" providerId="ADAL" clId="{082605A4-3924-4878-82C0-1AFD1BED84A0}" dt="2023-01-04T00:10:22.068" v="28" actId="1076"/>
          <ac:spMkLst>
            <pc:docMk/>
            <pc:sldMk cId="0" sldId="263"/>
            <ac:spMk id="3" creationId="{D7916816-A538-6EF9-0314-4199C35CC116}"/>
          </ac:spMkLst>
        </pc:spChg>
        <pc:spChg chg="mod">
          <ac:chgData name="Runde, Anne (Annie)" userId="60f02010-108e-4de9-86cc-4c89fe4bec0e" providerId="ADAL" clId="{082605A4-3924-4878-82C0-1AFD1BED84A0}" dt="2023-01-04T00:10:17.979" v="27" actId="20577"/>
          <ac:spMkLst>
            <pc:docMk/>
            <pc:sldMk cId="0" sldId="263"/>
            <ac:spMk id="209" creationId="{00000000-0000-0000-0000-000000000000}"/>
          </ac:spMkLst>
        </pc:spChg>
        <pc:spChg chg="del">
          <ac:chgData name="Runde, Anne (Annie)" userId="60f02010-108e-4de9-86cc-4c89fe4bec0e" providerId="ADAL" clId="{082605A4-3924-4878-82C0-1AFD1BED84A0}" dt="2023-01-04T00:11:18.365" v="32" actId="478"/>
          <ac:spMkLst>
            <pc:docMk/>
            <pc:sldMk cId="0" sldId="263"/>
            <ac:spMk id="217" creationId="{00000000-0000-0000-0000-000000000000}"/>
          </ac:spMkLst>
        </pc:spChg>
        <pc:grpChg chg="mod">
          <ac:chgData name="Runde, Anne (Annie)" userId="60f02010-108e-4de9-86cc-4c89fe4bec0e" providerId="ADAL" clId="{082605A4-3924-4878-82C0-1AFD1BED84A0}" dt="2023-01-04T00:12:30.664" v="36" actId="962"/>
          <ac:grpSpMkLst>
            <pc:docMk/>
            <pc:sldMk cId="0" sldId="263"/>
            <ac:grpSpMk id="28" creationId="{51B60D31-9CFC-93BD-CBAE-0D769B791996}"/>
          </ac:grpSpMkLst>
        </pc:grpChg>
        <pc:picChg chg="mod ord">
          <ac:chgData name="Runde, Anne (Annie)" userId="60f02010-108e-4de9-86cc-4c89fe4bec0e" providerId="ADAL" clId="{082605A4-3924-4878-82C0-1AFD1BED84A0}" dt="2023-01-04T00:12:21.279" v="35" actId="962"/>
          <ac:picMkLst>
            <pc:docMk/>
            <pc:sldMk cId="0" sldId="263"/>
            <ac:picMk id="6" creationId="{CF7A913A-C4A7-6A99-F100-40831E49E265}"/>
          </ac:picMkLst>
        </pc:picChg>
      </pc:sldChg>
      <pc:sldChg chg="addSp modSp mod">
        <pc:chgData name="Runde, Anne (Annie)" userId="60f02010-108e-4de9-86cc-4c89fe4bec0e" providerId="ADAL" clId="{082605A4-3924-4878-82C0-1AFD1BED84A0}" dt="2023-01-04T00:12:54.386" v="44" actId="1076"/>
        <pc:sldMkLst>
          <pc:docMk/>
          <pc:sldMk cId="0" sldId="267"/>
        </pc:sldMkLst>
        <pc:spChg chg="add mod">
          <ac:chgData name="Runde, Anne (Annie)" userId="60f02010-108e-4de9-86cc-4c89fe4bec0e" providerId="ADAL" clId="{082605A4-3924-4878-82C0-1AFD1BED84A0}" dt="2023-01-04T00:12:54.386" v="44" actId="1076"/>
          <ac:spMkLst>
            <pc:docMk/>
            <pc:sldMk cId="0" sldId="267"/>
            <ac:spMk id="17" creationId="{81B912CB-4AA6-49A3-2292-ABB2F813AFB3}"/>
          </ac:spMkLst>
        </pc:spChg>
        <pc:spChg chg="mod">
          <ac:chgData name="Runde, Anne (Annie)" userId="60f02010-108e-4de9-86cc-4c89fe4bec0e" providerId="ADAL" clId="{082605A4-3924-4878-82C0-1AFD1BED84A0}" dt="2023-01-04T00:12:50.731" v="43" actId="20577"/>
          <ac:spMkLst>
            <pc:docMk/>
            <pc:sldMk cId="0" sldId="267"/>
            <ac:spMk id="277" creationId="{00000000-0000-0000-0000-000000000000}"/>
          </ac:spMkLst>
        </pc:spChg>
      </pc:sldChg>
      <pc:sldChg chg="modSp mod">
        <pc:chgData name="Runde, Anne (Annie)" userId="60f02010-108e-4de9-86cc-4c89fe4bec0e" providerId="ADAL" clId="{082605A4-3924-4878-82C0-1AFD1BED84A0}" dt="2023-01-04T00:49:49.288" v="279" actId="732"/>
        <pc:sldMkLst>
          <pc:docMk/>
          <pc:sldMk cId="0" sldId="268"/>
        </pc:sldMkLst>
        <pc:picChg chg="mod modCrop">
          <ac:chgData name="Runde, Anne (Annie)" userId="60f02010-108e-4de9-86cc-4c89fe4bec0e" providerId="ADAL" clId="{082605A4-3924-4878-82C0-1AFD1BED84A0}" dt="2023-01-04T00:49:49.288" v="279" actId="732"/>
          <ac:picMkLst>
            <pc:docMk/>
            <pc:sldMk cId="0" sldId="268"/>
            <ac:picMk id="3" creationId="{1AA69C06-2827-4B19-831D-BDCB852D860C}"/>
          </ac:picMkLst>
        </pc:picChg>
      </pc:sldChg>
      <pc:sldChg chg="addSp delSp modSp mod">
        <pc:chgData name="Runde, Anne (Annie)" userId="60f02010-108e-4de9-86cc-4c89fe4bec0e" providerId="ADAL" clId="{082605A4-3924-4878-82C0-1AFD1BED84A0}" dt="2023-01-04T00:39:00.285" v="113" actId="962"/>
        <pc:sldMkLst>
          <pc:docMk/>
          <pc:sldMk cId="0" sldId="273"/>
        </pc:sldMkLst>
        <pc:spChg chg="mod ord">
          <ac:chgData name="Runde, Anne (Annie)" userId="60f02010-108e-4de9-86cc-4c89fe4bec0e" providerId="ADAL" clId="{082605A4-3924-4878-82C0-1AFD1BED84A0}" dt="2023-01-04T00:37:55.599" v="101" actId="13244"/>
          <ac:spMkLst>
            <pc:docMk/>
            <pc:sldMk cId="0" sldId="273"/>
            <ac:spMk id="2" creationId="{BF557A8B-6083-48FB-BDF5-A75F92C7B5F1}"/>
          </ac:spMkLst>
        </pc:spChg>
        <pc:spChg chg="add mod">
          <ac:chgData name="Runde, Anne (Annie)" userId="60f02010-108e-4de9-86cc-4c89fe4bec0e" providerId="ADAL" clId="{082605A4-3924-4878-82C0-1AFD1BED84A0}" dt="2023-01-04T00:37:39.633" v="99" actId="1035"/>
          <ac:spMkLst>
            <pc:docMk/>
            <pc:sldMk cId="0" sldId="273"/>
            <ac:spMk id="3" creationId="{EB57847B-F132-028D-F5CB-CE4569C82713}"/>
          </ac:spMkLst>
        </pc:spChg>
        <pc:spChg chg="del mod">
          <ac:chgData name="Runde, Anne (Annie)" userId="60f02010-108e-4de9-86cc-4c89fe4bec0e" providerId="ADAL" clId="{082605A4-3924-4878-82C0-1AFD1BED84A0}" dt="2023-01-04T00:37:05.532" v="54" actId="478"/>
          <ac:spMkLst>
            <pc:docMk/>
            <pc:sldMk cId="0" sldId="273"/>
            <ac:spMk id="377" creationId="{00000000-0000-0000-0000-000000000000}"/>
          </ac:spMkLst>
        </pc:spChg>
        <pc:spChg chg="mod ord">
          <ac:chgData name="Runde, Anne (Annie)" userId="60f02010-108e-4de9-86cc-4c89fe4bec0e" providerId="ADAL" clId="{082605A4-3924-4878-82C0-1AFD1BED84A0}" dt="2023-01-04T00:39:00.285" v="113" actId="962"/>
          <ac:spMkLst>
            <pc:docMk/>
            <pc:sldMk cId="0" sldId="273"/>
            <ac:spMk id="386" creationId="{00000000-0000-0000-0000-000000000000}"/>
          </ac:spMkLst>
        </pc:spChg>
        <pc:grpChg chg="ord">
          <ac:chgData name="Runde, Anne (Annie)" userId="60f02010-108e-4de9-86cc-4c89fe4bec0e" providerId="ADAL" clId="{082605A4-3924-4878-82C0-1AFD1BED84A0}" dt="2023-01-04T00:38:50.148" v="112" actId="13244"/>
          <ac:grpSpMkLst>
            <pc:docMk/>
            <pc:sldMk cId="0" sldId="273"/>
            <ac:grpSpMk id="6" creationId="{37D5799A-454F-C628-FF70-B85B94312940}"/>
          </ac:grpSpMkLst>
        </pc:grpChg>
        <pc:picChg chg="mod ord">
          <ac:chgData name="Runde, Anne (Annie)" userId="60f02010-108e-4de9-86cc-4c89fe4bec0e" providerId="ADAL" clId="{082605A4-3924-4878-82C0-1AFD1BED84A0}" dt="2023-01-04T00:38:43.128" v="111" actId="13244"/>
          <ac:picMkLst>
            <pc:docMk/>
            <pc:sldMk cId="0" sldId="273"/>
            <ac:picMk id="5" creationId="{182035E5-D58A-9236-C413-D1E7DB68F659}"/>
          </ac:picMkLst>
        </pc:picChg>
      </pc:sldChg>
      <pc:sldChg chg="addSp delSp modSp mod">
        <pc:chgData name="Runde, Anne (Annie)" userId="60f02010-108e-4de9-86cc-4c89fe4bec0e" providerId="ADAL" clId="{082605A4-3924-4878-82C0-1AFD1BED84A0}" dt="2023-01-04T00:40:19.913" v="206" actId="13244"/>
        <pc:sldMkLst>
          <pc:docMk/>
          <pc:sldMk cId="0" sldId="278"/>
        </pc:sldMkLst>
        <pc:spChg chg="mod">
          <ac:chgData name="Runde, Anne (Annie)" userId="60f02010-108e-4de9-86cc-4c89fe4bec0e" providerId="ADAL" clId="{082605A4-3924-4878-82C0-1AFD1BED84A0}" dt="2023-01-04T00:39:59.785" v="173" actId="1036"/>
          <ac:spMkLst>
            <pc:docMk/>
            <pc:sldMk cId="0" sldId="278"/>
            <ac:spMk id="2" creationId="{313BD3F1-A6CC-418B-B9FC-2D5BCF68E266}"/>
          </ac:spMkLst>
        </pc:spChg>
        <pc:spChg chg="add mod">
          <ac:chgData name="Runde, Anne (Annie)" userId="60f02010-108e-4de9-86cc-4c89fe4bec0e" providerId="ADAL" clId="{082605A4-3924-4878-82C0-1AFD1BED84A0}" dt="2023-01-04T00:40:09.340" v="203" actId="1036"/>
          <ac:spMkLst>
            <pc:docMk/>
            <pc:sldMk cId="0" sldId="278"/>
            <ac:spMk id="17" creationId="{D928EFAF-3793-5B98-E290-D9988C3ACAB8}"/>
          </ac:spMkLst>
        </pc:spChg>
        <pc:spChg chg="del mod">
          <ac:chgData name="Runde, Anne (Annie)" userId="60f02010-108e-4de9-86cc-4c89fe4bec0e" providerId="ADAL" clId="{082605A4-3924-4878-82C0-1AFD1BED84A0}" dt="2023-01-04T00:39:22.073" v="115" actId="478"/>
          <ac:spMkLst>
            <pc:docMk/>
            <pc:sldMk cId="0" sldId="278"/>
            <ac:spMk id="464" creationId="{00000000-0000-0000-0000-000000000000}"/>
          </ac:spMkLst>
        </pc:spChg>
        <pc:grpChg chg="ord">
          <ac:chgData name="Runde, Anne (Annie)" userId="60f02010-108e-4de9-86cc-4c89fe4bec0e" providerId="ADAL" clId="{082605A4-3924-4878-82C0-1AFD1BED84A0}" dt="2023-01-04T00:40:19.913" v="206" actId="13244"/>
          <ac:grpSpMkLst>
            <pc:docMk/>
            <pc:sldMk cId="0" sldId="278"/>
            <ac:grpSpMk id="4" creationId="{B49E7BFD-A988-7869-3098-0367F4C1027C}"/>
          </ac:grpSpMkLst>
        </pc:grpChg>
        <pc:grpChg chg="ord">
          <ac:chgData name="Runde, Anne (Annie)" userId="60f02010-108e-4de9-86cc-4c89fe4bec0e" providerId="ADAL" clId="{082605A4-3924-4878-82C0-1AFD1BED84A0}" dt="2023-01-04T00:40:17.418" v="205" actId="13244"/>
          <ac:grpSpMkLst>
            <pc:docMk/>
            <pc:sldMk cId="0" sldId="278"/>
            <ac:grpSpMk id="465" creationId="{00000000-0000-0000-0000-000000000000}"/>
          </ac:grpSpMkLst>
        </pc:grpChg>
        <pc:picChg chg="ord">
          <ac:chgData name="Runde, Anne (Annie)" userId="60f02010-108e-4de9-86cc-4c89fe4bec0e" providerId="ADAL" clId="{082605A4-3924-4878-82C0-1AFD1BED84A0}" dt="2023-01-04T00:40:15.379" v="204" actId="13244"/>
          <ac:picMkLst>
            <pc:docMk/>
            <pc:sldMk cId="0" sldId="278"/>
            <ac:picMk id="3" creationId="{044492E0-14FC-A7DA-879B-CEF870415243}"/>
          </ac:picMkLst>
        </pc:picChg>
      </pc:sldChg>
    </pc:docChg>
  </pc:docChgLst>
  <pc:docChgLst>
    <pc:chgData name="Draper-Reich, Maia A" userId="47300390-9ae8-4738-8104-ee18b459c87c" providerId="ADAL" clId="{427C5520-E899-43F9-906B-F56520C8BE75}"/>
    <pc:docChg chg="undo custSel modSld">
      <pc:chgData name="Draper-Reich, Maia A" userId="47300390-9ae8-4738-8104-ee18b459c87c" providerId="ADAL" clId="{427C5520-E899-43F9-906B-F56520C8BE75}" dt="2021-08-27T01:07:57.335" v="80" actId="1076"/>
      <pc:docMkLst>
        <pc:docMk/>
      </pc:docMkLst>
      <pc:sldChg chg="modSp mod">
        <pc:chgData name="Draper-Reich, Maia A" userId="47300390-9ae8-4738-8104-ee18b459c87c" providerId="ADAL" clId="{427C5520-E899-43F9-906B-F56520C8BE75}" dt="2021-08-27T00:49:56.212" v="11" actId="1076"/>
        <pc:sldMkLst>
          <pc:docMk/>
          <pc:sldMk cId="0" sldId="256"/>
        </pc:sldMkLst>
        <pc:spChg chg="mod">
          <ac:chgData name="Draper-Reich, Maia A" userId="47300390-9ae8-4738-8104-ee18b459c87c" providerId="ADAL" clId="{427C5520-E899-43F9-906B-F56520C8BE75}" dt="2021-08-27T00:49:56.212" v="11" actId="1076"/>
          <ac:spMkLst>
            <pc:docMk/>
            <pc:sldMk cId="0" sldId="256"/>
            <ac:spMk id="2" creationId="{80825DA3-6ED4-4760-9513-69C05EB9BB9F}"/>
          </ac:spMkLst>
        </pc:spChg>
        <pc:spChg chg="mod">
          <ac:chgData name="Draper-Reich, Maia A" userId="47300390-9ae8-4738-8104-ee18b459c87c" providerId="ADAL" clId="{427C5520-E899-43F9-906B-F56520C8BE75}" dt="2021-08-27T00:49:16.630" v="1" actId="14100"/>
          <ac:spMkLst>
            <pc:docMk/>
            <pc:sldMk cId="0" sldId="256"/>
            <ac:spMk id="108" creationId="{00000000-0000-0000-0000-000000000000}"/>
          </ac:spMkLst>
        </pc:spChg>
      </pc:sldChg>
      <pc:sldChg chg="modSp mod">
        <pc:chgData name="Draper-Reich, Maia A" userId="47300390-9ae8-4738-8104-ee18b459c87c" providerId="ADAL" clId="{427C5520-E899-43F9-906B-F56520C8BE75}" dt="2021-08-27T01:01:05.759" v="27" actId="1076"/>
        <pc:sldMkLst>
          <pc:docMk/>
          <pc:sldMk cId="0" sldId="264"/>
        </pc:sldMkLst>
        <pc:spChg chg="mod">
          <ac:chgData name="Draper-Reich, Maia A" userId="47300390-9ae8-4738-8104-ee18b459c87c" providerId="ADAL" clId="{427C5520-E899-43F9-906B-F56520C8BE75}" dt="2021-08-27T01:00:13.158" v="17" actId="255"/>
          <ac:spMkLst>
            <pc:docMk/>
            <pc:sldMk cId="0" sldId="264"/>
            <ac:spMk id="235" creationId="{00000000-0000-0000-0000-000000000000}"/>
          </ac:spMkLst>
        </pc:spChg>
        <pc:spChg chg="mod">
          <ac:chgData name="Draper-Reich, Maia A" userId="47300390-9ae8-4738-8104-ee18b459c87c" providerId="ADAL" clId="{427C5520-E899-43F9-906B-F56520C8BE75}" dt="2021-08-27T01:01:05.759" v="27" actId="1076"/>
          <ac:spMkLst>
            <pc:docMk/>
            <pc:sldMk cId="0" sldId="264"/>
            <ac:spMk id="236" creationId="{00000000-0000-0000-0000-000000000000}"/>
          </ac:spMkLst>
        </pc:spChg>
        <pc:spChg chg="mod">
          <ac:chgData name="Draper-Reich, Maia A" userId="47300390-9ae8-4738-8104-ee18b459c87c" providerId="ADAL" clId="{427C5520-E899-43F9-906B-F56520C8BE75}" dt="2021-08-27T01:00:51.286" v="24" actId="1076"/>
          <ac:spMkLst>
            <pc:docMk/>
            <pc:sldMk cId="0" sldId="264"/>
            <ac:spMk id="237" creationId="{00000000-0000-0000-0000-000000000000}"/>
          </ac:spMkLst>
        </pc:spChg>
        <pc:picChg chg="mod">
          <ac:chgData name="Draper-Reich, Maia A" userId="47300390-9ae8-4738-8104-ee18b459c87c" providerId="ADAL" clId="{427C5520-E899-43F9-906B-F56520C8BE75}" dt="2021-08-27T01:00:55.607" v="26" actId="1076"/>
          <ac:picMkLst>
            <pc:docMk/>
            <pc:sldMk cId="0" sldId="264"/>
            <ac:picMk id="234" creationId="{00000000-0000-0000-0000-000000000000}"/>
          </ac:picMkLst>
        </pc:picChg>
      </pc:sldChg>
      <pc:sldChg chg="modSp mod">
        <pc:chgData name="Draper-Reich, Maia A" userId="47300390-9ae8-4738-8104-ee18b459c87c" providerId="ADAL" clId="{427C5520-E899-43F9-906B-F56520C8BE75}" dt="2021-08-27T01:04:08.085" v="37" actId="1076"/>
        <pc:sldMkLst>
          <pc:docMk/>
          <pc:sldMk cId="0" sldId="265"/>
        </pc:sldMkLst>
        <pc:spChg chg="mod">
          <ac:chgData name="Draper-Reich, Maia A" userId="47300390-9ae8-4738-8104-ee18b459c87c" providerId="ADAL" clId="{427C5520-E899-43F9-906B-F56520C8BE75}" dt="2021-08-27T01:02:04.006" v="29" actId="255"/>
          <ac:spMkLst>
            <pc:docMk/>
            <pc:sldMk cId="0" sldId="265"/>
            <ac:spMk id="254" creationId="{00000000-0000-0000-0000-000000000000}"/>
          </ac:spMkLst>
        </pc:spChg>
        <pc:spChg chg="mod">
          <ac:chgData name="Draper-Reich, Maia A" userId="47300390-9ae8-4738-8104-ee18b459c87c" providerId="ADAL" clId="{427C5520-E899-43F9-906B-F56520C8BE75}" dt="2021-08-27T01:03:54.246" v="34" actId="255"/>
          <ac:spMkLst>
            <pc:docMk/>
            <pc:sldMk cId="0" sldId="265"/>
            <ac:spMk id="255" creationId="{00000000-0000-0000-0000-000000000000}"/>
          </ac:spMkLst>
        </pc:spChg>
        <pc:spChg chg="mod">
          <ac:chgData name="Draper-Reich, Maia A" userId="47300390-9ae8-4738-8104-ee18b459c87c" providerId="ADAL" clId="{427C5520-E899-43F9-906B-F56520C8BE75}" dt="2021-08-27T01:02:19.142" v="32" actId="1076"/>
          <ac:spMkLst>
            <pc:docMk/>
            <pc:sldMk cId="0" sldId="265"/>
            <ac:spMk id="256" creationId="{00000000-0000-0000-0000-000000000000}"/>
          </ac:spMkLst>
        </pc:spChg>
        <pc:spChg chg="mod">
          <ac:chgData name="Draper-Reich, Maia A" userId="47300390-9ae8-4738-8104-ee18b459c87c" providerId="ADAL" clId="{427C5520-E899-43F9-906B-F56520C8BE75}" dt="2021-08-27T01:04:08.085" v="37" actId="1076"/>
          <ac:spMkLst>
            <pc:docMk/>
            <pc:sldMk cId="0" sldId="265"/>
            <ac:spMk id="257" creationId="{00000000-0000-0000-0000-000000000000}"/>
          </ac:spMkLst>
        </pc:spChg>
      </pc:sldChg>
      <pc:sldChg chg="addSp delSp modSp mod">
        <pc:chgData name="Draper-Reich, Maia A" userId="47300390-9ae8-4738-8104-ee18b459c87c" providerId="ADAL" clId="{427C5520-E899-43F9-906B-F56520C8BE75}" dt="2021-08-27T01:04:33.767" v="41" actId="20577"/>
        <pc:sldMkLst>
          <pc:docMk/>
          <pc:sldMk cId="0" sldId="268"/>
        </pc:sldMkLst>
        <pc:spChg chg="add mod">
          <ac:chgData name="Draper-Reich, Maia A" userId="47300390-9ae8-4738-8104-ee18b459c87c" providerId="ADAL" clId="{427C5520-E899-43F9-906B-F56520C8BE75}" dt="2021-08-27T01:04:33.767" v="41" actId="20577"/>
          <ac:spMkLst>
            <pc:docMk/>
            <pc:sldMk cId="0" sldId="268"/>
            <ac:spMk id="19" creationId="{AFBCD930-A021-4CF6-A5C5-6FAFDD441EA7}"/>
          </ac:spMkLst>
        </pc:spChg>
        <pc:spChg chg="add mod">
          <ac:chgData name="Draper-Reich, Maia A" userId="47300390-9ae8-4738-8104-ee18b459c87c" providerId="ADAL" clId="{427C5520-E899-43F9-906B-F56520C8BE75}" dt="2021-08-27T01:04:30.541" v="39"/>
          <ac:spMkLst>
            <pc:docMk/>
            <pc:sldMk cId="0" sldId="268"/>
            <ac:spMk id="20" creationId="{F28FE94C-E7E5-420C-AF37-E18B2FE97009}"/>
          </ac:spMkLst>
        </pc:spChg>
        <pc:spChg chg="add mod">
          <ac:chgData name="Draper-Reich, Maia A" userId="47300390-9ae8-4738-8104-ee18b459c87c" providerId="ADAL" clId="{427C5520-E899-43F9-906B-F56520C8BE75}" dt="2021-08-27T01:04:30.541" v="39"/>
          <ac:spMkLst>
            <pc:docMk/>
            <pc:sldMk cId="0" sldId="268"/>
            <ac:spMk id="21" creationId="{5AFC50DD-953B-4843-9915-7CF0DA58DD03}"/>
          </ac:spMkLst>
        </pc:spChg>
        <pc:grpChg chg="del">
          <ac:chgData name="Draper-Reich, Maia A" userId="47300390-9ae8-4738-8104-ee18b459c87c" providerId="ADAL" clId="{427C5520-E899-43F9-906B-F56520C8BE75}" dt="2021-08-27T01:04:29.638" v="38" actId="478"/>
          <ac:grpSpMkLst>
            <pc:docMk/>
            <pc:sldMk cId="0" sldId="268"/>
            <ac:grpSpMk id="301" creationId="{00000000-0000-0000-0000-000000000000}"/>
          </ac:grpSpMkLst>
        </pc:grpChg>
        <pc:picChg chg="add mod">
          <ac:chgData name="Draper-Reich, Maia A" userId="47300390-9ae8-4738-8104-ee18b459c87c" providerId="ADAL" clId="{427C5520-E899-43F9-906B-F56520C8BE75}" dt="2021-08-27T01:04:30.541" v="39"/>
          <ac:picMkLst>
            <pc:docMk/>
            <pc:sldMk cId="0" sldId="268"/>
            <ac:picMk id="18" creationId="{E694892B-AA33-4F78-BDAB-79C2B83A51BA}"/>
          </ac:picMkLst>
        </pc:picChg>
      </pc:sldChg>
      <pc:sldChg chg="modSp mod">
        <pc:chgData name="Draper-Reich, Maia A" userId="47300390-9ae8-4738-8104-ee18b459c87c" providerId="ADAL" clId="{427C5520-E899-43F9-906B-F56520C8BE75}" dt="2021-08-27T01:06:20.665" v="61" actId="1076"/>
        <pc:sldMkLst>
          <pc:docMk/>
          <pc:sldMk cId="0" sldId="270"/>
        </pc:sldMkLst>
        <pc:spChg chg="mod">
          <ac:chgData name="Draper-Reich, Maia A" userId="47300390-9ae8-4738-8104-ee18b459c87c" providerId="ADAL" clId="{427C5520-E899-43F9-906B-F56520C8BE75}" dt="2021-08-27T01:05:44.438" v="51" actId="255"/>
          <ac:spMkLst>
            <pc:docMk/>
            <pc:sldMk cId="0" sldId="270"/>
            <ac:spMk id="341" creationId="{00000000-0000-0000-0000-000000000000}"/>
          </ac:spMkLst>
        </pc:spChg>
        <pc:spChg chg="mod">
          <ac:chgData name="Draper-Reich, Maia A" userId="47300390-9ae8-4738-8104-ee18b459c87c" providerId="ADAL" clId="{427C5520-E899-43F9-906B-F56520C8BE75}" dt="2021-08-27T01:06:11.102" v="58" actId="1076"/>
          <ac:spMkLst>
            <pc:docMk/>
            <pc:sldMk cId="0" sldId="270"/>
            <ac:spMk id="342" creationId="{00000000-0000-0000-0000-000000000000}"/>
          </ac:spMkLst>
        </pc:spChg>
        <pc:spChg chg="mod">
          <ac:chgData name="Draper-Reich, Maia A" userId="47300390-9ae8-4738-8104-ee18b459c87c" providerId="ADAL" clId="{427C5520-E899-43F9-906B-F56520C8BE75}" dt="2021-08-27T01:06:08.294" v="57" actId="1076"/>
          <ac:spMkLst>
            <pc:docMk/>
            <pc:sldMk cId="0" sldId="270"/>
            <ac:spMk id="343" creationId="{00000000-0000-0000-0000-000000000000}"/>
          </ac:spMkLst>
        </pc:spChg>
        <pc:spChg chg="mod">
          <ac:chgData name="Draper-Reich, Maia A" userId="47300390-9ae8-4738-8104-ee18b459c87c" providerId="ADAL" clId="{427C5520-E899-43F9-906B-F56520C8BE75}" dt="2021-08-27T01:06:20.665" v="61" actId="1076"/>
          <ac:spMkLst>
            <pc:docMk/>
            <pc:sldMk cId="0" sldId="270"/>
            <ac:spMk id="344" creationId="{00000000-0000-0000-0000-000000000000}"/>
          </ac:spMkLst>
        </pc:spChg>
      </pc:sldChg>
      <pc:sldChg chg="addSp delSp modSp mod">
        <pc:chgData name="Draper-Reich, Maia A" userId="47300390-9ae8-4738-8104-ee18b459c87c" providerId="ADAL" clId="{427C5520-E899-43F9-906B-F56520C8BE75}" dt="2021-08-27T01:04:46.072" v="45" actId="20577"/>
        <pc:sldMkLst>
          <pc:docMk/>
          <pc:sldMk cId="0" sldId="274"/>
        </pc:sldMkLst>
        <pc:spChg chg="add mod">
          <ac:chgData name="Draper-Reich, Maia A" userId="47300390-9ae8-4738-8104-ee18b459c87c" providerId="ADAL" clId="{427C5520-E899-43F9-906B-F56520C8BE75}" dt="2021-08-27T01:04:46.072" v="45" actId="20577"/>
          <ac:spMkLst>
            <pc:docMk/>
            <pc:sldMk cId="0" sldId="274"/>
            <ac:spMk id="23" creationId="{7C277920-B97D-45DA-8FF3-2DB0DB826C91}"/>
          </ac:spMkLst>
        </pc:spChg>
        <pc:spChg chg="add mod">
          <ac:chgData name="Draper-Reich, Maia A" userId="47300390-9ae8-4738-8104-ee18b459c87c" providerId="ADAL" clId="{427C5520-E899-43F9-906B-F56520C8BE75}" dt="2021-08-27T01:04:43.419" v="43"/>
          <ac:spMkLst>
            <pc:docMk/>
            <pc:sldMk cId="0" sldId="274"/>
            <ac:spMk id="24" creationId="{532DCAC7-0C15-49D9-BF7E-D538EE1F3021}"/>
          </ac:spMkLst>
        </pc:spChg>
        <pc:spChg chg="add mod">
          <ac:chgData name="Draper-Reich, Maia A" userId="47300390-9ae8-4738-8104-ee18b459c87c" providerId="ADAL" clId="{427C5520-E899-43F9-906B-F56520C8BE75}" dt="2021-08-27T01:04:43.419" v="43"/>
          <ac:spMkLst>
            <pc:docMk/>
            <pc:sldMk cId="0" sldId="274"/>
            <ac:spMk id="25" creationId="{32E24F38-3843-4916-A686-CD703CA4350B}"/>
          </ac:spMkLst>
        </pc:spChg>
        <pc:grpChg chg="del">
          <ac:chgData name="Draper-Reich, Maia A" userId="47300390-9ae8-4738-8104-ee18b459c87c" providerId="ADAL" clId="{427C5520-E899-43F9-906B-F56520C8BE75}" dt="2021-08-27T01:04:42.086" v="42" actId="478"/>
          <ac:grpSpMkLst>
            <pc:docMk/>
            <pc:sldMk cId="0" sldId="274"/>
            <ac:grpSpMk id="402" creationId="{00000000-0000-0000-0000-000000000000}"/>
          </ac:grpSpMkLst>
        </pc:grpChg>
        <pc:picChg chg="add mod">
          <ac:chgData name="Draper-Reich, Maia A" userId="47300390-9ae8-4738-8104-ee18b459c87c" providerId="ADAL" clId="{427C5520-E899-43F9-906B-F56520C8BE75}" dt="2021-08-27T01:04:43.419" v="43"/>
          <ac:picMkLst>
            <pc:docMk/>
            <pc:sldMk cId="0" sldId="274"/>
            <ac:picMk id="22" creationId="{CA9AF146-6D98-4DBF-B2DA-B74634CF683C}"/>
          </ac:picMkLst>
        </pc:picChg>
      </pc:sldChg>
      <pc:sldChg chg="modSp mod">
        <pc:chgData name="Draper-Reich, Maia A" userId="47300390-9ae8-4738-8104-ee18b459c87c" providerId="ADAL" clId="{427C5520-E899-43F9-906B-F56520C8BE75}" dt="2021-08-27T01:07:18.152" v="71" actId="1076"/>
        <pc:sldMkLst>
          <pc:docMk/>
          <pc:sldMk cId="0" sldId="275"/>
        </pc:sldMkLst>
        <pc:spChg chg="mod">
          <ac:chgData name="Draper-Reich, Maia A" userId="47300390-9ae8-4738-8104-ee18b459c87c" providerId="ADAL" clId="{427C5520-E899-43F9-906B-F56520C8BE75}" dt="2021-08-27T01:06:36.487" v="63" actId="255"/>
          <ac:spMkLst>
            <pc:docMk/>
            <pc:sldMk cId="0" sldId="275"/>
            <ac:spMk id="424" creationId="{00000000-0000-0000-0000-000000000000}"/>
          </ac:spMkLst>
        </pc:spChg>
        <pc:spChg chg="mod">
          <ac:chgData name="Draper-Reich, Maia A" userId="47300390-9ae8-4738-8104-ee18b459c87c" providerId="ADAL" clId="{427C5520-E899-43F9-906B-F56520C8BE75}" dt="2021-08-27T01:07:01.144" v="68" actId="2711"/>
          <ac:spMkLst>
            <pc:docMk/>
            <pc:sldMk cId="0" sldId="275"/>
            <ac:spMk id="425" creationId="{00000000-0000-0000-0000-000000000000}"/>
          </ac:spMkLst>
        </pc:spChg>
        <pc:spChg chg="mod">
          <ac:chgData name="Draper-Reich, Maia A" userId="47300390-9ae8-4738-8104-ee18b459c87c" providerId="ADAL" clId="{427C5520-E899-43F9-906B-F56520C8BE75}" dt="2021-08-27T01:06:47.793" v="66" actId="1076"/>
          <ac:spMkLst>
            <pc:docMk/>
            <pc:sldMk cId="0" sldId="275"/>
            <ac:spMk id="426" creationId="{00000000-0000-0000-0000-000000000000}"/>
          </ac:spMkLst>
        </pc:spChg>
        <pc:spChg chg="mod">
          <ac:chgData name="Draper-Reich, Maia A" userId="47300390-9ae8-4738-8104-ee18b459c87c" providerId="ADAL" clId="{427C5520-E899-43F9-906B-F56520C8BE75}" dt="2021-08-27T01:07:18.152" v="71" actId="1076"/>
          <ac:spMkLst>
            <pc:docMk/>
            <pc:sldMk cId="0" sldId="275"/>
            <ac:spMk id="427" creationId="{00000000-0000-0000-0000-000000000000}"/>
          </ac:spMkLst>
        </pc:spChg>
      </pc:sldChg>
      <pc:sldChg chg="addSp delSp modSp mod">
        <pc:chgData name="Draper-Reich, Maia A" userId="47300390-9ae8-4738-8104-ee18b459c87c" providerId="ADAL" clId="{427C5520-E899-43F9-906B-F56520C8BE75}" dt="2021-08-27T01:04:57.783" v="49" actId="20577"/>
        <pc:sldMkLst>
          <pc:docMk/>
          <pc:sldMk cId="0" sldId="279"/>
        </pc:sldMkLst>
        <pc:spChg chg="add mod">
          <ac:chgData name="Draper-Reich, Maia A" userId="47300390-9ae8-4738-8104-ee18b459c87c" providerId="ADAL" clId="{427C5520-E899-43F9-906B-F56520C8BE75}" dt="2021-08-27T01:04:57.783" v="49" actId="20577"/>
          <ac:spMkLst>
            <pc:docMk/>
            <pc:sldMk cId="0" sldId="279"/>
            <ac:spMk id="19" creationId="{832A63D4-8713-4CF9-868D-7342CE95D6F6}"/>
          </ac:spMkLst>
        </pc:spChg>
        <pc:spChg chg="add mod">
          <ac:chgData name="Draper-Reich, Maia A" userId="47300390-9ae8-4738-8104-ee18b459c87c" providerId="ADAL" clId="{427C5520-E899-43F9-906B-F56520C8BE75}" dt="2021-08-27T01:04:52.298" v="47"/>
          <ac:spMkLst>
            <pc:docMk/>
            <pc:sldMk cId="0" sldId="279"/>
            <ac:spMk id="20" creationId="{01A25550-362F-42A0-8095-AA87AAC0805D}"/>
          </ac:spMkLst>
        </pc:spChg>
        <pc:spChg chg="add mod">
          <ac:chgData name="Draper-Reich, Maia A" userId="47300390-9ae8-4738-8104-ee18b459c87c" providerId="ADAL" clId="{427C5520-E899-43F9-906B-F56520C8BE75}" dt="2021-08-27T01:04:52.298" v="47"/>
          <ac:spMkLst>
            <pc:docMk/>
            <pc:sldMk cId="0" sldId="279"/>
            <ac:spMk id="21" creationId="{6DC887AD-DE29-40F5-8E33-4914EE3237BA}"/>
          </ac:spMkLst>
        </pc:spChg>
        <pc:grpChg chg="del">
          <ac:chgData name="Draper-Reich, Maia A" userId="47300390-9ae8-4738-8104-ee18b459c87c" providerId="ADAL" clId="{427C5520-E899-43F9-906B-F56520C8BE75}" dt="2021-08-27T01:04:51.429" v="46" actId="478"/>
          <ac:grpSpMkLst>
            <pc:docMk/>
            <pc:sldMk cId="0" sldId="279"/>
            <ac:grpSpMk id="488" creationId="{00000000-0000-0000-0000-000000000000}"/>
          </ac:grpSpMkLst>
        </pc:grpChg>
        <pc:picChg chg="add mod">
          <ac:chgData name="Draper-Reich, Maia A" userId="47300390-9ae8-4738-8104-ee18b459c87c" providerId="ADAL" clId="{427C5520-E899-43F9-906B-F56520C8BE75}" dt="2021-08-27T01:04:52.298" v="47"/>
          <ac:picMkLst>
            <pc:docMk/>
            <pc:sldMk cId="0" sldId="279"/>
            <ac:picMk id="18" creationId="{FFBAD0FF-2B5E-4E83-BD76-ED43372C0C8F}"/>
          </ac:picMkLst>
        </pc:picChg>
      </pc:sldChg>
      <pc:sldChg chg="modSp mod">
        <pc:chgData name="Draper-Reich, Maia A" userId="47300390-9ae8-4738-8104-ee18b459c87c" providerId="ADAL" clId="{427C5520-E899-43F9-906B-F56520C8BE75}" dt="2021-08-27T01:07:57.335" v="80" actId="1076"/>
        <pc:sldMkLst>
          <pc:docMk/>
          <pc:sldMk cId="0" sldId="280"/>
        </pc:sldMkLst>
        <pc:spChg chg="mod">
          <ac:chgData name="Draper-Reich, Maia A" userId="47300390-9ae8-4738-8104-ee18b459c87c" providerId="ADAL" clId="{427C5520-E899-43F9-906B-F56520C8BE75}" dt="2021-08-27T01:07:29.190" v="73" actId="255"/>
          <ac:spMkLst>
            <pc:docMk/>
            <pc:sldMk cId="0" sldId="280"/>
            <ac:spMk id="509" creationId="{00000000-0000-0000-0000-000000000000}"/>
          </ac:spMkLst>
        </pc:spChg>
        <pc:spChg chg="mod">
          <ac:chgData name="Draper-Reich, Maia A" userId="47300390-9ae8-4738-8104-ee18b459c87c" providerId="ADAL" clId="{427C5520-E899-43F9-906B-F56520C8BE75}" dt="2021-08-27T01:07:44.329" v="77" actId="2711"/>
          <ac:spMkLst>
            <pc:docMk/>
            <pc:sldMk cId="0" sldId="280"/>
            <ac:spMk id="510" creationId="{00000000-0000-0000-0000-000000000000}"/>
          </ac:spMkLst>
        </pc:spChg>
        <pc:spChg chg="mod">
          <ac:chgData name="Draper-Reich, Maia A" userId="47300390-9ae8-4738-8104-ee18b459c87c" providerId="ADAL" clId="{427C5520-E899-43F9-906B-F56520C8BE75}" dt="2021-08-27T01:07:57.335" v="80" actId="1076"/>
          <ac:spMkLst>
            <pc:docMk/>
            <pc:sldMk cId="0" sldId="280"/>
            <ac:spMk id="511" creationId="{00000000-0000-0000-0000-000000000000}"/>
          </ac:spMkLst>
        </pc:spChg>
        <pc:spChg chg="mod">
          <ac:chgData name="Draper-Reich, Maia A" userId="47300390-9ae8-4738-8104-ee18b459c87c" providerId="ADAL" clId="{427C5520-E899-43F9-906B-F56520C8BE75}" dt="2021-08-27T01:07:51.638" v="79" actId="255"/>
          <ac:spMkLst>
            <pc:docMk/>
            <pc:sldMk cId="0" sldId="280"/>
            <ac:spMk id="512" creationId="{00000000-0000-0000-0000-000000000000}"/>
          </ac:spMkLst>
        </pc:spChg>
      </pc:sldChg>
    </pc:docChg>
  </pc:docChgLst>
  <pc:docChgLst>
    <pc:chgData name="Coble, Deborah A" userId="S::dcoble@blm.gov::edb799e7-acd2-4d1e-a010-893bd14d0664" providerId="AD" clId="Web-{D1E4BEEE-BD84-24F8-6C0E-8301B4C986CD}"/>
    <pc:docChg chg="mod modSld">
      <pc:chgData name="Coble, Deborah A" userId="S::dcoble@blm.gov::edb799e7-acd2-4d1e-a010-893bd14d0664" providerId="AD" clId="Web-{D1E4BEEE-BD84-24F8-6C0E-8301B4C986CD}" dt="2023-09-12T17:44:15.063" v="22" actId="20577"/>
      <pc:docMkLst>
        <pc:docMk/>
      </pc:docMkLst>
      <pc:sldChg chg="modSp addCm">
        <pc:chgData name="Coble, Deborah A" userId="S::dcoble@blm.gov::edb799e7-acd2-4d1e-a010-893bd14d0664" providerId="AD" clId="Web-{D1E4BEEE-BD84-24F8-6C0E-8301B4C986CD}" dt="2023-09-12T17:32:28.334" v="4" actId="20577"/>
        <pc:sldMkLst>
          <pc:docMk/>
          <pc:sldMk cId="0" sldId="262"/>
        </pc:sldMkLst>
        <pc:spChg chg="mod">
          <ac:chgData name="Coble, Deborah A" userId="S::dcoble@blm.gov::edb799e7-acd2-4d1e-a010-893bd14d0664" providerId="AD" clId="Web-{D1E4BEEE-BD84-24F8-6C0E-8301B4C986CD}" dt="2023-09-12T17:32:28.334" v="4" actId="20577"/>
          <ac:spMkLst>
            <pc:docMk/>
            <pc:sldMk cId="0" sldId="262"/>
            <ac:spMk id="200"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D1E4BEEE-BD84-24F8-6C0E-8301B4C986CD}" dt="2023-09-12T17:28:27.690" v="3"/>
              <pc2:cmMkLst xmlns:pc2="http://schemas.microsoft.com/office/powerpoint/2019/9/main/command">
                <pc:docMk/>
                <pc:sldMk cId="0" sldId="262"/>
                <pc2:cmMk id="{3ACD9E40-84F8-4821-8166-634DF0054C30}"/>
              </pc2:cmMkLst>
            </pc226:cmChg>
          </p:ext>
        </pc:extLst>
      </pc:sldChg>
      <pc:sldChg chg="modSp">
        <pc:chgData name="Coble, Deborah A" userId="S::dcoble@blm.gov::edb799e7-acd2-4d1e-a010-893bd14d0664" providerId="AD" clId="Web-{D1E4BEEE-BD84-24F8-6C0E-8301B4C986CD}" dt="2023-09-12T17:33:47.851" v="8" actId="20577"/>
        <pc:sldMkLst>
          <pc:docMk/>
          <pc:sldMk cId="0" sldId="263"/>
        </pc:sldMkLst>
        <pc:spChg chg="mod">
          <ac:chgData name="Coble, Deborah A" userId="S::dcoble@blm.gov::edb799e7-acd2-4d1e-a010-893bd14d0664" providerId="AD" clId="Web-{D1E4BEEE-BD84-24F8-6C0E-8301B4C986CD}" dt="2023-09-12T17:33:47.851" v="8" actId="20577"/>
          <ac:spMkLst>
            <pc:docMk/>
            <pc:sldMk cId="0" sldId="263"/>
            <ac:spMk id="209" creationId="{00000000-0000-0000-0000-000000000000}"/>
          </ac:spMkLst>
        </pc:spChg>
      </pc:sldChg>
      <pc:sldChg chg="modSp">
        <pc:chgData name="Coble, Deborah A" userId="S::dcoble@blm.gov::edb799e7-acd2-4d1e-a010-893bd14d0664" providerId="AD" clId="Web-{D1E4BEEE-BD84-24F8-6C0E-8301B4C986CD}" dt="2023-09-12T17:34:00.413" v="9" actId="14100"/>
        <pc:sldMkLst>
          <pc:docMk/>
          <pc:sldMk cId="0" sldId="264"/>
        </pc:sldMkLst>
        <pc:spChg chg="mod">
          <ac:chgData name="Coble, Deborah A" userId="S::dcoble@blm.gov::edb799e7-acd2-4d1e-a010-893bd14d0664" providerId="AD" clId="Web-{D1E4BEEE-BD84-24F8-6C0E-8301B4C986CD}" dt="2023-09-12T17:34:00.413" v="9" actId="14100"/>
          <ac:spMkLst>
            <pc:docMk/>
            <pc:sldMk cId="0" sldId="264"/>
            <ac:spMk id="224" creationId="{00000000-0000-0000-0000-000000000000}"/>
          </ac:spMkLst>
        </pc:spChg>
      </pc:sldChg>
      <pc:sldChg chg="modSp">
        <pc:chgData name="Coble, Deborah A" userId="S::dcoble@blm.gov::edb799e7-acd2-4d1e-a010-893bd14d0664" providerId="AD" clId="Web-{D1E4BEEE-BD84-24F8-6C0E-8301B4C986CD}" dt="2023-09-12T17:34:21.226" v="10" actId="1076"/>
        <pc:sldMkLst>
          <pc:docMk/>
          <pc:sldMk cId="0" sldId="265"/>
        </pc:sldMkLst>
        <pc:spChg chg="mod">
          <ac:chgData name="Coble, Deborah A" userId="S::dcoble@blm.gov::edb799e7-acd2-4d1e-a010-893bd14d0664" providerId="AD" clId="Web-{D1E4BEEE-BD84-24F8-6C0E-8301B4C986CD}" dt="2023-09-12T17:34:21.226" v="10" actId="1076"/>
          <ac:spMkLst>
            <pc:docMk/>
            <pc:sldMk cId="0" sldId="265"/>
            <ac:spMk id="243" creationId="{00000000-0000-0000-0000-000000000000}"/>
          </ac:spMkLst>
        </pc:spChg>
      </pc:sldChg>
      <pc:sldChg chg="modSp">
        <pc:chgData name="Coble, Deborah A" userId="S::dcoble@blm.gov::edb799e7-acd2-4d1e-a010-893bd14d0664" providerId="AD" clId="Web-{D1E4BEEE-BD84-24F8-6C0E-8301B4C986CD}" dt="2023-09-12T17:35:53.540" v="13" actId="1076"/>
        <pc:sldMkLst>
          <pc:docMk/>
          <pc:sldMk cId="0" sldId="267"/>
        </pc:sldMkLst>
        <pc:spChg chg="mod">
          <ac:chgData name="Coble, Deborah A" userId="S::dcoble@blm.gov::edb799e7-acd2-4d1e-a010-893bd14d0664" providerId="AD" clId="Web-{D1E4BEEE-BD84-24F8-6C0E-8301B4C986CD}" dt="2023-09-12T17:35:42.165" v="12" actId="1076"/>
          <ac:spMkLst>
            <pc:docMk/>
            <pc:sldMk cId="0" sldId="267"/>
            <ac:spMk id="17" creationId="{81B912CB-4AA6-49A3-2292-ABB2F813AFB3}"/>
          </ac:spMkLst>
        </pc:spChg>
        <pc:spChg chg="mod">
          <ac:chgData name="Coble, Deborah A" userId="S::dcoble@blm.gov::edb799e7-acd2-4d1e-a010-893bd14d0664" providerId="AD" clId="Web-{D1E4BEEE-BD84-24F8-6C0E-8301B4C986CD}" dt="2023-09-12T17:35:53.540" v="13" actId="1076"/>
          <ac:spMkLst>
            <pc:docMk/>
            <pc:sldMk cId="0" sldId="267"/>
            <ac:spMk id="277" creationId="{00000000-0000-0000-0000-000000000000}"/>
          </ac:spMkLst>
        </pc:spChg>
      </pc:sldChg>
      <pc:sldChg chg="modSp">
        <pc:chgData name="Coble, Deborah A" userId="S::dcoble@blm.gov::edb799e7-acd2-4d1e-a010-893bd14d0664" providerId="AD" clId="Web-{D1E4BEEE-BD84-24F8-6C0E-8301B4C986CD}" dt="2023-09-12T17:41:10.873" v="15" actId="1076"/>
        <pc:sldMkLst>
          <pc:docMk/>
          <pc:sldMk cId="0" sldId="273"/>
        </pc:sldMkLst>
        <pc:spChg chg="mod">
          <ac:chgData name="Coble, Deborah A" userId="S::dcoble@blm.gov::edb799e7-acd2-4d1e-a010-893bd14d0664" providerId="AD" clId="Web-{D1E4BEEE-BD84-24F8-6C0E-8301B4C986CD}" dt="2023-09-12T17:41:10.873" v="15" actId="1076"/>
          <ac:spMkLst>
            <pc:docMk/>
            <pc:sldMk cId="0" sldId="273"/>
            <ac:spMk id="2" creationId="{BF557A8B-6083-48FB-BDF5-A75F92C7B5F1}"/>
          </ac:spMkLst>
        </pc:spChg>
        <pc:spChg chg="mod">
          <ac:chgData name="Coble, Deborah A" userId="S::dcoble@blm.gov::edb799e7-acd2-4d1e-a010-893bd14d0664" providerId="AD" clId="Web-{D1E4BEEE-BD84-24F8-6C0E-8301B4C986CD}" dt="2023-09-12T17:41:03.076" v="14" actId="1076"/>
          <ac:spMkLst>
            <pc:docMk/>
            <pc:sldMk cId="0" sldId="273"/>
            <ac:spMk id="3" creationId="{EB57847B-F132-028D-F5CB-CE4569C82713}"/>
          </ac:spMkLst>
        </pc:spChg>
      </pc:sldChg>
      <pc:sldChg chg="modSp">
        <pc:chgData name="Coble, Deborah A" userId="S::dcoble@blm.gov::edb799e7-acd2-4d1e-a010-893bd14d0664" providerId="AD" clId="Web-{D1E4BEEE-BD84-24F8-6C0E-8301B4C986CD}" dt="2023-09-12T17:41:43.607" v="20" actId="14100"/>
        <pc:sldMkLst>
          <pc:docMk/>
          <pc:sldMk cId="0" sldId="274"/>
        </pc:sldMkLst>
        <pc:spChg chg="mod">
          <ac:chgData name="Coble, Deborah A" userId="S::dcoble@blm.gov::edb799e7-acd2-4d1e-a010-893bd14d0664" providerId="AD" clId="Web-{D1E4BEEE-BD84-24F8-6C0E-8301B4C986CD}" dt="2023-09-12T17:41:33.748" v="18" actId="20577"/>
          <ac:spMkLst>
            <pc:docMk/>
            <pc:sldMk cId="0" sldId="274"/>
            <ac:spMk id="393" creationId="{00000000-0000-0000-0000-000000000000}"/>
          </ac:spMkLst>
        </pc:spChg>
        <pc:picChg chg="mod">
          <ac:chgData name="Coble, Deborah A" userId="S::dcoble@blm.gov::edb799e7-acd2-4d1e-a010-893bd14d0664" providerId="AD" clId="Web-{D1E4BEEE-BD84-24F8-6C0E-8301B4C986CD}" dt="2023-09-12T17:41:43.607" v="20" actId="14100"/>
          <ac:picMkLst>
            <pc:docMk/>
            <pc:sldMk cId="0" sldId="274"/>
            <ac:picMk id="5" creationId="{5A3E7DC3-1D9F-4EE4-9675-94B4D75ED86A}"/>
          </ac:picMkLst>
        </pc:picChg>
        <pc:picChg chg="mod">
          <ac:chgData name="Coble, Deborah A" userId="S::dcoble@blm.gov::edb799e7-acd2-4d1e-a010-893bd14d0664" providerId="AD" clId="Web-{D1E4BEEE-BD84-24F8-6C0E-8301B4C986CD}" dt="2023-09-12T17:41:38.014" v="19" actId="14100"/>
          <ac:picMkLst>
            <pc:docMk/>
            <pc:sldMk cId="0" sldId="274"/>
            <ac:picMk id="6" creationId="{270E4E5D-FFF0-3518-20F2-4225891BBAA2}"/>
          </ac:picMkLst>
        </pc:picChg>
      </pc:sldChg>
      <pc:sldChg chg="modSp">
        <pc:chgData name="Coble, Deborah A" userId="S::dcoble@blm.gov::edb799e7-acd2-4d1e-a010-893bd14d0664" providerId="AD" clId="Web-{D1E4BEEE-BD84-24F8-6C0E-8301B4C986CD}" dt="2023-09-12T17:44:15.063" v="22" actId="20577"/>
        <pc:sldMkLst>
          <pc:docMk/>
          <pc:sldMk cId="0" sldId="279"/>
        </pc:sldMkLst>
        <pc:spChg chg="mod">
          <ac:chgData name="Coble, Deborah A" userId="S::dcoble@blm.gov::edb799e7-acd2-4d1e-a010-893bd14d0664" providerId="AD" clId="Web-{D1E4BEEE-BD84-24F8-6C0E-8301B4C986CD}" dt="2023-09-12T17:44:15.063" v="22" actId="20577"/>
          <ac:spMkLst>
            <pc:docMk/>
            <pc:sldMk cId="0" sldId="279"/>
            <ac:spMk id="479" creationId="{00000000-0000-0000-0000-000000000000}"/>
          </ac:spMkLst>
        </pc:spChg>
      </pc:sldChg>
    </pc:docChg>
  </pc:docChgLst>
  <pc:docChgLst>
    <pc:chgData name="Runde, Anne (Annie)" userId="60f02010-108e-4de9-86cc-4c89fe4bec0e" providerId="ADAL" clId="{5231842C-F968-4B07-91CB-F4264A72A156}"/>
    <pc:docChg chg="sldOrd">
      <pc:chgData name="Runde, Anne (Annie)" userId="60f02010-108e-4de9-86cc-4c89fe4bec0e" providerId="ADAL" clId="{5231842C-F968-4B07-91CB-F4264A72A156}" dt="2022-12-30T20:08:30.757" v="0" actId="20578"/>
      <pc:docMkLst>
        <pc:docMk/>
      </pc:docMkLst>
      <pc:sldChg chg="ord">
        <pc:chgData name="Runde, Anne (Annie)" userId="60f02010-108e-4de9-86cc-4c89fe4bec0e" providerId="ADAL" clId="{5231842C-F968-4B07-91CB-F4264A72A156}" dt="2022-12-30T20:08:30.757" v="0" actId="20578"/>
        <pc:sldMkLst>
          <pc:docMk/>
          <pc:sldMk cId="0" sldId="265"/>
        </pc:sldMkLst>
      </pc:sldChg>
    </pc:docChg>
  </pc:docChgLst>
  <pc:docChgLst>
    <pc:chgData name="Chou, Daniel E" userId="d08e0fa8-7617-4d19-934e-8e462abf1768" providerId="ADAL" clId="{A372A9AA-6CEC-4F23-82CD-3FD903ECE635}"/>
    <pc:docChg chg="sldOrd">
      <pc:chgData name="Chou, Daniel E" userId="d08e0fa8-7617-4d19-934e-8e462abf1768" providerId="ADAL" clId="{A372A9AA-6CEC-4F23-82CD-3FD903ECE635}" dt="2021-10-04T18:42:54.984" v="0" actId="20578"/>
      <pc:docMkLst>
        <pc:docMk/>
      </pc:docMkLst>
      <pc:sldChg chg="ord">
        <pc:chgData name="Chou, Daniel E" userId="d08e0fa8-7617-4d19-934e-8e462abf1768" providerId="ADAL" clId="{A372A9AA-6CEC-4F23-82CD-3FD903ECE635}" dt="2021-10-04T18:42:54.984" v="0" actId="20578"/>
        <pc:sldMkLst>
          <pc:docMk/>
          <pc:sldMk cId="0" sldId="270"/>
        </pc:sldMkLst>
      </pc:sldChg>
    </pc:docChg>
  </pc:docChgLst>
  <pc:docChgLst>
    <pc:chgData name="Janson, Brian D" userId="17869c82-e820-4f0b-9ef4-6bb812314540" providerId="ADAL" clId="{E739B378-D686-44D8-9FA7-01781E25B75D}"/>
    <pc:docChg chg="">
      <pc:chgData name="Janson, Brian D" userId="17869c82-e820-4f0b-9ef4-6bb812314540" providerId="ADAL" clId="{E739B378-D686-44D8-9FA7-01781E25B75D}" dt="2024-03-29T22:40:39.639" v="0"/>
      <pc:docMkLst>
        <pc:docMk/>
      </pc:docMkLst>
      <pc:sldChg chg="delCm">
        <pc:chgData name="Janson, Brian D" userId="17869c82-e820-4f0b-9ef4-6bb812314540" providerId="ADAL" clId="{E739B378-D686-44D8-9FA7-01781E25B75D}" dt="2024-03-29T22:40:39.639" v="0"/>
        <pc:sldMkLst>
          <pc:docMk/>
          <pc:sldMk cId="0" sldId="262"/>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E739B378-D686-44D8-9FA7-01781E25B75D}" dt="2024-03-29T22:40:39.639" v="0"/>
              <pc2:cmMkLst xmlns:pc2="http://schemas.microsoft.com/office/powerpoint/2019/9/main/command">
                <pc:docMk/>
                <pc:sldMk cId="0" sldId="262"/>
                <pc2:cmMk id="{3ACD9E40-84F8-4821-8166-634DF0054C30}"/>
              </pc2:cmMkLst>
            </pc226:cmChg>
          </p:ext>
        </pc:extLst>
      </pc:sldChg>
    </pc:docChg>
  </pc:docChgLst>
  <pc:docChgLst>
    <pc:chgData name="Janson, Brian D" userId="17869c82-e820-4f0b-9ef4-6bb812314540" providerId="ADAL" clId="{3FD5F7FA-01B8-49E8-BA08-A543DADC2A49}"/>
    <pc:docChg chg="undo custSel modSld sldOrd">
      <pc:chgData name="Janson, Brian D" userId="17869c82-e820-4f0b-9ef4-6bb812314540" providerId="ADAL" clId="{3FD5F7FA-01B8-49E8-BA08-A543DADC2A49}" dt="2022-12-14T21:41:17.552" v="413" actId="478"/>
      <pc:docMkLst>
        <pc:docMk/>
      </pc:docMkLst>
      <pc:sldChg chg="modSp mod">
        <pc:chgData name="Janson, Brian D" userId="17869c82-e820-4f0b-9ef4-6bb812314540" providerId="ADAL" clId="{3FD5F7FA-01B8-49E8-BA08-A543DADC2A49}" dt="2022-12-14T19:52:58.496" v="385" actId="1076"/>
        <pc:sldMkLst>
          <pc:docMk/>
          <pc:sldMk cId="0" sldId="256"/>
        </pc:sldMkLst>
        <pc:spChg chg="mod">
          <ac:chgData name="Janson, Brian D" userId="17869c82-e820-4f0b-9ef4-6bb812314540" providerId="ADAL" clId="{3FD5F7FA-01B8-49E8-BA08-A543DADC2A49}" dt="2022-12-14T19:52:58.496" v="385" actId="1076"/>
          <ac:spMkLst>
            <pc:docMk/>
            <pc:sldMk cId="0" sldId="256"/>
            <ac:spMk id="105" creationId="{00000000-0000-0000-0000-000000000000}"/>
          </ac:spMkLst>
        </pc:spChg>
        <pc:spChg chg="mod">
          <ac:chgData name="Janson, Brian D" userId="17869c82-e820-4f0b-9ef4-6bb812314540" providerId="ADAL" clId="{3FD5F7FA-01B8-49E8-BA08-A543DADC2A49}" dt="2022-12-14T19:52:47.090" v="381" actId="14100"/>
          <ac:spMkLst>
            <pc:docMk/>
            <pc:sldMk cId="0" sldId="256"/>
            <ac:spMk id="115" creationId="{00000000-0000-0000-0000-000000000000}"/>
          </ac:spMkLst>
        </pc:spChg>
      </pc:sldChg>
      <pc:sldChg chg="modSp mod">
        <pc:chgData name="Janson, Brian D" userId="17869c82-e820-4f0b-9ef4-6bb812314540" providerId="ADAL" clId="{3FD5F7FA-01B8-49E8-BA08-A543DADC2A49}" dt="2022-12-14T19:53:08.563" v="386" actId="1076"/>
        <pc:sldMkLst>
          <pc:docMk/>
          <pc:sldMk cId="0" sldId="259"/>
        </pc:sldMkLst>
        <pc:spChg chg="mod">
          <ac:chgData name="Janson, Brian D" userId="17869c82-e820-4f0b-9ef4-6bb812314540" providerId="ADAL" clId="{3FD5F7FA-01B8-49E8-BA08-A543DADC2A49}" dt="2022-12-14T19:53:08.563" v="386" actId="1076"/>
          <ac:spMkLst>
            <pc:docMk/>
            <pc:sldMk cId="0" sldId="259"/>
            <ac:spMk id="153" creationId="{00000000-0000-0000-0000-000000000000}"/>
          </ac:spMkLst>
        </pc:spChg>
      </pc:sldChg>
      <pc:sldChg chg="modSp mod">
        <pc:chgData name="Janson, Brian D" userId="17869c82-e820-4f0b-9ef4-6bb812314540" providerId="ADAL" clId="{3FD5F7FA-01B8-49E8-BA08-A543DADC2A49}" dt="2022-12-06T20:27:26.979" v="14" actId="14100"/>
        <pc:sldMkLst>
          <pc:docMk/>
          <pc:sldMk cId="0" sldId="260"/>
        </pc:sldMkLst>
        <pc:spChg chg="mod">
          <ac:chgData name="Janson, Brian D" userId="17869c82-e820-4f0b-9ef4-6bb812314540" providerId="ADAL" clId="{3FD5F7FA-01B8-49E8-BA08-A543DADC2A49}" dt="2022-12-06T20:27:26.979" v="14" actId="14100"/>
          <ac:spMkLst>
            <pc:docMk/>
            <pc:sldMk cId="0" sldId="260"/>
            <ac:spMk id="169" creationId="{00000000-0000-0000-0000-000000000000}"/>
          </ac:spMkLst>
        </pc:spChg>
      </pc:sldChg>
      <pc:sldChg chg="addSp delSp modSp mod">
        <pc:chgData name="Janson, Brian D" userId="17869c82-e820-4f0b-9ef4-6bb812314540" providerId="ADAL" clId="{3FD5F7FA-01B8-49E8-BA08-A543DADC2A49}" dt="2022-12-14T19:53:28.838" v="388" actId="478"/>
        <pc:sldMkLst>
          <pc:docMk/>
          <pc:sldMk cId="0" sldId="261"/>
        </pc:sldMkLst>
        <pc:spChg chg="add del mod">
          <ac:chgData name="Janson, Brian D" userId="17869c82-e820-4f0b-9ef4-6bb812314540" providerId="ADAL" clId="{3FD5F7FA-01B8-49E8-BA08-A543DADC2A49}" dt="2022-12-14T19:53:28.838" v="388" actId="478"/>
          <ac:spMkLst>
            <pc:docMk/>
            <pc:sldMk cId="0" sldId="261"/>
            <ac:spMk id="5" creationId="{B755B0A9-9CA8-1ED2-843B-CAEFD2817E95}"/>
          </ac:spMkLst>
        </pc:spChg>
        <pc:spChg chg="mod">
          <ac:chgData name="Janson, Brian D" userId="17869c82-e820-4f0b-9ef4-6bb812314540" providerId="ADAL" clId="{3FD5F7FA-01B8-49E8-BA08-A543DADC2A49}" dt="2022-12-14T19:53:26.093" v="387" actId="1076"/>
          <ac:spMkLst>
            <pc:docMk/>
            <pc:sldMk cId="0" sldId="261"/>
            <ac:spMk id="186" creationId="{00000000-0000-0000-0000-000000000000}"/>
          </ac:spMkLst>
        </pc:spChg>
        <pc:picChg chg="add del mod">
          <ac:chgData name="Janson, Brian D" userId="17869c82-e820-4f0b-9ef4-6bb812314540" providerId="ADAL" clId="{3FD5F7FA-01B8-49E8-BA08-A543DADC2A49}" dt="2022-12-06T20:28:32.333" v="26" actId="478"/>
          <ac:picMkLst>
            <pc:docMk/>
            <pc:sldMk cId="0" sldId="261"/>
            <ac:picMk id="4" creationId="{48685550-2ED4-5D88-EA02-CFA80F3393DC}"/>
          </ac:picMkLst>
        </pc:picChg>
      </pc:sldChg>
      <pc:sldChg chg="addSp delSp modSp mod">
        <pc:chgData name="Janson, Brian D" userId="17869c82-e820-4f0b-9ef4-6bb812314540" providerId="ADAL" clId="{3FD5F7FA-01B8-49E8-BA08-A543DADC2A49}" dt="2022-12-14T19:53:35.347" v="390" actId="1076"/>
        <pc:sldMkLst>
          <pc:docMk/>
          <pc:sldMk cId="0" sldId="262"/>
        </pc:sldMkLst>
        <pc:spChg chg="add del mod">
          <ac:chgData name="Janson, Brian D" userId="17869c82-e820-4f0b-9ef4-6bb812314540" providerId="ADAL" clId="{3FD5F7FA-01B8-49E8-BA08-A543DADC2A49}" dt="2022-12-14T19:53:32.156" v="389" actId="478"/>
          <ac:spMkLst>
            <pc:docMk/>
            <pc:sldMk cId="0" sldId="262"/>
            <ac:spMk id="3" creationId="{43D2FDA8-6345-048E-B2C9-6AC5CC6F6E36}"/>
          </ac:spMkLst>
        </pc:spChg>
        <pc:spChg chg="mod">
          <ac:chgData name="Janson, Brian D" userId="17869c82-e820-4f0b-9ef4-6bb812314540" providerId="ADAL" clId="{3FD5F7FA-01B8-49E8-BA08-A543DADC2A49}" dt="2022-12-14T19:53:35.347" v="390" actId="1076"/>
          <ac:spMkLst>
            <pc:docMk/>
            <pc:sldMk cId="0" sldId="262"/>
            <ac:spMk id="203" creationId="{00000000-0000-0000-0000-000000000000}"/>
          </ac:spMkLst>
        </pc:spChg>
      </pc:sldChg>
      <pc:sldChg chg="modSp mod">
        <pc:chgData name="Janson, Brian D" userId="17869c82-e820-4f0b-9ef4-6bb812314540" providerId="ADAL" clId="{3FD5F7FA-01B8-49E8-BA08-A543DADC2A49}" dt="2022-12-06T20:31:39.667" v="63" actId="14100"/>
        <pc:sldMkLst>
          <pc:docMk/>
          <pc:sldMk cId="0" sldId="263"/>
        </pc:sldMkLst>
        <pc:spChg chg="mod">
          <ac:chgData name="Janson, Brian D" userId="17869c82-e820-4f0b-9ef4-6bb812314540" providerId="ADAL" clId="{3FD5F7FA-01B8-49E8-BA08-A543DADC2A49}" dt="2022-12-06T20:31:39.667" v="63" actId="14100"/>
          <ac:spMkLst>
            <pc:docMk/>
            <pc:sldMk cId="0" sldId="263"/>
            <ac:spMk id="216" creationId="{00000000-0000-0000-0000-000000000000}"/>
          </ac:spMkLst>
        </pc:spChg>
      </pc:sldChg>
      <pc:sldChg chg="modSp mod">
        <pc:chgData name="Janson, Brian D" userId="17869c82-e820-4f0b-9ef4-6bb812314540" providerId="ADAL" clId="{3FD5F7FA-01B8-49E8-BA08-A543DADC2A49}" dt="2022-12-14T19:53:52.994" v="393" actId="1076"/>
        <pc:sldMkLst>
          <pc:docMk/>
          <pc:sldMk cId="0" sldId="264"/>
        </pc:sldMkLst>
        <pc:spChg chg="mod">
          <ac:chgData name="Janson, Brian D" userId="17869c82-e820-4f0b-9ef4-6bb812314540" providerId="ADAL" clId="{3FD5F7FA-01B8-49E8-BA08-A543DADC2A49}" dt="2022-12-14T19:53:52.994" v="393" actId="1076"/>
          <ac:spMkLst>
            <pc:docMk/>
            <pc:sldMk cId="0" sldId="264"/>
            <ac:spMk id="232" creationId="{00000000-0000-0000-0000-000000000000}"/>
          </ac:spMkLst>
        </pc:spChg>
        <pc:picChg chg="mod">
          <ac:chgData name="Janson, Brian D" userId="17869c82-e820-4f0b-9ef4-6bb812314540" providerId="ADAL" clId="{3FD5F7FA-01B8-49E8-BA08-A543DADC2A49}" dt="2022-12-14T19:53:49.949" v="392" actId="14100"/>
          <ac:picMkLst>
            <pc:docMk/>
            <pc:sldMk cId="0" sldId="264"/>
            <ac:picMk id="223" creationId="{00000000-0000-0000-0000-000000000000}"/>
          </ac:picMkLst>
        </pc:picChg>
      </pc:sldChg>
      <pc:sldChg chg="modSp mod">
        <pc:chgData name="Janson, Brian D" userId="17869c82-e820-4f0b-9ef4-6bb812314540" providerId="ADAL" clId="{3FD5F7FA-01B8-49E8-BA08-A543DADC2A49}" dt="2022-12-14T19:54:00.156" v="394" actId="1076"/>
        <pc:sldMkLst>
          <pc:docMk/>
          <pc:sldMk cId="0" sldId="265"/>
        </pc:sldMkLst>
        <pc:spChg chg="mod">
          <ac:chgData name="Janson, Brian D" userId="17869c82-e820-4f0b-9ef4-6bb812314540" providerId="ADAL" clId="{3FD5F7FA-01B8-49E8-BA08-A543DADC2A49}" dt="2022-12-06T20:32:53.739" v="80" actId="207"/>
          <ac:spMkLst>
            <pc:docMk/>
            <pc:sldMk cId="0" sldId="265"/>
            <ac:spMk id="243" creationId="{00000000-0000-0000-0000-000000000000}"/>
          </ac:spMkLst>
        </pc:spChg>
        <pc:spChg chg="mod">
          <ac:chgData name="Janson, Brian D" userId="17869c82-e820-4f0b-9ef4-6bb812314540" providerId="ADAL" clId="{3FD5F7FA-01B8-49E8-BA08-A543DADC2A49}" dt="2022-12-14T19:54:00.156" v="394" actId="1076"/>
          <ac:spMkLst>
            <pc:docMk/>
            <pc:sldMk cId="0" sldId="265"/>
            <ac:spMk id="251" creationId="{00000000-0000-0000-0000-000000000000}"/>
          </ac:spMkLst>
        </pc:spChg>
      </pc:sldChg>
      <pc:sldChg chg="modSp mod">
        <pc:chgData name="Janson, Brian D" userId="17869c82-e820-4f0b-9ef4-6bb812314540" providerId="ADAL" clId="{3FD5F7FA-01B8-49E8-BA08-A543DADC2A49}" dt="2022-12-14T19:54:20.961" v="399" actId="1076"/>
        <pc:sldMkLst>
          <pc:docMk/>
          <pc:sldMk cId="0" sldId="266"/>
        </pc:sldMkLst>
        <pc:spChg chg="mod">
          <ac:chgData name="Janson, Brian D" userId="17869c82-e820-4f0b-9ef4-6bb812314540" providerId="ADAL" clId="{3FD5F7FA-01B8-49E8-BA08-A543DADC2A49}" dt="2022-12-06T20:34:11.390" v="83" actId="207"/>
          <ac:spMkLst>
            <pc:docMk/>
            <pc:sldMk cId="0" sldId="266"/>
            <ac:spMk id="263" creationId="{00000000-0000-0000-0000-000000000000}"/>
          </ac:spMkLst>
        </pc:spChg>
        <pc:spChg chg="mod">
          <ac:chgData name="Janson, Brian D" userId="17869c82-e820-4f0b-9ef4-6bb812314540" providerId="ADAL" clId="{3FD5F7FA-01B8-49E8-BA08-A543DADC2A49}" dt="2022-12-14T19:54:20.961" v="399" actId="1076"/>
          <ac:spMkLst>
            <pc:docMk/>
            <pc:sldMk cId="0" sldId="266"/>
            <ac:spMk id="271" creationId="{00000000-0000-0000-0000-000000000000}"/>
          </ac:spMkLst>
        </pc:spChg>
        <pc:picChg chg="mod">
          <ac:chgData name="Janson, Brian D" userId="17869c82-e820-4f0b-9ef4-6bb812314540" providerId="ADAL" clId="{3FD5F7FA-01B8-49E8-BA08-A543DADC2A49}" dt="2022-12-14T19:54:12.820" v="398" actId="14100"/>
          <ac:picMkLst>
            <pc:docMk/>
            <pc:sldMk cId="0" sldId="266"/>
            <ac:picMk id="262" creationId="{00000000-0000-0000-0000-000000000000}"/>
          </ac:picMkLst>
        </pc:picChg>
      </pc:sldChg>
      <pc:sldChg chg="modSp mod">
        <pc:chgData name="Janson, Brian D" userId="17869c82-e820-4f0b-9ef4-6bb812314540" providerId="ADAL" clId="{3FD5F7FA-01B8-49E8-BA08-A543DADC2A49}" dt="2022-12-09T20:48:28.240" v="230" actId="732"/>
        <pc:sldMkLst>
          <pc:docMk/>
          <pc:sldMk cId="0" sldId="267"/>
        </pc:sldMkLst>
        <pc:spChg chg="mod">
          <ac:chgData name="Janson, Brian D" userId="17869c82-e820-4f0b-9ef4-6bb812314540" providerId="ADAL" clId="{3FD5F7FA-01B8-49E8-BA08-A543DADC2A49}" dt="2022-12-06T20:34:32.675" v="86" actId="1076"/>
          <ac:spMkLst>
            <pc:docMk/>
            <pc:sldMk cId="0" sldId="267"/>
            <ac:spMk id="285" creationId="{00000000-0000-0000-0000-000000000000}"/>
          </ac:spMkLst>
        </pc:spChg>
        <pc:picChg chg="mod modCrop">
          <ac:chgData name="Janson, Brian D" userId="17869c82-e820-4f0b-9ef4-6bb812314540" providerId="ADAL" clId="{3FD5F7FA-01B8-49E8-BA08-A543DADC2A49}" dt="2022-12-09T20:48:28.240" v="230" actId="732"/>
          <ac:picMkLst>
            <pc:docMk/>
            <pc:sldMk cId="0" sldId="267"/>
            <ac:picMk id="276" creationId="{00000000-0000-0000-0000-000000000000}"/>
          </ac:picMkLst>
        </pc:picChg>
      </pc:sldChg>
      <pc:sldChg chg="modSp mod">
        <pc:chgData name="Janson, Brian D" userId="17869c82-e820-4f0b-9ef4-6bb812314540" providerId="ADAL" clId="{3FD5F7FA-01B8-49E8-BA08-A543DADC2A49}" dt="2022-12-09T20:56:55.487" v="276" actId="20577"/>
        <pc:sldMkLst>
          <pc:docMk/>
          <pc:sldMk cId="0" sldId="268"/>
        </pc:sldMkLst>
        <pc:spChg chg="mod">
          <ac:chgData name="Janson, Brian D" userId="17869c82-e820-4f0b-9ef4-6bb812314540" providerId="ADAL" clId="{3FD5F7FA-01B8-49E8-BA08-A543DADC2A49}" dt="2022-12-09T20:56:55.487" v="276" actId="20577"/>
          <ac:spMkLst>
            <pc:docMk/>
            <pc:sldMk cId="0" sldId="268"/>
            <ac:spMk id="300" creationId="{00000000-0000-0000-0000-000000000000}"/>
          </ac:spMkLst>
        </pc:spChg>
      </pc:sldChg>
      <pc:sldChg chg="modSp mod">
        <pc:chgData name="Janson, Brian D" userId="17869c82-e820-4f0b-9ef4-6bb812314540" providerId="ADAL" clId="{3FD5F7FA-01B8-49E8-BA08-A543DADC2A49}" dt="2022-12-14T19:54:32.931" v="400" actId="14100"/>
        <pc:sldMkLst>
          <pc:docMk/>
          <pc:sldMk cId="0" sldId="269"/>
        </pc:sldMkLst>
        <pc:spChg chg="mod">
          <ac:chgData name="Janson, Brian D" userId="17869c82-e820-4f0b-9ef4-6bb812314540" providerId="ADAL" clId="{3FD5F7FA-01B8-49E8-BA08-A543DADC2A49}" dt="2022-12-09T20:57:03.074" v="281" actId="20577"/>
          <ac:spMkLst>
            <pc:docMk/>
            <pc:sldMk cId="0" sldId="269"/>
            <ac:spMk id="324" creationId="{00000000-0000-0000-0000-000000000000}"/>
          </ac:spMkLst>
        </pc:spChg>
        <pc:picChg chg="mod">
          <ac:chgData name="Janson, Brian D" userId="17869c82-e820-4f0b-9ef4-6bb812314540" providerId="ADAL" clId="{3FD5F7FA-01B8-49E8-BA08-A543DADC2A49}" dt="2022-12-14T19:54:32.931" v="400" actId="14100"/>
          <ac:picMkLst>
            <pc:docMk/>
            <pc:sldMk cId="0" sldId="269"/>
            <ac:picMk id="3" creationId="{6D5CB0BD-31A8-4E6A-8492-2732698B8082}"/>
          </ac:picMkLst>
        </pc:picChg>
      </pc:sldChg>
      <pc:sldChg chg="modSp mod">
        <pc:chgData name="Janson, Brian D" userId="17869c82-e820-4f0b-9ef4-6bb812314540" providerId="ADAL" clId="{3FD5F7FA-01B8-49E8-BA08-A543DADC2A49}" dt="2022-12-14T19:54:44.533" v="402" actId="1076"/>
        <pc:sldMkLst>
          <pc:docMk/>
          <pc:sldMk cId="0" sldId="270"/>
        </pc:sldMkLst>
        <pc:spChg chg="mod">
          <ac:chgData name="Janson, Brian D" userId="17869c82-e820-4f0b-9ef4-6bb812314540" providerId="ADAL" clId="{3FD5F7FA-01B8-49E8-BA08-A543DADC2A49}" dt="2022-12-14T19:54:44.533" v="402" actId="1076"/>
          <ac:spMkLst>
            <pc:docMk/>
            <pc:sldMk cId="0" sldId="270"/>
            <ac:spMk id="21" creationId="{5FBCA54B-C007-4F51-B19F-27F1542E72E9}"/>
          </ac:spMkLst>
        </pc:spChg>
        <pc:spChg chg="mod">
          <ac:chgData name="Janson, Brian D" userId="17869c82-e820-4f0b-9ef4-6bb812314540" providerId="ADAL" clId="{3FD5F7FA-01B8-49E8-BA08-A543DADC2A49}" dt="2022-12-06T20:36:22.911" v="93" actId="115"/>
          <ac:spMkLst>
            <pc:docMk/>
            <pc:sldMk cId="0" sldId="270"/>
            <ac:spMk id="330" creationId="{00000000-0000-0000-0000-000000000000}"/>
          </ac:spMkLst>
        </pc:spChg>
        <pc:picChg chg="mod">
          <ac:chgData name="Janson, Brian D" userId="17869c82-e820-4f0b-9ef4-6bb812314540" providerId="ADAL" clId="{3FD5F7FA-01B8-49E8-BA08-A543DADC2A49}" dt="2022-12-14T19:54:41.688" v="401" actId="14100"/>
          <ac:picMkLst>
            <pc:docMk/>
            <pc:sldMk cId="0" sldId="270"/>
            <ac:picMk id="4" creationId="{A54C9FDE-734C-47E3-9D6E-E89EEA9C804C}"/>
          </ac:picMkLst>
        </pc:picChg>
      </pc:sldChg>
      <pc:sldChg chg="modSp mod">
        <pc:chgData name="Janson, Brian D" userId="17869c82-e820-4f0b-9ef4-6bb812314540" providerId="ADAL" clId="{3FD5F7FA-01B8-49E8-BA08-A543DADC2A49}" dt="2022-12-09T20:57:37.458" v="292" actId="20577"/>
        <pc:sldMkLst>
          <pc:docMk/>
          <pc:sldMk cId="0" sldId="271"/>
        </pc:sldMkLst>
        <pc:spChg chg="mod">
          <ac:chgData name="Janson, Brian D" userId="17869c82-e820-4f0b-9ef4-6bb812314540" providerId="ADAL" clId="{3FD5F7FA-01B8-49E8-BA08-A543DADC2A49}" dt="2022-12-09T20:57:37.458" v="292" actId="20577"/>
          <ac:spMkLst>
            <pc:docMk/>
            <pc:sldMk cId="0" sldId="271"/>
            <ac:spMk id="16" creationId="{6C8B86ED-EBF8-428F-9DE1-EB8EB67E1D01}"/>
          </ac:spMkLst>
        </pc:spChg>
        <pc:spChg chg="mod">
          <ac:chgData name="Janson, Brian D" userId="17869c82-e820-4f0b-9ef4-6bb812314540" providerId="ADAL" clId="{3FD5F7FA-01B8-49E8-BA08-A543DADC2A49}" dt="2022-12-06T20:37:39.739" v="101" actId="207"/>
          <ac:spMkLst>
            <pc:docMk/>
            <pc:sldMk cId="0" sldId="271"/>
            <ac:spMk id="350" creationId="{00000000-0000-0000-0000-000000000000}"/>
          </ac:spMkLst>
        </pc:spChg>
      </pc:sldChg>
      <pc:sldChg chg="addSp delSp modSp mod">
        <pc:chgData name="Janson, Brian D" userId="17869c82-e820-4f0b-9ef4-6bb812314540" providerId="ADAL" clId="{3FD5F7FA-01B8-49E8-BA08-A543DADC2A49}" dt="2022-12-14T19:55:02.934" v="403" actId="1076"/>
        <pc:sldMkLst>
          <pc:docMk/>
          <pc:sldMk cId="0" sldId="272"/>
        </pc:sldMkLst>
        <pc:spChg chg="add mod">
          <ac:chgData name="Janson, Brian D" userId="17869c82-e820-4f0b-9ef4-6bb812314540" providerId="ADAL" clId="{3FD5F7FA-01B8-49E8-BA08-A543DADC2A49}" dt="2022-12-14T19:55:02.934" v="403" actId="1076"/>
          <ac:spMkLst>
            <pc:docMk/>
            <pc:sldMk cId="0" sldId="272"/>
            <ac:spMk id="5" creationId="{C3EA361A-893F-9F3E-DC91-71E16B142E86}"/>
          </ac:spMkLst>
        </pc:spChg>
        <pc:spChg chg="mod">
          <ac:chgData name="Janson, Brian D" userId="17869c82-e820-4f0b-9ef4-6bb812314540" providerId="ADAL" clId="{3FD5F7FA-01B8-49E8-BA08-A543DADC2A49}" dt="2022-12-06T20:46:12.199" v="184" actId="3626"/>
          <ac:spMkLst>
            <pc:docMk/>
            <pc:sldMk cId="0" sldId="272"/>
            <ac:spMk id="363" creationId="{00000000-0000-0000-0000-000000000000}"/>
          </ac:spMkLst>
        </pc:spChg>
        <pc:picChg chg="add del mod">
          <ac:chgData name="Janson, Brian D" userId="17869c82-e820-4f0b-9ef4-6bb812314540" providerId="ADAL" clId="{3FD5F7FA-01B8-49E8-BA08-A543DADC2A49}" dt="2022-12-06T20:45:02.684" v="159" actId="478"/>
          <ac:picMkLst>
            <pc:docMk/>
            <pc:sldMk cId="0" sldId="272"/>
            <ac:picMk id="3" creationId="{8115B1F0-9E23-4002-4772-569D66AC2876}"/>
          </ac:picMkLst>
        </pc:picChg>
        <pc:picChg chg="add mod">
          <ac:chgData name="Janson, Brian D" userId="17869c82-e820-4f0b-9ef4-6bb812314540" providerId="ADAL" clId="{3FD5F7FA-01B8-49E8-BA08-A543DADC2A49}" dt="2022-12-06T20:45:19.036" v="166" actId="1076"/>
          <ac:picMkLst>
            <pc:docMk/>
            <pc:sldMk cId="0" sldId="272"/>
            <ac:picMk id="4" creationId="{757867AE-06C7-DCB9-5998-5D50BA473DF1}"/>
          </ac:picMkLst>
        </pc:picChg>
        <pc:picChg chg="del">
          <ac:chgData name="Janson, Brian D" userId="17869c82-e820-4f0b-9ef4-6bb812314540" providerId="ADAL" clId="{3FD5F7FA-01B8-49E8-BA08-A543DADC2A49}" dt="2022-12-06T20:40:36.295" v="153" actId="478"/>
          <ac:picMkLst>
            <pc:docMk/>
            <pc:sldMk cId="0" sldId="272"/>
            <ac:picMk id="371" creationId="{00000000-0000-0000-0000-000000000000}"/>
          </ac:picMkLst>
        </pc:picChg>
      </pc:sldChg>
      <pc:sldChg chg="addSp delSp modSp mod addCm delCm modCm">
        <pc:chgData name="Janson, Brian D" userId="17869c82-e820-4f0b-9ef4-6bb812314540" providerId="ADAL" clId="{3FD5F7FA-01B8-49E8-BA08-A543DADC2A49}" dt="2022-12-09T22:16:15.444" v="353" actId="20577"/>
        <pc:sldMkLst>
          <pc:docMk/>
          <pc:sldMk cId="0" sldId="274"/>
        </pc:sldMkLst>
        <pc:spChg chg="add mod">
          <ac:chgData name="Janson, Brian D" userId="17869c82-e820-4f0b-9ef4-6bb812314540" providerId="ADAL" clId="{3FD5F7FA-01B8-49E8-BA08-A543DADC2A49}" dt="2022-12-09T21:03:29.730" v="346" actId="1076"/>
          <ac:spMkLst>
            <pc:docMk/>
            <pc:sldMk cId="0" sldId="274"/>
            <ac:spMk id="7" creationId="{DA8D4AB4-5CF9-846F-32A4-4FD1818710BE}"/>
          </ac:spMkLst>
        </pc:spChg>
        <pc:spChg chg="del mod">
          <ac:chgData name="Janson, Brian D" userId="17869c82-e820-4f0b-9ef4-6bb812314540" providerId="ADAL" clId="{3FD5F7FA-01B8-49E8-BA08-A543DADC2A49}" dt="2022-12-09T20:58:45.620" v="301" actId="478"/>
          <ac:spMkLst>
            <pc:docMk/>
            <pc:sldMk cId="0" sldId="274"/>
            <ac:spMk id="401" creationId="{00000000-0000-0000-0000-000000000000}"/>
          </ac:spMkLst>
        </pc:spChg>
        <pc:spChg chg="mod">
          <ac:chgData name="Janson, Brian D" userId="17869c82-e820-4f0b-9ef4-6bb812314540" providerId="ADAL" clId="{3FD5F7FA-01B8-49E8-BA08-A543DADC2A49}" dt="2022-12-09T22:16:15.444" v="353" actId="20577"/>
          <ac:spMkLst>
            <pc:docMk/>
            <pc:sldMk cId="0" sldId="274"/>
            <ac:spMk id="409" creationId="{00000000-0000-0000-0000-000000000000}"/>
          </ac:spMkLst>
        </pc:spChg>
        <pc:picChg chg="del mod">
          <ac:chgData name="Janson, Brian D" userId="17869c82-e820-4f0b-9ef4-6bb812314540" providerId="ADAL" clId="{3FD5F7FA-01B8-49E8-BA08-A543DADC2A49}" dt="2022-12-09T20:58:40.836" v="298" actId="478"/>
          <ac:picMkLst>
            <pc:docMk/>
            <pc:sldMk cId="0" sldId="274"/>
            <ac:picMk id="4" creationId="{FD34481D-7C8E-45A8-BA96-860CCE73FA27}"/>
          </ac:picMkLst>
        </pc:picChg>
        <pc:picChg chg="add mod ord modCrop">
          <ac:chgData name="Janson, Brian D" userId="17869c82-e820-4f0b-9ef4-6bb812314540" providerId="ADAL" clId="{3FD5F7FA-01B8-49E8-BA08-A543DADC2A49}" dt="2022-12-09T21:00:11.508" v="315" actId="14100"/>
          <ac:picMkLst>
            <pc:docMk/>
            <pc:sldMk cId="0" sldId="274"/>
            <ac:picMk id="6" creationId="{270E4E5D-FFF0-3518-20F2-4225891BBAA2}"/>
          </ac:picMkLst>
        </pc:picChg>
      </pc:sldChg>
      <pc:sldChg chg="modSp mod">
        <pc:chgData name="Janson, Brian D" userId="17869c82-e820-4f0b-9ef4-6bb812314540" providerId="ADAL" clId="{3FD5F7FA-01B8-49E8-BA08-A543DADC2A49}" dt="2022-12-09T20:54:13.417" v="239" actId="255"/>
        <pc:sldMkLst>
          <pc:docMk/>
          <pc:sldMk cId="0" sldId="275"/>
        </pc:sldMkLst>
        <pc:spChg chg="mod">
          <ac:chgData name="Janson, Brian D" userId="17869c82-e820-4f0b-9ef4-6bb812314540" providerId="ADAL" clId="{3FD5F7FA-01B8-49E8-BA08-A543DADC2A49}" dt="2022-12-06T20:47:51.291" v="196" actId="115"/>
          <ac:spMkLst>
            <pc:docMk/>
            <pc:sldMk cId="0" sldId="275"/>
            <ac:spMk id="414" creationId="{00000000-0000-0000-0000-000000000000}"/>
          </ac:spMkLst>
        </pc:spChg>
        <pc:spChg chg="mod">
          <ac:chgData name="Janson, Brian D" userId="17869c82-e820-4f0b-9ef4-6bb812314540" providerId="ADAL" clId="{3FD5F7FA-01B8-49E8-BA08-A543DADC2A49}" dt="2022-12-09T20:54:13.417" v="239" actId="255"/>
          <ac:spMkLst>
            <pc:docMk/>
            <pc:sldMk cId="0" sldId="275"/>
            <ac:spMk id="429" creationId="{00000000-0000-0000-0000-000000000000}"/>
          </ac:spMkLst>
        </pc:spChg>
      </pc:sldChg>
      <pc:sldChg chg="delSp modSp mod">
        <pc:chgData name="Janson, Brian D" userId="17869c82-e820-4f0b-9ef4-6bb812314540" providerId="ADAL" clId="{3FD5F7FA-01B8-49E8-BA08-A543DADC2A49}" dt="2022-12-06T20:48:41.118" v="204" actId="478"/>
        <pc:sldMkLst>
          <pc:docMk/>
          <pc:sldMk cId="0" sldId="276"/>
        </pc:sldMkLst>
        <pc:spChg chg="del mod">
          <ac:chgData name="Janson, Brian D" userId="17869c82-e820-4f0b-9ef4-6bb812314540" providerId="ADAL" clId="{3FD5F7FA-01B8-49E8-BA08-A543DADC2A49}" dt="2022-12-06T20:48:41.118" v="204" actId="478"/>
          <ac:spMkLst>
            <pc:docMk/>
            <pc:sldMk cId="0" sldId="276"/>
            <ac:spMk id="443" creationId="{00000000-0000-0000-0000-000000000000}"/>
          </ac:spMkLst>
        </pc:spChg>
      </pc:sldChg>
      <pc:sldChg chg="modSp mod addCm delCm">
        <pc:chgData name="Janson, Brian D" userId="17869c82-e820-4f0b-9ef4-6bb812314540" providerId="ADAL" clId="{3FD5F7FA-01B8-49E8-BA08-A543DADC2A49}" dt="2022-12-14T19:55:17.090" v="404" actId="1076"/>
        <pc:sldMkLst>
          <pc:docMk/>
          <pc:sldMk cId="0" sldId="277"/>
        </pc:sldMkLst>
        <pc:spChg chg="mod">
          <ac:chgData name="Janson, Brian D" userId="17869c82-e820-4f0b-9ef4-6bb812314540" providerId="ADAL" clId="{3FD5F7FA-01B8-49E8-BA08-A543DADC2A49}" dt="2022-12-14T19:55:17.090" v="404" actId="1076"/>
          <ac:spMkLst>
            <pc:docMk/>
            <pc:sldMk cId="0" sldId="277"/>
            <ac:spMk id="458" creationId="{00000000-0000-0000-0000-000000000000}"/>
          </ac:spMkLst>
        </pc:spChg>
        <pc:picChg chg="mod">
          <ac:chgData name="Janson, Brian D" userId="17869c82-e820-4f0b-9ef4-6bb812314540" providerId="ADAL" clId="{3FD5F7FA-01B8-49E8-BA08-A543DADC2A49}" dt="2022-12-06T20:48:55.076" v="205" actId="1076"/>
          <ac:picMkLst>
            <pc:docMk/>
            <pc:sldMk cId="0" sldId="277"/>
            <ac:picMk id="449" creationId="{00000000-0000-0000-0000-000000000000}"/>
          </ac:picMkLst>
        </pc:picChg>
      </pc:sldChg>
      <pc:sldChg chg="modSp mod">
        <pc:chgData name="Janson, Brian D" userId="17869c82-e820-4f0b-9ef4-6bb812314540" providerId="ADAL" clId="{3FD5F7FA-01B8-49E8-BA08-A543DADC2A49}" dt="2022-12-06T20:49:29.572" v="208" actId="14100"/>
        <pc:sldMkLst>
          <pc:docMk/>
          <pc:sldMk cId="0" sldId="278"/>
        </pc:sldMkLst>
        <pc:spChg chg="mod">
          <ac:chgData name="Janson, Brian D" userId="17869c82-e820-4f0b-9ef4-6bb812314540" providerId="ADAL" clId="{3FD5F7FA-01B8-49E8-BA08-A543DADC2A49}" dt="2022-12-06T20:49:29.572" v="208" actId="14100"/>
          <ac:spMkLst>
            <pc:docMk/>
            <pc:sldMk cId="0" sldId="278"/>
            <ac:spMk id="472" creationId="{00000000-0000-0000-0000-000000000000}"/>
          </ac:spMkLst>
        </pc:spChg>
      </pc:sldChg>
      <pc:sldChg chg="modSp mod">
        <pc:chgData name="Janson, Brian D" userId="17869c82-e820-4f0b-9ef4-6bb812314540" providerId="ADAL" clId="{3FD5F7FA-01B8-49E8-BA08-A543DADC2A49}" dt="2022-12-14T19:55:22.524" v="405" actId="1076"/>
        <pc:sldMkLst>
          <pc:docMk/>
          <pc:sldMk cId="0" sldId="279"/>
        </pc:sldMkLst>
        <pc:spChg chg="mod">
          <ac:chgData name="Janson, Brian D" userId="17869c82-e820-4f0b-9ef4-6bb812314540" providerId="ADAL" clId="{3FD5F7FA-01B8-49E8-BA08-A543DADC2A49}" dt="2022-12-06T20:49:55.880" v="215" actId="3626"/>
          <ac:spMkLst>
            <pc:docMk/>
            <pc:sldMk cId="0" sldId="279"/>
            <ac:spMk id="479" creationId="{00000000-0000-0000-0000-000000000000}"/>
          </ac:spMkLst>
        </pc:spChg>
        <pc:spChg chg="mod">
          <ac:chgData name="Janson, Brian D" userId="17869c82-e820-4f0b-9ef4-6bb812314540" providerId="ADAL" clId="{3FD5F7FA-01B8-49E8-BA08-A543DADC2A49}" dt="2022-12-14T19:55:22.524" v="405" actId="1076"/>
          <ac:spMkLst>
            <pc:docMk/>
            <pc:sldMk cId="0" sldId="279"/>
            <ac:spMk id="487" creationId="{00000000-0000-0000-0000-000000000000}"/>
          </ac:spMkLst>
        </pc:spChg>
      </pc:sldChg>
      <pc:sldChg chg="modSp mod">
        <pc:chgData name="Janson, Brian D" userId="17869c82-e820-4f0b-9ef4-6bb812314540" providerId="ADAL" clId="{3FD5F7FA-01B8-49E8-BA08-A543DADC2A49}" dt="2022-12-14T19:55:28.098" v="406" actId="1076"/>
        <pc:sldMkLst>
          <pc:docMk/>
          <pc:sldMk cId="0" sldId="280"/>
        </pc:sldMkLst>
        <pc:spChg chg="mod">
          <ac:chgData name="Janson, Brian D" userId="17869c82-e820-4f0b-9ef4-6bb812314540" providerId="ADAL" clId="{3FD5F7FA-01B8-49E8-BA08-A543DADC2A49}" dt="2022-12-14T19:55:28.098" v="406" actId="1076"/>
          <ac:spMkLst>
            <pc:docMk/>
            <pc:sldMk cId="0" sldId="280"/>
            <ac:spMk id="506" creationId="{00000000-0000-0000-0000-000000000000}"/>
          </ac:spMkLst>
        </pc:spChg>
      </pc:sldChg>
      <pc:sldChg chg="addSp delSp modSp mod">
        <pc:chgData name="Janson, Brian D" userId="17869c82-e820-4f0b-9ef4-6bb812314540" providerId="ADAL" clId="{3FD5F7FA-01B8-49E8-BA08-A543DADC2A49}" dt="2022-12-14T21:41:17.552" v="413" actId="478"/>
        <pc:sldMkLst>
          <pc:docMk/>
          <pc:sldMk cId="0" sldId="281"/>
        </pc:sldMkLst>
        <pc:spChg chg="del mod">
          <ac:chgData name="Janson, Brian D" userId="17869c82-e820-4f0b-9ef4-6bb812314540" providerId="ADAL" clId="{3FD5F7FA-01B8-49E8-BA08-A543DADC2A49}" dt="2022-12-14T21:41:15.277" v="412" actId="478"/>
          <ac:spMkLst>
            <pc:docMk/>
            <pc:sldMk cId="0" sldId="281"/>
            <ac:spMk id="2" creationId="{6DA29577-8DE0-4C89-8E8D-90697C502828}"/>
          </ac:spMkLst>
        </pc:spChg>
        <pc:spChg chg="add del mod">
          <ac:chgData name="Janson, Brian D" userId="17869c82-e820-4f0b-9ef4-6bb812314540" providerId="ADAL" clId="{3FD5F7FA-01B8-49E8-BA08-A543DADC2A49}" dt="2022-12-14T21:41:17.552" v="413" actId="478"/>
          <ac:spMkLst>
            <pc:docMk/>
            <pc:sldMk cId="0" sldId="281"/>
            <ac:spMk id="6" creationId="{72E6527E-73DF-50D4-CA16-20FD515FB91C}"/>
          </ac:spMkLst>
        </pc:spChg>
        <pc:spChg chg="mod">
          <ac:chgData name="Janson, Brian D" userId="17869c82-e820-4f0b-9ef4-6bb812314540" providerId="ADAL" clId="{3FD5F7FA-01B8-49E8-BA08-A543DADC2A49}" dt="2022-12-14T19:55:38.821" v="407" actId="207"/>
          <ac:spMkLst>
            <pc:docMk/>
            <pc:sldMk cId="0" sldId="281"/>
            <ac:spMk id="525" creationId="{00000000-0000-0000-0000-000000000000}"/>
          </ac:spMkLst>
        </pc:spChg>
        <pc:spChg chg="mod">
          <ac:chgData name="Janson, Brian D" userId="17869c82-e820-4f0b-9ef4-6bb812314540" providerId="ADAL" clId="{3FD5F7FA-01B8-49E8-BA08-A543DADC2A49}" dt="2022-12-14T19:55:54.673" v="408" actId="1076"/>
          <ac:spMkLst>
            <pc:docMk/>
            <pc:sldMk cId="0" sldId="281"/>
            <ac:spMk id="526" creationId="{00000000-0000-0000-0000-000000000000}"/>
          </ac:spMkLst>
        </pc:spChg>
      </pc:sldChg>
      <pc:sldChg chg="mod ord modShow addCm">
        <pc:chgData name="Janson, Brian D" userId="17869c82-e820-4f0b-9ef4-6bb812314540" providerId="ADAL" clId="{3FD5F7FA-01B8-49E8-BA08-A543DADC2A49}" dt="2022-12-09T20:33:20.923" v="228"/>
        <pc:sldMkLst>
          <pc:docMk/>
          <pc:sldMk cId="0" sldId="282"/>
        </pc:sldMkLst>
      </pc:sldChg>
    </pc:docChg>
  </pc:docChgLst>
  <pc:docChgLst>
    <pc:chgData name="Janson, Brian D" userId="17869c82-e820-4f0b-9ef4-6bb812314540" providerId="ADAL" clId="{5E5503AB-DB9E-47C2-9FC4-E9213B88B03F}"/>
    <pc:docChg chg="undo custSel modSld">
      <pc:chgData name="Janson, Brian D" userId="17869c82-e820-4f0b-9ef4-6bb812314540" providerId="ADAL" clId="{5E5503AB-DB9E-47C2-9FC4-E9213B88B03F}" dt="2023-09-25T23:38:44.162" v="98" actId="1076"/>
      <pc:docMkLst>
        <pc:docMk/>
      </pc:docMkLst>
      <pc:sldChg chg="modSp mod">
        <pc:chgData name="Janson, Brian D" userId="17869c82-e820-4f0b-9ef4-6bb812314540" providerId="ADAL" clId="{5E5503AB-DB9E-47C2-9FC4-E9213B88B03F}" dt="2023-09-25T23:31:39.846" v="3" actId="14100"/>
        <pc:sldMkLst>
          <pc:docMk/>
          <pc:sldMk cId="0" sldId="260"/>
        </pc:sldMkLst>
        <pc:spChg chg="mod">
          <ac:chgData name="Janson, Brian D" userId="17869c82-e820-4f0b-9ef4-6bb812314540" providerId="ADAL" clId="{5E5503AB-DB9E-47C2-9FC4-E9213B88B03F}" dt="2023-09-25T23:31:39.846" v="3" actId="14100"/>
          <ac:spMkLst>
            <pc:docMk/>
            <pc:sldMk cId="0" sldId="260"/>
            <ac:spMk id="3" creationId="{A75C347F-6719-CA4C-B21A-1BCF0565B02C}"/>
          </ac:spMkLst>
        </pc:spChg>
        <pc:picChg chg="mod">
          <ac:chgData name="Janson, Brian D" userId="17869c82-e820-4f0b-9ef4-6bb812314540" providerId="ADAL" clId="{5E5503AB-DB9E-47C2-9FC4-E9213B88B03F}" dt="2023-09-25T23:31:32.786" v="2" actId="1076"/>
          <ac:picMkLst>
            <pc:docMk/>
            <pc:sldMk cId="0" sldId="260"/>
            <ac:picMk id="7" creationId="{96A0838C-98C9-9642-D362-2B9BCEEE8D3A}"/>
          </ac:picMkLst>
        </pc:picChg>
      </pc:sldChg>
      <pc:sldChg chg="delSp modSp mod modCm">
        <pc:chgData name="Janson, Brian D" userId="17869c82-e820-4f0b-9ef4-6bb812314540" providerId="ADAL" clId="{5E5503AB-DB9E-47C2-9FC4-E9213B88B03F}" dt="2023-09-25T23:32:49.101" v="55"/>
        <pc:sldMkLst>
          <pc:docMk/>
          <pc:sldMk cId="0" sldId="262"/>
        </pc:sldMkLst>
        <pc:spChg chg="mod">
          <ac:chgData name="Janson, Brian D" userId="17869c82-e820-4f0b-9ef4-6bb812314540" providerId="ADAL" clId="{5E5503AB-DB9E-47C2-9FC4-E9213B88B03F}" dt="2023-09-25T23:32:40.833" v="54" actId="14100"/>
          <ac:spMkLst>
            <pc:docMk/>
            <pc:sldMk cId="0" sldId="262"/>
            <ac:spMk id="2" creationId="{F297AF4C-6987-415E-B344-2F433A00B16B}"/>
          </ac:spMkLst>
        </pc:spChg>
        <pc:spChg chg="del mod">
          <ac:chgData name="Janson, Brian D" userId="17869c82-e820-4f0b-9ef4-6bb812314540" providerId="ADAL" clId="{5E5503AB-DB9E-47C2-9FC4-E9213B88B03F}" dt="2023-09-25T23:32:15.031" v="6" actId="478"/>
          <ac:spMkLst>
            <pc:docMk/>
            <pc:sldMk cId="0" sldId="262"/>
            <ac:spMk id="200"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E5503AB-DB9E-47C2-9FC4-E9213B88B03F}" dt="2023-09-25T23:32:49.101" v="55"/>
              <pc2:cmMkLst xmlns:pc2="http://schemas.microsoft.com/office/powerpoint/2019/9/main/command">
                <pc:docMk/>
                <pc:sldMk cId="0" sldId="262"/>
                <pc2:cmMk id="{3ACD9E40-84F8-4821-8166-634DF0054C30}"/>
              </pc2:cmMkLst>
            </pc226:cmChg>
          </p:ext>
        </pc:extLst>
      </pc:sldChg>
      <pc:sldChg chg="modSp mod">
        <pc:chgData name="Janson, Brian D" userId="17869c82-e820-4f0b-9ef4-6bb812314540" providerId="ADAL" clId="{5E5503AB-DB9E-47C2-9FC4-E9213B88B03F}" dt="2023-09-25T23:33:11.665" v="60" actId="1076"/>
        <pc:sldMkLst>
          <pc:docMk/>
          <pc:sldMk cId="0" sldId="263"/>
        </pc:sldMkLst>
        <pc:spChg chg="mod">
          <ac:chgData name="Janson, Brian D" userId="17869c82-e820-4f0b-9ef4-6bb812314540" providerId="ADAL" clId="{5E5503AB-DB9E-47C2-9FC4-E9213B88B03F}" dt="2023-09-25T23:33:11.665" v="60" actId="1076"/>
          <ac:spMkLst>
            <pc:docMk/>
            <pc:sldMk cId="0" sldId="263"/>
            <ac:spMk id="3" creationId="{D7916816-A538-6EF9-0314-4199C35CC116}"/>
          </ac:spMkLst>
        </pc:spChg>
        <pc:picChg chg="mod">
          <ac:chgData name="Janson, Brian D" userId="17869c82-e820-4f0b-9ef4-6bb812314540" providerId="ADAL" clId="{5E5503AB-DB9E-47C2-9FC4-E9213B88B03F}" dt="2023-09-25T23:33:04.394" v="58" actId="1076"/>
          <ac:picMkLst>
            <pc:docMk/>
            <pc:sldMk cId="0" sldId="263"/>
            <ac:picMk id="6" creationId="{CF7A913A-C4A7-6A99-F100-40831E49E265}"/>
          </ac:picMkLst>
        </pc:picChg>
      </pc:sldChg>
      <pc:sldChg chg="modSp mod">
        <pc:chgData name="Janson, Brian D" userId="17869c82-e820-4f0b-9ef4-6bb812314540" providerId="ADAL" clId="{5E5503AB-DB9E-47C2-9FC4-E9213B88B03F}" dt="2023-09-25T23:34:36.517" v="64" actId="313"/>
        <pc:sldMkLst>
          <pc:docMk/>
          <pc:sldMk cId="0" sldId="264"/>
        </pc:sldMkLst>
        <pc:spChg chg="mod">
          <ac:chgData name="Janson, Brian D" userId="17869c82-e820-4f0b-9ef4-6bb812314540" providerId="ADAL" clId="{5E5503AB-DB9E-47C2-9FC4-E9213B88B03F}" dt="2023-09-25T23:34:36.517" v="64" actId="313"/>
          <ac:spMkLst>
            <pc:docMk/>
            <pc:sldMk cId="0" sldId="264"/>
            <ac:spMk id="224" creationId="{00000000-0000-0000-0000-000000000000}"/>
          </ac:spMkLst>
        </pc:spChg>
      </pc:sldChg>
      <pc:sldChg chg="addSp modSp mod">
        <pc:chgData name="Janson, Brian D" userId="17869c82-e820-4f0b-9ef4-6bb812314540" providerId="ADAL" clId="{5E5503AB-DB9E-47C2-9FC4-E9213B88B03F}" dt="2023-09-25T23:35:59.250" v="79" actId="1076"/>
        <pc:sldMkLst>
          <pc:docMk/>
          <pc:sldMk cId="0" sldId="267"/>
        </pc:sldMkLst>
        <pc:spChg chg="mod">
          <ac:chgData name="Janson, Brian D" userId="17869c82-e820-4f0b-9ef4-6bb812314540" providerId="ADAL" clId="{5E5503AB-DB9E-47C2-9FC4-E9213B88B03F}" dt="2023-09-25T23:35:15.609" v="71" actId="1076"/>
          <ac:spMkLst>
            <pc:docMk/>
            <pc:sldMk cId="0" sldId="267"/>
            <ac:spMk id="17" creationId="{81B912CB-4AA6-49A3-2292-ABB2F813AFB3}"/>
          </ac:spMkLst>
        </pc:spChg>
        <pc:spChg chg="mod">
          <ac:chgData name="Janson, Brian D" userId="17869c82-e820-4f0b-9ef4-6bb812314540" providerId="ADAL" clId="{5E5503AB-DB9E-47C2-9FC4-E9213B88B03F}" dt="2023-09-25T23:35:59.250" v="79" actId="1076"/>
          <ac:spMkLst>
            <pc:docMk/>
            <pc:sldMk cId="0" sldId="267"/>
            <ac:spMk id="286" creationId="{00000000-0000-0000-0000-000000000000}"/>
          </ac:spMkLst>
        </pc:spChg>
        <pc:grpChg chg="mod">
          <ac:chgData name="Janson, Brian D" userId="17869c82-e820-4f0b-9ef4-6bb812314540" providerId="ADAL" clId="{5E5503AB-DB9E-47C2-9FC4-E9213B88B03F}" dt="2023-09-25T23:35:36.123" v="74" actId="164"/>
          <ac:grpSpMkLst>
            <pc:docMk/>
            <pc:sldMk cId="0" sldId="267"/>
            <ac:grpSpMk id="4" creationId="{0C3FCBCF-65DE-91E3-95A6-BBA58F3BF406}"/>
          </ac:grpSpMkLst>
        </pc:grpChg>
        <pc:grpChg chg="add mod">
          <ac:chgData name="Janson, Brian D" userId="17869c82-e820-4f0b-9ef4-6bb812314540" providerId="ADAL" clId="{5E5503AB-DB9E-47C2-9FC4-E9213B88B03F}" dt="2023-09-25T23:35:55.291" v="78" actId="1076"/>
          <ac:grpSpMkLst>
            <pc:docMk/>
            <pc:sldMk cId="0" sldId="267"/>
            <ac:grpSpMk id="18" creationId="{0EEC2EEB-5704-4002-A650-159C126916B5}"/>
          </ac:grpSpMkLst>
        </pc:grpChg>
        <pc:picChg chg="mod">
          <ac:chgData name="Janson, Brian D" userId="17869c82-e820-4f0b-9ef4-6bb812314540" providerId="ADAL" clId="{5E5503AB-DB9E-47C2-9FC4-E9213B88B03F}" dt="2023-09-25T23:35:36.123" v="74" actId="164"/>
          <ac:picMkLst>
            <pc:docMk/>
            <pc:sldMk cId="0" sldId="267"/>
            <ac:picMk id="3" creationId="{657BE561-80E0-97DB-2275-06452A3416CF}"/>
          </ac:picMkLst>
        </pc:picChg>
      </pc:sldChg>
      <pc:sldChg chg="modSp mod">
        <pc:chgData name="Janson, Brian D" userId="17869c82-e820-4f0b-9ef4-6bb812314540" providerId="ADAL" clId="{5E5503AB-DB9E-47C2-9FC4-E9213B88B03F}" dt="2023-09-25T23:36:30.506" v="85" actId="14100"/>
        <pc:sldMkLst>
          <pc:docMk/>
          <pc:sldMk cId="0" sldId="268"/>
        </pc:sldMkLst>
        <pc:spChg chg="mod">
          <ac:chgData name="Janson, Brian D" userId="17869c82-e820-4f0b-9ef4-6bb812314540" providerId="ADAL" clId="{5E5503AB-DB9E-47C2-9FC4-E9213B88B03F}" dt="2023-09-25T23:36:30.506" v="85" actId="14100"/>
          <ac:spMkLst>
            <pc:docMk/>
            <pc:sldMk cId="0" sldId="268"/>
            <ac:spMk id="292" creationId="{00000000-0000-0000-0000-000000000000}"/>
          </ac:spMkLst>
        </pc:spChg>
      </pc:sldChg>
      <pc:sldChg chg="addSp modSp mod modAnim">
        <pc:chgData name="Janson, Brian D" userId="17869c82-e820-4f0b-9ef4-6bb812314540" providerId="ADAL" clId="{5E5503AB-DB9E-47C2-9FC4-E9213B88B03F}" dt="2023-09-25T23:37:33.289" v="92" actId="1076"/>
        <pc:sldMkLst>
          <pc:docMk/>
          <pc:sldMk cId="0" sldId="273"/>
        </pc:sldMkLst>
        <pc:spChg chg="mod">
          <ac:chgData name="Janson, Brian D" userId="17869c82-e820-4f0b-9ef4-6bb812314540" providerId="ADAL" clId="{5E5503AB-DB9E-47C2-9FC4-E9213B88B03F}" dt="2023-09-25T23:37:33.289" v="92" actId="1076"/>
          <ac:spMkLst>
            <pc:docMk/>
            <pc:sldMk cId="0" sldId="273"/>
            <ac:spMk id="3" creationId="{EB57847B-F132-028D-F5CB-CE4569C82713}"/>
          </ac:spMkLst>
        </pc:spChg>
        <pc:spChg chg="mod">
          <ac:chgData name="Janson, Brian D" userId="17869c82-e820-4f0b-9ef4-6bb812314540" providerId="ADAL" clId="{5E5503AB-DB9E-47C2-9FC4-E9213B88B03F}" dt="2023-09-25T23:37:11.116" v="86" actId="164"/>
          <ac:spMkLst>
            <pc:docMk/>
            <pc:sldMk cId="0" sldId="273"/>
            <ac:spMk id="386" creationId="{00000000-0000-0000-0000-000000000000}"/>
          </ac:spMkLst>
        </pc:spChg>
        <pc:grpChg chg="add mod">
          <ac:chgData name="Janson, Brian D" userId="17869c82-e820-4f0b-9ef4-6bb812314540" providerId="ADAL" clId="{5E5503AB-DB9E-47C2-9FC4-E9213B88B03F}" dt="2023-09-25T23:37:15.058" v="87" actId="1076"/>
          <ac:grpSpMkLst>
            <pc:docMk/>
            <pc:sldMk cId="0" sldId="273"/>
            <ac:grpSpMk id="4" creationId="{D3F1E5FC-123A-AE8C-BB6B-C2230C57293B}"/>
          </ac:grpSpMkLst>
        </pc:grpChg>
        <pc:grpChg chg="mod">
          <ac:chgData name="Janson, Brian D" userId="17869c82-e820-4f0b-9ef4-6bb812314540" providerId="ADAL" clId="{5E5503AB-DB9E-47C2-9FC4-E9213B88B03F}" dt="2023-09-25T23:37:11.116" v="86" actId="164"/>
          <ac:grpSpMkLst>
            <pc:docMk/>
            <pc:sldMk cId="0" sldId="273"/>
            <ac:grpSpMk id="6" creationId="{37D5799A-454F-C628-FF70-B85B94312940}"/>
          </ac:grpSpMkLst>
        </pc:grpChg>
        <pc:picChg chg="mod">
          <ac:chgData name="Janson, Brian D" userId="17869c82-e820-4f0b-9ef4-6bb812314540" providerId="ADAL" clId="{5E5503AB-DB9E-47C2-9FC4-E9213B88B03F}" dt="2023-09-25T23:37:11.116" v="86" actId="164"/>
          <ac:picMkLst>
            <pc:docMk/>
            <pc:sldMk cId="0" sldId="273"/>
            <ac:picMk id="5" creationId="{182035E5-D58A-9236-C413-D1E7DB68F659}"/>
          </ac:picMkLst>
        </pc:picChg>
      </pc:sldChg>
      <pc:sldChg chg="addSp modSp mod modAnim">
        <pc:chgData name="Janson, Brian D" userId="17869c82-e820-4f0b-9ef4-6bb812314540" providerId="ADAL" clId="{5E5503AB-DB9E-47C2-9FC4-E9213B88B03F}" dt="2023-09-25T23:38:44.162" v="98" actId="1076"/>
        <pc:sldMkLst>
          <pc:docMk/>
          <pc:sldMk cId="0" sldId="278"/>
        </pc:sldMkLst>
        <pc:spChg chg="mod">
          <ac:chgData name="Janson, Brian D" userId="17869c82-e820-4f0b-9ef4-6bb812314540" providerId="ADAL" clId="{5E5503AB-DB9E-47C2-9FC4-E9213B88B03F}" dt="2023-09-25T23:38:44.162" v="98" actId="1076"/>
          <ac:spMkLst>
            <pc:docMk/>
            <pc:sldMk cId="0" sldId="278"/>
            <ac:spMk id="17" creationId="{D928EFAF-3793-5B98-E290-D9988C3ACAB8}"/>
          </ac:spMkLst>
        </pc:spChg>
        <pc:spChg chg="mod">
          <ac:chgData name="Janson, Brian D" userId="17869c82-e820-4f0b-9ef4-6bb812314540" providerId="ADAL" clId="{5E5503AB-DB9E-47C2-9FC4-E9213B88B03F}" dt="2023-09-25T23:38:29.732" v="94" actId="164"/>
          <ac:spMkLst>
            <pc:docMk/>
            <pc:sldMk cId="0" sldId="278"/>
            <ac:spMk id="473" creationId="{00000000-0000-0000-0000-000000000000}"/>
          </ac:spMkLst>
        </pc:spChg>
        <pc:grpChg chg="mod">
          <ac:chgData name="Janson, Brian D" userId="17869c82-e820-4f0b-9ef4-6bb812314540" providerId="ADAL" clId="{5E5503AB-DB9E-47C2-9FC4-E9213B88B03F}" dt="2023-09-25T23:38:29.732" v="94" actId="164"/>
          <ac:grpSpMkLst>
            <pc:docMk/>
            <pc:sldMk cId="0" sldId="278"/>
            <ac:grpSpMk id="4" creationId="{B49E7BFD-A988-7869-3098-0367F4C1027C}"/>
          </ac:grpSpMkLst>
        </pc:grpChg>
        <pc:grpChg chg="add mod">
          <ac:chgData name="Janson, Brian D" userId="17869c82-e820-4f0b-9ef4-6bb812314540" providerId="ADAL" clId="{5E5503AB-DB9E-47C2-9FC4-E9213B88B03F}" dt="2023-09-25T23:38:33.128" v="95" actId="1076"/>
          <ac:grpSpMkLst>
            <pc:docMk/>
            <pc:sldMk cId="0" sldId="278"/>
            <ac:grpSpMk id="18" creationId="{14BEB7D2-C8A5-F27C-9920-ACA03015D8A0}"/>
          </ac:grpSpMkLst>
        </pc:grpChg>
        <pc:picChg chg="mod">
          <ac:chgData name="Janson, Brian D" userId="17869c82-e820-4f0b-9ef4-6bb812314540" providerId="ADAL" clId="{5E5503AB-DB9E-47C2-9FC4-E9213B88B03F}" dt="2023-09-25T23:38:29.732" v="94" actId="164"/>
          <ac:picMkLst>
            <pc:docMk/>
            <pc:sldMk cId="0" sldId="278"/>
            <ac:picMk id="3" creationId="{044492E0-14FC-A7DA-879B-CEF870415243}"/>
          </ac:picMkLst>
        </pc:picChg>
      </pc:sldChg>
    </pc:docChg>
  </pc:docChgLst>
  <pc:docChgLst>
    <pc:chgData name="Larmie, Molly R" userId="3aed521a-7077-475e-b537-67da507ad75a" providerId="ADAL" clId="{F526516B-80A6-4839-80E7-956216DA18A9}"/>
    <pc:docChg chg="undo custSel modSld sldOrd">
      <pc:chgData name="Larmie, Molly R" userId="3aed521a-7077-475e-b537-67da507ad75a" providerId="ADAL" clId="{F526516B-80A6-4839-80E7-956216DA18A9}" dt="2022-02-04T04:08:42.562" v="4226" actId="20577"/>
      <pc:docMkLst>
        <pc:docMk/>
      </pc:docMkLst>
      <pc:sldChg chg="addSp delSp modSp mod">
        <pc:chgData name="Larmie, Molly R" userId="3aed521a-7077-475e-b537-67da507ad75a" providerId="ADAL" clId="{F526516B-80A6-4839-80E7-956216DA18A9}" dt="2022-01-19T05:17:27.863" v="3771"/>
        <pc:sldMkLst>
          <pc:docMk/>
          <pc:sldMk cId="0" sldId="256"/>
        </pc:sldMkLst>
        <pc:spChg chg="mod">
          <ac:chgData name="Larmie, Molly R" userId="3aed521a-7077-475e-b537-67da507ad75a" providerId="ADAL" clId="{F526516B-80A6-4839-80E7-956216DA18A9}" dt="2022-01-10T20:16:59.305" v="159"/>
          <ac:spMkLst>
            <pc:docMk/>
            <pc:sldMk cId="0" sldId="256"/>
            <ac:spMk id="105" creationId="{00000000-0000-0000-0000-000000000000}"/>
          </ac:spMkLst>
        </pc:spChg>
        <pc:spChg chg="ord">
          <ac:chgData name="Larmie, Molly R" userId="3aed521a-7077-475e-b537-67da507ad75a" providerId="ADAL" clId="{F526516B-80A6-4839-80E7-956216DA18A9}" dt="2022-01-19T05:16:59.519" v="3770"/>
          <ac:spMkLst>
            <pc:docMk/>
            <pc:sldMk cId="0" sldId="256"/>
            <ac:spMk id="113" creationId="{00000000-0000-0000-0000-000000000000}"/>
          </ac:spMkLst>
        </pc:spChg>
        <pc:spChg chg="mod ord">
          <ac:chgData name="Larmie, Molly R" userId="3aed521a-7077-475e-b537-67da507ad75a" providerId="ADAL" clId="{F526516B-80A6-4839-80E7-956216DA18A9}" dt="2022-01-19T05:17:27.863" v="3771"/>
          <ac:spMkLst>
            <pc:docMk/>
            <pc:sldMk cId="0" sldId="256"/>
            <ac:spMk id="115" creationId="{00000000-0000-0000-0000-000000000000}"/>
          </ac:spMkLst>
        </pc:spChg>
        <pc:picChg chg="add mod ord modCrop">
          <ac:chgData name="Larmie, Molly R" userId="3aed521a-7077-475e-b537-67da507ad75a" providerId="ADAL" clId="{F526516B-80A6-4839-80E7-956216DA18A9}" dt="2022-01-19T05:16:41.262" v="3768"/>
          <ac:picMkLst>
            <pc:docMk/>
            <pc:sldMk cId="0" sldId="256"/>
            <ac:picMk id="3" creationId="{17AD72B6-9BCE-4A97-AAA9-EDEAEA1CC93B}"/>
          </ac:picMkLst>
        </pc:picChg>
        <pc:picChg chg="del mod">
          <ac:chgData name="Larmie, Molly R" userId="3aed521a-7077-475e-b537-67da507ad75a" providerId="ADAL" clId="{F526516B-80A6-4839-80E7-956216DA18A9}" dt="2022-01-10T20:11:06.674" v="93" actId="478"/>
          <ac:picMkLst>
            <pc:docMk/>
            <pc:sldMk cId="0" sldId="256"/>
            <ac:picMk id="103" creationId="{00000000-0000-0000-0000-000000000000}"/>
          </ac:picMkLst>
        </pc:picChg>
      </pc:sldChg>
      <pc:sldChg chg="modSp mod">
        <pc:chgData name="Larmie, Molly R" userId="3aed521a-7077-475e-b537-67da507ad75a" providerId="ADAL" clId="{F526516B-80A6-4839-80E7-956216DA18A9}" dt="2022-02-02T02:00:42.591" v="4019" actId="1036"/>
        <pc:sldMkLst>
          <pc:docMk/>
          <pc:sldMk cId="0" sldId="259"/>
        </pc:sldMkLst>
        <pc:spChg chg="mod">
          <ac:chgData name="Larmie, Molly R" userId="3aed521a-7077-475e-b537-67da507ad75a" providerId="ADAL" clId="{F526516B-80A6-4839-80E7-956216DA18A9}" dt="2022-01-19T05:14:59.958" v="3760" actId="33553"/>
          <ac:spMkLst>
            <pc:docMk/>
            <pc:sldMk cId="0" sldId="259"/>
            <ac:spMk id="145" creationId="{00000000-0000-0000-0000-000000000000}"/>
          </ac:spMkLst>
        </pc:spChg>
        <pc:spChg chg="mod">
          <ac:chgData name="Larmie, Molly R" userId="3aed521a-7077-475e-b537-67da507ad75a" providerId="ADAL" clId="{F526516B-80A6-4839-80E7-956216DA18A9}" dt="2022-02-02T02:00:42.591" v="4019" actId="1036"/>
          <ac:spMkLst>
            <pc:docMk/>
            <pc:sldMk cId="0" sldId="259"/>
            <ac:spMk id="153" creationId="{00000000-0000-0000-0000-000000000000}"/>
          </ac:spMkLst>
        </pc:spChg>
      </pc:sldChg>
      <pc:sldChg chg="modSp mod">
        <pc:chgData name="Larmie, Molly R" userId="3aed521a-7077-475e-b537-67da507ad75a" providerId="ADAL" clId="{F526516B-80A6-4839-80E7-956216DA18A9}" dt="2022-02-04T02:37:31.295" v="4029" actId="20577"/>
        <pc:sldMkLst>
          <pc:docMk/>
          <pc:sldMk cId="0" sldId="260"/>
        </pc:sldMkLst>
        <pc:spChg chg="mod">
          <ac:chgData name="Larmie, Molly R" userId="3aed521a-7077-475e-b537-67da507ad75a" providerId="ADAL" clId="{F526516B-80A6-4839-80E7-956216DA18A9}" dt="2022-02-04T02:37:31.295" v="4029" actId="20577"/>
          <ac:spMkLst>
            <pc:docMk/>
            <pc:sldMk cId="0" sldId="260"/>
            <ac:spMk id="168" creationId="{00000000-0000-0000-0000-000000000000}"/>
          </ac:spMkLst>
        </pc:spChg>
        <pc:spChg chg="mod">
          <ac:chgData name="Larmie, Molly R" userId="3aed521a-7077-475e-b537-67da507ad75a" providerId="ADAL" clId="{F526516B-80A6-4839-80E7-956216DA18A9}" dt="2022-01-19T05:42:16.509" v="3888" actId="1037"/>
          <ac:spMkLst>
            <pc:docMk/>
            <pc:sldMk cId="0" sldId="260"/>
            <ac:spMk id="169" creationId="{00000000-0000-0000-0000-000000000000}"/>
          </ac:spMkLst>
        </pc:spChg>
      </pc:sldChg>
      <pc:sldChg chg="modSp mod">
        <pc:chgData name="Larmie, Molly R" userId="3aed521a-7077-475e-b537-67da507ad75a" providerId="ADAL" clId="{F526516B-80A6-4839-80E7-956216DA18A9}" dt="2022-01-10T05:58:12.566" v="81" actId="1036"/>
        <pc:sldMkLst>
          <pc:docMk/>
          <pc:sldMk cId="0" sldId="261"/>
        </pc:sldMkLst>
        <pc:spChg chg="mod">
          <ac:chgData name="Larmie, Molly R" userId="3aed521a-7077-475e-b537-67da507ad75a" providerId="ADAL" clId="{F526516B-80A6-4839-80E7-956216DA18A9}" dt="2022-01-10T05:58:12.566" v="81" actId="1036"/>
          <ac:spMkLst>
            <pc:docMk/>
            <pc:sldMk cId="0" sldId="261"/>
            <ac:spMk id="186" creationId="{00000000-0000-0000-0000-000000000000}"/>
          </ac:spMkLst>
        </pc:spChg>
      </pc:sldChg>
      <pc:sldChg chg="modSp mod">
        <pc:chgData name="Larmie, Molly R" userId="3aed521a-7077-475e-b537-67da507ad75a" providerId="ADAL" clId="{F526516B-80A6-4839-80E7-956216DA18A9}" dt="2022-02-04T02:39:17.268" v="4043" actId="20577"/>
        <pc:sldMkLst>
          <pc:docMk/>
          <pc:sldMk cId="0" sldId="262"/>
        </pc:sldMkLst>
        <pc:spChg chg="mod">
          <ac:chgData name="Larmie, Molly R" userId="3aed521a-7077-475e-b537-67da507ad75a" providerId="ADAL" clId="{F526516B-80A6-4839-80E7-956216DA18A9}" dt="2022-02-04T02:39:17.268" v="4043" actId="20577"/>
          <ac:spMkLst>
            <pc:docMk/>
            <pc:sldMk cId="0" sldId="262"/>
            <ac:spMk id="200" creationId="{00000000-0000-0000-0000-000000000000}"/>
          </ac:spMkLst>
        </pc:spChg>
        <pc:spChg chg="mod">
          <ac:chgData name="Larmie, Molly R" userId="3aed521a-7077-475e-b537-67da507ad75a" providerId="ADAL" clId="{F526516B-80A6-4839-80E7-956216DA18A9}" dt="2022-02-02T02:00:52.527" v="4022" actId="1036"/>
          <ac:spMkLst>
            <pc:docMk/>
            <pc:sldMk cId="0" sldId="262"/>
            <ac:spMk id="203" creationId="{00000000-0000-0000-0000-000000000000}"/>
          </ac:spMkLst>
        </pc:spChg>
      </pc:sldChg>
      <pc:sldChg chg="modSp mod">
        <pc:chgData name="Larmie, Molly R" userId="3aed521a-7077-475e-b537-67da507ad75a" providerId="ADAL" clId="{F526516B-80A6-4839-80E7-956216DA18A9}" dt="2022-01-19T05:42:44.586" v="3890" actId="1035"/>
        <pc:sldMkLst>
          <pc:docMk/>
          <pc:sldMk cId="0" sldId="263"/>
        </pc:sldMkLst>
        <pc:spChg chg="mod">
          <ac:chgData name="Larmie, Molly R" userId="3aed521a-7077-475e-b537-67da507ad75a" providerId="ADAL" clId="{F526516B-80A6-4839-80E7-956216DA18A9}" dt="2022-01-19T05:42:44.586" v="3890" actId="1035"/>
          <ac:spMkLst>
            <pc:docMk/>
            <pc:sldMk cId="0" sldId="263"/>
            <ac:spMk id="216" creationId="{00000000-0000-0000-0000-000000000000}"/>
          </ac:spMkLst>
        </pc:spChg>
      </pc:sldChg>
      <pc:sldChg chg="modSp mod">
        <pc:chgData name="Larmie, Molly R" userId="3aed521a-7077-475e-b537-67da507ad75a" providerId="ADAL" clId="{F526516B-80A6-4839-80E7-956216DA18A9}" dt="2022-02-04T02:40:47.716" v="4086" actId="20577"/>
        <pc:sldMkLst>
          <pc:docMk/>
          <pc:sldMk cId="0" sldId="264"/>
        </pc:sldMkLst>
        <pc:spChg chg="mod">
          <ac:chgData name="Larmie, Molly R" userId="3aed521a-7077-475e-b537-67da507ad75a" providerId="ADAL" clId="{F526516B-80A6-4839-80E7-956216DA18A9}" dt="2022-02-04T02:40:47.716" v="4086" actId="20577"/>
          <ac:spMkLst>
            <pc:docMk/>
            <pc:sldMk cId="0" sldId="264"/>
            <ac:spMk id="224" creationId="{00000000-0000-0000-0000-000000000000}"/>
          </ac:spMkLst>
        </pc:spChg>
        <pc:spChg chg="mod">
          <ac:chgData name="Larmie, Molly R" userId="3aed521a-7077-475e-b537-67da507ad75a" providerId="ADAL" clId="{F526516B-80A6-4839-80E7-956216DA18A9}" dt="2022-01-10T21:12:26.590" v="1907"/>
          <ac:spMkLst>
            <pc:docMk/>
            <pc:sldMk cId="0" sldId="264"/>
            <ac:spMk id="232" creationId="{00000000-0000-0000-0000-000000000000}"/>
          </ac:spMkLst>
        </pc:spChg>
        <pc:grpChg chg="mod ord">
          <ac:chgData name="Larmie, Molly R" userId="3aed521a-7077-475e-b537-67da507ad75a" providerId="ADAL" clId="{F526516B-80A6-4839-80E7-956216DA18A9}" dt="2022-01-19T05:24:53.641" v="3791" actId="962"/>
          <ac:grpSpMkLst>
            <pc:docMk/>
            <pc:sldMk cId="0" sldId="264"/>
            <ac:grpSpMk id="233" creationId="{00000000-0000-0000-0000-000000000000}"/>
          </ac:grpSpMkLst>
        </pc:grpChg>
        <pc:picChg chg="mod">
          <ac:chgData name="Larmie, Molly R" userId="3aed521a-7077-475e-b537-67da507ad75a" providerId="ADAL" clId="{F526516B-80A6-4839-80E7-956216DA18A9}" dt="2022-01-10T21:23:39.389" v="3759" actId="962"/>
          <ac:picMkLst>
            <pc:docMk/>
            <pc:sldMk cId="0" sldId="264"/>
            <ac:picMk id="223" creationId="{00000000-0000-0000-0000-000000000000}"/>
          </ac:picMkLst>
        </pc:picChg>
      </pc:sldChg>
      <pc:sldChg chg="modSp mod">
        <pc:chgData name="Larmie, Molly R" userId="3aed521a-7077-475e-b537-67da507ad75a" providerId="ADAL" clId="{F526516B-80A6-4839-80E7-956216DA18A9}" dt="2022-01-19T05:43:36.573" v="3894" actId="1037"/>
        <pc:sldMkLst>
          <pc:docMk/>
          <pc:sldMk cId="0" sldId="265"/>
        </pc:sldMkLst>
        <pc:spChg chg="mod">
          <ac:chgData name="Larmie, Molly R" userId="3aed521a-7077-475e-b537-67da507ad75a" providerId="ADAL" clId="{F526516B-80A6-4839-80E7-956216DA18A9}" dt="2022-01-19T05:43:36.573" v="3894" actId="1037"/>
          <ac:spMkLst>
            <pc:docMk/>
            <pc:sldMk cId="0" sldId="265"/>
            <ac:spMk id="251" creationId="{00000000-0000-0000-0000-000000000000}"/>
          </ac:spMkLst>
        </pc:spChg>
        <pc:grpChg chg="mod ord">
          <ac:chgData name="Larmie, Molly R" userId="3aed521a-7077-475e-b537-67da507ad75a" providerId="ADAL" clId="{F526516B-80A6-4839-80E7-956216DA18A9}" dt="2022-01-19T05:26:49.055" v="3797" actId="962"/>
          <ac:grpSpMkLst>
            <pc:docMk/>
            <pc:sldMk cId="0" sldId="265"/>
            <ac:grpSpMk id="252" creationId="{00000000-0000-0000-0000-000000000000}"/>
          </ac:grpSpMkLst>
        </pc:grpChg>
      </pc:sldChg>
      <pc:sldChg chg="modSp mod">
        <pc:chgData name="Larmie, Molly R" userId="3aed521a-7077-475e-b537-67da507ad75a" providerId="ADAL" clId="{F526516B-80A6-4839-80E7-956216DA18A9}" dt="2022-01-10T21:23:12.941" v="3701" actId="962"/>
        <pc:sldMkLst>
          <pc:docMk/>
          <pc:sldMk cId="0" sldId="266"/>
        </pc:sldMkLst>
        <pc:spChg chg="mod">
          <ac:chgData name="Larmie, Molly R" userId="3aed521a-7077-475e-b537-67da507ad75a" providerId="ADAL" clId="{F526516B-80A6-4839-80E7-956216DA18A9}" dt="2022-01-10T21:12:42.100" v="1909"/>
          <ac:spMkLst>
            <pc:docMk/>
            <pc:sldMk cId="0" sldId="266"/>
            <ac:spMk id="271" creationId="{00000000-0000-0000-0000-000000000000}"/>
          </ac:spMkLst>
        </pc:spChg>
        <pc:picChg chg="mod">
          <ac:chgData name="Larmie, Molly R" userId="3aed521a-7077-475e-b537-67da507ad75a" providerId="ADAL" clId="{F526516B-80A6-4839-80E7-956216DA18A9}" dt="2022-01-10T21:23:12.941" v="3701" actId="962"/>
          <ac:picMkLst>
            <pc:docMk/>
            <pc:sldMk cId="0" sldId="266"/>
            <ac:picMk id="262" creationId="{00000000-0000-0000-0000-000000000000}"/>
          </ac:picMkLst>
        </pc:picChg>
      </pc:sldChg>
      <pc:sldChg chg="modSp mod">
        <pc:chgData name="Larmie, Molly R" userId="3aed521a-7077-475e-b537-67da507ad75a" providerId="ADAL" clId="{F526516B-80A6-4839-80E7-956216DA18A9}" dt="2022-02-04T02:49:23.975" v="4100" actId="20577"/>
        <pc:sldMkLst>
          <pc:docMk/>
          <pc:sldMk cId="0" sldId="267"/>
        </pc:sldMkLst>
        <pc:spChg chg="mod">
          <ac:chgData name="Larmie, Molly R" userId="3aed521a-7077-475e-b537-67da507ad75a" providerId="ADAL" clId="{F526516B-80A6-4839-80E7-956216DA18A9}" dt="2022-02-04T02:49:23.975" v="4100" actId="20577"/>
          <ac:spMkLst>
            <pc:docMk/>
            <pc:sldMk cId="0" sldId="267"/>
            <ac:spMk id="277" creationId="{00000000-0000-0000-0000-000000000000}"/>
          </ac:spMkLst>
        </pc:spChg>
        <pc:spChg chg="mod">
          <ac:chgData name="Larmie, Molly R" userId="3aed521a-7077-475e-b537-67da507ad75a" providerId="ADAL" clId="{F526516B-80A6-4839-80E7-956216DA18A9}" dt="2022-01-19T05:57:18.315" v="3970" actId="1036"/>
          <ac:spMkLst>
            <pc:docMk/>
            <pc:sldMk cId="0" sldId="267"/>
            <ac:spMk id="284" creationId="{00000000-0000-0000-0000-000000000000}"/>
          </ac:spMkLst>
        </pc:spChg>
        <pc:spChg chg="mod">
          <ac:chgData name="Larmie, Molly R" userId="3aed521a-7077-475e-b537-67da507ad75a" providerId="ADAL" clId="{F526516B-80A6-4839-80E7-956216DA18A9}" dt="2022-01-19T05:55:22.546" v="3960" actId="1035"/>
          <ac:spMkLst>
            <pc:docMk/>
            <pc:sldMk cId="0" sldId="267"/>
            <ac:spMk id="285" creationId="{00000000-0000-0000-0000-000000000000}"/>
          </ac:spMkLst>
        </pc:spChg>
        <pc:picChg chg="mod">
          <ac:chgData name="Larmie, Molly R" userId="3aed521a-7077-475e-b537-67da507ad75a" providerId="ADAL" clId="{F526516B-80A6-4839-80E7-956216DA18A9}" dt="2022-01-19T05:57:03.513" v="3967" actId="1076"/>
          <ac:picMkLst>
            <pc:docMk/>
            <pc:sldMk cId="0" sldId="267"/>
            <ac:picMk id="276" creationId="{00000000-0000-0000-0000-000000000000}"/>
          </ac:picMkLst>
        </pc:picChg>
      </pc:sldChg>
      <pc:sldChg chg="addSp delSp modSp mod">
        <pc:chgData name="Larmie, Molly R" userId="3aed521a-7077-475e-b537-67da507ad75a" providerId="ADAL" clId="{F526516B-80A6-4839-80E7-956216DA18A9}" dt="2022-01-19T05:31:02.444" v="3826" actId="962"/>
        <pc:sldMkLst>
          <pc:docMk/>
          <pc:sldMk cId="0" sldId="268"/>
        </pc:sldMkLst>
        <pc:spChg chg="mod">
          <ac:chgData name="Larmie, Molly R" userId="3aed521a-7077-475e-b537-67da507ad75a" providerId="ADAL" clId="{F526516B-80A6-4839-80E7-956216DA18A9}" dt="2022-01-19T05:25:07.139" v="3792" actId="164"/>
          <ac:spMkLst>
            <pc:docMk/>
            <pc:sldMk cId="0" sldId="268"/>
            <ac:spMk id="19" creationId="{AFBCD930-A021-4CF6-A5C5-6FAFDD441EA7}"/>
          </ac:spMkLst>
        </pc:spChg>
        <pc:spChg chg="mod">
          <ac:chgData name="Larmie, Molly R" userId="3aed521a-7077-475e-b537-67da507ad75a" providerId="ADAL" clId="{F526516B-80A6-4839-80E7-956216DA18A9}" dt="2022-01-19T05:25:07.139" v="3792" actId="164"/>
          <ac:spMkLst>
            <pc:docMk/>
            <pc:sldMk cId="0" sldId="268"/>
            <ac:spMk id="20" creationId="{F28FE94C-E7E5-420C-AF37-E18B2FE97009}"/>
          </ac:spMkLst>
        </pc:spChg>
        <pc:spChg chg="mod">
          <ac:chgData name="Larmie, Molly R" userId="3aed521a-7077-475e-b537-67da507ad75a" providerId="ADAL" clId="{F526516B-80A6-4839-80E7-956216DA18A9}" dt="2022-01-19T05:25:07.139" v="3792" actId="164"/>
          <ac:spMkLst>
            <pc:docMk/>
            <pc:sldMk cId="0" sldId="268"/>
            <ac:spMk id="21" creationId="{5AFC50DD-953B-4843-9915-7CF0DA58DD03}"/>
          </ac:spMkLst>
        </pc:spChg>
        <pc:spChg chg="ord">
          <ac:chgData name="Larmie, Molly R" userId="3aed521a-7077-475e-b537-67da507ad75a" providerId="ADAL" clId="{F526516B-80A6-4839-80E7-956216DA18A9}" dt="2022-01-19T05:20:03.423" v="3778"/>
          <ac:spMkLst>
            <pc:docMk/>
            <pc:sldMk cId="0" sldId="268"/>
            <ac:spMk id="292" creationId="{00000000-0000-0000-0000-000000000000}"/>
          </ac:spMkLst>
        </pc:spChg>
        <pc:spChg chg="mod">
          <ac:chgData name="Larmie, Molly R" userId="3aed521a-7077-475e-b537-67da507ad75a" providerId="ADAL" clId="{F526516B-80A6-4839-80E7-956216DA18A9}" dt="2022-01-10T21:04:51.098" v="1845" actId="14100"/>
          <ac:spMkLst>
            <pc:docMk/>
            <pc:sldMk cId="0" sldId="268"/>
            <ac:spMk id="300" creationId="{00000000-0000-0000-0000-000000000000}"/>
          </ac:spMkLst>
        </pc:spChg>
        <pc:grpChg chg="add mod ord">
          <ac:chgData name="Larmie, Molly R" userId="3aed521a-7077-475e-b537-67da507ad75a" providerId="ADAL" clId="{F526516B-80A6-4839-80E7-956216DA18A9}" dt="2022-01-19T05:31:02.444" v="3826" actId="962"/>
          <ac:grpSpMkLst>
            <pc:docMk/>
            <pc:sldMk cId="0" sldId="268"/>
            <ac:grpSpMk id="4" creationId="{7DAE4850-A327-4D9C-B1EF-2FB90E83691B}"/>
          </ac:grpSpMkLst>
        </pc:grpChg>
        <pc:picChg chg="add mod ord modCrop">
          <ac:chgData name="Larmie, Molly R" userId="3aed521a-7077-475e-b537-67da507ad75a" providerId="ADAL" clId="{F526516B-80A6-4839-80E7-956216DA18A9}" dt="2022-01-19T05:19:51.098" v="3777"/>
          <ac:picMkLst>
            <pc:docMk/>
            <pc:sldMk cId="0" sldId="268"/>
            <ac:picMk id="3" creationId="{1AA69C06-2827-4B19-831D-BDCB852D860C}"/>
          </ac:picMkLst>
        </pc:picChg>
        <pc:picChg chg="mod">
          <ac:chgData name="Larmie, Molly R" userId="3aed521a-7077-475e-b537-67da507ad75a" providerId="ADAL" clId="{F526516B-80A6-4839-80E7-956216DA18A9}" dt="2022-01-19T05:25:07.139" v="3792" actId="164"/>
          <ac:picMkLst>
            <pc:docMk/>
            <pc:sldMk cId="0" sldId="268"/>
            <ac:picMk id="18" creationId="{E694892B-AA33-4F78-BDAB-79C2B83A51BA}"/>
          </ac:picMkLst>
        </pc:picChg>
        <pc:picChg chg="del">
          <ac:chgData name="Larmie, Molly R" userId="3aed521a-7077-475e-b537-67da507ad75a" providerId="ADAL" clId="{F526516B-80A6-4839-80E7-956216DA18A9}" dt="2022-01-10T20:09:12.792" v="82" actId="478"/>
          <ac:picMkLst>
            <pc:docMk/>
            <pc:sldMk cId="0" sldId="268"/>
            <ac:picMk id="291" creationId="{00000000-0000-0000-0000-000000000000}"/>
          </ac:picMkLst>
        </pc:picChg>
      </pc:sldChg>
      <pc:sldChg chg="addSp delSp modSp mod">
        <pc:chgData name="Larmie, Molly R" userId="3aed521a-7077-475e-b537-67da507ad75a" providerId="ADAL" clId="{F526516B-80A6-4839-80E7-956216DA18A9}" dt="2022-02-04T02:52:51.772" v="4114" actId="20577"/>
        <pc:sldMkLst>
          <pc:docMk/>
          <pc:sldMk cId="0" sldId="269"/>
        </pc:sldMkLst>
        <pc:spChg chg="mod">
          <ac:chgData name="Larmie, Molly R" userId="3aed521a-7077-475e-b537-67da507ad75a" providerId="ADAL" clId="{F526516B-80A6-4839-80E7-956216DA18A9}" dt="2022-02-04T02:52:51.772" v="4114" actId="20577"/>
          <ac:spMkLst>
            <pc:docMk/>
            <pc:sldMk cId="0" sldId="269"/>
            <ac:spMk id="310" creationId="{00000000-0000-0000-0000-000000000000}"/>
          </ac:spMkLst>
        </pc:spChg>
        <pc:spChg chg="del">
          <ac:chgData name="Larmie, Molly R" userId="3aed521a-7077-475e-b537-67da507ad75a" providerId="ADAL" clId="{F526516B-80A6-4839-80E7-956216DA18A9}" dt="2022-01-10T20:09:20.738" v="87" actId="478"/>
          <ac:spMkLst>
            <pc:docMk/>
            <pc:sldMk cId="0" sldId="269"/>
            <ac:spMk id="319" creationId="{00000000-0000-0000-0000-000000000000}"/>
          </ac:spMkLst>
        </pc:spChg>
        <pc:spChg chg="del">
          <ac:chgData name="Larmie, Molly R" userId="3aed521a-7077-475e-b537-67da507ad75a" providerId="ADAL" clId="{F526516B-80A6-4839-80E7-956216DA18A9}" dt="2022-01-10T20:09:18.360" v="84" actId="478"/>
          <ac:spMkLst>
            <pc:docMk/>
            <pc:sldMk cId="0" sldId="269"/>
            <ac:spMk id="320" creationId="{00000000-0000-0000-0000-000000000000}"/>
          </ac:spMkLst>
        </pc:spChg>
        <pc:spChg chg="mod">
          <ac:chgData name="Larmie, Molly R" userId="3aed521a-7077-475e-b537-67da507ad75a" providerId="ADAL" clId="{F526516B-80A6-4839-80E7-956216DA18A9}" dt="2022-01-10T21:01:04.932" v="1791" actId="1076"/>
          <ac:spMkLst>
            <pc:docMk/>
            <pc:sldMk cId="0" sldId="269"/>
            <ac:spMk id="324" creationId="{00000000-0000-0000-0000-000000000000}"/>
          </ac:spMkLst>
        </pc:spChg>
        <pc:picChg chg="add mod ord">
          <ac:chgData name="Larmie, Molly R" userId="3aed521a-7077-475e-b537-67da507ad75a" providerId="ADAL" clId="{F526516B-80A6-4839-80E7-956216DA18A9}" dt="2022-01-10T21:22:45.486" v="3667" actId="962"/>
          <ac:picMkLst>
            <pc:docMk/>
            <pc:sldMk cId="0" sldId="269"/>
            <ac:picMk id="3" creationId="{6D5CB0BD-31A8-4E6A-8492-2732698B8082}"/>
          </ac:picMkLst>
        </pc:picChg>
        <pc:picChg chg="del">
          <ac:chgData name="Larmie, Molly R" userId="3aed521a-7077-475e-b537-67da507ad75a" providerId="ADAL" clId="{F526516B-80A6-4839-80E7-956216DA18A9}" dt="2022-01-10T20:09:16.720" v="83" actId="478"/>
          <ac:picMkLst>
            <pc:docMk/>
            <pc:sldMk cId="0" sldId="269"/>
            <ac:picMk id="318" creationId="{00000000-0000-0000-0000-000000000000}"/>
          </ac:picMkLst>
        </pc:picChg>
        <pc:cxnChg chg="del mod">
          <ac:chgData name="Larmie, Molly R" userId="3aed521a-7077-475e-b537-67da507ad75a" providerId="ADAL" clId="{F526516B-80A6-4839-80E7-956216DA18A9}" dt="2022-01-10T20:09:19.087" v="85" actId="478"/>
          <ac:cxnSpMkLst>
            <pc:docMk/>
            <pc:sldMk cId="0" sldId="269"/>
            <ac:cxnSpMk id="321" creationId="{00000000-0000-0000-0000-000000000000}"/>
          </ac:cxnSpMkLst>
        </pc:cxnChg>
        <pc:cxnChg chg="del">
          <ac:chgData name="Larmie, Molly R" userId="3aed521a-7077-475e-b537-67da507ad75a" providerId="ADAL" clId="{F526516B-80A6-4839-80E7-956216DA18A9}" dt="2022-01-10T20:09:22.302" v="88" actId="478"/>
          <ac:cxnSpMkLst>
            <pc:docMk/>
            <pc:sldMk cId="0" sldId="269"/>
            <ac:cxnSpMk id="322" creationId="{00000000-0000-0000-0000-000000000000}"/>
          </ac:cxnSpMkLst>
        </pc:cxnChg>
        <pc:cxnChg chg="del mod">
          <ac:chgData name="Larmie, Molly R" userId="3aed521a-7077-475e-b537-67da507ad75a" providerId="ADAL" clId="{F526516B-80A6-4839-80E7-956216DA18A9}" dt="2022-01-10T20:09:19.696" v="86" actId="478"/>
          <ac:cxnSpMkLst>
            <pc:docMk/>
            <pc:sldMk cId="0" sldId="269"/>
            <ac:cxnSpMk id="323" creationId="{00000000-0000-0000-0000-000000000000}"/>
          </ac:cxnSpMkLst>
        </pc:cxnChg>
      </pc:sldChg>
      <pc:sldChg chg="addSp delSp modSp mod">
        <pc:chgData name="Larmie, Molly R" userId="3aed521a-7077-475e-b537-67da507ad75a" providerId="ADAL" clId="{F526516B-80A6-4839-80E7-956216DA18A9}" dt="2022-02-02T02:01:07.615" v="4025" actId="1037"/>
        <pc:sldMkLst>
          <pc:docMk/>
          <pc:sldMk cId="0" sldId="270"/>
        </pc:sldMkLst>
        <pc:spChg chg="add mod ord">
          <ac:chgData name="Larmie, Molly R" userId="3aed521a-7077-475e-b537-67da507ad75a" providerId="ADAL" clId="{F526516B-80A6-4839-80E7-956216DA18A9}" dt="2022-02-02T02:01:07.615" v="4025" actId="1037"/>
          <ac:spMkLst>
            <pc:docMk/>
            <pc:sldMk cId="0" sldId="270"/>
            <ac:spMk id="21" creationId="{5FBCA54B-C007-4F51-B19F-27F1542E72E9}"/>
          </ac:spMkLst>
        </pc:spChg>
        <pc:spChg chg="ord">
          <ac:chgData name="Larmie, Molly R" userId="3aed521a-7077-475e-b537-67da507ad75a" providerId="ADAL" clId="{F526516B-80A6-4839-80E7-956216DA18A9}" dt="2022-01-19T05:27:46.446" v="3800"/>
          <ac:spMkLst>
            <pc:docMk/>
            <pc:sldMk cId="0" sldId="270"/>
            <ac:spMk id="337" creationId="{00000000-0000-0000-0000-000000000000}"/>
          </ac:spMkLst>
        </pc:spChg>
        <pc:spChg chg="del">
          <ac:chgData name="Larmie, Molly R" userId="3aed521a-7077-475e-b537-67da507ad75a" providerId="ADAL" clId="{F526516B-80A6-4839-80E7-956216DA18A9}" dt="2022-01-10T21:08:19.133" v="1874" actId="478"/>
          <ac:spMkLst>
            <pc:docMk/>
            <pc:sldMk cId="0" sldId="270"/>
            <ac:spMk id="338" creationId="{00000000-0000-0000-0000-000000000000}"/>
          </ac:spMkLst>
        </pc:spChg>
        <pc:grpChg chg="mod">
          <ac:chgData name="Larmie, Molly R" userId="3aed521a-7077-475e-b537-67da507ad75a" providerId="ADAL" clId="{F526516B-80A6-4839-80E7-956216DA18A9}" dt="2022-01-19T05:29:00.386" v="3804" actId="962"/>
          <ac:grpSpMkLst>
            <pc:docMk/>
            <pc:sldMk cId="0" sldId="270"/>
            <ac:grpSpMk id="339" creationId="{00000000-0000-0000-0000-000000000000}"/>
          </ac:grpSpMkLst>
        </pc:grpChg>
        <pc:picChg chg="add del mod">
          <ac:chgData name="Larmie, Molly R" userId="3aed521a-7077-475e-b537-67da507ad75a" providerId="ADAL" clId="{F526516B-80A6-4839-80E7-956216DA18A9}" dt="2022-01-10T21:00:32.313" v="1756" actId="21"/>
          <ac:picMkLst>
            <pc:docMk/>
            <pc:sldMk cId="0" sldId="270"/>
            <ac:picMk id="3" creationId="{9A982665-EFD3-4ADF-9563-4124DEBB5D34}"/>
          </ac:picMkLst>
        </pc:picChg>
        <pc:picChg chg="add mod modCrop">
          <ac:chgData name="Larmie, Molly R" userId="3aed521a-7077-475e-b537-67da507ad75a" providerId="ADAL" clId="{F526516B-80A6-4839-80E7-956216DA18A9}" dt="2022-01-10T21:21:08.785" v="3277" actId="962"/>
          <ac:picMkLst>
            <pc:docMk/>
            <pc:sldMk cId="0" sldId="270"/>
            <ac:picMk id="4" creationId="{A54C9FDE-734C-47E3-9D6E-E89EEA9C804C}"/>
          </ac:picMkLst>
        </pc:picChg>
        <pc:picChg chg="del">
          <ac:chgData name="Larmie, Molly R" userId="3aed521a-7077-475e-b537-67da507ad75a" providerId="ADAL" clId="{F526516B-80A6-4839-80E7-956216DA18A9}" dt="2022-01-10T20:09:24.918" v="89" actId="478"/>
          <ac:picMkLst>
            <pc:docMk/>
            <pc:sldMk cId="0" sldId="270"/>
            <ac:picMk id="329" creationId="{00000000-0000-0000-0000-000000000000}"/>
          </ac:picMkLst>
        </pc:picChg>
      </pc:sldChg>
      <pc:sldChg chg="addSp delSp modSp mod">
        <pc:chgData name="Larmie, Molly R" userId="3aed521a-7077-475e-b537-67da507ad75a" providerId="ADAL" clId="{F526516B-80A6-4839-80E7-956216DA18A9}" dt="2022-01-19T05:45:31.401" v="3944" actId="1036"/>
        <pc:sldMkLst>
          <pc:docMk/>
          <pc:sldMk cId="0" sldId="271"/>
        </pc:sldMkLst>
        <pc:spChg chg="add mod">
          <ac:chgData name="Larmie, Molly R" userId="3aed521a-7077-475e-b537-67da507ad75a" providerId="ADAL" clId="{F526516B-80A6-4839-80E7-956216DA18A9}" dt="2022-01-19T05:45:31.401" v="3944" actId="1036"/>
          <ac:spMkLst>
            <pc:docMk/>
            <pc:sldMk cId="0" sldId="271"/>
            <ac:spMk id="16" creationId="{6C8B86ED-EBF8-428F-9DE1-EB8EB67E1D01}"/>
          </ac:spMkLst>
        </pc:spChg>
        <pc:spChg chg="mod">
          <ac:chgData name="Larmie, Molly R" userId="3aed521a-7077-475e-b537-67da507ad75a" providerId="ADAL" clId="{F526516B-80A6-4839-80E7-956216DA18A9}" dt="2022-01-19T05:34:34.512" v="3850" actId="1076"/>
          <ac:spMkLst>
            <pc:docMk/>
            <pc:sldMk cId="0" sldId="271"/>
            <ac:spMk id="350" creationId="{00000000-0000-0000-0000-000000000000}"/>
          </ac:spMkLst>
        </pc:spChg>
        <pc:spChg chg="ord">
          <ac:chgData name="Larmie, Molly R" userId="3aed521a-7077-475e-b537-67da507ad75a" providerId="ADAL" clId="{F526516B-80A6-4839-80E7-956216DA18A9}" dt="2022-01-19T05:29:16.676" v="3806"/>
          <ac:spMkLst>
            <pc:docMk/>
            <pc:sldMk cId="0" sldId="271"/>
            <ac:spMk id="357" creationId="{00000000-0000-0000-0000-000000000000}"/>
          </ac:spMkLst>
        </pc:spChg>
        <pc:spChg chg="del">
          <ac:chgData name="Larmie, Molly R" userId="3aed521a-7077-475e-b537-67da507ad75a" providerId="ADAL" clId="{F526516B-80A6-4839-80E7-956216DA18A9}" dt="2022-01-10T20:09:30.725" v="91" actId="478"/>
          <ac:spMkLst>
            <pc:docMk/>
            <pc:sldMk cId="0" sldId="271"/>
            <ac:spMk id="358" creationId="{00000000-0000-0000-0000-000000000000}"/>
          </ac:spMkLst>
        </pc:spChg>
        <pc:picChg chg="add del mod modCrop">
          <ac:chgData name="Larmie, Molly R" userId="3aed521a-7077-475e-b537-67da507ad75a" providerId="ADAL" clId="{F526516B-80A6-4839-80E7-956216DA18A9}" dt="2022-01-10T21:00:20.113" v="1753" actId="21"/>
          <ac:picMkLst>
            <pc:docMk/>
            <pc:sldMk cId="0" sldId="271"/>
            <ac:picMk id="3" creationId="{681EA625-B35A-400C-88F0-4A4463866DA5}"/>
          </ac:picMkLst>
        </pc:picChg>
        <pc:picChg chg="add mod ord modCrop">
          <ac:chgData name="Larmie, Molly R" userId="3aed521a-7077-475e-b537-67da507ad75a" providerId="ADAL" clId="{F526516B-80A6-4839-80E7-956216DA18A9}" dt="2022-01-19T05:34:31.317" v="3849" actId="1076"/>
          <ac:picMkLst>
            <pc:docMk/>
            <pc:sldMk cId="0" sldId="271"/>
            <ac:picMk id="4" creationId="{EDD22638-FB46-4596-92D1-D32A7EF6C8C9}"/>
          </ac:picMkLst>
        </pc:picChg>
        <pc:picChg chg="add del">
          <ac:chgData name="Larmie, Molly R" userId="3aed521a-7077-475e-b537-67da507ad75a" providerId="ADAL" clId="{F526516B-80A6-4839-80E7-956216DA18A9}" dt="2022-01-10T21:06:11.228" v="1857"/>
          <ac:picMkLst>
            <pc:docMk/>
            <pc:sldMk cId="0" sldId="271"/>
            <ac:picMk id="5" creationId="{D3373C6D-3DBA-44E9-A576-887F4BA216BC}"/>
          </ac:picMkLst>
        </pc:picChg>
        <pc:picChg chg="del">
          <ac:chgData name="Larmie, Molly R" userId="3aed521a-7077-475e-b537-67da507ad75a" providerId="ADAL" clId="{F526516B-80A6-4839-80E7-956216DA18A9}" dt="2022-01-10T20:09:29.505" v="90" actId="478"/>
          <ac:picMkLst>
            <pc:docMk/>
            <pc:sldMk cId="0" sldId="271"/>
            <ac:picMk id="349" creationId="{00000000-0000-0000-0000-000000000000}"/>
          </ac:picMkLst>
        </pc:picChg>
      </pc:sldChg>
      <pc:sldChg chg="modSp mod">
        <pc:chgData name="Larmie, Molly R" userId="3aed521a-7077-475e-b537-67da507ad75a" providerId="ADAL" clId="{F526516B-80A6-4839-80E7-956216DA18A9}" dt="2022-01-10T21:19:15.224" v="2703" actId="962"/>
        <pc:sldMkLst>
          <pc:docMk/>
          <pc:sldMk cId="0" sldId="272"/>
        </pc:sldMkLst>
        <pc:picChg chg="mod">
          <ac:chgData name="Larmie, Molly R" userId="3aed521a-7077-475e-b537-67da507ad75a" providerId="ADAL" clId="{F526516B-80A6-4839-80E7-956216DA18A9}" dt="2022-01-10T21:19:15.224" v="2703" actId="962"/>
          <ac:picMkLst>
            <pc:docMk/>
            <pc:sldMk cId="0" sldId="272"/>
            <ac:picMk id="371" creationId="{00000000-0000-0000-0000-000000000000}"/>
          </ac:picMkLst>
        </pc:picChg>
      </pc:sldChg>
      <pc:sldChg chg="modSp mod">
        <pc:chgData name="Larmie, Molly R" userId="3aed521a-7077-475e-b537-67da507ad75a" providerId="ADAL" clId="{F526516B-80A6-4839-80E7-956216DA18A9}" dt="2022-01-19T05:46:13.177" v="3958" actId="1035"/>
        <pc:sldMkLst>
          <pc:docMk/>
          <pc:sldMk cId="0" sldId="273"/>
        </pc:sldMkLst>
        <pc:spChg chg="mod">
          <ac:chgData name="Larmie, Molly R" userId="3aed521a-7077-475e-b537-67da507ad75a" providerId="ADAL" clId="{F526516B-80A6-4839-80E7-956216DA18A9}" dt="2022-01-19T05:46:03.606" v="3956" actId="1035"/>
          <ac:spMkLst>
            <pc:docMk/>
            <pc:sldMk cId="0" sldId="273"/>
            <ac:spMk id="384" creationId="{00000000-0000-0000-0000-000000000000}"/>
          </ac:spMkLst>
        </pc:spChg>
        <pc:spChg chg="mod">
          <ac:chgData name="Larmie, Molly R" userId="3aed521a-7077-475e-b537-67da507ad75a" providerId="ADAL" clId="{F526516B-80A6-4839-80E7-956216DA18A9}" dt="2022-01-19T05:46:13.177" v="3958" actId="1035"/>
          <ac:spMkLst>
            <pc:docMk/>
            <pc:sldMk cId="0" sldId="273"/>
            <ac:spMk id="385" creationId="{00000000-0000-0000-0000-000000000000}"/>
          </ac:spMkLst>
        </pc:spChg>
        <pc:picChg chg="mod">
          <ac:chgData name="Larmie, Molly R" userId="3aed521a-7077-475e-b537-67da507ad75a" providerId="ADAL" clId="{F526516B-80A6-4839-80E7-956216DA18A9}" dt="2022-01-19T05:45:41.505" v="3945" actId="1076"/>
          <ac:picMkLst>
            <pc:docMk/>
            <pc:sldMk cId="0" sldId="273"/>
            <ac:picMk id="376" creationId="{00000000-0000-0000-0000-000000000000}"/>
          </ac:picMkLst>
        </pc:picChg>
      </pc:sldChg>
      <pc:sldChg chg="addSp delSp modSp mod">
        <pc:chgData name="Larmie, Molly R" userId="3aed521a-7077-475e-b537-67da507ad75a" providerId="ADAL" clId="{F526516B-80A6-4839-80E7-956216DA18A9}" dt="2022-01-19T06:03:30.222" v="4016" actId="166"/>
        <pc:sldMkLst>
          <pc:docMk/>
          <pc:sldMk cId="0" sldId="274"/>
        </pc:sldMkLst>
        <pc:spChg chg="ord">
          <ac:chgData name="Larmie, Molly R" userId="3aed521a-7077-475e-b537-67da507ad75a" providerId="ADAL" clId="{F526516B-80A6-4839-80E7-956216DA18A9}" dt="2022-01-19T05:29:40.624" v="3810"/>
          <ac:spMkLst>
            <pc:docMk/>
            <pc:sldMk cId="0" sldId="274"/>
            <ac:spMk id="2" creationId="{B598F5F1-7DE6-449D-BF49-B44E8863FA4C}"/>
          </ac:spMkLst>
        </pc:spChg>
        <pc:spChg chg="mod">
          <ac:chgData name="Larmie, Molly R" userId="3aed521a-7077-475e-b537-67da507ad75a" providerId="ADAL" clId="{F526516B-80A6-4839-80E7-956216DA18A9}" dt="2022-01-19T05:32:20.438" v="3831" actId="164"/>
          <ac:spMkLst>
            <pc:docMk/>
            <pc:sldMk cId="0" sldId="274"/>
            <ac:spMk id="23" creationId="{7C277920-B97D-45DA-8FF3-2DB0DB826C91}"/>
          </ac:spMkLst>
        </pc:spChg>
        <pc:spChg chg="mod">
          <ac:chgData name="Larmie, Molly R" userId="3aed521a-7077-475e-b537-67da507ad75a" providerId="ADAL" clId="{F526516B-80A6-4839-80E7-956216DA18A9}" dt="2022-01-19T05:32:20.438" v="3831" actId="164"/>
          <ac:spMkLst>
            <pc:docMk/>
            <pc:sldMk cId="0" sldId="274"/>
            <ac:spMk id="24" creationId="{532DCAC7-0C15-49D9-BF7E-D538EE1F3021}"/>
          </ac:spMkLst>
        </pc:spChg>
        <pc:spChg chg="mod">
          <ac:chgData name="Larmie, Molly R" userId="3aed521a-7077-475e-b537-67da507ad75a" providerId="ADAL" clId="{F526516B-80A6-4839-80E7-956216DA18A9}" dt="2022-01-19T05:32:20.438" v="3831" actId="164"/>
          <ac:spMkLst>
            <pc:docMk/>
            <pc:sldMk cId="0" sldId="274"/>
            <ac:spMk id="25" creationId="{32E24F38-3843-4916-A686-CD703CA4350B}"/>
          </ac:spMkLst>
        </pc:spChg>
        <pc:spChg chg="ord">
          <ac:chgData name="Larmie, Molly R" userId="3aed521a-7077-475e-b537-67da507ad75a" providerId="ADAL" clId="{F526516B-80A6-4839-80E7-956216DA18A9}" dt="2022-01-19T05:29:47.337" v="3813"/>
          <ac:spMkLst>
            <pc:docMk/>
            <pc:sldMk cId="0" sldId="274"/>
            <ac:spMk id="393" creationId="{00000000-0000-0000-0000-000000000000}"/>
          </ac:spMkLst>
        </pc:spChg>
        <pc:spChg chg="mod ord">
          <ac:chgData name="Larmie, Molly R" userId="3aed521a-7077-475e-b537-67da507ad75a" providerId="ADAL" clId="{F526516B-80A6-4839-80E7-956216DA18A9}" dt="2022-01-19T05:30:44.504" v="3825"/>
          <ac:spMkLst>
            <pc:docMk/>
            <pc:sldMk cId="0" sldId="274"/>
            <ac:spMk id="400" creationId="{00000000-0000-0000-0000-000000000000}"/>
          </ac:spMkLst>
        </pc:spChg>
        <pc:spChg chg="mod ord">
          <ac:chgData name="Larmie, Molly R" userId="3aed521a-7077-475e-b537-67da507ad75a" providerId="ADAL" clId="{F526516B-80A6-4839-80E7-956216DA18A9}" dt="2022-01-19T06:03:20.397" v="4015" actId="1035"/>
          <ac:spMkLst>
            <pc:docMk/>
            <pc:sldMk cId="0" sldId="274"/>
            <ac:spMk id="401" creationId="{00000000-0000-0000-0000-000000000000}"/>
          </ac:spMkLst>
        </pc:spChg>
        <pc:spChg chg="mod">
          <ac:chgData name="Larmie, Molly R" userId="3aed521a-7077-475e-b537-67da507ad75a" providerId="ADAL" clId="{F526516B-80A6-4839-80E7-956216DA18A9}" dt="2022-01-10T20:56:17.996" v="1387" actId="1035"/>
          <ac:spMkLst>
            <pc:docMk/>
            <pc:sldMk cId="0" sldId="274"/>
            <ac:spMk id="408" creationId="{00000000-0000-0000-0000-000000000000}"/>
          </ac:spMkLst>
        </pc:spChg>
        <pc:spChg chg="mod">
          <ac:chgData name="Larmie, Molly R" userId="3aed521a-7077-475e-b537-67da507ad75a" providerId="ADAL" clId="{F526516B-80A6-4839-80E7-956216DA18A9}" dt="2022-01-10T20:56:26.254" v="1392" actId="1036"/>
          <ac:spMkLst>
            <pc:docMk/>
            <pc:sldMk cId="0" sldId="274"/>
            <ac:spMk id="409" creationId="{00000000-0000-0000-0000-000000000000}"/>
          </ac:spMkLst>
        </pc:spChg>
        <pc:grpChg chg="add mod ord">
          <ac:chgData name="Larmie, Molly R" userId="3aed521a-7077-475e-b537-67da507ad75a" providerId="ADAL" clId="{F526516B-80A6-4839-80E7-956216DA18A9}" dt="2022-01-19T05:38:12.332" v="3873" actId="962"/>
          <ac:grpSpMkLst>
            <pc:docMk/>
            <pc:sldMk cId="0" sldId="274"/>
            <ac:grpSpMk id="3" creationId="{68EE99A3-229B-4FB8-9C59-26E3112F4B04}"/>
          </ac:grpSpMkLst>
        </pc:grpChg>
        <pc:grpChg chg="ord">
          <ac:chgData name="Larmie, Molly R" userId="3aed521a-7077-475e-b537-67da507ad75a" providerId="ADAL" clId="{F526516B-80A6-4839-80E7-956216DA18A9}" dt="2022-01-19T06:03:30.222" v="4016" actId="166"/>
          <ac:grpSpMkLst>
            <pc:docMk/>
            <pc:sldMk cId="0" sldId="274"/>
            <ac:grpSpMk id="394" creationId="{00000000-0000-0000-0000-000000000000}"/>
          </ac:grpSpMkLst>
        </pc:grpChg>
        <pc:picChg chg="add mod ord modCrop">
          <ac:chgData name="Larmie, Molly R" userId="3aed521a-7077-475e-b537-67da507ad75a" providerId="ADAL" clId="{F526516B-80A6-4839-80E7-956216DA18A9}" dt="2022-01-19T05:30:39.938" v="3822" actId="962"/>
          <ac:picMkLst>
            <pc:docMk/>
            <pc:sldMk cId="0" sldId="274"/>
            <ac:picMk id="4" creationId="{FD34481D-7C8E-45A8-BA96-860CCE73FA27}"/>
          </ac:picMkLst>
        </pc:picChg>
        <pc:picChg chg="add mod ord modCrop">
          <ac:chgData name="Larmie, Molly R" userId="3aed521a-7077-475e-b537-67da507ad75a" providerId="ADAL" clId="{F526516B-80A6-4839-80E7-956216DA18A9}" dt="2022-01-10T20:57:38.635" v="1738" actId="962"/>
          <ac:picMkLst>
            <pc:docMk/>
            <pc:sldMk cId="0" sldId="274"/>
            <ac:picMk id="5" creationId="{5A3E7DC3-1D9F-4EE4-9675-94B4D75ED86A}"/>
          </ac:picMkLst>
        </pc:picChg>
        <pc:picChg chg="mod ord">
          <ac:chgData name="Larmie, Molly R" userId="3aed521a-7077-475e-b537-67da507ad75a" providerId="ADAL" clId="{F526516B-80A6-4839-80E7-956216DA18A9}" dt="2022-01-19T05:32:20.438" v="3831" actId="164"/>
          <ac:picMkLst>
            <pc:docMk/>
            <pc:sldMk cId="0" sldId="274"/>
            <ac:picMk id="22" creationId="{CA9AF146-6D98-4DBF-B2DA-B74634CF683C}"/>
          </ac:picMkLst>
        </pc:picChg>
        <pc:picChg chg="del">
          <ac:chgData name="Larmie, Molly R" userId="3aed521a-7077-475e-b537-67da507ad75a" providerId="ADAL" clId="{F526516B-80A6-4839-80E7-956216DA18A9}" dt="2022-01-10T20:48:20.651" v="962" actId="478"/>
          <ac:picMkLst>
            <pc:docMk/>
            <pc:sldMk cId="0" sldId="274"/>
            <ac:picMk id="391" creationId="{00000000-0000-0000-0000-000000000000}"/>
          </ac:picMkLst>
        </pc:picChg>
        <pc:picChg chg="del mod">
          <ac:chgData name="Larmie, Molly R" userId="3aed521a-7077-475e-b537-67da507ad75a" providerId="ADAL" clId="{F526516B-80A6-4839-80E7-956216DA18A9}" dt="2022-01-10T20:54:53.066" v="1374" actId="478"/>
          <ac:picMkLst>
            <pc:docMk/>
            <pc:sldMk cId="0" sldId="274"/>
            <ac:picMk id="392" creationId="{00000000-0000-0000-0000-000000000000}"/>
          </ac:picMkLst>
        </pc:picChg>
      </pc:sldChg>
      <pc:sldChg chg="modSp mod">
        <pc:chgData name="Larmie, Molly R" userId="3aed521a-7077-475e-b537-67da507ad75a" providerId="ADAL" clId="{F526516B-80A6-4839-80E7-956216DA18A9}" dt="2022-02-04T03:36:19.506" v="4117" actId="20577"/>
        <pc:sldMkLst>
          <pc:docMk/>
          <pc:sldMk cId="0" sldId="275"/>
        </pc:sldMkLst>
        <pc:spChg chg="ord">
          <ac:chgData name="Larmie, Molly R" userId="3aed521a-7077-475e-b537-67da507ad75a" providerId="ADAL" clId="{F526516B-80A6-4839-80E7-956216DA18A9}" dt="2022-01-19T05:36:12.826" v="3864"/>
          <ac:spMkLst>
            <pc:docMk/>
            <pc:sldMk cId="0" sldId="275"/>
            <ac:spMk id="427" creationId="{00000000-0000-0000-0000-000000000000}"/>
          </ac:spMkLst>
        </pc:spChg>
        <pc:spChg chg="mod ord">
          <ac:chgData name="Larmie, Molly R" userId="3aed521a-7077-475e-b537-67da507ad75a" providerId="ADAL" clId="{F526516B-80A6-4839-80E7-956216DA18A9}" dt="2022-01-19T05:35:54.465" v="3856"/>
          <ac:spMkLst>
            <pc:docMk/>
            <pc:sldMk cId="0" sldId="275"/>
            <ac:spMk id="429" creationId="{00000000-0000-0000-0000-000000000000}"/>
          </ac:spMkLst>
        </pc:spChg>
        <pc:spChg chg="mod">
          <ac:chgData name="Larmie, Molly R" userId="3aed521a-7077-475e-b537-67da507ad75a" providerId="ADAL" clId="{F526516B-80A6-4839-80E7-956216DA18A9}" dt="2022-02-04T03:36:19.506" v="4117" actId="20577"/>
          <ac:spMkLst>
            <pc:docMk/>
            <pc:sldMk cId="0" sldId="275"/>
            <ac:spMk id="430" creationId="{00000000-0000-0000-0000-000000000000}"/>
          </ac:spMkLst>
        </pc:spChg>
        <pc:grpChg chg="mod ord">
          <ac:chgData name="Larmie, Molly R" userId="3aed521a-7077-475e-b537-67da507ad75a" providerId="ADAL" clId="{F526516B-80A6-4839-80E7-956216DA18A9}" dt="2022-01-19T05:36:27.677" v="3865" actId="962"/>
          <ac:grpSpMkLst>
            <pc:docMk/>
            <pc:sldMk cId="0" sldId="275"/>
            <ac:grpSpMk id="422" creationId="{00000000-0000-0000-0000-000000000000}"/>
          </ac:grpSpMkLst>
        </pc:grpChg>
      </pc:sldChg>
      <pc:sldChg chg="modSp mod">
        <pc:chgData name="Larmie, Molly R" userId="3aed521a-7077-475e-b537-67da507ad75a" providerId="ADAL" clId="{F526516B-80A6-4839-80E7-956216DA18A9}" dt="2022-01-10T21:14:51.211" v="1976" actId="1076"/>
        <pc:sldMkLst>
          <pc:docMk/>
          <pc:sldMk cId="0" sldId="276"/>
        </pc:sldMkLst>
        <pc:spChg chg="mod">
          <ac:chgData name="Larmie, Molly R" userId="3aed521a-7077-475e-b537-67da507ad75a" providerId="ADAL" clId="{F526516B-80A6-4839-80E7-956216DA18A9}" dt="2022-01-10T21:14:51.211" v="1976" actId="1076"/>
          <ac:spMkLst>
            <pc:docMk/>
            <pc:sldMk cId="0" sldId="276"/>
            <ac:spMk id="435" creationId="{00000000-0000-0000-0000-000000000000}"/>
          </ac:spMkLst>
        </pc:spChg>
        <pc:spChg chg="mod">
          <ac:chgData name="Larmie, Molly R" userId="3aed521a-7077-475e-b537-67da507ad75a" providerId="ADAL" clId="{F526516B-80A6-4839-80E7-956216DA18A9}" dt="2022-01-10T21:14:43.581" v="1975"/>
          <ac:spMkLst>
            <pc:docMk/>
            <pc:sldMk cId="0" sldId="276"/>
            <ac:spMk id="443" creationId="{00000000-0000-0000-0000-000000000000}"/>
          </ac:spMkLst>
        </pc:spChg>
      </pc:sldChg>
      <pc:sldChg chg="modSp mod ord">
        <pc:chgData name="Larmie, Molly R" userId="3aed521a-7077-475e-b537-67da507ad75a" providerId="ADAL" clId="{F526516B-80A6-4839-80E7-956216DA18A9}" dt="2022-02-04T04:08:42.562" v="4226" actId="20577"/>
        <pc:sldMkLst>
          <pc:docMk/>
          <pc:sldMk cId="0" sldId="277"/>
        </pc:sldMkLst>
        <pc:spChg chg="mod">
          <ac:chgData name="Larmie, Molly R" userId="3aed521a-7077-475e-b537-67da507ad75a" providerId="ADAL" clId="{F526516B-80A6-4839-80E7-956216DA18A9}" dt="2022-02-04T04:08:42.562" v="4226" actId="20577"/>
          <ac:spMkLst>
            <pc:docMk/>
            <pc:sldMk cId="0" sldId="277"/>
            <ac:spMk id="450" creationId="{00000000-0000-0000-0000-000000000000}"/>
          </ac:spMkLst>
        </pc:spChg>
        <pc:spChg chg="mod">
          <ac:chgData name="Larmie, Molly R" userId="3aed521a-7077-475e-b537-67da507ad75a" providerId="ADAL" clId="{F526516B-80A6-4839-80E7-956216DA18A9}" dt="2022-01-19T05:59:22.868" v="3982" actId="1038"/>
          <ac:spMkLst>
            <pc:docMk/>
            <pc:sldMk cId="0" sldId="277"/>
            <ac:spMk id="458" creationId="{00000000-0000-0000-0000-000000000000}"/>
          </ac:spMkLst>
        </pc:spChg>
        <pc:picChg chg="mod">
          <ac:chgData name="Larmie, Molly R" userId="3aed521a-7077-475e-b537-67da507ad75a" providerId="ADAL" clId="{F526516B-80A6-4839-80E7-956216DA18A9}" dt="2022-01-10T21:18:12.684" v="2493" actId="962"/>
          <ac:picMkLst>
            <pc:docMk/>
            <pc:sldMk cId="0" sldId="277"/>
            <ac:picMk id="449" creationId="{00000000-0000-0000-0000-000000000000}"/>
          </ac:picMkLst>
        </pc:picChg>
      </pc:sldChg>
      <pc:sldChg chg="modSp mod">
        <pc:chgData name="Larmie, Molly R" userId="3aed521a-7077-475e-b537-67da507ad75a" providerId="ADAL" clId="{F526516B-80A6-4839-80E7-956216DA18A9}" dt="2022-01-10T21:15:32.458" v="1994" actId="1036"/>
        <pc:sldMkLst>
          <pc:docMk/>
          <pc:sldMk cId="0" sldId="278"/>
        </pc:sldMkLst>
        <pc:spChg chg="mod">
          <ac:chgData name="Larmie, Molly R" userId="3aed521a-7077-475e-b537-67da507ad75a" providerId="ADAL" clId="{F526516B-80A6-4839-80E7-956216DA18A9}" dt="2022-01-10T21:15:32.458" v="1994" actId="1036"/>
          <ac:spMkLst>
            <pc:docMk/>
            <pc:sldMk cId="0" sldId="278"/>
            <ac:spMk id="471" creationId="{00000000-0000-0000-0000-000000000000}"/>
          </ac:spMkLst>
        </pc:spChg>
        <pc:spChg chg="mod">
          <ac:chgData name="Larmie, Molly R" userId="3aed521a-7077-475e-b537-67da507ad75a" providerId="ADAL" clId="{F526516B-80A6-4839-80E7-956216DA18A9}" dt="2022-01-10T21:15:28.331" v="1992" actId="1076"/>
          <ac:spMkLst>
            <pc:docMk/>
            <pc:sldMk cId="0" sldId="278"/>
            <ac:spMk id="472" creationId="{00000000-0000-0000-0000-000000000000}"/>
          </ac:spMkLst>
        </pc:spChg>
        <pc:picChg chg="mod">
          <ac:chgData name="Larmie, Molly R" userId="3aed521a-7077-475e-b537-67da507ad75a" providerId="ADAL" clId="{F526516B-80A6-4839-80E7-956216DA18A9}" dt="2022-01-10T21:15:20.157" v="1990" actId="1036"/>
          <ac:picMkLst>
            <pc:docMk/>
            <pc:sldMk cId="0" sldId="278"/>
            <ac:picMk id="463" creationId="{00000000-0000-0000-0000-000000000000}"/>
          </ac:picMkLst>
        </pc:picChg>
      </pc:sldChg>
      <pc:sldChg chg="addSp modSp mod">
        <pc:chgData name="Larmie, Molly R" userId="3aed521a-7077-475e-b537-67da507ad75a" providerId="ADAL" clId="{F526516B-80A6-4839-80E7-956216DA18A9}" dt="2022-01-19T05:59:50.851" v="3986" actId="1037"/>
        <pc:sldMkLst>
          <pc:docMk/>
          <pc:sldMk cId="0" sldId="279"/>
        </pc:sldMkLst>
        <pc:spChg chg="mod">
          <ac:chgData name="Larmie, Molly R" userId="3aed521a-7077-475e-b537-67da507ad75a" providerId="ADAL" clId="{F526516B-80A6-4839-80E7-956216DA18A9}" dt="2022-01-19T05:37:12.971" v="3870" actId="164"/>
          <ac:spMkLst>
            <pc:docMk/>
            <pc:sldMk cId="0" sldId="279"/>
            <ac:spMk id="19" creationId="{832A63D4-8713-4CF9-868D-7342CE95D6F6}"/>
          </ac:spMkLst>
        </pc:spChg>
        <pc:spChg chg="mod">
          <ac:chgData name="Larmie, Molly R" userId="3aed521a-7077-475e-b537-67da507ad75a" providerId="ADAL" clId="{F526516B-80A6-4839-80E7-956216DA18A9}" dt="2022-01-19T05:37:12.971" v="3870" actId="164"/>
          <ac:spMkLst>
            <pc:docMk/>
            <pc:sldMk cId="0" sldId="279"/>
            <ac:spMk id="20" creationId="{01A25550-362F-42A0-8095-AA87AAC0805D}"/>
          </ac:spMkLst>
        </pc:spChg>
        <pc:spChg chg="mod">
          <ac:chgData name="Larmie, Molly R" userId="3aed521a-7077-475e-b537-67da507ad75a" providerId="ADAL" clId="{F526516B-80A6-4839-80E7-956216DA18A9}" dt="2022-01-19T05:37:12.971" v="3870" actId="164"/>
          <ac:spMkLst>
            <pc:docMk/>
            <pc:sldMk cId="0" sldId="279"/>
            <ac:spMk id="21" creationId="{6DC887AD-DE29-40F5-8E33-4914EE3237BA}"/>
          </ac:spMkLst>
        </pc:spChg>
        <pc:spChg chg="ord">
          <ac:chgData name="Larmie, Molly R" userId="3aed521a-7077-475e-b537-67da507ad75a" providerId="ADAL" clId="{F526516B-80A6-4839-80E7-956216DA18A9}" dt="2022-01-19T05:36:54.923" v="3869"/>
          <ac:spMkLst>
            <pc:docMk/>
            <pc:sldMk cId="0" sldId="279"/>
            <ac:spMk id="486" creationId="{00000000-0000-0000-0000-000000000000}"/>
          </ac:spMkLst>
        </pc:spChg>
        <pc:spChg chg="mod">
          <ac:chgData name="Larmie, Molly R" userId="3aed521a-7077-475e-b537-67da507ad75a" providerId="ADAL" clId="{F526516B-80A6-4839-80E7-956216DA18A9}" dt="2022-01-19T05:59:50.851" v="3986" actId="1037"/>
          <ac:spMkLst>
            <pc:docMk/>
            <pc:sldMk cId="0" sldId="279"/>
            <ac:spMk id="487" creationId="{00000000-0000-0000-0000-000000000000}"/>
          </ac:spMkLst>
        </pc:spChg>
        <pc:grpChg chg="add mod ord">
          <ac:chgData name="Larmie, Molly R" userId="3aed521a-7077-475e-b537-67da507ad75a" providerId="ADAL" clId="{F526516B-80A6-4839-80E7-956216DA18A9}" dt="2022-01-19T05:39:00.560" v="3874" actId="962"/>
          <ac:grpSpMkLst>
            <pc:docMk/>
            <pc:sldMk cId="0" sldId="279"/>
            <ac:grpSpMk id="3" creationId="{FE86C895-F1A7-4DED-B56F-054EE7FD72D9}"/>
          </ac:grpSpMkLst>
        </pc:grpChg>
        <pc:picChg chg="mod">
          <ac:chgData name="Larmie, Molly R" userId="3aed521a-7077-475e-b537-67da507ad75a" providerId="ADAL" clId="{F526516B-80A6-4839-80E7-956216DA18A9}" dt="2022-01-19T05:37:12.971" v="3870" actId="164"/>
          <ac:picMkLst>
            <pc:docMk/>
            <pc:sldMk cId="0" sldId="279"/>
            <ac:picMk id="18" creationId="{FFBAD0FF-2B5E-4E83-BD76-ED43372C0C8F}"/>
          </ac:picMkLst>
        </pc:picChg>
        <pc:picChg chg="mod">
          <ac:chgData name="Larmie, Molly R" userId="3aed521a-7077-475e-b537-67da507ad75a" providerId="ADAL" clId="{F526516B-80A6-4839-80E7-956216DA18A9}" dt="2022-01-10T21:16:50.764" v="2079" actId="962"/>
          <ac:picMkLst>
            <pc:docMk/>
            <pc:sldMk cId="0" sldId="279"/>
            <ac:picMk id="478" creationId="{00000000-0000-0000-0000-000000000000}"/>
          </ac:picMkLst>
        </pc:picChg>
      </pc:sldChg>
      <pc:sldChg chg="modSp mod">
        <pc:chgData name="Larmie, Molly R" userId="3aed521a-7077-475e-b537-67da507ad75a" providerId="ADAL" clId="{F526516B-80A6-4839-80E7-956216DA18A9}" dt="2022-01-19T06:00:12.620" v="3995" actId="1037"/>
        <pc:sldMkLst>
          <pc:docMk/>
          <pc:sldMk cId="0" sldId="280"/>
        </pc:sldMkLst>
        <pc:spChg chg="mod">
          <ac:chgData name="Larmie, Molly R" userId="3aed521a-7077-475e-b537-67da507ad75a" providerId="ADAL" clId="{F526516B-80A6-4839-80E7-956216DA18A9}" dt="2022-01-19T06:00:12.620" v="3995" actId="1037"/>
          <ac:spMkLst>
            <pc:docMk/>
            <pc:sldMk cId="0" sldId="280"/>
            <ac:spMk id="506" creationId="{00000000-0000-0000-0000-000000000000}"/>
          </ac:spMkLst>
        </pc:spChg>
        <pc:grpChg chg="mod ord">
          <ac:chgData name="Larmie, Molly R" userId="3aed521a-7077-475e-b537-67da507ad75a" providerId="ADAL" clId="{F526516B-80A6-4839-80E7-956216DA18A9}" dt="2022-01-19T05:39:45.232" v="3877" actId="962"/>
          <ac:grpSpMkLst>
            <pc:docMk/>
            <pc:sldMk cId="0" sldId="280"/>
            <ac:grpSpMk id="507" creationId="{00000000-0000-0000-0000-000000000000}"/>
          </ac:grpSpMkLst>
        </pc:grpChg>
        <pc:picChg chg="mod ord">
          <ac:chgData name="Larmie, Molly R" userId="3aed521a-7077-475e-b537-67da507ad75a" providerId="ADAL" clId="{F526516B-80A6-4839-80E7-956216DA18A9}" dt="2022-01-19T05:39:53.932" v="3882"/>
          <ac:picMkLst>
            <pc:docMk/>
            <pc:sldMk cId="0" sldId="280"/>
            <ac:picMk id="497" creationId="{00000000-0000-0000-0000-000000000000}"/>
          </ac:picMkLst>
        </pc:picChg>
      </pc:sldChg>
      <pc:sldChg chg="addSp delSp modSp mod">
        <pc:chgData name="Larmie, Molly R" userId="3aed521a-7077-475e-b537-67da507ad75a" providerId="ADAL" clId="{F526516B-80A6-4839-80E7-956216DA18A9}" dt="2022-01-19T05:22:15.586" v="3789"/>
        <pc:sldMkLst>
          <pc:docMk/>
          <pc:sldMk cId="0" sldId="281"/>
        </pc:sldMkLst>
        <pc:spChg chg="mod ord">
          <ac:chgData name="Larmie, Molly R" userId="3aed521a-7077-475e-b537-67da507ad75a" providerId="ADAL" clId="{F526516B-80A6-4839-80E7-956216DA18A9}" dt="2022-01-10T20:41:15.879" v="473" actId="167"/>
          <ac:spMkLst>
            <pc:docMk/>
            <pc:sldMk cId="0" sldId="281"/>
            <ac:spMk id="2" creationId="{6DA29577-8DE0-4C89-8E8D-90697C502828}"/>
          </ac:spMkLst>
        </pc:spChg>
        <pc:spChg chg="mod ord">
          <ac:chgData name="Larmie, Molly R" userId="3aed521a-7077-475e-b537-67da507ad75a" providerId="ADAL" clId="{F526516B-80A6-4839-80E7-956216DA18A9}" dt="2022-01-19T05:21:54.858" v="3787"/>
          <ac:spMkLst>
            <pc:docMk/>
            <pc:sldMk cId="0" sldId="281"/>
            <ac:spMk id="525" creationId="{00000000-0000-0000-0000-000000000000}"/>
          </ac:spMkLst>
        </pc:spChg>
        <pc:spChg chg="ord">
          <ac:chgData name="Larmie, Molly R" userId="3aed521a-7077-475e-b537-67da507ad75a" providerId="ADAL" clId="{F526516B-80A6-4839-80E7-956216DA18A9}" dt="2022-01-19T05:22:05.786" v="3788"/>
          <ac:spMkLst>
            <pc:docMk/>
            <pc:sldMk cId="0" sldId="281"/>
            <ac:spMk id="528" creationId="{00000000-0000-0000-0000-000000000000}"/>
          </ac:spMkLst>
        </pc:spChg>
        <pc:spChg chg="ord">
          <ac:chgData name="Larmie, Molly R" userId="3aed521a-7077-475e-b537-67da507ad75a" providerId="ADAL" clId="{F526516B-80A6-4839-80E7-956216DA18A9}" dt="2022-01-19T05:22:15.586" v="3789"/>
          <ac:spMkLst>
            <pc:docMk/>
            <pc:sldMk cId="0" sldId="281"/>
            <ac:spMk id="530" creationId="{00000000-0000-0000-0000-000000000000}"/>
          </ac:spMkLst>
        </pc:spChg>
        <pc:grpChg chg="ord">
          <ac:chgData name="Larmie, Molly R" userId="3aed521a-7077-475e-b537-67da507ad75a" providerId="ADAL" clId="{F526516B-80A6-4839-80E7-956216DA18A9}" dt="2022-01-19T05:21:47.436" v="3781"/>
          <ac:grpSpMkLst>
            <pc:docMk/>
            <pc:sldMk cId="0" sldId="281"/>
            <ac:grpSpMk id="518" creationId="{00000000-0000-0000-0000-000000000000}"/>
          </ac:grpSpMkLst>
        </pc:grpChg>
        <pc:picChg chg="add mod ord modCrop">
          <ac:chgData name="Larmie, Molly R" userId="3aed521a-7077-475e-b537-67da507ad75a" providerId="ADAL" clId="{F526516B-80A6-4839-80E7-956216DA18A9}" dt="2022-01-10T20:42:44.282" v="961" actId="962"/>
          <ac:picMkLst>
            <pc:docMk/>
            <pc:sldMk cId="0" sldId="281"/>
            <ac:picMk id="4" creationId="{54C40891-2426-4F34-9575-E217FAAFD248}"/>
          </ac:picMkLst>
        </pc:picChg>
        <pc:picChg chg="del">
          <ac:chgData name="Larmie, Molly R" userId="3aed521a-7077-475e-b537-67da507ad75a" providerId="ADAL" clId="{F526516B-80A6-4839-80E7-956216DA18A9}" dt="2022-01-10T20:18:07.300" v="162" actId="478"/>
          <ac:picMkLst>
            <pc:docMk/>
            <pc:sldMk cId="0" sldId="281"/>
            <ac:picMk id="517" creationId="{00000000-0000-0000-0000-000000000000}"/>
          </ac:picMkLst>
        </pc:picChg>
      </pc:sldChg>
      <pc:sldChg chg="addSp delSp modSp mod">
        <pc:chgData name="Larmie, Molly R" userId="3aed521a-7077-475e-b537-67da507ad75a" providerId="ADAL" clId="{F526516B-80A6-4839-80E7-956216DA18A9}" dt="2022-01-19T05:21:10.629" v="3779"/>
        <pc:sldMkLst>
          <pc:docMk/>
          <pc:sldMk cId="0" sldId="282"/>
        </pc:sldMkLst>
        <pc:picChg chg="add del mod">
          <ac:chgData name="Larmie, Molly R" userId="3aed521a-7077-475e-b537-67da507ad75a" providerId="ADAL" clId="{F526516B-80A6-4839-80E7-956216DA18A9}" dt="2022-01-10T20:22:01.388" v="168" actId="931"/>
          <ac:picMkLst>
            <pc:docMk/>
            <pc:sldMk cId="0" sldId="282"/>
            <ac:picMk id="4" creationId="{69629FD9-EDBA-4497-9AF4-E2CA0B33FC6F}"/>
          </ac:picMkLst>
        </pc:picChg>
        <pc:picChg chg="add mod ord modCrop">
          <ac:chgData name="Larmie, Molly R" userId="3aed521a-7077-475e-b537-67da507ad75a" providerId="ADAL" clId="{F526516B-80A6-4839-80E7-956216DA18A9}" dt="2022-01-19T05:21:10.629" v="3779"/>
          <ac:picMkLst>
            <pc:docMk/>
            <pc:sldMk cId="0" sldId="282"/>
            <ac:picMk id="6" creationId="{B0610007-3757-4D22-AB6E-AC515FA34E7B}"/>
          </ac:picMkLst>
        </pc:picChg>
        <pc:picChg chg="del">
          <ac:chgData name="Larmie, Molly R" userId="3aed521a-7077-475e-b537-67da507ad75a" providerId="ADAL" clId="{F526516B-80A6-4839-80E7-956216DA18A9}" dt="2022-01-10T20:21:00.438" v="163" actId="478"/>
          <ac:picMkLst>
            <pc:docMk/>
            <pc:sldMk cId="0" sldId="282"/>
            <ac:picMk id="54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cddd239fa9_1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cddd239fa9_1_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cddd239fa9_1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cddd239fa9_1_2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cddd239fa9_1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cddd239fa9_1_3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cddd239fa9_1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cddd239fa9_1_3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ddd239fa9_1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cddd239fa9_1_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cddd239fa9_1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cddd239fa9_1_6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ddd239fa9_1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cddd239fa9_1_3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cd4f2b807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cd4f2b807a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cddd239fa9_1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cddd239fa9_1_5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cddd239fa9_1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cddd239fa9_1_4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e3f220e7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ce3f220e75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cddd239fa9_1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cddd239fa9_1_4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cddd239fa9_1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cddd239fa9_1_4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cddd239fa9_1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cddd239fa9_1_6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cddd239fa9_1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cddd239fa9_1_5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cddd239fa9_1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cddd239fa9_1_5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cddd239fa9_1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cddd239fa9_1_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cddd239fa9_1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cddd239fa9_1_5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ce3f220e75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ce3f220e75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eba8e35f1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ceba8e35f1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cddd239fa9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cddd239fa9_1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7" name="Google Shape;157;gcddd239fa9_1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ddd239fa9_1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ddd239fa9_1_2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73" name="Google Shape;173;gcddd239fa9_1_2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ddd239fa9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cddd239fa9_1_2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90" name="Google Shape;190;gcddd239fa9_1_2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cddd239fa9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cddd239fa9_1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cddd239fa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cddd239fa9_1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 name="Google Shape;16;p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a:noFill/>
          <a:ln>
            <a:noFill/>
          </a:ln>
        </p:spPr>
        <p:txBody>
          <a:bodyPr spcFirstLastPara="1" wrap="square" lIns="68575" tIns="68575" rIns="68575" bIns="68575" anchor="b" anchorCtr="0">
            <a:noAutofit/>
          </a:bodyPr>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Autofit/>
          </a:bodyPr>
          <a:lstStyle>
            <a:lvl1pPr marL="457200" lvl="0" indent="-317500" algn="ctr">
              <a:lnSpc>
                <a:spcPct val="115000"/>
              </a:lnSpc>
              <a:spcBef>
                <a:spcPts val="0"/>
              </a:spcBef>
              <a:spcAft>
                <a:spcPts val="0"/>
              </a:spcAft>
              <a:buSzPts val="1400"/>
              <a:buChar char="●"/>
              <a:defRPr/>
            </a:lvl1pPr>
            <a:lvl2pPr marL="914400" lvl="1" indent="-298450" algn="ctr">
              <a:lnSpc>
                <a:spcPct val="115000"/>
              </a:lnSpc>
              <a:spcBef>
                <a:spcPts val="1600"/>
              </a:spcBef>
              <a:spcAft>
                <a:spcPts val="0"/>
              </a:spcAft>
              <a:buSzPts val="1100"/>
              <a:buChar char="○"/>
              <a:defRPr/>
            </a:lvl2pPr>
            <a:lvl3pPr marL="1371600" lvl="2" indent="-298450" algn="ctr">
              <a:lnSpc>
                <a:spcPct val="115000"/>
              </a:lnSpc>
              <a:spcBef>
                <a:spcPts val="1600"/>
              </a:spcBef>
              <a:spcAft>
                <a:spcPts val="0"/>
              </a:spcAft>
              <a:buSzPts val="1100"/>
              <a:buChar char="■"/>
              <a:defRPr/>
            </a:lvl3pPr>
            <a:lvl4pPr marL="1828800" lvl="3" indent="-298450" algn="ctr">
              <a:lnSpc>
                <a:spcPct val="115000"/>
              </a:lnSpc>
              <a:spcBef>
                <a:spcPts val="1600"/>
              </a:spcBef>
              <a:spcAft>
                <a:spcPts val="0"/>
              </a:spcAft>
              <a:buSzPts val="1100"/>
              <a:buChar char="●"/>
              <a:defRPr/>
            </a:lvl4pPr>
            <a:lvl5pPr marL="2286000" lvl="4" indent="-298450" algn="ctr">
              <a:lnSpc>
                <a:spcPct val="115000"/>
              </a:lnSpc>
              <a:spcBef>
                <a:spcPts val="1600"/>
              </a:spcBef>
              <a:spcAft>
                <a:spcPts val="0"/>
              </a:spcAft>
              <a:buSzPts val="1100"/>
              <a:buChar char="○"/>
              <a:defRPr/>
            </a:lvl5pPr>
            <a:lvl6pPr marL="2743200" lvl="5" indent="-298450" algn="ctr">
              <a:lnSpc>
                <a:spcPct val="115000"/>
              </a:lnSpc>
              <a:spcBef>
                <a:spcPts val="1600"/>
              </a:spcBef>
              <a:spcAft>
                <a:spcPts val="0"/>
              </a:spcAft>
              <a:buSzPts val="1100"/>
              <a:buChar char="■"/>
              <a:defRPr/>
            </a:lvl6pPr>
            <a:lvl7pPr marL="3200400" lvl="6" indent="-298450" algn="ctr">
              <a:lnSpc>
                <a:spcPct val="115000"/>
              </a:lnSpc>
              <a:spcBef>
                <a:spcPts val="1600"/>
              </a:spcBef>
              <a:spcAft>
                <a:spcPts val="0"/>
              </a:spcAft>
              <a:buSzPts val="1100"/>
              <a:buChar char="●"/>
              <a:defRPr/>
            </a:lvl7pPr>
            <a:lvl8pPr marL="3657600" lvl="7" indent="-298450" algn="ctr">
              <a:lnSpc>
                <a:spcPct val="115000"/>
              </a:lnSpc>
              <a:spcBef>
                <a:spcPts val="1600"/>
              </a:spcBef>
              <a:spcAft>
                <a:spcPts val="0"/>
              </a:spcAft>
              <a:buSzPts val="1100"/>
              <a:buChar char="○"/>
              <a:defRPr/>
            </a:lvl8pPr>
            <a:lvl9pPr marL="4114800" lvl="8" indent="-298450" algn="ctr">
              <a:lnSpc>
                <a:spcPct val="115000"/>
              </a:lnSpc>
              <a:spcBef>
                <a:spcPts val="1600"/>
              </a:spcBef>
              <a:spcAft>
                <a:spcPts val="1600"/>
              </a:spcAft>
              <a:buSzPts val="1100"/>
              <a:buChar char="■"/>
              <a:defRPr/>
            </a:lvl9pPr>
          </a:lstStyle>
          <a:p>
            <a:endParaRPr/>
          </a:p>
        </p:txBody>
      </p:sp>
      <p:sp>
        <p:nvSpPr>
          <p:cNvPr id="51" name="Google Shape;51;p1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0" name="Google Shape;60;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 name="Google Shape;6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 name="Google Shape;72;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3" name="Google Shape;7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9" name="Google Shape;7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0" name="Google Shape;8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3" name="Google Shape;8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7" name="Google Shape;87;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 name="Google Shape;88;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9" name="Google Shape;8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9" name="Google Shape;19;p3"/>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2" name="Google Shape;9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5" name="Google Shape;95;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6" name="Google Shape;9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3" name="Google Shape;23;p4"/>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1600"/>
              </a:spcBef>
              <a:spcAft>
                <a:spcPts val="0"/>
              </a:spcAft>
              <a:buSzPts val="900"/>
              <a:buChar char="○"/>
              <a:defRPr sz="1200"/>
            </a:lvl2pPr>
            <a:lvl3pPr marL="1371600" lvl="2" indent="-285750" algn="l">
              <a:lnSpc>
                <a:spcPct val="115000"/>
              </a:lnSpc>
              <a:spcBef>
                <a:spcPts val="1600"/>
              </a:spcBef>
              <a:spcAft>
                <a:spcPts val="0"/>
              </a:spcAft>
              <a:buSzPts val="900"/>
              <a:buChar char="■"/>
              <a:defRPr sz="1200"/>
            </a:lvl3pPr>
            <a:lvl4pPr marL="1828800" lvl="3" indent="-285750" algn="l">
              <a:lnSpc>
                <a:spcPct val="115000"/>
              </a:lnSpc>
              <a:spcBef>
                <a:spcPts val="1600"/>
              </a:spcBef>
              <a:spcAft>
                <a:spcPts val="0"/>
              </a:spcAft>
              <a:buSzPts val="900"/>
              <a:buChar char="●"/>
              <a:defRPr sz="1200"/>
            </a:lvl4pPr>
            <a:lvl5pPr marL="2286000" lvl="4" indent="-285750" algn="l">
              <a:lnSpc>
                <a:spcPct val="115000"/>
              </a:lnSpc>
              <a:spcBef>
                <a:spcPts val="1600"/>
              </a:spcBef>
              <a:spcAft>
                <a:spcPts val="0"/>
              </a:spcAft>
              <a:buSzPts val="900"/>
              <a:buChar char="○"/>
              <a:defRPr sz="1200"/>
            </a:lvl5pPr>
            <a:lvl6pPr marL="2743200" lvl="5" indent="-285750" algn="l">
              <a:lnSpc>
                <a:spcPct val="115000"/>
              </a:lnSpc>
              <a:spcBef>
                <a:spcPts val="1600"/>
              </a:spcBef>
              <a:spcAft>
                <a:spcPts val="0"/>
              </a:spcAft>
              <a:buSzPts val="900"/>
              <a:buChar char="■"/>
              <a:defRPr sz="1200"/>
            </a:lvl6pPr>
            <a:lvl7pPr marL="3200400" lvl="6" indent="-285750" algn="l">
              <a:lnSpc>
                <a:spcPct val="115000"/>
              </a:lnSpc>
              <a:spcBef>
                <a:spcPts val="1600"/>
              </a:spcBef>
              <a:spcAft>
                <a:spcPts val="0"/>
              </a:spcAft>
              <a:buSzPts val="900"/>
              <a:buChar char="●"/>
              <a:defRPr sz="1200"/>
            </a:lvl7pPr>
            <a:lvl8pPr marL="3657600" lvl="7" indent="-285750" algn="l">
              <a:lnSpc>
                <a:spcPct val="115000"/>
              </a:lnSpc>
              <a:spcBef>
                <a:spcPts val="1600"/>
              </a:spcBef>
              <a:spcAft>
                <a:spcPts val="0"/>
              </a:spcAft>
              <a:buSzPts val="900"/>
              <a:buChar char="○"/>
              <a:defRPr sz="1200"/>
            </a:lvl8pPr>
            <a:lvl9pPr marL="4114800" lvl="8" indent="-285750" algn="l">
              <a:lnSpc>
                <a:spcPct val="115000"/>
              </a:lnSpc>
              <a:spcBef>
                <a:spcPts val="1600"/>
              </a:spcBef>
              <a:spcAft>
                <a:spcPts val="1600"/>
              </a:spcAft>
              <a:buSzPts val="900"/>
              <a:buChar char="■"/>
              <a:defRPr sz="1200"/>
            </a:lvl9pPr>
          </a:lstStyle>
          <a:p>
            <a:endParaRPr/>
          </a:p>
        </p:txBody>
      </p:sp>
      <p:sp>
        <p:nvSpPr>
          <p:cNvPr id="24" name="Google Shape;24;p4"/>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1600"/>
              </a:spcBef>
              <a:spcAft>
                <a:spcPts val="0"/>
              </a:spcAft>
              <a:buSzPts val="900"/>
              <a:buChar char="○"/>
              <a:defRPr sz="1200"/>
            </a:lvl2pPr>
            <a:lvl3pPr marL="1371600" lvl="2" indent="-285750" algn="l">
              <a:lnSpc>
                <a:spcPct val="115000"/>
              </a:lnSpc>
              <a:spcBef>
                <a:spcPts val="1600"/>
              </a:spcBef>
              <a:spcAft>
                <a:spcPts val="0"/>
              </a:spcAft>
              <a:buSzPts val="900"/>
              <a:buChar char="■"/>
              <a:defRPr sz="1200"/>
            </a:lvl3pPr>
            <a:lvl4pPr marL="1828800" lvl="3" indent="-285750" algn="l">
              <a:lnSpc>
                <a:spcPct val="115000"/>
              </a:lnSpc>
              <a:spcBef>
                <a:spcPts val="1600"/>
              </a:spcBef>
              <a:spcAft>
                <a:spcPts val="0"/>
              </a:spcAft>
              <a:buSzPts val="900"/>
              <a:buChar char="●"/>
              <a:defRPr sz="1200"/>
            </a:lvl4pPr>
            <a:lvl5pPr marL="2286000" lvl="4" indent="-285750" algn="l">
              <a:lnSpc>
                <a:spcPct val="115000"/>
              </a:lnSpc>
              <a:spcBef>
                <a:spcPts val="1600"/>
              </a:spcBef>
              <a:spcAft>
                <a:spcPts val="0"/>
              </a:spcAft>
              <a:buSzPts val="900"/>
              <a:buChar char="○"/>
              <a:defRPr sz="1200"/>
            </a:lvl5pPr>
            <a:lvl6pPr marL="2743200" lvl="5" indent="-285750" algn="l">
              <a:lnSpc>
                <a:spcPct val="115000"/>
              </a:lnSpc>
              <a:spcBef>
                <a:spcPts val="1600"/>
              </a:spcBef>
              <a:spcAft>
                <a:spcPts val="0"/>
              </a:spcAft>
              <a:buSzPts val="900"/>
              <a:buChar char="■"/>
              <a:defRPr sz="1200"/>
            </a:lvl6pPr>
            <a:lvl7pPr marL="3200400" lvl="6" indent="-285750" algn="l">
              <a:lnSpc>
                <a:spcPct val="115000"/>
              </a:lnSpc>
              <a:spcBef>
                <a:spcPts val="1600"/>
              </a:spcBef>
              <a:spcAft>
                <a:spcPts val="0"/>
              </a:spcAft>
              <a:buSzPts val="900"/>
              <a:buChar char="●"/>
              <a:defRPr sz="1200"/>
            </a:lvl7pPr>
            <a:lvl8pPr marL="3657600" lvl="7" indent="-285750" algn="l">
              <a:lnSpc>
                <a:spcPct val="115000"/>
              </a:lnSpc>
              <a:spcBef>
                <a:spcPts val="1600"/>
              </a:spcBef>
              <a:spcAft>
                <a:spcPts val="0"/>
              </a:spcAft>
              <a:buSzPts val="900"/>
              <a:buChar char="○"/>
              <a:defRPr sz="1200"/>
            </a:lvl8pPr>
            <a:lvl9pPr marL="4114800" lvl="8" indent="-285750" algn="l">
              <a:lnSpc>
                <a:spcPct val="115000"/>
              </a:lnSpc>
              <a:spcBef>
                <a:spcPts val="1600"/>
              </a:spcBef>
              <a:spcAft>
                <a:spcPts val="1600"/>
              </a:spcAft>
              <a:buSzPts val="900"/>
              <a:buChar char="■"/>
              <a:defRPr sz="1200"/>
            </a:lvl9pPr>
          </a:lstStyle>
          <a:p>
            <a:endParaRPr/>
          </a:p>
        </p:txBody>
      </p:sp>
      <p:sp>
        <p:nvSpPr>
          <p:cNvPr id="25" name="Google Shape;25;p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28" name="Google Shape;28;p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Autofit/>
          </a:bodyPr>
          <a:lstStyle>
            <a:lvl1pPr marL="457200" lvl="0" indent="-285750" algn="l">
              <a:lnSpc>
                <a:spcPct val="115000"/>
              </a:lnSpc>
              <a:spcBef>
                <a:spcPts val="0"/>
              </a:spcBef>
              <a:spcAft>
                <a:spcPts val="0"/>
              </a:spcAft>
              <a:buSzPts val="900"/>
              <a:buChar char="●"/>
              <a:defRPr sz="1200"/>
            </a:lvl1pPr>
            <a:lvl2pPr marL="914400" lvl="1" indent="-285750" algn="l">
              <a:lnSpc>
                <a:spcPct val="115000"/>
              </a:lnSpc>
              <a:spcBef>
                <a:spcPts val="1600"/>
              </a:spcBef>
              <a:spcAft>
                <a:spcPts val="0"/>
              </a:spcAft>
              <a:buSzPts val="900"/>
              <a:buChar char="○"/>
              <a:defRPr sz="1200"/>
            </a:lvl2pPr>
            <a:lvl3pPr marL="1371600" lvl="2" indent="-285750" algn="l">
              <a:lnSpc>
                <a:spcPct val="115000"/>
              </a:lnSpc>
              <a:spcBef>
                <a:spcPts val="1600"/>
              </a:spcBef>
              <a:spcAft>
                <a:spcPts val="0"/>
              </a:spcAft>
              <a:buSzPts val="900"/>
              <a:buChar char="■"/>
              <a:defRPr sz="1200"/>
            </a:lvl3pPr>
            <a:lvl4pPr marL="1828800" lvl="3" indent="-285750" algn="l">
              <a:lnSpc>
                <a:spcPct val="115000"/>
              </a:lnSpc>
              <a:spcBef>
                <a:spcPts val="1600"/>
              </a:spcBef>
              <a:spcAft>
                <a:spcPts val="0"/>
              </a:spcAft>
              <a:buSzPts val="900"/>
              <a:buChar char="●"/>
              <a:defRPr sz="1200"/>
            </a:lvl4pPr>
            <a:lvl5pPr marL="2286000" lvl="4" indent="-285750" algn="l">
              <a:lnSpc>
                <a:spcPct val="115000"/>
              </a:lnSpc>
              <a:spcBef>
                <a:spcPts val="1600"/>
              </a:spcBef>
              <a:spcAft>
                <a:spcPts val="0"/>
              </a:spcAft>
              <a:buSzPts val="900"/>
              <a:buChar char="○"/>
              <a:defRPr sz="1200"/>
            </a:lvl5pPr>
            <a:lvl6pPr marL="2743200" lvl="5" indent="-285750" algn="l">
              <a:lnSpc>
                <a:spcPct val="115000"/>
              </a:lnSpc>
              <a:spcBef>
                <a:spcPts val="1600"/>
              </a:spcBef>
              <a:spcAft>
                <a:spcPts val="0"/>
              </a:spcAft>
              <a:buSzPts val="900"/>
              <a:buChar char="■"/>
              <a:defRPr sz="1200"/>
            </a:lvl6pPr>
            <a:lvl7pPr marL="3200400" lvl="6" indent="-285750" algn="l">
              <a:lnSpc>
                <a:spcPct val="115000"/>
              </a:lnSpc>
              <a:spcBef>
                <a:spcPts val="1600"/>
              </a:spcBef>
              <a:spcAft>
                <a:spcPts val="0"/>
              </a:spcAft>
              <a:buSzPts val="900"/>
              <a:buChar char="●"/>
              <a:defRPr sz="1200"/>
            </a:lvl7pPr>
            <a:lvl8pPr marL="3657600" lvl="7" indent="-285750" algn="l">
              <a:lnSpc>
                <a:spcPct val="115000"/>
              </a:lnSpc>
              <a:spcBef>
                <a:spcPts val="1600"/>
              </a:spcBef>
              <a:spcAft>
                <a:spcPts val="0"/>
              </a:spcAft>
              <a:buSzPts val="900"/>
              <a:buChar char="○"/>
              <a:defRPr sz="1200"/>
            </a:lvl8pPr>
            <a:lvl9pPr marL="4114800" lvl="8" indent="-285750" algn="l">
              <a:lnSpc>
                <a:spcPct val="115000"/>
              </a:lnSpc>
              <a:spcBef>
                <a:spcPts val="1600"/>
              </a:spcBef>
              <a:spcAft>
                <a:spcPts val="1600"/>
              </a:spcAft>
              <a:buSzPts val="9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38" name="Google Shape;38;p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400"/>
              <a:buFont typeface="Arial"/>
              <a:buNone/>
            </a:pPr>
            <a:endParaRPr sz="1400">
              <a:solidFill>
                <a:schemeClr val="dk1"/>
              </a:solidFill>
              <a:latin typeface="Arial"/>
              <a:ea typeface="Arial"/>
              <a:cs typeface="Arial"/>
              <a:sym typeface="Arial"/>
            </a:endParaRPr>
          </a:p>
        </p:txBody>
      </p:sp>
      <p:sp>
        <p:nvSpPr>
          <p:cNvPr id="41" name="Google Shape;41;p9"/>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42" name="Google Shape;42;p9"/>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43" name="Google Shape;43;p9"/>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Autofit/>
          </a:bodyPr>
          <a:lstStyle>
            <a:lvl1pPr marL="457200" lvl="0" indent="-228600" algn="l">
              <a:lnSpc>
                <a:spcPct val="100000"/>
              </a:lnSpc>
              <a:spcBef>
                <a:spcPts val="0"/>
              </a:spcBef>
              <a:spcAft>
                <a:spcPts val="0"/>
              </a:spcAft>
              <a:buSzPts val="1400"/>
              <a:buNone/>
              <a:defRPr/>
            </a:lvl1pPr>
          </a:lstStyle>
          <a:p>
            <a:endParaRPr/>
          </a:p>
        </p:txBody>
      </p:sp>
      <p:sp>
        <p:nvSpPr>
          <p:cNvPr id="47" name="Google Shape;47;p1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1200"/>
              </a:spcBef>
              <a:spcAft>
                <a:spcPts val="120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6" name="Google Shape;56;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57" name="Google Shape;5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8.sv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svg"/><Relationship Id="rId1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jpe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9.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7" name="Google Shape;107;p25">
            <a:extLst>
              <a:ext uri="{C183D7F6-B498-43B3-948B-1728B52AA6E4}">
                <adec:decorative xmlns:adec="http://schemas.microsoft.com/office/drawing/2017/decorative" val="1"/>
              </a:ext>
            </a:extLst>
          </p:cNvPr>
          <p:cNvPicPr preferRelativeResize="0"/>
          <p:nvPr/>
        </p:nvPicPr>
        <p:blipFill rotWithShape="1">
          <a:blip r:embed="rId3">
            <a:alphaModFix/>
          </a:blip>
          <a:srcRect l="700" t="15708" r="17752" b="59553"/>
          <a:stretch/>
        </p:blipFill>
        <p:spPr>
          <a:xfrm>
            <a:off x="1" y="-879"/>
            <a:ext cx="9144003" cy="2060848"/>
          </a:xfrm>
          <a:prstGeom prst="rect">
            <a:avLst/>
          </a:prstGeom>
          <a:noFill/>
          <a:ln>
            <a:noFill/>
          </a:ln>
        </p:spPr>
      </p:pic>
      <p:pic>
        <p:nvPicPr>
          <p:cNvPr id="111" name="Google Shape;111;p2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21106" y="135429"/>
            <a:ext cx="685800" cy="602392"/>
          </a:xfrm>
          <a:prstGeom prst="rect">
            <a:avLst/>
          </a:prstGeom>
          <a:noFill/>
          <a:ln>
            <a:noFill/>
          </a:ln>
        </p:spPr>
      </p:pic>
      <p:sp>
        <p:nvSpPr>
          <p:cNvPr id="110" name="Google Shape;110;p25">
            <a:extLst>
              <a:ext uri="{C183D7F6-B498-43B3-948B-1728B52AA6E4}">
                <adec:decorative xmlns:adec="http://schemas.microsoft.com/office/drawing/2017/decorative" val="1"/>
              </a:ext>
            </a:extLst>
          </p:cNvPr>
          <p:cNvSpPr txBox="1"/>
          <p:nvPr/>
        </p:nvSpPr>
        <p:spPr>
          <a:xfrm>
            <a:off x="1043609" y="199039"/>
            <a:ext cx="3415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pic>
        <p:nvPicPr>
          <p:cNvPr id="112" name="Google Shape;112;p2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354876" y="101124"/>
            <a:ext cx="685800" cy="671014"/>
          </a:xfrm>
          <a:prstGeom prst="rect">
            <a:avLst/>
          </a:prstGeom>
          <a:noFill/>
          <a:ln>
            <a:noFill/>
          </a:ln>
        </p:spPr>
      </p:pic>
      <p:sp>
        <p:nvSpPr>
          <p:cNvPr id="113" name="Google Shape;113;p25">
            <a:extLst>
              <a:ext uri="{C183D7F6-B498-43B3-948B-1728B52AA6E4}">
                <adec:decorative xmlns:adec="http://schemas.microsoft.com/office/drawing/2017/decorative" val="1"/>
              </a:ext>
            </a:extLst>
          </p:cNvPr>
          <p:cNvSpPr/>
          <p:nvPr/>
        </p:nvSpPr>
        <p:spPr>
          <a:xfrm>
            <a:off x="229289" y="8701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9CC00"/>
              </a:solidFill>
              <a:latin typeface="Calibri"/>
              <a:ea typeface="Calibri"/>
              <a:cs typeface="Calibri"/>
              <a:sym typeface="Calibri"/>
            </a:endParaRPr>
          </a:p>
        </p:txBody>
      </p:sp>
      <p:sp>
        <p:nvSpPr>
          <p:cNvPr id="2" name="Title 1">
            <a:extLst>
              <a:ext uri="{FF2B5EF4-FFF2-40B4-BE49-F238E27FC236}">
                <a16:creationId xmlns:a16="http://schemas.microsoft.com/office/drawing/2014/main" id="{80825DA3-6ED4-4760-9513-69C05EB9BB9F}"/>
              </a:ext>
            </a:extLst>
          </p:cNvPr>
          <p:cNvSpPr>
            <a:spLocks noGrp="1"/>
          </p:cNvSpPr>
          <p:nvPr>
            <p:ph type="ctrTitle"/>
          </p:nvPr>
        </p:nvSpPr>
        <p:spPr>
          <a:xfrm>
            <a:off x="229289" y="1001139"/>
            <a:ext cx="5106691" cy="664242"/>
          </a:xfrm>
        </p:spPr>
        <p:txBody>
          <a:bodyPr/>
          <a:lstStyle/>
          <a:p>
            <a:pPr algn="l" rtl="0"/>
            <a:r>
              <a:rPr lang="en-US" sz="4400" b="1" i="0" dirty="0">
                <a:solidFill>
                  <a:srgbClr val="FFFFFF"/>
                </a:solidFill>
                <a:effectLst/>
                <a:latin typeface="Roboto" panose="02000000000000000000" pitchFamily="2" charset="0"/>
                <a:ea typeface="Roboto" panose="02000000000000000000" pitchFamily="2" charset="0"/>
                <a:cs typeface="Roboto" panose="02000000000000000000" pitchFamily="2" charset="0"/>
              </a:rPr>
              <a:t>Impacts of a Dam</a:t>
            </a:r>
            <a:endParaRPr lang="en-US" dirty="0">
              <a:effectLst/>
            </a:endParaRPr>
          </a:p>
        </p:txBody>
      </p:sp>
      <p:sp>
        <p:nvSpPr>
          <p:cNvPr id="108" name="Google Shape;108;p25"/>
          <p:cNvSpPr txBox="1"/>
          <p:nvPr/>
        </p:nvSpPr>
        <p:spPr>
          <a:xfrm>
            <a:off x="251521" y="1547500"/>
            <a:ext cx="8689800" cy="40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FFFFFF"/>
                </a:solidFill>
                <a:latin typeface="Roboto"/>
                <a:ea typeface="Roboto"/>
                <a:cs typeface="Roboto"/>
                <a:sym typeface="Roboto"/>
              </a:rPr>
              <a:t>Investigate how dams impact ecosystems.</a:t>
            </a:r>
            <a:endParaRPr sz="3200">
              <a:solidFill>
                <a:srgbClr val="888888"/>
              </a:solidFill>
              <a:latin typeface="Roboto"/>
              <a:ea typeface="Roboto"/>
              <a:cs typeface="Roboto"/>
              <a:sym typeface="Roboto"/>
            </a:endParaRPr>
          </a:p>
        </p:txBody>
      </p:sp>
      <p:sp>
        <p:nvSpPr>
          <p:cNvPr id="114" name="Google Shape;114;p25">
            <a:extLst>
              <a:ext uri="{C183D7F6-B498-43B3-948B-1728B52AA6E4}">
                <adec:decorative xmlns:adec="http://schemas.microsoft.com/office/drawing/2017/decorative" val="1"/>
              </a:ext>
            </a:extLst>
          </p:cNvPr>
          <p:cNvSpPr/>
          <p:nvPr/>
        </p:nvSpPr>
        <p:spPr>
          <a:xfrm>
            <a:off x="203614" y="18816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9CC00"/>
              </a:solidFill>
              <a:latin typeface="Calibri"/>
              <a:ea typeface="Calibri"/>
              <a:cs typeface="Calibri"/>
              <a:sym typeface="Calibri"/>
            </a:endParaRPr>
          </a:p>
        </p:txBody>
      </p:sp>
      <p:pic>
        <p:nvPicPr>
          <p:cNvPr id="3" name="Picture 2" descr="A photograph of the spillway of the upper Eklutna dam.">
            <a:extLst>
              <a:ext uri="{FF2B5EF4-FFF2-40B4-BE49-F238E27FC236}">
                <a16:creationId xmlns:a16="http://schemas.microsoft.com/office/drawing/2014/main" id="{17AD72B6-9BCE-4A97-AAA9-EDEAEA1CC93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059969"/>
            <a:ext cx="9144004" cy="3083531"/>
          </a:xfrm>
          <a:prstGeom prst="rect">
            <a:avLst/>
          </a:prstGeom>
        </p:spPr>
      </p:pic>
      <p:sp>
        <p:nvSpPr>
          <p:cNvPr id="115" name="Google Shape;115;p25"/>
          <p:cNvSpPr txBox="1"/>
          <p:nvPr/>
        </p:nvSpPr>
        <p:spPr>
          <a:xfrm>
            <a:off x="8187064" y="4873476"/>
            <a:ext cx="956936" cy="2616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dirty="0">
                <a:solidFill>
                  <a:srgbClr val="FFFFFF"/>
                </a:solidFill>
                <a:effectLst>
                  <a:outerShdw blurRad="38100" dist="38100" dir="2700000" algn="tl">
                    <a:srgbClr val="000000">
                      <a:alpha val="43137"/>
                    </a:srgbClr>
                  </a:outerShdw>
                </a:effectLst>
                <a:latin typeface="Roboto"/>
                <a:ea typeface="Roboto"/>
                <a:cs typeface="Roboto"/>
                <a:sym typeface="Roboto"/>
              </a:rPr>
              <a:t>CCSC Staff,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105" name="Google Shape;105;p25"/>
          <p:cNvSpPr txBox="1"/>
          <p:nvPr/>
        </p:nvSpPr>
        <p:spPr>
          <a:xfrm>
            <a:off x="0" y="4870970"/>
            <a:ext cx="8187060" cy="766349"/>
          </a:xfrm>
          <a:prstGeom prst="rect">
            <a:avLst/>
          </a:prstGeom>
          <a:solidFill>
            <a:schemeClr val="tx1"/>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400" b="0" i="0" u="none" strike="noStrike" cap="none" dirty="0">
                <a:solidFill>
                  <a:schemeClr val="lt1"/>
                </a:solidFill>
                <a:effectLst>
                  <a:outerShdw blurRad="38100" dist="38100" dir="2700000" algn="tl">
                    <a:srgbClr val="000000">
                      <a:alpha val="43137"/>
                    </a:srgbClr>
                  </a:outerShdw>
                </a:effectLst>
                <a:latin typeface="Roboto"/>
                <a:ea typeface="Roboto"/>
                <a:cs typeface="Roboto"/>
                <a:sym typeface="Roboto"/>
              </a:rPr>
              <a:t>Module </a:t>
            </a:r>
            <a:r>
              <a:rPr lang="en-US" sz="1400" dirty="0">
                <a:solidFill>
                  <a:schemeClr val="lt1"/>
                </a:solidFill>
                <a:effectLst>
                  <a:outerShdw blurRad="38100" dist="38100" dir="2700000" algn="tl">
                    <a:srgbClr val="000000">
                      <a:alpha val="43137"/>
                    </a:srgbClr>
                  </a:outerShdw>
                </a:effectLst>
                <a:latin typeface="Roboto"/>
                <a:ea typeface="Roboto"/>
                <a:cs typeface="Roboto"/>
                <a:sym typeface="Roboto"/>
              </a:rPr>
              <a:t>5</a:t>
            </a:r>
            <a:r>
              <a:rPr lang="en-US" sz="1400" b="0" i="0" u="none" strike="noStrike" cap="none" dirty="0">
                <a:solidFill>
                  <a:schemeClr val="lt1"/>
                </a:solidFill>
                <a:effectLst>
                  <a:outerShdw blurRad="38100" dist="38100" dir="2700000" algn="tl">
                    <a:srgbClr val="000000">
                      <a:alpha val="43137"/>
                    </a:srgbClr>
                  </a:outerShdw>
                </a:effectLst>
                <a:latin typeface="Roboto"/>
                <a:ea typeface="Roboto"/>
                <a:cs typeface="Roboto"/>
                <a:sym typeface="Roboto"/>
              </a:rPr>
              <a:t>, Lesson 3</a:t>
            </a:r>
            <a:endParaRPr sz="1400" dirty="0">
              <a:solidFill>
                <a:schemeClr val="lt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4" name="Google Shape;244;p34">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245" name="Google Shape;245;p34" descr="BLM Alaska Fire Service Masthead graphic" title="BLM Alaska Fire Service Masthead graphic"/>
            <p:cNvGrpSpPr/>
            <p:nvPr/>
          </p:nvGrpSpPr>
          <p:grpSpPr>
            <a:xfrm>
              <a:off x="0" y="0"/>
              <a:ext cx="9144003" cy="572198"/>
              <a:chOff x="0" y="0"/>
              <a:chExt cx="9144003" cy="572198"/>
            </a:xfrm>
          </p:grpSpPr>
          <p:pic>
            <p:nvPicPr>
              <p:cNvPr id="246" name="Google Shape;246;p34"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247" name="Google Shape;247;p3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48" name="Google Shape;248;p3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249" name="Google Shape;249;p34"/>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C7639937-C906-41F1-86D3-86E2B8F179CF}"/>
              </a:ext>
            </a:extLst>
          </p:cNvPr>
          <p:cNvSpPr>
            <a:spLocks noGrp="1"/>
          </p:cNvSpPr>
          <p:nvPr>
            <p:ph type="title"/>
          </p:nvPr>
        </p:nvSpPr>
        <p:spPr/>
        <p:txBody>
          <a:bodyPr/>
          <a:lstStyle/>
          <a:p>
            <a:r>
              <a:rPr lang="en-US"/>
              <a:t>Site 1, first slide</a:t>
            </a:r>
          </a:p>
        </p:txBody>
      </p:sp>
      <p:sp>
        <p:nvSpPr>
          <p:cNvPr id="243" name="Google Shape;243;p34"/>
          <p:cNvSpPr txBox="1">
            <a:spLocks noGrp="1"/>
          </p:cNvSpPr>
          <p:nvPr>
            <p:ph type="body" idx="1"/>
          </p:nvPr>
        </p:nvSpPr>
        <p:spPr>
          <a:xfrm>
            <a:off x="170400" y="648263"/>
            <a:ext cx="4403100" cy="181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700">
                <a:solidFill>
                  <a:schemeClr val="lt1"/>
                </a:solidFill>
                <a:latin typeface="Roboto"/>
                <a:ea typeface="Roboto"/>
                <a:cs typeface="Roboto"/>
                <a:sym typeface="Roboto"/>
              </a:rPr>
              <a:t>Site 1, the section of river just downstream from the dam, is mostly dry.</a:t>
            </a:r>
            <a:endParaRPr sz="1700">
              <a:solidFill>
                <a:schemeClr val="lt1"/>
              </a:solidFill>
              <a:latin typeface="Roboto"/>
              <a:ea typeface="Roboto"/>
              <a:cs typeface="Roboto"/>
              <a:sym typeface="Roboto"/>
            </a:endParaRPr>
          </a:p>
          <a:p>
            <a:pPr marL="0" lvl="0" indent="0" algn="l" rtl="0">
              <a:lnSpc>
                <a:spcPct val="100000"/>
              </a:lnSpc>
              <a:spcBef>
                <a:spcPts val="1600"/>
              </a:spcBef>
              <a:spcAft>
                <a:spcPts val="0"/>
              </a:spcAft>
              <a:buNone/>
            </a:pPr>
            <a:r>
              <a:rPr lang="en-US" sz="1700">
                <a:solidFill>
                  <a:schemeClr val="lt1"/>
                </a:solidFill>
                <a:latin typeface="Roboto"/>
                <a:ea typeface="Roboto"/>
                <a:cs typeface="Roboto"/>
                <a:sym typeface="Roboto"/>
              </a:rPr>
              <a:t>How do you think that impacts </a:t>
            </a:r>
            <a:r>
              <a:rPr lang="en-US" sz="1700">
                <a:solidFill>
                  <a:schemeClr val="bg1"/>
                </a:solidFill>
                <a:latin typeface="Roboto"/>
                <a:ea typeface="Roboto"/>
                <a:cs typeface="Roboto"/>
                <a:sym typeface="Roboto"/>
              </a:rPr>
              <a:t>living</a:t>
            </a:r>
            <a:r>
              <a:rPr lang="en-US" sz="1700">
                <a:solidFill>
                  <a:schemeClr val="lt1"/>
                </a:solidFill>
                <a:latin typeface="Roboto"/>
                <a:ea typeface="Roboto"/>
                <a:cs typeface="Roboto"/>
                <a:sym typeface="Roboto"/>
              </a:rPr>
              <a:t> parts of the ecosystem, such as salmon? </a:t>
            </a:r>
            <a:endParaRPr sz="1700">
              <a:solidFill>
                <a:schemeClr val="lt1"/>
              </a:solidFill>
              <a:latin typeface="Roboto"/>
              <a:ea typeface="Roboto"/>
              <a:cs typeface="Roboto"/>
              <a:sym typeface="Roboto"/>
            </a:endParaRPr>
          </a:p>
          <a:p>
            <a:pPr marL="0" lvl="0" indent="0" algn="l" rtl="0">
              <a:lnSpc>
                <a:spcPct val="100000"/>
              </a:lnSpc>
              <a:spcBef>
                <a:spcPts val="1600"/>
              </a:spcBef>
              <a:spcAft>
                <a:spcPts val="1600"/>
              </a:spcAft>
              <a:buNone/>
            </a:pPr>
            <a:r>
              <a:rPr lang="en-US" sz="1700">
                <a:solidFill>
                  <a:schemeClr val="lt1"/>
                </a:solidFill>
                <a:latin typeface="Roboto"/>
                <a:ea typeface="Roboto"/>
                <a:cs typeface="Roboto"/>
                <a:sym typeface="Roboto"/>
              </a:rPr>
              <a:t>Write your prediction under your questions.</a:t>
            </a:r>
            <a:endParaRPr sz="1700">
              <a:solidFill>
                <a:schemeClr val="lt1"/>
              </a:solidFill>
              <a:latin typeface="Roboto"/>
              <a:ea typeface="Roboto"/>
              <a:cs typeface="Roboto"/>
              <a:sym typeface="Roboto"/>
            </a:endParaRPr>
          </a:p>
        </p:txBody>
      </p:sp>
      <p:grpSp>
        <p:nvGrpSpPr>
          <p:cNvPr id="252" name="Google Shape;252;p34" descr="The notebook paper graphic from the previous page. The word &quot;prediction&quot; has been added to the bottom followed by the words, &quot;I think that the river being dry impacts salmon...&quot;"/>
          <p:cNvGrpSpPr/>
          <p:nvPr/>
        </p:nvGrpSpPr>
        <p:grpSpPr>
          <a:xfrm>
            <a:off x="525975" y="2514050"/>
            <a:ext cx="3210650" cy="2530276"/>
            <a:chOff x="677825" y="1682232"/>
            <a:chExt cx="3210650" cy="1761294"/>
          </a:xfrm>
        </p:grpSpPr>
        <p:pic>
          <p:nvPicPr>
            <p:cNvPr id="253" name="Google Shape;253;p34"/>
            <p:cNvPicPr preferRelativeResize="0"/>
            <p:nvPr/>
          </p:nvPicPr>
          <p:blipFill rotWithShape="1">
            <a:blip r:embed="rId6">
              <a:alphaModFix/>
            </a:blip>
            <a:srcRect t="3777" b="44481"/>
            <a:stretch/>
          </p:blipFill>
          <p:spPr>
            <a:xfrm>
              <a:off x="677825" y="1682232"/>
              <a:ext cx="3210650" cy="1761294"/>
            </a:xfrm>
            <a:prstGeom prst="rect">
              <a:avLst/>
            </a:prstGeom>
            <a:noFill/>
            <a:ln w="9525" cap="flat" cmpd="sng">
              <a:solidFill>
                <a:srgbClr val="000000"/>
              </a:solidFill>
              <a:prstDash val="solid"/>
              <a:round/>
              <a:headEnd type="none" w="sm" len="sm"/>
              <a:tailEnd type="none" w="sm" len="sm"/>
            </a:ln>
          </p:spPr>
        </p:pic>
        <p:sp>
          <p:nvSpPr>
            <p:cNvPr id="254" name="Google Shape;254;p34"/>
            <p:cNvSpPr txBox="1"/>
            <p:nvPr/>
          </p:nvSpPr>
          <p:spPr>
            <a:xfrm>
              <a:off x="1058827" y="1712430"/>
              <a:ext cx="15411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50" b="1">
                  <a:latin typeface="Roboto" panose="02000000000000000000" pitchFamily="2" charset="0"/>
                  <a:ea typeface="Roboto" panose="02000000000000000000" pitchFamily="2" charset="0"/>
                  <a:cs typeface="Caveat"/>
                  <a:sym typeface="Caveat"/>
                </a:rPr>
                <a:t>Site 1</a:t>
              </a:r>
              <a:endParaRPr sz="1550" b="1">
                <a:latin typeface="Roboto" panose="02000000000000000000" pitchFamily="2" charset="0"/>
                <a:ea typeface="Roboto" panose="02000000000000000000" pitchFamily="2" charset="0"/>
                <a:cs typeface="Caveat"/>
                <a:sym typeface="Caveat"/>
              </a:endParaRPr>
            </a:p>
          </p:txBody>
        </p:sp>
        <p:sp>
          <p:nvSpPr>
            <p:cNvPr id="255" name="Google Shape;255;p34"/>
            <p:cNvSpPr txBox="1"/>
            <p:nvPr/>
          </p:nvSpPr>
          <p:spPr>
            <a:xfrm>
              <a:off x="1066091" y="2409084"/>
              <a:ext cx="1650300" cy="42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Questions</a:t>
              </a:r>
              <a:r>
                <a:rPr lang="en-US" sz="1600" b="1">
                  <a:latin typeface="Caveat"/>
                  <a:ea typeface="Caveat"/>
                  <a:cs typeface="Caveat"/>
                  <a:sym typeface="Caveat"/>
                </a:rPr>
                <a:t>:</a:t>
              </a:r>
              <a:endParaRPr sz="1600" b="1">
                <a:latin typeface="Caveat"/>
                <a:ea typeface="Caveat"/>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sp>
          <p:nvSpPr>
            <p:cNvPr id="256" name="Google Shape;256;p34"/>
            <p:cNvSpPr txBox="1"/>
            <p:nvPr/>
          </p:nvSpPr>
          <p:spPr>
            <a:xfrm>
              <a:off x="1058827" y="2088164"/>
              <a:ext cx="17424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Observations:</a:t>
              </a:r>
              <a:endParaRPr sz="1500" b="1">
                <a:latin typeface="Roboto" panose="02000000000000000000" pitchFamily="2" charset="0"/>
                <a:ea typeface="Roboto" panose="02000000000000000000" pitchFamily="2" charset="0"/>
                <a:cs typeface="Caveat"/>
                <a:sym typeface="Caveat"/>
              </a:endParaRPr>
            </a:p>
          </p:txBody>
        </p:sp>
      </p:grpSp>
      <p:pic>
        <p:nvPicPr>
          <p:cNvPr id="242" name="Google Shape;242;p34" descr="A photograph of a mostly dry Eklutna river with rocks and trees."/>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35050" y="1027700"/>
            <a:ext cx="4403100" cy="3701451"/>
          </a:xfrm>
          <a:prstGeom prst="rect">
            <a:avLst/>
          </a:prstGeom>
          <a:noFill/>
          <a:ln>
            <a:noFill/>
          </a:ln>
        </p:spPr>
      </p:pic>
      <p:sp>
        <p:nvSpPr>
          <p:cNvPr id="251" name="Google Shape;251;p34"/>
          <p:cNvSpPr txBox="1"/>
          <p:nvPr/>
        </p:nvSpPr>
        <p:spPr>
          <a:xfrm>
            <a:off x="7798355" y="4698475"/>
            <a:ext cx="1639340" cy="2616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dirty="0">
                <a:solidFill>
                  <a:srgbClr val="FFFFFF"/>
                </a:solidFill>
                <a:effectLst>
                  <a:outerShdw blurRad="38100" dist="38100" dir="2700000" algn="tl">
                    <a:srgbClr val="000000">
                      <a:alpha val="43137"/>
                    </a:srgbClr>
                  </a:outerShdw>
                </a:effectLst>
                <a:latin typeface="Roboto"/>
                <a:ea typeface="Roboto"/>
                <a:cs typeface="Roboto"/>
                <a:sym typeface="Roboto"/>
              </a:rPr>
              <a:t>© Native Village of Eklutna</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257" name="Google Shape;257;p34">
            <a:extLst>
              <a:ext uri="{C183D7F6-B498-43B3-948B-1728B52AA6E4}">
                <adec:decorative xmlns:adec="http://schemas.microsoft.com/office/drawing/2017/decorative" val="1"/>
              </a:ext>
            </a:extLst>
          </p:cNvPr>
          <p:cNvSpPr txBox="1"/>
          <p:nvPr/>
        </p:nvSpPr>
        <p:spPr>
          <a:xfrm>
            <a:off x="914241" y="4254200"/>
            <a:ext cx="27780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Prediction: </a:t>
            </a:r>
            <a:r>
              <a:rPr lang="en-US" sz="1500" b="1">
                <a:latin typeface="Ink Free" panose="03080402000500000000" pitchFamily="66" charset="0"/>
                <a:ea typeface="Roboto" panose="02000000000000000000" pitchFamily="2" charset="0"/>
                <a:cs typeface="Caveat"/>
                <a:sym typeface="Caveat"/>
              </a:rPr>
              <a:t>I think that the river being dry impacts salmon...</a:t>
            </a:r>
            <a:endParaRPr sz="1500" b="1">
              <a:latin typeface="Ink Free" panose="03080402000500000000" pitchFamily="66" charset="0"/>
              <a:ea typeface="Roboto" panose="02000000000000000000" pitchFamily="2" charset="0"/>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264" name="Google Shape;264;p35">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265" name="Google Shape;265;p35" descr="BLM Alaska Fire Service Masthead graphic" title="BLM Alaska Fire Service Masthead graphic"/>
            <p:cNvGrpSpPr/>
            <p:nvPr/>
          </p:nvGrpSpPr>
          <p:grpSpPr>
            <a:xfrm>
              <a:off x="0" y="0"/>
              <a:ext cx="9144003" cy="572198"/>
              <a:chOff x="0" y="0"/>
              <a:chExt cx="9144003" cy="572198"/>
            </a:xfrm>
          </p:grpSpPr>
          <p:pic>
            <p:nvPicPr>
              <p:cNvPr id="266" name="Google Shape;266;p35"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267" name="Google Shape;267;p3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68" name="Google Shape;268;p3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269" name="Google Shape;269;p35"/>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28263AC9-8F21-4560-8090-FABB57017A15}"/>
              </a:ext>
            </a:extLst>
          </p:cNvPr>
          <p:cNvSpPr>
            <a:spLocks noGrp="1"/>
          </p:cNvSpPr>
          <p:nvPr>
            <p:ph type="title"/>
          </p:nvPr>
        </p:nvSpPr>
        <p:spPr/>
        <p:txBody>
          <a:bodyPr/>
          <a:lstStyle/>
          <a:p>
            <a:r>
              <a:rPr lang="en-US"/>
              <a:t>Site</a:t>
            </a:r>
            <a:r>
              <a:rPr lang="en-US" baseline="0"/>
              <a:t> 1, second slide</a:t>
            </a:r>
            <a:endParaRPr lang="en-US"/>
          </a:p>
        </p:txBody>
      </p:sp>
      <p:pic>
        <p:nvPicPr>
          <p:cNvPr id="262" name="Google Shape;262;p35" descr="A photograph showing the dry Eklutna riverbed."/>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311700" y="859076"/>
            <a:ext cx="5143900" cy="3942556"/>
          </a:xfrm>
          <a:prstGeom prst="rect">
            <a:avLst/>
          </a:prstGeom>
          <a:noFill/>
          <a:ln>
            <a:noFill/>
          </a:ln>
        </p:spPr>
      </p:pic>
      <p:sp>
        <p:nvSpPr>
          <p:cNvPr id="271" name="Google Shape;271;p35"/>
          <p:cNvSpPr txBox="1"/>
          <p:nvPr/>
        </p:nvSpPr>
        <p:spPr>
          <a:xfrm>
            <a:off x="4206568" y="4801632"/>
            <a:ext cx="1503031" cy="261600"/>
          </a:xfrm>
          <a:prstGeom prst="rect">
            <a:avLst/>
          </a:prstGeom>
          <a:noFill/>
          <a:ln>
            <a:noFill/>
          </a:ln>
          <a:effectLst>
            <a:outerShdw blurRad="57150" dist="19050" dir="5400000" algn="bl" rotWithShape="0">
              <a:srgbClr val="000000">
                <a:alpha val="88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dirty="0">
                <a:solidFill>
                  <a:schemeClr val="lt1"/>
                </a:solidFill>
                <a:effectLst>
                  <a:outerShdw blurRad="38100" dist="38100" dir="2700000" algn="tl">
                    <a:srgbClr val="000000">
                      <a:alpha val="43137"/>
                    </a:srgbClr>
                  </a:outerShdw>
                </a:effectLst>
                <a:latin typeface="Roboto"/>
                <a:ea typeface="Roboto"/>
                <a:cs typeface="Roboto"/>
                <a:sym typeface="Roboto"/>
              </a:rPr>
              <a:t> ©Native Village of Eklutna</a:t>
            </a:r>
            <a:endParaRPr sz="800" dirty="0">
              <a:solidFill>
                <a:schemeClr val="lt1"/>
              </a:solidFill>
              <a:effectLst>
                <a:outerShdw blurRad="38100" dist="38100" dir="2700000" algn="tl">
                  <a:srgbClr val="000000">
                    <a:alpha val="43137"/>
                  </a:srgbClr>
                </a:outerShdw>
              </a:effectLst>
              <a:latin typeface="Roboto"/>
              <a:ea typeface="Roboto"/>
              <a:cs typeface="Roboto"/>
              <a:sym typeface="Roboto"/>
            </a:endParaRPr>
          </a:p>
        </p:txBody>
      </p:sp>
      <p:sp>
        <p:nvSpPr>
          <p:cNvPr id="263" name="Google Shape;263;p35"/>
          <p:cNvSpPr txBox="1">
            <a:spLocks noGrp="1"/>
          </p:cNvSpPr>
          <p:nvPr>
            <p:ph type="body" idx="1"/>
          </p:nvPr>
        </p:nvSpPr>
        <p:spPr>
          <a:xfrm>
            <a:off x="5610450" y="859075"/>
            <a:ext cx="3410700" cy="407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dirty="0">
                <a:solidFill>
                  <a:schemeClr val="lt1"/>
                </a:solidFill>
                <a:latin typeface="Roboto"/>
                <a:ea typeface="Roboto"/>
                <a:cs typeface="Roboto"/>
                <a:sym typeface="Roboto"/>
              </a:rPr>
              <a:t>Because the dam blocks water from flowing out of the lake, the river just below the dam is very dry. </a:t>
            </a: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0"/>
              </a:spcAft>
              <a:buNone/>
            </a:pPr>
            <a:r>
              <a:rPr lang="en-US" sz="1800" dirty="0">
                <a:solidFill>
                  <a:schemeClr val="lt1"/>
                </a:solidFill>
                <a:latin typeface="Roboto"/>
                <a:ea typeface="Roboto"/>
                <a:cs typeface="Roboto"/>
                <a:sym typeface="Roboto"/>
              </a:rPr>
              <a:t>There is not enough water to support habitat for salmon and other fish.</a:t>
            </a: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0"/>
              </a:spcAft>
              <a:buNone/>
            </a:pPr>
            <a:r>
              <a:rPr lang="en-US" sz="1800" dirty="0">
                <a:solidFill>
                  <a:schemeClr val="lt1"/>
                </a:solidFill>
                <a:latin typeface="Roboto"/>
                <a:ea typeface="Roboto"/>
                <a:cs typeface="Roboto"/>
                <a:sym typeface="Roboto"/>
              </a:rPr>
              <a:t>Salmon used to migrate </a:t>
            </a:r>
            <a:r>
              <a:rPr lang="en-US" sz="1800" dirty="0">
                <a:solidFill>
                  <a:schemeClr val="bg1"/>
                </a:solidFill>
                <a:latin typeface="Roboto"/>
                <a:ea typeface="Roboto"/>
                <a:cs typeface="Roboto"/>
                <a:sym typeface="Roboto"/>
              </a:rPr>
              <a:t>upstream</a:t>
            </a:r>
            <a:r>
              <a:rPr lang="en-US" sz="1800" dirty="0">
                <a:solidFill>
                  <a:schemeClr val="lt1"/>
                </a:solidFill>
                <a:latin typeface="Roboto"/>
                <a:ea typeface="Roboto"/>
                <a:cs typeface="Roboto"/>
                <a:sym typeface="Roboto"/>
              </a:rPr>
              <a:t> to the lake to spawn, but now there is not enough water for them to travel this far up the river. </a:t>
            </a: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1600"/>
              </a:spcAft>
              <a:buNone/>
            </a:pPr>
            <a:endParaRPr sz="1800" dirty="0">
              <a:solidFill>
                <a:schemeClr val="lt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pSp>
        <p:nvGrpSpPr>
          <p:cNvPr id="18" name="Group 17">
            <a:extLst>
              <a:ext uri="{FF2B5EF4-FFF2-40B4-BE49-F238E27FC236}">
                <a16:creationId xmlns:a16="http://schemas.microsoft.com/office/drawing/2014/main" id="{0EEC2EEB-5704-4002-A650-159C126916B5}"/>
              </a:ext>
            </a:extLst>
          </p:cNvPr>
          <p:cNvGrpSpPr/>
          <p:nvPr/>
        </p:nvGrpSpPr>
        <p:grpSpPr>
          <a:xfrm>
            <a:off x="0" y="1683784"/>
            <a:ext cx="9144000" cy="3276599"/>
            <a:chOff x="0" y="1866901"/>
            <a:chExt cx="9144000" cy="3276599"/>
          </a:xfrm>
        </p:grpSpPr>
        <p:pic>
          <p:nvPicPr>
            <p:cNvPr id="3" name="Picture 2">
              <a:extLst>
                <a:ext uri="{FF2B5EF4-FFF2-40B4-BE49-F238E27FC236}">
                  <a16:creationId xmlns:a16="http://schemas.microsoft.com/office/drawing/2014/main" id="{657BE561-80E0-97DB-2275-06452A3416CF}"/>
                </a:ext>
                <a:ext uri="{C183D7F6-B498-43B3-948B-1728B52AA6E4}">
                  <adec:decorative xmlns:adec="http://schemas.microsoft.com/office/drawing/2017/decorative" val="1"/>
                </a:ext>
              </a:extLst>
            </p:cNvPr>
            <p:cNvPicPr>
              <a:picLocks noChangeAspect="1"/>
            </p:cNvPicPr>
            <p:nvPr/>
          </p:nvPicPr>
          <p:blipFill rotWithShape="1">
            <a:blip r:embed="rId3"/>
            <a:srcRect t="11893" b="24404"/>
            <a:stretch/>
          </p:blipFill>
          <p:spPr>
            <a:xfrm>
              <a:off x="0" y="1866901"/>
              <a:ext cx="9144000" cy="3276599"/>
            </a:xfrm>
            <a:prstGeom prst="rect">
              <a:avLst/>
            </a:prstGeom>
          </p:spPr>
        </p:pic>
        <p:grpSp>
          <p:nvGrpSpPr>
            <p:cNvPr id="4" name="Group 3">
              <a:extLst>
                <a:ext uri="{FF2B5EF4-FFF2-40B4-BE49-F238E27FC236}">
                  <a16:creationId xmlns:a16="http://schemas.microsoft.com/office/drawing/2014/main" id="{0C3FCBCF-65DE-91E3-95A6-BBA58F3BF406}"/>
                </a:ext>
                <a:ext uri="{C183D7F6-B498-43B3-948B-1728B52AA6E4}">
                  <adec:decorative xmlns:adec="http://schemas.microsoft.com/office/drawing/2017/decorative" val="1"/>
                </a:ext>
              </a:extLst>
            </p:cNvPr>
            <p:cNvGrpSpPr/>
            <p:nvPr/>
          </p:nvGrpSpPr>
          <p:grpSpPr>
            <a:xfrm>
              <a:off x="502058" y="3302841"/>
              <a:ext cx="6299186" cy="773128"/>
              <a:chOff x="501756" y="2031052"/>
              <a:chExt cx="6299186" cy="773128"/>
            </a:xfrm>
          </p:grpSpPr>
          <p:grpSp>
            <p:nvGrpSpPr>
              <p:cNvPr id="5" name="Group 4">
                <a:extLst>
                  <a:ext uri="{FF2B5EF4-FFF2-40B4-BE49-F238E27FC236}">
                    <a16:creationId xmlns:a16="http://schemas.microsoft.com/office/drawing/2014/main" id="{EAAACD96-A1B6-3892-D83E-B007405EDA93}"/>
                  </a:ext>
                </a:extLst>
              </p:cNvPr>
              <p:cNvGrpSpPr/>
              <p:nvPr/>
            </p:nvGrpSpPr>
            <p:grpSpPr>
              <a:xfrm>
                <a:off x="6457844" y="2031052"/>
                <a:ext cx="343098" cy="343098"/>
                <a:chOff x="1167808" y="1747784"/>
                <a:chExt cx="506819" cy="506819"/>
              </a:xfrm>
            </p:grpSpPr>
            <p:sp>
              <p:nvSpPr>
                <p:cNvPr id="15" name="Oval 14">
                  <a:extLst>
                    <a:ext uri="{FF2B5EF4-FFF2-40B4-BE49-F238E27FC236}">
                      <a16:creationId xmlns:a16="http://schemas.microsoft.com/office/drawing/2014/main" id="{6C357FC1-7509-F7CA-44C1-4ACD4C550335}"/>
                    </a:ext>
                  </a:extLst>
                </p:cNvPr>
                <p:cNvSpPr/>
                <p:nvPr/>
              </p:nvSpPr>
              <p:spPr>
                <a:xfrm>
                  <a:off x="1249325" y="1870288"/>
                  <a:ext cx="283535" cy="283535"/>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adge 1 with solid fill">
                  <a:extLst>
                    <a:ext uri="{FF2B5EF4-FFF2-40B4-BE49-F238E27FC236}">
                      <a16:creationId xmlns:a16="http://schemas.microsoft.com/office/drawing/2014/main" id="{53BAF34F-B1A7-803A-ECA1-8828B4FE81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808" y="1747784"/>
                  <a:ext cx="506819" cy="506819"/>
                </a:xfrm>
                <a:prstGeom prst="rect">
                  <a:avLst/>
                </a:prstGeom>
              </p:spPr>
            </p:pic>
          </p:grpSp>
          <p:grpSp>
            <p:nvGrpSpPr>
              <p:cNvPr id="6" name="Group 5">
                <a:extLst>
                  <a:ext uri="{FF2B5EF4-FFF2-40B4-BE49-F238E27FC236}">
                    <a16:creationId xmlns:a16="http://schemas.microsoft.com/office/drawing/2014/main" id="{DAD2A955-3FB8-7993-E52E-BD24FAFA18DC}"/>
                  </a:ext>
                </a:extLst>
              </p:cNvPr>
              <p:cNvGrpSpPr/>
              <p:nvPr/>
            </p:nvGrpSpPr>
            <p:grpSpPr>
              <a:xfrm>
                <a:off x="1928364" y="2085162"/>
                <a:ext cx="343099" cy="343099"/>
                <a:chOff x="3456611" y="2513083"/>
                <a:chExt cx="343099" cy="343099"/>
              </a:xfrm>
            </p:grpSpPr>
            <p:sp>
              <p:nvSpPr>
                <p:cNvPr id="13" name="Oval 12">
                  <a:extLst>
                    <a:ext uri="{FF2B5EF4-FFF2-40B4-BE49-F238E27FC236}">
                      <a16:creationId xmlns:a16="http://schemas.microsoft.com/office/drawing/2014/main" id="{1CFE6BC9-F79A-F985-C1F4-327AFC86118A}"/>
                    </a:ext>
                  </a:extLst>
                </p:cNvPr>
                <p:cNvSpPr/>
                <p:nvPr/>
              </p:nvSpPr>
              <p:spPr>
                <a:xfrm>
                  <a:off x="3514855" y="2572224"/>
                  <a:ext cx="226609" cy="226609"/>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adge with solid fill">
                  <a:extLst>
                    <a:ext uri="{FF2B5EF4-FFF2-40B4-BE49-F238E27FC236}">
                      <a16:creationId xmlns:a16="http://schemas.microsoft.com/office/drawing/2014/main" id="{9A046FA5-34D7-AF69-5005-D55A49FD32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611" y="2513083"/>
                  <a:ext cx="343099" cy="343099"/>
                </a:xfrm>
                <a:prstGeom prst="rect">
                  <a:avLst/>
                </a:prstGeom>
              </p:spPr>
            </p:pic>
          </p:grpSp>
          <p:grpSp>
            <p:nvGrpSpPr>
              <p:cNvPr id="7" name="Group 6">
                <a:extLst>
                  <a:ext uri="{FF2B5EF4-FFF2-40B4-BE49-F238E27FC236}">
                    <a16:creationId xmlns:a16="http://schemas.microsoft.com/office/drawing/2014/main" id="{53A3C4DB-6AF6-0EBB-2A30-95C97CAB7256}"/>
                  </a:ext>
                </a:extLst>
              </p:cNvPr>
              <p:cNvGrpSpPr/>
              <p:nvPr/>
            </p:nvGrpSpPr>
            <p:grpSpPr>
              <a:xfrm>
                <a:off x="1346600" y="2461082"/>
                <a:ext cx="343098" cy="343098"/>
                <a:chOff x="3498777" y="2502692"/>
                <a:chExt cx="360885" cy="360885"/>
              </a:xfrm>
            </p:grpSpPr>
            <p:sp>
              <p:nvSpPr>
                <p:cNvPr id="11" name="Oval 10">
                  <a:extLst>
                    <a:ext uri="{FF2B5EF4-FFF2-40B4-BE49-F238E27FC236}">
                      <a16:creationId xmlns:a16="http://schemas.microsoft.com/office/drawing/2014/main" id="{5C865F0C-80B7-E120-4232-54CC197B4950}"/>
                    </a:ext>
                  </a:extLst>
                </p:cNvPr>
                <p:cNvSpPr/>
                <p:nvPr/>
              </p:nvSpPr>
              <p:spPr>
                <a:xfrm>
                  <a:off x="3591061" y="2605000"/>
                  <a:ext cx="176316" cy="176316"/>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adge 3 with solid fill">
                  <a:extLst>
                    <a:ext uri="{FF2B5EF4-FFF2-40B4-BE49-F238E27FC236}">
                      <a16:creationId xmlns:a16="http://schemas.microsoft.com/office/drawing/2014/main" id="{840EF404-7F20-A23B-7756-2CF38CA107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8777" y="2502692"/>
                  <a:ext cx="360885" cy="360885"/>
                </a:xfrm>
                <a:prstGeom prst="rect">
                  <a:avLst/>
                </a:prstGeom>
              </p:spPr>
            </p:pic>
          </p:grpSp>
          <p:grpSp>
            <p:nvGrpSpPr>
              <p:cNvPr id="8" name="Group 7">
                <a:extLst>
                  <a:ext uri="{FF2B5EF4-FFF2-40B4-BE49-F238E27FC236}">
                    <a16:creationId xmlns:a16="http://schemas.microsoft.com/office/drawing/2014/main" id="{1BFB6B80-E092-D460-ACEF-990F10CD52EA}"/>
                  </a:ext>
                </a:extLst>
              </p:cNvPr>
              <p:cNvGrpSpPr/>
              <p:nvPr/>
            </p:nvGrpSpPr>
            <p:grpSpPr>
              <a:xfrm>
                <a:off x="501756" y="2418569"/>
                <a:ext cx="343099" cy="343099"/>
                <a:chOff x="4114794" y="2093884"/>
                <a:chExt cx="343099" cy="343099"/>
              </a:xfrm>
            </p:grpSpPr>
            <p:sp>
              <p:nvSpPr>
                <p:cNvPr id="9" name="Oval 8">
                  <a:extLst>
                    <a:ext uri="{FF2B5EF4-FFF2-40B4-BE49-F238E27FC236}">
                      <a16:creationId xmlns:a16="http://schemas.microsoft.com/office/drawing/2014/main" id="{C6248A5F-99A3-CB52-6865-81A52CB8D9C9}"/>
                    </a:ext>
                  </a:extLst>
                </p:cNvPr>
                <p:cNvSpPr/>
                <p:nvPr/>
              </p:nvSpPr>
              <p:spPr>
                <a:xfrm>
                  <a:off x="4173589" y="2151690"/>
                  <a:ext cx="226060" cy="227485"/>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adge 4 with solid fill">
                  <a:extLst>
                    <a:ext uri="{FF2B5EF4-FFF2-40B4-BE49-F238E27FC236}">
                      <a16:creationId xmlns:a16="http://schemas.microsoft.com/office/drawing/2014/main" id="{7C6146BA-A824-39F6-342A-CDDBF9CAA4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14794" y="2093884"/>
                  <a:ext cx="343099" cy="343099"/>
                </a:xfrm>
                <a:prstGeom prst="rect">
                  <a:avLst/>
                </a:prstGeom>
              </p:spPr>
            </p:pic>
          </p:grpSp>
        </p:grpSp>
      </p:grpSp>
      <p:sp>
        <p:nvSpPr>
          <p:cNvPr id="2" name="Title 1">
            <a:extLst>
              <a:ext uri="{FF2B5EF4-FFF2-40B4-BE49-F238E27FC236}">
                <a16:creationId xmlns:a16="http://schemas.microsoft.com/office/drawing/2014/main" id="{39B478CC-F8F2-4679-8553-5430118E4F00}"/>
              </a:ext>
            </a:extLst>
          </p:cNvPr>
          <p:cNvSpPr>
            <a:spLocks noGrp="1"/>
          </p:cNvSpPr>
          <p:nvPr>
            <p:ph type="title"/>
          </p:nvPr>
        </p:nvSpPr>
        <p:spPr/>
        <p:txBody>
          <a:bodyPr/>
          <a:lstStyle/>
          <a:p>
            <a:r>
              <a:rPr lang="en-US" dirty="0"/>
              <a:t>Site 2, first slide</a:t>
            </a:r>
          </a:p>
        </p:txBody>
      </p:sp>
      <p:sp>
        <p:nvSpPr>
          <p:cNvPr id="277" name="Google Shape;277;p36"/>
          <p:cNvSpPr txBox="1">
            <a:spLocks noGrp="1"/>
          </p:cNvSpPr>
          <p:nvPr>
            <p:ph type="body" idx="1"/>
          </p:nvPr>
        </p:nvSpPr>
        <p:spPr>
          <a:xfrm>
            <a:off x="96200" y="686214"/>
            <a:ext cx="8955000" cy="772551"/>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1600"/>
              </a:spcAft>
              <a:buSzPts val="1400"/>
              <a:buNone/>
            </a:pPr>
            <a:r>
              <a:rPr lang="en-US" sz="1800" dirty="0">
                <a:solidFill>
                  <a:schemeClr val="lt1"/>
                </a:solidFill>
                <a:latin typeface="Roboto"/>
                <a:ea typeface="Roboto"/>
                <a:cs typeface="Roboto"/>
                <a:sym typeface="Roboto"/>
              </a:rPr>
              <a:t>Now travel about 8 miles downstream to Site 2.</a:t>
            </a:r>
            <a:br>
              <a:rPr lang="en-US" sz="1800" dirty="0">
                <a:solidFill>
                  <a:schemeClr val="lt1"/>
                </a:solidFill>
                <a:latin typeface="Roboto"/>
                <a:ea typeface="Roboto"/>
                <a:cs typeface="Roboto"/>
                <a:sym typeface="Roboto"/>
              </a:rPr>
            </a:br>
            <a:endParaRPr lang="en-US" sz="800" dirty="0">
              <a:solidFill>
                <a:schemeClr val="lt1"/>
              </a:solidFill>
              <a:latin typeface="Roboto"/>
              <a:ea typeface="Roboto"/>
              <a:cs typeface="Roboto"/>
              <a:sym typeface="Roboto"/>
            </a:endParaRPr>
          </a:p>
        </p:txBody>
      </p:sp>
      <p:grpSp>
        <p:nvGrpSpPr>
          <p:cNvPr id="278" name="Google Shape;278;p36">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279" name="Google Shape;279;p36" descr="BLM Alaska Fire Service Masthead graphic" title="BLM Alaska Fire Service Masthead graphic"/>
            <p:cNvGrpSpPr/>
            <p:nvPr/>
          </p:nvGrpSpPr>
          <p:grpSpPr>
            <a:xfrm>
              <a:off x="0" y="0"/>
              <a:ext cx="9144003" cy="572198"/>
              <a:chOff x="0" y="0"/>
              <a:chExt cx="9144003" cy="572198"/>
            </a:xfrm>
          </p:grpSpPr>
          <p:pic>
            <p:nvPicPr>
              <p:cNvPr id="280" name="Google Shape;280;p36" descr="Black Topo line graphic" title="Black Topo line graphic"/>
              <p:cNvPicPr preferRelativeResize="0"/>
              <p:nvPr/>
            </p:nvPicPr>
            <p:blipFill rotWithShape="1">
              <a:blip r:embed="rId12">
                <a:alphaModFix/>
              </a:blip>
              <a:srcRect l="693" t="15709" r="17760" b="78416"/>
              <a:stretch/>
            </p:blipFill>
            <p:spPr>
              <a:xfrm>
                <a:off x="0" y="0"/>
                <a:ext cx="9144003" cy="489286"/>
              </a:xfrm>
              <a:prstGeom prst="rect">
                <a:avLst/>
              </a:prstGeom>
              <a:noFill/>
              <a:ln>
                <a:noFill/>
              </a:ln>
            </p:spPr>
          </p:pic>
          <p:pic>
            <p:nvPicPr>
              <p:cNvPr id="281" name="Google Shape;281;p36" descr="Bureau of Land Management Logo" title="Bureau of Land Management Logo"/>
              <p:cNvPicPr preferRelativeResize="0"/>
              <p:nvPr/>
            </p:nvPicPr>
            <p:blipFill rotWithShape="1">
              <a:blip r:embed="rId13">
                <a:alphaModFix/>
              </a:blip>
              <a:srcRect/>
              <a:stretch/>
            </p:blipFill>
            <p:spPr>
              <a:xfrm>
                <a:off x="241648" y="114722"/>
                <a:ext cx="520818" cy="457476"/>
              </a:xfrm>
              <a:prstGeom prst="rect">
                <a:avLst/>
              </a:prstGeom>
              <a:noFill/>
              <a:ln>
                <a:noFill/>
              </a:ln>
            </p:spPr>
          </p:pic>
          <p:sp>
            <p:nvSpPr>
              <p:cNvPr id="282" name="Google Shape;282;p3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283" name="Google Shape;283;p36"/>
            <p:cNvPicPr preferRelativeResize="0"/>
            <p:nvPr/>
          </p:nvPicPr>
          <p:blipFill rotWithShape="1">
            <a:blip r:embed="rId14">
              <a:alphaModFix/>
            </a:blip>
            <a:srcRect/>
            <a:stretch/>
          </p:blipFill>
          <p:spPr>
            <a:xfrm>
              <a:off x="8455876" y="63300"/>
              <a:ext cx="584799" cy="572200"/>
            </a:xfrm>
            <a:prstGeom prst="rect">
              <a:avLst/>
            </a:prstGeom>
            <a:noFill/>
            <a:ln>
              <a:noFill/>
            </a:ln>
          </p:spPr>
        </p:pic>
      </p:grpSp>
      <p:sp>
        <p:nvSpPr>
          <p:cNvPr id="286" name="Google Shape;286;p36">
            <a:extLst>
              <a:ext uri="{C183D7F6-B498-43B3-948B-1728B52AA6E4}">
                <adec:decorative xmlns:adec="http://schemas.microsoft.com/office/drawing/2017/decorative" val="1"/>
              </a:ext>
            </a:extLst>
          </p:cNvPr>
          <p:cNvSpPr/>
          <p:nvPr/>
        </p:nvSpPr>
        <p:spPr>
          <a:xfrm>
            <a:off x="1778314" y="3049283"/>
            <a:ext cx="643800" cy="592200"/>
          </a:xfrm>
          <a:prstGeom prst="ellipse">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81B912CB-4AA6-49A3-2292-ABB2F813AFB3}"/>
              </a:ext>
            </a:extLst>
          </p:cNvPr>
          <p:cNvSpPr txBox="1"/>
          <p:nvPr/>
        </p:nvSpPr>
        <p:spPr>
          <a:xfrm>
            <a:off x="6119974" y="4960383"/>
            <a:ext cx="3024026"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CNES/Airbus, 2022 Maxar Technologies</a:t>
            </a:r>
            <a:endParaRPr lang="en-US"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grpSp>
        <p:nvGrpSpPr>
          <p:cNvPr id="293" name="Google Shape;293;p37">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294" name="Google Shape;294;p37" descr="BLM Alaska Fire Service Masthead graphic" title="BLM Alaska Fire Service Masthead graphic"/>
            <p:cNvGrpSpPr/>
            <p:nvPr/>
          </p:nvGrpSpPr>
          <p:grpSpPr>
            <a:xfrm>
              <a:off x="0" y="0"/>
              <a:ext cx="9144003" cy="572198"/>
              <a:chOff x="0" y="0"/>
              <a:chExt cx="9144003" cy="572198"/>
            </a:xfrm>
          </p:grpSpPr>
          <p:pic>
            <p:nvPicPr>
              <p:cNvPr id="295" name="Google Shape;295;p37"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296" name="Google Shape;296;p3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97" name="Google Shape;297;p3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298" name="Google Shape;298;p37"/>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96EC5AB5-2DEC-48FC-A74F-878A50503841}"/>
              </a:ext>
            </a:extLst>
          </p:cNvPr>
          <p:cNvSpPr>
            <a:spLocks noGrp="1"/>
          </p:cNvSpPr>
          <p:nvPr>
            <p:ph type="title"/>
          </p:nvPr>
        </p:nvSpPr>
        <p:spPr/>
        <p:txBody>
          <a:bodyPr/>
          <a:lstStyle/>
          <a:p>
            <a:r>
              <a:rPr lang="en-US"/>
              <a:t>Site</a:t>
            </a:r>
            <a:r>
              <a:rPr lang="en-US" baseline="0"/>
              <a:t> 2, second slide</a:t>
            </a:r>
            <a:endParaRPr lang="en-US"/>
          </a:p>
        </p:txBody>
      </p:sp>
      <p:sp>
        <p:nvSpPr>
          <p:cNvPr id="292" name="Google Shape;292;p37"/>
          <p:cNvSpPr txBox="1">
            <a:spLocks noGrp="1"/>
          </p:cNvSpPr>
          <p:nvPr>
            <p:ph type="body" idx="1"/>
          </p:nvPr>
        </p:nvSpPr>
        <p:spPr>
          <a:xfrm>
            <a:off x="103324" y="660016"/>
            <a:ext cx="4484400" cy="218922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dirty="0">
                <a:solidFill>
                  <a:srgbClr val="FFFFFF"/>
                </a:solidFill>
                <a:latin typeface="Roboto"/>
                <a:ea typeface="Roboto"/>
                <a:cs typeface="Roboto"/>
                <a:sym typeface="Roboto"/>
              </a:rPr>
              <a:t>Write “Site 2” in your science journal or on a piece of paper. </a:t>
            </a:r>
            <a:endParaRPr sz="1800" dirty="0">
              <a:solidFill>
                <a:srgbClr val="FFFFFF"/>
              </a:solidFill>
              <a:latin typeface="Roboto"/>
              <a:ea typeface="Roboto"/>
              <a:cs typeface="Roboto"/>
              <a:sym typeface="Roboto"/>
            </a:endParaRPr>
          </a:p>
          <a:p>
            <a:pPr marL="0" lvl="0" indent="0" algn="l" rtl="0">
              <a:lnSpc>
                <a:spcPct val="100000"/>
              </a:lnSpc>
              <a:spcBef>
                <a:spcPts val="1600"/>
              </a:spcBef>
              <a:spcAft>
                <a:spcPts val="0"/>
              </a:spcAft>
              <a:buNone/>
            </a:pPr>
            <a:r>
              <a:rPr lang="en-US" sz="1800" dirty="0">
                <a:solidFill>
                  <a:srgbClr val="FFFFFF"/>
                </a:solidFill>
                <a:latin typeface="Roboto"/>
                <a:ea typeface="Roboto"/>
                <a:cs typeface="Roboto"/>
                <a:sym typeface="Roboto"/>
              </a:rPr>
              <a:t>Under Site 2, record your observations. What do you notice?</a:t>
            </a:r>
            <a:endParaRPr sz="1800" dirty="0">
              <a:solidFill>
                <a:srgbClr val="FFFFFF"/>
              </a:solidFill>
              <a:latin typeface="Roboto"/>
              <a:ea typeface="Roboto"/>
              <a:cs typeface="Roboto"/>
              <a:sym typeface="Roboto"/>
            </a:endParaRPr>
          </a:p>
          <a:p>
            <a:pPr marL="0" lvl="0" indent="0" algn="l" rtl="0">
              <a:lnSpc>
                <a:spcPct val="100000"/>
              </a:lnSpc>
              <a:spcBef>
                <a:spcPts val="1600"/>
              </a:spcBef>
              <a:spcAft>
                <a:spcPts val="1600"/>
              </a:spcAft>
              <a:buNone/>
            </a:pPr>
            <a:r>
              <a:rPr lang="en-US" sz="1800" dirty="0">
                <a:solidFill>
                  <a:srgbClr val="FFFFFF"/>
                </a:solidFill>
                <a:latin typeface="Roboto"/>
                <a:ea typeface="Roboto"/>
                <a:cs typeface="Roboto"/>
                <a:sym typeface="Roboto"/>
              </a:rPr>
              <a:t>Next, write down 1-3 questions you have about this area.</a:t>
            </a:r>
            <a:endParaRPr sz="1800" dirty="0">
              <a:solidFill>
                <a:srgbClr val="FFFFFF"/>
              </a:solidFill>
              <a:latin typeface="Roboto"/>
              <a:ea typeface="Roboto"/>
              <a:cs typeface="Roboto"/>
              <a:sym typeface="Roboto"/>
            </a:endParaRPr>
          </a:p>
        </p:txBody>
      </p:sp>
      <p:grpSp>
        <p:nvGrpSpPr>
          <p:cNvPr id="4" name="Group 3" descr="A graphic of a sheet of notebook paper which shows examples of how to set up the writing prompt. Site 2 is listed at the top of the page. Underneath that, the word &quot;observations&quot; is written. Several lines under that, the word &quot;questions&quot; is written.">
            <a:extLst>
              <a:ext uri="{FF2B5EF4-FFF2-40B4-BE49-F238E27FC236}">
                <a16:creationId xmlns:a16="http://schemas.microsoft.com/office/drawing/2014/main" id="{7DAE4850-A327-4D9C-B1EF-2FB90E83691B}"/>
              </a:ext>
            </a:extLst>
          </p:cNvPr>
          <p:cNvGrpSpPr/>
          <p:nvPr/>
        </p:nvGrpSpPr>
        <p:grpSpPr>
          <a:xfrm>
            <a:off x="830225" y="2925345"/>
            <a:ext cx="3210650" cy="1889775"/>
            <a:chOff x="830225" y="2925345"/>
            <a:chExt cx="3210650" cy="1889775"/>
          </a:xfrm>
        </p:grpSpPr>
        <p:pic>
          <p:nvPicPr>
            <p:cNvPr id="18" name="Google Shape;234;p33">
              <a:extLst>
                <a:ext uri="{FF2B5EF4-FFF2-40B4-BE49-F238E27FC236}">
                  <a16:creationId xmlns:a16="http://schemas.microsoft.com/office/drawing/2014/main" id="{E694892B-AA33-4F78-BDAB-79C2B83A51BA}"/>
                </a:ext>
              </a:extLst>
            </p:cNvPr>
            <p:cNvPicPr preferRelativeResize="0"/>
            <p:nvPr/>
          </p:nvPicPr>
          <p:blipFill rotWithShape="1">
            <a:blip r:embed="rId6">
              <a:alphaModFix/>
            </a:blip>
            <a:srcRect b="44484"/>
            <a:stretch/>
          </p:blipFill>
          <p:spPr>
            <a:xfrm>
              <a:off x="830225" y="2925345"/>
              <a:ext cx="3210650" cy="1889775"/>
            </a:xfrm>
            <a:prstGeom prst="rect">
              <a:avLst/>
            </a:prstGeom>
            <a:noFill/>
            <a:ln w="9525" cap="flat" cmpd="sng">
              <a:solidFill>
                <a:srgbClr val="000000"/>
              </a:solidFill>
              <a:prstDash val="solid"/>
              <a:round/>
              <a:headEnd type="none" w="sm" len="sm"/>
              <a:tailEnd type="none" w="sm" len="sm"/>
            </a:ln>
          </p:spPr>
        </p:pic>
        <p:sp>
          <p:nvSpPr>
            <p:cNvPr id="19" name="Google Shape;235;p33">
              <a:extLst>
                <a:ext uri="{FF2B5EF4-FFF2-40B4-BE49-F238E27FC236}">
                  <a16:creationId xmlns:a16="http://schemas.microsoft.com/office/drawing/2014/main" id="{AFBCD930-A021-4CF6-A5C5-6FAFDD441EA7}"/>
                </a:ext>
              </a:extLst>
            </p:cNvPr>
            <p:cNvSpPr txBox="1"/>
            <p:nvPr/>
          </p:nvSpPr>
          <p:spPr>
            <a:xfrm>
              <a:off x="1211227" y="3023362"/>
              <a:ext cx="1541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50" b="1">
                  <a:latin typeface="Roboto" panose="02000000000000000000" pitchFamily="2" charset="0"/>
                  <a:ea typeface="Roboto" panose="02000000000000000000" pitchFamily="2" charset="0"/>
                  <a:cs typeface="Caveat"/>
                  <a:sym typeface="Caveat"/>
                </a:rPr>
                <a:t>Site 2</a:t>
              </a:r>
              <a:endParaRPr sz="1550" b="1">
                <a:latin typeface="Roboto" panose="02000000000000000000" pitchFamily="2" charset="0"/>
                <a:ea typeface="Roboto" panose="02000000000000000000" pitchFamily="2" charset="0"/>
                <a:cs typeface="Caveat"/>
                <a:sym typeface="Caveat"/>
              </a:endParaRPr>
            </a:p>
          </p:txBody>
        </p:sp>
        <p:sp>
          <p:nvSpPr>
            <p:cNvPr id="20" name="Google Shape;236;p33">
              <a:extLst>
                <a:ext uri="{FF2B5EF4-FFF2-40B4-BE49-F238E27FC236}">
                  <a16:creationId xmlns:a16="http://schemas.microsoft.com/office/drawing/2014/main" id="{F28FE94C-E7E5-420C-AF37-E18B2FE97009}"/>
                </a:ext>
              </a:extLst>
            </p:cNvPr>
            <p:cNvSpPr txBox="1"/>
            <p:nvPr/>
          </p:nvSpPr>
          <p:spPr>
            <a:xfrm>
              <a:off x="1180984" y="4025398"/>
              <a:ext cx="165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Questions:</a:t>
              </a:r>
              <a:endParaRPr sz="1500" b="1">
                <a:latin typeface="Roboto" panose="02000000000000000000" pitchFamily="2" charset="0"/>
                <a:ea typeface="Roboto" panose="02000000000000000000" pitchFamily="2" charset="0"/>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sp>
          <p:nvSpPr>
            <p:cNvPr id="21" name="Google Shape;237;p33">
              <a:extLst>
                <a:ext uri="{FF2B5EF4-FFF2-40B4-BE49-F238E27FC236}">
                  <a16:creationId xmlns:a16="http://schemas.microsoft.com/office/drawing/2014/main" id="{5AFC50DD-953B-4843-9915-7CF0DA58DD03}"/>
                </a:ext>
              </a:extLst>
            </p:cNvPr>
            <p:cNvSpPr txBox="1"/>
            <p:nvPr/>
          </p:nvSpPr>
          <p:spPr>
            <a:xfrm>
              <a:off x="1180984" y="3385592"/>
              <a:ext cx="1742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Observations:</a:t>
              </a:r>
              <a:endParaRPr sz="1500" b="1">
                <a:latin typeface="Roboto" panose="02000000000000000000" pitchFamily="2" charset="0"/>
                <a:ea typeface="Roboto" panose="02000000000000000000" pitchFamily="2" charset="0"/>
                <a:cs typeface="Caveat"/>
                <a:sym typeface="Caveat"/>
              </a:endParaRPr>
            </a:p>
          </p:txBody>
        </p:sp>
      </p:grpSp>
      <p:pic>
        <p:nvPicPr>
          <p:cNvPr id="3" name="Picture 2" descr="A photograph showing the Eklutna River flowing through a canyon. The river is narrow and the water is murky and shallow. There is lots of sediment in and around the water.">
            <a:extLst>
              <a:ext uri="{FF2B5EF4-FFF2-40B4-BE49-F238E27FC236}">
                <a16:creationId xmlns:a16="http://schemas.microsoft.com/office/drawing/2014/main" id="{1AA69C06-2827-4B19-831D-BDCB852D860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5389"/>
          <a:stretch/>
        </p:blipFill>
        <p:spPr>
          <a:xfrm>
            <a:off x="4572000" y="572199"/>
            <a:ext cx="3857625" cy="4242921"/>
          </a:xfrm>
          <a:prstGeom prst="rect">
            <a:avLst/>
          </a:prstGeom>
        </p:spPr>
      </p:pic>
      <p:sp>
        <p:nvSpPr>
          <p:cNvPr id="300" name="Google Shape;300;p37"/>
          <p:cNvSpPr txBox="1"/>
          <p:nvPr/>
        </p:nvSpPr>
        <p:spPr>
          <a:xfrm>
            <a:off x="7010401" y="4818599"/>
            <a:ext cx="1620562" cy="261600"/>
          </a:xfrm>
          <a:prstGeom prst="rect">
            <a:avLst/>
          </a:prstGeom>
          <a:noFill/>
          <a:ln>
            <a:noFill/>
          </a:ln>
          <a:effectLst>
            <a:outerShdw blurRad="57150" dist="19050" dir="5400000" algn="bl" rotWithShape="0">
              <a:srgbClr val="000000">
                <a:alpha val="9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a:solidFill>
                  <a:srgbClr val="FFFFFF"/>
                </a:solidFill>
                <a:effectLst>
                  <a:outerShdw blurRad="38100" dist="38100" dir="2700000" algn="tl">
                    <a:srgbClr val="000000">
                      <a:alpha val="43137"/>
                    </a:srgbClr>
                  </a:outerShdw>
                </a:effectLst>
                <a:latin typeface="Roboto"/>
                <a:ea typeface="Roboto"/>
                <a:cs typeface="Roboto"/>
                <a:sym typeface="Roboto"/>
              </a:rPr>
              <a:t>© Native Village of Eklutna</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 name="Picture 2" descr="A photograph showing the Eklutna River flowing through a rocky canyon. The river is narrow, and the water is murky and shallow. There is a large pile of sediment on the left side of the river.">
            <a:extLst>
              <a:ext uri="{FF2B5EF4-FFF2-40B4-BE49-F238E27FC236}">
                <a16:creationId xmlns:a16="http://schemas.microsoft.com/office/drawing/2014/main" id="{6D5CB0BD-31A8-4E6A-8492-2732698B8082}"/>
              </a:ext>
            </a:extLst>
          </p:cNvPr>
          <p:cNvPicPr>
            <a:picLocks noChangeAspect="1"/>
          </p:cNvPicPr>
          <p:nvPr/>
        </p:nvPicPr>
        <p:blipFill>
          <a:blip r:embed="rId3"/>
          <a:stretch>
            <a:fillRect/>
          </a:stretch>
        </p:blipFill>
        <p:spPr>
          <a:xfrm>
            <a:off x="4756382" y="594873"/>
            <a:ext cx="3430859" cy="4200344"/>
          </a:xfrm>
          <a:prstGeom prst="rect">
            <a:avLst/>
          </a:prstGeom>
        </p:spPr>
      </p:pic>
      <p:grpSp>
        <p:nvGrpSpPr>
          <p:cNvPr id="311" name="Google Shape;311;p38">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312" name="Google Shape;312;p38" descr="BLM Alaska Fire Service Masthead graphic" title="BLM Alaska Fire Service Masthead graphic"/>
            <p:cNvGrpSpPr/>
            <p:nvPr/>
          </p:nvGrpSpPr>
          <p:grpSpPr>
            <a:xfrm>
              <a:off x="0" y="0"/>
              <a:ext cx="9144003" cy="572198"/>
              <a:chOff x="0" y="0"/>
              <a:chExt cx="9144003" cy="572198"/>
            </a:xfrm>
          </p:grpSpPr>
          <p:pic>
            <p:nvPicPr>
              <p:cNvPr id="313" name="Google Shape;313;p38" descr="Black Topo line graphic" title="Black Topo line graphic"/>
              <p:cNvPicPr preferRelativeResize="0"/>
              <p:nvPr/>
            </p:nvPicPr>
            <p:blipFill rotWithShape="1">
              <a:blip r:embed="rId4">
                <a:alphaModFix/>
              </a:blip>
              <a:srcRect l="693" t="15709" r="17760" b="78416"/>
              <a:stretch/>
            </p:blipFill>
            <p:spPr>
              <a:xfrm>
                <a:off x="0" y="0"/>
                <a:ext cx="9144003" cy="489286"/>
              </a:xfrm>
              <a:prstGeom prst="rect">
                <a:avLst/>
              </a:prstGeom>
              <a:noFill/>
              <a:ln>
                <a:noFill/>
              </a:ln>
            </p:spPr>
          </p:pic>
          <p:pic>
            <p:nvPicPr>
              <p:cNvPr id="314" name="Google Shape;314;p38" descr="Bureau of Land Management Logo" title="Bureau of Land Management Logo"/>
              <p:cNvPicPr preferRelativeResize="0"/>
              <p:nvPr/>
            </p:nvPicPr>
            <p:blipFill rotWithShape="1">
              <a:blip r:embed="rId5">
                <a:alphaModFix/>
              </a:blip>
              <a:srcRect/>
              <a:stretch/>
            </p:blipFill>
            <p:spPr>
              <a:xfrm>
                <a:off x="241648" y="114722"/>
                <a:ext cx="520818" cy="457476"/>
              </a:xfrm>
              <a:prstGeom prst="rect">
                <a:avLst/>
              </a:prstGeom>
              <a:noFill/>
              <a:ln>
                <a:noFill/>
              </a:ln>
            </p:spPr>
          </p:pic>
          <p:sp>
            <p:nvSpPr>
              <p:cNvPr id="315" name="Google Shape;315;p3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316" name="Google Shape;316;p38"/>
            <p:cNvPicPr preferRelativeResize="0"/>
            <p:nvPr/>
          </p:nvPicPr>
          <p:blipFill rotWithShape="1">
            <a:blip r:embed="rId6">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6D5BBB8-2F44-4DB4-8149-32174CAF73C3}"/>
              </a:ext>
            </a:extLst>
          </p:cNvPr>
          <p:cNvSpPr>
            <a:spLocks noGrp="1"/>
          </p:cNvSpPr>
          <p:nvPr>
            <p:ph type="title"/>
          </p:nvPr>
        </p:nvSpPr>
        <p:spPr/>
        <p:txBody>
          <a:bodyPr/>
          <a:lstStyle/>
          <a:p>
            <a:r>
              <a:rPr lang="en-US"/>
              <a:t>Site 2,</a:t>
            </a:r>
            <a:r>
              <a:rPr lang="en-US" baseline="0"/>
              <a:t> third slide</a:t>
            </a:r>
            <a:endParaRPr lang="en-US"/>
          </a:p>
        </p:txBody>
      </p:sp>
      <p:sp>
        <p:nvSpPr>
          <p:cNvPr id="310" name="Google Shape;310;p38"/>
          <p:cNvSpPr txBox="1">
            <a:spLocks noGrp="1"/>
          </p:cNvSpPr>
          <p:nvPr>
            <p:ph type="body" idx="1"/>
          </p:nvPr>
        </p:nvSpPr>
        <p:spPr>
          <a:xfrm>
            <a:off x="139250" y="849600"/>
            <a:ext cx="4146900" cy="3748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dirty="0">
                <a:solidFill>
                  <a:schemeClr val="lt1"/>
                </a:solidFill>
                <a:latin typeface="Roboto"/>
                <a:ea typeface="Roboto"/>
                <a:cs typeface="Roboto"/>
                <a:sym typeface="Roboto"/>
              </a:rPr>
              <a:t>Site 2 is where the lower dam used to be. </a:t>
            </a: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0"/>
              </a:spcAft>
              <a:buNone/>
            </a:pPr>
            <a:r>
              <a:rPr lang="en-US" sz="1800" dirty="0">
                <a:solidFill>
                  <a:schemeClr val="lt1"/>
                </a:solidFill>
                <a:latin typeface="Roboto"/>
                <a:ea typeface="Roboto"/>
                <a:cs typeface="Roboto"/>
                <a:sym typeface="Roboto"/>
              </a:rPr>
              <a:t>In a natural waterway, erosion carries sediment, such as soil, clay, and small rocks, downstream through the watershed. </a:t>
            </a: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0"/>
              </a:spcAft>
              <a:buNone/>
            </a:pPr>
            <a:r>
              <a:rPr lang="en-US" sz="1800" dirty="0">
                <a:solidFill>
                  <a:schemeClr val="lt1"/>
                </a:solidFill>
                <a:latin typeface="Roboto"/>
                <a:ea typeface="Roboto"/>
                <a:cs typeface="Roboto"/>
                <a:sym typeface="Roboto"/>
              </a:rPr>
              <a:t>The old dam trapped large amounts of sediment behind the barrier. </a:t>
            </a: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1600"/>
              </a:spcAft>
              <a:buNone/>
            </a:pPr>
            <a:r>
              <a:rPr lang="en-US" sz="1800" dirty="0">
                <a:solidFill>
                  <a:schemeClr val="lt1"/>
                </a:solidFill>
                <a:latin typeface="Roboto"/>
                <a:ea typeface="Roboto"/>
                <a:cs typeface="Roboto"/>
                <a:sym typeface="Roboto"/>
              </a:rPr>
              <a:t>Even though the dam was removed, there is still a lot of sediment in this area of the river.</a:t>
            </a:r>
            <a:r>
              <a:rPr lang="en-US" sz="1600" dirty="0">
                <a:solidFill>
                  <a:schemeClr val="lt1"/>
                </a:solidFill>
                <a:latin typeface="Roboto"/>
                <a:ea typeface="Roboto"/>
                <a:cs typeface="Roboto"/>
                <a:sym typeface="Roboto"/>
              </a:rPr>
              <a:t> </a:t>
            </a:r>
            <a:endParaRPr sz="1600" dirty="0">
              <a:solidFill>
                <a:schemeClr val="lt1"/>
              </a:solidFill>
              <a:latin typeface="Roboto"/>
              <a:ea typeface="Roboto"/>
              <a:cs typeface="Roboto"/>
              <a:sym typeface="Roboto"/>
            </a:endParaRPr>
          </a:p>
        </p:txBody>
      </p:sp>
      <p:sp>
        <p:nvSpPr>
          <p:cNvPr id="324" name="Google Shape;324;p38"/>
          <p:cNvSpPr txBox="1"/>
          <p:nvPr/>
        </p:nvSpPr>
        <p:spPr>
          <a:xfrm>
            <a:off x="6794089" y="4795217"/>
            <a:ext cx="1393151" cy="261600"/>
          </a:xfrm>
          <a:prstGeom prst="rect">
            <a:avLst/>
          </a:prstGeom>
          <a:noFill/>
          <a:ln>
            <a:noFill/>
          </a:ln>
          <a:effectLst>
            <a:outerShdw blurRad="57150" dist="19050" dir="5400000" algn="bl" rotWithShape="0">
              <a:srgbClr val="000000">
                <a:alpha val="91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a:solidFill>
                  <a:srgbClr val="FFFFFF"/>
                </a:solidFill>
                <a:effectLst>
                  <a:outerShdw blurRad="38100" dist="38100" dir="2700000" algn="tl">
                    <a:srgbClr val="000000">
                      <a:alpha val="43137"/>
                    </a:srgbClr>
                  </a:outerShdw>
                </a:effectLst>
                <a:latin typeface="Roboto"/>
                <a:ea typeface="Roboto"/>
                <a:cs typeface="Roboto"/>
                <a:sym typeface="Roboto"/>
              </a:rPr>
              <a:t> © Native Village of Eklutna</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39">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332" name="Google Shape;332;p39" descr="BLM Alaska Fire Service Masthead graphic" title="BLM Alaska Fire Service Masthead graphic"/>
            <p:cNvGrpSpPr/>
            <p:nvPr/>
          </p:nvGrpSpPr>
          <p:grpSpPr>
            <a:xfrm>
              <a:off x="0" y="0"/>
              <a:ext cx="9144003" cy="572198"/>
              <a:chOff x="0" y="0"/>
              <a:chExt cx="9144003" cy="572198"/>
            </a:xfrm>
          </p:grpSpPr>
          <p:pic>
            <p:nvPicPr>
              <p:cNvPr id="333" name="Google Shape;333;p39"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334" name="Google Shape;334;p3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35" name="Google Shape;335;p3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336" name="Google Shape;336;p39"/>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56D4B6A-768C-4A27-9881-5C3353949952}"/>
              </a:ext>
            </a:extLst>
          </p:cNvPr>
          <p:cNvSpPr>
            <a:spLocks noGrp="1"/>
          </p:cNvSpPr>
          <p:nvPr>
            <p:ph type="title"/>
          </p:nvPr>
        </p:nvSpPr>
        <p:spPr/>
        <p:txBody>
          <a:bodyPr/>
          <a:lstStyle/>
          <a:p>
            <a:r>
              <a:rPr lang="en-US"/>
              <a:t>Site 2,</a:t>
            </a:r>
            <a:r>
              <a:rPr lang="en-US" baseline="0"/>
              <a:t> fourth slide</a:t>
            </a:r>
            <a:endParaRPr lang="en-US"/>
          </a:p>
        </p:txBody>
      </p:sp>
      <p:sp>
        <p:nvSpPr>
          <p:cNvPr id="330" name="Google Shape;330;p39"/>
          <p:cNvSpPr txBox="1">
            <a:spLocks noGrp="1"/>
          </p:cNvSpPr>
          <p:nvPr>
            <p:ph type="body" idx="1"/>
          </p:nvPr>
        </p:nvSpPr>
        <p:spPr>
          <a:xfrm>
            <a:off x="231600" y="635500"/>
            <a:ext cx="4053300" cy="189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600" dirty="0">
                <a:solidFill>
                  <a:schemeClr val="lt1"/>
                </a:solidFill>
                <a:latin typeface="Roboto"/>
                <a:ea typeface="Roboto"/>
                <a:cs typeface="Roboto"/>
                <a:sym typeface="Roboto"/>
              </a:rPr>
              <a:t>How do you think sediment impacts </a:t>
            </a:r>
            <a:r>
              <a:rPr lang="en-US" sz="1600" dirty="0">
                <a:solidFill>
                  <a:schemeClr val="bg1"/>
                </a:solidFill>
                <a:latin typeface="Roboto"/>
                <a:ea typeface="Roboto"/>
                <a:cs typeface="Roboto"/>
                <a:sym typeface="Roboto"/>
              </a:rPr>
              <a:t>water quality </a:t>
            </a:r>
            <a:r>
              <a:rPr lang="en-US" sz="1600" dirty="0">
                <a:solidFill>
                  <a:schemeClr val="lt1"/>
                </a:solidFill>
                <a:latin typeface="Roboto"/>
                <a:ea typeface="Roboto"/>
                <a:cs typeface="Roboto"/>
                <a:sym typeface="Roboto"/>
              </a:rPr>
              <a:t>in this part of the river? </a:t>
            </a:r>
            <a:endParaRPr sz="1600" dirty="0">
              <a:solidFill>
                <a:schemeClr val="lt1"/>
              </a:solidFill>
              <a:latin typeface="Roboto"/>
              <a:ea typeface="Roboto"/>
              <a:cs typeface="Roboto"/>
              <a:sym typeface="Roboto"/>
            </a:endParaRPr>
          </a:p>
          <a:p>
            <a:pPr marL="0" lvl="0" indent="0" algn="l" rtl="0">
              <a:lnSpc>
                <a:spcPct val="100000"/>
              </a:lnSpc>
              <a:spcBef>
                <a:spcPts val="1600"/>
              </a:spcBef>
              <a:spcAft>
                <a:spcPts val="1600"/>
              </a:spcAft>
              <a:buNone/>
            </a:pPr>
            <a:r>
              <a:rPr lang="en-US" sz="1600" dirty="0">
                <a:solidFill>
                  <a:schemeClr val="lt1"/>
                </a:solidFill>
                <a:latin typeface="Roboto"/>
                <a:ea typeface="Roboto"/>
                <a:cs typeface="Roboto"/>
                <a:sym typeface="Roboto"/>
              </a:rPr>
              <a:t>Write your prediction under your questions.</a:t>
            </a:r>
            <a:endParaRPr sz="1600" dirty="0">
              <a:solidFill>
                <a:schemeClr val="lt1"/>
              </a:solidFill>
              <a:latin typeface="Roboto"/>
              <a:ea typeface="Roboto"/>
              <a:cs typeface="Roboto"/>
              <a:sym typeface="Roboto"/>
            </a:endParaRPr>
          </a:p>
        </p:txBody>
      </p:sp>
      <p:grpSp>
        <p:nvGrpSpPr>
          <p:cNvPr id="339" name="Google Shape;339;p39" descr="A graphic of a sheet of notebook paper set up for site 2. The word &quot;prediction&quot; has been added to the bottom followed by the words, &quot;I think sediment impacts water quality...&quot;"/>
          <p:cNvGrpSpPr/>
          <p:nvPr/>
        </p:nvGrpSpPr>
        <p:grpSpPr>
          <a:xfrm>
            <a:off x="678375" y="2024665"/>
            <a:ext cx="3210650" cy="2714851"/>
            <a:chOff x="677825" y="1659829"/>
            <a:chExt cx="3210650" cy="1889775"/>
          </a:xfrm>
        </p:grpSpPr>
        <p:pic>
          <p:nvPicPr>
            <p:cNvPr id="340" name="Google Shape;340;p39"/>
            <p:cNvPicPr preferRelativeResize="0"/>
            <p:nvPr/>
          </p:nvPicPr>
          <p:blipFill rotWithShape="1">
            <a:blip r:embed="rId6">
              <a:alphaModFix/>
            </a:blip>
            <a:srcRect b="44484"/>
            <a:stretch/>
          </p:blipFill>
          <p:spPr>
            <a:xfrm>
              <a:off x="677825" y="1659829"/>
              <a:ext cx="3210650" cy="1889775"/>
            </a:xfrm>
            <a:prstGeom prst="rect">
              <a:avLst/>
            </a:prstGeom>
            <a:noFill/>
            <a:ln w="9525" cap="flat" cmpd="sng">
              <a:solidFill>
                <a:srgbClr val="000000"/>
              </a:solidFill>
              <a:prstDash val="solid"/>
              <a:round/>
              <a:headEnd type="none" w="sm" len="sm"/>
              <a:tailEnd type="none" w="sm" len="sm"/>
            </a:ln>
          </p:spPr>
        </p:pic>
        <p:sp>
          <p:nvSpPr>
            <p:cNvPr id="341" name="Google Shape;341;p39"/>
            <p:cNvSpPr txBox="1"/>
            <p:nvPr/>
          </p:nvSpPr>
          <p:spPr>
            <a:xfrm>
              <a:off x="1058827" y="1818514"/>
              <a:ext cx="15411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50" b="1">
                  <a:latin typeface="Roboto" panose="02000000000000000000" pitchFamily="2" charset="0"/>
                  <a:ea typeface="Roboto" panose="02000000000000000000" pitchFamily="2" charset="0"/>
                  <a:cs typeface="Caveat"/>
                  <a:sym typeface="Caveat"/>
                </a:rPr>
                <a:t>Site 2</a:t>
              </a:r>
              <a:endParaRPr sz="1550" b="1">
                <a:latin typeface="Roboto" panose="02000000000000000000" pitchFamily="2" charset="0"/>
                <a:ea typeface="Roboto" panose="02000000000000000000" pitchFamily="2" charset="0"/>
                <a:cs typeface="Caveat"/>
                <a:sym typeface="Caveat"/>
              </a:endParaRPr>
            </a:p>
          </p:txBody>
        </p:sp>
        <p:sp>
          <p:nvSpPr>
            <p:cNvPr id="342" name="Google Shape;342;p39"/>
            <p:cNvSpPr txBox="1"/>
            <p:nvPr/>
          </p:nvSpPr>
          <p:spPr>
            <a:xfrm>
              <a:off x="1066106" y="2498782"/>
              <a:ext cx="1650300" cy="42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Questions:</a:t>
              </a:r>
              <a:endParaRPr sz="1500" b="1">
                <a:latin typeface="Roboto" panose="02000000000000000000" pitchFamily="2" charset="0"/>
                <a:ea typeface="Roboto" panose="02000000000000000000" pitchFamily="2" charset="0"/>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sp>
          <p:nvSpPr>
            <p:cNvPr id="343" name="Google Shape;343;p39"/>
            <p:cNvSpPr txBox="1"/>
            <p:nvPr/>
          </p:nvSpPr>
          <p:spPr>
            <a:xfrm>
              <a:off x="1058827" y="2175484"/>
              <a:ext cx="17424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Observations:</a:t>
              </a:r>
              <a:endParaRPr sz="1500" b="1">
                <a:latin typeface="Roboto" panose="02000000000000000000" pitchFamily="2" charset="0"/>
                <a:ea typeface="Roboto" panose="02000000000000000000" pitchFamily="2" charset="0"/>
                <a:cs typeface="Caveat"/>
                <a:sym typeface="Caveat"/>
              </a:endParaRPr>
            </a:p>
          </p:txBody>
        </p:sp>
      </p:grpSp>
      <p:sp>
        <p:nvSpPr>
          <p:cNvPr id="344" name="Google Shape;344;p39">
            <a:extLst>
              <a:ext uri="{C183D7F6-B498-43B3-948B-1728B52AA6E4}">
                <adec:decorative xmlns:adec="http://schemas.microsoft.com/office/drawing/2017/decorative" val="1"/>
              </a:ext>
            </a:extLst>
          </p:cNvPr>
          <p:cNvSpPr txBox="1"/>
          <p:nvPr/>
        </p:nvSpPr>
        <p:spPr>
          <a:xfrm>
            <a:off x="1066656" y="3959459"/>
            <a:ext cx="2778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Prediction: </a:t>
            </a:r>
            <a:r>
              <a:rPr lang="en-US" sz="1500" b="1">
                <a:latin typeface="Ink Free" panose="03080402000500000000" pitchFamily="66" charset="0"/>
                <a:ea typeface="Roboto" panose="02000000000000000000" pitchFamily="2" charset="0"/>
                <a:cs typeface="Caveat"/>
                <a:sym typeface="Caveat"/>
              </a:rPr>
              <a:t>I think sediment impacts water quality...</a:t>
            </a:r>
            <a:endParaRPr sz="1500" b="1">
              <a:latin typeface="Ink Free" panose="03080402000500000000" pitchFamily="66" charset="0"/>
              <a:ea typeface="Roboto" panose="02000000000000000000" pitchFamily="2" charset="0"/>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pic>
        <p:nvPicPr>
          <p:cNvPr id="4" name="Picture 3" descr="A photograph showing the Eklutna River flowing next to trees and a rock cliff on one side and a sandy bank on the other side. A scientist is standing on the sandy bank taking measurements. The river is narrow and the water is murky and shallow.">
            <a:extLst>
              <a:ext uri="{FF2B5EF4-FFF2-40B4-BE49-F238E27FC236}">
                <a16:creationId xmlns:a16="http://schemas.microsoft.com/office/drawing/2014/main" id="{A54C9FDE-734C-47E3-9D6E-E89EEA9C804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10516" y="635500"/>
            <a:ext cx="3913804" cy="4185859"/>
          </a:xfrm>
          <a:prstGeom prst="rect">
            <a:avLst/>
          </a:prstGeom>
        </p:spPr>
      </p:pic>
      <p:sp>
        <p:nvSpPr>
          <p:cNvPr id="21" name="Google Shape;324;p38">
            <a:extLst>
              <a:ext uri="{FF2B5EF4-FFF2-40B4-BE49-F238E27FC236}">
                <a16:creationId xmlns:a16="http://schemas.microsoft.com/office/drawing/2014/main" id="{5FBCA54B-C007-4F51-B19F-27F1542E72E9}"/>
              </a:ext>
            </a:extLst>
          </p:cNvPr>
          <p:cNvSpPr txBox="1"/>
          <p:nvPr/>
        </p:nvSpPr>
        <p:spPr>
          <a:xfrm>
            <a:off x="7149131" y="4782915"/>
            <a:ext cx="1479179" cy="261600"/>
          </a:xfrm>
          <a:prstGeom prst="rect">
            <a:avLst/>
          </a:prstGeom>
          <a:noFill/>
          <a:ln>
            <a:noFill/>
          </a:ln>
          <a:effectLst>
            <a:outerShdw blurRad="57150" dist="19050" dir="5400000" algn="bl" rotWithShape="0">
              <a:srgbClr val="000000">
                <a:alpha val="91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dirty="0">
                <a:solidFill>
                  <a:srgbClr val="FFFFFF"/>
                </a:solidFill>
                <a:effectLst>
                  <a:outerShdw blurRad="38100" dist="38100" dir="2700000" algn="tl">
                    <a:srgbClr val="000000">
                      <a:alpha val="43137"/>
                    </a:srgbClr>
                  </a:outerShdw>
                </a:effectLst>
                <a:latin typeface="Roboto"/>
                <a:ea typeface="Roboto"/>
                <a:cs typeface="Roboto"/>
                <a:sym typeface="Roboto"/>
              </a:rPr>
              <a:t>©Native Village of Eklutna</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grpSp>
        <p:nvGrpSpPr>
          <p:cNvPr id="351" name="Google Shape;351;p40">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352" name="Google Shape;352;p40" descr="BLM Alaska Fire Service Masthead graphic" title="BLM Alaska Fire Service Masthead graphic"/>
            <p:cNvGrpSpPr/>
            <p:nvPr/>
          </p:nvGrpSpPr>
          <p:grpSpPr>
            <a:xfrm>
              <a:off x="0" y="0"/>
              <a:ext cx="9144003" cy="572198"/>
              <a:chOff x="0" y="0"/>
              <a:chExt cx="9144003" cy="572198"/>
            </a:xfrm>
          </p:grpSpPr>
          <p:pic>
            <p:nvPicPr>
              <p:cNvPr id="353" name="Google Shape;353;p40"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354" name="Google Shape;354;p4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55" name="Google Shape;355;p4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356" name="Google Shape;356;p40"/>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775FE902-75BA-4F70-95CB-1F8BCC615847}"/>
              </a:ext>
            </a:extLst>
          </p:cNvPr>
          <p:cNvSpPr>
            <a:spLocks noGrp="1"/>
          </p:cNvSpPr>
          <p:nvPr>
            <p:ph type="title"/>
          </p:nvPr>
        </p:nvSpPr>
        <p:spPr/>
        <p:txBody>
          <a:bodyPr/>
          <a:lstStyle/>
          <a:p>
            <a:r>
              <a:rPr lang="en-US"/>
              <a:t>Site 2,</a:t>
            </a:r>
            <a:r>
              <a:rPr lang="en-US" baseline="0"/>
              <a:t> fifth slide</a:t>
            </a:r>
            <a:endParaRPr lang="en-US"/>
          </a:p>
        </p:txBody>
      </p:sp>
      <p:sp>
        <p:nvSpPr>
          <p:cNvPr id="350" name="Google Shape;350;p40"/>
          <p:cNvSpPr txBox="1">
            <a:spLocks noGrp="1"/>
          </p:cNvSpPr>
          <p:nvPr>
            <p:ph type="body" idx="1"/>
          </p:nvPr>
        </p:nvSpPr>
        <p:spPr>
          <a:xfrm>
            <a:off x="282928" y="1348027"/>
            <a:ext cx="3877964" cy="303224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dirty="0">
                <a:solidFill>
                  <a:schemeClr val="bg1"/>
                </a:solidFill>
                <a:latin typeface="Roboto"/>
                <a:ea typeface="Roboto"/>
                <a:cs typeface="Roboto"/>
                <a:sym typeface="Roboto"/>
              </a:rPr>
              <a:t>Sediment</a:t>
            </a:r>
            <a:r>
              <a:rPr lang="en-US" sz="1800" dirty="0">
                <a:solidFill>
                  <a:schemeClr val="lt1"/>
                </a:solidFill>
                <a:latin typeface="Roboto"/>
                <a:ea typeface="Roboto"/>
                <a:cs typeface="Roboto"/>
                <a:sym typeface="Roboto"/>
              </a:rPr>
              <a:t> can cause poor water quality.</a:t>
            </a: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0"/>
              </a:spcAft>
              <a:buNone/>
            </a:pPr>
            <a:r>
              <a:rPr lang="en-US" sz="1800" dirty="0">
                <a:solidFill>
                  <a:schemeClr val="lt1"/>
                </a:solidFill>
                <a:latin typeface="Roboto"/>
                <a:ea typeface="Roboto"/>
                <a:cs typeface="Roboto"/>
                <a:sym typeface="Roboto"/>
              </a:rPr>
              <a:t>Too much sediment can make the water murky and unhealthy for aquatic animals and plants.</a:t>
            </a: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1600"/>
              </a:spcAft>
              <a:buNone/>
            </a:pPr>
            <a:r>
              <a:rPr lang="en-US" sz="1800" dirty="0">
                <a:solidFill>
                  <a:schemeClr val="lt1"/>
                </a:solidFill>
                <a:latin typeface="Roboto"/>
                <a:ea typeface="Roboto"/>
                <a:cs typeface="Roboto"/>
                <a:sym typeface="Roboto"/>
              </a:rPr>
              <a:t>Because this part of the river still has low water flow, it does not have enough power to flush the sediment farther downstream.</a:t>
            </a:r>
            <a:endParaRPr sz="1800" dirty="0">
              <a:solidFill>
                <a:schemeClr val="lt1"/>
              </a:solidFill>
              <a:latin typeface="Roboto"/>
              <a:ea typeface="Roboto"/>
              <a:cs typeface="Roboto"/>
              <a:sym typeface="Roboto"/>
            </a:endParaRPr>
          </a:p>
        </p:txBody>
      </p:sp>
      <p:pic>
        <p:nvPicPr>
          <p:cNvPr id="4" name="Picture 3" descr="A photograph showing the Eklutna River flowing next to trees and a rock cliff. The river is narrow and the water is murky and shallow.">
            <a:extLst>
              <a:ext uri="{FF2B5EF4-FFF2-40B4-BE49-F238E27FC236}">
                <a16:creationId xmlns:a16="http://schemas.microsoft.com/office/drawing/2014/main" id="{EDD22638-FB46-4596-92D1-D32A7EF6C8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05245" y="693398"/>
            <a:ext cx="4182702" cy="4294146"/>
          </a:xfrm>
          <a:prstGeom prst="rect">
            <a:avLst/>
          </a:prstGeom>
        </p:spPr>
      </p:pic>
      <p:sp>
        <p:nvSpPr>
          <p:cNvPr id="16" name="Google Shape;300;p37">
            <a:extLst>
              <a:ext uri="{FF2B5EF4-FFF2-40B4-BE49-F238E27FC236}">
                <a16:creationId xmlns:a16="http://schemas.microsoft.com/office/drawing/2014/main" id="{6C8B86ED-EBF8-428F-9DE1-EB8EB67E1D01}"/>
              </a:ext>
            </a:extLst>
          </p:cNvPr>
          <p:cNvSpPr txBox="1"/>
          <p:nvPr/>
        </p:nvSpPr>
        <p:spPr>
          <a:xfrm>
            <a:off x="7317361" y="4926017"/>
            <a:ext cx="1588654" cy="261600"/>
          </a:xfrm>
          <a:prstGeom prst="rect">
            <a:avLst/>
          </a:prstGeom>
          <a:noFill/>
          <a:ln>
            <a:noFill/>
          </a:ln>
          <a:effectLst>
            <a:outerShdw blurRad="57150" dist="19050" dir="5400000" algn="bl" rotWithShape="0">
              <a:srgbClr val="000000">
                <a:alpha val="9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a:solidFill>
                  <a:srgbClr val="FFFFFF"/>
                </a:solidFill>
                <a:effectLst>
                  <a:outerShdw blurRad="38100" dist="38100" dir="2700000" algn="tl">
                    <a:srgbClr val="000000">
                      <a:alpha val="43137"/>
                    </a:srgbClr>
                  </a:outerShdw>
                </a:effectLst>
                <a:latin typeface="Roboto"/>
                <a:ea typeface="Roboto"/>
                <a:cs typeface="Roboto"/>
                <a:sym typeface="Roboto"/>
              </a:rPr>
              <a:t>© Native Village of Eklutna</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grpSp>
        <p:nvGrpSpPr>
          <p:cNvPr id="364" name="Google Shape;364;p41">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365" name="Google Shape;365;p41" descr="BLM Alaska Fire Service Masthead graphic" title="BLM Alaska Fire Service Masthead graphic"/>
            <p:cNvGrpSpPr/>
            <p:nvPr/>
          </p:nvGrpSpPr>
          <p:grpSpPr>
            <a:xfrm>
              <a:off x="0" y="0"/>
              <a:ext cx="9144003" cy="572198"/>
              <a:chOff x="0" y="0"/>
              <a:chExt cx="9144003" cy="572198"/>
            </a:xfrm>
          </p:grpSpPr>
          <p:pic>
            <p:nvPicPr>
              <p:cNvPr id="366" name="Google Shape;366;p41"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367" name="Google Shape;367;p4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68" name="Google Shape;368;p4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369" name="Google Shape;369;p41"/>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363" name="Google Shape;363;p41"/>
          <p:cNvSpPr txBox="1">
            <a:spLocks noGrp="1"/>
          </p:cNvSpPr>
          <p:nvPr>
            <p:ph type="title" idx="4294967295"/>
          </p:nvPr>
        </p:nvSpPr>
        <p:spPr>
          <a:xfrm>
            <a:off x="5411788" y="1316038"/>
            <a:ext cx="3654425" cy="2797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2"/>
              </a:buClr>
              <a:buSzPts val="1400"/>
              <a:buFont typeface="Arial"/>
              <a:buNone/>
              <a:tabLst/>
              <a:defRPr/>
            </a:pPr>
            <a:r>
              <a:rPr kumimoji="0" lang="en-US" sz="1800" b="0" i="0" u="none" strike="noStrike" kern="0" cap="none" spc="0" normalizeH="0" baseline="0" noProof="0" dirty="0">
                <a:ln>
                  <a:noFill/>
                </a:ln>
                <a:solidFill>
                  <a:schemeClr val="lt1"/>
                </a:solidFill>
                <a:effectLst/>
                <a:uLnTx/>
                <a:uFillTx/>
                <a:latin typeface="Roboto"/>
                <a:ea typeface="Roboto"/>
                <a:cs typeface="Roboto"/>
                <a:sym typeface="Roboto"/>
              </a:rPr>
              <a:t>Too much sediment can also damage salmon habitat.  </a:t>
            </a:r>
          </a:p>
          <a:p>
            <a:pPr marL="0" marR="0" lvl="0" indent="0" algn="l" defTabSz="914400" rtl="0" eaLnBrk="1" fontAlgn="auto" latinLnBrk="0" hangingPunct="1">
              <a:lnSpc>
                <a:spcPct val="100000"/>
              </a:lnSpc>
              <a:spcBef>
                <a:spcPts val="1600"/>
              </a:spcBef>
              <a:spcAft>
                <a:spcPts val="0"/>
              </a:spcAft>
              <a:buClr>
                <a:schemeClr val="dk2"/>
              </a:buClr>
              <a:buSzPts val="1400"/>
              <a:buFont typeface="Arial"/>
              <a:buNone/>
              <a:tabLst/>
              <a:defRPr/>
            </a:pPr>
            <a:r>
              <a:rPr kumimoji="0" lang="en-US" sz="1800" b="0" i="0" u="none" strike="noStrike" kern="0" cap="none" spc="0" normalizeH="0" baseline="0" noProof="0" dirty="0">
                <a:ln>
                  <a:noFill/>
                </a:ln>
                <a:solidFill>
                  <a:schemeClr val="lt1"/>
                </a:solidFill>
                <a:effectLst/>
                <a:uLnTx/>
                <a:uFillTx/>
                <a:latin typeface="Roboto"/>
                <a:ea typeface="Roboto"/>
                <a:cs typeface="Roboto"/>
                <a:sym typeface="Roboto"/>
              </a:rPr>
              <a:t>When salmon spawn, they lay their eggs in the gravel.</a:t>
            </a:r>
          </a:p>
          <a:p>
            <a:pPr marL="0" marR="0" lvl="0" indent="0" algn="l" defTabSz="914400" rtl="0" eaLnBrk="1" fontAlgn="auto" latinLnBrk="0" hangingPunct="1">
              <a:lnSpc>
                <a:spcPct val="100000"/>
              </a:lnSpc>
              <a:spcBef>
                <a:spcPts val="1600"/>
              </a:spcBef>
              <a:spcAft>
                <a:spcPts val="0"/>
              </a:spcAft>
              <a:buClr>
                <a:schemeClr val="dk2"/>
              </a:buClr>
              <a:buSzPts val="1400"/>
              <a:buFont typeface="Arial"/>
              <a:buNone/>
              <a:tabLst/>
              <a:defRPr/>
            </a:pPr>
            <a:r>
              <a:rPr kumimoji="0" lang="en-US" sz="1800" b="0" i="0" u="none" strike="noStrike" kern="0" cap="none" spc="0" normalizeH="0" baseline="0" noProof="0" dirty="0">
                <a:ln>
                  <a:noFill/>
                </a:ln>
                <a:solidFill>
                  <a:schemeClr val="lt1"/>
                </a:solidFill>
                <a:effectLst/>
                <a:uLnTx/>
                <a:uFillTx/>
                <a:latin typeface="Roboto"/>
                <a:ea typeface="Roboto"/>
                <a:cs typeface="Roboto"/>
                <a:sym typeface="Roboto"/>
              </a:rPr>
              <a:t>If sediment fills in the spaces between the gravel, the eggs will not have enough </a:t>
            </a:r>
            <a:r>
              <a:rPr kumimoji="0" lang="en-US" sz="1800" b="0" i="0" u="none" strike="noStrike" kern="0" cap="none" spc="0" normalizeH="0" baseline="0" noProof="0" dirty="0">
                <a:ln>
                  <a:noFill/>
                </a:ln>
                <a:solidFill>
                  <a:schemeClr val="bg1"/>
                </a:solidFill>
                <a:effectLst/>
                <a:uLnTx/>
                <a:uFillTx/>
                <a:latin typeface="Roboto"/>
                <a:ea typeface="Roboto"/>
                <a:cs typeface="Roboto"/>
                <a:sym typeface="Roboto"/>
              </a:rPr>
              <a:t>dissolved oxygen</a:t>
            </a:r>
            <a:r>
              <a:rPr kumimoji="0" lang="en-US" sz="1800" b="0" i="0" u="none" strike="noStrike" kern="0" cap="none" spc="0" normalizeH="0" baseline="0" noProof="0" dirty="0">
                <a:ln>
                  <a:noFill/>
                </a:ln>
                <a:solidFill>
                  <a:schemeClr val="lt1"/>
                </a:solidFill>
                <a:effectLst/>
                <a:uLnTx/>
                <a:uFillTx/>
                <a:latin typeface="Roboto"/>
                <a:ea typeface="Roboto"/>
                <a:cs typeface="Roboto"/>
                <a:sym typeface="Roboto"/>
              </a:rPr>
              <a:t> to develop.</a:t>
            </a:r>
          </a:p>
          <a:p>
            <a:pPr marL="0" marR="0" lvl="0" indent="0" algn="l" defTabSz="914400" rtl="0" eaLnBrk="1" fontAlgn="auto" latinLnBrk="0" hangingPunct="1">
              <a:lnSpc>
                <a:spcPct val="100000"/>
              </a:lnSpc>
              <a:spcBef>
                <a:spcPts val="1600"/>
              </a:spcBef>
              <a:spcAft>
                <a:spcPts val="1600"/>
              </a:spcAft>
              <a:buClr>
                <a:schemeClr val="dk2"/>
              </a:buClr>
              <a:buSzPts val="1400"/>
              <a:buFont typeface="Arial"/>
              <a:buNone/>
              <a:tabLst/>
              <a:defRPr/>
            </a:pPr>
            <a:endParaRPr kumimoji="0" lang="en-US" sz="1800" b="0" i="0" u="none" strike="noStrike" kern="0" cap="none" spc="0" normalizeH="0" baseline="0" noProof="0" dirty="0">
              <a:ln>
                <a:noFill/>
              </a:ln>
              <a:solidFill>
                <a:schemeClr val="lt1"/>
              </a:solidFill>
              <a:effectLst/>
              <a:uLnTx/>
              <a:uFillTx/>
              <a:latin typeface="Roboto"/>
              <a:ea typeface="Roboto"/>
              <a:cs typeface="Roboto"/>
              <a:sym typeface="Roboto"/>
            </a:endParaRPr>
          </a:p>
        </p:txBody>
      </p:sp>
      <p:pic>
        <p:nvPicPr>
          <p:cNvPr id="4" name="Google Shape;181;p28" descr="Sockeye salmon in a shallow, rocky creek or river.">
            <a:extLst>
              <a:ext uri="{FF2B5EF4-FFF2-40B4-BE49-F238E27FC236}">
                <a16:creationId xmlns:a16="http://schemas.microsoft.com/office/drawing/2014/main" id="{757867AE-06C7-DCB9-5998-5D50BA473DF1}"/>
              </a:ext>
            </a:extLst>
          </p:cNvPr>
          <p:cNvPicPr preferRelativeResize="0">
            <a:picLocks noChangeAspect="1"/>
          </p:cNvPicPr>
          <p:nvPr/>
        </p:nvPicPr>
        <p:blipFill>
          <a:blip r:embed="rId6">
            <a:alphaModFix/>
          </a:blip>
          <a:stretch>
            <a:fillRect/>
          </a:stretch>
        </p:blipFill>
        <p:spPr>
          <a:xfrm>
            <a:off x="311700" y="1065958"/>
            <a:ext cx="4948314" cy="3298876"/>
          </a:xfrm>
          <a:prstGeom prst="rect">
            <a:avLst/>
          </a:prstGeom>
          <a:noFill/>
          <a:ln>
            <a:noFill/>
          </a:ln>
        </p:spPr>
      </p:pic>
      <p:sp>
        <p:nvSpPr>
          <p:cNvPr id="5" name="TextBox 4">
            <a:extLst>
              <a:ext uri="{FF2B5EF4-FFF2-40B4-BE49-F238E27FC236}">
                <a16:creationId xmlns:a16="http://schemas.microsoft.com/office/drawing/2014/main" id="{C3EA361A-893F-9F3E-DC91-71E16B142E86}"/>
              </a:ext>
            </a:extLst>
          </p:cNvPr>
          <p:cNvSpPr txBox="1"/>
          <p:nvPr/>
        </p:nvSpPr>
        <p:spPr>
          <a:xfrm>
            <a:off x="4865987" y="4353870"/>
            <a:ext cx="645459"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NOAA</a:t>
            </a:r>
            <a:endParaRPr lang="en-US" dirty="0">
              <a:solidFill>
                <a:schemeClr val="bg1"/>
              </a:solidFill>
              <a:latin typeface="Roboto" panose="02000000000000000000" pitchFamily="2" charset="0"/>
              <a:ea typeface="Roboto" panose="020000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8" name="Google Shape;378;p42">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379" name="Google Shape;379;p42" descr="BLM Alaska Fire Service Masthead graphic" title="BLM Alaska Fire Service Masthead graphic"/>
            <p:cNvGrpSpPr/>
            <p:nvPr/>
          </p:nvGrpSpPr>
          <p:grpSpPr>
            <a:xfrm>
              <a:off x="0" y="0"/>
              <a:ext cx="9144003" cy="572198"/>
              <a:chOff x="0" y="0"/>
              <a:chExt cx="9144003" cy="572198"/>
            </a:xfrm>
          </p:grpSpPr>
          <p:pic>
            <p:nvPicPr>
              <p:cNvPr id="380" name="Google Shape;380;p42"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381" name="Google Shape;381;p4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82" name="Google Shape;382;p4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383" name="Google Shape;383;p42"/>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BF557A8B-6083-48FB-BDF5-A75F92C7B5F1}"/>
              </a:ext>
            </a:extLst>
          </p:cNvPr>
          <p:cNvSpPr>
            <a:spLocks noGrp="1"/>
          </p:cNvSpPr>
          <p:nvPr>
            <p:ph type="title"/>
          </p:nvPr>
        </p:nvSpPr>
        <p:spPr>
          <a:xfrm>
            <a:off x="241649" y="605918"/>
            <a:ext cx="8520600" cy="572700"/>
          </a:xfrm>
        </p:spPr>
        <p:txBody>
          <a:bodyPr/>
          <a:lstStyle/>
          <a:p>
            <a:pPr marL="0" lvl="0" indent="0" rtl="0">
              <a:lnSpc>
                <a:spcPct val="100000"/>
              </a:lnSpc>
              <a:spcBef>
                <a:spcPts val="0"/>
              </a:spcBef>
              <a:spcAft>
                <a:spcPts val="1600"/>
              </a:spcAft>
              <a:buSzPts val="1400"/>
              <a:buNone/>
            </a:pPr>
            <a:r>
              <a:rPr lang="en-US" sz="1800" dirty="0">
                <a:solidFill>
                  <a:schemeClr val="lt1"/>
                </a:solidFill>
                <a:latin typeface="Roboto"/>
                <a:ea typeface="Roboto"/>
                <a:cs typeface="Roboto"/>
                <a:sym typeface="Roboto"/>
              </a:rPr>
              <a:t>Head downstream to Site 3 at the confluence of the Eklutna River and Thunderbird Creek.</a:t>
            </a:r>
            <a:br>
              <a:rPr lang="en-US" sz="1800" dirty="0">
                <a:solidFill>
                  <a:schemeClr val="lt1"/>
                </a:solidFill>
                <a:latin typeface="Roboto"/>
                <a:ea typeface="Roboto"/>
                <a:cs typeface="Roboto"/>
                <a:sym typeface="Roboto"/>
              </a:rPr>
            </a:br>
            <a:endParaRPr lang="en-US" sz="800" dirty="0">
              <a:solidFill>
                <a:schemeClr val="lt1"/>
              </a:solidFill>
              <a:latin typeface="Roboto"/>
              <a:ea typeface="Roboto"/>
              <a:cs typeface="Roboto"/>
              <a:sym typeface="Roboto"/>
            </a:endParaRPr>
          </a:p>
        </p:txBody>
      </p:sp>
      <p:grpSp>
        <p:nvGrpSpPr>
          <p:cNvPr id="4" name="Group 3">
            <a:extLst>
              <a:ext uri="{FF2B5EF4-FFF2-40B4-BE49-F238E27FC236}">
                <a16:creationId xmlns:a16="http://schemas.microsoft.com/office/drawing/2014/main" id="{D3F1E5FC-123A-AE8C-BB6B-C2230C57293B}"/>
              </a:ext>
            </a:extLst>
          </p:cNvPr>
          <p:cNvGrpSpPr/>
          <p:nvPr/>
        </p:nvGrpSpPr>
        <p:grpSpPr>
          <a:xfrm>
            <a:off x="0" y="1536299"/>
            <a:ext cx="9144000" cy="3276599"/>
            <a:chOff x="0" y="1866901"/>
            <a:chExt cx="9144000" cy="3276599"/>
          </a:xfrm>
        </p:grpSpPr>
        <p:pic>
          <p:nvPicPr>
            <p:cNvPr id="5" name="Picture 4" descr="A circle highlighting site 3 on the map">
              <a:extLst>
                <a:ext uri="{FF2B5EF4-FFF2-40B4-BE49-F238E27FC236}">
                  <a16:creationId xmlns:a16="http://schemas.microsoft.com/office/drawing/2014/main" id="{182035E5-D58A-9236-C413-D1E7DB68F659}"/>
                </a:ext>
              </a:extLst>
            </p:cNvPr>
            <p:cNvPicPr>
              <a:picLocks noChangeAspect="1"/>
            </p:cNvPicPr>
            <p:nvPr/>
          </p:nvPicPr>
          <p:blipFill rotWithShape="1">
            <a:blip r:embed="rId6"/>
            <a:srcRect t="11893" b="24404"/>
            <a:stretch/>
          </p:blipFill>
          <p:spPr>
            <a:xfrm>
              <a:off x="0" y="1866901"/>
              <a:ext cx="9144000" cy="3276599"/>
            </a:xfrm>
            <a:prstGeom prst="rect">
              <a:avLst/>
            </a:prstGeom>
          </p:spPr>
        </p:pic>
        <p:sp>
          <p:nvSpPr>
            <p:cNvPr id="386" name="Google Shape;386;p42">
              <a:extLst>
                <a:ext uri="{C183D7F6-B498-43B3-948B-1728B52AA6E4}">
                  <adec:decorative xmlns:adec="http://schemas.microsoft.com/office/drawing/2017/decorative" val="1"/>
                </a:ext>
              </a:extLst>
            </p:cNvPr>
            <p:cNvSpPr/>
            <p:nvPr/>
          </p:nvSpPr>
          <p:spPr>
            <a:xfrm>
              <a:off x="1162985" y="3606542"/>
              <a:ext cx="643800" cy="592200"/>
            </a:xfrm>
            <a:prstGeom prst="ellipse">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37D5799A-454F-C628-FF70-B85B94312940}"/>
                </a:ext>
                <a:ext uri="{C183D7F6-B498-43B3-948B-1728B52AA6E4}">
                  <adec:decorative xmlns:adec="http://schemas.microsoft.com/office/drawing/2017/decorative" val="1"/>
                </a:ext>
              </a:extLst>
            </p:cNvPr>
            <p:cNvGrpSpPr/>
            <p:nvPr/>
          </p:nvGrpSpPr>
          <p:grpSpPr>
            <a:xfrm>
              <a:off x="502058" y="3301056"/>
              <a:ext cx="6299186" cy="773128"/>
              <a:chOff x="501756" y="2031052"/>
              <a:chExt cx="6299186" cy="773128"/>
            </a:xfrm>
          </p:grpSpPr>
          <p:grpSp>
            <p:nvGrpSpPr>
              <p:cNvPr id="7" name="Group 6">
                <a:extLst>
                  <a:ext uri="{FF2B5EF4-FFF2-40B4-BE49-F238E27FC236}">
                    <a16:creationId xmlns:a16="http://schemas.microsoft.com/office/drawing/2014/main" id="{2744F7B2-2D48-8BA3-28AD-09D0C8D81CD1}"/>
                  </a:ext>
                </a:extLst>
              </p:cNvPr>
              <p:cNvGrpSpPr/>
              <p:nvPr/>
            </p:nvGrpSpPr>
            <p:grpSpPr>
              <a:xfrm>
                <a:off x="6457844" y="2031052"/>
                <a:ext cx="343098" cy="343098"/>
                <a:chOff x="1167808" y="1747784"/>
                <a:chExt cx="506819" cy="506819"/>
              </a:xfrm>
            </p:grpSpPr>
            <p:sp>
              <p:nvSpPr>
                <p:cNvPr id="17" name="Oval 16">
                  <a:extLst>
                    <a:ext uri="{FF2B5EF4-FFF2-40B4-BE49-F238E27FC236}">
                      <a16:creationId xmlns:a16="http://schemas.microsoft.com/office/drawing/2014/main" id="{A288C2E9-9EAA-78FE-672D-D27AE3387F84}"/>
                    </a:ext>
                  </a:extLst>
                </p:cNvPr>
                <p:cNvSpPr/>
                <p:nvPr/>
              </p:nvSpPr>
              <p:spPr>
                <a:xfrm>
                  <a:off x="1249325" y="1870288"/>
                  <a:ext cx="283535" cy="283535"/>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Badge 1 with solid fill">
                  <a:extLst>
                    <a:ext uri="{FF2B5EF4-FFF2-40B4-BE49-F238E27FC236}">
                      <a16:creationId xmlns:a16="http://schemas.microsoft.com/office/drawing/2014/main" id="{03CCA734-A27F-4BEC-C16A-F34CC0F0E3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7808" y="1747784"/>
                  <a:ext cx="506819" cy="506819"/>
                </a:xfrm>
                <a:prstGeom prst="rect">
                  <a:avLst/>
                </a:prstGeom>
              </p:spPr>
            </p:pic>
          </p:grpSp>
          <p:grpSp>
            <p:nvGrpSpPr>
              <p:cNvPr id="8" name="Group 7">
                <a:extLst>
                  <a:ext uri="{FF2B5EF4-FFF2-40B4-BE49-F238E27FC236}">
                    <a16:creationId xmlns:a16="http://schemas.microsoft.com/office/drawing/2014/main" id="{FE611384-6A0A-723E-7E88-15198D47A900}"/>
                  </a:ext>
                </a:extLst>
              </p:cNvPr>
              <p:cNvGrpSpPr/>
              <p:nvPr/>
            </p:nvGrpSpPr>
            <p:grpSpPr>
              <a:xfrm>
                <a:off x="1928364" y="2085162"/>
                <a:ext cx="343099" cy="343099"/>
                <a:chOff x="3456611" y="2513083"/>
                <a:chExt cx="343099" cy="343099"/>
              </a:xfrm>
            </p:grpSpPr>
            <p:sp>
              <p:nvSpPr>
                <p:cNvPr id="15" name="Oval 14">
                  <a:extLst>
                    <a:ext uri="{FF2B5EF4-FFF2-40B4-BE49-F238E27FC236}">
                      <a16:creationId xmlns:a16="http://schemas.microsoft.com/office/drawing/2014/main" id="{B767EAFB-9BC4-9C18-2ABE-1D916801ECFB}"/>
                    </a:ext>
                  </a:extLst>
                </p:cNvPr>
                <p:cNvSpPr/>
                <p:nvPr/>
              </p:nvSpPr>
              <p:spPr>
                <a:xfrm>
                  <a:off x="3514855" y="2572224"/>
                  <a:ext cx="226609" cy="226609"/>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adge with solid fill">
                  <a:extLst>
                    <a:ext uri="{FF2B5EF4-FFF2-40B4-BE49-F238E27FC236}">
                      <a16:creationId xmlns:a16="http://schemas.microsoft.com/office/drawing/2014/main" id="{79F41129-F8ED-08EC-1B51-57BED0C313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56611" y="2513083"/>
                  <a:ext cx="343099" cy="343099"/>
                </a:xfrm>
                <a:prstGeom prst="rect">
                  <a:avLst/>
                </a:prstGeom>
              </p:spPr>
            </p:pic>
          </p:grpSp>
          <p:grpSp>
            <p:nvGrpSpPr>
              <p:cNvPr id="9" name="Group 8">
                <a:extLst>
                  <a:ext uri="{FF2B5EF4-FFF2-40B4-BE49-F238E27FC236}">
                    <a16:creationId xmlns:a16="http://schemas.microsoft.com/office/drawing/2014/main" id="{6EA94241-33AA-E1A4-36D8-8F8704F7885F}"/>
                  </a:ext>
                </a:extLst>
              </p:cNvPr>
              <p:cNvGrpSpPr/>
              <p:nvPr/>
            </p:nvGrpSpPr>
            <p:grpSpPr>
              <a:xfrm>
                <a:off x="1346600" y="2461082"/>
                <a:ext cx="343098" cy="343098"/>
                <a:chOff x="3498777" y="2502692"/>
                <a:chExt cx="360885" cy="360885"/>
              </a:xfrm>
            </p:grpSpPr>
            <p:sp>
              <p:nvSpPr>
                <p:cNvPr id="13" name="Oval 12">
                  <a:extLst>
                    <a:ext uri="{FF2B5EF4-FFF2-40B4-BE49-F238E27FC236}">
                      <a16:creationId xmlns:a16="http://schemas.microsoft.com/office/drawing/2014/main" id="{7455983D-1868-5D6D-4E83-72576D7293BA}"/>
                    </a:ext>
                  </a:extLst>
                </p:cNvPr>
                <p:cNvSpPr/>
                <p:nvPr/>
              </p:nvSpPr>
              <p:spPr>
                <a:xfrm>
                  <a:off x="3591061" y="2605000"/>
                  <a:ext cx="176316" cy="176316"/>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adge 3 with solid fill">
                  <a:extLst>
                    <a:ext uri="{FF2B5EF4-FFF2-40B4-BE49-F238E27FC236}">
                      <a16:creationId xmlns:a16="http://schemas.microsoft.com/office/drawing/2014/main" id="{283D8572-5EAF-F73A-E825-23774E6F6F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98777" y="2502692"/>
                  <a:ext cx="360885" cy="360885"/>
                </a:xfrm>
                <a:prstGeom prst="rect">
                  <a:avLst/>
                </a:prstGeom>
              </p:spPr>
            </p:pic>
          </p:grpSp>
          <p:grpSp>
            <p:nvGrpSpPr>
              <p:cNvPr id="10" name="Group 9">
                <a:extLst>
                  <a:ext uri="{FF2B5EF4-FFF2-40B4-BE49-F238E27FC236}">
                    <a16:creationId xmlns:a16="http://schemas.microsoft.com/office/drawing/2014/main" id="{75CB7188-97F5-1260-50DE-20740BCF7F76}"/>
                  </a:ext>
                </a:extLst>
              </p:cNvPr>
              <p:cNvGrpSpPr/>
              <p:nvPr/>
            </p:nvGrpSpPr>
            <p:grpSpPr>
              <a:xfrm>
                <a:off x="501756" y="2418569"/>
                <a:ext cx="343099" cy="343099"/>
                <a:chOff x="4114794" y="2093884"/>
                <a:chExt cx="343099" cy="343099"/>
              </a:xfrm>
            </p:grpSpPr>
            <p:sp>
              <p:nvSpPr>
                <p:cNvPr id="11" name="Oval 10">
                  <a:extLst>
                    <a:ext uri="{FF2B5EF4-FFF2-40B4-BE49-F238E27FC236}">
                      <a16:creationId xmlns:a16="http://schemas.microsoft.com/office/drawing/2014/main" id="{3ABB18AB-07D2-F765-AEF7-B02F8D5812AE}"/>
                    </a:ext>
                  </a:extLst>
                </p:cNvPr>
                <p:cNvSpPr/>
                <p:nvPr/>
              </p:nvSpPr>
              <p:spPr>
                <a:xfrm>
                  <a:off x="4173589" y="2151690"/>
                  <a:ext cx="226060" cy="227485"/>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adge 4 with solid fill">
                  <a:extLst>
                    <a:ext uri="{FF2B5EF4-FFF2-40B4-BE49-F238E27FC236}">
                      <a16:creationId xmlns:a16="http://schemas.microsoft.com/office/drawing/2014/main" id="{DC8DDC52-FD3B-E6B4-B050-0FB2F2C8DB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14794" y="2093884"/>
                  <a:ext cx="343099" cy="343099"/>
                </a:xfrm>
                <a:prstGeom prst="rect">
                  <a:avLst/>
                </a:prstGeom>
              </p:spPr>
            </p:pic>
          </p:grpSp>
        </p:grpSp>
      </p:grpSp>
      <p:sp>
        <p:nvSpPr>
          <p:cNvPr id="3" name="TextBox 2">
            <a:extLst>
              <a:ext uri="{FF2B5EF4-FFF2-40B4-BE49-F238E27FC236}">
                <a16:creationId xmlns:a16="http://schemas.microsoft.com/office/drawing/2014/main" id="{EB57847B-F132-028D-F5CB-CE4569C82713}"/>
              </a:ext>
            </a:extLst>
          </p:cNvPr>
          <p:cNvSpPr txBox="1"/>
          <p:nvPr/>
        </p:nvSpPr>
        <p:spPr>
          <a:xfrm>
            <a:off x="6258915" y="4856052"/>
            <a:ext cx="2885085"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CNES/Airbus, 2022 Maxar Technologies</a:t>
            </a:r>
            <a:endParaRPr lang="en-US" sz="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3" name="Google Shape;393;p43"/>
          <p:cNvSpPr txBox="1">
            <a:spLocks noGrp="1"/>
          </p:cNvSpPr>
          <p:nvPr>
            <p:ph type="title" idx="4294967295"/>
          </p:nvPr>
        </p:nvSpPr>
        <p:spPr>
          <a:xfrm>
            <a:off x="117475" y="676275"/>
            <a:ext cx="4840288" cy="206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2"/>
              </a:buClr>
              <a:buSzPts val="1400"/>
              <a:buFont typeface="Arial"/>
              <a:buNone/>
              <a:tabLst/>
              <a:defRPr/>
            </a:pPr>
            <a:r>
              <a:rPr kumimoji="0" lang="en-US" sz="1800" b="0" i="0" u="none" strike="noStrike" kern="0" cap="none" spc="0" normalizeH="0" baseline="0" noProof="0" dirty="0">
                <a:ln>
                  <a:noFill/>
                </a:ln>
                <a:solidFill>
                  <a:srgbClr val="FFFFFF"/>
                </a:solidFill>
                <a:effectLst/>
                <a:uLnTx/>
                <a:uFillTx/>
                <a:latin typeface="Roboto"/>
                <a:ea typeface="Roboto"/>
                <a:cs typeface="Roboto"/>
                <a:sym typeface="Roboto"/>
              </a:rPr>
              <a:t>Under Site 3, record your observations of Thunderbird Creek and the Eklutna River. </a:t>
            </a:r>
          </a:p>
          <a:p>
            <a:pPr marL="0" marR="0" lvl="0" indent="0" algn="l" defTabSz="914400" rtl="0" eaLnBrk="1" fontAlgn="auto" latinLnBrk="0" hangingPunct="1">
              <a:lnSpc>
                <a:spcPct val="100000"/>
              </a:lnSpc>
              <a:spcBef>
                <a:spcPts val="1600"/>
              </a:spcBef>
              <a:spcAft>
                <a:spcPts val="0"/>
              </a:spcAft>
              <a:buClr>
                <a:schemeClr val="dk2"/>
              </a:buClr>
              <a:buSzPts val="1400"/>
              <a:buFont typeface="Arial"/>
              <a:buNone/>
              <a:tabLst/>
              <a:defRPr/>
            </a:pPr>
            <a:r>
              <a:rPr kumimoji="0" lang="en-US" sz="1800" b="0" i="0" u="none" strike="noStrike" kern="0" cap="none" spc="0" normalizeH="0" baseline="0" noProof="0" dirty="0">
                <a:ln>
                  <a:noFill/>
                </a:ln>
                <a:solidFill>
                  <a:srgbClr val="FFFFFF"/>
                </a:solidFill>
                <a:effectLst/>
                <a:uLnTx/>
                <a:uFillTx/>
                <a:latin typeface="Roboto"/>
                <a:ea typeface="Roboto"/>
                <a:cs typeface="Roboto"/>
                <a:sym typeface="Roboto"/>
              </a:rPr>
              <a:t>What differences do you notice between the two waterways?</a:t>
            </a:r>
          </a:p>
          <a:p>
            <a:pPr>
              <a:spcBef>
                <a:spcPts val="1600"/>
              </a:spcBef>
              <a:spcAft>
                <a:spcPts val="1600"/>
              </a:spcAft>
              <a:buClr>
                <a:schemeClr val="dk2"/>
              </a:buClr>
              <a:buSzPts val="1400"/>
              <a:defRPr/>
            </a:pPr>
            <a:r>
              <a:rPr kumimoji="0" lang="en-US" sz="1800" b="0" i="0" u="none" strike="noStrike" kern="0" cap="none" spc="0" normalizeH="0" baseline="0" noProof="0" dirty="0">
                <a:ln>
                  <a:noFill/>
                </a:ln>
                <a:solidFill>
                  <a:srgbClr val="FFFFFF"/>
                </a:solidFill>
                <a:effectLst/>
                <a:uLnTx/>
                <a:uFillTx/>
                <a:latin typeface="Roboto"/>
                <a:ea typeface="Roboto"/>
                <a:cs typeface="Roboto"/>
                <a:sym typeface="Roboto"/>
              </a:rPr>
              <a:t>Next, write down </a:t>
            </a:r>
            <a:r>
              <a:rPr lang="en-US" sz="1800" dirty="0">
                <a:solidFill>
                  <a:srgbClr val="FFFFFF"/>
                </a:solidFill>
                <a:latin typeface="Roboto"/>
                <a:ea typeface="Roboto"/>
                <a:cs typeface="Roboto"/>
                <a:sym typeface="Roboto"/>
              </a:rPr>
              <a:t>one to three questions</a:t>
            </a:r>
            <a:r>
              <a:rPr kumimoji="0" lang="en-US" sz="1800" b="0" i="0" u="none" strike="noStrike" kern="0" cap="none" spc="0" normalizeH="0" baseline="0" noProof="0" dirty="0">
                <a:ln>
                  <a:noFill/>
                </a:ln>
                <a:solidFill>
                  <a:srgbClr val="FFFFFF"/>
                </a:solidFill>
                <a:effectLst/>
                <a:uLnTx/>
                <a:uFillTx/>
                <a:latin typeface="Roboto"/>
                <a:ea typeface="Roboto"/>
                <a:cs typeface="Roboto"/>
                <a:sym typeface="Roboto"/>
              </a:rPr>
              <a:t> you have.</a:t>
            </a:r>
            <a:endParaRPr lang="en-US" sz="1800" b="0" i="0" u="none" strike="noStrike" kern="0" cap="none" spc="0" normalizeH="0" baseline="0" noProof="0" dirty="0">
              <a:ln>
                <a:noFill/>
              </a:ln>
              <a:solidFill>
                <a:srgbClr val="FFFFFF"/>
              </a:solidFill>
              <a:effectLst/>
              <a:uLnTx/>
              <a:uFillTx/>
              <a:latin typeface="Roboto"/>
              <a:ea typeface="Roboto"/>
              <a:cs typeface="Roboto"/>
            </a:endParaRPr>
          </a:p>
        </p:txBody>
      </p:sp>
      <p:pic>
        <p:nvPicPr>
          <p:cNvPr id="6" name="Google Shape;449;p46" descr="A photograph of the confluence of Thunderbird Creek and the Eklutna River. The water is moving rapidly over rocks.">
            <a:extLst>
              <a:ext uri="{FF2B5EF4-FFF2-40B4-BE49-F238E27FC236}">
                <a16:creationId xmlns:a16="http://schemas.microsoft.com/office/drawing/2014/main" id="{270E4E5D-FFF0-3518-20F2-4225891BBAA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76824" y="318609"/>
            <a:ext cx="3870213" cy="2261347"/>
          </a:xfrm>
          <a:prstGeom prst="rect">
            <a:avLst/>
          </a:prstGeom>
          <a:noFill/>
          <a:ln>
            <a:noFill/>
          </a:ln>
        </p:spPr>
      </p:pic>
      <p:grpSp>
        <p:nvGrpSpPr>
          <p:cNvPr id="3" name="Group 2" descr="A graphic of a sheet of notebook paper which shows examples of how to set up the writing prompt. Site 3 is listed at the top of the page. Underneath that, the word &quot;observations&quot; is written. Several lines under that, the word &quot;questions&quot; is written.">
            <a:extLst>
              <a:ext uri="{FF2B5EF4-FFF2-40B4-BE49-F238E27FC236}">
                <a16:creationId xmlns:a16="http://schemas.microsoft.com/office/drawing/2014/main" id="{68EE99A3-229B-4FB8-9C59-26E3112F4B04}"/>
              </a:ext>
            </a:extLst>
          </p:cNvPr>
          <p:cNvGrpSpPr/>
          <p:nvPr/>
        </p:nvGrpSpPr>
        <p:grpSpPr>
          <a:xfrm>
            <a:off x="830225" y="2925345"/>
            <a:ext cx="3210650" cy="1889775"/>
            <a:chOff x="830225" y="2925345"/>
            <a:chExt cx="3210650" cy="1889775"/>
          </a:xfrm>
        </p:grpSpPr>
        <p:pic>
          <p:nvPicPr>
            <p:cNvPr id="22" name="Google Shape;234;p33" descr="A graphic of a sheet of notebook paper which shows examples of how to set up the writing prompt. Site 3 is listed at the top of the page. Underneath that, the word &quot;observations&quot; is written. Several lines under that, the word &quot;questions&quot; is written.">
              <a:extLst>
                <a:ext uri="{FF2B5EF4-FFF2-40B4-BE49-F238E27FC236}">
                  <a16:creationId xmlns:a16="http://schemas.microsoft.com/office/drawing/2014/main" id="{CA9AF146-6D98-4DBF-B2DA-B74634CF683C}"/>
                </a:ext>
              </a:extLst>
            </p:cNvPr>
            <p:cNvPicPr preferRelativeResize="0"/>
            <p:nvPr/>
          </p:nvPicPr>
          <p:blipFill rotWithShape="1">
            <a:blip r:embed="rId4">
              <a:alphaModFix/>
            </a:blip>
            <a:srcRect b="44484"/>
            <a:stretch/>
          </p:blipFill>
          <p:spPr>
            <a:xfrm>
              <a:off x="830225" y="2925345"/>
              <a:ext cx="3210650" cy="1889775"/>
            </a:xfrm>
            <a:prstGeom prst="rect">
              <a:avLst/>
            </a:prstGeom>
            <a:noFill/>
            <a:ln w="9525" cap="flat" cmpd="sng">
              <a:solidFill>
                <a:srgbClr val="000000"/>
              </a:solidFill>
              <a:prstDash val="solid"/>
              <a:round/>
              <a:headEnd type="none" w="sm" len="sm"/>
              <a:tailEnd type="none" w="sm" len="sm"/>
            </a:ln>
          </p:spPr>
        </p:pic>
        <p:sp>
          <p:nvSpPr>
            <p:cNvPr id="23" name="Google Shape;235;p33">
              <a:extLst>
                <a:ext uri="{FF2B5EF4-FFF2-40B4-BE49-F238E27FC236}">
                  <a16:creationId xmlns:a16="http://schemas.microsoft.com/office/drawing/2014/main" id="{7C277920-B97D-45DA-8FF3-2DB0DB826C91}"/>
                </a:ext>
              </a:extLst>
            </p:cNvPr>
            <p:cNvSpPr txBox="1"/>
            <p:nvPr/>
          </p:nvSpPr>
          <p:spPr>
            <a:xfrm>
              <a:off x="1211227" y="3023362"/>
              <a:ext cx="1541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50" b="1">
                  <a:latin typeface="Roboto" panose="02000000000000000000" pitchFamily="2" charset="0"/>
                  <a:ea typeface="Roboto" panose="02000000000000000000" pitchFamily="2" charset="0"/>
                  <a:cs typeface="Caveat"/>
                  <a:sym typeface="Caveat"/>
                </a:rPr>
                <a:t>Site 3</a:t>
              </a:r>
              <a:endParaRPr sz="1550" b="1">
                <a:latin typeface="Roboto" panose="02000000000000000000" pitchFamily="2" charset="0"/>
                <a:ea typeface="Roboto" panose="02000000000000000000" pitchFamily="2" charset="0"/>
                <a:cs typeface="Caveat"/>
                <a:sym typeface="Caveat"/>
              </a:endParaRPr>
            </a:p>
          </p:txBody>
        </p:sp>
        <p:sp>
          <p:nvSpPr>
            <p:cNvPr id="24" name="Google Shape;236;p33">
              <a:extLst>
                <a:ext uri="{FF2B5EF4-FFF2-40B4-BE49-F238E27FC236}">
                  <a16:creationId xmlns:a16="http://schemas.microsoft.com/office/drawing/2014/main" id="{532DCAC7-0C15-49D9-BF7E-D538EE1F3021}"/>
                </a:ext>
              </a:extLst>
            </p:cNvPr>
            <p:cNvSpPr txBox="1"/>
            <p:nvPr/>
          </p:nvSpPr>
          <p:spPr>
            <a:xfrm>
              <a:off x="1180984" y="4025398"/>
              <a:ext cx="165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Questions:</a:t>
              </a:r>
              <a:endParaRPr sz="1500" b="1">
                <a:latin typeface="Roboto" panose="02000000000000000000" pitchFamily="2" charset="0"/>
                <a:ea typeface="Roboto" panose="02000000000000000000" pitchFamily="2" charset="0"/>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sp>
          <p:nvSpPr>
            <p:cNvPr id="25" name="Google Shape;237;p33">
              <a:extLst>
                <a:ext uri="{FF2B5EF4-FFF2-40B4-BE49-F238E27FC236}">
                  <a16:creationId xmlns:a16="http://schemas.microsoft.com/office/drawing/2014/main" id="{32E24F38-3843-4916-A686-CD703CA4350B}"/>
                </a:ext>
              </a:extLst>
            </p:cNvPr>
            <p:cNvSpPr txBox="1"/>
            <p:nvPr/>
          </p:nvSpPr>
          <p:spPr>
            <a:xfrm>
              <a:off x="1180984" y="3385592"/>
              <a:ext cx="1742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Observations:</a:t>
              </a:r>
              <a:endParaRPr sz="1500" b="1">
                <a:latin typeface="Roboto" panose="02000000000000000000" pitchFamily="2" charset="0"/>
                <a:ea typeface="Roboto" panose="02000000000000000000" pitchFamily="2" charset="0"/>
                <a:cs typeface="Caveat"/>
                <a:sym typeface="Caveat"/>
              </a:endParaRPr>
            </a:p>
          </p:txBody>
        </p:sp>
      </p:grpSp>
      <p:pic>
        <p:nvPicPr>
          <p:cNvPr id="5" name="Picture 4" descr="A photograph of the Eklutna River flowing past trees and a rock cliff. The water is shallow and moving slowly.">
            <a:extLst>
              <a:ext uri="{FF2B5EF4-FFF2-40B4-BE49-F238E27FC236}">
                <a16:creationId xmlns:a16="http://schemas.microsoft.com/office/drawing/2014/main" id="{5A3E7DC3-1D9F-4EE4-9675-94B4D75ED8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363"/>
          <a:stretch/>
        </p:blipFill>
        <p:spPr>
          <a:xfrm>
            <a:off x="5183051" y="2834723"/>
            <a:ext cx="3857625" cy="2082140"/>
          </a:xfrm>
          <a:prstGeom prst="rect">
            <a:avLst/>
          </a:prstGeom>
        </p:spPr>
      </p:pic>
      <p:sp>
        <p:nvSpPr>
          <p:cNvPr id="409" name="Google Shape;409;p43"/>
          <p:cNvSpPr txBox="1"/>
          <p:nvPr/>
        </p:nvSpPr>
        <p:spPr>
          <a:xfrm>
            <a:off x="7757562" y="4915598"/>
            <a:ext cx="1530271" cy="261600"/>
          </a:xfrm>
          <a:prstGeom prst="rect">
            <a:avLst/>
          </a:prstGeom>
          <a:noFill/>
          <a:ln>
            <a:noFill/>
          </a:ln>
          <a:effectLst>
            <a:outerShdw blurRad="57150" dist="19050" dir="5400000" algn="bl" rotWithShape="0">
              <a:srgbClr val="000000">
                <a:alpha val="84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a:solidFill>
                  <a:srgbClr val="FFFFFF"/>
                </a:solidFill>
                <a:effectLst>
                  <a:outerShdw blurRad="38100" dist="38100" dir="2700000" algn="tl">
                    <a:srgbClr val="000000">
                      <a:alpha val="43137"/>
                    </a:srgbClr>
                  </a:outerShdw>
                </a:effectLst>
                <a:latin typeface="Roboto"/>
                <a:ea typeface="Roboto"/>
                <a:cs typeface="Roboto"/>
                <a:sym typeface="Roboto"/>
              </a:rPr>
              <a:t>© Native Village of Eklutna</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407" name="Google Shape;407;p43">
            <a:extLst>
              <a:ext uri="{C183D7F6-B498-43B3-948B-1728B52AA6E4}">
                <adec:decorative xmlns:adec="http://schemas.microsoft.com/office/drawing/2017/decorative" val="1"/>
              </a:ext>
            </a:extLst>
          </p:cNvPr>
          <p:cNvSpPr txBox="1"/>
          <p:nvPr/>
        </p:nvSpPr>
        <p:spPr>
          <a:xfrm>
            <a:off x="5176825" y="481050"/>
            <a:ext cx="1465500" cy="369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latin typeface="Roboto"/>
                <a:ea typeface="Roboto"/>
                <a:cs typeface="Roboto"/>
                <a:sym typeface="Roboto"/>
              </a:rPr>
              <a:t>Thunderbird Creek</a:t>
            </a:r>
            <a:endParaRPr sz="1200">
              <a:latin typeface="Roboto"/>
              <a:ea typeface="Roboto"/>
              <a:cs typeface="Roboto"/>
              <a:sym typeface="Roboto"/>
            </a:endParaRPr>
          </a:p>
        </p:txBody>
      </p:sp>
      <p:sp>
        <p:nvSpPr>
          <p:cNvPr id="408" name="Google Shape;408;p43">
            <a:extLst>
              <a:ext uri="{C183D7F6-B498-43B3-948B-1728B52AA6E4}">
                <adec:decorative xmlns:adec="http://schemas.microsoft.com/office/drawing/2017/decorative" val="1"/>
              </a:ext>
            </a:extLst>
          </p:cNvPr>
          <p:cNvSpPr txBox="1"/>
          <p:nvPr/>
        </p:nvSpPr>
        <p:spPr>
          <a:xfrm>
            <a:off x="5176825" y="2814928"/>
            <a:ext cx="1206900" cy="369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latin typeface="Roboto"/>
                <a:ea typeface="Roboto"/>
                <a:cs typeface="Roboto"/>
                <a:sym typeface="Roboto"/>
              </a:rPr>
              <a:t>Eklutna River</a:t>
            </a:r>
            <a:endParaRPr sz="1200">
              <a:latin typeface="Roboto"/>
              <a:ea typeface="Roboto"/>
              <a:cs typeface="Roboto"/>
              <a:sym typeface="Roboto"/>
            </a:endParaRPr>
          </a:p>
        </p:txBody>
      </p:sp>
      <p:grpSp>
        <p:nvGrpSpPr>
          <p:cNvPr id="394" name="Google Shape;394;p43">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395" name="Google Shape;395;p43" descr="BLM Alaska Fire Service Masthead graphic" title="BLM Alaska Fire Service Masthead graphic"/>
            <p:cNvGrpSpPr/>
            <p:nvPr/>
          </p:nvGrpSpPr>
          <p:grpSpPr>
            <a:xfrm>
              <a:off x="0" y="0"/>
              <a:ext cx="9144003" cy="572198"/>
              <a:chOff x="0" y="0"/>
              <a:chExt cx="9144003" cy="572198"/>
            </a:xfrm>
          </p:grpSpPr>
          <p:pic>
            <p:nvPicPr>
              <p:cNvPr id="396" name="Google Shape;396;p43" descr="Black Topo line graphic" title="Black Topo line graphic"/>
              <p:cNvPicPr preferRelativeResize="0"/>
              <p:nvPr/>
            </p:nvPicPr>
            <p:blipFill rotWithShape="1">
              <a:blip r:embed="rId6">
                <a:alphaModFix/>
              </a:blip>
              <a:srcRect l="693" t="15709" r="17760" b="78416"/>
              <a:stretch/>
            </p:blipFill>
            <p:spPr>
              <a:xfrm>
                <a:off x="0" y="0"/>
                <a:ext cx="9144003" cy="489286"/>
              </a:xfrm>
              <a:prstGeom prst="rect">
                <a:avLst/>
              </a:prstGeom>
              <a:noFill/>
              <a:ln>
                <a:noFill/>
              </a:ln>
            </p:spPr>
          </p:pic>
          <p:pic>
            <p:nvPicPr>
              <p:cNvPr id="397" name="Google Shape;397;p43" descr="Bureau of Land Management Logo" title="Bureau of Land Management Logo"/>
              <p:cNvPicPr preferRelativeResize="0"/>
              <p:nvPr/>
            </p:nvPicPr>
            <p:blipFill rotWithShape="1">
              <a:blip r:embed="rId7">
                <a:alphaModFix/>
              </a:blip>
              <a:srcRect/>
              <a:stretch/>
            </p:blipFill>
            <p:spPr>
              <a:xfrm>
                <a:off x="241648" y="114722"/>
                <a:ext cx="520818" cy="457476"/>
              </a:xfrm>
              <a:prstGeom prst="rect">
                <a:avLst/>
              </a:prstGeom>
              <a:noFill/>
              <a:ln>
                <a:noFill/>
              </a:ln>
            </p:spPr>
          </p:pic>
          <p:sp>
            <p:nvSpPr>
              <p:cNvPr id="398" name="Google Shape;398;p4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399" name="Google Shape;399;p43"/>
            <p:cNvPicPr preferRelativeResize="0"/>
            <p:nvPr/>
          </p:nvPicPr>
          <p:blipFill rotWithShape="1">
            <a:blip r:embed="rId8">
              <a:alphaModFix/>
            </a:blip>
            <a:srcRect/>
            <a:stretch/>
          </p:blipFill>
          <p:spPr>
            <a:xfrm>
              <a:off x="8455876" y="63300"/>
              <a:ext cx="584799" cy="572200"/>
            </a:xfrm>
            <a:prstGeom prst="rect">
              <a:avLst/>
            </a:prstGeom>
            <a:noFill/>
            <a:ln>
              <a:noFill/>
            </a:ln>
          </p:spPr>
        </p:pic>
      </p:grpSp>
      <p:sp>
        <p:nvSpPr>
          <p:cNvPr id="7" name="TextBox 6">
            <a:extLst>
              <a:ext uri="{FF2B5EF4-FFF2-40B4-BE49-F238E27FC236}">
                <a16:creationId xmlns:a16="http://schemas.microsoft.com/office/drawing/2014/main" id="{DA8D4AB4-5CF9-846F-32A4-4FD1818710BE}"/>
              </a:ext>
            </a:extLst>
          </p:cNvPr>
          <p:cNvSpPr txBox="1"/>
          <p:nvPr/>
        </p:nvSpPr>
        <p:spPr>
          <a:xfrm>
            <a:off x="8109868" y="2632828"/>
            <a:ext cx="1273879" cy="215444"/>
          </a:xfrm>
          <a:prstGeom prst="rect">
            <a:avLst/>
          </a:prstGeom>
          <a:noFill/>
        </p:spPr>
        <p:txBody>
          <a:bodyPr wrap="square" rtlCol="0">
            <a:spAutoFit/>
          </a:bodyPr>
          <a:lstStyle/>
          <a:p>
            <a:r>
              <a:rPr lang="en-US" sz="800">
                <a:solidFill>
                  <a:schemeClr val="bg1"/>
                </a:solidFill>
                <a:latin typeface="Roboto" panose="02000000000000000000" pitchFamily="2" charset="0"/>
                <a:ea typeface="Roboto" panose="02000000000000000000" pitchFamily="2" charset="0"/>
              </a:rPr>
              <a:t>© Erin Larson, APU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2" name="Title 1">
            <a:extLst>
              <a:ext uri="{FF2B5EF4-FFF2-40B4-BE49-F238E27FC236}">
                <a16:creationId xmlns:a16="http://schemas.microsoft.com/office/drawing/2014/main" id="{D651AC5D-9CF2-4A35-BEE3-DD68ED33EA6C}"/>
              </a:ext>
            </a:extLst>
          </p:cNvPr>
          <p:cNvSpPr>
            <a:spLocks noGrp="1"/>
          </p:cNvSpPr>
          <p:nvPr>
            <p:ph type="title"/>
          </p:nvPr>
        </p:nvSpPr>
        <p:spPr>
          <a:xfrm>
            <a:off x="2888645" y="654998"/>
            <a:ext cx="3595282" cy="572700"/>
          </a:xfrm>
        </p:spPr>
        <p:txBody>
          <a:bodyPr/>
          <a:lstStyle/>
          <a:p>
            <a:pP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3: Impacts of a Dam</a:t>
            </a:r>
            <a:endParaRPr lang="en-US">
              <a:effectLst/>
            </a:endParaRPr>
          </a:p>
          <a:p>
            <a:endParaRPr lang="en-US"/>
          </a:p>
        </p:txBody>
      </p:sp>
      <p:sp>
        <p:nvSpPr>
          <p:cNvPr id="120" name="Google Shape;120;p26"/>
          <p:cNvSpPr txBox="1">
            <a:spLocks noGrp="1"/>
          </p:cNvSpPr>
          <p:nvPr>
            <p:ph type="body" idx="1"/>
          </p:nvPr>
        </p:nvSpPr>
        <p:spPr>
          <a:xfrm>
            <a:off x="311700" y="635500"/>
            <a:ext cx="8520600" cy="393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000">
              <a:solidFill>
                <a:schemeClr val="lt1"/>
              </a:solidFill>
              <a:latin typeface="Roboto"/>
              <a:ea typeface="Roboto"/>
              <a:cs typeface="Roboto"/>
              <a:sym typeface="Roboto"/>
            </a:endParaRPr>
          </a:p>
          <a:p>
            <a:pPr marL="0" lvl="0" indent="0" algn="ctr" rtl="0">
              <a:spcBef>
                <a:spcPts val="1600"/>
              </a:spcBef>
              <a:spcAft>
                <a:spcPts val="0"/>
              </a:spcAft>
              <a:buNone/>
            </a:pPr>
            <a:r>
              <a:rPr lang="en-US" sz="2000">
                <a:solidFill>
                  <a:schemeClr val="lt1"/>
                </a:solidFill>
                <a:latin typeface="Roboto"/>
                <a:ea typeface="Roboto"/>
                <a:cs typeface="Roboto"/>
                <a:sym typeface="Roboto"/>
              </a:rPr>
              <a:t>Lesson Questions:</a:t>
            </a:r>
            <a:endParaRPr sz="2000">
              <a:solidFill>
                <a:schemeClr val="lt1"/>
              </a:solidFill>
              <a:latin typeface="Roboto"/>
              <a:ea typeface="Roboto"/>
              <a:cs typeface="Roboto"/>
              <a:sym typeface="Roboto"/>
            </a:endParaRPr>
          </a:p>
          <a:p>
            <a:pPr marL="0" lvl="0" indent="0" algn="l" rtl="0">
              <a:spcBef>
                <a:spcPts val="1600"/>
              </a:spcBef>
              <a:spcAft>
                <a:spcPts val="0"/>
              </a:spcAft>
              <a:buNone/>
            </a:pPr>
            <a:r>
              <a:rPr lang="en-US" sz="2000">
                <a:solidFill>
                  <a:schemeClr val="lt1"/>
                </a:solidFill>
                <a:latin typeface="Roboto"/>
                <a:ea typeface="Roboto"/>
                <a:cs typeface="Roboto"/>
                <a:sym typeface="Roboto"/>
              </a:rPr>
              <a:t>How can dams affect water quality?</a:t>
            </a:r>
            <a:endParaRPr sz="2000">
              <a:solidFill>
                <a:schemeClr val="lt1"/>
              </a:solidFill>
              <a:latin typeface="Roboto"/>
              <a:ea typeface="Roboto"/>
              <a:cs typeface="Roboto"/>
              <a:sym typeface="Roboto"/>
            </a:endParaRPr>
          </a:p>
          <a:p>
            <a:pPr marL="0" lvl="0" indent="0" algn="l" rtl="0">
              <a:spcBef>
                <a:spcPts val="1600"/>
              </a:spcBef>
              <a:spcAft>
                <a:spcPts val="0"/>
              </a:spcAft>
              <a:buNone/>
            </a:pPr>
            <a:r>
              <a:rPr lang="en-US" sz="2000">
                <a:solidFill>
                  <a:schemeClr val="lt1"/>
                </a:solidFill>
                <a:latin typeface="Roboto"/>
                <a:ea typeface="Roboto"/>
                <a:cs typeface="Roboto"/>
                <a:sym typeface="Roboto"/>
              </a:rPr>
              <a:t>How can dams impact living things?</a:t>
            </a:r>
            <a:endParaRPr sz="2000">
              <a:solidFill>
                <a:schemeClr val="lt1"/>
              </a:solidFill>
              <a:latin typeface="Roboto"/>
              <a:ea typeface="Roboto"/>
              <a:cs typeface="Roboto"/>
              <a:sym typeface="Roboto"/>
            </a:endParaRPr>
          </a:p>
          <a:p>
            <a:pPr marL="0" lvl="0" indent="0" algn="l" rtl="0">
              <a:spcBef>
                <a:spcPts val="1600"/>
              </a:spcBef>
              <a:spcAft>
                <a:spcPts val="1600"/>
              </a:spcAft>
              <a:buNone/>
            </a:pPr>
            <a:endParaRPr sz="2000">
              <a:solidFill>
                <a:schemeClr val="lt1"/>
              </a:solidFill>
              <a:latin typeface="Roboto"/>
              <a:ea typeface="Roboto"/>
              <a:cs typeface="Roboto"/>
              <a:sym typeface="Roboto"/>
            </a:endParaRPr>
          </a:p>
        </p:txBody>
      </p:sp>
      <p:grpSp>
        <p:nvGrpSpPr>
          <p:cNvPr id="121" name="Google Shape;121;p2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22" name="Google Shape;122;p26" descr="BLM Alaska Fire Service Masthead graphic" title="BLM Alaska Fire Service Masthead graphic"/>
            <p:cNvGrpSpPr/>
            <p:nvPr/>
          </p:nvGrpSpPr>
          <p:grpSpPr>
            <a:xfrm>
              <a:off x="0" y="0"/>
              <a:ext cx="9144003" cy="572198"/>
              <a:chOff x="0" y="0"/>
              <a:chExt cx="9144003" cy="572198"/>
            </a:xfrm>
          </p:grpSpPr>
          <p:pic>
            <p:nvPicPr>
              <p:cNvPr id="123" name="Google Shape;123;p2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24" name="Google Shape;124;p2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25" name="Google Shape;125;p2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rgbClr val="000000"/>
                  </a:solidFill>
                  <a:latin typeface="Roboto"/>
                  <a:ea typeface="Roboto"/>
                  <a:cs typeface="Roboto"/>
                  <a:sym typeface="Roboto"/>
                </a:endParaRPr>
              </a:p>
            </p:txBody>
          </p:sp>
        </p:grpSp>
        <p:pic>
          <p:nvPicPr>
            <p:cNvPr id="126" name="Google Shape;126;p26"/>
            <p:cNvPicPr preferRelativeResize="0"/>
            <p:nvPr/>
          </p:nvPicPr>
          <p:blipFill>
            <a:blip r:embed="rId5">
              <a:alphaModFix/>
            </a:blip>
            <a:stretch>
              <a:fillRect/>
            </a:stretch>
          </p:blipFill>
          <p:spPr>
            <a:xfrm>
              <a:off x="8455876" y="63300"/>
              <a:ext cx="584799" cy="5722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5" name="Google Shape;415;p44">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416" name="Google Shape;416;p44" descr="BLM Alaska Fire Service Masthead graphic" title="BLM Alaska Fire Service Masthead graphic"/>
            <p:cNvGrpSpPr/>
            <p:nvPr/>
          </p:nvGrpSpPr>
          <p:grpSpPr>
            <a:xfrm>
              <a:off x="0" y="0"/>
              <a:ext cx="9144003" cy="572198"/>
              <a:chOff x="0" y="0"/>
              <a:chExt cx="9144003" cy="572198"/>
            </a:xfrm>
          </p:grpSpPr>
          <p:pic>
            <p:nvPicPr>
              <p:cNvPr id="417" name="Google Shape;417;p44"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418" name="Google Shape;418;p4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19" name="Google Shape;419;p4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420" name="Google Shape;420;p44"/>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45641E85-4C80-4B30-AE7D-9409548F45A3}"/>
              </a:ext>
            </a:extLst>
          </p:cNvPr>
          <p:cNvSpPr>
            <a:spLocks noGrp="1"/>
          </p:cNvSpPr>
          <p:nvPr>
            <p:ph type="title"/>
          </p:nvPr>
        </p:nvSpPr>
        <p:spPr/>
        <p:txBody>
          <a:bodyPr/>
          <a:lstStyle/>
          <a:p>
            <a:r>
              <a:rPr lang="en-US"/>
              <a:t>Site</a:t>
            </a:r>
            <a:r>
              <a:rPr lang="en-US" baseline="0"/>
              <a:t> 3, third slide</a:t>
            </a:r>
            <a:endParaRPr lang="en-US"/>
          </a:p>
        </p:txBody>
      </p:sp>
      <p:sp>
        <p:nvSpPr>
          <p:cNvPr id="414" name="Google Shape;414;p44"/>
          <p:cNvSpPr txBox="1">
            <a:spLocks noGrp="1"/>
          </p:cNvSpPr>
          <p:nvPr>
            <p:ph type="body" idx="1"/>
          </p:nvPr>
        </p:nvSpPr>
        <p:spPr>
          <a:xfrm>
            <a:off x="231600" y="664300"/>
            <a:ext cx="4595700" cy="43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a:solidFill>
                  <a:schemeClr val="lt1"/>
                </a:solidFill>
                <a:latin typeface="Roboto"/>
                <a:ea typeface="Roboto"/>
                <a:cs typeface="Roboto"/>
                <a:sym typeface="Roboto"/>
              </a:rPr>
              <a:t>Which waterway do you think has more types </a:t>
            </a:r>
            <a:r>
              <a:rPr lang="en-US" sz="1800">
                <a:solidFill>
                  <a:schemeClr val="bg1"/>
                </a:solidFill>
                <a:latin typeface="Roboto"/>
                <a:ea typeface="Roboto"/>
                <a:cs typeface="Roboto"/>
                <a:sym typeface="Roboto"/>
              </a:rPr>
              <a:t>of macroinvertebrates</a:t>
            </a:r>
            <a:r>
              <a:rPr lang="en-US" sz="1800">
                <a:solidFill>
                  <a:schemeClr val="lt1"/>
                </a:solidFill>
                <a:latin typeface="Roboto"/>
                <a:ea typeface="Roboto"/>
                <a:cs typeface="Roboto"/>
                <a:sym typeface="Roboto"/>
              </a:rPr>
              <a:t>: Thunderbird Creek or Eklutna River? </a:t>
            </a:r>
            <a:endParaRPr sz="1800">
              <a:solidFill>
                <a:schemeClr val="lt1"/>
              </a:solidFill>
              <a:latin typeface="Roboto"/>
              <a:ea typeface="Roboto"/>
              <a:cs typeface="Roboto"/>
              <a:sym typeface="Roboto"/>
            </a:endParaRPr>
          </a:p>
          <a:p>
            <a:pPr marL="0" lvl="0" indent="0" algn="l" rtl="0">
              <a:lnSpc>
                <a:spcPct val="100000"/>
              </a:lnSpc>
              <a:spcBef>
                <a:spcPts val="1600"/>
              </a:spcBef>
              <a:spcAft>
                <a:spcPts val="1600"/>
              </a:spcAft>
              <a:buNone/>
            </a:pPr>
            <a:r>
              <a:rPr lang="en-US" sz="1800">
                <a:solidFill>
                  <a:schemeClr val="lt1"/>
                </a:solidFill>
                <a:latin typeface="Roboto"/>
                <a:ea typeface="Roboto"/>
                <a:cs typeface="Roboto"/>
                <a:sym typeface="Roboto"/>
              </a:rPr>
              <a:t>Write your prediction.</a:t>
            </a:r>
            <a:endParaRPr sz="1800">
              <a:solidFill>
                <a:schemeClr val="lt1"/>
              </a:solidFill>
              <a:latin typeface="Roboto"/>
              <a:ea typeface="Roboto"/>
              <a:cs typeface="Roboto"/>
              <a:sym typeface="Roboto"/>
            </a:endParaRPr>
          </a:p>
        </p:txBody>
      </p:sp>
      <p:grpSp>
        <p:nvGrpSpPr>
          <p:cNvPr id="422" name="Google Shape;422;p44" descr="A graphic of a sheet of notebook paper set up for site 3. The word &quot;prediction&quot; has been added to the bottom."/>
          <p:cNvGrpSpPr/>
          <p:nvPr/>
        </p:nvGrpSpPr>
        <p:grpSpPr>
          <a:xfrm>
            <a:off x="734000" y="2324165"/>
            <a:ext cx="3210650" cy="2714851"/>
            <a:chOff x="677825" y="1553745"/>
            <a:chExt cx="3210650" cy="1889775"/>
          </a:xfrm>
        </p:grpSpPr>
        <p:pic>
          <p:nvPicPr>
            <p:cNvPr id="423" name="Google Shape;423;p44"/>
            <p:cNvPicPr preferRelativeResize="0"/>
            <p:nvPr/>
          </p:nvPicPr>
          <p:blipFill rotWithShape="1">
            <a:blip r:embed="rId6">
              <a:alphaModFix/>
            </a:blip>
            <a:srcRect b="44484"/>
            <a:stretch/>
          </p:blipFill>
          <p:spPr>
            <a:xfrm>
              <a:off x="677825" y="1553745"/>
              <a:ext cx="3210650" cy="1889775"/>
            </a:xfrm>
            <a:prstGeom prst="rect">
              <a:avLst/>
            </a:prstGeom>
            <a:noFill/>
            <a:ln w="9525" cap="flat" cmpd="sng">
              <a:solidFill>
                <a:srgbClr val="000000"/>
              </a:solidFill>
              <a:prstDash val="solid"/>
              <a:round/>
              <a:headEnd type="none" w="sm" len="sm"/>
              <a:tailEnd type="none" w="sm" len="sm"/>
            </a:ln>
          </p:spPr>
        </p:pic>
        <p:sp>
          <p:nvSpPr>
            <p:cNvPr id="424" name="Google Shape;424;p44"/>
            <p:cNvSpPr txBox="1"/>
            <p:nvPr/>
          </p:nvSpPr>
          <p:spPr>
            <a:xfrm>
              <a:off x="1058827" y="1712430"/>
              <a:ext cx="15411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50" b="1">
                  <a:latin typeface="Roboto" panose="02000000000000000000" pitchFamily="2" charset="0"/>
                  <a:ea typeface="Roboto" panose="02000000000000000000" pitchFamily="2" charset="0"/>
                  <a:cs typeface="Caveat"/>
                  <a:sym typeface="Caveat"/>
                </a:rPr>
                <a:t>Site 3</a:t>
              </a:r>
              <a:endParaRPr sz="1550" b="1">
                <a:latin typeface="Roboto" panose="02000000000000000000" pitchFamily="2" charset="0"/>
                <a:ea typeface="Roboto" panose="02000000000000000000" pitchFamily="2" charset="0"/>
                <a:cs typeface="Caveat"/>
                <a:sym typeface="Caveat"/>
              </a:endParaRPr>
            </a:p>
          </p:txBody>
        </p:sp>
        <p:sp>
          <p:nvSpPr>
            <p:cNvPr id="425" name="Google Shape;425;p44"/>
            <p:cNvSpPr txBox="1"/>
            <p:nvPr/>
          </p:nvSpPr>
          <p:spPr>
            <a:xfrm>
              <a:off x="1066091" y="2409084"/>
              <a:ext cx="1650300" cy="42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Questions:</a:t>
              </a:r>
              <a:endParaRPr sz="1500" b="1">
                <a:latin typeface="Roboto" panose="02000000000000000000" pitchFamily="2" charset="0"/>
                <a:ea typeface="Roboto" panose="02000000000000000000" pitchFamily="2" charset="0"/>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sp>
          <p:nvSpPr>
            <p:cNvPr id="426" name="Google Shape;426;p44"/>
            <p:cNvSpPr txBox="1"/>
            <p:nvPr/>
          </p:nvSpPr>
          <p:spPr>
            <a:xfrm>
              <a:off x="1058827" y="2076540"/>
              <a:ext cx="17424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Observations:</a:t>
              </a:r>
              <a:endParaRPr sz="1500" b="1">
                <a:latin typeface="Roboto" panose="02000000000000000000" pitchFamily="2" charset="0"/>
                <a:ea typeface="Roboto" panose="02000000000000000000" pitchFamily="2" charset="0"/>
                <a:cs typeface="Caveat"/>
                <a:sym typeface="Caveat"/>
              </a:endParaRPr>
            </a:p>
          </p:txBody>
        </p:sp>
      </p:grpSp>
      <p:pic>
        <p:nvPicPr>
          <p:cNvPr id="428" name="Google Shape;428;p44" descr="A photograph of a macroinvertebrate in clear water at the bottom of a rive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874148" y="1420550"/>
            <a:ext cx="4038249" cy="3349651"/>
          </a:xfrm>
          <a:prstGeom prst="rect">
            <a:avLst/>
          </a:prstGeom>
          <a:noFill/>
          <a:ln>
            <a:noFill/>
          </a:ln>
        </p:spPr>
      </p:pic>
      <p:sp>
        <p:nvSpPr>
          <p:cNvPr id="430" name="Google Shape;430;p44" descr="A text box that shows the macroinvertebrate saying the words, &quot;I need cold clean water with a lot of dissolved oxygen!&quot;"/>
          <p:cNvSpPr/>
          <p:nvPr/>
        </p:nvSpPr>
        <p:spPr>
          <a:xfrm>
            <a:off x="5676475" y="1768075"/>
            <a:ext cx="1243500" cy="949500"/>
          </a:xfrm>
          <a:prstGeom prst="wedgeEllipseCallout">
            <a:avLst>
              <a:gd name="adj1" fmla="val 22321"/>
              <a:gd name="adj2" fmla="val 6499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Roboto"/>
                <a:ea typeface="Roboto"/>
                <a:cs typeface="Roboto"/>
                <a:sym typeface="Roboto"/>
              </a:rPr>
              <a:t>I need cold, clean water with lots of dissolved oxygen!</a:t>
            </a:r>
            <a:endParaRPr sz="1000">
              <a:latin typeface="Roboto"/>
              <a:ea typeface="Roboto"/>
              <a:cs typeface="Roboto"/>
              <a:sym typeface="Roboto"/>
            </a:endParaRPr>
          </a:p>
        </p:txBody>
      </p:sp>
      <p:sp>
        <p:nvSpPr>
          <p:cNvPr id="429" name="Google Shape;429;p44"/>
          <p:cNvSpPr txBox="1"/>
          <p:nvPr/>
        </p:nvSpPr>
        <p:spPr>
          <a:xfrm>
            <a:off x="7207013" y="4719100"/>
            <a:ext cx="1752232" cy="261600"/>
          </a:xfrm>
          <a:prstGeom prst="rect">
            <a:avLst/>
          </a:prstGeom>
          <a:noFill/>
          <a:ln>
            <a:noFill/>
          </a:ln>
        </p:spPr>
        <p:txBody>
          <a:bodyPr spcFirstLastPara="1" wrap="square" lIns="68575" tIns="68575" rIns="68575" bIns="68575" anchor="t" anchorCtr="0">
            <a:spAutoFit/>
          </a:bodyPr>
          <a:lstStyle/>
          <a:p>
            <a:pPr marL="0" lvl="0" indent="0" algn="r" rtl="0">
              <a:spcBef>
                <a:spcPts val="0"/>
              </a:spcBef>
              <a:spcAft>
                <a:spcPts val="0"/>
              </a:spcAft>
              <a:buNone/>
            </a:pPr>
            <a:r>
              <a:rPr lang="en-US" sz="800" b="1" i="0" dirty="0">
                <a:solidFill>
                  <a:schemeClr val="bg1"/>
                </a:solidFill>
                <a:effectLst/>
                <a:latin typeface="Roboto" panose="02000000000000000000" pitchFamily="2" charset="0"/>
                <a:ea typeface="Roboto" panose="02000000000000000000" pitchFamily="2" charset="0"/>
              </a:rPr>
              <a:t>Joe Giersch, </a:t>
            </a:r>
            <a:r>
              <a:rPr lang="en-US" sz="8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USGS</a:t>
            </a:r>
          </a:p>
        </p:txBody>
      </p:sp>
      <p:sp>
        <p:nvSpPr>
          <p:cNvPr id="427" name="Google Shape;427;p44">
            <a:extLst>
              <a:ext uri="{C183D7F6-B498-43B3-948B-1728B52AA6E4}">
                <adec:decorative xmlns:adec="http://schemas.microsoft.com/office/drawing/2017/decorative" val="1"/>
              </a:ext>
            </a:extLst>
          </p:cNvPr>
          <p:cNvSpPr txBox="1"/>
          <p:nvPr/>
        </p:nvSpPr>
        <p:spPr>
          <a:xfrm>
            <a:off x="1140450" y="4234021"/>
            <a:ext cx="277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Prediction: </a:t>
            </a:r>
            <a:endParaRPr sz="1500" b="1">
              <a:latin typeface="Roboto" panose="02000000000000000000" pitchFamily="2" charset="0"/>
              <a:ea typeface="Roboto" panose="02000000000000000000" pitchFamily="2" charset="0"/>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2" name="Title 1">
            <a:extLst>
              <a:ext uri="{FF2B5EF4-FFF2-40B4-BE49-F238E27FC236}">
                <a16:creationId xmlns:a16="http://schemas.microsoft.com/office/drawing/2014/main" id="{3E85B252-6A9D-4217-A11C-09E3A2490FE1}"/>
              </a:ext>
            </a:extLst>
          </p:cNvPr>
          <p:cNvSpPr>
            <a:spLocks noGrp="1"/>
          </p:cNvSpPr>
          <p:nvPr>
            <p:ph type="title"/>
          </p:nvPr>
        </p:nvSpPr>
        <p:spPr/>
        <p:txBody>
          <a:bodyPr/>
          <a:lstStyle/>
          <a:p>
            <a:r>
              <a:rPr lang="en-US"/>
              <a:t>Site 3, fourth slide</a:t>
            </a:r>
          </a:p>
        </p:txBody>
      </p:sp>
      <p:sp>
        <p:nvSpPr>
          <p:cNvPr id="435" name="Google Shape;435;p45"/>
          <p:cNvSpPr txBox="1">
            <a:spLocks noGrp="1"/>
          </p:cNvSpPr>
          <p:nvPr>
            <p:ph type="body" idx="1"/>
          </p:nvPr>
        </p:nvSpPr>
        <p:spPr>
          <a:xfrm>
            <a:off x="241649" y="1693187"/>
            <a:ext cx="3779700" cy="2408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a:solidFill>
                  <a:srgbClr val="FFFFFF"/>
                </a:solidFill>
                <a:latin typeface="Roboto"/>
                <a:ea typeface="Roboto"/>
                <a:cs typeface="Roboto"/>
                <a:sym typeface="Roboto"/>
              </a:rPr>
              <a:t>Thunderbird Creek has 34 different types of macroinvertebrates. </a:t>
            </a:r>
            <a:endParaRPr sz="1800">
              <a:solidFill>
                <a:srgbClr val="FFFFFF"/>
              </a:solidFill>
              <a:latin typeface="Roboto"/>
              <a:ea typeface="Roboto"/>
              <a:cs typeface="Roboto"/>
              <a:sym typeface="Roboto"/>
            </a:endParaRPr>
          </a:p>
          <a:p>
            <a:pPr marL="0" lvl="0" indent="0" algn="l" rtl="0">
              <a:lnSpc>
                <a:spcPct val="100000"/>
              </a:lnSpc>
              <a:spcBef>
                <a:spcPts val="1600"/>
              </a:spcBef>
              <a:spcAft>
                <a:spcPts val="0"/>
              </a:spcAft>
              <a:buNone/>
            </a:pPr>
            <a:r>
              <a:rPr lang="en-US" sz="1800">
                <a:solidFill>
                  <a:srgbClr val="FFFFFF"/>
                </a:solidFill>
                <a:latin typeface="Roboto"/>
                <a:ea typeface="Roboto"/>
                <a:cs typeface="Roboto"/>
                <a:sym typeface="Roboto"/>
              </a:rPr>
              <a:t>The Eklutna River has 20.</a:t>
            </a:r>
            <a:endParaRPr sz="1800">
              <a:solidFill>
                <a:srgbClr val="FFFFFF"/>
              </a:solidFill>
              <a:latin typeface="Roboto"/>
              <a:ea typeface="Roboto"/>
              <a:cs typeface="Roboto"/>
              <a:sym typeface="Roboto"/>
            </a:endParaRPr>
          </a:p>
          <a:p>
            <a:pPr marL="0" lvl="0" indent="0" algn="l" rtl="0">
              <a:lnSpc>
                <a:spcPct val="100000"/>
              </a:lnSpc>
              <a:spcBef>
                <a:spcPts val="1600"/>
              </a:spcBef>
              <a:spcAft>
                <a:spcPts val="0"/>
              </a:spcAft>
              <a:buNone/>
            </a:pPr>
            <a:r>
              <a:rPr lang="en-US" sz="1800">
                <a:solidFill>
                  <a:srgbClr val="FFFFFF"/>
                </a:solidFill>
                <a:latin typeface="Roboto"/>
                <a:ea typeface="Roboto"/>
                <a:cs typeface="Roboto"/>
                <a:sym typeface="Roboto"/>
              </a:rPr>
              <a:t>Why do you think Thunderbird Creek has more types of macroinvertebrates than the Eklutna River?</a:t>
            </a:r>
            <a:endParaRPr sz="1800">
              <a:solidFill>
                <a:srgbClr val="FFFFFF"/>
              </a:solidFill>
              <a:latin typeface="Roboto"/>
              <a:ea typeface="Roboto"/>
              <a:cs typeface="Roboto"/>
              <a:sym typeface="Roboto"/>
            </a:endParaRPr>
          </a:p>
          <a:p>
            <a:pPr marL="0" lvl="0" indent="0" algn="l" rtl="0">
              <a:lnSpc>
                <a:spcPct val="100000"/>
              </a:lnSpc>
              <a:spcBef>
                <a:spcPts val="1600"/>
              </a:spcBef>
              <a:spcAft>
                <a:spcPts val="1600"/>
              </a:spcAft>
              <a:buNone/>
            </a:pPr>
            <a:endParaRPr sz="1800">
              <a:solidFill>
                <a:srgbClr val="FFFFFF"/>
              </a:solidFill>
              <a:latin typeface="Roboto"/>
              <a:ea typeface="Roboto"/>
              <a:cs typeface="Roboto"/>
              <a:sym typeface="Roboto"/>
            </a:endParaRPr>
          </a:p>
        </p:txBody>
      </p:sp>
      <p:grpSp>
        <p:nvGrpSpPr>
          <p:cNvPr id="436" name="Google Shape;436;p45">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437" name="Google Shape;437;p45" descr="BLM Alaska Fire Service Masthead graphic" title="BLM Alaska Fire Service Masthead graphic"/>
            <p:cNvGrpSpPr/>
            <p:nvPr/>
          </p:nvGrpSpPr>
          <p:grpSpPr>
            <a:xfrm>
              <a:off x="0" y="0"/>
              <a:ext cx="9144003" cy="572198"/>
              <a:chOff x="0" y="0"/>
              <a:chExt cx="9144003" cy="572198"/>
            </a:xfrm>
          </p:grpSpPr>
          <p:pic>
            <p:nvPicPr>
              <p:cNvPr id="438" name="Google Shape;438;p45"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439" name="Google Shape;439;p4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40" name="Google Shape;440;p4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441" name="Google Shape;441;p45"/>
            <p:cNvPicPr preferRelativeResize="0"/>
            <p:nvPr/>
          </p:nvPicPr>
          <p:blipFill rotWithShape="1">
            <a:blip r:embed="rId5">
              <a:alphaModFix/>
            </a:blip>
            <a:srcRect/>
            <a:stretch/>
          </p:blipFill>
          <p:spPr>
            <a:xfrm>
              <a:off x="8455876" y="63300"/>
              <a:ext cx="584799" cy="572200"/>
            </a:xfrm>
            <a:prstGeom prst="rect">
              <a:avLst/>
            </a:prstGeom>
            <a:noFill/>
            <a:ln>
              <a:noFill/>
            </a:ln>
          </p:spPr>
        </p:pic>
      </p:grpSp>
      <p:pic>
        <p:nvPicPr>
          <p:cNvPr id="444" name="Google Shape;444;p45" descr="A bar graph titled, &quot;number of different types of macroinvertebrates.&quot; The bar graph has data listed for both Lower Eklutna River and Thunderbird Creek. Lower Eklutna river has 20 different types of macroinvertebrates. Thunderbird creek has 34 different types of macroinvertebrates. "/>
          <p:cNvPicPr preferRelativeResize="0"/>
          <p:nvPr/>
        </p:nvPicPr>
        <p:blipFill>
          <a:blip r:embed="rId6">
            <a:alphaModFix/>
          </a:blip>
          <a:stretch>
            <a:fillRect/>
          </a:stretch>
        </p:blipFill>
        <p:spPr>
          <a:xfrm>
            <a:off x="4235563" y="1501975"/>
            <a:ext cx="4600575" cy="2790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51" name="Google Shape;451;p46">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452" name="Google Shape;452;p46" descr="BLM Alaska Fire Service Masthead graphic" title="BLM Alaska Fire Service Masthead graphic"/>
            <p:cNvGrpSpPr/>
            <p:nvPr/>
          </p:nvGrpSpPr>
          <p:grpSpPr>
            <a:xfrm>
              <a:off x="0" y="0"/>
              <a:ext cx="9144003" cy="572198"/>
              <a:chOff x="0" y="0"/>
              <a:chExt cx="9144003" cy="572198"/>
            </a:xfrm>
          </p:grpSpPr>
          <p:pic>
            <p:nvPicPr>
              <p:cNvPr id="453" name="Google Shape;453;p46"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454" name="Google Shape;454;p4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55" name="Google Shape;455;p4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456" name="Google Shape;456;p46"/>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41D97229-C511-4F8B-B488-E68E7CE1A6EE}"/>
              </a:ext>
            </a:extLst>
          </p:cNvPr>
          <p:cNvSpPr>
            <a:spLocks noGrp="1"/>
          </p:cNvSpPr>
          <p:nvPr>
            <p:ph type="title"/>
          </p:nvPr>
        </p:nvSpPr>
        <p:spPr/>
        <p:txBody>
          <a:bodyPr/>
          <a:lstStyle/>
          <a:p>
            <a:r>
              <a:rPr lang="en-US"/>
              <a:t>Site</a:t>
            </a:r>
            <a:r>
              <a:rPr lang="en-US" baseline="0"/>
              <a:t> 3, fifth slide</a:t>
            </a:r>
            <a:endParaRPr lang="en-US"/>
          </a:p>
        </p:txBody>
      </p:sp>
      <p:sp>
        <p:nvSpPr>
          <p:cNvPr id="450" name="Google Shape;450;p46"/>
          <p:cNvSpPr txBox="1">
            <a:spLocks noGrp="1"/>
          </p:cNvSpPr>
          <p:nvPr>
            <p:ph type="body" idx="1"/>
          </p:nvPr>
        </p:nvSpPr>
        <p:spPr>
          <a:xfrm>
            <a:off x="241649" y="972474"/>
            <a:ext cx="3923100" cy="363912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dirty="0">
                <a:solidFill>
                  <a:srgbClr val="FFFFFF"/>
                </a:solidFill>
                <a:latin typeface="Roboto"/>
                <a:ea typeface="Roboto"/>
                <a:cs typeface="Roboto"/>
                <a:sym typeface="Roboto"/>
              </a:rPr>
              <a:t>There are no dams on Thunderbird Creek. The water flows naturally through the watershed and is clear instead of cloudy with sediment. </a:t>
            </a:r>
            <a:endParaRPr sz="1800" dirty="0">
              <a:solidFill>
                <a:srgbClr val="FFFFFF"/>
              </a:solidFill>
              <a:latin typeface="Roboto"/>
              <a:ea typeface="Roboto"/>
              <a:cs typeface="Roboto"/>
              <a:sym typeface="Roboto"/>
            </a:endParaRPr>
          </a:p>
          <a:p>
            <a:pPr marL="0" lvl="0" indent="0" algn="l" rtl="0">
              <a:lnSpc>
                <a:spcPct val="100000"/>
              </a:lnSpc>
              <a:spcBef>
                <a:spcPts val="1600"/>
              </a:spcBef>
              <a:spcAft>
                <a:spcPts val="0"/>
              </a:spcAft>
              <a:buNone/>
            </a:pPr>
            <a:r>
              <a:rPr lang="en-US" sz="1800" dirty="0">
                <a:solidFill>
                  <a:srgbClr val="FFFFFF"/>
                </a:solidFill>
                <a:latin typeface="Roboto"/>
                <a:ea typeface="Roboto"/>
                <a:cs typeface="Roboto"/>
                <a:sym typeface="Roboto"/>
              </a:rPr>
              <a:t>Scientists collect and identify macroinvertebrates to determine the health of waterways. </a:t>
            </a:r>
            <a:endParaRPr sz="1800" dirty="0">
              <a:solidFill>
                <a:srgbClr val="FFFFFF"/>
              </a:solidFill>
              <a:latin typeface="Roboto"/>
              <a:ea typeface="Roboto"/>
              <a:cs typeface="Roboto"/>
              <a:sym typeface="Roboto"/>
            </a:endParaRPr>
          </a:p>
          <a:p>
            <a:pPr marL="0" lvl="0" indent="0" algn="l" rtl="0">
              <a:lnSpc>
                <a:spcPct val="100000"/>
              </a:lnSpc>
              <a:spcBef>
                <a:spcPts val="1600"/>
              </a:spcBef>
              <a:spcAft>
                <a:spcPts val="1600"/>
              </a:spcAft>
              <a:buNone/>
            </a:pPr>
            <a:r>
              <a:rPr lang="en-US" sz="1800" dirty="0">
                <a:solidFill>
                  <a:srgbClr val="FFFFFF"/>
                </a:solidFill>
                <a:latin typeface="Roboto"/>
                <a:ea typeface="Roboto"/>
                <a:cs typeface="Roboto"/>
                <a:sym typeface="Roboto"/>
              </a:rPr>
              <a:t>If the number of different types of macroinvertebrates increases, it may indicate the Eklutna River is getting healthier.</a:t>
            </a:r>
            <a:endParaRPr sz="1800" dirty="0">
              <a:solidFill>
                <a:srgbClr val="FFFFFF"/>
              </a:solidFill>
              <a:latin typeface="Roboto"/>
              <a:ea typeface="Roboto"/>
              <a:cs typeface="Roboto"/>
              <a:sym typeface="Roboto"/>
            </a:endParaRPr>
          </a:p>
        </p:txBody>
      </p:sp>
      <p:pic>
        <p:nvPicPr>
          <p:cNvPr id="449" name="Google Shape;449;p46" descr="A photograph of the confluence of Thunderbird Creek and the Eklutna River. The water is moving rapidly over rock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493453" y="839698"/>
            <a:ext cx="3962424" cy="3978490"/>
          </a:xfrm>
          <a:prstGeom prst="rect">
            <a:avLst/>
          </a:prstGeom>
          <a:noFill/>
          <a:ln>
            <a:noFill/>
          </a:ln>
        </p:spPr>
      </p:pic>
      <p:sp>
        <p:nvSpPr>
          <p:cNvPr id="458" name="Google Shape;458;p46"/>
          <p:cNvSpPr txBox="1"/>
          <p:nvPr/>
        </p:nvSpPr>
        <p:spPr>
          <a:xfrm>
            <a:off x="7557521" y="4760785"/>
            <a:ext cx="1086568" cy="261600"/>
          </a:xfrm>
          <a:prstGeom prst="rect">
            <a:avLst/>
          </a:prstGeom>
          <a:noFill/>
          <a:ln>
            <a:noFill/>
          </a:ln>
          <a:effectLst>
            <a:outerShdw blurRad="57150" dist="19050" dir="5400000" algn="bl" rotWithShape="0">
              <a:srgbClr val="000000">
                <a:alpha val="97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a:solidFill>
                  <a:srgbClr val="FFFFFF"/>
                </a:solidFill>
                <a:effectLst>
                  <a:outerShdw blurRad="38100" dist="38100" dir="2700000" algn="tl">
                    <a:srgbClr val="000000">
                      <a:alpha val="43137"/>
                    </a:srgbClr>
                  </a:outerShdw>
                </a:effectLst>
                <a:latin typeface="Roboto"/>
                <a:ea typeface="Roboto"/>
                <a:cs typeface="Roboto"/>
                <a:sym typeface="Roboto"/>
              </a:rPr>
              <a:t>©Erin Larson, APU </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itle 1">
            <a:extLst>
              <a:ext uri="{FF2B5EF4-FFF2-40B4-BE49-F238E27FC236}">
                <a16:creationId xmlns:a16="http://schemas.microsoft.com/office/drawing/2014/main" id="{313BD3F1-A6CC-418B-B9FC-2D5BCF68E266}"/>
              </a:ext>
            </a:extLst>
          </p:cNvPr>
          <p:cNvSpPr>
            <a:spLocks noGrp="1"/>
          </p:cNvSpPr>
          <p:nvPr>
            <p:ph type="title"/>
          </p:nvPr>
        </p:nvSpPr>
        <p:spPr>
          <a:xfrm>
            <a:off x="322851" y="668047"/>
            <a:ext cx="8520600" cy="572700"/>
          </a:xfrm>
        </p:spPr>
        <p:txBody>
          <a:bodyPr/>
          <a:lstStyle/>
          <a:p>
            <a:pPr marL="0" lvl="0" indent="0" rtl="0">
              <a:lnSpc>
                <a:spcPct val="100000"/>
              </a:lnSpc>
              <a:spcBef>
                <a:spcPts val="0"/>
              </a:spcBef>
              <a:spcAft>
                <a:spcPts val="1600"/>
              </a:spcAft>
              <a:buSzPts val="1400"/>
              <a:buNone/>
            </a:pPr>
            <a:r>
              <a:rPr lang="en-US" sz="1800" dirty="0">
                <a:solidFill>
                  <a:schemeClr val="lt1"/>
                </a:solidFill>
                <a:latin typeface="Roboto"/>
                <a:ea typeface="Roboto"/>
                <a:cs typeface="Roboto"/>
                <a:sym typeface="Roboto"/>
              </a:rPr>
              <a:t>The final stop on your downstream journey is Site 4.</a:t>
            </a:r>
            <a:br>
              <a:rPr lang="en-US" sz="6000" dirty="0">
                <a:solidFill>
                  <a:schemeClr val="lt1"/>
                </a:solidFill>
                <a:latin typeface="Roboto"/>
                <a:ea typeface="Roboto"/>
                <a:cs typeface="Roboto"/>
                <a:sym typeface="Roboto"/>
              </a:rPr>
            </a:br>
            <a:endParaRPr lang="en-US" sz="2400" dirty="0">
              <a:solidFill>
                <a:schemeClr val="lt1"/>
              </a:solidFill>
              <a:latin typeface="Roboto"/>
              <a:ea typeface="Roboto"/>
              <a:cs typeface="Roboto"/>
              <a:sym typeface="Roboto"/>
            </a:endParaRPr>
          </a:p>
        </p:txBody>
      </p:sp>
      <p:grpSp>
        <p:nvGrpSpPr>
          <p:cNvPr id="465" name="Google Shape;465;p47">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466" name="Google Shape;466;p47" descr="BLM Alaska Fire Service Masthead graphic" title="BLM Alaska Fire Service Masthead graphic"/>
            <p:cNvGrpSpPr/>
            <p:nvPr/>
          </p:nvGrpSpPr>
          <p:grpSpPr>
            <a:xfrm>
              <a:off x="0" y="0"/>
              <a:ext cx="9144003" cy="572198"/>
              <a:chOff x="0" y="0"/>
              <a:chExt cx="9144003" cy="572198"/>
            </a:xfrm>
          </p:grpSpPr>
          <p:pic>
            <p:nvPicPr>
              <p:cNvPr id="467" name="Google Shape;467;p47"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468" name="Google Shape;468;p4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69" name="Google Shape;469;p4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470" name="Google Shape;470;p47"/>
            <p:cNvPicPr preferRelativeResize="0"/>
            <p:nvPr/>
          </p:nvPicPr>
          <p:blipFill rotWithShape="1">
            <a:blip r:embed="rId5">
              <a:alphaModFix/>
            </a:blip>
            <a:srcRect/>
            <a:stretch/>
          </p:blipFill>
          <p:spPr>
            <a:xfrm>
              <a:off x="8455876" y="63300"/>
              <a:ext cx="584799" cy="572200"/>
            </a:xfrm>
            <a:prstGeom prst="rect">
              <a:avLst/>
            </a:prstGeom>
            <a:noFill/>
            <a:ln>
              <a:noFill/>
            </a:ln>
          </p:spPr>
        </p:pic>
      </p:grpSp>
      <p:grpSp>
        <p:nvGrpSpPr>
          <p:cNvPr id="18" name="Group 17">
            <a:extLst>
              <a:ext uri="{FF2B5EF4-FFF2-40B4-BE49-F238E27FC236}">
                <a16:creationId xmlns:a16="http://schemas.microsoft.com/office/drawing/2014/main" id="{14BEB7D2-C8A5-F27C-9920-ACA03015D8A0}"/>
              </a:ext>
            </a:extLst>
          </p:cNvPr>
          <p:cNvGrpSpPr/>
          <p:nvPr/>
        </p:nvGrpSpPr>
        <p:grpSpPr>
          <a:xfrm>
            <a:off x="0" y="1653800"/>
            <a:ext cx="9144000" cy="3276599"/>
            <a:chOff x="-1" y="1866901"/>
            <a:chExt cx="9144000" cy="3276599"/>
          </a:xfrm>
        </p:grpSpPr>
        <p:pic>
          <p:nvPicPr>
            <p:cNvPr id="3" name="Picture 2" descr="A circle highlighting sit 4 on the map">
              <a:extLst>
                <a:ext uri="{FF2B5EF4-FFF2-40B4-BE49-F238E27FC236}">
                  <a16:creationId xmlns:a16="http://schemas.microsoft.com/office/drawing/2014/main" id="{044492E0-14FC-A7DA-879B-CEF870415243}"/>
                </a:ext>
              </a:extLst>
            </p:cNvPr>
            <p:cNvPicPr>
              <a:picLocks noChangeAspect="1"/>
            </p:cNvPicPr>
            <p:nvPr/>
          </p:nvPicPr>
          <p:blipFill rotWithShape="1">
            <a:blip r:embed="rId6"/>
            <a:srcRect t="11893" b="24404"/>
            <a:stretch/>
          </p:blipFill>
          <p:spPr>
            <a:xfrm>
              <a:off x="-1" y="1866901"/>
              <a:ext cx="9144000" cy="3276599"/>
            </a:xfrm>
            <a:prstGeom prst="rect">
              <a:avLst/>
            </a:prstGeom>
          </p:spPr>
        </p:pic>
        <p:grpSp>
          <p:nvGrpSpPr>
            <p:cNvPr id="4" name="Group 3">
              <a:extLst>
                <a:ext uri="{FF2B5EF4-FFF2-40B4-BE49-F238E27FC236}">
                  <a16:creationId xmlns:a16="http://schemas.microsoft.com/office/drawing/2014/main" id="{B49E7BFD-A988-7869-3098-0367F4C1027C}"/>
                </a:ext>
                <a:ext uri="{C183D7F6-B498-43B3-948B-1728B52AA6E4}">
                  <adec:decorative xmlns:adec="http://schemas.microsoft.com/office/drawing/2017/decorative" val="1"/>
                </a:ext>
              </a:extLst>
            </p:cNvPr>
            <p:cNvGrpSpPr/>
            <p:nvPr/>
          </p:nvGrpSpPr>
          <p:grpSpPr>
            <a:xfrm>
              <a:off x="502058" y="3289272"/>
              <a:ext cx="6299186" cy="773128"/>
              <a:chOff x="501756" y="2031052"/>
              <a:chExt cx="6299186" cy="773128"/>
            </a:xfrm>
          </p:grpSpPr>
          <p:grpSp>
            <p:nvGrpSpPr>
              <p:cNvPr id="5" name="Group 4">
                <a:extLst>
                  <a:ext uri="{FF2B5EF4-FFF2-40B4-BE49-F238E27FC236}">
                    <a16:creationId xmlns:a16="http://schemas.microsoft.com/office/drawing/2014/main" id="{F3A1092F-2159-9797-1B9A-731958B41463}"/>
                  </a:ext>
                </a:extLst>
              </p:cNvPr>
              <p:cNvGrpSpPr/>
              <p:nvPr/>
            </p:nvGrpSpPr>
            <p:grpSpPr>
              <a:xfrm>
                <a:off x="6457844" y="2031052"/>
                <a:ext cx="343098" cy="343098"/>
                <a:chOff x="1167808" y="1747784"/>
                <a:chExt cx="506819" cy="506819"/>
              </a:xfrm>
            </p:grpSpPr>
            <p:sp>
              <p:nvSpPr>
                <p:cNvPr id="15" name="Oval 14">
                  <a:extLst>
                    <a:ext uri="{FF2B5EF4-FFF2-40B4-BE49-F238E27FC236}">
                      <a16:creationId xmlns:a16="http://schemas.microsoft.com/office/drawing/2014/main" id="{065147B8-8B65-60CA-91E3-37BA2BCD6B82}"/>
                    </a:ext>
                  </a:extLst>
                </p:cNvPr>
                <p:cNvSpPr/>
                <p:nvPr/>
              </p:nvSpPr>
              <p:spPr>
                <a:xfrm>
                  <a:off x="1249325" y="1870288"/>
                  <a:ext cx="283535" cy="283535"/>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adge 1 with solid fill">
                  <a:extLst>
                    <a:ext uri="{FF2B5EF4-FFF2-40B4-BE49-F238E27FC236}">
                      <a16:creationId xmlns:a16="http://schemas.microsoft.com/office/drawing/2014/main" id="{FF92572E-9177-42CE-126A-ABCE8650F9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7808" y="1747784"/>
                  <a:ext cx="506819" cy="506819"/>
                </a:xfrm>
                <a:prstGeom prst="rect">
                  <a:avLst/>
                </a:prstGeom>
              </p:spPr>
            </p:pic>
          </p:grpSp>
          <p:grpSp>
            <p:nvGrpSpPr>
              <p:cNvPr id="6" name="Group 5">
                <a:extLst>
                  <a:ext uri="{FF2B5EF4-FFF2-40B4-BE49-F238E27FC236}">
                    <a16:creationId xmlns:a16="http://schemas.microsoft.com/office/drawing/2014/main" id="{1CDEB451-BAB1-50EF-1000-073959776AFA}"/>
                  </a:ext>
                </a:extLst>
              </p:cNvPr>
              <p:cNvGrpSpPr/>
              <p:nvPr/>
            </p:nvGrpSpPr>
            <p:grpSpPr>
              <a:xfrm>
                <a:off x="1928364" y="2085162"/>
                <a:ext cx="343099" cy="343099"/>
                <a:chOff x="3456611" y="2513083"/>
                <a:chExt cx="343099" cy="343099"/>
              </a:xfrm>
            </p:grpSpPr>
            <p:sp>
              <p:nvSpPr>
                <p:cNvPr id="13" name="Oval 12">
                  <a:extLst>
                    <a:ext uri="{FF2B5EF4-FFF2-40B4-BE49-F238E27FC236}">
                      <a16:creationId xmlns:a16="http://schemas.microsoft.com/office/drawing/2014/main" id="{09B7B868-9C70-1C2A-3944-A6D4D4DD3049}"/>
                    </a:ext>
                  </a:extLst>
                </p:cNvPr>
                <p:cNvSpPr/>
                <p:nvPr/>
              </p:nvSpPr>
              <p:spPr>
                <a:xfrm>
                  <a:off x="3514855" y="2572224"/>
                  <a:ext cx="226609" cy="226609"/>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adge with solid fill">
                  <a:extLst>
                    <a:ext uri="{FF2B5EF4-FFF2-40B4-BE49-F238E27FC236}">
                      <a16:creationId xmlns:a16="http://schemas.microsoft.com/office/drawing/2014/main" id="{903C73AB-25B2-8AA7-BA23-624B7FDDB3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56611" y="2513083"/>
                  <a:ext cx="343099" cy="343099"/>
                </a:xfrm>
                <a:prstGeom prst="rect">
                  <a:avLst/>
                </a:prstGeom>
              </p:spPr>
            </p:pic>
          </p:grpSp>
          <p:grpSp>
            <p:nvGrpSpPr>
              <p:cNvPr id="7" name="Group 6">
                <a:extLst>
                  <a:ext uri="{FF2B5EF4-FFF2-40B4-BE49-F238E27FC236}">
                    <a16:creationId xmlns:a16="http://schemas.microsoft.com/office/drawing/2014/main" id="{41016AC8-7F13-E016-EFB8-5BA5A5E4AC61}"/>
                  </a:ext>
                </a:extLst>
              </p:cNvPr>
              <p:cNvGrpSpPr/>
              <p:nvPr/>
            </p:nvGrpSpPr>
            <p:grpSpPr>
              <a:xfrm>
                <a:off x="1346600" y="2461082"/>
                <a:ext cx="343098" cy="343098"/>
                <a:chOff x="3498777" y="2502692"/>
                <a:chExt cx="360885" cy="360885"/>
              </a:xfrm>
            </p:grpSpPr>
            <p:sp>
              <p:nvSpPr>
                <p:cNvPr id="11" name="Oval 10">
                  <a:extLst>
                    <a:ext uri="{FF2B5EF4-FFF2-40B4-BE49-F238E27FC236}">
                      <a16:creationId xmlns:a16="http://schemas.microsoft.com/office/drawing/2014/main" id="{4D577347-28FB-32B9-396C-2DEDAFE10FC6}"/>
                    </a:ext>
                  </a:extLst>
                </p:cNvPr>
                <p:cNvSpPr/>
                <p:nvPr/>
              </p:nvSpPr>
              <p:spPr>
                <a:xfrm>
                  <a:off x="3591061" y="2605000"/>
                  <a:ext cx="176316" cy="176316"/>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adge 3 with solid fill">
                  <a:extLst>
                    <a:ext uri="{FF2B5EF4-FFF2-40B4-BE49-F238E27FC236}">
                      <a16:creationId xmlns:a16="http://schemas.microsoft.com/office/drawing/2014/main" id="{B80FDA32-FB47-F322-62C8-BE4F8FF6B2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98777" y="2502692"/>
                  <a:ext cx="360885" cy="360885"/>
                </a:xfrm>
                <a:prstGeom prst="rect">
                  <a:avLst/>
                </a:prstGeom>
              </p:spPr>
            </p:pic>
          </p:grpSp>
          <p:grpSp>
            <p:nvGrpSpPr>
              <p:cNvPr id="8" name="Group 7">
                <a:extLst>
                  <a:ext uri="{FF2B5EF4-FFF2-40B4-BE49-F238E27FC236}">
                    <a16:creationId xmlns:a16="http://schemas.microsoft.com/office/drawing/2014/main" id="{A9FF8C6B-062C-0D5C-C999-F2841B393087}"/>
                  </a:ext>
                </a:extLst>
              </p:cNvPr>
              <p:cNvGrpSpPr/>
              <p:nvPr/>
            </p:nvGrpSpPr>
            <p:grpSpPr>
              <a:xfrm>
                <a:off x="501756" y="2418569"/>
                <a:ext cx="343099" cy="343099"/>
                <a:chOff x="4114794" y="2093884"/>
                <a:chExt cx="343099" cy="343099"/>
              </a:xfrm>
            </p:grpSpPr>
            <p:sp>
              <p:nvSpPr>
                <p:cNvPr id="9" name="Oval 8">
                  <a:extLst>
                    <a:ext uri="{FF2B5EF4-FFF2-40B4-BE49-F238E27FC236}">
                      <a16:creationId xmlns:a16="http://schemas.microsoft.com/office/drawing/2014/main" id="{273C24C8-5A79-11F3-AE0D-3BE09FF354B3}"/>
                    </a:ext>
                  </a:extLst>
                </p:cNvPr>
                <p:cNvSpPr/>
                <p:nvPr/>
              </p:nvSpPr>
              <p:spPr>
                <a:xfrm>
                  <a:off x="4173589" y="2151690"/>
                  <a:ext cx="226060" cy="227485"/>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adge 4 with solid fill">
                  <a:extLst>
                    <a:ext uri="{FF2B5EF4-FFF2-40B4-BE49-F238E27FC236}">
                      <a16:creationId xmlns:a16="http://schemas.microsoft.com/office/drawing/2014/main" id="{52397019-C743-27AA-6F4B-073F2428F1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14794" y="2093884"/>
                  <a:ext cx="343099" cy="343099"/>
                </a:xfrm>
                <a:prstGeom prst="rect">
                  <a:avLst/>
                </a:prstGeom>
              </p:spPr>
            </p:pic>
          </p:grpSp>
        </p:grpSp>
        <p:sp>
          <p:nvSpPr>
            <p:cNvPr id="473" name="Google Shape;473;p47">
              <a:extLst>
                <a:ext uri="{C183D7F6-B498-43B3-948B-1728B52AA6E4}">
                  <adec:decorative xmlns:adec="http://schemas.microsoft.com/office/drawing/2017/decorative" val="1"/>
                </a:ext>
              </a:extLst>
            </p:cNvPr>
            <p:cNvSpPr/>
            <p:nvPr/>
          </p:nvSpPr>
          <p:spPr>
            <a:xfrm>
              <a:off x="352089" y="3575934"/>
              <a:ext cx="643800" cy="592200"/>
            </a:xfrm>
            <a:prstGeom prst="ellipse">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D928EFAF-3793-5B98-E290-D9988C3ACAB8}"/>
              </a:ext>
            </a:extLst>
          </p:cNvPr>
          <p:cNvSpPr txBox="1"/>
          <p:nvPr/>
        </p:nvSpPr>
        <p:spPr>
          <a:xfrm>
            <a:off x="6207941" y="4930399"/>
            <a:ext cx="3488720"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CNES/Airbus, 2022 Maxar Technologies</a:t>
            </a:r>
            <a:endParaRPr lang="en-US" sz="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grpSp>
        <p:nvGrpSpPr>
          <p:cNvPr id="480" name="Google Shape;480;p48">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481" name="Google Shape;481;p48" descr="BLM Alaska Fire Service Masthead graphic" title="BLM Alaska Fire Service Masthead graphic"/>
            <p:cNvGrpSpPr/>
            <p:nvPr/>
          </p:nvGrpSpPr>
          <p:grpSpPr>
            <a:xfrm>
              <a:off x="0" y="0"/>
              <a:ext cx="9144003" cy="572198"/>
              <a:chOff x="0" y="0"/>
              <a:chExt cx="9144003" cy="572198"/>
            </a:xfrm>
          </p:grpSpPr>
          <p:pic>
            <p:nvPicPr>
              <p:cNvPr id="482" name="Google Shape;482;p48"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483" name="Google Shape;483;p4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84" name="Google Shape;484;p4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485" name="Google Shape;485;p48"/>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1427FA2D-F4CB-4764-85A7-1D5C6427F544}"/>
              </a:ext>
            </a:extLst>
          </p:cNvPr>
          <p:cNvSpPr>
            <a:spLocks noGrp="1"/>
          </p:cNvSpPr>
          <p:nvPr>
            <p:ph type="title"/>
          </p:nvPr>
        </p:nvSpPr>
        <p:spPr/>
        <p:txBody>
          <a:bodyPr/>
          <a:lstStyle/>
          <a:p>
            <a:r>
              <a:rPr lang="en-US" dirty="0"/>
              <a:t>Site 4, second slide</a:t>
            </a:r>
          </a:p>
        </p:txBody>
      </p:sp>
      <p:sp>
        <p:nvSpPr>
          <p:cNvPr id="479" name="Google Shape;479;p48"/>
          <p:cNvSpPr txBox="1">
            <a:spLocks noGrp="1"/>
          </p:cNvSpPr>
          <p:nvPr>
            <p:ph type="body" idx="1"/>
          </p:nvPr>
        </p:nvSpPr>
        <p:spPr>
          <a:xfrm>
            <a:off x="117000" y="599450"/>
            <a:ext cx="4308600" cy="1583700"/>
          </a:xfrm>
          <a:prstGeom prst="rect">
            <a:avLst/>
          </a:prstGeom>
          <a:noFill/>
          <a:ln>
            <a:noFill/>
          </a:ln>
        </p:spPr>
        <p:txBody>
          <a:bodyPr spcFirstLastPara="1" wrap="square" lIns="91425" tIns="91425" rIns="91425" bIns="91425" anchor="t" anchorCtr="0">
            <a:noAutofit/>
          </a:bodyPr>
          <a:lstStyle/>
          <a:p>
            <a:pPr marL="0" indent="0">
              <a:lnSpc>
                <a:spcPct val="100000"/>
              </a:lnSpc>
              <a:buNone/>
            </a:pPr>
            <a:r>
              <a:rPr lang="en-US" sz="1800" dirty="0">
                <a:solidFill>
                  <a:srgbClr val="FFFFFF"/>
                </a:solidFill>
                <a:latin typeface="Roboto"/>
                <a:ea typeface="Roboto"/>
                <a:cs typeface="Roboto"/>
                <a:sym typeface="Roboto"/>
              </a:rPr>
              <a:t>Site 4 is the near the </a:t>
            </a:r>
            <a:r>
              <a:rPr lang="en-US" sz="1800" dirty="0">
                <a:solidFill>
                  <a:schemeClr val="bg1"/>
                </a:solidFill>
                <a:latin typeface="Roboto"/>
                <a:ea typeface="Roboto"/>
                <a:cs typeface="Roboto"/>
                <a:sym typeface="Roboto"/>
              </a:rPr>
              <a:t>estuary</a:t>
            </a:r>
            <a:r>
              <a:rPr lang="en-US" sz="1800" dirty="0">
                <a:solidFill>
                  <a:srgbClr val="FFFFFF"/>
                </a:solidFill>
                <a:latin typeface="Roboto"/>
                <a:ea typeface="Roboto"/>
                <a:cs typeface="Roboto"/>
                <a:sym typeface="Roboto"/>
              </a:rPr>
              <a:t>, where the Eklutna River flows into the ocean. </a:t>
            </a:r>
            <a:endParaRPr sz="1800">
              <a:solidFill>
                <a:srgbClr val="FFFFFF"/>
              </a:solidFill>
              <a:latin typeface="Roboto"/>
              <a:ea typeface="Roboto"/>
              <a:cs typeface="Roboto"/>
              <a:sym typeface="Roboto"/>
            </a:endParaRPr>
          </a:p>
          <a:p>
            <a:pPr marL="0" indent="0">
              <a:lnSpc>
                <a:spcPct val="100000"/>
              </a:lnSpc>
              <a:spcBef>
                <a:spcPts val="1600"/>
              </a:spcBef>
              <a:buNone/>
            </a:pPr>
            <a:r>
              <a:rPr lang="en-US" sz="1800" dirty="0">
                <a:solidFill>
                  <a:srgbClr val="FFFFFF"/>
                </a:solidFill>
                <a:latin typeface="Roboto"/>
                <a:ea typeface="Roboto"/>
                <a:cs typeface="Roboto"/>
                <a:sym typeface="Roboto"/>
              </a:rPr>
              <a:t>Under Site 4, record your observations. What do you notice?</a:t>
            </a:r>
            <a:endParaRPr sz="1800" dirty="0">
              <a:solidFill>
                <a:srgbClr val="FFFFFF"/>
              </a:solidFill>
              <a:latin typeface="Roboto"/>
              <a:ea typeface="Roboto"/>
              <a:cs typeface="Roboto"/>
              <a:sym typeface="Roboto"/>
            </a:endParaRPr>
          </a:p>
          <a:p>
            <a:pPr marL="0" lvl="0" indent="0" algn="l" rtl="0">
              <a:lnSpc>
                <a:spcPct val="100000"/>
              </a:lnSpc>
              <a:spcBef>
                <a:spcPts val="1600"/>
              </a:spcBef>
              <a:spcAft>
                <a:spcPts val="1600"/>
              </a:spcAft>
              <a:buNone/>
            </a:pPr>
            <a:r>
              <a:rPr lang="en-US" sz="1800" dirty="0">
                <a:solidFill>
                  <a:srgbClr val="FFFFFF"/>
                </a:solidFill>
                <a:latin typeface="Roboto"/>
                <a:ea typeface="Roboto"/>
                <a:cs typeface="Roboto"/>
                <a:sym typeface="Roboto"/>
              </a:rPr>
              <a:t>Next, write down 1-3 questions you have about this area.</a:t>
            </a:r>
            <a:endParaRPr sz="1800">
              <a:solidFill>
                <a:srgbClr val="FFFFFF"/>
              </a:solidFill>
              <a:latin typeface="Roboto"/>
              <a:ea typeface="Roboto"/>
              <a:cs typeface="Roboto"/>
              <a:sym typeface="Roboto"/>
            </a:endParaRPr>
          </a:p>
        </p:txBody>
      </p:sp>
      <p:grpSp>
        <p:nvGrpSpPr>
          <p:cNvPr id="3" name="Group 2" descr="A graphic of a sheet of notebook paper which shows examples of how to set up the writing prompt. Site 4 is listed at the top of the page. Underneath that, the word &quot;observations&quot; is written. Several lines under that, the word &quot;questions&quot; is written.">
            <a:extLst>
              <a:ext uri="{FF2B5EF4-FFF2-40B4-BE49-F238E27FC236}">
                <a16:creationId xmlns:a16="http://schemas.microsoft.com/office/drawing/2014/main" id="{FE86C895-F1A7-4DED-B56F-054EE7FD72D9}"/>
              </a:ext>
            </a:extLst>
          </p:cNvPr>
          <p:cNvGrpSpPr/>
          <p:nvPr/>
        </p:nvGrpSpPr>
        <p:grpSpPr>
          <a:xfrm>
            <a:off x="830225" y="2925345"/>
            <a:ext cx="3210650" cy="1889775"/>
            <a:chOff x="830225" y="2925345"/>
            <a:chExt cx="3210650" cy="1889775"/>
          </a:xfrm>
        </p:grpSpPr>
        <p:pic>
          <p:nvPicPr>
            <p:cNvPr id="18" name="Google Shape;234;p33">
              <a:extLst>
                <a:ext uri="{FF2B5EF4-FFF2-40B4-BE49-F238E27FC236}">
                  <a16:creationId xmlns:a16="http://schemas.microsoft.com/office/drawing/2014/main" id="{FFBAD0FF-2B5E-4E83-BD76-ED43372C0C8F}"/>
                </a:ext>
              </a:extLst>
            </p:cNvPr>
            <p:cNvPicPr preferRelativeResize="0"/>
            <p:nvPr/>
          </p:nvPicPr>
          <p:blipFill rotWithShape="1">
            <a:blip r:embed="rId6">
              <a:alphaModFix/>
            </a:blip>
            <a:srcRect b="44484"/>
            <a:stretch/>
          </p:blipFill>
          <p:spPr>
            <a:xfrm>
              <a:off x="830225" y="2925345"/>
              <a:ext cx="3210650" cy="1889775"/>
            </a:xfrm>
            <a:prstGeom prst="rect">
              <a:avLst/>
            </a:prstGeom>
            <a:noFill/>
            <a:ln w="9525" cap="flat" cmpd="sng">
              <a:solidFill>
                <a:srgbClr val="000000"/>
              </a:solidFill>
              <a:prstDash val="solid"/>
              <a:round/>
              <a:headEnd type="none" w="sm" len="sm"/>
              <a:tailEnd type="none" w="sm" len="sm"/>
            </a:ln>
          </p:spPr>
        </p:pic>
        <p:sp>
          <p:nvSpPr>
            <p:cNvPr id="19" name="Google Shape;235;p33">
              <a:extLst>
                <a:ext uri="{FF2B5EF4-FFF2-40B4-BE49-F238E27FC236}">
                  <a16:creationId xmlns:a16="http://schemas.microsoft.com/office/drawing/2014/main" id="{832A63D4-8713-4CF9-868D-7342CE95D6F6}"/>
                </a:ext>
              </a:extLst>
            </p:cNvPr>
            <p:cNvSpPr txBox="1"/>
            <p:nvPr/>
          </p:nvSpPr>
          <p:spPr>
            <a:xfrm>
              <a:off x="1211227" y="3023362"/>
              <a:ext cx="1541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50" b="1">
                  <a:latin typeface="Roboto" panose="02000000000000000000" pitchFamily="2" charset="0"/>
                  <a:ea typeface="Roboto" panose="02000000000000000000" pitchFamily="2" charset="0"/>
                  <a:cs typeface="Caveat"/>
                  <a:sym typeface="Caveat"/>
                </a:rPr>
                <a:t>Site 4</a:t>
              </a:r>
              <a:endParaRPr sz="1550" b="1">
                <a:latin typeface="Roboto" panose="02000000000000000000" pitchFamily="2" charset="0"/>
                <a:ea typeface="Roboto" panose="02000000000000000000" pitchFamily="2" charset="0"/>
                <a:cs typeface="Caveat"/>
                <a:sym typeface="Caveat"/>
              </a:endParaRPr>
            </a:p>
          </p:txBody>
        </p:sp>
        <p:sp>
          <p:nvSpPr>
            <p:cNvPr id="20" name="Google Shape;236;p33">
              <a:extLst>
                <a:ext uri="{FF2B5EF4-FFF2-40B4-BE49-F238E27FC236}">
                  <a16:creationId xmlns:a16="http://schemas.microsoft.com/office/drawing/2014/main" id="{01A25550-362F-42A0-8095-AA87AAC0805D}"/>
                </a:ext>
              </a:extLst>
            </p:cNvPr>
            <p:cNvSpPr txBox="1"/>
            <p:nvPr/>
          </p:nvSpPr>
          <p:spPr>
            <a:xfrm>
              <a:off x="1180984" y="4025398"/>
              <a:ext cx="165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Questions:</a:t>
              </a:r>
              <a:endParaRPr sz="1500" b="1">
                <a:latin typeface="Roboto" panose="02000000000000000000" pitchFamily="2" charset="0"/>
                <a:ea typeface="Roboto" panose="02000000000000000000" pitchFamily="2" charset="0"/>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sp>
          <p:nvSpPr>
            <p:cNvPr id="21" name="Google Shape;237;p33">
              <a:extLst>
                <a:ext uri="{FF2B5EF4-FFF2-40B4-BE49-F238E27FC236}">
                  <a16:creationId xmlns:a16="http://schemas.microsoft.com/office/drawing/2014/main" id="{6DC887AD-DE29-40F5-8E33-4914EE3237BA}"/>
                </a:ext>
              </a:extLst>
            </p:cNvPr>
            <p:cNvSpPr txBox="1"/>
            <p:nvPr/>
          </p:nvSpPr>
          <p:spPr>
            <a:xfrm>
              <a:off x="1180984" y="3385592"/>
              <a:ext cx="1742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Observations:</a:t>
              </a:r>
              <a:endParaRPr sz="1500" b="1">
                <a:latin typeface="Roboto" panose="02000000000000000000" pitchFamily="2" charset="0"/>
                <a:ea typeface="Roboto" panose="02000000000000000000" pitchFamily="2" charset="0"/>
                <a:cs typeface="Caveat"/>
                <a:sym typeface="Caveat"/>
              </a:endParaRPr>
            </a:p>
          </p:txBody>
        </p:sp>
      </p:grpSp>
      <p:pic>
        <p:nvPicPr>
          <p:cNvPr id="478" name="Google Shape;478;p48" descr="A photograph of the Eklutna River with mountains in the background. The river is wider at this site compared to previous sites."/>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479825" y="1028700"/>
            <a:ext cx="4504376" cy="3378275"/>
          </a:xfrm>
          <a:prstGeom prst="rect">
            <a:avLst/>
          </a:prstGeom>
          <a:noFill/>
          <a:ln>
            <a:noFill/>
          </a:ln>
        </p:spPr>
      </p:pic>
      <p:sp>
        <p:nvSpPr>
          <p:cNvPr id="487" name="Google Shape;487;p48"/>
          <p:cNvSpPr txBox="1"/>
          <p:nvPr/>
        </p:nvSpPr>
        <p:spPr>
          <a:xfrm>
            <a:off x="7667985" y="4379398"/>
            <a:ext cx="1476015" cy="261600"/>
          </a:xfrm>
          <a:prstGeom prst="rect">
            <a:avLst/>
          </a:prstGeom>
          <a:noFill/>
          <a:ln>
            <a:noFill/>
          </a:ln>
          <a:effectLst>
            <a:outerShdw blurRad="57150" dist="19050" dir="5400000" algn="bl" rotWithShape="0">
              <a:srgbClr val="000000">
                <a:alpha val="92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dirty="0">
                <a:solidFill>
                  <a:srgbClr val="FFFFFF"/>
                </a:solidFill>
                <a:effectLst>
                  <a:outerShdw blurRad="38100" dist="38100" dir="2700000" algn="tl">
                    <a:srgbClr val="000000">
                      <a:alpha val="43137"/>
                    </a:srgbClr>
                  </a:outerShdw>
                </a:effectLst>
                <a:latin typeface="Roboto"/>
                <a:ea typeface="Roboto"/>
                <a:cs typeface="Roboto"/>
                <a:sym typeface="Roboto"/>
              </a:rPr>
              <a:t> © Native Village of Eklutna</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499" name="Google Shape;499;p49">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500" name="Google Shape;500;p49" descr="BLM Alaska Fire Service Masthead graphic" title="BLM Alaska Fire Service Masthead graphic"/>
            <p:cNvGrpSpPr/>
            <p:nvPr/>
          </p:nvGrpSpPr>
          <p:grpSpPr>
            <a:xfrm>
              <a:off x="0" y="0"/>
              <a:ext cx="9144003" cy="572198"/>
              <a:chOff x="0" y="0"/>
              <a:chExt cx="9144003" cy="572198"/>
            </a:xfrm>
          </p:grpSpPr>
          <p:pic>
            <p:nvPicPr>
              <p:cNvPr id="501" name="Google Shape;501;p49"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502" name="Google Shape;502;p4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03" name="Google Shape;503;p4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504" name="Google Shape;504;p49"/>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23904F1-99AD-436E-96B8-B4230BD279E5}"/>
              </a:ext>
            </a:extLst>
          </p:cNvPr>
          <p:cNvSpPr>
            <a:spLocks noGrp="1"/>
          </p:cNvSpPr>
          <p:nvPr>
            <p:ph type="title"/>
          </p:nvPr>
        </p:nvSpPr>
        <p:spPr/>
        <p:txBody>
          <a:bodyPr/>
          <a:lstStyle/>
          <a:p>
            <a:r>
              <a:rPr lang="en-US"/>
              <a:t>Site 4, third slide</a:t>
            </a:r>
          </a:p>
        </p:txBody>
      </p:sp>
      <p:sp>
        <p:nvSpPr>
          <p:cNvPr id="498" name="Google Shape;498;p49"/>
          <p:cNvSpPr txBox="1">
            <a:spLocks noGrp="1"/>
          </p:cNvSpPr>
          <p:nvPr>
            <p:ph type="body" idx="1"/>
          </p:nvPr>
        </p:nvSpPr>
        <p:spPr>
          <a:xfrm>
            <a:off x="231600" y="635500"/>
            <a:ext cx="3779100" cy="806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dirty="0">
                <a:solidFill>
                  <a:schemeClr val="lt1"/>
                </a:solidFill>
                <a:latin typeface="Roboto"/>
                <a:ea typeface="Roboto"/>
                <a:cs typeface="Roboto"/>
                <a:sym typeface="Roboto"/>
              </a:rPr>
              <a:t>Do you think the temperature of the river at Site 4 is warm or cold? </a:t>
            </a: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0"/>
              </a:spcAft>
              <a:buNone/>
            </a:pPr>
            <a:r>
              <a:rPr lang="en-US" sz="1800" dirty="0">
                <a:solidFill>
                  <a:schemeClr val="lt1"/>
                </a:solidFill>
                <a:latin typeface="Roboto"/>
                <a:ea typeface="Roboto"/>
                <a:cs typeface="Roboto"/>
                <a:sym typeface="Roboto"/>
              </a:rPr>
              <a:t>Do you think the river has a high or low amount of dissolved oxygen? </a:t>
            </a: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1600"/>
              </a:spcAft>
              <a:buNone/>
            </a:pPr>
            <a:r>
              <a:rPr lang="en-US" sz="1800" dirty="0">
                <a:solidFill>
                  <a:schemeClr val="lt1"/>
                </a:solidFill>
                <a:latin typeface="Roboto"/>
                <a:ea typeface="Roboto"/>
                <a:cs typeface="Roboto"/>
                <a:sym typeface="Roboto"/>
              </a:rPr>
              <a:t>Write your prediction.</a:t>
            </a:r>
            <a:endParaRPr sz="1800" dirty="0">
              <a:solidFill>
                <a:schemeClr val="lt1"/>
              </a:solidFill>
              <a:latin typeface="Roboto"/>
              <a:ea typeface="Roboto"/>
              <a:cs typeface="Roboto"/>
              <a:sym typeface="Roboto"/>
            </a:endParaRPr>
          </a:p>
        </p:txBody>
      </p:sp>
      <p:grpSp>
        <p:nvGrpSpPr>
          <p:cNvPr id="507" name="Google Shape;507;p49" descr="A graphic of a sheet of notebook paper set up for site 4. The word &quot;prediction&quot; has been added to the bottom."/>
          <p:cNvGrpSpPr/>
          <p:nvPr/>
        </p:nvGrpSpPr>
        <p:grpSpPr>
          <a:xfrm>
            <a:off x="469325" y="2691423"/>
            <a:ext cx="3210650" cy="2237675"/>
            <a:chOff x="677825" y="1553751"/>
            <a:chExt cx="3210650" cy="1557619"/>
          </a:xfrm>
        </p:grpSpPr>
        <p:pic>
          <p:nvPicPr>
            <p:cNvPr id="508" name="Google Shape;508;p49"/>
            <p:cNvPicPr preferRelativeResize="0"/>
            <p:nvPr/>
          </p:nvPicPr>
          <p:blipFill rotWithShape="1">
            <a:blip r:embed="rId6">
              <a:alphaModFix/>
            </a:blip>
            <a:srcRect b="54241"/>
            <a:stretch/>
          </p:blipFill>
          <p:spPr>
            <a:xfrm>
              <a:off x="677825" y="1553751"/>
              <a:ext cx="3210650" cy="1557619"/>
            </a:xfrm>
            <a:prstGeom prst="rect">
              <a:avLst/>
            </a:prstGeom>
            <a:noFill/>
            <a:ln w="9525" cap="flat" cmpd="sng">
              <a:solidFill>
                <a:srgbClr val="000000"/>
              </a:solidFill>
              <a:prstDash val="solid"/>
              <a:round/>
              <a:headEnd type="none" w="sm" len="sm"/>
              <a:tailEnd type="none" w="sm" len="sm"/>
            </a:ln>
          </p:spPr>
        </p:pic>
        <p:sp>
          <p:nvSpPr>
            <p:cNvPr id="509" name="Google Shape;509;p49"/>
            <p:cNvSpPr txBox="1"/>
            <p:nvPr/>
          </p:nvSpPr>
          <p:spPr>
            <a:xfrm>
              <a:off x="1058827" y="1712430"/>
              <a:ext cx="15411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50" b="1">
                  <a:latin typeface="Roboto" panose="02000000000000000000" pitchFamily="2" charset="0"/>
                  <a:ea typeface="Roboto" panose="02000000000000000000" pitchFamily="2" charset="0"/>
                  <a:cs typeface="Caveat"/>
                  <a:sym typeface="Caveat"/>
                </a:rPr>
                <a:t>Site 4</a:t>
              </a:r>
              <a:endParaRPr sz="1550" b="1">
                <a:latin typeface="Roboto" panose="02000000000000000000" pitchFamily="2" charset="0"/>
                <a:ea typeface="Roboto" panose="02000000000000000000" pitchFamily="2" charset="0"/>
                <a:cs typeface="Caveat"/>
                <a:sym typeface="Caveat"/>
              </a:endParaRPr>
            </a:p>
          </p:txBody>
        </p:sp>
        <p:sp>
          <p:nvSpPr>
            <p:cNvPr id="510" name="Google Shape;510;p49"/>
            <p:cNvSpPr txBox="1"/>
            <p:nvPr/>
          </p:nvSpPr>
          <p:spPr>
            <a:xfrm>
              <a:off x="1066091" y="2409084"/>
              <a:ext cx="1650300" cy="42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Questions:</a:t>
              </a:r>
              <a:endParaRPr sz="1500" b="1">
                <a:latin typeface="Roboto" panose="02000000000000000000" pitchFamily="2" charset="0"/>
                <a:ea typeface="Roboto" panose="02000000000000000000" pitchFamily="2" charset="0"/>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sp>
          <p:nvSpPr>
            <p:cNvPr id="511" name="Google Shape;511;p49"/>
            <p:cNvSpPr txBox="1"/>
            <p:nvPr/>
          </p:nvSpPr>
          <p:spPr>
            <a:xfrm>
              <a:off x="1046556" y="2060757"/>
              <a:ext cx="17424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Observations:</a:t>
              </a:r>
              <a:endParaRPr sz="1500" b="1">
                <a:latin typeface="Roboto" panose="02000000000000000000" pitchFamily="2" charset="0"/>
                <a:ea typeface="Roboto" panose="02000000000000000000" pitchFamily="2" charset="0"/>
                <a:cs typeface="Caveat"/>
                <a:sym typeface="Caveat"/>
              </a:endParaRPr>
            </a:p>
          </p:txBody>
        </p:sp>
      </p:grpSp>
      <p:pic>
        <p:nvPicPr>
          <p:cNvPr id="497" name="Google Shape;497;p49" descr="A photograph of the Eklutna River. The river is wider at this site compared to previous sites. The river is bordered by tall grasses and shrubs."/>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20025" y="984300"/>
            <a:ext cx="4945526" cy="3640001"/>
          </a:xfrm>
          <a:prstGeom prst="rect">
            <a:avLst/>
          </a:prstGeom>
          <a:noFill/>
          <a:ln>
            <a:noFill/>
          </a:ln>
        </p:spPr>
      </p:pic>
      <p:sp>
        <p:nvSpPr>
          <p:cNvPr id="506" name="Google Shape;506;p49"/>
          <p:cNvSpPr txBox="1"/>
          <p:nvPr/>
        </p:nvSpPr>
        <p:spPr>
          <a:xfrm>
            <a:off x="7651175" y="4590036"/>
            <a:ext cx="1609404" cy="261600"/>
          </a:xfrm>
          <a:prstGeom prst="rect">
            <a:avLst/>
          </a:prstGeom>
          <a:noFill/>
          <a:ln>
            <a:noFill/>
          </a:ln>
          <a:effectLst>
            <a:outerShdw blurRad="57150" dist="19050" dir="5400000" algn="bl" rotWithShape="0">
              <a:srgbClr val="000000">
                <a:alpha val="91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dirty="0">
                <a:solidFill>
                  <a:srgbClr val="FFFFFF"/>
                </a:solidFill>
                <a:effectLst>
                  <a:outerShdw blurRad="38100" dist="38100" dir="2700000" algn="tl">
                    <a:srgbClr val="000000">
                      <a:alpha val="43137"/>
                    </a:srgbClr>
                  </a:outerShdw>
                </a:effectLst>
                <a:latin typeface="Roboto"/>
                <a:ea typeface="Roboto"/>
                <a:cs typeface="Roboto"/>
                <a:sym typeface="Roboto"/>
              </a:rPr>
              <a:t> ©  Native Village of Eklutna</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512" name="Google Shape;512;p49">
            <a:extLst>
              <a:ext uri="{C183D7F6-B498-43B3-948B-1728B52AA6E4}">
                <adec:decorative xmlns:adec="http://schemas.microsoft.com/office/drawing/2017/decorative" val="1"/>
              </a:ext>
            </a:extLst>
          </p:cNvPr>
          <p:cNvSpPr txBox="1"/>
          <p:nvPr/>
        </p:nvSpPr>
        <p:spPr>
          <a:xfrm>
            <a:off x="838056" y="4375175"/>
            <a:ext cx="2778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Prediction: </a:t>
            </a:r>
            <a:endParaRPr sz="1500" b="1">
              <a:latin typeface="Roboto" panose="02000000000000000000" pitchFamily="2" charset="0"/>
              <a:ea typeface="Roboto" panose="02000000000000000000" pitchFamily="2" charset="0"/>
              <a:cs typeface="Caveat"/>
              <a:sym typeface="Cave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alpha val="91000"/>
          </a:srgbClr>
        </a:solidFill>
        <a:effectLst/>
      </p:bgPr>
    </p:bg>
    <p:spTree>
      <p:nvGrpSpPr>
        <p:cNvPr id="1" name="Shape 516"/>
        <p:cNvGrpSpPr/>
        <p:nvPr/>
      </p:nvGrpSpPr>
      <p:grpSpPr>
        <a:xfrm>
          <a:off x="0" y="0"/>
          <a:ext cx="0" cy="0"/>
          <a:chOff x="0" y="0"/>
          <a:chExt cx="0" cy="0"/>
        </a:xfrm>
      </p:grpSpPr>
      <p:sp>
        <p:nvSpPr>
          <p:cNvPr id="2" name="Title 1">
            <a:extLst>
              <a:ext uri="{FF2B5EF4-FFF2-40B4-BE49-F238E27FC236}">
                <a16:creationId xmlns:a16="http://schemas.microsoft.com/office/drawing/2014/main" id="{D34A042F-1F7B-2768-030F-B81EAB78507B}"/>
              </a:ext>
            </a:extLst>
          </p:cNvPr>
          <p:cNvSpPr>
            <a:spLocks noGrp="1"/>
          </p:cNvSpPr>
          <p:nvPr>
            <p:ph type="title"/>
          </p:nvPr>
        </p:nvSpPr>
        <p:spPr/>
        <p:txBody>
          <a:bodyPr/>
          <a:lstStyle/>
          <a:p>
            <a:r>
              <a:rPr lang="en-US" dirty="0"/>
              <a:t>Site 4</a:t>
            </a:r>
          </a:p>
        </p:txBody>
      </p:sp>
      <p:pic>
        <p:nvPicPr>
          <p:cNvPr id="4" name="Picture 3" descr="A picture showing the Eklutna River near its estuary. There is a beaver dam in the water. The river flows through tall grasses.">
            <a:extLst>
              <a:ext uri="{FF2B5EF4-FFF2-40B4-BE49-F238E27FC236}">
                <a16:creationId xmlns:a16="http://schemas.microsoft.com/office/drawing/2014/main" id="{54C40891-2426-4F34-9575-E217FAAFD2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89287"/>
            <a:ext cx="9144000" cy="4654212"/>
          </a:xfrm>
          <a:prstGeom prst="rect">
            <a:avLst/>
          </a:prstGeom>
        </p:spPr>
      </p:pic>
      <p:sp>
        <p:nvSpPr>
          <p:cNvPr id="5" name="Rectangle 4" descr="Copyright Native Village of Eklutna">
            <a:extLst>
              <a:ext uri="{FF2B5EF4-FFF2-40B4-BE49-F238E27FC236}">
                <a16:creationId xmlns:a16="http://schemas.microsoft.com/office/drawing/2014/main" id="{442AAD2F-31F2-0675-2061-C5CFBADCB996}"/>
              </a:ext>
            </a:extLst>
          </p:cNvPr>
          <p:cNvSpPr/>
          <p:nvPr/>
        </p:nvSpPr>
        <p:spPr>
          <a:xfrm>
            <a:off x="7576457" y="4576535"/>
            <a:ext cx="1564766" cy="577826"/>
          </a:xfrm>
          <a:prstGeom prst="rect">
            <a:avLst/>
          </a:prstGeom>
          <a:solidFill>
            <a:srgbClr val="0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8" name="Google Shape;518;p50">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519" name="Google Shape;519;p50" descr="BLM Alaska Fire Service Masthead graphic" title="BLM Alaska Fire Service Masthead graphic"/>
            <p:cNvGrpSpPr/>
            <p:nvPr/>
          </p:nvGrpSpPr>
          <p:grpSpPr>
            <a:xfrm>
              <a:off x="0" y="0"/>
              <a:ext cx="9144003" cy="572198"/>
              <a:chOff x="0" y="0"/>
              <a:chExt cx="9144003" cy="572198"/>
            </a:xfrm>
          </p:grpSpPr>
          <p:pic>
            <p:nvPicPr>
              <p:cNvPr id="520" name="Google Shape;520;p50" descr="Black Topo line graphic" title="Black Topo line graphic"/>
              <p:cNvPicPr preferRelativeResize="0"/>
              <p:nvPr/>
            </p:nvPicPr>
            <p:blipFill rotWithShape="1">
              <a:blip r:embed="rId4">
                <a:alphaModFix/>
              </a:blip>
              <a:srcRect l="693" t="15709" r="17760" b="78416"/>
              <a:stretch/>
            </p:blipFill>
            <p:spPr>
              <a:xfrm>
                <a:off x="0" y="0"/>
                <a:ext cx="9144003" cy="489286"/>
              </a:xfrm>
              <a:prstGeom prst="rect">
                <a:avLst/>
              </a:prstGeom>
              <a:noFill/>
              <a:ln>
                <a:noFill/>
              </a:ln>
            </p:spPr>
          </p:pic>
          <p:pic>
            <p:nvPicPr>
              <p:cNvPr id="521" name="Google Shape;521;p50" descr="Bureau of Land Management Logo" title="Bureau of Land Management Logo"/>
              <p:cNvPicPr preferRelativeResize="0"/>
              <p:nvPr/>
            </p:nvPicPr>
            <p:blipFill rotWithShape="1">
              <a:blip r:embed="rId5">
                <a:alphaModFix/>
              </a:blip>
              <a:srcRect/>
              <a:stretch/>
            </p:blipFill>
            <p:spPr>
              <a:xfrm>
                <a:off x="241648" y="114722"/>
                <a:ext cx="520818" cy="457476"/>
              </a:xfrm>
              <a:prstGeom prst="rect">
                <a:avLst/>
              </a:prstGeom>
              <a:noFill/>
              <a:ln>
                <a:noFill/>
              </a:ln>
            </p:spPr>
          </p:pic>
          <p:sp>
            <p:nvSpPr>
              <p:cNvPr id="522" name="Google Shape;522;p5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523" name="Google Shape;523;p50"/>
            <p:cNvPicPr preferRelativeResize="0"/>
            <p:nvPr/>
          </p:nvPicPr>
          <p:blipFill rotWithShape="1">
            <a:blip r:embed="rId6">
              <a:alphaModFix/>
            </a:blip>
            <a:srcRect/>
            <a:stretch/>
          </p:blipFill>
          <p:spPr>
            <a:xfrm>
              <a:off x="8455876" y="63300"/>
              <a:ext cx="584799" cy="572200"/>
            </a:xfrm>
            <a:prstGeom prst="rect">
              <a:avLst/>
            </a:prstGeom>
            <a:noFill/>
            <a:ln>
              <a:noFill/>
            </a:ln>
          </p:spPr>
        </p:pic>
      </p:grpSp>
      <p:sp>
        <p:nvSpPr>
          <p:cNvPr id="526" name="Google Shape;526;p50" descr="Text box 1: With additional water from Thunderbird Creek, the lower Eklutna River has a high, steady flow compared to the upper part of the river.&#10;"/>
          <p:cNvSpPr txBox="1"/>
          <p:nvPr/>
        </p:nvSpPr>
        <p:spPr>
          <a:xfrm>
            <a:off x="241649" y="919572"/>
            <a:ext cx="1746600" cy="1477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Roboto"/>
                <a:ea typeface="Roboto"/>
                <a:cs typeface="Roboto"/>
                <a:sym typeface="Roboto"/>
              </a:rPr>
              <a:t>With additional water from Thunderbird Creek, the lower Eklutna River has a high, steady flow compared to the upper part of the river.</a:t>
            </a:r>
            <a:endParaRPr sz="1200" dirty="0">
              <a:latin typeface="Roboto"/>
              <a:ea typeface="Roboto"/>
              <a:cs typeface="Roboto"/>
              <a:sym typeface="Roboto"/>
            </a:endParaRPr>
          </a:p>
        </p:txBody>
      </p:sp>
      <p:sp>
        <p:nvSpPr>
          <p:cNvPr id="531" name="Google Shape;531;p50" descr="Text box 2: Trees shade the water, which keeps the temperature cool. &#10;"/>
          <p:cNvSpPr txBox="1"/>
          <p:nvPr/>
        </p:nvSpPr>
        <p:spPr>
          <a:xfrm>
            <a:off x="3197425" y="914725"/>
            <a:ext cx="1746600" cy="7389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Roboto"/>
                <a:ea typeface="Roboto"/>
                <a:cs typeface="Roboto"/>
                <a:sym typeface="Roboto"/>
              </a:rPr>
              <a:t>Trees shade the water, which keeps the temperature cool. </a:t>
            </a:r>
            <a:endParaRPr sz="1200">
              <a:latin typeface="Roboto"/>
              <a:ea typeface="Roboto"/>
              <a:cs typeface="Roboto"/>
              <a:sym typeface="Roboto"/>
            </a:endParaRPr>
          </a:p>
        </p:txBody>
      </p:sp>
      <p:sp>
        <p:nvSpPr>
          <p:cNvPr id="527" name="Google Shape;527;p50" descr="Text box 3: The temperature of the water is around 42 degrees, cool enough for sensitive macroinvertebrates and salmon to survive.&#10;"/>
          <p:cNvSpPr txBox="1"/>
          <p:nvPr/>
        </p:nvSpPr>
        <p:spPr>
          <a:xfrm>
            <a:off x="6916153" y="821350"/>
            <a:ext cx="2110500" cy="11082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Roboto"/>
                <a:ea typeface="Roboto"/>
                <a:cs typeface="Roboto"/>
                <a:sym typeface="Roboto"/>
              </a:rPr>
              <a:t>The temperature of the water is around 42 degrees, cool enough for sensitive macroinvertebrates and salmon to survive.</a:t>
            </a:r>
            <a:endParaRPr sz="1200">
              <a:latin typeface="Roboto"/>
              <a:ea typeface="Roboto"/>
              <a:cs typeface="Roboto"/>
              <a:sym typeface="Roboto"/>
            </a:endParaRPr>
          </a:p>
        </p:txBody>
      </p:sp>
      <p:sp>
        <p:nvSpPr>
          <p:cNvPr id="528" name="Google Shape;528;p50" descr="Text box 5: The cold water has a high amount of dissolved oxygen, which salmon and other animals need to breathe.&#10;"/>
          <p:cNvSpPr txBox="1"/>
          <p:nvPr/>
        </p:nvSpPr>
        <p:spPr>
          <a:xfrm>
            <a:off x="3413150" y="2046475"/>
            <a:ext cx="1746600" cy="12930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Roboto"/>
                <a:ea typeface="Roboto"/>
                <a:cs typeface="Roboto"/>
                <a:sym typeface="Roboto"/>
              </a:rPr>
              <a:t>The cold water has a high amount of dissolved oxygen, which salmon and other animals need to breathe.</a:t>
            </a:r>
            <a:endParaRPr sz="1200">
              <a:latin typeface="Roboto"/>
              <a:ea typeface="Roboto"/>
              <a:cs typeface="Roboto"/>
              <a:sym typeface="Roboto"/>
            </a:endParaRPr>
          </a:p>
        </p:txBody>
      </p:sp>
      <p:sp>
        <p:nvSpPr>
          <p:cNvPr id="530" name="Google Shape;530;p50" descr="Text box 6: Plants hold the riverbank in place, which prevents erosion. &#10;"/>
          <p:cNvSpPr txBox="1"/>
          <p:nvPr/>
        </p:nvSpPr>
        <p:spPr>
          <a:xfrm>
            <a:off x="6491550" y="2944825"/>
            <a:ext cx="1746600" cy="9234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Roboto"/>
                <a:ea typeface="Roboto"/>
                <a:cs typeface="Roboto"/>
                <a:sym typeface="Roboto"/>
              </a:rPr>
              <a:t>Plants hold the riverbank in place, which prevents erosion. </a:t>
            </a:r>
            <a:endParaRPr sz="1200">
              <a:latin typeface="Roboto"/>
              <a:ea typeface="Roboto"/>
              <a:cs typeface="Roboto"/>
              <a:sym typeface="Roboto"/>
            </a:endParaRPr>
          </a:p>
        </p:txBody>
      </p:sp>
      <p:sp>
        <p:nvSpPr>
          <p:cNvPr id="529" name="Google Shape;529;p50" descr="Text box 4: The temperature of the water is around 42 degrees, cool enough for sensitive macroinvertebrates and salmon to survive.&#10;"/>
          <p:cNvSpPr txBox="1"/>
          <p:nvPr/>
        </p:nvSpPr>
        <p:spPr>
          <a:xfrm>
            <a:off x="143625" y="3990044"/>
            <a:ext cx="2986800" cy="1107965"/>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lvl="0"/>
            <a:r>
              <a:rPr lang="en-US" sz="1200" dirty="0">
                <a:latin typeface="Roboto"/>
                <a:ea typeface="Roboto"/>
                <a:cs typeface="Roboto"/>
                <a:sym typeface="Roboto"/>
              </a:rPr>
              <a:t>Beaver dams slow the water and create deep pools. Young salmon find food and hide from predators in these pools. Spawning salmon rest in the pools on their way upstream.</a:t>
            </a:r>
          </a:p>
        </p:txBody>
      </p:sp>
      <p:sp>
        <p:nvSpPr>
          <p:cNvPr id="525" name="Google Shape;525;p50"/>
          <p:cNvSpPr txBox="1"/>
          <p:nvPr/>
        </p:nvSpPr>
        <p:spPr>
          <a:xfrm>
            <a:off x="7673494" y="4892761"/>
            <a:ext cx="1564766" cy="261600"/>
          </a:xfrm>
          <a:prstGeom prst="rect">
            <a:avLst/>
          </a:prstGeom>
          <a:solidFill>
            <a:schemeClr val="tx1"/>
          </a:solidFill>
          <a:ln>
            <a:noFill/>
          </a:ln>
          <a:effectLst>
            <a:outerShdw blurRad="57150" dist="19050" dir="5400000" algn="bl" rotWithShape="0">
              <a:srgbClr val="000000">
                <a:alpha val="92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dirty="0">
                <a:solidFill>
                  <a:srgbClr val="FFFFFF"/>
                </a:solidFill>
                <a:effectLst>
                  <a:outerShdw blurRad="38100" dist="38100" dir="2700000" algn="tl">
                    <a:srgbClr val="000000">
                      <a:alpha val="43137"/>
                    </a:srgbClr>
                  </a:outerShdw>
                </a:effectLst>
                <a:latin typeface="Roboto"/>
                <a:ea typeface="Roboto"/>
                <a:cs typeface="Roboto"/>
                <a:sym typeface="Roboto"/>
              </a:rPr>
              <a:t> © Native Village of Eklutna</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animEffect transition="in" filter="fade">
                                      <p:cBhvr>
                                        <p:cTn id="7" dur="1000"/>
                                        <p:tgtEl>
                                          <p:spTgt spid="5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7"/>
                                        </p:tgtEl>
                                        <p:attrNameLst>
                                          <p:attrName>style.visibility</p:attrName>
                                        </p:attrNameLst>
                                      </p:cBhvr>
                                      <p:to>
                                        <p:strVal val="visible"/>
                                      </p:to>
                                    </p:set>
                                    <p:animEffect transition="in" filter="fade">
                                      <p:cBhvr>
                                        <p:cTn id="12" dur="1000"/>
                                        <p:tgtEl>
                                          <p:spTgt spid="5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0"/>
                                        </p:tgtEl>
                                        <p:attrNameLst>
                                          <p:attrName>style.visibility</p:attrName>
                                        </p:attrNameLst>
                                      </p:cBhvr>
                                      <p:to>
                                        <p:strVal val="visible"/>
                                      </p:to>
                                    </p:set>
                                    <p:animEffect transition="in" filter="fade">
                                      <p:cBhvr>
                                        <p:cTn id="17" dur="1000"/>
                                        <p:tgtEl>
                                          <p:spTgt spid="5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8"/>
                                        </p:tgtEl>
                                        <p:attrNameLst>
                                          <p:attrName>style.visibility</p:attrName>
                                        </p:attrNameLst>
                                      </p:cBhvr>
                                      <p:to>
                                        <p:strVal val="visible"/>
                                      </p:to>
                                    </p:set>
                                    <p:animEffect transition="in" filter="fade">
                                      <p:cBhvr>
                                        <p:cTn id="22" dur="1000"/>
                                        <p:tgtEl>
                                          <p:spTgt spid="5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9"/>
                                        </p:tgtEl>
                                        <p:attrNameLst>
                                          <p:attrName>style.visibility</p:attrName>
                                        </p:attrNameLst>
                                      </p:cBhvr>
                                      <p:to>
                                        <p:strVal val="visible"/>
                                      </p:to>
                                    </p:set>
                                    <p:animEffect transition="in" filter="fade">
                                      <p:cBhvr>
                                        <p:cTn id="27"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133" name="Google Shape;133;p2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34" name="Google Shape;134;p27" descr="BLM Alaska Fire Service Masthead graphic" title="BLM Alaska Fire Service Masthead graphic"/>
            <p:cNvGrpSpPr/>
            <p:nvPr/>
          </p:nvGrpSpPr>
          <p:grpSpPr>
            <a:xfrm>
              <a:off x="0" y="0"/>
              <a:ext cx="9144003" cy="572198"/>
              <a:chOff x="0" y="0"/>
              <a:chExt cx="9144003" cy="572198"/>
            </a:xfrm>
          </p:grpSpPr>
          <p:pic>
            <p:nvPicPr>
              <p:cNvPr id="135" name="Google Shape;135;p2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36" name="Google Shape;136;p2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37" name="Google Shape;137;p2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rgbClr val="000000"/>
                  </a:solidFill>
                  <a:latin typeface="Roboto"/>
                  <a:ea typeface="Roboto"/>
                  <a:cs typeface="Roboto"/>
                  <a:sym typeface="Roboto"/>
                </a:endParaRPr>
              </a:p>
            </p:txBody>
          </p:sp>
        </p:grpSp>
        <p:pic>
          <p:nvPicPr>
            <p:cNvPr id="138" name="Google Shape;138;p2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9202911E-9D79-46A9-BFC5-F7DACBDDA029}"/>
              </a:ext>
            </a:extLst>
          </p:cNvPr>
          <p:cNvSpPr>
            <a:spLocks noGrp="1"/>
          </p:cNvSpPr>
          <p:nvPr>
            <p:ph type="title"/>
          </p:nvPr>
        </p:nvSpPr>
        <p:spPr>
          <a:xfrm>
            <a:off x="3906969" y="852436"/>
            <a:ext cx="1517100" cy="572700"/>
          </a:xfrm>
        </p:spPr>
        <p:txBody>
          <a:bodyPr/>
          <a:lstStyle/>
          <a:p>
            <a:pP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Materials:</a:t>
            </a:r>
            <a:endParaRPr lang="en-US">
              <a:effectLst/>
            </a:endParaRPr>
          </a:p>
          <a:p>
            <a:endParaRPr lang="en-US"/>
          </a:p>
        </p:txBody>
      </p:sp>
      <p:sp>
        <p:nvSpPr>
          <p:cNvPr id="132" name="Google Shape;132;p27"/>
          <p:cNvSpPr txBox="1">
            <a:spLocks noGrp="1"/>
          </p:cNvSpPr>
          <p:nvPr>
            <p:ph type="body" idx="1"/>
          </p:nvPr>
        </p:nvSpPr>
        <p:spPr>
          <a:xfrm>
            <a:off x="311700" y="832125"/>
            <a:ext cx="8520600" cy="373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000">
              <a:solidFill>
                <a:schemeClr val="lt1"/>
              </a:solidFill>
              <a:latin typeface="Roboto"/>
              <a:ea typeface="Roboto"/>
              <a:cs typeface="Roboto"/>
              <a:sym typeface="Roboto"/>
            </a:endParaRPr>
          </a:p>
          <a:p>
            <a:pPr marL="457200" lvl="0" indent="-355600" algn="l" rtl="0">
              <a:spcBef>
                <a:spcPts val="160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science journal or a piece of paper</a:t>
            </a:r>
            <a:endParaRPr sz="2000">
              <a:solidFill>
                <a:schemeClr val="lt1"/>
              </a:solidFill>
              <a:latin typeface="Roboto"/>
              <a:ea typeface="Roboto"/>
              <a:cs typeface="Roboto"/>
              <a:sym typeface="Roboto"/>
            </a:endParaRPr>
          </a:p>
          <a:p>
            <a:pPr marL="457200" lvl="0" indent="-355600" algn="l" rtl="0">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pencil (or something to write with)</a:t>
            </a:r>
            <a:endParaRPr sz="2000">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28"/>
          <p:cNvSpPr txBox="1">
            <a:spLocks noGrp="1"/>
          </p:cNvSpPr>
          <p:nvPr>
            <p:ph type="title" idx="4294967295"/>
          </p:nvPr>
        </p:nvSpPr>
        <p:spPr>
          <a:xfrm>
            <a:off x="123825" y="603250"/>
            <a:ext cx="9020175" cy="150018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600"/>
              </a:spcAft>
              <a:buClr>
                <a:schemeClr val="dk2"/>
              </a:buClr>
              <a:buSzPts val="1400"/>
              <a:buFont typeface="Arial"/>
              <a:buNone/>
              <a:tabLst/>
              <a:defRPr/>
            </a:pPr>
            <a:r>
              <a:rPr kumimoji="0" lang="en-US" sz="1800" b="0" i="0" u="none" strike="noStrike" kern="0" cap="none" spc="0" normalizeH="0" baseline="0" noProof="0" dirty="0">
                <a:ln>
                  <a:noFill/>
                </a:ln>
                <a:solidFill>
                  <a:schemeClr val="lt1"/>
                </a:solidFill>
                <a:effectLst/>
                <a:uLnTx/>
                <a:uFillTx/>
                <a:latin typeface="Roboto"/>
                <a:ea typeface="Roboto"/>
                <a:cs typeface="Roboto"/>
                <a:sym typeface="Roboto"/>
              </a:rPr>
              <a:t>In this lesson, you will investigate how dams impact natural ecosystems, using the Eklutna Watershed as an example.</a:t>
            </a:r>
          </a:p>
        </p:txBody>
      </p:sp>
      <p:pic>
        <p:nvPicPr>
          <p:cNvPr id="144" name="Google Shape;144;p28" descr="A photograph showing two people with surveying equipment standing in a stream and taking measurements. There are trees, plants, and moss covered rocks along the sides of the stream."/>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06363" y="1400954"/>
            <a:ext cx="5131274" cy="3655863"/>
          </a:xfrm>
          <a:prstGeom prst="rect">
            <a:avLst/>
          </a:prstGeom>
          <a:noFill/>
          <a:ln>
            <a:noFill/>
          </a:ln>
        </p:spPr>
      </p:pic>
      <p:grpSp>
        <p:nvGrpSpPr>
          <p:cNvPr id="146" name="Google Shape;146;p28">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147" name="Google Shape;147;p28" descr="BLM Alaska Fire Service Masthead graphic" title="BLM Alaska Fire Service Masthead graphic"/>
            <p:cNvGrpSpPr/>
            <p:nvPr/>
          </p:nvGrpSpPr>
          <p:grpSpPr>
            <a:xfrm>
              <a:off x="0" y="0"/>
              <a:ext cx="9144003" cy="572198"/>
              <a:chOff x="0" y="0"/>
              <a:chExt cx="9144003" cy="572198"/>
            </a:xfrm>
          </p:grpSpPr>
          <p:pic>
            <p:nvPicPr>
              <p:cNvPr id="148" name="Google Shape;148;p28" descr="Black Topo line graphic" title="Black Topo line graphic"/>
              <p:cNvPicPr preferRelativeResize="0"/>
              <p:nvPr/>
            </p:nvPicPr>
            <p:blipFill rotWithShape="1">
              <a:blip r:embed="rId4">
                <a:alphaModFix/>
              </a:blip>
              <a:srcRect l="693" t="15709" r="17760" b="78416"/>
              <a:stretch/>
            </p:blipFill>
            <p:spPr>
              <a:xfrm>
                <a:off x="0" y="0"/>
                <a:ext cx="9144003" cy="489286"/>
              </a:xfrm>
              <a:prstGeom prst="rect">
                <a:avLst/>
              </a:prstGeom>
              <a:noFill/>
              <a:ln>
                <a:noFill/>
              </a:ln>
            </p:spPr>
          </p:pic>
          <p:pic>
            <p:nvPicPr>
              <p:cNvPr id="149" name="Google Shape;149;p28" descr="Bureau of Land Management Logo" title="Bureau of Land Management Logo"/>
              <p:cNvPicPr preferRelativeResize="0"/>
              <p:nvPr/>
            </p:nvPicPr>
            <p:blipFill rotWithShape="1">
              <a:blip r:embed="rId5">
                <a:alphaModFix/>
              </a:blip>
              <a:srcRect/>
              <a:stretch/>
            </p:blipFill>
            <p:spPr>
              <a:xfrm>
                <a:off x="241648" y="114722"/>
                <a:ext cx="520818" cy="457476"/>
              </a:xfrm>
              <a:prstGeom prst="rect">
                <a:avLst/>
              </a:prstGeom>
              <a:noFill/>
              <a:ln>
                <a:noFill/>
              </a:ln>
            </p:spPr>
          </p:pic>
          <p:sp>
            <p:nvSpPr>
              <p:cNvPr id="150" name="Google Shape;150;p2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151" name="Google Shape;151;p28"/>
            <p:cNvPicPr preferRelativeResize="0"/>
            <p:nvPr/>
          </p:nvPicPr>
          <p:blipFill rotWithShape="1">
            <a:blip r:embed="rId6">
              <a:alphaModFix/>
            </a:blip>
            <a:srcRect/>
            <a:stretch/>
          </p:blipFill>
          <p:spPr>
            <a:xfrm>
              <a:off x="8455876" y="63300"/>
              <a:ext cx="584799" cy="572200"/>
            </a:xfrm>
            <a:prstGeom prst="rect">
              <a:avLst/>
            </a:prstGeom>
            <a:noFill/>
            <a:ln>
              <a:noFill/>
            </a:ln>
          </p:spPr>
        </p:pic>
      </p:grpSp>
      <p:sp>
        <p:nvSpPr>
          <p:cNvPr id="153" name="Google Shape;153;p28"/>
          <p:cNvSpPr txBox="1"/>
          <p:nvPr/>
        </p:nvSpPr>
        <p:spPr>
          <a:xfrm>
            <a:off x="7137637" y="4795217"/>
            <a:ext cx="548700" cy="261600"/>
          </a:xfrm>
          <a:prstGeom prst="rect">
            <a:avLst/>
          </a:prstGeom>
          <a:noFill/>
          <a:ln>
            <a:noFill/>
          </a:ln>
          <a:effectLst>
            <a:outerShdw blurRad="57150" dist="19050" dir="5400000" algn="bl" rotWithShape="0">
              <a:srgbClr val="000000">
                <a:alpha val="74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dirty="0">
                <a:solidFill>
                  <a:srgbClr val="FFFFFF"/>
                </a:solidFill>
                <a:effectLst>
                  <a:outerShdw blurRad="38100" dist="38100" dir="2700000" algn="tl">
                    <a:srgbClr val="000000">
                      <a:alpha val="43137"/>
                    </a:srgbClr>
                  </a:outerShdw>
                </a:effectLst>
                <a:latin typeface="Roboto"/>
                <a:ea typeface="Roboto"/>
                <a:cs typeface="Roboto"/>
                <a:sym typeface="Roboto"/>
              </a:rPr>
              <a:t>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7" name="Picture 6" descr="A map of the area around Eklutna Lake, including the Eklutna Rive.">
            <a:extLst>
              <a:ext uri="{FF2B5EF4-FFF2-40B4-BE49-F238E27FC236}">
                <a16:creationId xmlns:a16="http://schemas.microsoft.com/office/drawing/2014/main" id="{96A0838C-98C9-9642-D362-2B9BCEEE8D3A}"/>
              </a:ext>
            </a:extLst>
          </p:cNvPr>
          <p:cNvPicPr>
            <a:picLocks noChangeAspect="1"/>
          </p:cNvPicPr>
          <p:nvPr/>
        </p:nvPicPr>
        <p:blipFill rotWithShape="1">
          <a:blip r:embed="rId3"/>
          <a:srcRect t="26917" b="11535"/>
          <a:stretch/>
        </p:blipFill>
        <p:spPr>
          <a:xfrm>
            <a:off x="0" y="1712930"/>
            <a:ext cx="9144000" cy="3165799"/>
          </a:xfrm>
          <a:prstGeom prst="rect">
            <a:avLst/>
          </a:prstGeom>
        </p:spPr>
      </p:pic>
      <p:grpSp>
        <p:nvGrpSpPr>
          <p:cNvPr id="9" name="Group 8" descr="A circle labeled 1 marking the location of the Eklutna dam on the map.">
            <a:extLst>
              <a:ext uri="{FF2B5EF4-FFF2-40B4-BE49-F238E27FC236}">
                <a16:creationId xmlns:a16="http://schemas.microsoft.com/office/drawing/2014/main" id="{A1CF0B8D-8B39-B45E-5549-A27F25D93070}"/>
              </a:ext>
            </a:extLst>
          </p:cNvPr>
          <p:cNvGrpSpPr/>
          <p:nvPr/>
        </p:nvGrpSpPr>
        <p:grpSpPr>
          <a:xfrm>
            <a:off x="6458146" y="3301056"/>
            <a:ext cx="343098" cy="343098"/>
            <a:chOff x="1167808" y="1747784"/>
            <a:chExt cx="506819" cy="506819"/>
          </a:xfrm>
        </p:grpSpPr>
        <p:sp>
          <p:nvSpPr>
            <p:cNvPr id="19" name="Oval 18">
              <a:extLst>
                <a:ext uri="{FF2B5EF4-FFF2-40B4-BE49-F238E27FC236}">
                  <a16:creationId xmlns:a16="http://schemas.microsoft.com/office/drawing/2014/main" id="{C6A8E417-89BF-EFF9-7424-954A25ACEDF5}"/>
                </a:ext>
              </a:extLst>
            </p:cNvPr>
            <p:cNvSpPr/>
            <p:nvPr/>
          </p:nvSpPr>
          <p:spPr>
            <a:xfrm>
              <a:off x="1249325" y="1870288"/>
              <a:ext cx="283535" cy="283535"/>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Badge 1 with solid fill">
              <a:extLst>
                <a:ext uri="{FF2B5EF4-FFF2-40B4-BE49-F238E27FC236}">
                  <a16:creationId xmlns:a16="http://schemas.microsoft.com/office/drawing/2014/main" id="{9BFA25E6-6EB9-EB4C-5D2E-F6AA2D8235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808" y="1747784"/>
              <a:ext cx="506819" cy="506819"/>
            </a:xfrm>
            <a:prstGeom prst="rect">
              <a:avLst/>
            </a:prstGeom>
          </p:spPr>
        </p:pic>
      </p:grpSp>
      <p:grpSp>
        <p:nvGrpSpPr>
          <p:cNvPr id="10" name="Group 9" descr="A circle labeled 2 marking the location of the lower Eklutna dam.">
            <a:extLst>
              <a:ext uri="{FF2B5EF4-FFF2-40B4-BE49-F238E27FC236}">
                <a16:creationId xmlns:a16="http://schemas.microsoft.com/office/drawing/2014/main" id="{4AE1A1FE-D876-9F25-8692-9A7D52A85899}"/>
              </a:ext>
            </a:extLst>
          </p:cNvPr>
          <p:cNvGrpSpPr/>
          <p:nvPr/>
        </p:nvGrpSpPr>
        <p:grpSpPr>
          <a:xfrm>
            <a:off x="1928666" y="3355166"/>
            <a:ext cx="343099" cy="343099"/>
            <a:chOff x="3456611" y="2513083"/>
            <a:chExt cx="343099" cy="343099"/>
          </a:xfrm>
        </p:grpSpPr>
        <p:sp>
          <p:nvSpPr>
            <p:cNvPr id="17" name="Oval 16">
              <a:extLst>
                <a:ext uri="{FF2B5EF4-FFF2-40B4-BE49-F238E27FC236}">
                  <a16:creationId xmlns:a16="http://schemas.microsoft.com/office/drawing/2014/main" id="{D47B179A-DFC2-FD74-7629-29FFEE6F8EB9}"/>
                </a:ext>
              </a:extLst>
            </p:cNvPr>
            <p:cNvSpPr/>
            <p:nvPr/>
          </p:nvSpPr>
          <p:spPr>
            <a:xfrm>
              <a:off x="3514855" y="2572224"/>
              <a:ext cx="226609" cy="226609"/>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Badge with solid fill">
              <a:extLst>
                <a:ext uri="{FF2B5EF4-FFF2-40B4-BE49-F238E27FC236}">
                  <a16:creationId xmlns:a16="http://schemas.microsoft.com/office/drawing/2014/main" id="{8F85ED10-966B-7F46-14B5-368D4C0B35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611" y="2513083"/>
              <a:ext cx="343099" cy="343099"/>
            </a:xfrm>
            <a:prstGeom prst="rect">
              <a:avLst/>
            </a:prstGeom>
          </p:spPr>
        </p:pic>
      </p:grpSp>
      <p:grpSp>
        <p:nvGrpSpPr>
          <p:cNvPr id="162" name="Google Shape;162;p29">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163" name="Google Shape;163;p29" descr="BLM Alaska Fire Service Masthead graphic" title="BLM Alaska Fire Service Masthead graphic"/>
            <p:cNvGrpSpPr/>
            <p:nvPr/>
          </p:nvGrpSpPr>
          <p:grpSpPr>
            <a:xfrm>
              <a:off x="0" y="0"/>
              <a:ext cx="9144003" cy="572198"/>
              <a:chOff x="0" y="0"/>
              <a:chExt cx="9144003" cy="572198"/>
            </a:xfrm>
          </p:grpSpPr>
          <p:pic>
            <p:nvPicPr>
              <p:cNvPr id="164" name="Google Shape;164;p29" descr="Black Topo line graphic" title="Black Topo line graphic"/>
              <p:cNvPicPr preferRelativeResize="0"/>
              <p:nvPr/>
            </p:nvPicPr>
            <p:blipFill rotWithShape="1">
              <a:blip r:embed="rId8">
                <a:alphaModFix/>
              </a:blip>
              <a:srcRect l="693" t="15709" r="17760" b="78416"/>
              <a:stretch/>
            </p:blipFill>
            <p:spPr>
              <a:xfrm>
                <a:off x="0" y="0"/>
                <a:ext cx="9144003" cy="489286"/>
              </a:xfrm>
              <a:prstGeom prst="rect">
                <a:avLst/>
              </a:prstGeom>
              <a:noFill/>
              <a:ln>
                <a:noFill/>
              </a:ln>
            </p:spPr>
          </p:pic>
          <p:pic>
            <p:nvPicPr>
              <p:cNvPr id="165" name="Google Shape;165;p29" descr="Bureau of Land Management Logo" title="Bureau of Land Management Logo"/>
              <p:cNvPicPr preferRelativeResize="0"/>
              <p:nvPr/>
            </p:nvPicPr>
            <p:blipFill rotWithShape="1">
              <a:blip r:embed="rId9">
                <a:alphaModFix/>
              </a:blip>
              <a:srcRect/>
              <a:stretch/>
            </p:blipFill>
            <p:spPr>
              <a:xfrm>
                <a:off x="241648" y="114722"/>
                <a:ext cx="520818" cy="457476"/>
              </a:xfrm>
              <a:prstGeom prst="rect">
                <a:avLst/>
              </a:prstGeom>
              <a:noFill/>
              <a:ln>
                <a:noFill/>
              </a:ln>
            </p:spPr>
          </p:pic>
          <p:sp>
            <p:nvSpPr>
              <p:cNvPr id="166" name="Google Shape;166;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167" name="Google Shape;167;p29"/>
            <p:cNvPicPr preferRelativeResize="0"/>
            <p:nvPr/>
          </p:nvPicPr>
          <p:blipFill rotWithShape="1">
            <a:blip r:embed="rId10">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7E3AC7C-606C-4A22-B72A-67174CC65370}"/>
              </a:ext>
            </a:extLst>
          </p:cNvPr>
          <p:cNvSpPr>
            <a:spLocks noGrp="1"/>
          </p:cNvSpPr>
          <p:nvPr>
            <p:ph type="title"/>
          </p:nvPr>
        </p:nvSpPr>
        <p:spPr>
          <a:xfrm>
            <a:off x="133431" y="654527"/>
            <a:ext cx="5788322" cy="572700"/>
          </a:xfrm>
        </p:spPr>
        <p:txBody>
          <a:bodyPr/>
          <a:lstStyle/>
          <a:p>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Two dams have been built in the Eklutna Watershed. </a:t>
            </a:r>
            <a:endParaRPr lang="en-US" dirty="0"/>
          </a:p>
        </p:txBody>
      </p:sp>
      <p:sp>
        <p:nvSpPr>
          <p:cNvPr id="168" name="Google Shape;168;p29" descr="The lower dam was built in the 1920s and provided electricity to Anchorage until the 1950s. It was removed in 2018. The Eklutna River upper dam was built in the 1950s. It is still used today.&#10;"/>
          <p:cNvSpPr txBox="1"/>
          <p:nvPr/>
        </p:nvSpPr>
        <p:spPr>
          <a:xfrm>
            <a:off x="112650" y="635500"/>
            <a:ext cx="8918700" cy="1278900"/>
          </a:xfrm>
          <a:prstGeom prst="rect">
            <a:avLst/>
          </a:prstGeom>
          <a:noFill/>
          <a:ln>
            <a:noFill/>
          </a:ln>
        </p:spPr>
        <p:txBody>
          <a:bodyPr spcFirstLastPara="1" wrap="square" lIns="91425" tIns="91425" rIns="91425" bIns="91425" anchor="t" anchorCtr="0">
            <a:noAutofit/>
          </a:bodyPr>
          <a:lstStyle/>
          <a:p>
            <a:r>
              <a:rPr lang="en-US" sz="1800" dirty="0">
                <a:solidFill>
                  <a:srgbClr val="FFFFFF"/>
                </a:solidFill>
                <a:latin typeface="Roboto"/>
                <a:ea typeface="Roboto"/>
                <a:cs typeface="Roboto"/>
                <a:sym typeface="Roboto"/>
              </a:rPr>
              <a:t>                                                                                               A lower dam (2) was built in the 1920s and provided electricity to Anchorage until the 1950s. It was removed in 2018. </a:t>
            </a:r>
            <a:r>
              <a:rPr lang="en-US" sz="1800" dirty="0">
                <a:solidFill>
                  <a:schemeClr val="lt1"/>
                </a:solidFill>
                <a:latin typeface="Roboto"/>
                <a:ea typeface="Roboto"/>
                <a:cs typeface="Roboto"/>
                <a:sym typeface="Roboto"/>
              </a:rPr>
              <a:t>The Eklutna River upper dam (1) was built in the 1950s. It is still used today.</a:t>
            </a:r>
            <a:endParaRPr lang="en-US" sz="1800" dirty="0">
              <a:solidFill>
                <a:srgbClr val="FFFFFF"/>
              </a:solidFill>
              <a:latin typeface="Roboto"/>
              <a:ea typeface="Roboto"/>
              <a:cs typeface="Roboto"/>
              <a:sym typeface="Roboto"/>
            </a:endParaRPr>
          </a:p>
          <a:p>
            <a:pPr marL="0" lvl="0" indent="0" algn="l" rtl="0">
              <a:spcBef>
                <a:spcPts val="0"/>
              </a:spcBef>
              <a:spcAft>
                <a:spcPts val="0"/>
              </a:spcAft>
              <a:buNone/>
            </a:pPr>
            <a:endParaRPr lang="en-US" sz="800" dirty="0">
              <a:solidFill>
                <a:srgbClr val="FFFFFF"/>
              </a:solidFill>
              <a:latin typeface="Roboto"/>
              <a:ea typeface="Roboto"/>
              <a:cs typeface="Roboto"/>
              <a:sym typeface="Roboto"/>
            </a:endParaRPr>
          </a:p>
          <a:p>
            <a:pPr marL="0" lvl="0" indent="0" algn="l" rtl="0">
              <a:spcBef>
                <a:spcPts val="0"/>
              </a:spcBef>
              <a:spcAft>
                <a:spcPts val="0"/>
              </a:spcAft>
              <a:buNone/>
            </a:pPr>
            <a:endParaRPr lang="en-US" sz="1800" dirty="0">
              <a:solidFill>
                <a:schemeClr val="lt1"/>
              </a:solidFill>
              <a:latin typeface="Roboto"/>
              <a:ea typeface="Roboto"/>
              <a:cs typeface="Roboto"/>
              <a:sym typeface="Roboto"/>
            </a:endParaRPr>
          </a:p>
        </p:txBody>
      </p:sp>
      <p:sp>
        <p:nvSpPr>
          <p:cNvPr id="3" name="TextBox 2">
            <a:extLst>
              <a:ext uri="{FF2B5EF4-FFF2-40B4-BE49-F238E27FC236}">
                <a16:creationId xmlns:a16="http://schemas.microsoft.com/office/drawing/2014/main" id="{A75C347F-6719-CA4C-B21A-1BCF0565B02C}"/>
              </a:ext>
            </a:extLst>
          </p:cNvPr>
          <p:cNvSpPr txBox="1"/>
          <p:nvPr/>
        </p:nvSpPr>
        <p:spPr>
          <a:xfrm>
            <a:off x="241649" y="4875393"/>
            <a:ext cx="3179977"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CNES/Airbus, 2022 Maxar Technologies</a:t>
            </a:r>
            <a:endParaRPr lang="en-US" sz="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pSp>
        <p:nvGrpSpPr>
          <p:cNvPr id="177" name="Google Shape;177;p30">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178" name="Google Shape;178;p30" descr="BLM Alaska Fire Service Masthead graphic" title="BLM Alaska Fire Service Masthead graphic"/>
            <p:cNvGrpSpPr/>
            <p:nvPr/>
          </p:nvGrpSpPr>
          <p:grpSpPr>
            <a:xfrm>
              <a:off x="0" y="0"/>
              <a:ext cx="9144003" cy="572198"/>
              <a:chOff x="0" y="0"/>
              <a:chExt cx="9144003" cy="572198"/>
            </a:xfrm>
          </p:grpSpPr>
          <p:pic>
            <p:nvPicPr>
              <p:cNvPr id="179" name="Google Shape;179;p30"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180" name="Google Shape;180;p3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81" name="Google Shape;181;p3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182" name="Google Shape;182;p30"/>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E8144466-398F-4D5C-87AD-2D8D1B6371C7}"/>
              </a:ext>
            </a:extLst>
          </p:cNvPr>
          <p:cNvSpPr>
            <a:spLocks noGrp="1"/>
          </p:cNvSpPr>
          <p:nvPr>
            <p:ph type="title"/>
          </p:nvPr>
        </p:nvSpPr>
        <p:spPr>
          <a:xfrm>
            <a:off x="134701" y="604009"/>
            <a:ext cx="8898299" cy="572700"/>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 upper dam blocks water from Eklutna Lake from flowing into the Eklutna River.</a:t>
            </a:r>
            <a:endParaRPr lang="en-US">
              <a:effectLst/>
            </a:endParaRPr>
          </a:p>
          <a:p>
            <a:endParaRPr lang="en-US"/>
          </a:p>
        </p:txBody>
      </p:sp>
      <p:sp>
        <p:nvSpPr>
          <p:cNvPr id="183" name="Google Shape;183;p30"/>
          <p:cNvSpPr txBox="1"/>
          <p:nvPr/>
        </p:nvSpPr>
        <p:spPr>
          <a:xfrm>
            <a:off x="111000" y="584650"/>
            <a:ext cx="8898300" cy="10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FFFFFF"/>
                </a:solidFill>
                <a:latin typeface="Roboto"/>
                <a:ea typeface="Roboto"/>
                <a:cs typeface="Roboto"/>
                <a:sym typeface="Roboto"/>
              </a:rPr>
              <a:t> </a:t>
            </a:r>
          </a:p>
          <a:p>
            <a:pPr marL="0" lvl="0" indent="0" algn="l" rtl="0">
              <a:spcBef>
                <a:spcPts val="0"/>
              </a:spcBef>
              <a:spcAft>
                <a:spcPts val="0"/>
              </a:spcAft>
              <a:buNone/>
            </a:pPr>
            <a:r>
              <a:rPr lang="en-US" sz="1800" dirty="0">
                <a:solidFill>
                  <a:srgbClr val="FFFFFF"/>
                </a:solidFill>
                <a:latin typeface="Roboto"/>
                <a:ea typeface="Roboto"/>
                <a:cs typeface="Roboto"/>
                <a:sym typeface="Roboto"/>
              </a:rPr>
              <a:t>A diversion tunnel sends water from the lake to the Eklutna Hydroelectric Power Plant. The water from Eklutna Lake creates enough electricity to power 24,600 homes for an entire year. </a:t>
            </a:r>
            <a:endParaRPr sz="1800" dirty="0">
              <a:solidFill>
                <a:srgbClr val="FFFFFF"/>
              </a:solidFill>
              <a:latin typeface="Roboto"/>
              <a:ea typeface="Roboto"/>
              <a:cs typeface="Roboto"/>
              <a:sym typeface="Roboto"/>
            </a:endParaRPr>
          </a:p>
          <a:p>
            <a:pPr marL="0" lvl="0" indent="0" algn="l" rtl="0">
              <a:spcBef>
                <a:spcPts val="0"/>
              </a:spcBef>
              <a:spcAft>
                <a:spcPts val="0"/>
              </a:spcAft>
              <a:buNone/>
            </a:pPr>
            <a:endParaRPr sz="1800" dirty="0">
              <a:solidFill>
                <a:srgbClr val="FFFFFF"/>
              </a:solidFill>
              <a:latin typeface="Roboto"/>
              <a:ea typeface="Roboto"/>
              <a:cs typeface="Roboto"/>
              <a:sym typeface="Roboto"/>
            </a:endParaRPr>
          </a:p>
          <a:p>
            <a:pPr marL="0" lvl="0" indent="0" algn="l" rtl="0">
              <a:spcBef>
                <a:spcPts val="0"/>
              </a:spcBef>
              <a:spcAft>
                <a:spcPts val="0"/>
              </a:spcAft>
              <a:buNone/>
            </a:pPr>
            <a:endParaRPr sz="1800" dirty="0">
              <a:solidFill>
                <a:srgbClr val="FFFFFF"/>
              </a:solidFill>
              <a:latin typeface="Roboto"/>
              <a:ea typeface="Roboto"/>
              <a:cs typeface="Roboto"/>
              <a:sym typeface="Roboto"/>
            </a:endParaRPr>
          </a:p>
          <a:p>
            <a:pPr marL="0" lvl="0" indent="0" algn="l" rtl="0">
              <a:spcBef>
                <a:spcPts val="0"/>
              </a:spcBef>
              <a:spcAft>
                <a:spcPts val="0"/>
              </a:spcAft>
              <a:buNone/>
            </a:pPr>
            <a:endParaRPr sz="1800" dirty="0">
              <a:solidFill>
                <a:srgbClr val="FFFFFF"/>
              </a:solidFill>
              <a:latin typeface="Roboto"/>
              <a:ea typeface="Roboto"/>
              <a:cs typeface="Roboto"/>
              <a:sym typeface="Roboto"/>
            </a:endParaRPr>
          </a:p>
        </p:txBody>
      </p:sp>
      <p:pic>
        <p:nvPicPr>
          <p:cNvPr id="184" name="Google Shape;184;p30" descr="Icon of a light bulb that has been turned on."/>
          <p:cNvPicPr preferRelativeResize="0"/>
          <p:nvPr/>
        </p:nvPicPr>
        <p:blipFill rotWithShape="1">
          <a:blip r:embed="rId6">
            <a:alphaModFix/>
          </a:blip>
          <a:srcRect/>
          <a:stretch/>
        </p:blipFill>
        <p:spPr>
          <a:xfrm>
            <a:off x="315287" y="2389770"/>
            <a:ext cx="1974400" cy="1954284"/>
          </a:xfrm>
          <a:prstGeom prst="rect">
            <a:avLst/>
          </a:prstGeom>
          <a:noFill/>
          <a:ln>
            <a:noFill/>
          </a:ln>
        </p:spPr>
      </p:pic>
      <p:pic>
        <p:nvPicPr>
          <p:cNvPr id="185" name="Google Shape;185;p30" descr="A photograph of the upper Eklutna dam with a river running through it.&#1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584700" y="1959374"/>
            <a:ext cx="5004585" cy="2815076"/>
          </a:xfrm>
          <a:prstGeom prst="rect">
            <a:avLst/>
          </a:prstGeom>
          <a:noFill/>
          <a:ln>
            <a:noFill/>
          </a:ln>
        </p:spPr>
      </p:pic>
      <p:sp>
        <p:nvSpPr>
          <p:cNvPr id="186" name="Google Shape;186;p30"/>
          <p:cNvSpPr txBox="1"/>
          <p:nvPr/>
        </p:nvSpPr>
        <p:spPr>
          <a:xfrm>
            <a:off x="6696924" y="4753328"/>
            <a:ext cx="990383" cy="307746"/>
          </a:xfrm>
          <a:prstGeom prst="rect">
            <a:avLst/>
          </a:prstGeom>
          <a:noFill/>
          <a:ln>
            <a:noFill/>
          </a:ln>
          <a:effectLst>
            <a:outerShdw blurRad="57150" algn="bl" rotWithShape="0">
              <a:srgbClr val="000000"/>
            </a:outerShdw>
          </a:effectLst>
        </p:spPr>
        <p:txBody>
          <a:bodyPr spcFirstLastPara="1" wrap="square" lIns="91425" tIns="91425" rIns="91425" bIns="91425" anchor="t" anchorCtr="0">
            <a:spAutoFit/>
          </a:bodyPr>
          <a:lstStyle/>
          <a:p>
            <a:pPr marL="0" lvl="0" indent="0" rtl="0">
              <a:spcBef>
                <a:spcPts val="0"/>
              </a:spcBef>
              <a:spcAft>
                <a:spcPts val="0"/>
              </a:spcAft>
              <a:buNone/>
            </a:pPr>
            <a:r>
              <a:rPr lang="en-US" sz="800" dirty="0">
                <a:solidFill>
                  <a:srgbClr val="FFFFFF"/>
                </a:solidFill>
                <a:effectLst>
                  <a:outerShdw blurRad="38100" dist="38100" dir="2700000" algn="tl">
                    <a:srgbClr val="000000">
                      <a:alpha val="43137"/>
                    </a:srgbClr>
                  </a:outerShdw>
                </a:effectLst>
                <a:latin typeface="Roboto"/>
                <a:ea typeface="Roboto"/>
                <a:cs typeface="Roboto"/>
                <a:sym typeface="Roboto"/>
              </a:rPr>
              <a:t> CCSC Staff,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pSp>
        <p:nvGrpSpPr>
          <p:cNvPr id="194" name="Google Shape;194;p31">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195" name="Google Shape;195;p31" descr="BLM Alaska Fire Service Masthead graphic" title="BLM Alaska Fire Service Masthead graphic"/>
            <p:cNvGrpSpPr/>
            <p:nvPr/>
          </p:nvGrpSpPr>
          <p:grpSpPr>
            <a:xfrm>
              <a:off x="0" y="0"/>
              <a:ext cx="9144003" cy="572198"/>
              <a:chOff x="0" y="0"/>
              <a:chExt cx="9144003" cy="572198"/>
            </a:xfrm>
          </p:grpSpPr>
          <p:pic>
            <p:nvPicPr>
              <p:cNvPr id="196" name="Google Shape;196;p31"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197" name="Google Shape;197;p3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98" name="Google Shape;198;p3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199" name="Google Shape;199;p31"/>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F297AF4C-6987-415E-B344-2F433A00B16B}"/>
              </a:ext>
            </a:extLst>
          </p:cNvPr>
          <p:cNvSpPr>
            <a:spLocks noGrp="1"/>
          </p:cNvSpPr>
          <p:nvPr>
            <p:ph type="title"/>
          </p:nvPr>
        </p:nvSpPr>
        <p:spPr>
          <a:xfrm>
            <a:off x="145191" y="616230"/>
            <a:ext cx="8520600" cy="1208920"/>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Water from the lake is also sent through another diversion tunnel to the Eklutna Water Treatment Plant. </a:t>
            </a:r>
            <a:r>
              <a:rPr kumimoji="0" lang="en-US" sz="1800" b="0" i="0" u="none" strike="noStrike" kern="0" cap="none" spc="0" normalizeH="0" baseline="0" noProof="0" dirty="0">
                <a:ln>
                  <a:noFill/>
                </a:ln>
                <a:solidFill>
                  <a:srgbClr val="FFFFFF"/>
                </a:solidFill>
                <a:effectLst/>
                <a:uLnTx/>
                <a:uFillTx/>
                <a:latin typeface="Roboto"/>
                <a:ea typeface="Roboto"/>
                <a:cs typeface="Roboto"/>
                <a:sym typeface="Roboto"/>
              </a:rPr>
              <a:t>Once treated, this water provides 90% of the drinking water for Anchorage and the surrounding communities. That is 7.6 billion gallons per year!</a:t>
            </a:r>
            <a:br>
              <a:rPr kumimoji="0" lang="en-US" sz="1800" b="0" i="0" u="none" strike="noStrike" kern="0" cap="none" spc="0" normalizeH="0" baseline="0" noProof="0" dirty="0">
                <a:ln>
                  <a:noFill/>
                </a:ln>
                <a:solidFill>
                  <a:srgbClr val="FFFFFF"/>
                </a:solidFill>
                <a:effectLst/>
                <a:uLnTx/>
                <a:uFillTx/>
                <a:latin typeface="Roboto"/>
                <a:ea typeface="Roboto"/>
                <a:cs typeface="Roboto"/>
                <a:sym typeface="Roboto"/>
              </a:rPr>
            </a:br>
            <a:endParaRPr lang="en-US" dirty="0"/>
          </a:p>
        </p:txBody>
      </p:sp>
      <p:pic>
        <p:nvPicPr>
          <p:cNvPr id="201" name="Google Shape;201;p31" descr="Icon of a leaky water faucet."/>
          <p:cNvPicPr preferRelativeResize="0"/>
          <p:nvPr/>
        </p:nvPicPr>
        <p:blipFill rotWithShape="1">
          <a:blip r:embed="rId6">
            <a:alphaModFix/>
          </a:blip>
          <a:srcRect l="12232" t="7242" r="12020" b="7549"/>
          <a:stretch/>
        </p:blipFill>
        <p:spPr>
          <a:xfrm>
            <a:off x="502058" y="2458736"/>
            <a:ext cx="1375925" cy="1547900"/>
          </a:xfrm>
          <a:prstGeom prst="rect">
            <a:avLst/>
          </a:prstGeom>
          <a:noFill/>
          <a:ln>
            <a:noFill/>
          </a:ln>
        </p:spPr>
      </p:pic>
      <p:pic>
        <p:nvPicPr>
          <p:cNvPr id="202" name="Google Shape;202;p31" descr="A photograph of the spillway of the upper Eklutna dam."/>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584700" y="1825150"/>
            <a:ext cx="5004575" cy="2815073"/>
          </a:xfrm>
          <a:prstGeom prst="rect">
            <a:avLst/>
          </a:prstGeom>
          <a:noFill/>
          <a:ln>
            <a:noFill/>
          </a:ln>
        </p:spPr>
      </p:pic>
      <p:sp>
        <p:nvSpPr>
          <p:cNvPr id="203" name="Google Shape;203;p31"/>
          <p:cNvSpPr txBox="1"/>
          <p:nvPr/>
        </p:nvSpPr>
        <p:spPr>
          <a:xfrm>
            <a:off x="6688828" y="4640223"/>
            <a:ext cx="974930" cy="307746"/>
          </a:xfrm>
          <a:prstGeom prst="rect">
            <a:avLst/>
          </a:prstGeom>
          <a:noFill/>
          <a:ln>
            <a:noFill/>
          </a:ln>
          <a:effectLst>
            <a:outerShdw blurRad="57150" algn="bl" rotWithShape="0">
              <a:srgbClr val="000000"/>
            </a:outerShdw>
          </a:effectLst>
        </p:spPr>
        <p:txBody>
          <a:bodyPr spcFirstLastPara="1" wrap="square" lIns="91425" tIns="91425" rIns="91425" bIns="91425" anchor="t" anchorCtr="0">
            <a:spAutoFit/>
          </a:bodyPr>
          <a:lstStyle/>
          <a:p>
            <a:pPr marL="0" lvl="0" indent="0" rtl="0">
              <a:spcBef>
                <a:spcPts val="0"/>
              </a:spcBef>
              <a:spcAft>
                <a:spcPts val="0"/>
              </a:spcAft>
              <a:buNone/>
            </a:pPr>
            <a:r>
              <a:rPr lang="en-US" sz="800" dirty="0">
                <a:solidFill>
                  <a:srgbClr val="FFFFFF"/>
                </a:solidFill>
                <a:effectLst>
                  <a:outerShdw blurRad="38100" dist="38100" dir="2700000" algn="tl">
                    <a:srgbClr val="000000">
                      <a:alpha val="43137"/>
                    </a:srgbClr>
                  </a:outerShdw>
                </a:effectLst>
                <a:latin typeface="Roboto"/>
                <a:ea typeface="Roboto"/>
                <a:cs typeface="Roboto"/>
                <a:sym typeface="Roboto"/>
              </a:rPr>
              <a:t> CCSC Staff,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10" name="Google Shape;210;p32">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211" name="Google Shape;211;p32" descr="BLM Alaska Fire Service Masthead graphic" title="BLM Alaska Fire Service Masthead graphic"/>
            <p:cNvGrpSpPr/>
            <p:nvPr/>
          </p:nvGrpSpPr>
          <p:grpSpPr>
            <a:xfrm>
              <a:off x="0" y="0"/>
              <a:ext cx="9144003" cy="572198"/>
              <a:chOff x="0" y="0"/>
              <a:chExt cx="9144003" cy="572198"/>
            </a:xfrm>
          </p:grpSpPr>
          <p:pic>
            <p:nvPicPr>
              <p:cNvPr id="212" name="Google Shape;212;p32"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213" name="Google Shape;213;p3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14" name="Google Shape;214;p3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215" name="Google Shape;215;p32"/>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45023F8C-D690-4688-8905-3CA1E2C4FA4E}"/>
              </a:ext>
            </a:extLst>
          </p:cNvPr>
          <p:cNvSpPr>
            <a:spLocks noGrp="1"/>
          </p:cNvSpPr>
          <p:nvPr>
            <p:ph type="title"/>
          </p:nvPr>
        </p:nvSpPr>
        <p:spPr>
          <a:xfrm>
            <a:off x="113715" y="549195"/>
            <a:ext cx="8520600" cy="572700"/>
          </a:xfrm>
        </p:spPr>
        <p:txBody>
          <a:bodyPr/>
          <a:lstStyle/>
          <a:p>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The upper dam benefits people by providing electricity and drinking water. </a:t>
            </a:r>
            <a:endParaRPr lang="en-US" dirty="0"/>
          </a:p>
        </p:txBody>
      </p:sp>
      <p:sp>
        <p:nvSpPr>
          <p:cNvPr id="209" name="Google Shape;209;p32" descr="Let’s travel downstream to find out how the dam affects the Eklutna River and the rest of the watershed. You will visit 4 sites along the river, starting with Site 1."/>
          <p:cNvSpPr txBox="1">
            <a:spLocks noGrp="1"/>
          </p:cNvSpPr>
          <p:nvPr>
            <p:ph type="body" idx="1"/>
          </p:nvPr>
        </p:nvSpPr>
        <p:spPr>
          <a:xfrm>
            <a:off x="96200" y="518050"/>
            <a:ext cx="8955000" cy="1003626"/>
          </a:xfrm>
          <a:prstGeom prst="rect">
            <a:avLst/>
          </a:prstGeom>
          <a:noFill/>
          <a:ln>
            <a:noFill/>
          </a:ln>
        </p:spPr>
        <p:txBody>
          <a:bodyPr spcFirstLastPara="1" wrap="square" lIns="91425" tIns="91425" rIns="91425" bIns="91425" anchor="t" anchorCtr="0">
            <a:noAutofit/>
          </a:bodyPr>
          <a:lstStyle/>
          <a:p>
            <a:pPr marL="0" indent="0">
              <a:lnSpc>
                <a:spcPct val="100000"/>
              </a:lnSpc>
              <a:buNone/>
            </a:pPr>
            <a:r>
              <a:rPr lang="en-US" sz="1800" dirty="0">
                <a:solidFill>
                  <a:schemeClr val="lt1"/>
                </a:solidFill>
                <a:latin typeface="Roboto"/>
                <a:ea typeface="Roboto"/>
                <a:cs typeface="Roboto"/>
                <a:sym typeface="Roboto"/>
              </a:rPr>
              <a:t>                                                                                                                                      Let’s travel </a:t>
            </a:r>
            <a:r>
              <a:rPr lang="en-US" sz="1800" dirty="0">
                <a:solidFill>
                  <a:schemeClr val="bg1"/>
                </a:solidFill>
                <a:latin typeface="Roboto"/>
                <a:ea typeface="Roboto"/>
                <a:cs typeface="Roboto"/>
                <a:sym typeface="Roboto"/>
              </a:rPr>
              <a:t>downstream</a:t>
            </a:r>
            <a:r>
              <a:rPr lang="en-US" sz="1800" dirty="0">
                <a:solidFill>
                  <a:schemeClr val="lt1"/>
                </a:solidFill>
                <a:latin typeface="Roboto"/>
                <a:ea typeface="Roboto"/>
                <a:cs typeface="Roboto"/>
                <a:sym typeface="Roboto"/>
              </a:rPr>
              <a:t> to find out how the dam affects the Eklutna River and the rest of the watershed. You will visit four sites along the river, starting with Site 1.</a:t>
            </a:r>
            <a:br>
              <a:rPr lang="en-US" sz="1800" dirty="0">
                <a:latin typeface="Roboto" panose="02000000000000000000" pitchFamily="2" charset="0"/>
                <a:ea typeface="Roboto" panose="02000000000000000000" pitchFamily="2" charset="0"/>
                <a:cs typeface="Roboto"/>
              </a:rPr>
            </a:br>
            <a:endParaRPr sz="1000" dirty="0">
              <a:solidFill>
                <a:schemeClr val="lt1"/>
              </a:solidFill>
              <a:latin typeface="Roboto"/>
              <a:ea typeface="Roboto"/>
              <a:cs typeface="Roboto"/>
              <a:sym typeface="Roboto"/>
            </a:endParaRPr>
          </a:p>
          <a:p>
            <a:pPr marL="0" lvl="0" indent="0" algn="l" rtl="0">
              <a:lnSpc>
                <a:spcPct val="100000"/>
              </a:lnSpc>
              <a:spcBef>
                <a:spcPts val="1600"/>
              </a:spcBef>
              <a:spcAft>
                <a:spcPts val="0"/>
              </a:spcAft>
              <a:buSzPts val="1400"/>
              <a:buNone/>
            </a:pPr>
            <a:endParaRPr sz="1800" dirty="0">
              <a:solidFill>
                <a:schemeClr val="lt1"/>
              </a:solidFill>
              <a:latin typeface="Roboto"/>
              <a:ea typeface="Roboto"/>
              <a:cs typeface="Roboto"/>
              <a:sym typeface="Roboto"/>
            </a:endParaRPr>
          </a:p>
          <a:p>
            <a:pPr marL="0" lvl="0" indent="0" algn="l" rtl="0">
              <a:lnSpc>
                <a:spcPct val="100000"/>
              </a:lnSpc>
              <a:spcBef>
                <a:spcPts val="1600"/>
              </a:spcBef>
              <a:spcAft>
                <a:spcPts val="1600"/>
              </a:spcAft>
              <a:buSzPts val="1400"/>
              <a:buNone/>
            </a:pPr>
            <a:endParaRPr sz="1800" dirty="0">
              <a:solidFill>
                <a:schemeClr val="lt1"/>
              </a:solidFill>
              <a:latin typeface="Roboto"/>
              <a:ea typeface="Roboto"/>
              <a:cs typeface="Roboto"/>
              <a:sym typeface="Roboto"/>
            </a:endParaRPr>
          </a:p>
        </p:txBody>
      </p:sp>
      <p:pic>
        <p:nvPicPr>
          <p:cNvPr id="6" name="Picture 5" descr="A satellite image of the Eklutna Watershed with the watershed outlined in purple, the rivers in blue, and site 1 at the start of the river circled.">
            <a:extLst>
              <a:ext uri="{FF2B5EF4-FFF2-40B4-BE49-F238E27FC236}">
                <a16:creationId xmlns:a16="http://schemas.microsoft.com/office/drawing/2014/main" id="{CF7A913A-C4A7-6A99-F100-40831E49E265}"/>
              </a:ext>
            </a:extLst>
          </p:cNvPr>
          <p:cNvPicPr>
            <a:picLocks noChangeAspect="1"/>
          </p:cNvPicPr>
          <p:nvPr/>
        </p:nvPicPr>
        <p:blipFill rotWithShape="1">
          <a:blip r:embed="rId6"/>
          <a:srcRect t="11893" b="24404"/>
          <a:stretch/>
        </p:blipFill>
        <p:spPr>
          <a:xfrm>
            <a:off x="0" y="1521676"/>
            <a:ext cx="9144000" cy="3276599"/>
          </a:xfrm>
          <a:prstGeom prst="rect">
            <a:avLst/>
          </a:prstGeom>
        </p:spPr>
      </p:pic>
      <p:grpSp>
        <p:nvGrpSpPr>
          <p:cNvPr id="28" name="Group 27" descr="Markers of three other sites on the map that will be discussed.">
            <a:extLst>
              <a:ext uri="{FF2B5EF4-FFF2-40B4-BE49-F238E27FC236}">
                <a16:creationId xmlns:a16="http://schemas.microsoft.com/office/drawing/2014/main" id="{51B60D31-9CFC-93BD-CBAE-0D769B791996}"/>
              </a:ext>
            </a:extLst>
          </p:cNvPr>
          <p:cNvGrpSpPr/>
          <p:nvPr/>
        </p:nvGrpSpPr>
        <p:grpSpPr>
          <a:xfrm>
            <a:off x="502058" y="3301059"/>
            <a:ext cx="6299190" cy="773132"/>
            <a:chOff x="501756" y="2031056"/>
            <a:chExt cx="6299190" cy="773132"/>
          </a:xfrm>
        </p:grpSpPr>
        <p:grpSp>
          <p:nvGrpSpPr>
            <p:cNvPr id="15" name="Group 14">
              <a:extLst>
                <a:ext uri="{FF2B5EF4-FFF2-40B4-BE49-F238E27FC236}">
                  <a16:creationId xmlns:a16="http://schemas.microsoft.com/office/drawing/2014/main" id="{51D22E08-AA86-C50E-BE52-91B1ED7473E7}"/>
                </a:ext>
              </a:extLst>
            </p:cNvPr>
            <p:cNvGrpSpPr/>
            <p:nvPr/>
          </p:nvGrpSpPr>
          <p:grpSpPr>
            <a:xfrm>
              <a:off x="6457847" y="2031056"/>
              <a:ext cx="343099" cy="343099"/>
              <a:chOff x="1167808" y="1747784"/>
              <a:chExt cx="506819" cy="506819"/>
            </a:xfrm>
          </p:grpSpPr>
          <p:sp>
            <p:nvSpPr>
              <p:cNvPr id="14" name="Oval 13">
                <a:extLst>
                  <a:ext uri="{FF2B5EF4-FFF2-40B4-BE49-F238E27FC236}">
                    <a16:creationId xmlns:a16="http://schemas.microsoft.com/office/drawing/2014/main" id="{D9108C2B-2982-C01F-F980-4F1EE0AE7ABE}"/>
                  </a:ext>
                </a:extLst>
              </p:cNvPr>
              <p:cNvSpPr/>
              <p:nvPr/>
            </p:nvSpPr>
            <p:spPr>
              <a:xfrm>
                <a:off x="1249325" y="1870288"/>
                <a:ext cx="283535" cy="283535"/>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adge 1 with solid fill">
                <a:extLst>
                  <a:ext uri="{FF2B5EF4-FFF2-40B4-BE49-F238E27FC236}">
                    <a16:creationId xmlns:a16="http://schemas.microsoft.com/office/drawing/2014/main" id="{23079206-89F4-1AF4-D5D0-296752CAFE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7808" y="1747784"/>
                <a:ext cx="506819" cy="506819"/>
              </a:xfrm>
              <a:prstGeom prst="rect">
                <a:avLst/>
              </a:prstGeom>
            </p:spPr>
          </p:pic>
        </p:grpSp>
        <p:grpSp>
          <p:nvGrpSpPr>
            <p:cNvPr id="23" name="Group 22">
              <a:extLst>
                <a:ext uri="{FF2B5EF4-FFF2-40B4-BE49-F238E27FC236}">
                  <a16:creationId xmlns:a16="http://schemas.microsoft.com/office/drawing/2014/main" id="{6D7BEF15-F144-01A6-E823-1136F9B473E4}"/>
                </a:ext>
              </a:extLst>
            </p:cNvPr>
            <p:cNvGrpSpPr/>
            <p:nvPr/>
          </p:nvGrpSpPr>
          <p:grpSpPr>
            <a:xfrm>
              <a:off x="1928364" y="2085162"/>
              <a:ext cx="343099" cy="343099"/>
              <a:chOff x="3456611" y="2513083"/>
              <a:chExt cx="343099" cy="343099"/>
            </a:xfrm>
          </p:grpSpPr>
          <p:sp>
            <p:nvSpPr>
              <p:cNvPr id="22" name="Oval 21">
                <a:extLst>
                  <a:ext uri="{FF2B5EF4-FFF2-40B4-BE49-F238E27FC236}">
                    <a16:creationId xmlns:a16="http://schemas.microsoft.com/office/drawing/2014/main" id="{2EC3461E-B252-384F-C3A1-5DC6A7641484}"/>
                  </a:ext>
                </a:extLst>
              </p:cNvPr>
              <p:cNvSpPr/>
              <p:nvPr/>
            </p:nvSpPr>
            <p:spPr>
              <a:xfrm>
                <a:off x="3514855" y="2572224"/>
                <a:ext cx="226609" cy="226609"/>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Badge with solid fill">
                <a:extLst>
                  <a:ext uri="{FF2B5EF4-FFF2-40B4-BE49-F238E27FC236}">
                    <a16:creationId xmlns:a16="http://schemas.microsoft.com/office/drawing/2014/main" id="{AECDC591-FD93-950E-0EA2-353C8BD990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56611" y="2513083"/>
                <a:ext cx="343099" cy="343099"/>
              </a:xfrm>
              <a:prstGeom prst="rect">
                <a:avLst/>
              </a:prstGeom>
            </p:spPr>
          </p:pic>
        </p:grpSp>
        <p:grpSp>
          <p:nvGrpSpPr>
            <p:cNvPr id="21" name="Group 20">
              <a:extLst>
                <a:ext uri="{FF2B5EF4-FFF2-40B4-BE49-F238E27FC236}">
                  <a16:creationId xmlns:a16="http://schemas.microsoft.com/office/drawing/2014/main" id="{5EE6B39D-2CF0-7937-30AE-D418206E7122}"/>
                </a:ext>
              </a:extLst>
            </p:cNvPr>
            <p:cNvGrpSpPr/>
            <p:nvPr/>
          </p:nvGrpSpPr>
          <p:grpSpPr>
            <a:xfrm>
              <a:off x="1346610" y="2461089"/>
              <a:ext cx="343099" cy="343099"/>
              <a:chOff x="3498777" y="2502692"/>
              <a:chExt cx="360885" cy="360885"/>
            </a:xfrm>
          </p:grpSpPr>
          <p:sp>
            <p:nvSpPr>
              <p:cNvPr id="20" name="Oval 19">
                <a:extLst>
                  <a:ext uri="{FF2B5EF4-FFF2-40B4-BE49-F238E27FC236}">
                    <a16:creationId xmlns:a16="http://schemas.microsoft.com/office/drawing/2014/main" id="{00B9BD0F-A847-34EE-16AA-F1B14300856C}"/>
                  </a:ext>
                </a:extLst>
              </p:cNvPr>
              <p:cNvSpPr/>
              <p:nvPr/>
            </p:nvSpPr>
            <p:spPr>
              <a:xfrm>
                <a:off x="3591061" y="2605000"/>
                <a:ext cx="176316" cy="176316"/>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Badge 3 with solid fill">
                <a:extLst>
                  <a:ext uri="{FF2B5EF4-FFF2-40B4-BE49-F238E27FC236}">
                    <a16:creationId xmlns:a16="http://schemas.microsoft.com/office/drawing/2014/main" id="{3B9A184B-F834-BAF1-68D6-A2E7B36268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98777" y="2502692"/>
                <a:ext cx="360885" cy="360885"/>
              </a:xfrm>
              <a:prstGeom prst="rect">
                <a:avLst/>
              </a:prstGeom>
            </p:spPr>
          </p:pic>
        </p:grpSp>
        <p:grpSp>
          <p:nvGrpSpPr>
            <p:cNvPr id="27" name="Group 26">
              <a:extLst>
                <a:ext uri="{FF2B5EF4-FFF2-40B4-BE49-F238E27FC236}">
                  <a16:creationId xmlns:a16="http://schemas.microsoft.com/office/drawing/2014/main" id="{B7D8B2F6-4B3B-9AF5-C280-0A7E11CF9DB5}"/>
                </a:ext>
              </a:extLst>
            </p:cNvPr>
            <p:cNvGrpSpPr/>
            <p:nvPr/>
          </p:nvGrpSpPr>
          <p:grpSpPr>
            <a:xfrm>
              <a:off x="501756" y="2418569"/>
              <a:ext cx="343099" cy="343099"/>
              <a:chOff x="4114794" y="2093884"/>
              <a:chExt cx="343099" cy="343099"/>
            </a:xfrm>
          </p:grpSpPr>
          <p:sp>
            <p:nvSpPr>
              <p:cNvPr id="26" name="Oval 25">
                <a:extLst>
                  <a:ext uri="{FF2B5EF4-FFF2-40B4-BE49-F238E27FC236}">
                    <a16:creationId xmlns:a16="http://schemas.microsoft.com/office/drawing/2014/main" id="{38150F8F-E2FA-4286-73DD-08FA578D5014}"/>
                  </a:ext>
                </a:extLst>
              </p:cNvPr>
              <p:cNvSpPr/>
              <p:nvPr/>
            </p:nvSpPr>
            <p:spPr>
              <a:xfrm>
                <a:off x="4173589" y="2151690"/>
                <a:ext cx="226060" cy="227485"/>
              </a:xfrm>
              <a:prstGeom prst="ellipse">
                <a:avLst/>
              </a:prstGeom>
              <a:solidFill>
                <a:srgbClr val="BC4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Badge 4 with solid fill">
                <a:extLst>
                  <a:ext uri="{FF2B5EF4-FFF2-40B4-BE49-F238E27FC236}">
                    <a16:creationId xmlns:a16="http://schemas.microsoft.com/office/drawing/2014/main" id="{0B1C2D2C-1ED9-5D0B-8ACB-65A104CBE3A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14794" y="2093884"/>
                <a:ext cx="343099" cy="343099"/>
              </a:xfrm>
              <a:prstGeom prst="rect">
                <a:avLst/>
              </a:prstGeom>
            </p:spPr>
          </p:pic>
        </p:grpSp>
      </p:grpSp>
      <p:sp>
        <p:nvSpPr>
          <p:cNvPr id="29" name="Google Shape;286;p36">
            <a:extLst>
              <a:ext uri="{FF2B5EF4-FFF2-40B4-BE49-F238E27FC236}">
                <a16:creationId xmlns:a16="http://schemas.microsoft.com/office/drawing/2014/main" id="{C1D17ECC-91BB-C163-F710-B95CE6892E03}"/>
              </a:ext>
              <a:ext uri="{C183D7F6-B498-43B3-948B-1728B52AA6E4}">
                <adec:decorative xmlns:adec="http://schemas.microsoft.com/office/drawing/2017/decorative" val="1"/>
              </a:ext>
            </a:extLst>
          </p:cNvPr>
          <p:cNvSpPr/>
          <p:nvPr/>
        </p:nvSpPr>
        <p:spPr>
          <a:xfrm>
            <a:off x="6307798" y="3186435"/>
            <a:ext cx="643800" cy="592200"/>
          </a:xfrm>
          <a:prstGeom prst="ellipse">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D7916816-A538-6EF9-0314-4199C35CC116}"/>
              </a:ext>
            </a:extLst>
          </p:cNvPr>
          <p:cNvSpPr txBox="1"/>
          <p:nvPr/>
        </p:nvSpPr>
        <p:spPr>
          <a:xfrm>
            <a:off x="6307798" y="4870319"/>
            <a:ext cx="2894956" cy="215444"/>
          </a:xfrm>
          <a:prstGeom prst="rect">
            <a:avLst/>
          </a:prstGeom>
          <a:noFill/>
        </p:spPr>
        <p:txBody>
          <a:bodyPr wrap="square" rtlCol="0">
            <a:spAutoFit/>
          </a:bodyPr>
          <a:lstStyle/>
          <a:p>
            <a:r>
              <a:rPr lang="en-US" sz="800" dirty="0">
                <a:solidFill>
                  <a:schemeClr val="bg1"/>
                </a:solidFill>
                <a:latin typeface="Roboto" panose="02000000000000000000" pitchFamily="2" charset="0"/>
                <a:ea typeface="Roboto" panose="02000000000000000000" pitchFamily="2" charset="0"/>
              </a:rPr>
              <a:t>Map data: Google, CNES/Airbus, 2022 Maxar Technologies</a:t>
            </a:r>
            <a:endParaRPr lang="en-US"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pSp>
        <p:nvGrpSpPr>
          <p:cNvPr id="225" name="Google Shape;225;p33">
            <a:extLst>
              <a:ext uri="{C183D7F6-B498-43B3-948B-1728B52AA6E4}">
                <adec:decorative xmlns:adec="http://schemas.microsoft.com/office/drawing/2017/decorative" val="1"/>
              </a:ext>
            </a:extLst>
          </p:cNvPr>
          <p:cNvGrpSpPr/>
          <p:nvPr/>
        </p:nvGrpSpPr>
        <p:grpSpPr>
          <a:xfrm>
            <a:off x="1" y="1"/>
            <a:ext cx="9144003" cy="635500"/>
            <a:chOff x="0" y="0"/>
            <a:chExt cx="9144003" cy="635500"/>
          </a:xfrm>
        </p:grpSpPr>
        <p:grpSp>
          <p:nvGrpSpPr>
            <p:cNvPr id="226" name="Google Shape;226;p33" descr="BLM Alaska Fire Service Masthead graphic" title="BLM Alaska Fire Service Masthead graphic"/>
            <p:cNvGrpSpPr/>
            <p:nvPr/>
          </p:nvGrpSpPr>
          <p:grpSpPr>
            <a:xfrm>
              <a:off x="0" y="0"/>
              <a:ext cx="9144003" cy="572198"/>
              <a:chOff x="0" y="0"/>
              <a:chExt cx="9144003" cy="572198"/>
            </a:xfrm>
          </p:grpSpPr>
          <p:pic>
            <p:nvPicPr>
              <p:cNvPr id="227" name="Google Shape;227;p33" descr="Black Topo line graphic" title="Black Topo line graphic"/>
              <p:cNvPicPr preferRelativeResize="0"/>
              <p:nvPr/>
            </p:nvPicPr>
            <p:blipFill rotWithShape="1">
              <a:blip r:embed="rId3">
                <a:alphaModFix/>
              </a:blip>
              <a:srcRect l="693" t="15709" r="17760" b="78416"/>
              <a:stretch/>
            </p:blipFill>
            <p:spPr>
              <a:xfrm>
                <a:off x="0" y="0"/>
                <a:ext cx="9144003" cy="489286"/>
              </a:xfrm>
              <a:prstGeom prst="rect">
                <a:avLst/>
              </a:prstGeom>
              <a:noFill/>
              <a:ln>
                <a:noFill/>
              </a:ln>
            </p:spPr>
          </p:pic>
          <p:pic>
            <p:nvPicPr>
              <p:cNvPr id="228" name="Google Shape;228;p33"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29" name="Google Shape;229;p3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800">
                    <a:solidFill>
                      <a:srgbClr val="FFFFFF"/>
                    </a:solidFill>
                    <a:latin typeface="Roboto"/>
                    <a:ea typeface="Roboto"/>
                    <a:cs typeface="Roboto"/>
                    <a:sym typeface="Roboto"/>
                  </a:rPr>
                  <a:t>U.S. Department of the Interior</a:t>
                </a:r>
                <a:br>
                  <a:rPr lang="en-US" sz="800">
                    <a:solidFill>
                      <a:srgbClr val="FFFFFF"/>
                    </a:solidFill>
                    <a:latin typeface="Roboto"/>
                    <a:ea typeface="Roboto"/>
                    <a:cs typeface="Roboto"/>
                    <a:sym typeface="Roboto"/>
                  </a:rPr>
                </a:br>
                <a:r>
                  <a:rPr lang="en-US" sz="800">
                    <a:solidFill>
                      <a:srgbClr val="FFFFFF"/>
                    </a:solidFill>
                    <a:latin typeface="Roboto"/>
                    <a:ea typeface="Roboto"/>
                    <a:cs typeface="Roboto"/>
                    <a:sym typeface="Roboto"/>
                  </a:rPr>
                  <a:t>Bureau of Land Management</a:t>
                </a:r>
                <a:endParaRPr sz="800">
                  <a:solidFill>
                    <a:schemeClr val="dk1"/>
                  </a:solidFill>
                  <a:latin typeface="Roboto"/>
                  <a:ea typeface="Roboto"/>
                  <a:cs typeface="Roboto"/>
                  <a:sym typeface="Roboto"/>
                </a:endParaRPr>
              </a:p>
            </p:txBody>
          </p:sp>
        </p:grpSp>
        <p:pic>
          <p:nvPicPr>
            <p:cNvPr id="230" name="Google Shape;230;p33"/>
            <p:cNvPicPr preferRelativeResize="0"/>
            <p:nvPr/>
          </p:nvPicPr>
          <p:blipFill rotWithShape="1">
            <a:blip r:embed="rId5">
              <a:alphaModFix/>
            </a:blip>
            <a:src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42F98EB0-0BE3-4F16-B9D6-4A36ECAA33A9}"/>
              </a:ext>
            </a:extLst>
          </p:cNvPr>
          <p:cNvSpPr>
            <a:spLocks noGrp="1"/>
          </p:cNvSpPr>
          <p:nvPr>
            <p:ph type="title"/>
          </p:nvPr>
        </p:nvSpPr>
        <p:spPr/>
        <p:txBody>
          <a:bodyPr/>
          <a:lstStyle/>
          <a:p>
            <a:r>
              <a:rPr lang="en-US"/>
              <a:t>Journaling Activity</a:t>
            </a:r>
          </a:p>
        </p:txBody>
      </p:sp>
      <p:sp>
        <p:nvSpPr>
          <p:cNvPr id="224" name="Google Shape;224;p33"/>
          <p:cNvSpPr txBox="1">
            <a:spLocks noGrp="1"/>
          </p:cNvSpPr>
          <p:nvPr>
            <p:ph type="body" idx="1"/>
          </p:nvPr>
        </p:nvSpPr>
        <p:spPr>
          <a:xfrm>
            <a:off x="117000" y="627556"/>
            <a:ext cx="4841400" cy="221141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dirty="0">
                <a:solidFill>
                  <a:srgbClr val="FFFFFF"/>
                </a:solidFill>
                <a:latin typeface="Roboto"/>
                <a:ea typeface="Roboto"/>
                <a:cs typeface="Roboto"/>
                <a:sym typeface="Roboto"/>
              </a:rPr>
              <a:t>Write “Site 1” in your science journal or on a piece of paper. </a:t>
            </a:r>
            <a:endParaRPr sz="1800" dirty="0">
              <a:solidFill>
                <a:srgbClr val="FFFFFF"/>
              </a:solidFill>
              <a:latin typeface="Roboto"/>
              <a:ea typeface="Roboto"/>
              <a:cs typeface="Roboto"/>
              <a:sym typeface="Roboto"/>
            </a:endParaRPr>
          </a:p>
          <a:p>
            <a:pPr marL="0" lvl="0" indent="0" algn="l" rtl="0">
              <a:lnSpc>
                <a:spcPct val="100000"/>
              </a:lnSpc>
              <a:spcBef>
                <a:spcPts val="1600"/>
              </a:spcBef>
              <a:spcAft>
                <a:spcPts val="0"/>
              </a:spcAft>
              <a:buNone/>
            </a:pPr>
            <a:r>
              <a:rPr lang="en-US" sz="1800" dirty="0">
                <a:solidFill>
                  <a:srgbClr val="FFFFFF"/>
                </a:solidFill>
                <a:latin typeface="Roboto"/>
                <a:ea typeface="Roboto"/>
                <a:cs typeface="Roboto"/>
                <a:sym typeface="Roboto"/>
              </a:rPr>
              <a:t>Under Site 1, record your observations using the picture to the right. What do you notice?</a:t>
            </a:r>
            <a:endParaRPr sz="1800" dirty="0">
              <a:solidFill>
                <a:srgbClr val="FFFFFF"/>
              </a:solidFill>
              <a:latin typeface="Roboto"/>
              <a:ea typeface="Roboto"/>
              <a:cs typeface="Roboto"/>
              <a:sym typeface="Roboto"/>
            </a:endParaRPr>
          </a:p>
          <a:p>
            <a:pPr marL="0" lvl="0" indent="0" algn="l" rtl="0">
              <a:lnSpc>
                <a:spcPct val="100000"/>
              </a:lnSpc>
              <a:spcBef>
                <a:spcPts val="1600"/>
              </a:spcBef>
              <a:spcAft>
                <a:spcPts val="1600"/>
              </a:spcAft>
              <a:buNone/>
            </a:pPr>
            <a:r>
              <a:rPr lang="en-US" sz="1800" dirty="0">
                <a:solidFill>
                  <a:srgbClr val="FFFFFF"/>
                </a:solidFill>
                <a:latin typeface="Roboto"/>
                <a:ea typeface="Roboto"/>
                <a:cs typeface="Roboto"/>
                <a:sym typeface="Roboto"/>
              </a:rPr>
              <a:t>Next, write down 1-3 questions you have about this area.</a:t>
            </a:r>
            <a:endParaRPr sz="1800" dirty="0">
              <a:solidFill>
                <a:srgbClr val="FFFFFF"/>
              </a:solidFill>
              <a:latin typeface="Roboto"/>
              <a:ea typeface="Roboto"/>
              <a:cs typeface="Roboto"/>
              <a:sym typeface="Roboto"/>
            </a:endParaRPr>
          </a:p>
        </p:txBody>
      </p:sp>
      <p:grpSp>
        <p:nvGrpSpPr>
          <p:cNvPr id="233" name="Google Shape;233;p33" descr="A graphic of a sheet of notebook paper which shows examples of how to set up the writing prompt. Site 1 is listed at the top of the page. Underneath that, the word &quot;observations&quot; is written. Several lines under that, the word &quot;questions&quot; is written."/>
          <p:cNvGrpSpPr/>
          <p:nvPr/>
        </p:nvGrpSpPr>
        <p:grpSpPr>
          <a:xfrm>
            <a:off x="830225" y="2925345"/>
            <a:ext cx="3210650" cy="1889775"/>
            <a:chOff x="677825" y="1553745"/>
            <a:chExt cx="3210650" cy="1889775"/>
          </a:xfrm>
        </p:grpSpPr>
        <p:pic>
          <p:nvPicPr>
            <p:cNvPr id="234" name="Google Shape;234;p33"/>
            <p:cNvPicPr preferRelativeResize="0"/>
            <p:nvPr/>
          </p:nvPicPr>
          <p:blipFill rotWithShape="1">
            <a:blip r:embed="rId6">
              <a:alphaModFix/>
            </a:blip>
            <a:srcRect b="44484"/>
            <a:stretch/>
          </p:blipFill>
          <p:spPr>
            <a:xfrm>
              <a:off x="677825" y="1553745"/>
              <a:ext cx="3210650" cy="1889775"/>
            </a:xfrm>
            <a:prstGeom prst="rect">
              <a:avLst/>
            </a:prstGeom>
            <a:noFill/>
            <a:ln w="9525" cap="flat" cmpd="sng">
              <a:solidFill>
                <a:srgbClr val="000000"/>
              </a:solidFill>
              <a:prstDash val="solid"/>
              <a:round/>
              <a:headEnd type="none" w="sm" len="sm"/>
              <a:tailEnd type="none" w="sm" len="sm"/>
            </a:ln>
          </p:spPr>
        </p:pic>
        <p:sp>
          <p:nvSpPr>
            <p:cNvPr id="235" name="Google Shape;235;p33"/>
            <p:cNvSpPr txBox="1"/>
            <p:nvPr/>
          </p:nvSpPr>
          <p:spPr>
            <a:xfrm>
              <a:off x="1058827" y="1651762"/>
              <a:ext cx="1541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50" b="1">
                  <a:latin typeface="Roboto" panose="02000000000000000000" pitchFamily="2" charset="0"/>
                  <a:ea typeface="Roboto" panose="02000000000000000000" pitchFamily="2" charset="0"/>
                  <a:cs typeface="Caveat"/>
                  <a:sym typeface="Caveat"/>
                </a:rPr>
                <a:t>Site 1</a:t>
              </a:r>
              <a:endParaRPr sz="1550" b="1">
                <a:latin typeface="Roboto" panose="02000000000000000000" pitchFamily="2" charset="0"/>
                <a:ea typeface="Roboto" panose="02000000000000000000" pitchFamily="2" charset="0"/>
                <a:cs typeface="Caveat"/>
                <a:sym typeface="Caveat"/>
              </a:endParaRPr>
            </a:p>
          </p:txBody>
        </p:sp>
        <p:sp>
          <p:nvSpPr>
            <p:cNvPr id="236" name="Google Shape;236;p33"/>
            <p:cNvSpPr txBox="1"/>
            <p:nvPr/>
          </p:nvSpPr>
          <p:spPr>
            <a:xfrm>
              <a:off x="1028584" y="2653798"/>
              <a:ext cx="165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Questions:</a:t>
              </a:r>
              <a:endParaRPr sz="1500" b="1">
                <a:latin typeface="Roboto" panose="02000000000000000000" pitchFamily="2" charset="0"/>
                <a:ea typeface="Roboto" panose="02000000000000000000" pitchFamily="2" charset="0"/>
                <a:cs typeface="Caveat"/>
                <a:sym typeface="Caveat"/>
              </a:endParaRPr>
            </a:p>
            <a:p>
              <a:pPr marL="0" lvl="0" indent="0" algn="l" rtl="0">
                <a:spcBef>
                  <a:spcPts val="0"/>
                </a:spcBef>
                <a:spcAft>
                  <a:spcPts val="0"/>
                </a:spcAft>
                <a:buNone/>
              </a:pPr>
              <a:endParaRPr sz="1200" b="1">
                <a:latin typeface="Caveat"/>
                <a:ea typeface="Caveat"/>
                <a:cs typeface="Caveat"/>
                <a:sym typeface="Caveat"/>
              </a:endParaRPr>
            </a:p>
          </p:txBody>
        </p:sp>
        <p:sp>
          <p:nvSpPr>
            <p:cNvPr id="237" name="Google Shape;237;p33"/>
            <p:cNvSpPr txBox="1"/>
            <p:nvPr/>
          </p:nvSpPr>
          <p:spPr>
            <a:xfrm>
              <a:off x="1028584" y="2013992"/>
              <a:ext cx="1742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Roboto" panose="02000000000000000000" pitchFamily="2" charset="0"/>
                  <a:ea typeface="Roboto" panose="02000000000000000000" pitchFamily="2" charset="0"/>
                  <a:cs typeface="Caveat"/>
                  <a:sym typeface="Caveat"/>
                </a:rPr>
                <a:t>Observations:</a:t>
              </a:r>
              <a:endParaRPr sz="1500" b="1">
                <a:latin typeface="Roboto" panose="02000000000000000000" pitchFamily="2" charset="0"/>
                <a:ea typeface="Roboto" panose="02000000000000000000" pitchFamily="2" charset="0"/>
                <a:cs typeface="Caveat"/>
                <a:sym typeface="Caveat"/>
              </a:endParaRPr>
            </a:p>
          </p:txBody>
        </p:sp>
      </p:grpSp>
      <p:pic>
        <p:nvPicPr>
          <p:cNvPr id="223" name="Google Shape;223;p33" descr="A photograph of the very shallow Eklutna river with rocks and trees. "/>
          <p:cNvPicPr preferRelativeResize="0">
            <a:picLocks noChangeAspect="1"/>
          </p:cNvPicPr>
          <p:nvPr/>
        </p:nvPicPr>
        <p:blipFill>
          <a:blip r:embed="rId7" cstate="screen">
            <a:alphaModFix/>
            <a:extLst>
              <a:ext uri="{28A0092B-C50C-407E-A947-70E740481C1C}">
                <a14:useLocalDpi xmlns:a14="http://schemas.microsoft.com/office/drawing/2010/main"/>
              </a:ext>
            </a:extLst>
          </a:blip>
          <a:stretch>
            <a:fillRect/>
          </a:stretch>
        </p:blipFill>
        <p:spPr>
          <a:xfrm flipH="1">
            <a:off x="5249185" y="547650"/>
            <a:ext cx="3257739" cy="4343675"/>
          </a:xfrm>
          <a:prstGeom prst="rect">
            <a:avLst/>
          </a:prstGeom>
          <a:noFill/>
          <a:ln>
            <a:noFill/>
          </a:ln>
        </p:spPr>
      </p:pic>
      <p:sp>
        <p:nvSpPr>
          <p:cNvPr id="232" name="Google Shape;232;p33"/>
          <p:cNvSpPr txBox="1"/>
          <p:nvPr/>
        </p:nvSpPr>
        <p:spPr>
          <a:xfrm>
            <a:off x="7202861" y="4891325"/>
            <a:ext cx="1594848" cy="2616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l" rtl="0">
              <a:spcBef>
                <a:spcPts val="0"/>
              </a:spcBef>
              <a:spcAft>
                <a:spcPts val="0"/>
              </a:spcAft>
              <a:buNone/>
            </a:pPr>
            <a:r>
              <a:rPr lang="en-US" sz="800" dirty="0">
                <a:solidFill>
                  <a:srgbClr val="FFFFFF"/>
                </a:solidFill>
                <a:effectLst>
                  <a:outerShdw blurRad="38100" dist="38100" dir="2700000" algn="tl">
                    <a:srgbClr val="000000">
                      <a:alpha val="43137"/>
                    </a:srgbClr>
                  </a:outerShdw>
                </a:effectLst>
                <a:latin typeface="Roboto"/>
                <a:ea typeface="Roboto"/>
                <a:cs typeface="Roboto"/>
                <a:sym typeface="Roboto"/>
              </a:rPr>
              <a:t>©Native Village of Eklutna</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41af05-4105-436b-99ed-2ae635da4422">
      <Terms xmlns="http://schemas.microsoft.com/office/infopath/2007/PartnerControls"/>
    </lcf76f155ced4ddcb4097134ff3c332f>
    <TaxCatchAll xmlns="31062a0d-ede8-4112-b4bb-00a9c1bc8e1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FB122BB1BD9141A959870760A42A63" ma:contentTypeVersion="16" ma:contentTypeDescription="Create a new document." ma:contentTypeScope="" ma:versionID="8dc0b1a4ee8c8a51324867151a3675f9">
  <xsd:schema xmlns:xsd="http://www.w3.org/2001/XMLSchema" xmlns:xs="http://www.w3.org/2001/XMLSchema" xmlns:p="http://schemas.microsoft.com/office/2006/metadata/properties" xmlns:ns2="1741af05-4105-436b-99ed-2ae635da4422" xmlns:ns3="949c1712-297b-4d10-a511-7202a5ff7746" xmlns:ns4="31062a0d-ede8-4112-b4bb-00a9c1bc8e16" targetNamespace="http://schemas.microsoft.com/office/2006/metadata/properties" ma:root="true" ma:fieldsID="21338ca992a4600ed1d4434f80b9729b" ns2:_="" ns3:_="" ns4:_="">
    <xsd:import namespace="1741af05-4105-436b-99ed-2ae635da4422"/>
    <xsd:import namespace="949c1712-297b-4d10-a511-7202a5ff774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1af05-4105-436b-99ed-2ae635da4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9c1712-297b-4d10-a511-7202a5ff77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94c9fc7-0ee7-41e1-a065-8c0fe5113e1d}" ma:internalName="TaxCatchAll" ma:showField="CatchAllData" ma:web="949c1712-297b-4d10-a511-7202a5ff77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44635D-F0EC-4A3A-A0FD-D4BD04437C9B}">
  <ds:schemaRefs>
    <ds:schemaRef ds:uri="http://schemas.microsoft.com/office/2006/metadata/properties"/>
    <ds:schemaRef ds:uri="http://purl.org/dc/terms/"/>
    <ds:schemaRef ds:uri="949c1712-297b-4d10-a511-7202a5ff7746"/>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31062a0d-ede8-4112-b4bb-00a9c1bc8e16"/>
    <ds:schemaRef ds:uri="1741af05-4105-436b-99ed-2ae635da4422"/>
    <ds:schemaRef ds:uri="http://www.w3.org/XML/1998/namespace"/>
  </ds:schemaRefs>
</ds:datastoreItem>
</file>

<file path=customXml/itemProps2.xml><?xml version="1.0" encoding="utf-8"?>
<ds:datastoreItem xmlns:ds="http://schemas.openxmlformats.org/officeDocument/2006/customXml" ds:itemID="{E5D0B955-73FA-44DF-8644-4EE1EB029F5F}">
  <ds:schemaRefs>
    <ds:schemaRef ds:uri="http://schemas.microsoft.com/sharepoint/v3/contenttype/forms"/>
  </ds:schemaRefs>
</ds:datastoreItem>
</file>

<file path=customXml/itemProps3.xml><?xml version="1.0" encoding="utf-8"?>
<ds:datastoreItem xmlns:ds="http://schemas.openxmlformats.org/officeDocument/2006/customXml" ds:itemID="{83F37052-6E57-45ED-AA1E-DF9279FAF8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41af05-4105-436b-99ed-2ae635da4422"/>
    <ds:schemaRef ds:uri="949c1712-297b-4d10-a511-7202a5ff7746"/>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TotalTime>
  <Words>1675</Words>
  <Application>Microsoft Office PowerPoint</Application>
  <PresentationFormat>On-screen Show (16:9)</PresentationFormat>
  <Paragraphs>170</Paragraphs>
  <Slides>26</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Caveat</vt:lpstr>
      <vt:lpstr>Ink Free</vt:lpstr>
      <vt:lpstr>Roboto</vt:lpstr>
      <vt:lpstr>Simple Light</vt:lpstr>
      <vt:lpstr>Simple Light</vt:lpstr>
      <vt:lpstr>Impacts of a Dam</vt:lpstr>
      <vt:lpstr>Lesson 3: Impacts of a Dam </vt:lpstr>
      <vt:lpstr>Materials: </vt:lpstr>
      <vt:lpstr>In this lesson, you will investigate how dams impact natural ecosystems, using the Eklutna Watershed as an example.</vt:lpstr>
      <vt:lpstr>Two dams have been built in the Eklutna Watershed. </vt:lpstr>
      <vt:lpstr>The upper dam blocks water from Eklutna Lake from flowing into the Eklutna River. </vt:lpstr>
      <vt:lpstr>Water from the lake is also sent through another diversion tunnel to the Eklutna Water Treatment Plant. Once treated, this water provides 90% of the drinking water for Anchorage and the surrounding communities. That is 7.6 billion gallons per year! </vt:lpstr>
      <vt:lpstr>The upper dam benefits people by providing electricity and drinking water. </vt:lpstr>
      <vt:lpstr>Journaling Activity</vt:lpstr>
      <vt:lpstr>Site 1, first slide</vt:lpstr>
      <vt:lpstr>Site 1, second slide</vt:lpstr>
      <vt:lpstr>Site 2, first slide</vt:lpstr>
      <vt:lpstr>Site 2, second slide</vt:lpstr>
      <vt:lpstr>Site 2, third slide</vt:lpstr>
      <vt:lpstr>Site 2, fourth slide</vt:lpstr>
      <vt:lpstr>Site 2, fifth slide</vt:lpstr>
      <vt:lpstr>Too much sediment can also damage salmon habitat.   When salmon spawn, they lay their eggs in the gravel. If sediment fills in the spaces between the gravel, the eggs will not have enough dissolved oxygen to develop. </vt:lpstr>
      <vt:lpstr>Head downstream to Site 3 at the confluence of the Eklutna River and Thunderbird Creek. </vt:lpstr>
      <vt:lpstr>Under Site 3, record your observations of Thunderbird Creek and the Eklutna River.  What differences do you notice between the two waterways? Next, write down one to three questions you have.</vt:lpstr>
      <vt:lpstr>Site 3, third slide</vt:lpstr>
      <vt:lpstr>Site 3, fourth slide</vt:lpstr>
      <vt:lpstr>Site 3, fifth slide</vt:lpstr>
      <vt:lpstr>The final stop on your downstream journey is Site 4. </vt:lpstr>
      <vt:lpstr>Site 4, second slide</vt:lpstr>
      <vt:lpstr>Site 4, third slide</vt:lpstr>
      <vt:lpstr>Site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Impacts of a Dam </dc:title>
  <cp:lastModifiedBy>Janson, Brian D</cp:lastModifiedBy>
  <cp:revision>20</cp:revision>
  <dcterms:modified xsi:type="dcterms:W3CDTF">2024-03-29T22:40:48Z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0x010100A4FB122BB1BD9141A959870760A42A63</vt:lpwstr>
  </property>
  <property fmtid="{D5CDD505-2E9C-101B-9397-08002B2CF9AE}" pid="3" name="MediaServiceImageTags">
    <vt:lpwstr/>
  </property>
</Properties>
</file>