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Lst>
  <p:notesMasterIdLst>
    <p:notesMasterId r:id="rId24"/>
  </p:notesMasterIdLst>
  <p:sldIdLst>
    <p:sldId id="256" r:id="rId5"/>
    <p:sldId id="257" r:id="rId6"/>
    <p:sldId id="258" r:id="rId7"/>
    <p:sldId id="259"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snapToGrid="0">
      <p:cViewPr varScale="1">
        <p:scale>
          <a:sx n="107" d="100"/>
          <a:sy n="107" d="100"/>
        </p:scale>
        <p:origin x="43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 Michelle L" userId="34ca1fe7-7155-4c69-bdef-6d9e9cbb64d0" providerId="ADAL" clId="{D0B7DEDB-3587-4688-BE75-02F62917A5A0}"/>
    <pc:docChg chg="modSld">
      <pc:chgData name="Harris, Michelle L" userId="34ca1fe7-7155-4c69-bdef-6d9e9cbb64d0" providerId="ADAL" clId="{D0B7DEDB-3587-4688-BE75-02F62917A5A0}" dt="2021-07-27T21:37:37.826" v="156" actId="962"/>
      <pc:docMkLst>
        <pc:docMk/>
      </pc:docMkLst>
      <pc:sldChg chg="delSp modSp mod">
        <pc:chgData name="Harris, Michelle L" userId="34ca1fe7-7155-4c69-bdef-6d9e9cbb64d0" providerId="ADAL" clId="{D0B7DEDB-3587-4688-BE75-02F62917A5A0}" dt="2021-07-27T21:37:37.826" v="156" actId="962"/>
        <pc:sldMkLst>
          <pc:docMk/>
          <pc:sldMk cId="0" sldId="256"/>
        </pc:sldMkLst>
        <pc:spChg chg="mod topLvl">
          <ac:chgData name="Harris, Michelle L" userId="34ca1fe7-7155-4c69-bdef-6d9e9cbb64d0" providerId="ADAL" clId="{D0B7DEDB-3587-4688-BE75-02F62917A5A0}" dt="2021-07-27T21:36:13.577" v="144" actId="962"/>
          <ac:spMkLst>
            <pc:docMk/>
            <pc:sldMk cId="0" sldId="256"/>
            <ac:spMk id="106" creationId="{00000000-0000-0000-0000-000000000000}"/>
          </ac:spMkLst>
        </pc:spChg>
        <pc:spChg chg="mod topLvl">
          <ac:chgData name="Harris, Michelle L" userId="34ca1fe7-7155-4c69-bdef-6d9e9cbb64d0" providerId="ADAL" clId="{D0B7DEDB-3587-4688-BE75-02F62917A5A0}" dt="2021-07-27T21:37:32.821" v="154" actId="962"/>
          <ac:spMkLst>
            <pc:docMk/>
            <pc:sldMk cId="0" sldId="256"/>
            <ac:spMk id="109" creationId="{00000000-0000-0000-0000-000000000000}"/>
          </ac:spMkLst>
        </pc:spChg>
        <pc:spChg chg="mod ord topLvl">
          <ac:chgData name="Harris, Michelle L" userId="34ca1fe7-7155-4c69-bdef-6d9e9cbb64d0" providerId="ADAL" clId="{D0B7DEDB-3587-4688-BE75-02F62917A5A0}" dt="2021-07-27T21:37:37.826" v="156" actId="962"/>
          <ac:spMkLst>
            <pc:docMk/>
            <pc:sldMk cId="0" sldId="256"/>
            <ac:spMk id="110" creationId="{00000000-0000-0000-0000-000000000000}"/>
          </ac:spMkLst>
        </pc:spChg>
        <pc:grpChg chg="del">
          <ac:chgData name="Harris, Michelle L" userId="34ca1fe7-7155-4c69-bdef-6d9e9cbb64d0" providerId="ADAL" clId="{D0B7DEDB-3587-4688-BE75-02F62917A5A0}" dt="2021-07-27T21:35:19.358" v="3" actId="165"/>
          <ac:grpSpMkLst>
            <pc:docMk/>
            <pc:sldMk cId="0" sldId="256"/>
            <ac:grpSpMk id="102" creationId="{00000000-0000-0000-0000-000000000000}"/>
          </ac:grpSpMkLst>
        </pc:grpChg>
        <pc:picChg chg="mod ord modCrop">
          <ac:chgData name="Harris, Michelle L" userId="34ca1fe7-7155-4c69-bdef-6d9e9cbb64d0" providerId="ADAL" clId="{D0B7DEDB-3587-4688-BE75-02F62917A5A0}" dt="2021-07-27T21:35:05.240" v="2" actId="13244"/>
          <ac:picMkLst>
            <pc:docMk/>
            <pc:sldMk cId="0" sldId="256"/>
            <ac:picMk id="99" creationId="{00000000-0000-0000-0000-000000000000}"/>
          </ac:picMkLst>
        </pc:picChg>
        <pc:picChg chg="mod ord topLvl">
          <ac:chgData name="Harris, Michelle L" userId="34ca1fe7-7155-4c69-bdef-6d9e9cbb64d0" providerId="ADAL" clId="{D0B7DEDB-3587-4688-BE75-02F62917A5A0}" dt="2021-07-27T21:37:24.939" v="152" actId="13244"/>
          <ac:picMkLst>
            <pc:docMk/>
            <pc:sldMk cId="0" sldId="256"/>
            <ac:picMk id="103" creationId="{00000000-0000-0000-0000-000000000000}"/>
          </ac:picMkLst>
        </pc:picChg>
        <pc:picChg chg="mod ord topLvl">
          <ac:chgData name="Harris, Michelle L" userId="34ca1fe7-7155-4c69-bdef-6d9e9cbb64d0" providerId="ADAL" clId="{D0B7DEDB-3587-4688-BE75-02F62917A5A0}" dt="2021-07-27T21:37:28.426" v="153" actId="13244"/>
          <ac:picMkLst>
            <pc:docMk/>
            <pc:sldMk cId="0" sldId="256"/>
            <ac:picMk id="107" creationId="{00000000-0000-0000-0000-000000000000}"/>
          </ac:picMkLst>
        </pc:picChg>
        <pc:picChg chg="mod topLvl">
          <ac:chgData name="Harris, Michelle L" userId="34ca1fe7-7155-4c69-bdef-6d9e9cbb64d0" providerId="ADAL" clId="{D0B7DEDB-3587-4688-BE75-02F62917A5A0}" dt="2021-07-27T21:36:20.095" v="146" actId="962"/>
          <ac:picMkLst>
            <pc:docMk/>
            <pc:sldMk cId="0" sldId="256"/>
            <ac:picMk id="108" creationId="{00000000-0000-0000-0000-000000000000}"/>
          </ac:picMkLst>
        </pc:picChg>
      </pc:sldChg>
      <pc:sldChg chg="modSp mod">
        <pc:chgData name="Harris, Michelle L" userId="34ca1fe7-7155-4c69-bdef-6d9e9cbb64d0" providerId="ADAL" clId="{D0B7DEDB-3587-4688-BE75-02F62917A5A0}" dt="2021-07-27T21:27:07.211" v="0" actId="14100"/>
        <pc:sldMkLst>
          <pc:docMk/>
          <pc:sldMk cId="0" sldId="260"/>
        </pc:sldMkLst>
        <pc:spChg chg="mod">
          <ac:chgData name="Harris, Michelle L" userId="34ca1fe7-7155-4c69-bdef-6d9e9cbb64d0" providerId="ADAL" clId="{D0B7DEDB-3587-4688-BE75-02F62917A5A0}" dt="2021-07-27T21:27:07.211" v="0" actId="14100"/>
          <ac:spMkLst>
            <pc:docMk/>
            <pc:sldMk cId="0" sldId="260"/>
            <ac:spMk id="2" creationId="{D1F02E53-6D47-4D9E-83AC-2B5645B315DD}"/>
          </ac:spMkLst>
        </pc:spChg>
      </pc:sldChg>
    </pc:docChg>
  </pc:docChgLst>
  <pc:docChgLst>
    <pc:chgData name="Janson, Brian D" userId="17869c82-e820-4f0b-9ef4-6bb812314540" providerId="ADAL" clId="{98D63BB8-93A1-4710-9138-D93FB8735F24}"/>
    <pc:docChg chg="undo custSel modSld">
      <pc:chgData name="Janson, Brian D" userId="17869c82-e820-4f0b-9ef4-6bb812314540" providerId="ADAL" clId="{98D63BB8-93A1-4710-9138-D93FB8735F24}" dt="2022-12-14T19:51:03.779" v="380" actId="1076"/>
      <pc:docMkLst>
        <pc:docMk/>
      </pc:docMkLst>
      <pc:sldChg chg="modSp mod">
        <pc:chgData name="Janson, Brian D" userId="17869c82-e820-4f0b-9ef4-6bb812314540" providerId="ADAL" clId="{98D63BB8-93A1-4710-9138-D93FB8735F24}" dt="2022-12-14T19:45:13.747" v="313" actId="1076"/>
        <pc:sldMkLst>
          <pc:docMk/>
          <pc:sldMk cId="0" sldId="256"/>
        </pc:sldMkLst>
        <pc:spChg chg="mod">
          <ac:chgData name="Janson, Brian D" userId="17869c82-e820-4f0b-9ef4-6bb812314540" providerId="ADAL" clId="{98D63BB8-93A1-4710-9138-D93FB8735F24}" dt="2022-12-14T19:45:13.747" v="313" actId="1076"/>
          <ac:spMkLst>
            <pc:docMk/>
            <pc:sldMk cId="0" sldId="256"/>
            <ac:spMk id="101" creationId="{00000000-0000-0000-0000-000000000000}"/>
          </ac:spMkLst>
        </pc:spChg>
        <pc:spChg chg="mod">
          <ac:chgData name="Janson, Brian D" userId="17869c82-e820-4f0b-9ef4-6bb812314540" providerId="ADAL" clId="{98D63BB8-93A1-4710-9138-D93FB8735F24}" dt="2022-12-14T19:45:10.810" v="312" actId="207"/>
          <ac:spMkLst>
            <pc:docMk/>
            <pc:sldMk cId="0" sldId="256"/>
            <ac:spMk id="111" creationId="{00000000-0000-0000-0000-000000000000}"/>
          </ac:spMkLst>
        </pc:spChg>
        <pc:picChg chg="mod">
          <ac:chgData name="Janson, Brian D" userId="17869c82-e820-4f0b-9ef4-6bb812314540" providerId="ADAL" clId="{98D63BB8-93A1-4710-9138-D93FB8735F24}" dt="2022-12-06T19:25:58.292" v="8" actId="1076"/>
          <ac:picMkLst>
            <pc:docMk/>
            <pc:sldMk cId="0" sldId="256"/>
            <ac:picMk id="99" creationId="{00000000-0000-0000-0000-000000000000}"/>
          </ac:picMkLst>
        </pc:picChg>
      </pc:sldChg>
      <pc:sldChg chg="modSp mod">
        <pc:chgData name="Janson, Brian D" userId="17869c82-e820-4f0b-9ef4-6bb812314540" providerId="ADAL" clId="{98D63BB8-93A1-4710-9138-D93FB8735F24}" dt="2022-12-14T19:45:37.603" v="316" actId="1076"/>
        <pc:sldMkLst>
          <pc:docMk/>
          <pc:sldMk cId="0" sldId="259"/>
        </pc:sldMkLst>
        <pc:spChg chg="mod">
          <ac:chgData name="Janson, Brian D" userId="17869c82-e820-4f0b-9ef4-6bb812314540" providerId="ADAL" clId="{98D63BB8-93A1-4710-9138-D93FB8735F24}" dt="2022-12-14T19:45:29.231" v="314" actId="1076"/>
          <ac:spMkLst>
            <pc:docMk/>
            <pc:sldMk cId="0" sldId="259"/>
            <ac:spMk id="151" creationId="{00000000-0000-0000-0000-000000000000}"/>
          </ac:spMkLst>
        </pc:spChg>
        <pc:spChg chg="mod">
          <ac:chgData name="Janson, Brian D" userId="17869c82-e820-4f0b-9ef4-6bb812314540" providerId="ADAL" clId="{98D63BB8-93A1-4710-9138-D93FB8735F24}" dt="2022-12-14T19:45:33.429" v="315" actId="1076"/>
          <ac:spMkLst>
            <pc:docMk/>
            <pc:sldMk cId="0" sldId="259"/>
            <ac:spMk id="152" creationId="{00000000-0000-0000-0000-000000000000}"/>
          </ac:spMkLst>
        </pc:spChg>
        <pc:spChg chg="mod">
          <ac:chgData name="Janson, Brian D" userId="17869c82-e820-4f0b-9ef4-6bb812314540" providerId="ADAL" clId="{98D63BB8-93A1-4710-9138-D93FB8735F24}" dt="2022-12-14T19:45:37.603" v="316" actId="1076"/>
          <ac:spMkLst>
            <pc:docMk/>
            <pc:sldMk cId="0" sldId="259"/>
            <ac:spMk id="153" creationId="{00000000-0000-0000-0000-000000000000}"/>
          </ac:spMkLst>
        </pc:spChg>
      </pc:sldChg>
      <pc:sldChg chg="modSp mod">
        <pc:chgData name="Janson, Brian D" userId="17869c82-e820-4f0b-9ef4-6bb812314540" providerId="ADAL" clId="{98D63BB8-93A1-4710-9138-D93FB8735F24}" dt="2022-12-14T19:45:44.635" v="317" actId="1076"/>
        <pc:sldMkLst>
          <pc:docMk/>
          <pc:sldMk cId="0" sldId="260"/>
        </pc:sldMkLst>
        <pc:spChg chg="mod">
          <ac:chgData name="Janson, Brian D" userId="17869c82-e820-4f0b-9ef4-6bb812314540" providerId="ADAL" clId="{98D63BB8-93A1-4710-9138-D93FB8735F24}" dt="2022-12-06T19:27:16.451" v="22" actId="207"/>
          <ac:spMkLst>
            <pc:docMk/>
            <pc:sldMk cId="0" sldId="260"/>
            <ac:spMk id="2" creationId="{D1F02E53-6D47-4D9E-83AC-2B5645B315DD}"/>
          </ac:spMkLst>
        </pc:spChg>
        <pc:spChg chg="mod">
          <ac:chgData name="Janson, Brian D" userId="17869c82-e820-4f0b-9ef4-6bb812314540" providerId="ADAL" clId="{98D63BB8-93A1-4710-9138-D93FB8735F24}" dt="2022-12-14T19:45:44.635" v="317" actId="1076"/>
          <ac:spMkLst>
            <pc:docMk/>
            <pc:sldMk cId="0" sldId="260"/>
            <ac:spMk id="167" creationId="{00000000-0000-0000-0000-000000000000}"/>
          </ac:spMkLst>
        </pc:spChg>
      </pc:sldChg>
      <pc:sldChg chg="modSp mod">
        <pc:chgData name="Janson, Brian D" userId="17869c82-e820-4f0b-9ef4-6bb812314540" providerId="ADAL" clId="{98D63BB8-93A1-4710-9138-D93FB8735F24}" dt="2022-12-14T19:45:55.542" v="318" actId="1076"/>
        <pc:sldMkLst>
          <pc:docMk/>
          <pc:sldMk cId="0" sldId="262"/>
        </pc:sldMkLst>
        <pc:spChg chg="mod">
          <ac:chgData name="Janson, Brian D" userId="17869c82-e820-4f0b-9ef4-6bb812314540" providerId="ADAL" clId="{98D63BB8-93A1-4710-9138-D93FB8735F24}" dt="2022-12-14T19:45:55.542" v="318" actId="1076"/>
          <ac:spMkLst>
            <pc:docMk/>
            <pc:sldMk cId="0" sldId="262"/>
            <ac:spMk id="200" creationId="{00000000-0000-0000-0000-000000000000}"/>
          </ac:spMkLst>
        </pc:spChg>
      </pc:sldChg>
      <pc:sldChg chg="modSp mod">
        <pc:chgData name="Janson, Brian D" userId="17869c82-e820-4f0b-9ef4-6bb812314540" providerId="ADAL" clId="{98D63BB8-93A1-4710-9138-D93FB8735F24}" dt="2022-12-14T19:46:01.839" v="319" actId="1076"/>
        <pc:sldMkLst>
          <pc:docMk/>
          <pc:sldMk cId="0" sldId="263"/>
        </pc:sldMkLst>
        <pc:spChg chg="mod">
          <ac:chgData name="Janson, Brian D" userId="17869c82-e820-4f0b-9ef4-6bb812314540" providerId="ADAL" clId="{98D63BB8-93A1-4710-9138-D93FB8735F24}" dt="2022-12-06T19:28:31.396" v="34" actId="207"/>
          <ac:spMkLst>
            <pc:docMk/>
            <pc:sldMk cId="0" sldId="263"/>
            <ac:spMk id="2" creationId="{11C5720D-76B4-4A81-8911-5557B616C5C0}"/>
          </ac:spMkLst>
        </pc:spChg>
        <pc:spChg chg="mod">
          <ac:chgData name="Janson, Brian D" userId="17869c82-e820-4f0b-9ef4-6bb812314540" providerId="ADAL" clId="{98D63BB8-93A1-4710-9138-D93FB8735F24}" dt="2022-12-14T19:46:01.839" v="319" actId="1076"/>
          <ac:spMkLst>
            <pc:docMk/>
            <pc:sldMk cId="0" sldId="263"/>
            <ac:spMk id="216" creationId="{00000000-0000-0000-0000-000000000000}"/>
          </ac:spMkLst>
        </pc:spChg>
      </pc:sldChg>
      <pc:sldChg chg="addSp delSp modSp mod modShow">
        <pc:chgData name="Janson, Brian D" userId="17869c82-e820-4f0b-9ef4-6bb812314540" providerId="ADAL" clId="{98D63BB8-93A1-4710-9138-D93FB8735F24}" dt="2022-12-14T19:46:33.880" v="324" actId="1076"/>
        <pc:sldMkLst>
          <pc:docMk/>
          <pc:sldMk cId="0" sldId="264"/>
        </pc:sldMkLst>
        <pc:spChg chg="mod">
          <ac:chgData name="Janson, Brian D" userId="17869c82-e820-4f0b-9ef4-6bb812314540" providerId="ADAL" clId="{98D63BB8-93A1-4710-9138-D93FB8735F24}" dt="2022-12-06T19:31:23.481" v="46" actId="1076"/>
          <ac:spMkLst>
            <pc:docMk/>
            <pc:sldMk cId="0" sldId="264"/>
            <ac:spMk id="2" creationId="{39E1A915-29DD-42D8-95D3-EFA048D268D8}"/>
          </ac:spMkLst>
        </pc:spChg>
        <pc:spChg chg="add mod">
          <ac:chgData name="Janson, Brian D" userId="17869c82-e820-4f0b-9ef4-6bb812314540" providerId="ADAL" clId="{98D63BB8-93A1-4710-9138-D93FB8735F24}" dt="2022-12-14T19:46:22.466" v="322" actId="1076"/>
          <ac:spMkLst>
            <pc:docMk/>
            <pc:sldMk cId="0" sldId="264"/>
            <ac:spMk id="3" creationId="{587F1873-F84F-AABD-F230-317BF105E0C7}"/>
          </ac:spMkLst>
        </pc:spChg>
        <pc:spChg chg="add mod">
          <ac:chgData name="Janson, Brian D" userId="17869c82-e820-4f0b-9ef4-6bb812314540" providerId="ADAL" clId="{98D63BB8-93A1-4710-9138-D93FB8735F24}" dt="2022-12-14T19:46:33.880" v="324" actId="1076"/>
          <ac:spMkLst>
            <pc:docMk/>
            <pc:sldMk cId="0" sldId="264"/>
            <ac:spMk id="4" creationId="{19F1B1C5-B711-F643-9D08-3B130961AFB4}"/>
          </ac:spMkLst>
        </pc:spChg>
        <pc:spChg chg="add mod">
          <ac:chgData name="Janson, Brian D" userId="17869c82-e820-4f0b-9ef4-6bb812314540" providerId="ADAL" clId="{98D63BB8-93A1-4710-9138-D93FB8735F24}" dt="2022-12-14T19:46:15.040" v="321" actId="1076"/>
          <ac:spMkLst>
            <pc:docMk/>
            <pc:sldMk cId="0" sldId="264"/>
            <ac:spMk id="5" creationId="{5BD279C4-ECC4-41D7-3645-EFCDFCC84F75}"/>
          </ac:spMkLst>
        </pc:spChg>
        <pc:spChg chg="add mod">
          <ac:chgData name="Janson, Brian D" userId="17869c82-e820-4f0b-9ef4-6bb812314540" providerId="ADAL" clId="{98D63BB8-93A1-4710-9138-D93FB8735F24}" dt="2022-12-14T19:46:10.651" v="320" actId="1076"/>
          <ac:spMkLst>
            <pc:docMk/>
            <pc:sldMk cId="0" sldId="264"/>
            <ac:spMk id="6" creationId="{3C282D40-89E5-C745-C096-5B4499F7A497}"/>
          </ac:spMkLst>
        </pc:spChg>
        <pc:spChg chg="mod">
          <ac:chgData name="Janson, Brian D" userId="17869c82-e820-4f0b-9ef4-6bb812314540" providerId="ADAL" clId="{98D63BB8-93A1-4710-9138-D93FB8735F24}" dt="2022-12-06T19:32:02.881" v="52" actId="14100"/>
          <ac:spMkLst>
            <pc:docMk/>
            <pc:sldMk cId="0" sldId="264"/>
            <ac:spMk id="224" creationId="{00000000-0000-0000-0000-000000000000}"/>
          </ac:spMkLst>
        </pc:spChg>
        <pc:picChg chg="del">
          <ac:chgData name="Janson, Brian D" userId="17869c82-e820-4f0b-9ef4-6bb812314540" providerId="ADAL" clId="{98D63BB8-93A1-4710-9138-D93FB8735F24}" dt="2022-12-06T19:42:22.410" v="53" actId="478"/>
          <ac:picMkLst>
            <pc:docMk/>
            <pc:sldMk cId="0" sldId="264"/>
            <ac:picMk id="232" creationId="{00000000-0000-0000-0000-000000000000}"/>
          </ac:picMkLst>
        </pc:picChg>
        <pc:picChg chg="del">
          <ac:chgData name="Janson, Brian D" userId="17869c82-e820-4f0b-9ef4-6bb812314540" providerId="ADAL" clId="{98D63BB8-93A1-4710-9138-D93FB8735F24}" dt="2022-12-06T19:42:25.416" v="58" actId="478"/>
          <ac:picMkLst>
            <pc:docMk/>
            <pc:sldMk cId="0" sldId="264"/>
            <ac:picMk id="233" creationId="{00000000-0000-0000-0000-000000000000}"/>
          </ac:picMkLst>
        </pc:picChg>
        <pc:picChg chg="del">
          <ac:chgData name="Janson, Brian D" userId="17869c82-e820-4f0b-9ef4-6bb812314540" providerId="ADAL" clId="{98D63BB8-93A1-4710-9138-D93FB8735F24}" dt="2022-12-06T19:42:23.669" v="55" actId="478"/>
          <ac:picMkLst>
            <pc:docMk/>
            <pc:sldMk cId="0" sldId="264"/>
            <ac:picMk id="234" creationId="{00000000-0000-0000-0000-000000000000}"/>
          </ac:picMkLst>
        </pc:picChg>
        <pc:picChg chg="del">
          <ac:chgData name="Janson, Brian D" userId="17869c82-e820-4f0b-9ef4-6bb812314540" providerId="ADAL" clId="{98D63BB8-93A1-4710-9138-D93FB8735F24}" dt="2022-12-06T19:42:23.150" v="54" actId="478"/>
          <ac:picMkLst>
            <pc:docMk/>
            <pc:sldMk cId="0" sldId="264"/>
            <ac:picMk id="235" creationId="{00000000-0000-0000-0000-000000000000}"/>
          </ac:picMkLst>
        </pc:picChg>
        <pc:picChg chg="del">
          <ac:chgData name="Janson, Brian D" userId="17869c82-e820-4f0b-9ef4-6bb812314540" providerId="ADAL" clId="{98D63BB8-93A1-4710-9138-D93FB8735F24}" dt="2022-12-06T19:42:24.884" v="57" actId="478"/>
          <ac:picMkLst>
            <pc:docMk/>
            <pc:sldMk cId="0" sldId="264"/>
            <ac:picMk id="236" creationId="{00000000-0000-0000-0000-000000000000}"/>
          </ac:picMkLst>
        </pc:picChg>
        <pc:picChg chg="del">
          <ac:chgData name="Janson, Brian D" userId="17869c82-e820-4f0b-9ef4-6bb812314540" providerId="ADAL" clId="{98D63BB8-93A1-4710-9138-D93FB8735F24}" dt="2022-12-06T19:42:24.351" v="56" actId="478"/>
          <ac:picMkLst>
            <pc:docMk/>
            <pc:sldMk cId="0" sldId="264"/>
            <ac:picMk id="237" creationId="{00000000-0000-0000-0000-000000000000}"/>
          </ac:picMkLst>
        </pc:picChg>
        <pc:picChg chg="add mod">
          <ac:chgData name="Janson, Brian D" userId="17869c82-e820-4f0b-9ef4-6bb812314540" providerId="ADAL" clId="{98D63BB8-93A1-4710-9138-D93FB8735F24}" dt="2022-12-06T19:45:08.106" v="92" actId="1076"/>
          <ac:picMkLst>
            <pc:docMk/>
            <pc:sldMk cId="0" sldId="264"/>
            <ac:picMk id="1026" creationId="{91A5D4B9-AA09-343F-A77E-7AB38BC4586A}"/>
          </ac:picMkLst>
        </pc:picChg>
        <pc:picChg chg="add mod">
          <ac:chgData name="Janson, Brian D" userId="17869c82-e820-4f0b-9ef4-6bb812314540" providerId="ADAL" clId="{98D63BB8-93A1-4710-9138-D93FB8735F24}" dt="2022-12-06T19:45:06.475" v="91" actId="14100"/>
          <ac:picMkLst>
            <pc:docMk/>
            <pc:sldMk cId="0" sldId="264"/>
            <ac:picMk id="1028" creationId="{3A94D344-2A7F-679B-B155-368D32831A84}"/>
          </ac:picMkLst>
        </pc:picChg>
        <pc:picChg chg="add mod">
          <ac:chgData name="Janson, Brian D" userId="17869c82-e820-4f0b-9ef4-6bb812314540" providerId="ADAL" clId="{98D63BB8-93A1-4710-9138-D93FB8735F24}" dt="2022-12-06T19:44:57.676" v="88" actId="1076"/>
          <ac:picMkLst>
            <pc:docMk/>
            <pc:sldMk cId="0" sldId="264"/>
            <ac:picMk id="1030" creationId="{0F77A8E1-25D4-2D3A-8099-D5DB08E2C24D}"/>
          </ac:picMkLst>
        </pc:picChg>
        <pc:picChg chg="add mod">
          <ac:chgData name="Janson, Brian D" userId="17869c82-e820-4f0b-9ef4-6bb812314540" providerId="ADAL" clId="{98D63BB8-93A1-4710-9138-D93FB8735F24}" dt="2022-12-06T19:44:53.214" v="86" actId="1076"/>
          <ac:picMkLst>
            <pc:docMk/>
            <pc:sldMk cId="0" sldId="264"/>
            <ac:picMk id="1032" creationId="{F4FA3B8E-B6C5-DE7D-EC95-44B5E53A54CC}"/>
          </ac:picMkLst>
        </pc:picChg>
      </pc:sldChg>
      <pc:sldChg chg="modSp mod">
        <pc:chgData name="Janson, Brian D" userId="17869c82-e820-4f0b-9ef4-6bb812314540" providerId="ADAL" clId="{98D63BB8-93A1-4710-9138-D93FB8735F24}" dt="2022-12-14T19:46:46.923" v="325" actId="1076"/>
        <pc:sldMkLst>
          <pc:docMk/>
          <pc:sldMk cId="0" sldId="265"/>
        </pc:sldMkLst>
        <pc:spChg chg="mod">
          <ac:chgData name="Janson, Brian D" userId="17869c82-e820-4f0b-9ef4-6bb812314540" providerId="ADAL" clId="{98D63BB8-93A1-4710-9138-D93FB8735F24}" dt="2022-12-14T19:46:46.923" v="325" actId="1076"/>
          <ac:spMkLst>
            <pc:docMk/>
            <pc:sldMk cId="0" sldId="265"/>
            <ac:spMk id="251" creationId="{00000000-0000-0000-0000-000000000000}"/>
          </ac:spMkLst>
        </pc:spChg>
      </pc:sldChg>
      <pc:sldChg chg="modSp mod modShow">
        <pc:chgData name="Janson, Brian D" userId="17869c82-e820-4f0b-9ef4-6bb812314540" providerId="ADAL" clId="{98D63BB8-93A1-4710-9138-D93FB8735F24}" dt="2022-12-14T19:46:54.085" v="326" actId="1076"/>
        <pc:sldMkLst>
          <pc:docMk/>
          <pc:sldMk cId="0" sldId="266"/>
        </pc:sldMkLst>
        <pc:spChg chg="mod">
          <ac:chgData name="Janson, Brian D" userId="17869c82-e820-4f0b-9ef4-6bb812314540" providerId="ADAL" clId="{98D63BB8-93A1-4710-9138-D93FB8735F24}" dt="2022-12-14T19:46:54.085" v="326" actId="1076"/>
          <ac:spMkLst>
            <pc:docMk/>
            <pc:sldMk cId="0" sldId="266"/>
            <ac:spMk id="11" creationId="{16229B83-D4CD-4BFC-A869-B35B5EC568AB}"/>
          </ac:spMkLst>
        </pc:spChg>
      </pc:sldChg>
      <pc:sldChg chg="modSp mod modShow">
        <pc:chgData name="Janson, Brian D" userId="17869c82-e820-4f0b-9ef4-6bb812314540" providerId="ADAL" clId="{98D63BB8-93A1-4710-9138-D93FB8735F24}" dt="2022-12-14T19:46:58.052" v="327" actId="1076"/>
        <pc:sldMkLst>
          <pc:docMk/>
          <pc:sldMk cId="0" sldId="267"/>
        </pc:sldMkLst>
        <pc:spChg chg="mod">
          <ac:chgData name="Janson, Brian D" userId="17869c82-e820-4f0b-9ef4-6bb812314540" providerId="ADAL" clId="{98D63BB8-93A1-4710-9138-D93FB8735F24}" dt="2022-12-14T19:46:58.052" v="327" actId="1076"/>
          <ac:spMkLst>
            <pc:docMk/>
            <pc:sldMk cId="0" sldId="267"/>
            <ac:spMk id="12" creationId="{83BF38CC-B9D6-469F-8433-E102A0C6C523}"/>
          </ac:spMkLst>
        </pc:spChg>
      </pc:sldChg>
      <pc:sldChg chg="modSp mod modShow">
        <pc:chgData name="Janson, Brian D" userId="17869c82-e820-4f0b-9ef4-6bb812314540" providerId="ADAL" clId="{98D63BB8-93A1-4710-9138-D93FB8735F24}" dt="2022-12-14T19:47:10.602" v="331" actId="1076"/>
        <pc:sldMkLst>
          <pc:docMk/>
          <pc:sldMk cId="0" sldId="268"/>
        </pc:sldMkLst>
        <pc:spChg chg="mod">
          <ac:chgData name="Janson, Brian D" userId="17869c82-e820-4f0b-9ef4-6bb812314540" providerId="ADAL" clId="{98D63BB8-93A1-4710-9138-D93FB8735F24}" dt="2022-12-14T19:47:06.402" v="330" actId="6549"/>
          <ac:spMkLst>
            <pc:docMk/>
            <pc:sldMk cId="0" sldId="268"/>
            <ac:spMk id="16" creationId="{F8A0BF85-540F-4869-8F2D-90713A8239D2}"/>
          </ac:spMkLst>
        </pc:spChg>
        <pc:spChg chg="mod">
          <ac:chgData name="Janson, Brian D" userId="17869c82-e820-4f0b-9ef4-6bb812314540" providerId="ADAL" clId="{98D63BB8-93A1-4710-9138-D93FB8735F24}" dt="2022-12-14T19:47:10.602" v="331" actId="1076"/>
          <ac:spMkLst>
            <pc:docMk/>
            <pc:sldMk cId="0" sldId="268"/>
            <ac:spMk id="17" creationId="{AEEB5430-4360-44E3-8665-0446AA6089E1}"/>
          </ac:spMkLst>
        </pc:spChg>
      </pc:sldChg>
      <pc:sldChg chg="addSp modSp mod modShow">
        <pc:chgData name="Janson, Brian D" userId="17869c82-e820-4f0b-9ef4-6bb812314540" providerId="ADAL" clId="{98D63BB8-93A1-4710-9138-D93FB8735F24}" dt="2022-12-14T19:49:47.764" v="369" actId="1076"/>
        <pc:sldMkLst>
          <pc:docMk/>
          <pc:sldMk cId="0" sldId="269"/>
        </pc:sldMkLst>
        <pc:spChg chg="add mod">
          <ac:chgData name="Janson, Brian D" userId="17869c82-e820-4f0b-9ef4-6bb812314540" providerId="ADAL" clId="{98D63BB8-93A1-4710-9138-D93FB8735F24}" dt="2022-12-14T19:49:26.341" v="367" actId="1076"/>
          <ac:spMkLst>
            <pc:docMk/>
            <pc:sldMk cId="0" sldId="269"/>
            <ac:spMk id="3" creationId="{C1FCCFE2-50FA-9138-4FAC-8CEE03EAD37B}"/>
          </ac:spMkLst>
        </pc:spChg>
        <pc:spChg chg="mod">
          <ac:chgData name="Janson, Brian D" userId="17869c82-e820-4f0b-9ef4-6bb812314540" providerId="ADAL" clId="{98D63BB8-93A1-4710-9138-D93FB8735F24}" dt="2022-12-14T19:49:37.968" v="368" actId="1076"/>
          <ac:spMkLst>
            <pc:docMk/>
            <pc:sldMk cId="0" sldId="269"/>
            <ac:spMk id="17" creationId="{4E5EE2E9-EC2F-4997-8C40-2F6BF1DAD42B}"/>
          </ac:spMkLst>
        </pc:spChg>
        <pc:spChg chg="mod">
          <ac:chgData name="Janson, Brian D" userId="17869c82-e820-4f0b-9ef4-6bb812314540" providerId="ADAL" clId="{98D63BB8-93A1-4710-9138-D93FB8735F24}" dt="2022-12-14T19:49:47.764" v="369" actId="1076"/>
          <ac:spMkLst>
            <pc:docMk/>
            <pc:sldMk cId="0" sldId="269"/>
            <ac:spMk id="310" creationId="{00000000-0000-0000-0000-000000000000}"/>
          </ac:spMkLst>
        </pc:spChg>
        <pc:spChg chg="mod">
          <ac:chgData name="Janson, Brian D" userId="17869c82-e820-4f0b-9ef4-6bb812314540" providerId="ADAL" clId="{98D63BB8-93A1-4710-9138-D93FB8735F24}" dt="2022-12-14T19:48:11.928" v="340"/>
          <ac:spMkLst>
            <pc:docMk/>
            <pc:sldMk cId="0" sldId="269"/>
            <ac:spMk id="313" creationId="{00000000-0000-0000-0000-000000000000}"/>
          </ac:spMkLst>
        </pc:spChg>
        <pc:spChg chg="mod">
          <ac:chgData name="Janson, Brian D" userId="17869c82-e820-4f0b-9ef4-6bb812314540" providerId="ADAL" clId="{98D63BB8-93A1-4710-9138-D93FB8735F24}" dt="2022-12-14T19:48:11.928" v="340"/>
          <ac:spMkLst>
            <pc:docMk/>
            <pc:sldMk cId="0" sldId="269"/>
            <ac:spMk id="314" creationId="{00000000-0000-0000-0000-000000000000}"/>
          </ac:spMkLst>
        </pc:spChg>
        <pc:grpChg chg="add mod">
          <ac:chgData name="Janson, Brian D" userId="17869c82-e820-4f0b-9ef4-6bb812314540" providerId="ADAL" clId="{98D63BB8-93A1-4710-9138-D93FB8735F24}" dt="2022-12-14T19:49:14.108" v="365" actId="1076"/>
          <ac:grpSpMkLst>
            <pc:docMk/>
            <pc:sldMk cId="0" sldId="269"/>
            <ac:grpSpMk id="4" creationId="{FCED974A-2D1E-E303-609F-50D334C29677}"/>
          </ac:grpSpMkLst>
        </pc:grpChg>
        <pc:picChg chg="mod ord">
          <ac:chgData name="Janson, Brian D" userId="17869c82-e820-4f0b-9ef4-6bb812314540" providerId="ADAL" clId="{98D63BB8-93A1-4710-9138-D93FB8735F24}" dt="2022-12-14T19:48:05.366" v="339"/>
          <ac:picMkLst>
            <pc:docMk/>
            <pc:sldMk cId="0" sldId="269"/>
            <ac:picMk id="308" creationId="{00000000-0000-0000-0000-000000000000}"/>
          </ac:picMkLst>
        </pc:picChg>
        <pc:picChg chg="mod">
          <ac:chgData name="Janson, Brian D" userId="17869c82-e820-4f0b-9ef4-6bb812314540" providerId="ADAL" clId="{98D63BB8-93A1-4710-9138-D93FB8735F24}" dt="2022-12-14T19:48:53.782" v="351" actId="14100"/>
          <ac:picMkLst>
            <pc:docMk/>
            <pc:sldMk cId="0" sldId="269"/>
            <ac:picMk id="309" creationId="{00000000-0000-0000-0000-000000000000}"/>
          </ac:picMkLst>
        </pc:picChg>
        <pc:cxnChg chg="mod">
          <ac:chgData name="Janson, Brian D" userId="17869c82-e820-4f0b-9ef4-6bb812314540" providerId="ADAL" clId="{98D63BB8-93A1-4710-9138-D93FB8735F24}" dt="2022-12-14T19:47:56.349" v="336" actId="164"/>
          <ac:cxnSpMkLst>
            <pc:docMk/>
            <pc:sldMk cId="0" sldId="269"/>
            <ac:cxnSpMk id="311" creationId="{00000000-0000-0000-0000-000000000000}"/>
          </ac:cxnSpMkLst>
        </pc:cxnChg>
      </pc:sldChg>
      <pc:sldChg chg="modSp mod modShow">
        <pc:chgData name="Janson, Brian D" userId="17869c82-e820-4f0b-9ef4-6bb812314540" providerId="ADAL" clId="{98D63BB8-93A1-4710-9138-D93FB8735F24}" dt="2022-12-14T19:50:02.279" v="371" actId="1076"/>
        <pc:sldMkLst>
          <pc:docMk/>
          <pc:sldMk cId="0" sldId="270"/>
        </pc:sldMkLst>
        <pc:spChg chg="mod">
          <ac:chgData name="Janson, Brian D" userId="17869c82-e820-4f0b-9ef4-6bb812314540" providerId="ADAL" clId="{98D63BB8-93A1-4710-9138-D93FB8735F24}" dt="2022-12-14T19:50:02.279" v="371" actId="1076"/>
          <ac:spMkLst>
            <pc:docMk/>
            <pc:sldMk cId="0" sldId="270"/>
            <ac:spMk id="12" creationId="{B8AFFA2D-8D88-4EAF-8B85-6BAFEE221A20}"/>
          </ac:spMkLst>
        </pc:spChg>
      </pc:sldChg>
      <pc:sldChg chg="modSp mod modShow">
        <pc:chgData name="Janson, Brian D" userId="17869c82-e820-4f0b-9ef4-6bb812314540" providerId="ADAL" clId="{98D63BB8-93A1-4710-9138-D93FB8735F24}" dt="2022-12-14T19:50:13.193" v="372" actId="1076"/>
        <pc:sldMkLst>
          <pc:docMk/>
          <pc:sldMk cId="0" sldId="271"/>
        </pc:sldMkLst>
        <pc:spChg chg="mod">
          <ac:chgData name="Janson, Brian D" userId="17869c82-e820-4f0b-9ef4-6bb812314540" providerId="ADAL" clId="{98D63BB8-93A1-4710-9138-D93FB8735F24}" dt="2022-12-14T19:50:13.193" v="372" actId="1076"/>
          <ac:spMkLst>
            <pc:docMk/>
            <pc:sldMk cId="0" sldId="271"/>
            <ac:spMk id="12" creationId="{3E3B91AA-CEDC-4973-831C-0E5538E2EF45}"/>
          </ac:spMkLst>
        </pc:spChg>
      </pc:sldChg>
      <pc:sldChg chg="modSp mod modShow">
        <pc:chgData name="Janson, Brian D" userId="17869c82-e820-4f0b-9ef4-6bb812314540" providerId="ADAL" clId="{98D63BB8-93A1-4710-9138-D93FB8735F24}" dt="2022-12-14T19:50:19.268" v="373" actId="1076"/>
        <pc:sldMkLst>
          <pc:docMk/>
          <pc:sldMk cId="0" sldId="272"/>
        </pc:sldMkLst>
        <pc:spChg chg="mod">
          <ac:chgData name="Janson, Brian D" userId="17869c82-e820-4f0b-9ef4-6bb812314540" providerId="ADAL" clId="{98D63BB8-93A1-4710-9138-D93FB8735F24}" dt="2022-12-14T19:50:19.268" v="373" actId="1076"/>
          <ac:spMkLst>
            <pc:docMk/>
            <pc:sldMk cId="0" sldId="272"/>
            <ac:spMk id="12" creationId="{65AF71FF-68BC-4FA8-95F7-B09BC5DBD986}"/>
          </ac:spMkLst>
        </pc:spChg>
      </pc:sldChg>
      <pc:sldChg chg="addSp delSp modSp mod modShow">
        <pc:chgData name="Janson, Brian D" userId="17869c82-e820-4f0b-9ef4-6bb812314540" providerId="ADAL" clId="{98D63BB8-93A1-4710-9138-D93FB8735F24}" dt="2022-12-14T19:50:50.676" v="379" actId="207"/>
        <pc:sldMkLst>
          <pc:docMk/>
          <pc:sldMk cId="0" sldId="273"/>
        </pc:sldMkLst>
        <pc:spChg chg="add del mod">
          <ac:chgData name="Janson, Brian D" userId="17869c82-e820-4f0b-9ef4-6bb812314540" providerId="ADAL" clId="{98D63BB8-93A1-4710-9138-D93FB8735F24}" dt="2022-12-14T19:50:24.710" v="374" actId="478"/>
          <ac:spMkLst>
            <pc:docMk/>
            <pc:sldMk cId="0" sldId="273"/>
            <ac:spMk id="3" creationId="{E2DD8A56-014E-CF12-4235-A9ACA7D6D15B}"/>
          </ac:spMkLst>
        </pc:spChg>
        <pc:spChg chg="mod">
          <ac:chgData name="Janson, Brian D" userId="17869c82-e820-4f0b-9ef4-6bb812314540" providerId="ADAL" clId="{98D63BB8-93A1-4710-9138-D93FB8735F24}" dt="2022-12-14T19:50:31.456" v="375" actId="1076"/>
          <ac:spMkLst>
            <pc:docMk/>
            <pc:sldMk cId="0" sldId="273"/>
            <ac:spMk id="13" creationId="{D722FDC9-1F85-444E-906C-63B0BA810E50}"/>
          </ac:spMkLst>
        </pc:spChg>
        <pc:spChg chg="mod">
          <ac:chgData name="Janson, Brian D" userId="17869c82-e820-4f0b-9ef4-6bb812314540" providerId="ADAL" clId="{98D63BB8-93A1-4710-9138-D93FB8735F24}" dt="2022-12-14T19:50:50.676" v="379" actId="207"/>
          <ac:spMkLst>
            <pc:docMk/>
            <pc:sldMk cId="0" sldId="273"/>
            <ac:spMk id="371" creationId="{00000000-0000-0000-0000-000000000000}"/>
          </ac:spMkLst>
        </pc:spChg>
      </pc:sldChg>
      <pc:sldChg chg="modSp mod modShow">
        <pc:chgData name="Janson, Brian D" userId="17869c82-e820-4f0b-9ef4-6bb812314540" providerId="ADAL" clId="{98D63BB8-93A1-4710-9138-D93FB8735F24}" dt="2022-12-14T19:51:03.779" v="380" actId="1076"/>
        <pc:sldMkLst>
          <pc:docMk/>
          <pc:sldMk cId="0" sldId="274"/>
        </pc:sldMkLst>
        <pc:spChg chg="mod">
          <ac:chgData name="Janson, Brian D" userId="17869c82-e820-4f0b-9ef4-6bb812314540" providerId="ADAL" clId="{98D63BB8-93A1-4710-9138-D93FB8735F24}" dt="2022-12-14T19:51:03.779" v="380" actId="1076"/>
          <ac:spMkLst>
            <pc:docMk/>
            <pc:sldMk cId="0" sldId="274"/>
            <ac:spMk id="11" creationId="{2545B9C3-EBB6-4CE3-837E-1937C11418A6}"/>
          </ac:spMkLst>
        </pc:spChg>
      </pc:sldChg>
    </pc:docChg>
  </pc:docChgLst>
  <pc:docChgLst>
    <pc:chgData name="Runde, Anne (Annie)" userId="60f02010-108e-4de9-86cc-4c89fe4bec0e" providerId="ADAL" clId="{CB4BCED9-A4CC-4DBA-8BAB-2B6556A7B9A9}"/>
    <pc:docChg chg="modSld">
      <pc:chgData name="Runde, Anne (Annie)" userId="60f02010-108e-4de9-86cc-4c89fe4bec0e" providerId="ADAL" clId="{CB4BCED9-A4CC-4DBA-8BAB-2B6556A7B9A9}" dt="2022-12-30T20:01:55.983" v="294" actId="13244"/>
      <pc:docMkLst>
        <pc:docMk/>
      </pc:docMkLst>
      <pc:sldChg chg="addSp modSp mod">
        <pc:chgData name="Runde, Anne (Annie)" userId="60f02010-108e-4de9-86cc-4c89fe4bec0e" providerId="ADAL" clId="{CB4BCED9-A4CC-4DBA-8BAB-2B6556A7B9A9}" dt="2022-12-30T20:00:13.683" v="286" actId="962"/>
        <pc:sldMkLst>
          <pc:docMk/>
          <pc:sldMk cId="0" sldId="260"/>
        </pc:sldMkLst>
        <pc:spChg chg="ord">
          <ac:chgData name="Runde, Anne (Annie)" userId="60f02010-108e-4de9-86cc-4c89fe4bec0e" providerId="ADAL" clId="{CB4BCED9-A4CC-4DBA-8BAB-2B6556A7B9A9}" dt="2022-12-30T19:58:31.543" v="280" actId="13244"/>
          <ac:spMkLst>
            <pc:docMk/>
            <pc:sldMk cId="0" sldId="260"/>
            <ac:spMk id="167" creationId="{00000000-0000-0000-0000-000000000000}"/>
          </ac:spMkLst>
        </pc:spChg>
        <pc:spChg chg="mod ord">
          <ac:chgData name="Runde, Anne (Annie)" userId="60f02010-108e-4de9-86cc-4c89fe4bec0e" providerId="ADAL" clId="{CB4BCED9-A4CC-4DBA-8BAB-2B6556A7B9A9}" dt="2022-12-30T19:59:50.836" v="285" actId="164"/>
          <ac:spMkLst>
            <pc:docMk/>
            <pc:sldMk cId="0" sldId="260"/>
            <ac:spMk id="168" creationId="{00000000-0000-0000-0000-000000000000}"/>
          </ac:spMkLst>
        </pc:spChg>
        <pc:spChg chg="mod ord">
          <ac:chgData name="Runde, Anne (Annie)" userId="60f02010-108e-4de9-86cc-4c89fe4bec0e" providerId="ADAL" clId="{CB4BCED9-A4CC-4DBA-8BAB-2B6556A7B9A9}" dt="2022-12-30T19:59:02.249" v="283" actId="164"/>
          <ac:spMkLst>
            <pc:docMk/>
            <pc:sldMk cId="0" sldId="260"/>
            <ac:spMk id="169" creationId="{00000000-0000-0000-0000-000000000000}"/>
          </ac:spMkLst>
        </pc:spChg>
        <pc:grpChg chg="add mod">
          <ac:chgData name="Runde, Anne (Annie)" userId="60f02010-108e-4de9-86cc-4c89fe4bec0e" providerId="ADAL" clId="{CB4BCED9-A4CC-4DBA-8BAB-2B6556A7B9A9}" dt="2022-12-30T19:59:35.615" v="284" actId="962"/>
          <ac:grpSpMkLst>
            <pc:docMk/>
            <pc:sldMk cId="0" sldId="260"/>
            <ac:grpSpMk id="3" creationId="{5F04C504-D309-7DC5-9B19-243CA04213AC}"/>
          </ac:grpSpMkLst>
        </pc:grpChg>
        <pc:grpChg chg="add mod">
          <ac:chgData name="Runde, Anne (Annie)" userId="60f02010-108e-4de9-86cc-4c89fe4bec0e" providerId="ADAL" clId="{CB4BCED9-A4CC-4DBA-8BAB-2B6556A7B9A9}" dt="2022-12-30T20:00:13.683" v="286" actId="962"/>
          <ac:grpSpMkLst>
            <pc:docMk/>
            <pc:sldMk cId="0" sldId="260"/>
            <ac:grpSpMk id="4" creationId="{D7E74E56-F343-CF2B-1D0E-F0FD67A7A955}"/>
          </ac:grpSpMkLst>
        </pc:grpChg>
        <pc:cxnChg chg="mod">
          <ac:chgData name="Runde, Anne (Annie)" userId="60f02010-108e-4de9-86cc-4c89fe4bec0e" providerId="ADAL" clId="{CB4BCED9-A4CC-4DBA-8BAB-2B6556A7B9A9}" dt="2022-12-30T19:59:50.836" v="285" actId="164"/>
          <ac:cxnSpMkLst>
            <pc:docMk/>
            <pc:sldMk cId="0" sldId="260"/>
            <ac:cxnSpMk id="170" creationId="{00000000-0000-0000-0000-000000000000}"/>
          </ac:cxnSpMkLst>
        </pc:cxnChg>
        <pc:cxnChg chg="mod">
          <ac:chgData name="Runde, Anne (Annie)" userId="60f02010-108e-4de9-86cc-4c89fe4bec0e" providerId="ADAL" clId="{CB4BCED9-A4CC-4DBA-8BAB-2B6556A7B9A9}" dt="2022-12-30T19:59:02.249" v="283" actId="164"/>
          <ac:cxnSpMkLst>
            <pc:docMk/>
            <pc:sldMk cId="0" sldId="260"/>
            <ac:cxnSpMk id="172" creationId="{00000000-0000-0000-0000-000000000000}"/>
          </ac:cxnSpMkLst>
        </pc:cxnChg>
      </pc:sldChg>
      <pc:sldChg chg="addSp modSp mod">
        <pc:chgData name="Runde, Anne (Annie)" userId="60f02010-108e-4de9-86cc-4c89fe4bec0e" providerId="ADAL" clId="{CB4BCED9-A4CC-4DBA-8BAB-2B6556A7B9A9}" dt="2022-12-30T20:01:11.321" v="289" actId="962"/>
        <pc:sldMkLst>
          <pc:docMk/>
          <pc:sldMk cId="0" sldId="262"/>
        </pc:sldMkLst>
        <pc:spChg chg="ord">
          <ac:chgData name="Runde, Anne (Annie)" userId="60f02010-108e-4de9-86cc-4c89fe4bec0e" providerId="ADAL" clId="{CB4BCED9-A4CC-4DBA-8BAB-2B6556A7B9A9}" dt="2022-12-30T20:00:25.743" v="287" actId="13244"/>
          <ac:spMkLst>
            <pc:docMk/>
            <pc:sldMk cId="0" sldId="262"/>
            <ac:spMk id="200" creationId="{00000000-0000-0000-0000-000000000000}"/>
          </ac:spMkLst>
        </pc:spChg>
        <pc:spChg chg="mod">
          <ac:chgData name="Runde, Anne (Annie)" userId="60f02010-108e-4de9-86cc-4c89fe4bec0e" providerId="ADAL" clId="{CB4BCED9-A4CC-4DBA-8BAB-2B6556A7B9A9}" dt="2022-12-30T20:00:43.287" v="288" actId="164"/>
          <ac:spMkLst>
            <pc:docMk/>
            <pc:sldMk cId="0" sldId="262"/>
            <ac:spMk id="201" creationId="{00000000-0000-0000-0000-000000000000}"/>
          </ac:spMkLst>
        </pc:spChg>
        <pc:grpChg chg="add mod">
          <ac:chgData name="Runde, Anne (Annie)" userId="60f02010-108e-4de9-86cc-4c89fe4bec0e" providerId="ADAL" clId="{CB4BCED9-A4CC-4DBA-8BAB-2B6556A7B9A9}" dt="2022-12-30T20:01:11.321" v="289" actId="962"/>
          <ac:grpSpMkLst>
            <pc:docMk/>
            <pc:sldMk cId="0" sldId="262"/>
            <ac:grpSpMk id="3" creationId="{FF50970E-270A-08A3-9413-1EF6E489A9F5}"/>
          </ac:grpSpMkLst>
        </pc:grpChg>
        <pc:cxnChg chg="mod">
          <ac:chgData name="Runde, Anne (Annie)" userId="60f02010-108e-4de9-86cc-4c89fe4bec0e" providerId="ADAL" clId="{CB4BCED9-A4CC-4DBA-8BAB-2B6556A7B9A9}" dt="2022-12-30T20:00:43.287" v="288" actId="164"/>
          <ac:cxnSpMkLst>
            <pc:docMk/>
            <pc:sldMk cId="0" sldId="262"/>
            <ac:cxnSpMk id="202" creationId="{00000000-0000-0000-0000-000000000000}"/>
          </ac:cxnSpMkLst>
        </pc:cxnChg>
      </pc:sldChg>
      <pc:sldChg chg="modSp mod">
        <pc:chgData name="Runde, Anne (Annie)" userId="60f02010-108e-4de9-86cc-4c89fe4bec0e" providerId="ADAL" clId="{CB4BCED9-A4CC-4DBA-8BAB-2B6556A7B9A9}" dt="2022-12-30T20:01:55.983" v="294" actId="13244"/>
        <pc:sldMkLst>
          <pc:docMk/>
          <pc:sldMk cId="0" sldId="264"/>
        </pc:sldMkLst>
        <pc:spChg chg="ord">
          <ac:chgData name="Runde, Anne (Annie)" userId="60f02010-108e-4de9-86cc-4c89fe4bec0e" providerId="ADAL" clId="{CB4BCED9-A4CC-4DBA-8BAB-2B6556A7B9A9}" dt="2022-12-30T20:01:40.667" v="290" actId="13244"/>
          <ac:spMkLst>
            <pc:docMk/>
            <pc:sldMk cId="0" sldId="264"/>
            <ac:spMk id="3" creationId="{587F1873-F84F-AABD-F230-317BF105E0C7}"/>
          </ac:spMkLst>
        </pc:spChg>
        <pc:spChg chg="ord">
          <ac:chgData name="Runde, Anne (Annie)" userId="60f02010-108e-4de9-86cc-4c89fe4bec0e" providerId="ADAL" clId="{CB4BCED9-A4CC-4DBA-8BAB-2B6556A7B9A9}" dt="2022-12-30T20:01:44.660" v="291" actId="13244"/>
          <ac:spMkLst>
            <pc:docMk/>
            <pc:sldMk cId="0" sldId="264"/>
            <ac:spMk id="4" creationId="{19F1B1C5-B711-F643-9D08-3B130961AFB4}"/>
          </ac:spMkLst>
        </pc:spChg>
        <pc:spChg chg="ord">
          <ac:chgData name="Runde, Anne (Annie)" userId="60f02010-108e-4de9-86cc-4c89fe4bec0e" providerId="ADAL" clId="{CB4BCED9-A4CC-4DBA-8BAB-2B6556A7B9A9}" dt="2022-12-30T20:01:55.983" v="294" actId="13244"/>
          <ac:spMkLst>
            <pc:docMk/>
            <pc:sldMk cId="0" sldId="264"/>
            <ac:spMk id="5" creationId="{5BD279C4-ECC4-41D7-3645-EFCDFCC84F75}"/>
          </ac:spMkLst>
        </pc:spChg>
        <pc:picChg chg="mod">
          <ac:chgData name="Runde, Anne (Annie)" userId="60f02010-108e-4de9-86cc-4c89fe4bec0e" providerId="ADAL" clId="{CB4BCED9-A4CC-4DBA-8BAB-2B6556A7B9A9}" dt="2022-12-30T20:01:53.816" v="293" actId="962"/>
          <ac:picMkLst>
            <pc:docMk/>
            <pc:sldMk cId="0" sldId="264"/>
            <ac:picMk id="1032" creationId="{F4FA3B8E-B6C5-DE7D-EC95-44B5E53A54CC}"/>
          </ac:picMkLst>
        </pc:picChg>
      </pc:sldChg>
      <pc:sldChg chg="modSp mod">
        <pc:chgData name="Runde, Anne (Annie)" userId="60f02010-108e-4de9-86cc-4c89fe4bec0e" providerId="ADAL" clId="{CB4BCED9-A4CC-4DBA-8BAB-2B6556A7B9A9}" dt="2022-12-30T19:57:43.410" v="279" actId="962"/>
        <pc:sldMkLst>
          <pc:docMk/>
          <pc:sldMk cId="0" sldId="269"/>
        </pc:sldMkLst>
        <pc:grpChg chg="mod">
          <ac:chgData name="Runde, Anne (Annie)" userId="60f02010-108e-4de9-86cc-4c89fe4bec0e" providerId="ADAL" clId="{CB4BCED9-A4CC-4DBA-8BAB-2B6556A7B9A9}" dt="2022-12-30T19:57:43.410" v="279" actId="962"/>
          <ac:grpSpMkLst>
            <pc:docMk/>
            <pc:sldMk cId="0" sldId="269"/>
            <ac:grpSpMk id="4" creationId="{FCED974A-2D1E-E303-609F-50D334C29677}"/>
          </ac:grpSpMkLst>
        </pc:grpChg>
      </pc:sldChg>
    </pc:docChg>
  </pc:docChgLst>
  <pc:docChgLst>
    <pc:chgData name="Coble, Deborah A" userId="S::dcoble@blm.gov::edb799e7-acd2-4d1e-a010-893bd14d0664" providerId="AD" clId="Web-{04D1F450-7303-D0AF-2895-5AD3D0ED78F7}"/>
    <pc:docChg chg="modSld">
      <pc:chgData name="Coble, Deborah A" userId="S::dcoble@blm.gov::edb799e7-acd2-4d1e-a010-893bd14d0664" providerId="AD" clId="Web-{04D1F450-7303-D0AF-2895-5AD3D0ED78F7}" dt="2023-09-12T17:20:15.369" v="7" actId="20577"/>
      <pc:docMkLst>
        <pc:docMk/>
      </pc:docMkLst>
      <pc:sldChg chg="modSp">
        <pc:chgData name="Coble, Deborah A" userId="S::dcoble@blm.gov::edb799e7-acd2-4d1e-a010-893bd14d0664" providerId="AD" clId="Web-{04D1F450-7303-D0AF-2895-5AD3D0ED78F7}" dt="2023-09-12T17:18:32.023" v="0" actId="1076"/>
        <pc:sldMkLst>
          <pc:docMk/>
          <pc:sldMk cId="0" sldId="257"/>
        </pc:sldMkLst>
        <pc:spChg chg="mod">
          <ac:chgData name="Coble, Deborah A" userId="S::dcoble@blm.gov::edb799e7-acd2-4d1e-a010-893bd14d0664" providerId="AD" clId="Web-{04D1F450-7303-D0AF-2895-5AD3D0ED78F7}" dt="2023-09-12T17:18:32.023" v="0" actId="1076"/>
          <ac:spMkLst>
            <pc:docMk/>
            <pc:sldMk cId="0" sldId="257"/>
            <ac:spMk id="116" creationId="{00000000-0000-0000-0000-000000000000}"/>
          </ac:spMkLst>
        </pc:spChg>
      </pc:sldChg>
      <pc:sldChg chg="modSp">
        <pc:chgData name="Coble, Deborah A" userId="S::dcoble@blm.gov::edb799e7-acd2-4d1e-a010-893bd14d0664" providerId="AD" clId="Web-{04D1F450-7303-D0AF-2895-5AD3D0ED78F7}" dt="2023-09-12T17:19:05.711" v="4" actId="1076"/>
        <pc:sldMkLst>
          <pc:docMk/>
          <pc:sldMk cId="0" sldId="259"/>
        </pc:sldMkLst>
        <pc:spChg chg="mod">
          <ac:chgData name="Coble, Deborah A" userId="S::dcoble@blm.gov::edb799e7-acd2-4d1e-a010-893bd14d0664" providerId="AD" clId="Web-{04D1F450-7303-D0AF-2895-5AD3D0ED78F7}" dt="2023-09-12T17:18:46.805" v="3" actId="1076"/>
          <ac:spMkLst>
            <pc:docMk/>
            <pc:sldMk cId="0" sldId="259"/>
            <ac:spMk id="151" creationId="{00000000-0000-0000-0000-000000000000}"/>
          </ac:spMkLst>
        </pc:spChg>
        <pc:spChg chg="mod">
          <ac:chgData name="Coble, Deborah A" userId="S::dcoble@blm.gov::edb799e7-acd2-4d1e-a010-893bd14d0664" providerId="AD" clId="Web-{04D1F450-7303-D0AF-2895-5AD3D0ED78F7}" dt="2023-09-12T17:18:46.633" v="2" actId="1076"/>
          <ac:spMkLst>
            <pc:docMk/>
            <pc:sldMk cId="0" sldId="259"/>
            <ac:spMk id="152" creationId="{00000000-0000-0000-0000-000000000000}"/>
          </ac:spMkLst>
        </pc:spChg>
        <pc:spChg chg="mod">
          <ac:chgData name="Coble, Deborah A" userId="S::dcoble@blm.gov::edb799e7-acd2-4d1e-a010-893bd14d0664" providerId="AD" clId="Web-{04D1F450-7303-D0AF-2895-5AD3D0ED78F7}" dt="2023-09-12T17:19:05.711" v="4" actId="1076"/>
          <ac:spMkLst>
            <pc:docMk/>
            <pc:sldMk cId="0" sldId="259"/>
            <ac:spMk id="153" creationId="{00000000-0000-0000-0000-000000000000}"/>
          </ac:spMkLst>
        </pc:spChg>
      </pc:sldChg>
      <pc:sldChg chg="modSp">
        <pc:chgData name="Coble, Deborah A" userId="S::dcoble@blm.gov::edb799e7-acd2-4d1e-a010-893bd14d0664" providerId="AD" clId="Web-{04D1F450-7303-D0AF-2895-5AD3D0ED78F7}" dt="2023-09-12T17:20:15.369" v="7" actId="20577"/>
        <pc:sldMkLst>
          <pc:docMk/>
          <pc:sldMk cId="0" sldId="262"/>
        </pc:sldMkLst>
        <pc:spChg chg="mod">
          <ac:chgData name="Coble, Deborah A" userId="S::dcoble@blm.gov::edb799e7-acd2-4d1e-a010-893bd14d0664" providerId="AD" clId="Web-{04D1F450-7303-D0AF-2895-5AD3D0ED78F7}" dt="2023-09-12T17:20:15.369" v="7" actId="20577"/>
          <ac:spMkLst>
            <pc:docMk/>
            <pc:sldMk cId="0" sldId="262"/>
            <ac:spMk id="200" creationId="{00000000-0000-0000-0000-000000000000}"/>
          </ac:spMkLst>
        </pc:spChg>
      </pc:sldChg>
    </pc:docChg>
  </pc:docChgLst>
  <pc:docChgLst>
    <pc:chgData name="Draper-Reich, Maia A" userId="47300390-9ae8-4738-8104-ee18b459c87c" providerId="ADAL" clId="{24F03008-6144-465B-AD2F-8AF4E1B8EA1E}"/>
    <pc:docChg chg="modSld">
      <pc:chgData name="Draper-Reich, Maia A" userId="47300390-9ae8-4738-8104-ee18b459c87c" providerId="ADAL" clId="{24F03008-6144-465B-AD2F-8AF4E1B8EA1E}" dt="2021-08-27T00:46:57.045" v="6" actId="166"/>
      <pc:docMkLst>
        <pc:docMk/>
      </pc:docMkLst>
      <pc:sldChg chg="modSp mod">
        <pc:chgData name="Draper-Reich, Maia A" userId="47300390-9ae8-4738-8104-ee18b459c87c" providerId="ADAL" clId="{24F03008-6144-465B-AD2F-8AF4E1B8EA1E}" dt="2021-08-27T00:46:12.243" v="0" actId="552"/>
        <pc:sldMkLst>
          <pc:docMk/>
          <pc:sldMk cId="0" sldId="256"/>
        </pc:sldMkLst>
        <pc:spChg chg="mod">
          <ac:chgData name="Draper-Reich, Maia A" userId="47300390-9ae8-4738-8104-ee18b459c87c" providerId="ADAL" clId="{24F03008-6144-465B-AD2F-8AF4E1B8EA1E}" dt="2021-08-27T00:46:12.243" v="0" actId="552"/>
          <ac:spMkLst>
            <pc:docMk/>
            <pc:sldMk cId="0" sldId="256"/>
            <ac:spMk id="2" creationId="{AF6A35EA-48F7-4AE6-8774-E1677ECFC53B}"/>
          </ac:spMkLst>
        </pc:spChg>
        <pc:spChg chg="mod">
          <ac:chgData name="Draper-Reich, Maia A" userId="47300390-9ae8-4738-8104-ee18b459c87c" providerId="ADAL" clId="{24F03008-6144-465B-AD2F-8AF4E1B8EA1E}" dt="2021-08-27T00:46:12.243" v="0" actId="552"/>
          <ac:spMkLst>
            <pc:docMk/>
            <pc:sldMk cId="0" sldId="256"/>
            <ac:spMk id="15" creationId="{36527D97-D082-4EE5-98B6-06BE850C68B4}"/>
          </ac:spMkLst>
        </pc:spChg>
      </pc:sldChg>
      <pc:sldChg chg="modSp mod">
        <pc:chgData name="Draper-Reich, Maia A" userId="47300390-9ae8-4738-8104-ee18b459c87c" providerId="ADAL" clId="{24F03008-6144-465B-AD2F-8AF4E1B8EA1E}" dt="2021-08-27T00:46:39.172" v="3" actId="166"/>
        <pc:sldMkLst>
          <pc:docMk/>
          <pc:sldMk cId="0" sldId="260"/>
        </pc:sldMkLst>
        <pc:spChg chg="mod ord">
          <ac:chgData name="Draper-Reich, Maia A" userId="47300390-9ae8-4738-8104-ee18b459c87c" providerId="ADAL" clId="{24F03008-6144-465B-AD2F-8AF4E1B8EA1E}" dt="2021-08-27T00:46:39.172" v="3" actId="166"/>
          <ac:spMkLst>
            <pc:docMk/>
            <pc:sldMk cId="0" sldId="260"/>
            <ac:spMk id="168" creationId="{00000000-0000-0000-0000-000000000000}"/>
          </ac:spMkLst>
        </pc:spChg>
        <pc:spChg chg="ord">
          <ac:chgData name="Draper-Reich, Maia A" userId="47300390-9ae8-4738-8104-ee18b459c87c" providerId="ADAL" clId="{24F03008-6144-465B-AD2F-8AF4E1B8EA1E}" dt="2021-08-27T00:46:30.173" v="1" actId="166"/>
          <ac:spMkLst>
            <pc:docMk/>
            <pc:sldMk cId="0" sldId="260"/>
            <ac:spMk id="169" creationId="{00000000-0000-0000-0000-000000000000}"/>
          </ac:spMkLst>
        </pc:spChg>
      </pc:sldChg>
      <pc:sldChg chg="modSp mod">
        <pc:chgData name="Draper-Reich, Maia A" userId="47300390-9ae8-4738-8104-ee18b459c87c" providerId="ADAL" clId="{24F03008-6144-465B-AD2F-8AF4E1B8EA1E}" dt="2021-08-27T00:46:49.375" v="5" actId="166"/>
        <pc:sldMkLst>
          <pc:docMk/>
          <pc:sldMk cId="0" sldId="262"/>
        </pc:sldMkLst>
        <pc:spChg chg="mod ord">
          <ac:chgData name="Draper-Reich, Maia A" userId="47300390-9ae8-4738-8104-ee18b459c87c" providerId="ADAL" clId="{24F03008-6144-465B-AD2F-8AF4E1B8EA1E}" dt="2021-08-27T00:46:49.375" v="5" actId="166"/>
          <ac:spMkLst>
            <pc:docMk/>
            <pc:sldMk cId="0" sldId="262"/>
            <ac:spMk id="201" creationId="{00000000-0000-0000-0000-000000000000}"/>
          </ac:spMkLst>
        </pc:spChg>
      </pc:sldChg>
      <pc:sldChg chg="modSp mod">
        <pc:chgData name="Draper-Reich, Maia A" userId="47300390-9ae8-4738-8104-ee18b459c87c" providerId="ADAL" clId="{24F03008-6144-465B-AD2F-8AF4E1B8EA1E}" dt="2021-08-27T00:46:57.045" v="6" actId="166"/>
        <pc:sldMkLst>
          <pc:docMk/>
          <pc:sldMk cId="0" sldId="263"/>
        </pc:sldMkLst>
        <pc:spChg chg="ord">
          <ac:chgData name="Draper-Reich, Maia A" userId="47300390-9ae8-4738-8104-ee18b459c87c" providerId="ADAL" clId="{24F03008-6144-465B-AD2F-8AF4E1B8EA1E}" dt="2021-08-27T00:46:57.045" v="6" actId="166"/>
          <ac:spMkLst>
            <pc:docMk/>
            <pc:sldMk cId="0" sldId="263"/>
            <ac:spMk id="217" creationId="{00000000-0000-0000-0000-000000000000}"/>
          </ac:spMkLst>
        </pc:spChg>
      </pc:sldChg>
    </pc:docChg>
  </pc:docChgLst>
  <pc:docChgLst>
    <pc:chgData name="Runde, Anne (Annie)" userId="60f02010-108e-4de9-86cc-4c89fe4bec0e" providerId="ADAL" clId="{A5D3724B-1318-41D1-96C5-B8A7FC16FC4F}"/>
    <pc:docChg chg="custSel modSld">
      <pc:chgData name="Runde, Anne (Annie)" userId="60f02010-108e-4de9-86cc-4c89fe4bec0e" providerId="ADAL" clId="{A5D3724B-1318-41D1-96C5-B8A7FC16FC4F}" dt="2023-01-03T21:22:31.324" v="145" actId="14100"/>
      <pc:docMkLst>
        <pc:docMk/>
      </pc:docMkLst>
      <pc:sldChg chg="modSp mod">
        <pc:chgData name="Runde, Anne (Annie)" userId="60f02010-108e-4de9-86cc-4c89fe4bec0e" providerId="ADAL" clId="{A5D3724B-1318-41D1-96C5-B8A7FC16FC4F}" dt="2023-01-03T20:58:31.548" v="43" actId="14100"/>
        <pc:sldMkLst>
          <pc:docMk/>
          <pc:sldMk cId="0" sldId="256"/>
        </pc:sldMkLst>
        <pc:spChg chg="mod">
          <ac:chgData name="Runde, Anne (Annie)" userId="60f02010-108e-4de9-86cc-4c89fe4bec0e" providerId="ADAL" clId="{A5D3724B-1318-41D1-96C5-B8A7FC16FC4F}" dt="2023-01-03T20:58:25.983" v="42" actId="14100"/>
          <ac:spMkLst>
            <pc:docMk/>
            <pc:sldMk cId="0" sldId="256"/>
            <ac:spMk id="101" creationId="{00000000-0000-0000-0000-000000000000}"/>
          </ac:spMkLst>
        </pc:spChg>
        <pc:spChg chg="mod">
          <ac:chgData name="Runde, Anne (Annie)" userId="60f02010-108e-4de9-86cc-4c89fe4bec0e" providerId="ADAL" clId="{A5D3724B-1318-41D1-96C5-B8A7FC16FC4F}" dt="2023-01-03T20:58:31.548" v="43" actId="14100"/>
          <ac:spMkLst>
            <pc:docMk/>
            <pc:sldMk cId="0" sldId="256"/>
            <ac:spMk id="111" creationId="{00000000-0000-0000-0000-000000000000}"/>
          </ac:spMkLst>
        </pc:spChg>
      </pc:sldChg>
      <pc:sldChg chg="addSp delSp modSp mod">
        <pc:chgData name="Runde, Anne (Annie)" userId="60f02010-108e-4de9-86cc-4c89fe4bec0e" providerId="ADAL" clId="{A5D3724B-1318-41D1-96C5-B8A7FC16FC4F}" dt="2023-01-03T21:22:31.324" v="145" actId="14100"/>
        <pc:sldMkLst>
          <pc:docMk/>
          <pc:sldMk cId="0" sldId="260"/>
        </pc:sldMkLst>
        <pc:spChg chg="mod">
          <ac:chgData name="Runde, Anne (Annie)" userId="60f02010-108e-4de9-86cc-4c89fe4bec0e" providerId="ADAL" clId="{A5D3724B-1318-41D1-96C5-B8A7FC16FC4F}" dt="2023-01-03T21:02:26.134" v="117" actId="1076"/>
          <ac:spMkLst>
            <pc:docMk/>
            <pc:sldMk cId="0" sldId="260"/>
            <ac:spMk id="2" creationId="{D1F02E53-6D47-4D9E-83AC-2B5645B315DD}"/>
          </ac:spMkLst>
        </pc:spChg>
        <pc:spChg chg="mod">
          <ac:chgData name="Runde, Anne (Annie)" userId="60f02010-108e-4de9-86cc-4c89fe4bec0e" providerId="ADAL" clId="{A5D3724B-1318-41D1-96C5-B8A7FC16FC4F}" dt="2023-01-03T21:22:31.324" v="145" actId="14100"/>
          <ac:spMkLst>
            <pc:docMk/>
            <pc:sldMk cId="0" sldId="260"/>
            <ac:spMk id="167" creationId="{00000000-0000-0000-0000-000000000000}"/>
          </ac:spMkLst>
        </pc:spChg>
        <pc:spChg chg="mod">
          <ac:chgData name="Runde, Anne (Annie)" userId="60f02010-108e-4de9-86cc-4c89fe4bec0e" providerId="ADAL" clId="{A5D3724B-1318-41D1-96C5-B8A7FC16FC4F}" dt="2023-01-03T21:02:41.216" v="128" actId="1076"/>
          <ac:spMkLst>
            <pc:docMk/>
            <pc:sldMk cId="0" sldId="260"/>
            <ac:spMk id="168" creationId="{00000000-0000-0000-0000-000000000000}"/>
          </ac:spMkLst>
        </pc:spChg>
        <pc:spChg chg="mod">
          <ac:chgData name="Runde, Anne (Annie)" userId="60f02010-108e-4de9-86cc-4c89fe4bec0e" providerId="ADAL" clId="{A5D3724B-1318-41D1-96C5-B8A7FC16FC4F}" dt="2023-01-03T21:01:43.776" v="58" actId="1076"/>
          <ac:spMkLst>
            <pc:docMk/>
            <pc:sldMk cId="0" sldId="260"/>
            <ac:spMk id="169" creationId="{00000000-0000-0000-0000-000000000000}"/>
          </ac:spMkLst>
        </pc:spChg>
        <pc:grpChg chg="mod">
          <ac:chgData name="Runde, Anne (Annie)" userId="60f02010-108e-4de9-86cc-4c89fe4bec0e" providerId="ADAL" clId="{A5D3724B-1318-41D1-96C5-B8A7FC16FC4F}" dt="2023-01-03T21:02:18.602" v="115" actId="1036"/>
          <ac:grpSpMkLst>
            <pc:docMk/>
            <pc:sldMk cId="0" sldId="260"/>
            <ac:grpSpMk id="3" creationId="{5F04C504-D309-7DC5-9B19-243CA04213AC}"/>
          </ac:grpSpMkLst>
        </pc:grpChg>
        <pc:grpChg chg="mod">
          <ac:chgData name="Runde, Anne (Annie)" userId="60f02010-108e-4de9-86cc-4c89fe4bec0e" providerId="ADAL" clId="{A5D3724B-1318-41D1-96C5-B8A7FC16FC4F}" dt="2023-01-03T21:02:18.602" v="115" actId="1036"/>
          <ac:grpSpMkLst>
            <pc:docMk/>
            <pc:sldMk cId="0" sldId="260"/>
            <ac:grpSpMk id="4" creationId="{D7E74E56-F343-CF2B-1D0E-F0FD67A7A955}"/>
          </ac:grpSpMkLst>
        </pc:grpChg>
        <pc:picChg chg="add mod ord modCrop">
          <ac:chgData name="Runde, Anne (Annie)" userId="60f02010-108e-4de9-86cc-4c89fe4bec0e" providerId="ADAL" clId="{A5D3724B-1318-41D1-96C5-B8A7FC16FC4F}" dt="2023-01-03T21:02:52.157" v="133" actId="1035"/>
          <ac:picMkLst>
            <pc:docMk/>
            <pc:sldMk cId="0" sldId="260"/>
            <ac:picMk id="6" creationId="{B33A2B76-FA36-D53B-42D4-D96A0F2C3BB5}"/>
          </ac:picMkLst>
        </pc:picChg>
        <pc:picChg chg="del">
          <ac:chgData name="Runde, Anne (Annie)" userId="60f02010-108e-4de9-86cc-4c89fe4bec0e" providerId="ADAL" clId="{A5D3724B-1318-41D1-96C5-B8A7FC16FC4F}" dt="2023-01-03T21:01:29.811" v="54" actId="478"/>
          <ac:picMkLst>
            <pc:docMk/>
            <pc:sldMk cId="0" sldId="260"/>
            <ac:picMk id="158" creationId="{00000000-0000-0000-0000-000000000000}"/>
          </ac:picMkLst>
        </pc:picChg>
        <pc:cxnChg chg="mod">
          <ac:chgData name="Runde, Anne (Annie)" userId="60f02010-108e-4de9-86cc-4c89fe4bec0e" providerId="ADAL" clId="{A5D3724B-1318-41D1-96C5-B8A7FC16FC4F}" dt="2023-01-03T21:02:37.190" v="127" actId="1038"/>
          <ac:cxnSpMkLst>
            <pc:docMk/>
            <pc:sldMk cId="0" sldId="260"/>
            <ac:cxnSpMk id="170" creationId="{00000000-0000-0000-0000-000000000000}"/>
          </ac:cxnSpMkLst>
        </pc:cxnChg>
        <pc:cxnChg chg="mod">
          <ac:chgData name="Runde, Anne (Annie)" userId="60f02010-108e-4de9-86cc-4c89fe4bec0e" providerId="ADAL" clId="{A5D3724B-1318-41D1-96C5-B8A7FC16FC4F}" dt="2023-01-03T21:01:40.031" v="57" actId="1076"/>
          <ac:cxnSpMkLst>
            <pc:docMk/>
            <pc:sldMk cId="0" sldId="260"/>
            <ac:cxnSpMk id="172" creationId="{00000000-0000-0000-0000-000000000000}"/>
          </ac:cxnSpMkLst>
        </pc:cxnChg>
      </pc:sldChg>
    </pc:docChg>
  </pc:docChgLst>
  <pc:docChgLst>
    <pc:chgData name="Larmie, Molly R" userId="3aed521a-7077-475e-b537-67da507ad75a" providerId="ADAL" clId="{63B43996-DC51-451D-91E7-11FEC62D19F5}"/>
    <pc:docChg chg="undo redo custSel delSld modSld">
      <pc:chgData name="Larmie, Molly R" userId="3aed521a-7077-475e-b537-67da507ad75a" providerId="ADAL" clId="{63B43996-DC51-451D-91E7-11FEC62D19F5}" dt="2022-02-04T02:35:27.313" v="485" actId="20577"/>
      <pc:docMkLst>
        <pc:docMk/>
      </pc:docMkLst>
      <pc:sldChg chg="modSp mod">
        <pc:chgData name="Larmie, Molly R" userId="3aed521a-7077-475e-b537-67da507ad75a" providerId="ADAL" clId="{63B43996-DC51-451D-91E7-11FEC62D19F5}" dt="2022-01-18T20:18:01.607" v="220"/>
        <pc:sldMkLst>
          <pc:docMk/>
          <pc:sldMk cId="0" sldId="256"/>
        </pc:sldMkLst>
        <pc:spChg chg="mod">
          <ac:chgData name="Larmie, Molly R" userId="3aed521a-7077-475e-b537-67da507ad75a" providerId="ADAL" clId="{63B43996-DC51-451D-91E7-11FEC62D19F5}" dt="2022-01-18T20:18:01.607" v="220"/>
          <ac:spMkLst>
            <pc:docMk/>
            <pc:sldMk cId="0" sldId="256"/>
            <ac:spMk id="101" creationId="{00000000-0000-0000-0000-000000000000}"/>
          </ac:spMkLst>
        </pc:spChg>
        <pc:spChg chg="mod ord">
          <ac:chgData name="Larmie, Molly R" userId="3aed521a-7077-475e-b537-67da507ad75a" providerId="ADAL" clId="{63B43996-DC51-451D-91E7-11FEC62D19F5}" dt="2022-01-18T20:17:53.044" v="219"/>
          <ac:spMkLst>
            <pc:docMk/>
            <pc:sldMk cId="0" sldId="256"/>
            <ac:spMk id="111" creationId="{00000000-0000-0000-0000-000000000000}"/>
          </ac:spMkLst>
        </pc:spChg>
        <pc:picChg chg="mod">
          <ac:chgData name="Larmie, Molly R" userId="3aed521a-7077-475e-b537-67da507ad75a" providerId="ADAL" clId="{63B43996-DC51-451D-91E7-11FEC62D19F5}" dt="2021-10-10T00:46:38.756" v="11" actId="14100"/>
          <ac:picMkLst>
            <pc:docMk/>
            <pc:sldMk cId="0" sldId="256"/>
            <ac:picMk id="99" creationId="{00000000-0000-0000-0000-000000000000}"/>
          </ac:picMkLst>
        </pc:picChg>
        <pc:picChg chg="mod">
          <ac:chgData name="Larmie, Molly R" userId="3aed521a-7077-475e-b537-67da507ad75a" providerId="ADAL" clId="{63B43996-DC51-451D-91E7-11FEC62D19F5}" dt="2022-01-18T20:17:43.567" v="217" actId="962"/>
          <ac:picMkLst>
            <pc:docMk/>
            <pc:sldMk cId="0" sldId="256"/>
            <ac:picMk id="103" creationId="{00000000-0000-0000-0000-000000000000}"/>
          </ac:picMkLst>
        </pc:picChg>
      </pc:sldChg>
      <pc:sldChg chg="modSp mod">
        <pc:chgData name="Larmie, Molly R" userId="3aed521a-7077-475e-b537-67da507ad75a" providerId="ADAL" clId="{63B43996-DC51-451D-91E7-11FEC62D19F5}" dt="2021-10-10T00:51:04.253" v="35" actId="948"/>
        <pc:sldMkLst>
          <pc:docMk/>
          <pc:sldMk cId="0" sldId="257"/>
        </pc:sldMkLst>
        <pc:spChg chg="mod">
          <ac:chgData name="Larmie, Molly R" userId="3aed521a-7077-475e-b537-67da507ad75a" providerId="ADAL" clId="{63B43996-DC51-451D-91E7-11FEC62D19F5}" dt="2021-10-10T00:51:04.253" v="35" actId="948"/>
          <ac:spMkLst>
            <pc:docMk/>
            <pc:sldMk cId="0" sldId="257"/>
            <ac:spMk id="2" creationId="{231B7C7E-6BFA-45DA-ACAA-F089EAE9719C}"/>
          </ac:spMkLst>
        </pc:spChg>
      </pc:sldChg>
      <pc:sldChg chg="modSp mod">
        <pc:chgData name="Larmie, Molly R" userId="3aed521a-7077-475e-b537-67da507ad75a" providerId="ADAL" clId="{63B43996-DC51-451D-91E7-11FEC62D19F5}" dt="2022-02-03T18:40:35.253" v="437" actId="20577"/>
        <pc:sldMkLst>
          <pc:docMk/>
          <pc:sldMk cId="0" sldId="259"/>
        </pc:sldMkLst>
        <pc:spChg chg="mod">
          <ac:chgData name="Larmie, Molly R" userId="3aed521a-7077-475e-b537-67da507ad75a" providerId="ADAL" clId="{63B43996-DC51-451D-91E7-11FEC62D19F5}" dt="2022-02-03T18:40:35.253" v="437" actId="20577"/>
          <ac:spMkLst>
            <pc:docMk/>
            <pc:sldMk cId="0" sldId="259"/>
            <ac:spMk id="2" creationId="{38259B53-B1A5-4628-B359-B3596191377F}"/>
          </ac:spMkLst>
        </pc:spChg>
        <pc:spChg chg="mod">
          <ac:chgData name="Larmie, Molly R" userId="3aed521a-7077-475e-b537-67da507ad75a" providerId="ADAL" clId="{63B43996-DC51-451D-91E7-11FEC62D19F5}" dt="2021-10-10T00:58:44.666" v="67" actId="404"/>
          <ac:spMkLst>
            <pc:docMk/>
            <pc:sldMk cId="0" sldId="259"/>
            <ac:spMk id="140" creationId="{00000000-0000-0000-0000-000000000000}"/>
          </ac:spMkLst>
        </pc:spChg>
        <pc:spChg chg="mod">
          <ac:chgData name="Larmie, Molly R" userId="3aed521a-7077-475e-b537-67da507ad75a" providerId="ADAL" clId="{63B43996-DC51-451D-91E7-11FEC62D19F5}" dt="2022-01-10T05:32:28.281" v="167" actId="1038"/>
          <ac:spMkLst>
            <pc:docMk/>
            <pc:sldMk cId="0" sldId="259"/>
            <ac:spMk id="151" creationId="{00000000-0000-0000-0000-000000000000}"/>
          </ac:spMkLst>
        </pc:spChg>
        <pc:spChg chg="mod">
          <ac:chgData name="Larmie, Molly R" userId="3aed521a-7077-475e-b537-67da507ad75a" providerId="ADAL" clId="{63B43996-DC51-451D-91E7-11FEC62D19F5}" dt="2022-01-10T05:33:03.265" v="186" actId="1037"/>
          <ac:spMkLst>
            <pc:docMk/>
            <pc:sldMk cId="0" sldId="259"/>
            <ac:spMk id="152" creationId="{00000000-0000-0000-0000-000000000000}"/>
          </ac:spMkLst>
        </pc:spChg>
        <pc:spChg chg="mod">
          <ac:chgData name="Larmie, Molly R" userId="3aed521a-7077-475e-b537-67da507ad75a" providerId="ADAL" clId="{63B43996-DC51-451D-91E7-11FEC62D19F5}" dt="2022-02-03T18:40:06.075" v="419" actId="1076"/>
          <ac:spMkLst>
            <pc:docMk/>
            <pc:sldMk cId="0" sldId="259"/>
            <ac:spMk id="153" creationId="{00000000-0000-0000-0000-000000000000}"/>
          </ac:spMkLst>
        </pc:spChg>
        <pc:picChg chg="mod">
          <ac:chgData name="Larmie, Molly R" userId="3aed521a-7077-475e-b537-67da507ad75a" providerId="ADAL" clId="{63B43996-DC51-451D-91E7-11FEC62D19F5}" dt="2021-10-10T00:51:47.609" v="40" actId="1037"/>
          <ac:picMkLst>
            <pc:docMk/>
            <pc:sldMk cId="0" sldId="259"/>
            <ac:picMk id="150" creationId="{00000000-0000-0000-0000-000000000000}"/>
          </ac:picMkLst>
        </pc:picChg>
      </pc:sldChg>
      <pc:sldChg chg="modSp mod">
        <pc:chgData name="Larmie, Molly R" userId="3aed521a-7077-475e-b537-67da507ad75a" providerId="ADAL" clId="{63B43996-DC51-451D-91E7-11FEC62D19F5}" dt="2022-02-03T18:41:40.354" v="438"/>
        <pc:sldMkLst>
          <pc:docMk/>
          <pc:sldMk cId="0" sldId="260"/>
        </pc:sldMkLst>
        <pc:spChg chg="ord">
          <ac:chgData name="Larmie, Molly R" userId="3aed521a-7077-475e-b537-67da507ad75a" providerId="ADAL" clId="{63B43996-DC51-451D-91E7-11FEC62D19F5}" dt="2022-01-18T20:18:52.348" v="222"/>
          <ac:spMkLst>
            <pc:docMk/>
            <pc:sldMk cId="0" sldId="260"/>
            <ac:spMk id="165" creationId="{00000000-0000-0000-0000-000000000000}"/>
          </ac:spMkLst>
        </pc:spChg>
        <pc:spChg chg="mod">
          <ac:chgData name="Larmie, Molly R" userId="3aed521a-7077-475e-b537-67da507ad75a" providerId="ADAL" clId="{63B43996-DC51-451D-91E7-11FEC62D19F5}" dt="2022-02-02T01:58:02.190" v="418" actId="20577"/>
          <ac:spMkLst>
            <pc:docMk/>
            <pc:sldMk cId="0" sldId="260"/>
            <ac:spMk id="167" creationId="{00000000-0000-0000-0000-000000000000}"/>
          </ac:spMkLst>
        </pc:spChg>
        <pc:spChg chg="ord">
          <ac:chgData name="Larmie, Molly R" userId="3aed521a-7077-475e-b537-67da507ad75a" providerId="ADAL" clId="{63B43996-DC51-451D-91E7-11FEC62D19F5}" dt="2022-01-18T22:33:12.149" v="391"/>
          <ac:spMkLst>
            <pc:docMk/>
            <pc:sldMk cId="0" sldId="260"/>
            <ac:spMk id="168" creationId="{00000000-0000-0000-0000-000000000000}"/>
          </ac:spMkLst>
        </pc:spChg>
        <pc:spChg chg="ord">
          <ac:chgData name="Larmie, Molly R" userId="3aed521a-7077-475e-b537-67da507ad75a" providerId="ADAL" clId="{63B43996-DC51-451D-91E7-11FEC62D19F5}" dt="2022-01-18T22:33:14.685" v="392"/>
          <ac:spMkLst>
            <pc:docMk/>
            <pc:sldMk cId="0" sldId="260"/>
            <ac:spMk id="169" creationId="{00000000-0000-0000-0000-000000000000}"/>
          </ac:spMkLst>
        </pc:spChg>
        <pc:cxnChg chg="mod ord">
          <ac:chgData name="Larmie, Molly R" userId="3aed521a-7077-475e-b537-67da507ad75a" providerId="ADAL" clId="{63B43996-DC51-451D-91E7-11FEC62D19F5}" dt="2022-01-18T22:33:25.524" v="393"/>
          <ac:cxnSpMkLst>
            <pc:docMk/>
            <pc:sldMk cId="0" sldId="260"/>
            <ac:cxnSpMk id="170" creationId="{00000000-0000-0000-0000-000000000000}"/>
          </ac:cxnSpMkLst>
        </pc:cxnChg>
        <pc:cxnChg chg="mod ord">
          <ac:chgData name="Larmie, Molly R" userId="3aed521a-7077-475e-b537-67da507ad75a" providerId="ADAL" clId="{63B43996-DC51-451D-91E7-11FEC62D19F5}" dt="2022-02-03T18:41:40.354" v="438"/>
          <ac:cxnSpMkLst>
            <pc:docMk/>
            <pc:sldMk cId="0" sldId="260"/>
            <ac:cxnSpMk id="172" creationId="{00000000-0000-0000-0000-000000000000}"/>
          </ac:cxnSpMkLst>
        </pc:cxnChg>
      </pc:sldChg>
      <pc:sldChg chg="modSp del mod">
        <pc:chgData name="Larmie, Molly R" userId="3aed521a-7077-475e-b537-67da507ad75a" providerId="ADAL" clId="{63B43996-DC51-451D-91E7-11FEC62D19F5}" dt="2022-01-10T05:37:41.242" v="214" actId="47"/>
        <pc:sldMkLst>
          <pc:docMk/>
          <pc:sldMk cId="0" sldId="261"/>
        </pc:sldMkLst>
        <pc:spChg chg="mod">
          <ac:chgData name="Larmie, Molly R" userId="3aed521a-7077-475e-b537-67da507ad75a" providerId="ADAL" clId="{63B43996-DC51-451D-91E7-11FEC62D19F5}" dt="2021-10-10T00:58:32.825" v="65" actId="404"/>
          <ac:spMkLst>
            <pc:docMk/>
            <pc:sldMk cId="0" sldId="261"/>
            <ac:spMk id="2" creationId="{4B121990-60AE-41B0-B2B5-FC71AB96E3F9}"/>
          </ac:spMkLst>
        </pc:spChg>
      </pc:sldChg>
      <pc:sldChg chg="modSp mod">
        <pc:chgData name="Larmie, Molly R" userId="3aed521a-7077-475e-b537-67da507ad75a" providerId="ADAL" clId="{63B43996-DC51-451D-91E7-11FEC62D19F5}" dt="2022-01-18T22:32:50.822" v="390"/>
        <pc:sldMkLst>
          <pc:docMk/>
          <pc:sldMk cId="0" sldId="262"/>
        </pc:sldMkLst>
        <pc:spChg chg="mod">
          <ac:chgData name="Larmie, Molly R" userId="3aed521a-7077-475e-b537-67da507ad75a" providerId="ADAL" clId="{63B43996-DC51-451D-91E7-11FEC62D19F5}" dt="2022-01-10T05:37:36.704" v="213" actId="14100"/>
          <ac:spMkLst>
            <pc:docMk/>
            <pc:sldMk cId="0" sldId="262"/>
            <ac:spMk id="2" creationId="{9EDBFC34-7C62-4450-8DA6-39A2E03B0670}"/>
          </ac:spMkLst>
        </pc:spChg>
        <pc:spChg chg="ord">
          <ac:chgData name="Larmie, Molly R" userId="3aed521a-7077-475e-b537-67da507ad75a" providerId="ADAL" clId="{63B43996-DC51-451D-91E7-11FEC62D19F5}" dt="2022-01-18T20:19:33.597" v="227"/>
          <ac:spMkLst>
            <pc:docMk/>
            <pc:sldMk cId="0" sldId="262"/>
            <ac:spMk id="197" creationId="{00000000-0000-0000-0000-000000000000}"/>
          </ac:spMkLst>
        </pc:spChg>
        <pc:spChg chg="mod ord">
          <ac:chgData name="Larmie, Molly R" userId="3aed521a-7077-475e-b537-67da507ad75a" providerId="ADAL" clId="{63B43996-DC51-451D-91E7-11FEC62D19F5}" dt="2022-01-18T20:19:35.389" v="228"/>
          <ac:spMkLst>
            <pc:docMk/>
            <pc:sldMk cId="0" sldId="262"/>
            <ac:spMk id="200" creationId="{00000000-0000-0000-0000-000000000000}"/>
          </ac:spMkLst>
        </pc:spChg>
        <pc:spChg chg="ord">
          <ac:chgData name="Larmie, Molly R" userId="3aed521a-7077-475e-b537-67da507ad75a" providerId="ADAL" clId="{63B43996-DC51-451D-91E7-11FEC62D19F5}" dt="2022-01-18T22:32:50.822" v="390"/>
          <ac:spMkLst>
            <pc:docMk/>
            <pc:sldMk cId="0" sldId="262"/>
            <ac:spMk id="201" creationId="{00000000-0000-0000-0000-000000000000}"/>
          </ac:spMkLst>
        </pc:spChg>
        <pc:picChg chg="ord">
          <ac:chgData name="Larmie, Molly R" userId="3aed521a-7077-475e-b537-67da507ad75a" providerId="ADAL" clId="{63B43996-DC51-451D-91E7-11FEC62D19F5}" dt="2022-01-18T22:30:11.502" v="389"/>
          <ac:picMkLst>
            <pc:docMk/>
            <pc:sldMk cId="0" sldId="262"/>
            <ac:picMk id="199" creationId="{00000000-0000-0000-0000-000000000000}"/>
          </ac:picMkLst>
        </pc:picChg>
        <pc:cxnChg chg="mod ord">
          <ac:chgData name="Larmie, Molly R" userId="3aed521a-7077-475e-b537-67da507ad75a" providerId="ADAL" clId="{63B43996-DC51-451D-91E7-11FEC62D19F5}" dt="2022-01-18T22:30:05.916" v="387"/>
          <ac:cxnSpMkLst>
            <pc:docMk/>
            <pc:sldMk cId="0" sldId="262"/>
            <ac:cxnSpMk id="202" creationId="{00000000-0000-0000-0000-000000000000}"/>
          </ac:cxnSpMkLst>
        </pc:cxnChg>
      </pc:sldChg>
      <pc:sldChg chg="modSp mod">
        <pc:chgData name="Larmie, Molly R" userId="3aed521a-7077-475e-b537-67da507ad75a" providerId="ADAL" clId="{63B43996-DC51-451D-91E7-11FEC62D19F5}" dt="2022-01-18T20:21:38.100" v="233" actId="14100"/>
        <pc:sldMkLst>
          <pc:docMk/>
          <pc:sldMk cId="0" sldId="263"/>
        </pc:sldMkLst>
        <pc:spChg chg="mod">
          <ac:chgData name="Larmie, Molly R" userId="3aed521a-7077-475e-b537-67da507ad75a" providerId="ADAL" clId="{63B43996-DC51-451D-91E7-11FEC62D19F5}" dt="2021-10-10T00:55:01.832" v="50" actId="1038"/>
          <ac:spMkLst>
            <pc:docMk/>
            <pc:sldMk cId="0" sldId="263"/>
            <ac:spMk id="216" creationId="{00000000-0000-0000-0000-000000000000}"/>
          </ac:spMkLst>
        </pc:spChg>
        <pc:spChg chg="ord">
          <ac:chgData name="Larmie, Molly R" userId="3aed521a-7077-475e-b537-67da507ad75a" providerId="ADAL" clId="{63B43996-DC51-451D-91E7-11FEC62D19F5}" dt="2022-01-18T20:19:53.349" v="230"/>
          <ac:spMkLst>
            <pc:docMk/>
            <pc:sldMk cId="0" sldId="263"/>
            <ac:spMk id="217" creationId="{00000000-0000-0000-0000-000000000000}"/>
          </ac:spMkLst>
        </pc:spChg>
        <pc:cxnChg chg="mod">
          <ac:chgData name="Larmie, Molly R" userId="3aed521a-7077-475e-b537-67da507ad75a" providerId="ADAL" clId="{63B43996-DC51-451D-91E7-11FEC62D19F5}" dt="2022-01-18T20:21:38.100" v="233" actId="14100"/>
          <ac:cxnSpMkLst>
            <pc:docMk/>
            <pc:sldMk cId="0" sldId="263"/>
            <ac:cxnSpMk id="218" creationId="{00000000-0000-0000-0000-000000000000}"/>
          </ac:cxnSpMkLst>
        </pc:cxnChg>
      </pc:sldChg>
      <pc:sldChg chg="modSp mod modAnim">
        <pc:chgData name="Larmie, Molly R" userId="3aed521a-7077-475e-b537-67da507ad75a" providerId="ADAL" clId="{63B43996-DC51-451D-91E7-11FEC62D19F5}" dt="2022-02-04T02:28:54.072" v="444"/>
        <pc:sldMkLst>
          <pc:docMk/>
          <pc:sldMk cId="0" sldId="264"/>
        </pc:sldMkLst>
        <pc:spChg chg="mod">
          <ac:chgData name="Larmie, Molly R" userId="3aed521a-7077-475e-b537-67da507ad75a" providerId="ADAL" clId="{63B43996-DC51-451D-91E7-11FEC62D19F5}" dt="2022-01-18T20:21:51.699" v="234" actId="20577"/>
          <ac:spMkLst>
            <pc:docMk/>
            <pc:sldMk cId="0" sldId="264"/>
            <ac:spMk id="2" creationId="{39E1A915-29DD-42D8-95D3-EFA048D268D8}"/>
          </ac:spMkLst>
        </pc:spChg>
      </pc:sldChg>
      <pc:sldChg chg="modSp mod">
        <pc:chgData name="Larmie, Molly R" userId="3aed521a-7077-475e-b537-67da507ad75a" providerId="ADAL" clId="{63B43996-DC51-451D-91E7-11FEC62D19F5}" dt="2022-01-10T05:35:53.376" v="211"/>
        <pc:sldMkLst>
          <pc:docMk/>
          <pc:sldMk cId="0" sldId="265"/>
        </pc:sldMkLst>
        <pc:spChg chg="mod">
          <ac:chgData name="Larmie, Molly R" userId="3aed521a-7077-475e-b537-67da507ad75a" providerId="ADAL" clId="{63B43996-DC51-451D-91E7-11FEC62D19F5}" dt="2021-10-10T00:57:02.002" v="64" actId="1035"/>
          <ac:spMkLst>
            <pc:docMk/>
            <pc:sldMk cId="0" sldId="265"/>
            <ac:spMk id="2" creationId="{5B96FE33-0482-44FC-BC86-44A6C4BE89DE}"/>
          </ac:spMkLst>
        </pc:spChg>
        <pc:spChg chg="mod">
          <ac:chgData name="Larmie, Molly R" userId="3aed521a-7077-475e-b537-67da507ad75a" providerId="ADAL" clId="{63B43996-DC51-451D-91E7-11FEC62D19F5}" dt="2022-01-10T05:35:53.376" v="211"/>
          <ac:spMkLst>
            <pc:docMk/>
            <pc:sldMk cId="0" sldId="265"/>
            <ac:spMk id="251" creationId="{00000000-0000-0000-0000-000000000000}"/>
          </ac:spMkLst>
        </pc:spChg>
        <pc:picChg chg="mod">
          <ac:chgData name="Larmie, Molly R" userId="3aed521a-7077-475e-b537-67da507ad75a" providerId="ADAL" clId="{63B43996-DC51-451D-91E7-11FEC62D19F5}" dt="2021-10-10T00:56:54.534" v="60" actId="1076"/>
          <ac:picMkLst>
            <pc:docMk/>
            <pc:sldMk cId="0" sldId="265"/>
            <ac:picMk id="250" creationId="{00000000-0000-0000-0000-000000000000}"/>
          </ac:picMkLst>
        </pc:picChg>
      </pc:sldChg>
      <pc:sldChg chg="addSp modSp mod modNotesTx">
        <pc:chgData name="Larmie, Molly R" userId="3aed521a-7077-475e-b537-67da507ad75a" providerId="ADAL" clId="{63B43996-DC51-451D-91E7-11FEC62D19F5}" dt="2022-01-18T22:06:12.501" v="334"/>
        <pc:sldMkLst>
          <pc:docMk/>
          <pc:sldMk cId="0" sldId="266"/>
        </pc:sldMkLst>
        <pc:spChg chg="mod">
          <ac:chgData name="Larmie, Molly R" userId="3aed521a-7077-475e-b537-67da507ad75a" providerId="ADAL" clId="{63B43996-DC51-451D-91E7-11FEC62D19F5}" dt="2021-10-10T01:07:07.014" v="85" actId="404"/>
          <ac:spMkLst>
            <pc:docMk/>
            <pc:sldMk cId="0" sldId="266"/>
            <ac:spMk id="2" creationId="{CA037D8D-157A-404A-B178-FE7B5E437DE8}"/>
          </ac:spMkLst>
        </pc:spChg>
        <pc:spChg chg="add mod">
          <ac:chgData name="Larmie, Molly R" userId="3aed521a-7077-475e-b537-67da507ad75a" providerId="ADAL" clId="{63B43996-DC51-451D-91E7-11FEC62D19F5}" dt="2022-01-18T20:30:14.437" v="248"/>
          <ac:spMkLst>
            <pc:docMk/>
            <pc:sldMk cId="0" sldId="266"/>
            <ac:spMk id="11" creationId="{16229B83-D4CD-4BFC-A869-B35B5EC568AB}"/>
          </ac:spMkLst>
        </pc:spChg>
        <pc:spChg chg="ord">
          <ac:chgData name="Larmie, Molly R" userId="3aed521a-7077-475e-b537-67da507ad75a" providerId="ADAL" clId="{63B43996-DC51-451D-91E7-11FEC62D19F5}" dt="2022-01-18T22:06:12.501" v="334"/>
          <ac:spMkLst>
            <pc:docMk/>
            <pc:sldMk cId="0" sldId="266"/>
            <ac:spMk id="263" creationId="{00000000-0000-0000-0000-000000000000}"/>
          </ac:spMkLst>
        </pc:spChg>
        <pc:picChg chg="mod">
          <ac:chgData name="Larmie, Molly R" userId="3aed521a-7077-475e-b537-67da507ad75a" providerId="ADAL" clId="{63B43996-DC51-451D-91E7-11FEC62D19F5}" dt="2021-10-10T01:07:15.099" v="86" actId="1076"/>
          <ac:picMkLst>
            <pc:docMk/>
            <pc:sldMk cId="0" sldId="266"/>
            <ac:picMk id="264" creationId="{00000000-0000-0000-0000-000000000000}"/>
          </ac:picMkLst>
        </pc:picChg>
      </pc:sldChg>
      <pc:sldChg chg="addSp modSp mod">
        <pc:chgData name="Larmie, Molly R" userId="3aed521a-7077-475e-b537-67da507ad75a" providerId="ADAL" clId="{63B43996-DC51-451D-91E7-11FEC62D19F5}" dt="2022-02-04T02:33:02.775" v="475" actId="20577"/>
        <pc:sldMkLst>
          <pc:docMk/>
          <pc:sldMk cId="0" sldId="267"/>
        </pc:sldMkLst>
        <pc:spChg chg="mod">
          <ac:chgData name="Larmie, Molly R" userId="3aed521a-7077-475e-b537-67da507ad75a" providerId="ADAL" clId="{63B43996-DC51-451D-91E7-11FEC62D19F5}" dt="2021-10-10T01:18:17.171" v="155" actId="1036"/>
          <ac:spMkLst>
            <pc:docMk/>
            <pc:sldMk cId="0" sldId="267"/>
            <ac:spMk id="2" creationId="{1546CE96-EE44-4CB9-873C-6E1FE592A59C}"/>
          </ac:spMkLst>
        </pc:spChg>
        <pc:spChg chg="add mod">
          <ac:chgData name="Larmie, Molly R" userId="3aed521a-7077-475e-b537-67da507ad75a" providerId="ADAL" clId="{63B43996-DC51-451D-91E7-11FEC62D19F5}" dt="2022-01-18T22:55:25.380" v="400" actId="1038"/>
          <ac:spMkLst>
            <pc:docMk/>
            <pc:sldMk cId="0" sldId="267"/>
            <ac:spMk id="12" creationId="{83BF38CC-B9D6-469F-8433-E102A0C6C523}"/>
          </ac:spMkLst>
        </pc:spChg>
        <pc:spChg chg="mod">
          <ac:chgData name="Larmie, Molly R" userId="3aed521a-7077-475e-b537-67da507ad75a" providerId="ADAL" clId="{63B43996-DC51-451D-91E7-11FEC62D19F5}" dt="2022-02-04T02:33:02.775" v="475" actId="20577"/>
          <ac:spMkLst>
            <pc:docMk/>
            <pc:sldMk cId="0" sldId="267"/>
            <ac:spMk id="269" creationId="{00000000-0000-0000-0000-000000000000}"/>
          </ac:spMkLst>
        </pc:spChg>
        <pc:spChg chg="ord">
          <ac:chgData name="Larmie, Molly R" userId="3aed521a-7077-475e-b537-67da507ad75a" providerId="ADAL" clId="{63B43996-DC51-451D-91E7-11FEC62D19F5}" dt="2022-01-18T22:06:23.501" v="335"/>
          <ac:spMkLst>
            <pc:docMk/>
            <pc:sldMk cId="0" sldId="267"/>
            <ac:spMk id="276" creationId="{00000000-0000-0000-0000-000000000000}"/>
          </ac:spMkLst>
        </pc:spChg>
        <pc:picChg chg="mod">
          <ac:chgData name="Larmie, Molly R" userId="3aed521a-7077-475e-b537-67da507ad75a" providerId="ADAL" clId="{63B43996-DC51-451D-91E7-11FEC62D19F5}" dt="2021-10-10T01:07:54.492" v="113" actId="1076"/>
          <ac:picMkLst>
            <pc:docMk/>
            <pc:sldMk cId="0" sldId="267"/>
            <ac:picMk id="277" creationId="{00000000-0000-0000-0000-000000000000}"/>
          </ac:picMkLst>
        </pc:picChg>
      </pc:sldChg>
      <pc:sldChg chg="addSp modSp mod">
        <pc:chgData name="Larmie, Molly R" userId="3aed521a-7077-475e-b537-67da507ad75a" providerId="ADAL" clId="{63B43996-DC51-451D-91E7-11FEC62D19F5}" dt="2022-01-18T22:28:50.694" v="381"/>
        <pc:sldMkLst>
          <pc:docMk/>
          <pc:sldMk cId="0" sldId="268"/>
        </pc:sldMkLst>
        <pc:spChg chg="mod">
          <ac:chgData name="Larmie, Molly R" userId="3aed521a-7077-475e-b537-67da507ad75a" providerId="ADAL" clId="{63B43996-DC51-451D-91E7-11FEC62D19F5}" dt="2021-10-10T01:08:23.103" v="126" actId="1036"/>
          <ac:spMkLst>
            <pc:docMk/>
            <pc:sldMk cId="0" sldId="268"/>
            <ac:spMk id="2" creationId="{C120808B-09EC-4641-ABC7-8DAD6A323D6C}"/>
          </ac:spMkLst>
        </pc:spChg>
        <pc:spChg chg="add mod ord">
          <ac:chgData name="Larmie, Molly R" userId="3aed521a-7077-475e-b537-67da507ad75a" providerId="ADAL" clId="{63B43996-DC51-451D-91E7-11FEC62D19F5}" dt="2022-01-18T22:21:50.605" v="341"/>
          <ac:spMkLst>
            <pc:docMk/>
            <pc:sldMk cId="0" sldId="268"/>
            <ac:spMk id="16" creationId="{F8A0BF85-540F-4869-8F2D-90713A8239D2}"/>
          </ac:spMkLst>
        </pc:spChg>
        <pc:spChg chg="add mod ord">
          <ac:chgData name="Larmie, Molly R" userId="3aed521a-7077-475e-b537-67da507ad75a" providerId="ADAL" clId="{63B43996-DC51-451D-91E7-11FEC62D19F5}" dt="2022-01-18T22:22:29.766" v="350"/>
          <ac:spMkLst>
            <pc:docMk/>
            <pc:sldMk cId="0" sldId="268"/>
            <ac:spMk id="17" creationId="{AEEB5430-4360-44E3-8665-0446AA6089E1}"/>
          </ac:spMkLst>
        </pc:spChg>
        <pc:spChg chg="mod">
          <ac:chgData name="Larmie, Molly R" userId="3aed521a-7077-475e-b537-67da507ad75a" providerId="ADAL" clId="{63B43996-DC51-451D-91E7-11FEC62D19F5}" dt="2022-01-18T21:21:51.397" v="312" actId="1076"/>
          <ac:spMkLst>
            <pc:docMk/>
            <pc:sldMk cId="0" sldId="268"/>
            <ac:spMk id="292" creationId="{00000000-0000-0000-0000-000000000000}"/>
          </ac:spMkLst>
        </pc:spChg>
        <pc:spChg chg="mod">
          <ac:chgData name="Larmie, Molly R" userId="3aed521a-7077-475e-b537-67da507ad75a" providerId="ADAL" clId="{63B43996-DC51-451D-91E7-11FEC62D19F5}" dt="2022-01-18T21:21:45.201" v="311" actId="1035"/>
          <ac:spMkLst>
            <pc:docMk/>
            <pc:sldMk cId="0" sldId="268"/>
            <ac:spMk id="293" creationId="{00000000-0000-0000-0000-000000000000}"/>
          </ac:spMkLst>
        </pc:spChg>
        <pc:picChg chg="mod">
          <ac:chgData name="Larmie, Molly R" userId="3aed521a-7077-475e-b537-67da507ad75a" providerId="ADAL" clId="{63B43996-DC51-451D-91E7-11FEC62D19F5}" dt="2021-10-10T01:08:47.286" v="127" actId="1076"/>
          <ac:picMkLst>
            <pc:docMk/>
            <pc:sldMk cId="0" sldId="268"/>
            <ac:picMk id="282" creationId="{00000000-0000-0000-0000-000000000000}"/>
          </ac:picMkLst>
        </pc:picChg>
        <pc:picChg chg="mod">
          <ac:chgData name="Larmie, Molly R" userId="3aed521a-7077-475e-b537-67da507ad75a" providerId="ADAL" clId="{63B43996-DC51-451D-91E7-11FEC62D19F5}" dt="2021-10-10T01:08:47.286" v="127" actId="1076"/>
          <ac:picMkLst>
            <pc:docMk/>
            <pc:sldMk cId="0" sldId="268"/>
            <ac:picMk id="291" creationId="{00000000-0000-0000-0000-000000000000}"/>
          </ac:picMkLst>
        </pc:picChg>
        <pc:cxnChg chg="mod ord">
          <ac:chgData name="Larmie, Molly R" userId="3aed521a-7077-475e-b537-67da507ad75a" providerId="ADAL" clId="{63B43996-DC51-451D-91E7-11FEC62D19F5}" dt="2022-01-18T22:28:49.113" v="380"/>
          <ac:cxnSpMkLst>
            <pc:docMk/>
            <pc:sldMk cId="0" sldId="268"/>
            <ac:cxnSpMk id="294" creationId="{00000000-0000-0000-0000-000000000000}"/>
          </ac:cxnSpMkLst>
        </pc:cxnChg>
        <pc:cxnChg chg="mod ord">
          <ac:chgData name="Larmie, Molly R" userId="3aed521a-7077-475e-b537-67da507ad75a" providerId="ADAL" clId="{63B43996-DC51-451D-91E7-11FEC62D19F5}" dt="2022-01-18T22:28:50.694" v="381"/>
          <ac:cxnSpMkLst>
            <pc:docMk/>
            <pc:sldMk cId="0" sldId="268"/>
            <ac:cxnSpMk id="295" creationId="{00000000-0000-0000-0000-000000000000}"/>
          </ac:cxnSpMkLst>
        </pc:cxnChg>
      </pc:sldChg>
      <pc:sldChg chg="addSp delSp modSp mod modAnim">
        <pc:chgData name="Larmie, Molly R" userId="3aed521a-7077-475e-b537-67da507ad75a" providerId="ADAL" clId="{63B43996-DC51-451D-91E7-11FEC62D19F5}" dt="2022-01-18T21:22:51.621" v="321" actId="1076"/>
        <pc:sldMkLst>
          <pc:docMk/>
          <pc:sldMk cId="0" sldId="269"/>
        </pc:sldMkLst>
        <pc:spChg chg="add del mod">
          <ac:chgData name="Larmie, Molly R" userId="3aed521a-7077-475e-b537-67da507ad75a" providerId="ADAL" clId="{63B43996-DC51-451D-91E7-11FEC62D19F5}" dt="2022-01-18T21:22:44.488" v="319" actId="478"/>
          <ac:spMkLst>
            <pc:docMk/>
            <pc:sldMk cId="0" sldId="269"/>
            <ac:spMk id="16" creationId="{6581D26A-0B2D-49BC-B421-A21B135DDCC3}"/>
          </ac:spMkLst>
        </pc:spChg>
        <pc:spChg chg="add mod">
          <ac:chgData name="Larmie, Molly R" userId="3aed521a-7077-475e-b537-67da507ad75a" providerId="ADAL" clId="{63B43996-DC51-451D-91E7-11FEC62D19F5}" dt="2022-01-18T21:22:51.621" v="321" actId="1076"/>
          <ac:spMkLst>
            <pc:docMk/>
            <pc:sldMk cId="0" sldId="269"/>
            <ac:spMk id="17" creationId="{4E5EE2E9-EC2F-4997-8C40-2F6BF1DAD42B}"/>
          </ac:spMkLst>
        </pc:spChg>
        <pc:spChg chg="mod">
          <ac:chgData name="Larmie, Molly R" userId="3aed521a-7077-475e-b537-67da507ad75a" providerId="ADAL" clId="{63B43996-DC51-451D-91E7-11FEC62D19F5}" dt="2021-10-10T01:10:02.585" v="142" actId="14100"/>
          <ac:spMkLst>
            <pc:docMk/>
            <pc:sldMk cId="0" sldId="269"/>
            <ac:spMk id="310" creationId="{00000000-0000-0000-0000-000000000000}"/>
          </ac:spMkLst>
        </pc:spChg>
      </pc:sldChg>
      <pc:sldChg chg="addSp delSp modSp mod">
        <pc:chgData name="Larmie, Molly R" userId="3aed521a-7077-475e-b537-67da507ad75a" providerId="ADAL" clId="{63B43996-DC51-451D-91E7-11FEC62D19F5}" dt="2022-01-18T22:22:45.534" v="351"/>
        <pc:sldMkLst>
          <pc:docMk/>
          <pc:sldMk cId="0" sldId="270"/>
        </pc:sldMkLst>
        <pc:spChg chg="add del mod">
          <ac:chgData name="Larmie, Molly R" userId="3aed521a-7077-475e-b537-67da507ad75a" providerId="ADAL" clId="{63B43996-DC51-451D-91E7-11FEC62D19F5}" dt="2022-01-18T21:23:08.935" v="322" actId="478"/>
          <ac:spMkLst>
            <pc:docMk/>
            <pc:sldMk cId="0" sldId="270"/>
            <ac:spMk id="11" creationId="{6BA22281-6B5F-4557-8326-8FA838880491}"/>
          </ac:spMkLst>
        </pc:spChg>
        <pc:spChg chg="add mod ord">
          <ac:chgData name="Larmie, Molly R" userId="3aed521a-7077-475e-b537-67da507ad75a" providerId="ADAL" clId="{63B43996-DC51-451D-91E7-11FEC62D19F5}" dt="2022-01-18T22:22:45.534" v="351"/>
          <ac:spMkLst>
            <pc:docMk/>
            <pc:sldMk cId="0" sldId="270"/>
            <ac:spMk id="12" creationId="{B8AFFA2D-8D88-4EAF-8B85-6BAFEE221A20}"/>
          </ac:spMkLst>
        </pc:spChg>
      </pc:sldChg>
      <pc:sldChg chg="addSp modSp mod">
        <pc:chgData name="Larmie, Molly R" userId="3aed521a-7077-475e-b537-67da507ad75a" providerId="ADAL" clId="{63B43996-DC51-451D-91E7-11FEC62D19F5}" dt="2022-02-04T02:35:27.313" v="485" actId="20577"/>
        <pc:sldMkLst>
          <pc:docMk/>
          <pc:sldMk cId="0" sldId="271"/>
        </pc:sldMkLst>
        <pc:spChg chg="add mod ord">
          <ac:chgData name="Larmie, Molly R" userId="3aed521a-7077-475e-b537-67da507ad75a" providerId="ADAL" clId="{63B43996-DC51-451D-91E7-11FEC62D19F5}" dt="2022-01-18T22:26:44.629" v="370" actId="1076"/>
          <ac:spMkLst>
            <pc:docMk/>
            <pc:sldMk cId="0" sldId="271"/>
            <ac:spMk id="12" creationId="{3E3B91AA-CEDC-4973-831C-0E5538E2EF45}"/>
          </ac:spMkLst>
        </pc:spChg>
        <pc:spChg chg="mod ord">
          <ac:chgData name="Larmie, Molly R" userId="3aed521a-7077-475e-b537-67da507ad75a" providerId="ADAL" clId="{63B43996-DC51-451D-91E7-11FEC62D19F5}" dt="2022-02-04T02:35:27.313" v="485" actId="20577"/>
          <ac:spMkLst>
            <pc:docMk/>
            <pc:sldMk cId="0" sldId="271"/>
            <ac:spMk id="342" creationId="{00000000-0000-0000-0000-000000000000}"/>
          </ac:spMkLst>
        </pc:spChg>
        <pc:picChg chg="mod">
          <ac:chgData name="Larmie, Molly R" userId="3aed521a-7077-475e-b537-67da507ad75a" providerId="ADAL" clId="{63B43996-DC51-451D-91E7-11FEC62D19F5}" dt="2022-01-18T22:26:44.629" v="370" actId="1076"/>
          <ac:picMkLst>
            <pc:docMk/>
            <pc:sldMk cId="0" sldId="271"/>
            <ac:picMk id="341" creationId="{00000000-0000-0000-0000-000000000000}"/>
          </ac:picMkLst>
        </pc:picChg>
      </pc:sldChg>
      <pc:sldChg chg="addSp modSp mod">
        <pc:chgData name="Larmie, Molly R" userId="3aed521a-7077-475e-b537-67da507ad75a" providerId="ADAL" clId="{63B43996-DC51-451D-91E7-11FEC62D19F5}" dt="2022-01-18T22:27:14.301" v="375" actId="1076"/>
        <pc:sldMkLst>
          <pc:docMk/>
          <pc:sldMk cId="0" sldId="272"/>
        </pc:sldMkLst>
        <pc:spChg chg="mod">
          <ac:chgData name="Larmie, Molly R" userId="3aed521a-7077-475e-b537-67da507ad75a" providerId="ADAL" clId="{63B43996-DC51-451D-91E7-11FEC62D19F5}" dt="2022-01-18T20:23:39.048" v="235" actId="33524"/>
          <ac:spMkLst>
            <pc:docMk/>
            <pc:sldMk cId="0" sldId="272"/>
            <ac:spMk id="2" creationId="{51CF29AF-5942-4E9D-8892-24E5E531342C}"/>
          </ac:spMkLst>
        </pc:spChg>
        <pc:spChg chg="add mod">
          <ac:chgData name="Larmie, Molly R" userId="3aed521a-7077-475e-b537-67da507ad75a" providerId="ADAL" clId="{63B43996-DC51-451D-91E7-11FEC62D19F5}" dt="2022-01-18T22:27:14.301" v="375" actId="1076"/>
          <ac:spMkLst>
            <pc:docMk/>
            <pc:sldMk cId="0" sldId="272"/>
            <ac:spMk id="12" creationId="{65AF71FF-68BC-4FA8-95F7-B09BC5DBD986}"/>
          </ac:spMkLst>
        </pc:spChg>
        <pc:spChg chg="ord">
          <ac:chgData name="Larmie, Molly R" userId="3aed521a-7077-475e-b537-67da507ad75a" providerId="ADAL" clId="{63B43996-DC51-451D-91E7-11FEC62D19F5}" dt="2022-01-18T22:23:36.406" v="355"/>
          <ac:spMkLst>
            <pc:docMk/>
            <pc:sldMk cId="0" sldId="272"/>
            <ac:spMk id="354" creationId="{00000000-0000-0000-0000-000000000000}"/>
          </ac:spMkLst>
        </pc:spChg>
        <pc:spChg chg="mod ord">
          <ac:chgData name="Larmie, Molly R" userId="3aed521a-7077-475e-b537-67da507ad75a" providerId="ADAL" clId="{63B43996-DC51-451D-91E7-11FEC62D19F5}" dt="2022-01-18T22:27:00.788" v="372" actId="1076"/>
          <ac:spMkLst>
            <pc:docMk/>
            <pc:sldMk cId="0" sldId="272"/>
            <ac:spMk id="356" creationId="{00000000-0000-0000-0000-000000000000}"/>
          </ac:spMkLst>
        </pc:spChg>
        <pc:picChg chg="add mod">
          <ac:chgData name="Larmie, Molly R" userId="3aed521a-7077-475e-b537-67da507ad75a" providerId="ADAL" clId="{63B43996-DC51-451D-91E7-11FEC62D19F5}" dt="2022-01-18T22:27:08.906" v="374" actId="571"/>
          <ac:picMkLst>
            <pc:docMk/>
            <pc:sldMk cId="0" sldId="272"/>
            <ac:picMk id="13" creationId="{DB8D26E6-73C9-4A6A-AF66-578991E8F8FA}"/>
          </ac:picMkLst>
        </pc:picChg>
        <pc:picChg chg="mod">
          <ac:chgData name="Larmie, Molly R" userId="3aed521a-7077-475e-b537-67da507ad75a" providerId="ADAL" clId="{63B43996-DC51-451D-91E7-11FEC62D19F5}" dt="2022-01-18T22:27:14.301" v="375" actId="1076"/>
          <ac:picMkLst>
            <pc:docMk/>
            <pc:sldMk cId="0" sldId="272"/>
            <ac:picMk id="355" creationId="{00000000-0000-0000-0000-000000000000}"/>
          </ac:picMkLst>
        </pc:picChg>
      </pc:sldChg>
      <pc:sldChg chg="addSp modSp mod">
        <pc:chgData name="Larmie, Molly R" userId="3aed521a-7077-475e-b537-67da507ad75a" providerId="ADAL" clId="{63B43996-DC51-451D-91E7-11FEC62D19F5}" dt="2022-01-18T22:28:37.525" v="379" actId="1076"/>
        <pc:sldMkLst>
          <pc:docMk/>
          <pc:sldMk cId="0" sldId="273"/>
        </pc:sldMkLst>
        <pc:spChg chg="add mod ord">
          <ac:chgData name="Larmie, Molly R" userId="3aed521a-7077-475e-b537-67da507ad75a" providerId="ADAL" clId="{63B43996-DC51-451D-91E7-11FEC62D19F5}" dt="2022-01-18T22:28:37.525" v="379" actId="1076"/>
          <ac:spMkLst>
            <pc:docMk/>
            <pc:sldMk cId="0" sldId="273"/>
            <ac:spMk id="13" creationId="{D722FDC9-1F85-444E-906C-63B0BA810E50}"/>
          </ac:spMkLst>
        </pc:spChg>
        <pc:spChg chg="mod ord">
          <ac:chgData name="Larmie, Molly R" userId="3aed521a-7077-475e-b537-67da507ad75a" providerId="ADAL" clId="{63B43996-DC51-451D-91E7-11FEC62D19F5}" dt="2022-01-18T22:27:55.847" v="378" actId="1076"/>
          <ac:spMkLst>
            <pc:docMk/>
            <pc:sldMk cId="0" sldId="273"/>
            <ac:spMk id="371" creationId="{00000000-0000-0000-0000-000000000000}"/>
          </ac:spMkLst>
        </pc:spChg>
        <pc:picChg chg="mod">
          <ac:chgData name="Larmie, Molly R" userId="3aed521a-7077-475e-b537-67da507ad75a" providerId="ADAL" clId="{63B43996-DC51-451D-91E7-11FEC62D19F5}" dt="2022-01-18T22:28:37.525" v="379" actId="1076"/>
          <ac:picMkLst>
            <pc:docMk/>
            <pc:sldMk cId="0" sldId="273"/>
            <ac:picMk id="369" creationId="{00000000-0000-0000-0000-000000000000}"/>
          </ac:picMkLst>
        </pc:picChg>
        <pc:picChg chg="mod">
          <ac:chgData name="Larmie, Molly R" userId="3aed521a-7077-475e-b537-67da507ad75a" providerId="ADAL" clId="{63B43996-DC51-451D-91E7-11FEC62D19F5}" dt="2022-01-18T22:28:37.525" v="379" actId="1076"/>
          <ac:picMkLst>
            <pc:docMk/>
            <pc:sldMk cId="0" sldId="273"/>
            <ac:picMk id="370" creationId="{00000000-0000-0000-0000-000000000000}"/>
          </ac:picMkLst>
        </pc:picChg>
      </pc:sldChg>
      <pc:sldChg chg="addSp modSp mod">
        <pc:chgData name="Larmie, Molly R" userId="3aed521a-7077-475e-b537-67da507ad75a" providerId="ADAL" clId="{63B43996-DC51-451D-91E7-11FEC62D19F5}" dt="2022-01-18T22:56:03.413" v="408" actId="1036"/>
        <pc:sldMkLst>
          <pc:docMk/>
          <pc:sldMk cId="0" sldId="274"/>
        </pc:sldMkLst>
        <pc:spChg chg="add mod ord">
          <ac:chgData name="Larmie, Molly R" userId="3aed521a-7077-475e-b537-67da507ad75a" providerId="ADAL" clId="{63B43996-DC51-451D-91E7-11FEC62D19F5}" dt="2022-01-18T22:56:03.413" v="408" actId="1036"/>
          <ac:spMkLst>
            <pc:docMk/>
            <pc:sldMk cId="0" sldId="274"/>
            <ac:spMk id="11" creationId="{2545B9C3-EBB6-4CE3-837E-1937C11418A6}"/>
          </ac:spMkLst>
        </pc:spChg>
        <pc:picChg chg="mod">
          <ac:chgData name="Larmie, Molly R" userId="3aed521a-7077-475e-b537-67da507ad75a" providerId="ADAL" clId="{63B43996-DC51-451D-91E7-11FEC62D19F5}" dt="2022-01-18T22:56:03.413" v="408" actId="1036"/>
          <ac:picMkLst>
            <pc:docMk/>
            <pc:sldMk cId="0" sldId="274"/>
            <ac:picMk id="384" creationId="{00000000-0000-0000-0000-000000000000}"/>
          </ac:picMkLst>
        </pc:picChg>
      </pc:sldChg>
      <pc:sldChg chg="modSp mod">
        <pc:chgData name="Larmie, Molly R" userId="3aed521a-7077-475e-b537-67da507ad75a" providerId="ADAL" clId="{63B43996-DC51-451D-91E7-11FEC62D19F5}" dt="2021-10-10T01:12:45.406" v="149" actId="14100"/>
        <pc:sldMkLst>
          <pc:docMk/>
          <pc:sldMk cId="0" sldId="275"/>
        </pc:sldMkLst>
        <pc:spChg chg="mod">
          <ac:chgData name="Larmie, Molly R" userId="3aed521a-7077-475e-b537-67da507ad75a" providerId="ADAL" clId="{63B43996-DC51-451D-91E7-11FEC62D19F5}" dt="2021-10-10T01:12:45.406" v="149" actId="14100"/>
          <ac:spMkLst>
            <pc:docMk/>
            <pc:sldMk cId="0" sldId="275"/>
            <ac:spMk id="389" creationId="{00000000-0000-0000-0000-000000000000}"/>
          </ac:spMkLst>
        </pc:spChg>
      </pc:sldChg>
    </pc:docChg>
  </pc:docChgLst>
  <pc:docChgLst>
    <pc:chgData name="Janson, Brian D" userId="17869c82-e820-4f0b-9ef4-6bb812314540" providerId="ADAL" clId="{28FECA04-AAD1-429E-9083-E0C1C809323B}"/>
    <pc:docChg chg="modSld">
      <pc:chgData name="Janson, Brian D" userId="17869c82-e820-4f0b-9ef4-6bb812314540" providerId="ADAL" clId="{28FECA04-AAD1-429E-9083-E0C1C809323B}" dt="2023-10-26T18:44:42.100" v="0" actId="14100"/>
      <pc:docMkLst>
        <pc:docMk/>
      </pc:docMkLst>
      <pc:sldChg chg="modSp mod">
        <pc:chgData name="Janson, Brian D" userId="17869c82-e820-4f0b-9ef4-6bb812314540" providerId="ADAL" clId="{28FECA04-AAD1-429E-9083-E0C1C809323B}" dt="2023-10-26T18:44:42.100" v="0" actId="14100"/>
        <pc:sldMkLst>
          <pc:docMk/>
          <pc:sldMk cId="0" sldId="262"/>
        </pc:sldMkLst>
        <pc:spChg chg="mod">
          <ac:chgData name="Janson, Brian D" userId="17869c82-e820-4f0b-9ef4-6bb812314540" providerId="ADAL" clId="{28FECA04-AAD1-429E-9083-E0C1C809323B}" dt="2023-10-26T18:44:42.100" v="0" actId="14100"/>
          <ac:spMkLst>
            <pc:docMk/>
            <pc:sldMk cId="0" sldId="262"/>
            <ac:spMk id="200" creationId="{00000000-0000-0000-0000-000000000000}"/>
          </ac:spMkLst>
        </pc:spChg>
      </pc:sldChg>
    </pc:docChg>
  </pc:docChgLst>
  <pc:docChgLst>
    <pc:chgData name="Janson, Brian D" userId="17869c82-e820-4f0b-9ef4-6bb812314540" providerId="ADAL" clId="{D64E064B-B00F-44D7-8F6E-28AD49503CB7}"/>
    <pc:docChg chg="custSel modSld">
      <pc:chgData name="Janson, Brian D" userId="17869c82-e820-4f0b-9ef4-6bb812314540" providerId="ADAL" clId="{D64E064B-B00F-44D7-8F6E-28AD49503CB7}" dt="2023-09-25T23:13:06.845" v="10" actId="113"/>
      <pc:docMkLst>
        <pc:docMk/>
      </pc:docMkLst>
      <pc:sldChg chg="delSp modSp mod modAnim">
        <pc:chgData name="Janson, Brian D" userId="17869c82-e820-4f0b-9ef4-6bb812314540" providerId="ADAL" clId="{D64E064B-B00F-44D7-8F6E-28AD49503CB7}" dt="2023-09-25T20:05:37.377" v="6" actId="14100"/>
        <pc:sldMkLst>
          <pc:docMk/>
          <pc:sldMk cId="0" sldId="264"/>
        </pc:sldMkLst>
        <pc:spChg chg="del mod">
          <ac:chgData name="Janson, Brian D" userId="17869c82-e820-4f0b-9ef4-6bb812314540" providerId="ADAL" clId="{D64E064B-B00F-44D7-8F6E-28AD49503CB7}" dt="2023-09-25T20:05:23.941" v="1" actId="478"/>
          <ac:spMkLst>
            <pc:docMk/>
            <pc:sldMk cId="0" sldId="264"/>
            <ac:spMk id="2" creationId="{39E1A915-29DD-42D8-95D3-EFA048D268D8}"/>
          </ac:spMkLst>
        </pc:spChg>
        <pc:spChg chg="mod">
          <ac:chgData name="Janson, Brian D" userId="17869c82-e820-4f0b-9ef4-6bb812314540" providerId="ADAL" clId="{D64E064B-B00F-44D7-8F6E-28AD49503CB7}" dt="2023-09-25T20:05:37.377" v="6" actId="14100"/>
          <ac:spMkLst>
            <pc:docMk/>
            <pc:sldMk cId="0" sldId="264"/>
            <ac:spMk id="224" creationId="{00000000-0000-0000-0000-000000000000}"/>
          </ac:spMkLst>
        </pc:spChg>
      </pc:sldChg>
      <pc:sldChg chg="modSp mod">
        <pc:chgData name="Janson, Brian D" userId="17869c82-e820-4f0b-9ef4-6bb812314540" providerId="ADAL" clId="{D64E064B-B00F-44D7-8F6E-28AD49503CB7}" dt="2023-09-25T20:05:53.737" v="7" actId="1076"/>
        <pc:sldMkLst>
          <pc:docMk/>
          <pc:sldMk cId="0" sldId="266"/>
        </pc:sldMkLst>
        <pc:spChg chg="mod">
          <ac:chgData name="Janson, Brian D" userId="17869c82-e820-4f0b-9ef4-6bb812314540" providerId="ADAL" clId="{D64E064B-B00F-44D7-8F6E-28AD49503CB7}" dt="2023-09-25T20:05:53.737" v="7" actId="1076"/>
          <ac:spMkLst>
            <pc:docMk/>
            <pc:sldMk cId="0" sldId="266"/>
            <ac:spMk id="11" creationId="{16229B83-D4CD-4BFC-A869-B35B5EC568AB}"/>
          </ac:spMkLst>
        </pc:spChg>
      </pc:sldChg>
      <pc:sldChg chg="modSp mod">
        <pc:chgData name="Janson, Brian D" userId="17869c82-e820-4f0b-9ef4-6bb812314540" providerId="ADAL" clId="{D64E064B-B00F-44D7-8F6E-28AD49503CB7}" dt="2023-09-25T23:12:49.300" v="9" actId="207"/>
        <pc:sldMkLst>
          <pc:docMk/>
          <pc:sldMk cId="0" sldId="272"/>
        </pc:sldMkLst>
        <pc:spChg chg="mod">
          <ac:chgData name="Janson, Brian D" userId="17869c82-e820-4f0b-9ef4-6bb812314540" providerId="ADAL" clId="{D64E064B-B00F-44D7-8F6E-28AD49503CB7}" dt="2023-09-25T23:12:49.300" v="9" actId="207"/>
          <ac:spMkLst>
            <pc:docMk/>
            <pc:sldMk cId="0" sldId="272"/>
            <ac:spMk id="2" creationId="{51CF29AF-5942-4E9D-8892-24E5E531342C}"/>
          </ac:spMkLst>
        </pc:spChg>
      </pc:sldChg>
      <pc:sldChg chg="modSp mod">
        <pc:chgData name="Janson, Brian D" userId="17869c82-e820-4f0b-9ef4-6bb812314540" providerId="ADAL" clId="{D64E064B-B00F-44D7-8F6E-28AD49503CB7}" dt="2023-09-25T23:13:06.845" v="10" actId="113"/>
        <pc:sldMkLst>
          <pc:docMk/>
          <pc:sldMk cId="0" sldId="275"/>
        </pc:sldMkLst>
        <pc:spChg chg="mod">
          <ac:chgData name="Janson, Brian D" userId="17869c82-e820-4f0b-9ef4-6bb812314540" providerId="ADAL" clId="{D64E064B-B00F-44D7-8F6E-28AD49503CB7}" dt="2023-09-25T23:13:06.845" v="10" actId="113"/>
          <ac:spMkLst>
            <pc:docMk/>
            <pc:sldMk cId="0" sldId="275"/>
            <ac:spMk id="38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0b9a4e1d3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c0b9a4e1d3_2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c0b9a4e1d3_2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c0b9a4e1d3_2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c0b9a4e1d3_2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c0b9a4e1d3_2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c0b9a4e1d3_2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c0b9a4e1d3_2_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d22b9f7ca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d22b9f7ca5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c0b9a4e1d3_2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c0b9a4e1d3_2_3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c0b9a4e1d3_2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c0b9a4e1d3_2_3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c0b9a4e1d3_2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c0b9a4e1d3_2_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c0b9a4e1d3_2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c0b9a4e1d3_2_3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d22b9f7ca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d22b9f7ca5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c0b9a4e1d3_2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c0b9a4e1d3_2_3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c0b9a4e1d3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c0b9a4e1d3_2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0b9a4e1d3_2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c0b9a4e1d3_2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0b9a4e1d3_2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c0b9a4e1d3_2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f074372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cf0743728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22b9f7ca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d22b9f7ca5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c8af34e25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c8af34e255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c0b9a4e1d3_2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c0b9a4e1d3_2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e3cbb507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e3cbb507c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lvl="0" algn="ctr">
              <a:lnSpc>
                <a:spcPct val="100000"/>
              </a:lnSpc>
              <a:spcBef>
                <a:spcPts val="0"/>
              </a:spcBef>
              <a:spcAft>
                <a:spcPts val="0"/>
              </a:spcAft>
              <a:buSzPts val="3900"/>
              <a:buNone/>
              <a:defRPr sz="5200"/>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68575" tIns="68575" rIns="68575" bIns="68575" anchor="b" anchorCtr="0">
            <a:noAutofit/>
          </a:bodyPr>
          <a:lstStyle>
            <a:lvl1pPr lvl="0" algn="ctr">
              <a:lnSpc>
                <a:spcPct val="100000"/>
              </a:lnSpc>
              <a:spcBef>
                <a:spcPts val="0"/>
              </a:spcBef>
              <a:spcAft>
                <a:spcPts val="0"/>
              </a:spcAft>
              <a:buSzPts val="9000"/>
              <a:buNone/>
              <a:defRPr sz="12000"/>
            </a:lvl1pPr>
            <a:lvl2pPr lvl="1" algn="ctr">
              <a:lnSpc>
                <a:spcPct val="100000"/>
              </a:lnSpc>
              <a:spcBef>
                <a:spcPts val="0"/>
              </a:spcBef>
              <a:spcAft>
                <a:spcPts val="0"/>
              </a:spcAft>
              <a:buSzPts val="9000"/>
              <a:buNone/>
              <a:defRPr sz="12000"/>
            </a:lvl2pPr>
            <a:lvl3pPr lvl="2" algn="ctr">
              <a:lnSpc>
                <a:spcPct val="100000"/>
              </a:lnSpc>
              <a:spcBef>
                <a:spcPts val="0"/>
              </a:spcBef>
              <a:spcAft>
                <a:spcPts val="0"/>
              </a:spcAft>
              <a:buSzPts val="9000"/>
              <a:buNone/>
              <a:defRPr sz="12000"/>
            </a:lvl3pPr>
            <a:lvl4pPr lvl="3" algn="ctr">
              <a:lnSpc>
                <a:spcPct val="100000"/>
              </a:lnSpc>
              <a:spcBef>
                <a:spcPts val="0"/>
              </a:spcBef>
              <a:spcAft>
                <a:spcPts val="0"/>
              </a:spcAft>
              <a:buSzPts val="9000"/>
              <a:buNone/>
              <a:defRPr sz="12000"/>
            </a:lvl4pPr>
            <a:lvl5pPr lvl="4" algn="ctr">
              <a:lnSpc>
                <a:spcPct val="100000"/>
              </a:lnSpc>
              <a:spcBef>
                <a:spcPts val="0"/>
              </a:spcBef>
              <a:spcAft>
                <a:spcPts val="0"/>
              </a:spcAft>
              <a:buSzPts val="9000"/>
              <a:buNone/>
              <a:defRPr sz="12000"/>
            </a:lvl5pPr>
            <a:lvl6pPr lvl="5" algn="ctr">
              <a:lnSpc>
                <a:spcPct val="100000"/>
              </a:lnSpc>
              <a:spcBef>
                <a:spcPts val="0"/>
              </a:spcBef>
              <a:spcAft>
                <a:spcPts val="0"/>
              </a:spcAft>
              <a:buSzPts val="9000"/>
              <a:buNone/>
              <a:defRPr sz="12000"/>
            </a:lvl6pPr>
            <a:lvl7pPr lvl="6" algn="ctr">
              <a:lnSpc>
                <a:spcPct val="100000"/>
              </a:lnSpc>
              <a:spcBef>
                <a:spcPts val="0"/>
              </a:spcBef>
              <a:spcAft>
                <a:spcPts val="0"/>
              </a:spcAft>
              <a:buSzPts val="9000"/>
              <a:buNone/>
              <a:defRPr sz="12000"/>
            </a:lvl7pPr>
            <a:lvl8pPr lvl="7" algn="ctr">
              <a:lnSpc>
                <a:spcPct val="100000"/>
              </a:lnSpc>
              <a:spcBef>
                <a:spcPts val="0"/>
              </a:spcBef>
              <a:spcAft>
                <a:spcPts val="0"/>
              </a:spcAft>
              <a:buSzPts val="9000"/>
              <a:buNone/>
              <a:defRPr sz="12000"/>
            </a:lvl8pPr>
            <a:lvl9pPr lvl="8" algn="ctr">
              <a:lnSpc>
                <a:spcPct val="100000"/>
              </a:lnSpc>
              <a:spcBef>
                <a:spcPts val="0"/>
              </a:spcBef>
              <a:spcAft>
                <a:spcPts val="0"/>
              </a:spcAft>
              <a:buSzPts val="9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68575" tIns="68575" rIns="68575" bIns="68575" anchor="t" anchorCtr="0">
            <a:noAutofit/>
          </a:bodyPr>
          <a:lstStyle>
            <a:lvl1pPr marL="457200" lvl="0" indent="-317500" algn="ctr">
              <a:lnSpc>
                <a:spcPct val="115000"/>
              </a:lnSpc>
              <a:spcBef>
                <a:spcPts val="0"/>
              </a:spcBef>
              <a:spcAft>
                <a:spcPts val="0"/>
              </a:spcAft>
              <a:buSzPts val="1400"/>
              <a:buChar char="●"/>
              <a:defRPr/>
            </a:lvl1pPr>
            <a:lvl2pPr marL="914400" lvl="1" indent="-298450" algn="ctr">
              <a:lnSpc>
                <a:spcPct val="115000"/>
              </a:lnSpc>
              <a:spcBef>
                <a:spcPts val="1600"/>
              </a:spcBef>
              <a:spcAft>
                <a:spcPts val="0"/>
              </a:spcAft>
              <a:buSzPts val="1100"/>
              <a:buChar char="○"/>
              <a:defRPr/>
            </a:lvl2pPr>
            <a:lvl3pPr marL="1371600" lvl="2" indent="-298450" algn="ctr">
              <a:lnSpc>
                <a:spcPct val="115000"/>
              </a:lnSpc>
              <a:spcBef>
                <a:spcPts val="1600"/>
              </a:spcBef>
              <a:spcAft>
                <a:spcPts val="0"/>
              </a:spcAft>
              <a:buSzPts val="1100"/>
              <a:buChar char="■"/>
              <a:defRPr/>
            </a:lvl3pPr>
            <a:lvl4pPr marL="1828800" lvl="3" indent="-298450" algn="ctr">
              <a:lnSpc>
                <a:spcPct val="115000"/>
              </a:lnSpc>
              <a:spcBef>
                <a:spcPts val="1600"/>
              </a:spcBef>
              <a:spcAft>
                <a:spcPts val="0"/>
              </a:spcAft>
              <a:buSzPts val="1100"/>
              <a:buChar char="●"/>
              <a:defRPr/>
            </a:lvl4pPr>
            <a:lvl5pPr marL="2286000" lvl="4" indent="-298450" algn="ctr">
              <a:lnSpc>
                <a:spcPct val="115000"/>
              </a:lnSpc>
              <a:spcBef>
                <a:spcPts val="1600"/>
              </a:spcBef>
              <a:spcAft>
                <a:spcPts val="0"/>
              </a:spcAft>
              <a:buSzPts val="1100"/>
              <a:buChar char="○"/>
              <a:defRPr/>
            </a:lvl5pPr>
            <a:lvl6pPr marL="2743200" lvl="5" indent="-298450" algn="ctr">
              <a:lnSpc>
                <a:spcPct val="115000"/>
              </a:lnSpc>
              <a:spcBef>
                <a:spcPts val="1600"/>
              </a:spcBef>
              <a:spcAft>
                <a:spcPts val="0"/>
              </a:spcAft>
              <a:buSzPts val="1100"/>
              <a:buChar char="■"/>
              <a:defRPr/>
            </a:lvl6pPr>
            <a:lvl7pPr marL="3200400" lvl="6" indent="-298450" algn="ctr">
              <a:lnSpc>
                <a:spcPct val="115000"/>
              </a:lnSpc>
              <a:spcBef>
                <a:spcPts val="1600"/>
              </a:spcBef>
              <a:spcAft>
                <a:spcPts val="0"/>
              </a:spcAft>
              <a:buSzPts val="1100"/>
              <a:buChar char="●"/>
              <a:defRPr/>
            </a:lvl7pPr>
            <a:lvl8pPr marL="3657600" lvl="7" indent="-298450" algn="ctr">
              <a:lnSpc>
                <a:spcPct val="115000"/>
              </a:lnSpc>
              <a:spcBef>
                <a:spcPts val="1600"/>
              </a:spcBef>
              <a:spcAft>
                <a:spcPts val="0"/>
              </a:spcAft>
              <a:buSzPts val="1100"/>
              <a:buChar char="○"/>
              <a:defRPr/>
            </a:lvl8pPr>
            <a:lvl9pPr marL="4114800" lvl="8" indent="-298450" algn="ctr">
              <a:lnSpc>
                <a:spcPct val="115000"/>
              </a:lnSpc>
              <a:spcBef>
                <a:spcPts val="1600"/>
              </a:spcBef>
              <a:spcAft>
                <a:spcPts val="1600"/>
              </a:spcAft>
              <a:buSzPts val="11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0" name="Google Shape;60;p15"/>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a:lnSpc>
                <a:spcPct val="115000"/>
              </a:lnSpc>
              <a:spcBef>
                <a:spcPts val="0"/>
              </a:spcBef>
              <a:spcAft>
                <a:spcPts val="0"/>
              </a:spcAft>
              <a:buSzPts val="14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61" name="Google Shape;61;p15"/>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2150850"/>
            <a:ext cx="8520600" cy="841800"/>
          </a:xfrm>
          <a:prstGeom prst="rect">
            <a:avLst/>
          </a:prstGeom>
          <a:noFill/>
          <a:ln>
            <a:noFill/>
          </a:ln>
        </p:spPr>
        <p:txBody>
          <a:bodyPr spcFirstLastPara="1" wrap="square" lIns="68575" tIns="68575" rIns="68575" bIns="68575" anchor="ctr" anchorCtr="0">
            <a:noAutofit/>
          </a:bodyPr>
          <a:lstStyle>
            <a:lvl1pPr lvl="0" algn="ctr">
              <a:lnSpc>
                <a:spcPct val="100000"/>
              </a:lnSpc>
              <a:spcBef>
                <a:spcPts val="0"/>
              </a:spcBef>
              <a:spcAft>
                <a:spcPts val="0"/>
              </a:spcAft>
              <a:buSzPts val="2700"/>
              <a:buNone/>
              <a:defRPr sz="3600"/>
            </a:lvl1pPr>
            <a:lvl2pPr lvl="1" algn="ctr">
              <a:lnSpc>
                <a:spcPct val="100000"/>
              </a:lnSpc>
              <a:spcBef>
                <a:spcPts val="0"/>
              </a:spcBef>
              <a:spcAft>
                <a:spcPts val="0"/>
              </a:spcAft>
              <a:buSzPts val="2700"/>
              <a:buNone/>
              <a:defRPr sz="3600"/>
            </a:lvl2pPr>
            <a:lvl3pPr lvl="2" algn="ctr">
              <a:lnSpc>
                <a:spcPct val="100000"/>
              </a:lnSpc>
              <a:spcBef>
                <a:spcPts val="0"/>
              </a:spcBef>
              <a:spcAft>
                <a:spcPts val="0"/>
              </a:spcAft>
              <a:buSzPts val="2700"/>
              <a:buNone/>
              <a:defRPr sz="3600"/>
            </a:lvl3pPr>
            <a:lvl4pPr lvl="3" algn="ctr">
              <a:lnSpc>
                <a:spcPct val="100000"/>
              </a:lnSpc>
              <a:spcBef>
                <a:spcPts val="0"/>
              </a:spcBef>
              <a:spcAft>
                <a:spcPts val="0"/>
              </a:spcAft>
              <a:buSzPts val="2700"/>
              <a:buNone/>
              <a:defRPr sz="3600"/>
            </a:lvl4pPr>
            <a:lvl5pPr lvl="4" algn="ctr">
              <a:lnSpc>
                <a:spcPct val="100000"/>
              </a:lnSpc>
              <a:spcBef>
                <a:spcPts val="0"/>
              </a:spcBef>
              <a:spcAft>
                <a:spcPts val="0"/>
              </a:spcAft>
              <a:buSzPts val="2700"/>
              <a:buNone/>
              <a:defRPr sz="3600"/>
            </a:lvl5pPr>
            <a:lvl6pPr lvl="5" algn="ctr">
              <a:lnSpc>
                <a:spcPct val="100000"/>
              </a:lnSpc>
              <a:spcBef>
                <a:spcPts val="0"/>
              </a:spcBef>
              <a:spcAft>
                <a:spcPts val="0"/>
              </a:spcAft>
              <a:buSzPts val="2700"/>
              <a:buNone/>
              <a:defRPr sz="3600"/>
            </a:lvl6pPr>
            <a:lvl7pPr lvl="6" algn="ctr">
              <a:lnSpc>
                <a:spcPct val="100000"/>
              </a:lnSpc>
              <a:spcBef>
                <a:spcPts val="0"/>
              </a:spcBef>
              <a:spcAft>
                <a:spcPts val="0"/>
              </a:spcAft>
              <a:buSzPts val="2700"/>
              <a:buNone/>
              <a:defRPr sz="3600"/>
            </a:lvl7pPr>
            <a:lvl8pPr lvl="7" algn="ctr">
              <a:lnSpc>
                <a:spcPct val="100000"/>
              </a:lnSpc>
              <a:spcBef>
                <a:spcPts val="0"/>
              </a:spcBef>
              <a:spcAft>
                <a:spcPts val="0"/>
              </a:spcAft>
              <a:buSzPts val="2700"/>
              <a:buNone/>
              <a:defRPr sz="3600"/>
            </a:lvl8pPr>
            <a:lvl9pPr lvl="8" algn="ctr">
              <a:lnSpc>
                <a:spcPct val="100000"/>
              </a:lnSpc>
              <a:spcBef>
                <a:spcPts val="0"/>
              </a:spcBef>
              <a:spcAft>
                <a:spcPts val="0"/>
              </a:spcAft>
              <a:buSzPts val="2700"/>
              <a:buNone/>
              <a:defRPr sz="3600"/>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68575" tIns="68575" rIns="68575" bIns="68575" anchor="t" anchorCtr="0">
            <a:noAutofit/>
          </a:bodyPr>
          <a:lstStyle>
            <a:lvl1pPr marL="457200" lvl="0" indent="-298450" algn="l">
              <a:lnSpc>
                <a:spcPct val="115000"/>
              </a:lnSpc>
              <a:spcBef>
                <a:spcPts val="0"/>
              </a:spcBef>
              <a:spcAft>
                <a:spcPts val="0"/>
              </a:spcAft>
              <a:buSzPts val="1100"/>
              <a:buChar char="●"/>
              <a:defRPr sz="1400"/>
            </a:lvl1pPr>
            <a:lvl2pPr marL="914400" lvl="1" indent="-285750" algn="l">
              <a:lnSpc>
                <a:spcPct val="115000"/>
              </a:lnSpc>
              <a:spcBef>
                <a:spcPts val="1600"/>
              </a:spcBef>
              <a:spcAft>
                <a:spcPts val="0"/>
              </a:spcAft>
              <a:buSzPts val="900"/>
              <a:buChar char="○"/>
              <a:defRPr sz="1200"/>
            </a:lvl2pPr>
            <a:lvl3pPr marL="1371600" lvl="2" indent="-285750" algn="l">
              <a:lnSpc>
                <a:spcPct val="115000"/>
              </a:lnSpc>
              <a:spcBef>
                <a:spcPts val="1600"/>
              </a:spcBef>
              <a:spcAft>
                <a:spcPts val="0"/>
              </a:spcAft>
              <a:buSzPts val="900"/>
              <a:buChar char="■"/>
              <a:defRPr sz="1200"/>
            </a:lvl3pPr>
            <a:lvl4pPr marL="1828800" lvl="3" indent="-285750" algn="l">
              <a:lnSpc>
                <a:spcPct val="115000"/>
              </a:lnSpc>
              <a:spcBef>
                <a:spcPts val="1600"/>
              </a:spcBef>
              <a:spcAft>
                <a:spcPts val="0"/>
              </a:spcAft>
              <a:buSzPts val="900"/>
              <a:buChar char="●"/>
              <a:defRPr sz="1200"/>
            </a:lvl4pPr>
            <a:lvl5pPr marL="2286000" lvl="4" indent="-285750" algn="l">
              <a:lnSpc>
                <a:spcPct val="115000"/>
              </a:lnSpc>
              <a:spcBef>
                <a:spcPts val="1600"/>
              </a:spcBef>
              <a:spcAft>
                <a:spcPts val="0"/>
              </a:spcAft>
              <a:buSzPts val="900"/>
              <a:buChar char="○"/>
              <a:defRPr sz="1200"/>
            </a:lvl5pPr>
            <a:lvl6pPr marL="2743200" lvl="5" indent="-285750" algn="l">
              <a:lnSpc>
                <a:spcPct val="115000"/>
              </a:lnSpc>
              <a:spcBef>
                <a:spcPts val="1600"/>
              </a:spcBef>
              <a:spcAft>
                <a:spcPts val="0"/>
              </a:spcAft>
              <a:buSzPts val="900"/>
              <a:buChar char="■"/>
              <a:defRPr sz="1200"/>
            </a:lvl6pPr>
            <a:lvl7pPr marL="3200400" lvl="6" indent="-285750" algn="l">
              <a:lnSpc>
                <a:spcPct val="115000"/>
              </a:lnSpc>
              <a:spcBef>
                <a:spcPts val="1600"/>
              </a:spcBef>
              <a:spcAft>
                <a:spcPts val="0"/>
              </a:spcAft>
              <a:buSzPts val="900"/>
              <a:buChar char="●"/>
              <a:defRPr sz="1200"/>
            </a:lvl7pPr>
            <a:lvl8pPr marL="3657600" lvl="7" indent="-285750" algn="l">
              <a:lnSpc>
                <a:spcPct val="115000"/>
              </a:lnSpc>
              <a:spcBef>
                <a:spcPts val="1600"/>
              </a:spcBef>
              <a:spcAft>
                <a:spcPts val="0"/>
              </a:spcAft>
              <a:buSzPts val="900"/>
              <a:buChar char="○"/>
              <a:defRPr sz="1200"/>
            </a:lvl8pPr>
            <a:lvl9pPr marL="4114800" lvl="8" indent="-285750" algn="l">
              <a:lnSpc>
                <a:spcPct val="115000"/>
              </a:lnSpc>
              <a:spcBef>
                <a:spcPts val="1600"/>
              </a:spcBef>
              <a:spcAft>
                <a:spcPts val="1600"/>
              </a:spcAft>
              <a:buSzPts val="9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68575" tIns="68575" rIns="68575" bIns="68575" anchor="t" anchorCtr="0">
            <a:noAutofit/>
          </a:bodyPr>
          <a:lstStyle>
            <a:lvl1pPr marL="457200" lvl="0" indent="-298450" algn="l">
              <a:lnSpc>
                <a:spcPct val="115000"/>
              </a:lnSpc>
              <a:spcBef>
                <a:spcPts val="0"/>
              </a:spcBef>
              <a:spcAft>
                <a:spcPts val="0"/>
              </a:spcAft>
              <a:buSzPts val="1100"/>
              <a:buChar char="●"/>
              <a:defRPr sz="1400"/>
            </a:lvl1pPr>
            <a:lvl2pPr marL="914400" lvl="1" indent="-285750" algn="l">
              <a:lnSpc>
                <a:spcPct val="115000"/>
              </a:lnSpc>
              <a:spcBef>
                <a:spcPts val="1600"/>
              </a:spcBef>
              <a:spcAft>
                <a:spcPts val="0"/>
              </a:spcAft>
              <a:buSzPts val="900"/>
              <a:buChar char="○"/>
              <a:defRPr sz="1200"/>
            </a:lvl2pPr>
            <a:lvl3pPr marL="1371600" lvl="2" indent="-285750" algn="l">
              <a:lnSpc>
                <a:spcPct val="115000"/>
              </a:lnSpc>
              <a:spcBef>
                <a:spcPts val="1600"/>
              </a:spcBef>
              <a:spcAft>
                <a:spcPts val="0"/>
              </a:spcAft>
              <a:buSzPts val="900"/>
              <a:buChar char="■"/>
              <a:defRPr sz="1200"/>
            </a:lvl3pPr>
            <a:lvl4pPr marL="1828800" lvl="3" indent="-285750" algn="l">
              <a:lnSpc>
                <a:spcPct val="115000"/>
              </a:lnSpc>
              <a:spcBef>
                <a:spcPts val="1600"/>
              </a:spcBef>
              <a:spcAft>
                <a:spcPts val="0"/>
              </a:spcAft>
              <a:buSzPts val="900"/>
              <a:buChar char="●"/>
              <a:defRPr sz="1200"/>
            </a:lvl4pPr>
            <a:lvl5pPr marL="2286000" lvl="4" indent="-285750" algn="l">
              <a:lnSpc>
                <a:spcPct val="115000"/>
              </a:lnSpc>
              <a:spcBef>
                <a:spcPts val="1600"/>
              </a:spcBef>
              <a:spcAft>
                <a:spcPts val="0"/>
              </a:spcAft>
              <a:buSzPts val="900"/>
              <a:buChar char="○"/>
              <a:defRPr sz="1200"/>
            </a:lvl5pPr>
            <a:lvl6pPr marL="2743200" lvl="5" indent="-285750" algn="l">
              <a:lnSpc>
                <a:spcPct val="115000"/>
              </a:lnSpc>
              <a:spcBef>
                <a:spcPts val="1600"/>
              </a:spcBef>
              <a:spcAft>
                <a:spcPts val="0"/>
              </a:spcAft>
              <a:buSzPts val="900"/>
              <a:buChar char="■"/>
              <a:defRPr sz="1200"/>
            </a:lvl6pPr>
            <a:lvl7pPr marL="3200400" lvl="6" indent="-285750" algn="l">
              <a:lnSpc>
                <a:spcPct val="115000"/>
              </a:lnSpc>
              <a:spcBef>
                <a:spcPts val="1600"/>
              </a:spcBef>
              <a:spcAft>
                <a:spcPts val="0"/>
              </a:spcAft>
              <a:buSzPts val="900"/>
              <a:buChar char="●"/>
              <a:defRPr sz="1200"/>
            </a:lvl7pPr>
            <a:lvl8pPr marL="3657600" lvl="7" indent="-285750" algn="l">
              <a:lnSpc>
                <a:spcPct val="115000"/>
              </a:lnSpc>
              <a:spcBef>
                <a:spcPts val="1600"/>
              </a:spcBef>
              <a:spcAft>
                <a:spcPts val="0"/>
              </a:spcAft>
              <a:buSzPts val="900"/>
              <a:buChar char="○"/>
              <a:defRPr sz="1200"/>
            </a:lvl8pPr>
            <a:lvl9pPr marL="4114800" lvl="8" indent="-285750" algn="l">
              <a:lnSpc>
                <a:spcPct val="115000"/>
              </a:lnSpc>
              <a:spcBef>
                <a:spcPts val="1600"/>
              </a:spcBef>
              <a:spcAft>
                <a:spcPts val="1600"/>
              </a:spcAft>
              <a:buSzPts val="9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68575" tIns="68575" rIns="68575" bIns="68575" anchor="b"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68575" tIns="68575" rIns="68575" bIns="68575" anchor="t" anchorCtr="0">
            <a:noAutofit/>
          </a:bodyPr>
          <a:lstStyle>
            <a:lvl1pPr marL="457200" lvl="0" indent="-285750" algn="l">
              <a:lnSpc>
                <a:spcPct val="115000"/>
              </a:lnSpc>
              <a:spcBef>
                <a:spcPts val="0"/>
              </a:spcBef>
              <a:spcAft>
                <a:spcPts val="0"/>
              </a:spcAft>
              <a:buSzPts val="900"/>
              <a:buChar char="●"/>
              <a:defRPr sz="1200"/>
            </a:lvl1pPr>
            <a:lvl2pPr marL="914400" lvl="1" indent="-285750" algn="l">
              <a:lnSpc>
                <a:spcPct val="115000"/>
              </a:lnSpc>
              <a:spcBef>
                <a:spcPts val="1600"/>
              </a:spcBef>
              <a:spcAft>
                <a:spcPts val="0"/>
              </a:spcAft>
              <a:buSzPts val="900"/>
              <a:buChar char="○"/>
              <a:defRPr sz="1200"/>
            </a:lvl2pPr>
            <a:lvl3pPr marL="1371600" lvl="2" indent="-285750" algn="l">
              <a:lnSpc>
                <a:spcPct val="115000"/>
              </a:lnSpc>
              <a:spcBef>
                <a:spcPts val="1600"/>
              </a:spcBef>
              <a:spcAft>
                <a:spcPts val="0"/>
              </a:spcAft>
              <a:buSzPts val="900"/>
              <a:buChar char="■"/>
              <a:defRPr sz="1200"/>
            </a:lvl3pPr>
            <a:lvl4pPr marL="1828800" lvl="3" indent="-285750" algn="l">
              <a:lnSpc>
                <a:spcPct val="115000"/>
              </a:lnSpc>
              <a:spcBef>
                <a:spcPts val="1600"/>
              </a:spcBef>
              <a:spcAft>
                <a:spcPts val="0"/>
              </a:spcAft>
              <a:buSzPts val="900"/>
              <a:buChar char="●"/>
              <a:defRPr sz="1200"/>
            </a:lvl4pPr>
            <a:lvl5pPr marL="2286000" lvl="4" indent="-285750" algn="l">
              <a:lnSpc>
                <a:spcPct val="115000"/>
              </a:lnSpc>
              <a:spcBef>
                <a:spcPts val="1600"/>
              </a:spcBef>
              <a:spcAft>
                <a:spcPts val="0"/>
              </a:spcAft>
              <a:buSzPts val="900"/>
              <a:buChar char="○"/>
              <a:defRPr sz="1200"/>
            </a:lvl5pPr>
            <a:lvl6pPr marL="2743200" lvl="5" indent="-285750" algn="l">
              <a:lnSpc>
                <a:spcPct val="115000"/>
              </a:lnSpc>
              <a:spcBef>
                <a:spcPts val="1600"/>
              </a:spcBef>
              <a:spcAft>
                <a:spcPts val="0"/>
              </a:spcAft>
              <a:buSzPts val="900"/>
              <a:buChar char="■"/>
              <a:defRPr sz="1200"/>
            </a:lvl6pPr>
            <a:lvl7pPr marL="3200400" lvl="6" indent="-285750" algn="l">
              <a:lnSpc>
                <a:spcPct val="115000"/>
              </a:lnSpc>
              <a:spcBef>
                <a:spcPts val="1600"/>
              </a:spcBef>
              <a:spcAft>
                <a:spcPts val="0"/>
              </a:spcAft>
              <a:buSzPts val="900"/>
              <a:buChar char="●"/>
              <a:defRPr sz="1200"/>
            </a:lvl7pPr>
            <a:lvl8pPr marL="3657600" lvl="7" indent="-285750" algn="l">
              <a:lnSpc>
                <a:spcPct val="115000"/>
              </a:lnSpc>
              <a:spcBef>
                <a:spcPts val="1600"/>
              </a:spcBef>
              <a:spcAft>
                <a:spcPts val="0"/>
              </a:spcAft>
              <a:buSzPts val="900"/>
              <a:buChar char="○"/>
              <a:defRPr sz="1200"/>
            </a:lvl8pPr>
            <a:lvl9pPr marL="4114800" lvl="8" indent="-285750" algn="l">
              <a:lnSpc>
                <a:spcPct val="115000"/>
              </a:lnSpc>
              <a:spcBef>
                <a:spcPts val="1600"/>
              </a:spcBef>
              <a:spcAft>
                <a:spcPts val="1600"/>
              </a:spcAft>
              <a:buSzPts val="9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68575" tIns="68575" rIns="68575" bIns="68575" anchor="ctr" anchorCtr="0">
            <a:noAutofit/>
          </a:bodyPr>
          <a:lstStyle>
            <a:lvl1pPr lvl="0" algn="l">
              <a:lnSpc>
                <a:spcPct val="100000"/>
              </a:lnSpc>
              <a:spcBef>
                <a:spcPts val="0"/>
              </a:spcBef>
              <a:spcAft>
                <a:spcPts val="0"/>
              </a:spcAft>
              <a:buSzPts val="3600"/>
              <a:buNone/>
              <a:defRPr sz="4800"/>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68575" tIns="68575" rIns="68575" bIns="68575" anchor="b" anchorCtr="0">
            <a:noAutofit/>
          </a:bodyPr>
          <a:lstStyle>
            <a:lvl1pPr lvl="0" algn="ctr">
              <a:lnSpc>
                <a:spcPct val="100000"/>
              </a:lnSpc>
              <a:spcBef>
                <a:spcPts val="0"/>
              </a:spcBef>
              <a:spcAft>
                <a:spcPts val="0"/>
              </a:spcAft>
              <a:buSzPts val="3200"/>
              <a:buNone/>
              <a:defRPr sz="4200"/>
            </a:lvl1pPr>
            <a:lvl2pPr lvl="1" algn="ctr">
              <a:lnSpc>
                <a:spcPct val="100000"/>
              </a:lnSpc>
              <a:spcBef>
                <a:spcPts val="0"/>
              </a:spcBef>
              <a:spcAft>
                <a:spcPts val="0"/>
              </a:spcAft>
              <a:buSzPts val="3200"/>
              <a:buNone/>
              <a:defRPr sz="4200"/>
            </a:lvl2pPr>
            <a:lvl3pPr lvl="2" algn="ctr">
              <a:lnSpc>
                <a:spcPct val="100000"/>
              </a:lnSpc>
              <a:spcBef>
                <a:spcPts val="0"/>
              </a:spcBef>
              <a:spcAft>
                <a:spcPts val="0"/>
              </a:spcAft>
              <a:buSzPts val="3200"/>
              <a:buNone/>
              <a:defRPr sz="4200"/>
            </a:lvl3pPr>
            <a:lvl4pPr lvl="3" algn="ctr">
              <a:lnSpc>
                <a:spcPct val="100000"/>
              </a:lnSpc>
              <a:spcBef>
                <a:spcPts val="0"/>
              </a:spcBef>
              <a:spcAft>
                <a:spcPts val="0"/>
              </a:spcAft>
              <a:buSzPts val="3200"/>
              <a:buNone/>
              <a:defRPr sz="4200"/>
            </a:lvl4pPr>
            <a:lvl5pPr lvl="4" algn="ctr">
              <a:lnSpc>
                <a:spcPct val="100000"/>
              </a:lnSpc>
              <a:spcBef>
                <a:spcPts val="0"/>
              </a:spcBef>
              <a:spcAft>
                <a:spcPts val="0"/>
              </a:spcAft>
              <a:buSzPts val="3200"/>
              <a:buNone/>
              <a:defRPr sz="4200"/>
            </a:lvl5pPr>
            <a:lvl6pPr lvl="5" algn="ctr">
              <a:lnSpc>
                <a:spcPct val="100000"/>
              </a:lnSpc>
              <a:spcBef>
                <a:spcPts val="0"/>
              </a:spcBef>
              <a:spcAft>
                <a:spcPts val="0"/>
              </a:spcAft>
              <a:buSzPts val="3200"/>
              <a:buNone/>
              <a:defRPr sz="4200"/>
            </a:lvl6pPr>
            <a:lvl7pPr lvl="6" algn="ctr">
              <a:lnSpc>
                <a:spcPct val="100000"/>
              </a:lnSpc>
              <a:spcBef>
                <a:spcPts val="0"/>
              </a:spcBef>
              <a:spcAft>
                <a:spcPts val="0"/>
              </a:spcAft>
              <a:buSzPts val="3200"/>
              <a:buNone/>
              <a:defRPr sz="4200"/>
            </a:lvl7pPr>
            <a:lvl8pPr lvl="7" algn="ctr">
              <a:lnSpc>
                <a:spcPct val="100000"/>
              </a:lnSpc>
              <a:spcBef>
                <a:spcPts val="0"/>
              </a:spcBef>
              <a:spcAft>
                <a:spcPts val="0"/>
              </a:spcAft>
              <a:buSzPts val="3200"/>
              <a:buNone/>
              <a:defRPr sz="4200"/>
            </a:lvl8pPr>
            <a:lvl9pPr lvl="8" algn="ctr">
              <a:lnSpc>
                <a:spcPct val="100000"/>
              </a:lnSpc>
              <a:spcBef>
                <a:spcPts val="0"/>
              </a:spcBef>
              <a:spcAft>
                <a:spcPts val="0"/>
              </a:spcAft>
              <a:buSzPts val="3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68575" tIns="68575" rIns="68575" bIns="68575" anchor="t" anchorCtr="0">
            <a:noAutofit/>
          </a:bodyPr>
          <a:lstStyle>
            <a:lvl1pPr lvl="0" algn="ctr">
              <a:lnSpc>
                <a:spcPct val="100000"/>
              </a:lnSpc>
              <a:spcBef>
                <a:spcPts val="0"/>
              </a:spcBef>
              <a:spcAft>
                <a:spcPts val="0"/>
              </a:spcAft>
              <a:buSzPts val="1600"/>
              <a:buNone/>
              <a:defRPr sz="2100"/>
            </a:lvl1pPr>
            <a:lvl2pPr lvl="1" algn="ctr">
              <a:lnSpc>
                <a:spcPct val="100000"/>
              </a:lnSpc>
              <a:spcBef>
                <a:spcPts val="0"/>
              </a:spcBef>
              <a:spcAft>
                <a:spcPts val="0"/>
              </a:spcAft>
              <a:buSzPts val="1600"/>
              <a:buNone/>
              <a:defRPr sz="2100"/>
            </a:lvl2pPr>
            <a:lvl3pPr lvl="2" algn="ctr">
              <a:lnSpc>
                <a:spcPct val="100000"/>
              </a:lnSpc>
              <a:spcBef>
                <a:spcPts val="0"/>
              </a:spcBef>
              <a:spcAft>
                <a:spcPts val="0"/>
              </a:spcAft>
              <a:buSzPts val="1600"/>
              <a:buNone/>
              <a:defRPr sz="2100"/>
            </a:lvl3pPr>
            <a:lvl4pPr lvl="3" algn="ctr">
              <a:lnSpc>
                <a:spcPct val="100000"/>
              </a:lnSpc>
              <a:spcBef>
                <a:spcPts val="0"/>
              </a:spcBef>
              <a:spcAft>
                <a:spcPts val="0"/>
              </a:spcAft>
              <a:buSzPts val="1600"/>
              <a:buNone/>
              <a:defRPr sz="2100"/>
            </a:lvl4pPr>
            <a:lvl5pPr lvl="4" algn="ctr">
              <a:lnSpc>
                <a:spcPct val="100000"/>
              </a:lnSpc>
              <a:spcBef>
                <a:spcPts val="0"/>
              </a:spcBef>
              <a:spcAft>
                <a:spcPts val="0"/>
              </a:spcAft>
              <a:buSzPts val="1600"/>
              <a:buNone/>
              <a:defRPr sz="2100"/>
            </a:lvl5pPr>
            <a:lvl6pPr lvl="5" algn="ctr">
              <a:lnSpc>
                <a:spcPct val="100000"/>
              </a:lnSpc>
              <a:spcBef>
                <a:spcPts val="0"/>
              </a:spcBef>
              <a:spcAft>
                <a:spcPts val="0"/>
              </a:spcAft>
              <a:buSzPts val="1600"/>
              <a:buNone/>
              <a:defRPr sz="2100"/>
            </a:lvl6pPr>
            <a:lvl7pPr lvl="6" algn="ctr">
              <a:lnSpc>
                <a:spcPct val="100000"/>
              </a:lnSpc>
              <a:spcBef>
                <a:spcPts val="0"/>
              </a:spcBef>
              <a:spcAft>
                <a:spcPts val="0"/>
              </a:spcAft>
              <a:buSzPts val="1600"/>
              <a:buNone/>
              <a:defRPr sz="2100"/>
            </a:lvl7pPr>
            <a:lvl8pPr lvl="7" algn="ctr">
              <a:lnSpc>
                <a:spcPct val="100000"/>
              </a:lnSpc>
              <a:spcBef>
                <a:spcPts val="0"/>
              </a:spcBef>
              <a:spcAft>
                <a:spcPts val="0"/>
              </a:spcAft>
              <a:buSzPts val="1600"/>
              <a:buNone/>
              <a:defRPr sz="2100"/>
            </a:lvl8pPr>
            <a:lvl9pPr lvl="8" algn="ctr">
              <a:lnSpc>
                <a:spcPct val="100000"/>
              </a:lnSpc>
              <a:spcBef>
                <a:spcPts val="0"/>
              </a:spcBef>
              <a:spcAft>
                <a:spcPts val="0"/>
              </a:spcAft>
              <a:buSzPts val="16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68575" tIns="68575" rIns="68575" bIns="68575" anchor="ctr" anchorCtr="0">
            <a:noAutofit/>
          </a:bodyPr>
          <a:lstStyle>
            <a:lvl1pPr marL="457200" lvl="0" indent="-317500" algn="l">
              <a:lnSpc>
                <a:spcPct val="115000"/>
              </a:lnSpc>
              <a:spcBef>
                <a:spcPts val="0"/>
              </a:spcBef>
              <a:spcAft>
                <a:spcPts val="0"/>
              </a:spcAft>
              <a:buSzPts val="14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68575" tIns="68575" rIns="68575" bIns="68575" anchor="ctr" anchorCtr="0">
            <a:noAutofit/>
          </a:bodyPr>
          <a:lstStyle>
            <a:lvl1pPr marL="457200" lvl="0" indent="-228600" algn="l">
              <a:lnSpc>
                <a:spcPct val="100000"/>
              </a:lnSpc>
              <a:spcBef>
                <a:spcPts val="0"/>
              </a:spcBef>
              <a:spcAft>
                <a:spcPts val="0"/>
              </a:spcAft>
              <a:buSzPts val="14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2pPr>
            <a:lvl3pPr marL="1371600" marR="0" lvl="2"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3pPr>
            <a:lvl4pPr marL="1828800" marR="0" lvl="3"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4pPr>
            <a:lvl5pPr marL="2286000" marR="0" lvl="4"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5pPr>
            <a:lvl6pPr marL="2743200" marR="0" lvl="5"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6pPr>
            <a:lvl7pPr marL="3200400" marR="0" lvl="6"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7pPr>
            <a:lvl8pPr marL="3657600" marR="0" lvl="7"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8pPr>
            <a:lvl9pPr marL="4114800" marR="0" lvl="8" indent="-298450" algn="l" rtl="0">
              <a:lnSpc>
                <a:spcPct val="115000"/>
              </a:lnSpc>
              <a:spcBef>
                <a:spcPts val="1200"/>
              </a:spcBef>
              <a:spcAft>
                <a:spcPts val="1200"/>
              </a:spcAft>
              <a:buClr>
                <a:schemeClr val="dk2"/>
              </a:buClr>
              <a:buSzPts val="11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3" name="Google Shape;103;p25">
            <a:extLst>
              <a:ext uri="{C183D7F6-B498-43B3-948B-1728B52AA6E4}">
                <adec:decorative xmlns:adec="http://schemas.microsoft.com/office/drawing/2017/decorative" val="1"/>
              </a:ext>
            </a:extLst>
          </p:cNvPr>
          <p:cNvPicPr preferRelativeResize="0"/>
          <p:nvPr/>
        </p:nvPicPr>
        <p:blipFill rotWithShape="1">
          <a:blip r:embed="rId3">
            <a:alphaModFix/>
          </a:blip>
          <a:srcRect l="700" t="15708" r="17752" b="59553"/>
          <a:stretch/>
        </p:blipFill>
        <p:spPr>
          <a:xfrm>
            <a:off x="1" y="-879"/>
            <a:ext cx="9144003" cy="2060848"/>
          </a:xfrm>
          <a:prstGeom prst="rect">
            <a:avLst/>
          </a:prstGeom>
          <a:noFill/>
          <a:ln>
            <a:noFill/>
          </a:ln>
        </p:spPr>
      </p:pic>
      <p:pic>
        <p:nvPicPr>
          <p:cNvPr id="107" name="Google Shape;107;p25" descr="Bureau of Land Mangement logo"/>
          <p:cNvPicPr preferRelativeResize="0"/>
          <p:nvPr/>
        </p:nvPicPr>
        <p:blipFill rotWithShape="1">
          <a:blip r:embed="rId4">
            <a:alphaModFix/>
          </a:blip>
          <a:srcRect/>
          <a:stretch/>
        </p:blipFill>
        <p:spPr>
          <a:xfrm>
            <a:off x="221106" y="135429"/>
            <a:ext cx="685800" cy="602392"/>
          </a:xfrm>
          <a:prstGeom prst="rect">
            <a:avLst/>
          </a:prstGeom>
          <a:noFill/>
          <a:ln>
            <a:noFill/>
          </a:ln>
        </p:spPr>
      </p:pic>
      <p:sp>
        <p:nvSpPr>
          <p:cNvPr id="106" name="Google Shape;106;p25" descr="US. Department of the Interior&#10;Bureau of Land Mangement"/>
          <p:cNvSpPr txBox="1"/>
          <p:nvPr/>
        </p:nvSpPr>
        <p:spPr>
          <a:xfrm>
            <a:off x="1043609" y="199039"/>
            <a:ext cx="3415800" cy="39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pic>
        <p:nvPicPr>
          <p:cNvPr id="108" name="Google Shape;108;p25" descr="Campbell Creek Science Center logo"/>
          <p:cNvPicPr preferRelativeResize="0"/>
          <p:nvPr/>
        </p:nvPicPr>
        <p:blipFill rotWithShape="1">
          <a:blip r:embed="rId5">
            <a:alphaModFix/>
          </a:blip>
          <a:srcRect/>
          <a:stretch/>
        </p:blipFill>
        <p:spPr>
          <a:xfrm>
            <a:off x="8354876" y="101124"/>
            <a:ext cx="685800" cy="671014"/>
          </a:xfrm>
          <a:prstGeom prst="rect">
            <a:avLst/>
          </a:prstGeom>
          <a:noFill/>
          <a:ln>
            <a:noFill/>
          </a:ln>
        </p:spPr>
      </p:pic>
      <p:sp>
        <p:nvSpPr>
          <p:cNvPr id="109" name="Google Shape;109;p25">
            <a:extLst>
              <a:ext uri="{C183D7F6-B498-43B3-948B-1728B52AA6E4}">
                <adec:decorative xmlns:adec="http://schemas.microsoft.com/office/drawing/2017/decorative" val="1"/>
              </a:ext>
            </a:extLst>
          </p:cNvPr>
          <p:cNvSpPr/>
          <p:nvPr/>
        </p:nvSpPr>
        <p:spPr>
          <a:xfrm>
            <a:off x="229289" y="8701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9CC00"/>
              </a:solidFill>
              <a:latin typeface="Calibri"/>
              <a:ea typeface="Calibri"/>
              <a:cs typeface="Calibri"/>
              <a:sym typeface="Calibri"/>
            </a:endParaRPr>
          </a:p>
        </p:txBody>
      </p:sp>
      <p:sp>
        <p:nvSpPr>
          <p:cNvPr id="2" name="Title 1">
            <a:extLst>
              <a:ext uri="{FF2B5EF4-FFF2-40B4-BE49-F238E27FC236}">
                <a16:creationId xmlns:a16="http://schemas.microsoft.com/office/drawing/2014/main" id="{AF6A35EA-48F7-4AE6-8774-E1677ECFC53B}"/>
              </a:ext>
            </a:extLst>
          </p:cNvPr>
          <p:cNvSpPr>
            <a:spLocks noGrp="1"/>
          </p:cNvSpPr>
          <p:nvPr>
            <p:ph type="ctrTitle"/>
          </p:nvPr>
        </p:nvSpPr>
        <p:spPr>
          <a:xfrm>
            <a:off x="228386" y="854194"/>
            <a:ext cx="8520600" cy="868244"/>
          </a:xfrm>
        </p:spPr>
        <p:txBody>
          <a:bodyPr/>
          <a:lstStyle/>
          <a:p>
            <a:pPr algn="l" rtl="0"/>
            <a:r>
              <a:rPr lang="en-US" sz="4400" b="1" i="0">
                <a:solidFill>
                  <a:srgbClr val="FFFFFF"/>
                </a:solidFill>
                <a:effectLst/>
                <a:latin typeface="Roboto" panose="02000000000000000000" pitchFamily="2" charset="0"/>
                <a:ea typeface="Roboto" panose="02000000000000000000" pitchFamily="2" charset="0"/>
                <a:cs typeface="Roboto" panose="02000000000000000000" pitchFamily="2" charset="0"/>
              </a:rPr>
              <a:t>What Is a Dam?</a:t>
            </a:r>
            <a:endParaRPr lang="en-US">
              <a:effectLst/>
            </a:endParaRPr>
          </a:p>
        </p:txBody>
      </p:sp>
      <p:sp>
        <p:nvSpPr>
          <p:cNvPr id="15" name="Google Shape;104;p25">
            <a:extLst>
              <a:ext uri="{FF2B5EF4-FFF2-40B4-BE49-F238E27FC236}">
                <a16:creationId xmlns:a16="http://schemas.microsoft.com/office/drawing/2014/main" id="{36527D97-D082-4EE5-98B6-06BE850C68B4}"/>
              </a:ext>
            </a:extLst>
          </p:cNvPr>
          <p:cNvSpPr txBox="1"/>
          <p:nvPr/>
        </p:nvSpPr>
        <p:spPr>
          <a:xfrm>
            <a:off x="228386" y="1570969"/>
            <a:ext cx="8689800" cy="40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600">
                <a:solidFill>
                  <a:srgbClr val="FFFFFF"/>
                </a:solidFill>
                <a:latin typeface="Roboto"/>
                <a:ea typeface="Roboto"/>
                <a:cs typeface="Roboto"/>
                <a:sym typeface="Roboto"/>
              </a:rPr>
              <a:t>Explore the different parts of a dam and learn why people build dams.</a:t>
            </a:r>
            <a:endParaRPr sz="1600">
              <a:solidFill>
                <a:srgbClr val="FFFFFF"/>
              </a:solidFill>
              <a:latin typeface="Roboto"/>
              <a:ea typeface="Roboto"/>
              <a:cs typeface="Roboto"/>
              <a:sym typeface="Roboto"/>
            </a:endParaRPr>
          </a:p>
        </p:txBody>
      </p:sp>
      <p:sp>
        <p:nvSpPr>
          <p:cNvPr id="110" name="Google Shape;110;p25">
            <a:extLst>
              <a:ext uri="{C183D7F6-B498-43B3-948B-1728B52AA6E4}">
                <adec:decorative xmlns:adec="http://schemas.microsoft.com/office/drawing/2017/decorative" val="1"/>
              </a:ext>
            </a:extLst>
          </p:cNvPr>
          <p:cNvSpPr/>
          <p:nvPr/>
        </p:nvSpPr>
        <p:spPr>
          <a:xfrm>
            <a:off x="203614" y="18816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9CC00"/>
              </a:solidFill>
              <a:latin typeface="Calibri"/>
              <a:ea typeface="Calibri"/>
              <a:cs typeface="Calibri"/>
              <a:sym typeface="Calibri"/>
            </a:endParaRPr>
          </a:p>
        </p:txBody>
      </p:sp>
      <p:pic>
        <p:nvPicPr>
          <p:cNvPr id="99" name="Google Shape;99;p25" descr="A photograph of water quickly rushing through an opening in a dam made of large, stacked, assorted pieces of woo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2033421"/>
            <a:ext cx="9144003" cy="3083531"/>
          </a:xfrm>
          <a:prstGeom prst="rect">
            <a:avLst/>
          </a:prstGeom>
          <a:noFill/>
          <a:ln>
            <a:noFill/>
          </a:ln>
        </p:spPr>
      </p:pic>
      <p:sp>
        <p:nvSpPr>
          <p:cNvPr id="111" name="Google Shape;111;p25"/>
          <p:cNvSpPr txBox="1"/>
          <p:nvPr/>
        </p:nvSpPr>
        <p:spPr>
          <a:xfrm>
            <a:off x="8169499" y="4856886"/>
            <a:ext cx="974501" cy="307746"/>
          </a:xfrm>
          <a:prstGeom prst="rect">
            <a:avLst/>
          </a:prstGeom>
          <a:solidFill>
            <a:schemeClr val="tx1"/>
          </a:solid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NPS Staff, NPS</a:t>
            </a:r>
            <a:endParaRPr sz="800" dirty="0">
              <a:solidFill>
                <a:schemeClr val="bg1"/>
              </a:solidFill>
              <a:effectLst>
                <a:outerShdw blurRad="38100" dist="38100" dir="2700000" algn="tl">
                  <a:srgbClr val="000000">
                    <a:alpha val="43137"/>
                  </a:srgbClr>
                </a:outerShdw>
              </a:effectLst>
              <a:latin typeface="Roboto"/>
              <a:ea typeface="Roboto"/>
              <a:cs typeface="Roboto"/>
              <a:sym typeface="Roboto"/>
            </a:endParaRPr>
          </a:p>
        </p:txBody>
      </p:sp>
      <p:sp>
        <p:nvSpPr>
          <p:cNvPr id="101" name="Google Shape;101;p25"/>
          <p:cNvSpPr txBox="1"/>
          <p:nvPr/>
        </p:nvSpPr>
        <p:spPr>
          <a:xfrm>
            <a:off x="0" y="4856886"/>
            <a:ext cx="8184524" cy="548594"/>
          </a:xfrm>
          <a:prstGeom prst="rect">
            <a:avLst/>
          </a:prstGeom>
          <a:solidFill>
            <a:schemeClr val="tx1"/>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rtl="0">
              <a:spcBef>
                <a:spcPts val="0"/>
              </a:spcBef>
              <a:spcAft>
                <a:spcPts val="0"/>
              </a:spcAft>
              <a:buNone/>
            </a:pPr>
            <a:r>
              <a:rPr lang="en" sz="1400" b="0" i="0" u="none" strike="noStrike" cap="none" dirty="0">
                <a:solidFill>
                  <a:schemeClr val="lt1"/>
                </a:solidFill>
                <a:effectLst>
                  <a:outerShdw blurRad="38100" dist="38100" dir="2700000" algn="tl">
                    <a:srgbClr val="000000">
                      <a:alpha val="43137"/>
                    </a:srgbClr>
                  </a:outerShdw>
                </a:effectLst>
                <a:latin typeface="Roboto"/>
                <a:ea typeface="Roboto"/>
                <a:cs typeface="Roboto"/>
                <a:sym typeface="Roboto"/>
              </a:rPr>
              <a:t>Module </a:t>
            </a:r>
            <a:r>
              <a:rPr lang="en" dirty="0">
                <a:solidFill>
                  <a:schemeClr val="lt1"/>
                </a:solidFill>
                <a:effectLst>
                  <a:outerShdw blurRad="38100" dist="38100" dir="2700000" algn="tl">
                    <a:srgbClr val="000000">
                      <a:alpha val="43137"/>
                    </a:srgbClr>
                  </a:outerShdw>
                </a:effectLst>
                <a:latin typeface="Roboto"/>
                <a:ea typeface="Roboto"/>
                <a:cs typeface="Roboto"/>
                <a:sym typeface="Roboto"/>
              </a:rPr>
              <a:t>5</a:t>
            </a:r>
            <a:r>
              <a:rPr lang="en" sz="1400" b="0" i="0" u="none" strike="noStrike" cap="none" dirty="0">
                <a:solidFill>
                  <a:schemeClr val="lt1"/>
                </a:solidFill>
                <a:effectLst>
                  <a:outerShdw blurRad="38100" dist="38100" dir="2700000" algn="tl">
                    <a:srgbClr val="000000">
                      <a:alpha val="43137"/>
                    </a:srgbClr>
                  </a:outerShdw>
                </a:effectLst>
                <a:latin typeface="Roboto"/>
                <a:ea typeface="Roboto"/>
                <a:cs typeface="Roboto"/>
                <a:sym typeface="Roboto"/>
              </a:rPr>
              <a:t>, Lesson 2</a:t>
            </a:r>
            <a:endParaRPr sz="14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pSp>
        <p:nvGrpSpPr>
          <p:cNvPr id="257" name="Google Shape;257;p35">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258" name="Google Shape;258;p35" descr="BLM Alaska Fire Service Masthead graphic" title="BLM Alaska Fire Service Masthead graphic"/>
            <p:cNvGrpSpPr/>
            <p:nvPr/>
          </p:nvGrpSpPr>
          <p:grpSpPr>
            <a:xfrm>
              <a:off x="0" y="0"/>
              <a:ext cx="9144003" cy="572198"/>
              <a:chOff x="0" y="0"/>
              <a:chExt cx="9144003" cy="572198"/>
            </a:xfrm>
          </p:grpSpPr>
          <p:pic>
            <p:nvPicPr>
              <p:cNvPr id="259" name="Google Shape;259;p35" descr="Black Topo line graphic" title="Black Topo line graphic"/>
              <p:cNvPicPr preferRelativeResize="0"/>
              <p:nvPr/>
            </p:nvPicPr>
            <p:blipFill rotWithShape="1">
              <a:blip r:embed="rId3">
                <a:alphaModFix/>
              </a:blip>
              <a:srcRect l="692" t="15710" r="17760" b="78415"/>
              <a:stretch/>
            </p:blipFill>
            <p:spPr>
              <a:xfrm>
                <a:off x="0" y="0"/>
                <a:ext cx="9144003" cy="489286"/>
              </a:xfrm>
              <a:prstGeom prst="rect">
                <a:avLst/>
              </a:prstGeom>
              <a:noFill/>
              <a:ln>
                <a:noFill/>
              </a:ln>
            </p:spPr>
          </p:pic>
          <p:pic>
            <p:nvPicPr>
              <p:cNvPr id="260" name="Google Shape;260;p35"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61" name="Google Shape;261;p3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262" name="Google Shape;262;p35"/>
            <p:cNvPicPr preferRelativeResize="0"/>
            <p:nvPr/>
          </p:nvPicPr>
          <p:blipFill rotWithShape="1">
            <a:blip r:embed="rId5">
              <a:alphaModFix/>
            </a:blip>
            <a:src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CA037D8D-157A-404A-B178-FE7B5E437DE8}"/>
              </a:ext>
            </a:extLst>
          </p:cNvPr>
          <p:cNvSpPr>
            <a:spLocks noGrp="1"/>
          </p:cNvSpPr>
          <p:nvPr>
            <p:ph type="title"/>
          </p:nvPr>
        </p:nvSpPr>
        <p:spPr>
          <a:xfrm>
            <a:off x="311700" y="635501"/>
            <a:ext cx="8520600" cy="894916"/>
          </a:xfrm>
        </p:spPr>
        <p:txBody>
          <a:bodyPr/>
          <a:lstStyle/>
          <a:p>
            <a:pPr rtl="0">
              <a:lnSpc>
                <a:spcPct val="114000"/>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Let’s use a model to learn more about how dams work. Follow along using your own materials or watch what happens in the pictures. </a:t>
            </a:r>
            <a:endParaRPr lang="en-US" sz="2000" dirty="0">
              <a:effectLst/>
            </a:endParaRPr>
          </a:p>
        </p:txBody>
      </p:sp>
      <p:pic>
        <p:nvPicPr>
          <p:cNvPr id="264" name="Google Shape;264;p35" descr="A photograph of a model of a dam, showing a glass cake pan filled with flour and a small pool of water blocked by a rock."/>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028513" y="1530417"/>
            <a:ext cx="5086973" cy="3394175"/>
          </a:xfrm>
          <a:prstGeom prst="rect">
            <a:avLst/>
          </a:prstGeom>
          <a:noFill/>
          <a:ln>
            <a:noFill/>
          </a:ln>
        </p:spPr>
      </p:pic>
      <p:sp>
        <p:nvSpPr>
          <p:cNvPr id="11" name="Google Shape;251;p34">
            <a:extLst>
              <a:ext uri="{FF2B5EF4-FFF2-40B4-BE49-F238E27FC236}">
                <a16:creationId xmlns:a16="http://schemas.microsoft.com/office/drawing/2014/main" id="{16229B83-D4CD-4BFC-A869-B35B5EC568AB}"/>
              </a:ext>
            </a:extLst>
          </p:cNvPr>
          <p:cNvSpPr txBox="1"/>
          <p:nvPr/>
        </p:nvSpPr>
        <p:spPr>
          <a:xfrm>
            <a:off x="7072181" y="4709163"/>
            <a:ext cx="1383696" cy="430857"/>
          </a:xfrm>
          <a:prstGeom prst="rect">
            <a:avLst/>
          </a:prstGeom>
          <a:noFill/>
          <a:ln>
            <a:noFill/>
          </a:ln>
          <a:effectLst>
            <a:outerShdw blurRad="57150" algn="bl" rotWithShape="0">
              <a:srgbClr val="000000"/>
            </a:outerShdw>
          </a:effectLst>
        </p:spPr>
        <p:txBody>
          <a:bodyPr spcFirstLastPara="1" wrap="square" lIns="91425" tIns="91425" rIns="91425" bIns="91425" anchor="t" anchorCtr="0">
            <a:spAutoFit/>
          </a:bodyPr>
          <a:lstStyle/>
          <a:p>
            <a:pPr algn="r">
              <a:buClr>
                <a:schemeClr val="dk1"/>
              </a:buClr>
              <a:buSzPts val="1100"/>
            </a:pP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800" dirty="0" err="1">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Kaitlan</a:t>
            </a: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800" dirty="0" err="1">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McLallen</a:t>
            </a: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APU</a:t>
            </a:r>
          </a:p>
          <a:p>
            <a:pPr marL="0" lvl="0" indent="0" algn="r" rtl="0">
              <a:spcBef>
                <a:spcPts val="0"/>
              </a:spcBef>
              <a:spcAft>
                <a:spcPts val="0"/>
              </a:spcAft>
              <a:buClr>
                <a:schemeClr val="dk1"/>
              </a:buClr>
              <a:buSzPts val="1100"/>
              <a:buFont typeface="Arial"/>
              <a:buNone/>
            </a:pP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grpSp>
        <p:nvGrpSpPr>
          <p:cNvPr id="270" name="Google Shape;270;p36">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271" name="Google Shape;271;p36" descr="BLM Alaska Fire Service Masthead graphic" title="BLM Alaska Fire Service Masthead graphic"/>
            <p:cNvGrpSpPr/>
            <p:nvPr/>
          </p:nvGrpSpPr>
          <p:grpSpPr>
            <a:xfrm>
              <a:off x="0" y="0"/>
              <a:ext cx="9144003" cy="572198"/>
              <a:chOff x="0" y="0"/>
              <a:chExt cx="9144003" cy="572198"/>
            </a:xfrm>
          </p:grpSpPr>
          <p:pic>
            <p:nvPicPr>
              <p:cNvPr id="272" name="Google Shape;272;p36" descr="Black Topo line graphic" title="Black Topo line graphic"/>
              <p:cNvPicPr preferRelativeResize="0"/>
              <p:nvPr/>
            </p:nvPicPr>
            <p:blipFill rotWithShape="1">
              <a:blip r:embed="rId3">
                <a:alphaModFix/>
              </a:blip>
              <a:srcRect l="692" t="15710" r="17760" b="78415"/>
              <a:stretch/>
            </p:blipFill>
            <p:spPr>
              <a:xfrm>
                <a:off x="0" y="0"/>
                <a:ext cx="9144003" cy="489286"/>
              </a:xfrm>
              <a:prstGeom prst="rect">
                <a:avLst/>
              </a:prstGeom>
              <a:noFill/>
              <a:ln>
                <a:noFill/>
              </a:ln>
            </p:spPr>
          </p:pic>
          <p:pic>
            <p:nvPicPr>
              <p:cNvPr id="273" name="Google Shape;273;p36"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74" name="Google Shape;274;p3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275" name="Google Shape;275;p36"/>
            <p:cNvPicPr preferRelativeResize="0"/>
            <p:nvPr/>
          </p:nvPicPr>
          <p:blipFill rotWithShape="1">
            <a:blip r:embed="rId5">
              <a:alphaModFix/>
            </a:blip>
            <a:src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1546CE96-EE44-4CB9-873C-6E1FE592A59C}"/>
              </a:ext>
            </a:extLst>
          </p:cNvPr>
          <p:cNvSpPr>
            <a:spLocks noGrp="1"/>
          </p:cNvSpPr>
          <p:nvPr>
            <p:ph type="title"/>
          </p:nvPr>
        </p:nvSpPr>
        <p:spPr>
          <a:xfrm>
            <a:off x="384827" y="1200184"/>
            <a:ext cx="8377422" cy="572700"/>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Gather your materials: </a:t>
            </a:r>
            <a:endParaRPr lang="en-US" sz="2000" dirty="0">
              <a:effectLst/>
            </a:endParaRPr>
          </a:p>
        </p:txBody>
      </p:sp>
      <p:sp>
        <p:nvSpPr>
          <p:cNvPr id="269" name="Google Shape;269;p36"/>
          <p:cNvSpPr txBox="1">
            <a:spLocks noGrp="1"/>
          </p:cNvSpPr>
          <p:nvPr>
            <p:ph type="body" idx="1"/>
          </p:nvPr>
        </p:nvSpPr>
        <p:spPr>
          <a:xfrm>
            <a:off x="384827" y="1507826"/>
            <a:ext cx="4387200" cy="29052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1600"/>
              </a:spcBef>
              <a:spcAft>
                <a:spcPts val="0"/>
              </a:spcAft>
              <a:buClr>
                <a:schemeClr val="lt1"/>
              </a:buClr>
              <a:buSzPts val="1800"/>
              <a:buFont typeface="Roboto"/>
              <a:buChar char="●"/>
            </a:pPr>
            <a:r>
              <a:rPr lang="en" sz="1800" dirty="0">
                <a:solidFill>
                  <a:schemeClr val="lt1"/>
                </a:solidFill>
                <a:latin typeface="Roboto"/>
                <a:ea typeface="Roboto"/>
                <a:cs typeface="Roboto"/>
                <a:sym typeface="Roboto"/>
              </a:rPr>
              <a:t>1 cake pan or similar waterproof container </a:t>
            </a:r>
            <a:endParaRPr sz="1800" dirty="0">
              <a:solidFill>
                <a:schemeClr val="lt1"/>
              </a:solidFill>
              <a:latin typeface="Roboto"/>
              <a:ea typeface="Roboto"/>
              <a:cs typeface="Roboto"/>
              <a:sym typeface="Roboto"/>
            </a:endParaRPr>
          </a:p>
          <a:p>
            <a:pPr marL="457200" lvl="0" indent="-342900" algn="l" rtl="0">
              <a:lnSpc>
                <a:spcPct val="100000"/>
              </a:lnSpc>
              <a:spcBef>
                <a:spcPts val="0"/>
              </a:spcBef>
              <a:spcAft>
                <a:spcPts val="0"/>
              </a:spcAft>
              <a:buClr>
                <a:schemeClr val="lt1"/>
              </a:buClr>
              <a:buSzPts val="1800"/>
              <a:buFont typeface="Roboto"/>
              <a:buChar char="●"/>
            </a:pPr>
            <a:r>
              <a:rPr lang="en" sz="1800" dirty="0">
                <a:solidFill>
                  <a:schemeClr val="lt1"/>
                </a:solidFill>
                <a:latin typeface="Roboto"/>
                <a:ea typeface="Roboto"/>
                <a:cs typeface="Roboto"/>
                <a:sym typeface="Roboto"/>
              </a:rPr>
              <a:t>1 rock or other solid waterproof barrier</a:t>
            </a:r>
            <a:endParaRPr sz="1800" dirty="0">
              <a:latin typeface="Roboto"/>
              <a:ea typeface="Roboto"/>
              <a:cs typeface="Roboto"/>
              <a:sym typeface="Roboto"/>
            </a:endParaRPr>
          </a:p>
          <a:p>
            <a:pPr marL="457200" lvl="0" indent="-342900" algn="l" rtl="0">
              <a:lnSpc>
                <a:spcPct val="100000"/>
              </a:lnSpc>
              <a:spcBef>
                <a:spcPts val="0"/>
              </a:spcBef>
              <a:spcAft>
                <a:spcPts val="0"/>
              </a:spcAft>
              <a:buClr>
                <a:schemeClr val="lt1"/>
              </a:buClr>
              <a:buSzPts val="1800"/>
              <a:buFont typeface="Roboto"/>
              <a:buChar char="●"/>
            </a:pPr>
            <a:r>
              <a:rPr lang="en" sz="1800" dirty="0">
                <a:solidFill>
                  <a:schemeClr val="lt1"/>
                </a:solidFill>
                <a:latin typeface="Roboto"/>
                <a:ea typeface="Roboto"/>
                <a:cs typeface="Roboto"/>
                <a:sym typeface="Roboto"/>
              </a:rPr>
              <a:t>flour or fine dirt</a:t>
            </a:r>
            <a:endParaRPr sz="1800" dirty="0">
              <a:latin typeface="Roboto"/>
              <a:ea typeface="Roboto"/>
              <a:cs typeface="Roboto"/>
              <a:sym typeface="Roboto"/>
            </a:endParaRPr>
          </a:p>
          <a:p>
            <a:pPr marL="457200" lvl="0" indent="-342900" algn="l" rtl="0">
              <a:lnSpc>
                <a:spcPct val="100000"/>
              </a:lnSpc>
              <a:spcBef>
                <a:spcPts val="0"/>
              </a:spcBef>
              <a:spcAft>
                <a:spcPts val="0"/>
              </a:spcAft>
              <a:buClr>
                <a:schemeClr val="lt1"/>
              </a:buClr>
              <a:buSzPts val="1800"/>
              <a:buFont typeface="Roboto"/>
              <a:buChar char="●"/>
            </a:pPr>
            <a:r>
              <a:rPr lang="en" sz="1800" dirty="0">
                <a:solidFill>
                  <a:schemeClr val="lt1"/>
                </a:solidFill>
                <a:latin typeface="Roboto"/>
                <a:ea typeface="Roboto"/>
                <a:cs typeface="Roboto"/>
                <a:sym typeface="Roboto"/>
              </a:rPr>
              <a:t>water </a:t>
            </a:r>
            <a:endParaRPr sz="1800" dirty="0">
              <a:latin typeface="Roboto"/>
              <a:ea typeface="Roboto"/>
              <a:cs typeface="Roboto"/>
              <a:sym typeface="Roboto"/>
            </a:endParaRPr>
          </a:p>
          <a:p>
            <a:pPr marL="457200" lvl="0" indent="-342900" algn="l" rtl="0">
              <a:lnSpc>
                <a:spcPct val="100000"/>
              </a:lnSpc>
              <a:spcBef>
                <a:spcPts val="0"/>
              </a:spcBef>
              <a:spcAft>
                <a:spcPts val="0"/>
              </a:spcAft>
              <a:buClr>
                <a:schemeClr val="lt1"/>
              </a:buClr>
              <a:buSzPts val="1800"/>
              <a:buFont typeface="Roboto"/>
              <a:buChar char="●"/>
            </a:pPr>
            <a:r>
              <a:rPr lang="en" sz="1800" dirty="0">
                <a:solidFill>
                  <a:schemeClr val="lt1"/>
                </a:solidFill>
                <a:latin typeface="Roboto"/>
                <a:ea typeface="Roboto"/>
                <a:cs typeface="Roboto"/>
                <a:sym typeface="Roboto"/>
              </a:rPr>
              <a:t>measuring cup</a:t>
            </a:r>
            <a:endParaRPr sz="1800" dirty="0">
              <a:latin typeface="Roboto"/>
              <a:ea typeface="Roboto"/>
              <a:cs typeface="Roboto"/>
              <a:sym typeface="Roboto"/>
            </a:endParaRPr>
          </a:p>
          <a:p>
            <a:pPr marL="457200" lvl="0" indent="-342900" algn="l" rtl="0">
              <a:lnSpc>
                <a:spcPct val="100000"/>
              </a:lnSpc>
              <a:spcBef>
                <a:spcPts val="0"/>
              </a:spcBef>
              <a:spcAft>
                <a:spcPts val="0"/>
              </a:spcAft>
              <a:buClr>
                <a:schemeClr val="lt1"/>
              </a:buClr>
              <a:buSzPts val="1800"/>
              <a:buFont typeface="Roboto"/>
              <a:buChar char="●"/>
            </a:pPr>
            <a:r>
              <a:rPr lang="en" sz="1800" dirty="0">
                <a:solidFill>
                  <a:schemeClr val="lt1"/>
                </a:solidFill>
                <a:latin typeface="Roboto"/>
                <a:ea typeface="Roboto"/>
                <a:cs typeface="Roboto"/>
                <a:sym typeface="Roboto"/>
              </a:rPr>
              <a:t>blue food coloring (optional)</a:t>
            </a:r>
            <a:endParaRPr sz="1800" dirty="0">
              <a:solidFill>
                <a:schemeClr val="lt1"/>
              </a:solidFill>
              <a:latin typeface="Roboto"/>
              <a:ea typeface="Roboto"/>
              <a:cs typeface="Roboto"/>
              <a:sym typeface="Roboto"/>
            </a:endParaRPr>
          </a:p>
        </p:txBody>
      </p:sp>
      <p:pic>
        <p:nvPicPr>
          <p:cNvPr id="277" name="Google Shape;277;p36" descr="A photograph containing a jar of flour, a cup of water, a rock, a glass cake pan, a metal measuring cup, and a bottle of blue dye."/>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917974" y="1054983"/>
            <a:ext cx="3698327" cy="3188752"/>
          </a:xfrm>
          <a:prstGeom prst="rect">
            <a:avLst/>
          </a:prstGeom>
          <a:noFill/>
          <a:ln>
            <a:noFill/>
          </a:ln>
        </p:spPr>
      </p:pic>
      <p:sp>
        <p:nvSpPr>
          <p:cNvPr id="12" name="Google Shape;251;p34">
            <a:extLst>
              <a:ext uri="{FF2B5EF4-FFF2-40B4-BE49-F238E27FC236}">
                <a16:creationId xmlns:a16="http://schemas.microsoft.com/office/drawing/2014/main" id="{83BF38CC-B9D6-469F-8433-E102A0C6C523}"/>
              </a:ext>
            </a:extLst>
          </p:cNvPr>
          <p:cNvSpPr txBox="1"/>
          <p:nvPr/>
        </p:nvSpPr>
        <p:spPr>
          <a:xfrm>
            <a:off x="7240255" y="4173507"/>
            <a:ext cx="1449020" cy="430857"/>
          </a:xfrm>
          <a:prstGeom prst="rect">
            <a:avLst/>
          </a:prstGeom>
          <a:noFill/>
          <a:ln>
            <a:noFill/>
          </a:ln>
          <a:effectLst>
            <a:outerShdw blurRad="57150" algn="bl" rotWithShape="0">
              <a:srgbClr val="000000"/>
            </a:outerShdw>
          </a:effectLst>
        </p:spPr>
        <p:txBody>
          <a:bodyPr spcFirstLastPara="1" wrap="square" lIns="91425" tIns="91425" rIns="91425" bIns="91425" anchor="t" anchorCtr="0">
            <a:spAutoFit/>
          </a:bodyPr>
          <a:lstStyle/>
          <a:p>
            <a:pPr algn="r">
              <a:buClr>
                <a:schemeClr val="dk1"/>
              </a:buClr>
              <a:buSzPts val="1100"/>
            </a:pP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800" dirty="0" err="1">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Kaitlan</a:t>
            </a: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800" dirty="0" err="1">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McLallen</a:t>
            </a: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APU</a:t>
            </a:r>
          </a:p>
          <a:p>
            <a:pPr marL="0" lvl="0" indent="0" algn="r" rtl="0">
              <a:spcBef>
                <a:spcPts val="0"/>
              </a:spcBef>
              <a:spcAft>
                <a:spcPts val="0"/>
              </a:spcAft>
              <a:buClr>
                <a:schemeClr val="dk1"/>
              </a:buClr>
              <a:buSzPts val="1100"/>
              <a:buFont typeface="Arial"/>
              <a:buNone/>
            </a:pP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pSp>
        <p:nvGrpSpPr>
          <p:cNvPr id="284" name="Google Shape;284;p37">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285" name="Google Shape;285;p37" descr="BLM Alaska Fire Service Masthead graphic" title="BLM Alaska Fire Service Masthead graphic"/>
            <p:cNvGrpSpPr/>
            <p:nvPr/>
          </p:nvGrpSpPr>
          <p:grpSpPr>
            <a:xfrm>
              <a:off x="0" y="0"/>
              <a:ext cx="9144003" cy="572198"/>
              <a:chOff x="0" y="0"/>
              <a:chExt cx="9144003" cy="572198"/>
            </a:xfrm>
          </p:grpSpPr>
          <p:pic>
            <p:nvPicPr>
              <p:cNvPr id="286" name="Google Shape;286;p37" descr="Black Topo line graphic" title="Black Topo line graphic"/>
              <p:cNvPicPr preferRelativeResize="0"/>
              <p:nvPr/>
            </p:nvPicPr>
            <p:blipFill rotWithShape="1">
              <a:blip r:embed="rId3">
                <a:alphaModFix/>
              </a:blip>
              <a:srcRect l="692" t="15710" r="17760" b="78415"/>
              <a:stretch/>
            </p:blipFill>
            <p:spPr>
              <a:xfrm>
                <a:off x="0" y="0"/>
                <a:ext cx="9144003" cy="489286"/>
              </a:xfrm>
              <a:prstGeom prst="rect">
                <a:avLst/>
              </a:prstGeom>
              <a:noFill/>
              <a:ln>
                <a:noFill/>
              </a:ln>
            </p:spPr>
          </p:pic>
          <p:pic>
            <p:nvPicPr>
              <p:cNvPr id="287" name="Google Shape;287;p37"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88" name="Google Shape;288;p3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289" name="Google Shape;289;p37"/>
            <p:cNvPicPr preferRelativeResize="0"/>
            <p:nvPr/>
          </p:nvPicPr>
          <p:blipFill rotWithShape="1">
            <a:blip r:embed="rId5">
              <a:alphaModFix/>
            </a:blip>
            <a:src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C120808B-09EC-4641-ABC7-8DAD6A323D6C}"/>
              </a:ext>
            </a:extLst>
          </p:cNvPr>
          <p:cNvSpPr>
            <a:spLocks noGrp="1"/>
          </p:cNvSpPr>
          <p:nvPr>
            <p:ph type="title"/>
          </p:nvPr>
        </p:nvSpPr>
        <p:spPr>
          <a:xfrm>
            <a:off x="311700" y="717657"/>
            <a:ext cx="8520600" cy="872372"/>
          </a:xfrm>
        </p:spPr>
        <p:txBody>
          <a:bodyPr/>
          <a:lstStyle/>
          <a:p>
            <a:pPr rtl="0">
              <a:lnSpc>
                <a:spcPct val="114000"/>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Step 1: Scoop some flour or dirt into your cake pan. Arrange it so there is a high elevation side and a low elevation side.</a:t>
            </a:r>
            <a:endParaRPr lang="en-US" dirty="0">
              <a:effectLst/>
            </a:endParaRPr>
          </a:p>
        </p:txBody>
      </p:sp>
      <p:pic>
        <p:nvPicPr>
          <p:cNvPr id="282" name="Google Shape;282;p37" descr="A photograph of a hand scooping flour into a glass cake pan."/>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79675" y="1735487"/>
            <a:ext cx="4074849" cy="2719078"/>
          </a:xfrm>
          <a:prstGeom prst="rect">
            <a:avLst/>
          </a:prstGeom>
          <a:noFill/>
          <a:ln>
            <a:noFill/>
          </a:ln>
        </p:spPr>
      </p:pic>
      <p:sp>
        <p:nvSpPr>
          <p:cNvPr id="16" name="Google Shape;251;p34">
            <a:extLst>
              <a:ext uri="{FF2B5EF4-FFF2-40B4-BE49-F238E27FC236}">
                <a16:creationId xmlns:a16="http://schemas.microsoft.com/office/drawing/2014/main" id="{F8A0BF85-540F-4869-8F2D-90713A8239D2}"/>
              </a:ext>
            </a:extLst>
          </p:cNvPr>
          <p:cNvSpPr txBox="1"/>
          <p:nvPr/>
        </p:nvSpPr>
        <p:spPr>
          <a:xfrm>
            <a:off x="2494285" y="4395809"/>
            <a:ext cx="2008984" cy="430857"/>
          </a:xfrm>
          <a:prstGeom prst="rect">
            <a:avLst/>
          </a:prstGeom>
          <a:noFill/>
          <a:ln>
            <a:noFill/>
          </a:ln>
          <a:effectLst>
            <a:outerShdw blurRad="57150" algn="bl" rotWithShape="0">
              <a:srgbClr val="000000"/>
            </a:outerShdw>
          </a:effectLst>
        </p:spPr>
        <p:txBody>
          <a:bodyPr spcFirstLastPara="1" wrap="square" lIns="91425" tIns="91425" rIns="91425" bIns="91425" anchor="t" anchorCtr="0">
            <a:spAutoFit/>
          </a:bodyPr>
          <a:lstStyle/>
          <a:p>
            <a:pPr algn="r">
              <a:buClr>
                <a:schemeClr val="dk1"/>
              </a:buClr>
              <a:buSzPts val="1100"/>
            </a:pPr>
            <a:r>
              <a:rPr lang="en"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a:sym typeface="Roboto"/>
              </a:rPr>
              <a:t>© </a:t>
            </a:r>
            <a:r>
              <a:rPr lang="en-US" sz="800" dirty="0" err="1">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Kaitlan</a:t>
            </a: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800" dirty="0" err="1">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McLallen</a:t>
            </a: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APU</a:t>
            </a:r>
          </a:p>
          <a:p>
            <a:pPr marL="0" lvl="0" indent="0" algn="r" rtl="0">
              <a:spcBef>
                <a:spcPts val="0"/>
              </a:spcBef>
              <a:spcAft>
                <a:spcPts val="0"/>
              </a:spcAft>
              <a:buClr>
                <a:schemeClr val="dk1"/>
              </a:buClr>
              <a:buSzPts val="1100"/>
              <a:buFont typeface="Arial"/>
              <a:buNone/>
            </a:pP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pic>
        <p:nvPicPr>
          <p:cNvPr id="291" name="Google Shape;291;p37" descr="A photograph of the side of a glass cake pan with a sloping pile of flour. A label saying high elevation points to the left side of the pan with more flour and a label saying low elevation points to the right side of the pan with less flour. "/>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4700550" y="1735487"/>
            <a:ext cx="4074849" cy="2719073"/>
          </a:xfrm>
          <a:prstGeom prst="rect">
            <a:avLst/>
          </a:prstGeom>
          <a:noFill/>
          <a:ln>
            <a:noFill/>
          </a:ln>
        </p:spPr>
      </p:pic>
      <p:cxnSp>
        <p:nvCxnSpPr>
          <p:cNvPr id="294" name="Google Shape;294;p37" descr="A red arrow pointing to the left side of a glass cake pan filled with a taller pile of flour."/>
          <p:cNvCxnSpPr>
            <a:cxnSpLocks/>
          </p:cNvCxnSpPr>
          <p:nvPr/>
        </p:nvCxnSpPr>
        <p:spPr>
          <a:xfrm flipV="1">
            <a:off x="5143500" y="3412672"/>
            <a:ext cx="0" cy="399314"/>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293" name="Google Shape;293;p37"/>
          <p:cNvSpPr txBox="1"/>
          <p:nvPr/>
        </p:nvSpPr>
        <p:spPr>
          <a:xfrm>
            <a:off x="4849850" y="3818710"/>
            <a:ext cx="1351500" cy="4002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high elevation</a:t>
            </a:r>
            <a:endParaRPr>
              <a:latin typeface="Roboto"/>
              <a:ea typeface="Roboto"/>
              <a:cs typeface="Roboto"/>
              <a:sym typeface="Roboto"/>
            </a:endParaRPr>
          </a:p>
        </p:txBody>
      </p:sp>
      <p:cxnSp>
        <p:nvCxnSpPr>
          <p:cNvPr id="295" name="Google Shape;295;p37" descr="A red arrow pointing to the right side of a glass cake pan filled with a shorter pile of flour."/>
          <p:cNvCxnSpPr>
            <a:cxnSpLocks/>
          </p:cNvCxnSpPr>
          <p:nvPr/>
        </p:nvCxnSpPr>
        <p:spPr>
          <a:xfrm flipV="1">
            <a:off x="8147175" y="3530612"/>
            <a:ext cx="0" cy="285336"/>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292" name="Google Shape;292;p37"/>
          <p:cNvSpPr txBox="1"/>
          <p:nvPr/>
        </p:nvSpPr>
        <p:spPr>
          <a:xfrm>
            <a:off x="7191508" y="3818710"/>
            <a:ext cx="1351500" cy="4002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low elevation</a:t>
            </a:r>
            <a:endParaRPr>
              <a:latin typeface="Roboto"/>
              <a:ea typeface="Roboto"/>
              <a:cs typeface="Roboto"/>
              <a:sym typeface="Roboto"/>
            </a:endParaRPr>
          </a:p>
        </p:txBody>
      </p:sp>
      <p:sp>
        <p:nvSpPr>
          <p:cNvPr id="17" name="Google Shape;251;p34">
            <a:extLst>
              <a:ext uri="{FF2B5EF4-FFF2-40B4-BE49-F238E27FC236}">
                <a16:creationId xmlns:a16="http://schemas.microsoft.com/office/drawing/2014/main" id="{AEEB5430-4360-44E3-8665-0446AA6089E1}"/>
              </a:ext>
            </a:extLst>
          </p:cNvPr>
          <p:cNvSpPr txBox="1"/>
          <p:nvPr/>
        </p:nvSpPr>
        <p:spPr>
          <a:xfrm>
            <a:off x="6823316" y="4384589"/>
            <a:ext cx="2008984" cy="430857"/>
          </a:xfrm>
          <a:prstGeom prst="rect">
            <a:avLst/>
          </a:prstGeom>
          <a:noFill/>
          <a:ln>
            <a:noFill/>
          </a:ln>
          <a:effectLst>
            <a:outerShdw blurRad="57150" algn="bl" rotWithShape="0">
              <a:srgbClr val="000000"/>
            </a:outerShdw>
          </a:effectLst>
        </p:spPr>
        <p:txBody>
          <a:bodyPr spcFirstLastPara="1" wrap="square" lIns="91425" tIns="91425" rIns="91425" bIns="91425" anchor="t" anchorCtr="0">
            <a:spAutoFit/>
          </a:bodyPr>
          <a:lstStyle/>
          <a:p>
            <a:pPr algn="r">
              <a:buClr>
                <a:schemeClr val="dk1"/>
              </a:buClr>
              <a:buSzPts val="1100"/>
            </a:pP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CCSC Staff, BLM</a:t>
            </a:r>
          </a:p>
          <a:p>
            <a:pPr marL="0" lvl="0" indent="0" algn="r" rtl="0">
              <a:spcBef>
                <a:spcPts val="0"/>
              </a:spcBef>
              <a:spcAft>
                <a:spcPts val="0"/>
              </a:spcAft>
              <a:buClr>
                <a:schemeClr val="dk1"/>
              </a:buClr>
              <a:buSzPts val="1100"/>
              <a:buFont typeface="Arial"/>
              <a:buNone/>
            </a:pP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301" name="Google Shape;301;p38">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302" name="Google Shape;302;p38" descr="BLM Alaska Fire Service Masthead graphic" title="BLM Alaska Fire Service Masthead graphic"/>
            <p:cNvGrpSpPr/>
            <p:nvPr/>
          </p:nvGrpSpPr>
          <p:grpSpPr>
            <a:xfrm>
              <a:off x="0" y="0"/>
              <a:ext cx="9144003" cy="572198"/>
              <a:chOff x="0" y="0"/>
              <a:chExt cx="9144003" cy="572198"/>
            </a:xfrm>
          </p:grpSpPr>
          <p:pic>
            <p:nvPicPr>
              <p:cNvPr id="303" name="Google Shape;303;p38" descr="Black Topo line graphic" title="Black Topo line graphic"/>
              <p:cNvPicPr preferRelativeResize="0"/>
              <p:nvPr/>
            </p:nvPicPr>
            <p:blipFill rotWithShape="1">
              <a:blip r:embed="rId3">
                <a:alphaModFix/>
              </a:blip>
              <a:srcRect l="693" t="15709" r="17760" b="78416"/>
              <a:stretch/>
            </p:blipFill>
            <p:spPr>
              <a:xfrm>
                <a:off x="0" y="0"/>
                <a:ext cx="9144003" cy="489286"/>
              </a:xfrm>
              <a:prstGeom prst="rect">
                <a:avLst/>
              </a:prstGeom>
              <a:noFill/>
              <a:ln>
                <a:noFill/>
              </a:ln>
            </p:spPr>
          </p:pic>
          <p:pic>
            <p:nvPicPr>
              <p:cNvPr id="304" name="Google Shape;304;p38"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05" name="Google Shape;305;p3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306" name="Google Shape;306;p38"/>
            <p:cNvPicPr preferRelativeResize="0"/>
            <p:nvPr/>
          </p:nvPicPr>
          <p:blipFill rotWithShape="1">
            <a:blip r:embed="rId5">
              <a:alphaModFix/>
            </a:blip>
            <a:src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3D5AFBA3-A39E-4158-95F7-597195C29AF3}"/>
              </a:ext>
            </a:extLst>
          </p:cNvPr>
          <p:cNvSpPr>
            <a:spLocks noGrp="1"/>
          </p:cNvSpPr>
          <p:nvPr>
            <p:ph type="title"/>
          </p:nvPr>
        </p:nvSpPr>
        <p:spPr>
          <a:xfrm>
            <a:off x="311700" y="635501"/>
            <a:ext cx="8520600" cy="1105398"/>
          </a:xfrm>
        </p:spPr>
        <p:txBody>
          <a:bodyPr/>
          <a:lstStyle/>
          <a:p>
            <a:pPr rtl="0">
              <a:lnSpc>
                <a:spcPct val="114000"/>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Step 2: Use your fingers to create a riverbed from the high elevation side of the pan to the low elevation side. Feel free to add some curves to your riverbed.  Which direction does your river flow?</a:t>
            </a:r>
            <a:endParaRPr lang="en-US" dirty="0">
              <a:effectLst/>
            </a:endParaRPr>
          </a:p>
        </p:txBody>
      </p:sp>
      <p:grpSp>
        <p:nvGrpSpPr>
          <p:cNvPr id="4" name="Group 3" descr="Model showing flour with a straight trench carved into it to demonstrate a riverbed moving from high elevation to low elevation.">
            <a:extLst>
              <a:ext uri="{FF2B5EF4-FFF2-40B4-BE49-F238E27FC236}">
                <a16:creationId xmlns:a16="http://schemas.microsoft.com/office/drawing/2014/main" id="{FCED974A-2D1E-E303-609F-50D334C29677}"/>
              </a:ext>
            </a:extLst>
          </p:cNvPr>
          <p:cNvGrpSpPr/>
          <p:nvPr/>
        </p:nvGrpSpPr>
        <p:grpSpPr>
          <a:xfrm>
            <a:off x="508309" y="1761327"/>
            <a:ext cx="3636806" cy="2430948"/>
            <a:chOff x="345688" y="1740900"/>
            <a:chExt cx="4074853" cy="2723752"/>
          </a:xfrm>
        </p:grpSpPr>
        <p:pic>
          <p:nvPicPr>
            <p:cNvPr id="308" name="Google Shape;308;p38" descr="A photograph of fingers creating a deep line through a pile of flower. "/>
            <p:cNvPicPr preferRelativeResize="0">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flipH="1">
              <a:off x="345688" y="1740900"/>
              <a:ext cx="4074853" cy="2723752"/>
            </a:xfrm>
            <a:prstGeom prst="rect">
              <a:avLst/>
            </a:prstGeom>
            <a:noFill/>
            <a:ln>
              <a:noFill/>
            </a:ln>
          </p:spPr>
        </p:pic>
        <p:cxnSp>
          <p:nvCxnSpPr>
            <p:cNvPr id="311" name="Google Shape;311;p38" descr="A red arrow running parallel to a line drawn by fingers through a pile of flour."/>
            <p:cNvCxnSpPr>
              <a:stCxn id="312" idx="1"/>
              <a:endCxn id="312" idx="3"/>
            </p:cNvCxnSpPr>
            <p:nvPr/>
          </p:nvCxnSpPr>
          <p:spPr>
            <a:xfrm>
              <a:off x="595559" y="3541345"/>
              <a:ext cx="3354300" cy="7356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grpSp>
      <p:pic>
        <p:nvPicPr>
          <p:cNvPr id="309" name="Google Shape;309;p38" descr="A photograph looking down on a glass cake pan filled with flour, with a curving line carved through the middle. "/>
          <p:cNvPicPr preferRelativeResize="0">
            <a:picLocks noChangeAspect="1"/>
          </p:cNvPicPr>
          <p:nvPr/>
        </p:nvPicPr>
        <p:blipFill>
          <a:blip r:embed="rId7" cstate="screen">
            <a:alphaModFix/>
            <a:extLst>
              <a:ext uri="{28A0092B-C50C-407E-A947-70E740481C1C}">
                <a14:useLocalDpi xmlns:a14="http://schemas.microsoft.com/office/drawing/2010/main"/>
              </a:ext>
            </a:extLst>
          </a:blip>
          <a:stretch>
            <a:fillRect/>
          </a:stretch>
        </p:blipFill>
        <p:spPr>
          <a:xfrm>
            <a:off x="4757461" y="1740900"/>
            <a:ext cx="3667364" cy="2451375"/>
          </a:xfrm>
          <a:prstGeom prst="rect">
            <a:avLst/>
          </a:prstGeom>
          <a:noFill/>
          <a:ln>
            <a:noFill/>
          </a:ln>
        </p:spPr>
      </p:pic>
      <p:sp>
        <p:nvSpPr>
          <p:cNvPr id="313" name="Google Shape;313;p38" descr="A red line following a curve carved through a pile of flour in a glass cake pan."/>
          <p:cNvSpPr>
            <a:spLocks noChangeAspect="1"/>
          </p:cNvSpPr>
          <p:nvPr/>
        </p:nvSpPr>
        <p:spPr>
          <a:xfrm>
            <a:off x="5708400" y="3414369"/>
            <a:ext cx="810650" cy="434750"/>
          </a:xfrm>
          <a:custGeom>
            <a:avLst/>
            <a:gdLst/>
            <a:ahLst/>
            <a:cxnLst/>
            <a:rect l="l" t="t" r="r" b="b"/>
            <a:pathLst>
              <a:path w="32426" h="17390" extrusionOk="0">
                <a:moveTo>
                  <a:pt x="32426" y="14594"/>
                </a:moveTo>
                <a:cubicBezTo>
                  <a:pt x="29631" y="12171"/>
                  <a:pt x="21058" y="-408"/>
                  <a:pt x="15654" y="58"/>
                </a:cubicBezTo>
                <a:cubicBezTo>
                  <a:pt x="10250" y="524"/>
                  <a:pt x="2609" y="14501"/>
                  <a:pt x="0" y="17390"/>
                </a:cubicBezTo>
              </a:path>
            </a:pathLst>
          </a:custGeom>
          <a:noFill/>
          <a:ln w="28575" cap="flat" cmpd="sng">
            <a:solidFill>
              <a:srgbClr val="FF0000"/>
            </a:solidFill>
            <a:prstDash val="solid"/>
            <a:round/>
            <a:headEnd type="triangle" w="med" len="med"/>
            <a:tailEnd type="none" w="med" len="med"/>
          </a:ln>
          <a:effectLst>
            <a:outerShdw blurRad="57150" dist="19050" dir="5400000" algn="bl" rotWithShape="0">
              <a:srgbClr val="000000"/>
            </a:outerShdw>
          </a:effectLst>
        </p:spPr>
      </p:sp>
      <p:sp>
        <p:nvSpPr>
          <p:cNvPr id="314" name="Google Shape;314;p38" descr="A red line following a curve carved through a pile of flour in a glass cake pan."/>
          <p:cNvSpPr>
            <a:spLocks noChangeAspect="1"/>
          </p:cNvSpPr>
          <p:nvPr/>
        </p:nvSpPr>
        <p:spPr>
          <a:xfrm>
            <a:off x="6666975" y="3326500"/>
            <a:ext cx="978400" cy="645400"/>
          </a:xfrm>
          <a:custGeom>
            <a:avLst/>
            <a:gdLst/>
            <a:ahLst/>
            <a:cxnLst/>
            <a:rect l="l" t="t" r="r" b="b"/>
            <a:pathLst>
              <a:path w="39136" h="25816" extrusionOk="0">
                <a:moveTo>
                  <a:pt x="0" y="21804"/>
                </a:moveTo>
                <a:cubicBezTo>
                  <a:pt x="3355" y="22270"/>
                  <a:pt x="13604" y="28233"/>
                  <a:pt x="20127" y="24599"/>
                </a:cubicBezTo>
                <a:cubicBezTo>
                  <a:pt x="26650" y="20965"/>
                  <a:pt x="35968" y="4100"/>
                  <a:pt x="39136" y="0"/>
                </a:cubicBezTo>
              </a:path>
            </a:pathLst>
          </a:cu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sp>
      <p:sp>
        <p:nvSpPr>
          <p:cNvPr id="310" name="Google Shape;310;p38"/>
          <p:cNvSpPr txBox="1"/>
          <p:nvPr/>
        </p:nvSpPr>
        <p:spPr>
          <a:xfrm>
            <a:off x="311700" y="4486936"/>
            <a:ext cx="8520600" cy="446246"/>
          </a:xfrm>
          <a:prstGeom prst="rect">
            <a:avLst/>
          </a:prstGeom>
          <a:noFill/>
          <a:ln>
            <a:noFill/>
          </a:ln>
        </p:spPr>
        <p:txBody>
          <a:bodyPr spcFirstLastPara="1" wrap="square" lIns="91425" tIns="91425" rIns="91425" bIns="91425" anchor="t" anchorCtr="0">
            <a:spAutoFit/>
          </a:bodyPr>
          <a:lstStyle/>
          <a:p>
            <a:pPr lvl="1"/>
            <a:r>
              <a:rPr lang="en" sz="1700" dirty="0">
                <a:solidFill>
                  <a:srgbClr val="FFFFFF"/>
                </a:solidFill>
                <a:latin typeface="Roboto"/>
                <a:ea typeface="Roboto"/>
                <a:cs typeface="Roboto"/>
                <a:sym typeface="Roboto"/>
              </a:rPr>
              <a:t>Water flows downhill, so your river flows from the high elevation to the low elevation.</a:t>
            </a:r>
            <a:endParaRPr sz="1700" dirty="0">
              <a:solidFill>
                <a:srgbClr val="FFFFFF"/>
              </a:solidFill>
              <a:latin typeface="Roboto"/>
              <a:ea typeface="Roboto"/>
              <a:cs typeface="Roboto"/>
              <a:sym typeface="Roboto"/>
            </a:endParaRPr>
          </a:p>
        </p:txBody>
      </p:sp>
      <p:sp>
        <p:nvSpPr>
          <p:cNvPr id="17" name="Google Shape;251;p34">
            <a:extLst>
              <a:ext uri="{FF2B5EF4-FFF2-40B4-BE49-F238E27FC236}">
                <a16:creationId xmlns:a16="http://schemas.microsoft.com/office/drawing/2014/main" id="{4E5EE2E9-EC2F-4997-8C40-2F6BF1DAD42B}"/>
              </a:ext>
            </a:extLst>
          </p:cNvPr>
          <p:cNvSpPr txBox="1"/>
          <p:nvPr/>
        </p:nvSpPr>
        <p:spPr>
          <a:xfrm>
            <a:off x="3247750" y="4157321"/>
            <a:ext cx="954563" cy="430857"/>
          </a:xfrm>
          <a:prstGeom prst="rect">
            <a:avLst/>
          </a:prstGeom>
          <a:noFill/>
          <a:ln>
            <a:noFill/>
          </a:ln>
          <a:effectLst>
            <a:outerShdw blurRad="57150" algn="bl" rotWithShape="0">
              <a:srgbClr val="000000"/>
            </a:outerShdw>
          </a:effectLst>
        </p:spPr>
        <p:txBody>
          <a:bodyPr spcFirstLastPara="1" wrap="square" lIns="91425" tIns="91425" rIns="91425" bIns="91425" anchor="t" anchorCtr="0">
            <a:spAutoFit/>
          </a:bodyPr>
          <a:lstStyle/>
          <a:p>
            <a:pPr algn="r">
              <a:buClr>
                <a:schemeClr val="dk1"/>
              </a:buClr>
              <a:buSzPts val="1100"/>
            </a:pP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CCSC Staff, BLM</a:t>
            </a:r>
          </a:p>
          <a:p>
            <a:pPr marL="0" lvl="0" indent="0" algn="r" rtl="0">
              <a:spcBef>
                <a:spcPts val="0"/>
              </a:spcBef>
              <a:spcAft>
                <a:spcPts val="0"/>
              </a:spcAft>
              <a:buClr>
                <a:schemeClr val="dk1"/>
              </a:buClr>
              <a:buSzPts val="1100"/>
              <a:buFont typeface="Arial"/>
              <a:buNone/>
            </a:pP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
        <p:nvSpPr>
          <p:cNvPr id="3" name="Google Shape;251;p34">
            <a:extLst>
              <a:ext uri="{FF2B5EF4-FFF2-40B4-BE49-F238E27FC236}">
                <a16:creationId xmlns:a16="http://schemas.microsoft.com/office/drawing/2014/main" id="{C1FCCFE2-50FA-9138-4FAC-8CEE03EAD37B}"/>
              </a:ext>
            </a:extLst>
          </p:cNvPr>
          <p:cNvSpPr txBox="1"/>
          <p:nvPr/>
        </p:nvSpPr>
        <p:spPr>
          <a:xfrm>
            <a:off x="6446893" y="4146628"/>
            <a:ext cx="2008984" cy="430857"/>
          </a:xfrm>
          <a:prstGeom prst="rect">
            <a:avLst/>
          </a:prstGeom>
          <a:noFill/>
          <a:ln>
            <a:noFill/>
          </a:ln>
          <a:effectLst>
            <a:outerShdw blurRad="57150" algn="bl" rotWithShape="0">
              <a:srgbClr val="000000"/>
            </a:outerShdw>
          </a:effectLst>
        </p:spPr>
        <p:txBody>
          <a:bodyPr spcFirstLastPara="1" wrap="square" lIns="91425" tIns="91425" rIns="91425" bIns="91425" anchor="t" anchorCtr="0">
            <a:spAutoFit/>
          </a:bodyPr>
          <a:lstStyle/>
          <a:p>
            <a:pPr algn="r">
              <a:buClr>
                <a:schemeClr val="dk1"/>
              </a:buClr>
              <a:buSzPts val="1100"/>
            </a:pP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CCSC Staff, BLM</a:t>
            </a:r>
          </a:p>
          <a:p>
            <a:pPr marL="0" lvl="0" indent="0" algn="r" rtl="0">
              <a:spcBef>
                <a:spcPts val="0"/>
              </a:spcBef>
              <a:spcAft>
                <a:spcPts val="0"/>
              </a:spcAft>
              <a:buClr>
                <a:schemeClr val="dk1"/>
              </a:buClr>
              <a:buSzPts val="1100"/>
              <a:buFont typeface="Arial"/>
              <a:buNone/>
            </a:pP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10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pSp>
        <p:nvGrpSpPr>
          <p:cNvPr id="320" name="Google Shape;320;p39">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321" name="Google Shape;321;p39" descr="BLM Alaska Fire Service Masthead graphic" title="BLM Alaska Fire Service Masthead graphic"/>
            <p:cNvGrpSpPr/>
            <p:nvPr/>
          </p:nvGrpSpPr>
          <p:grpSpPr>
            <a:xfrm>
              <a:off x="0" y="0"/>
              <a:ext cx="9144003" cy="572198"/>
              <a:chOff x="0" y="0"/>
              <a:chExt cx="9144003" cy="572198"/>
            </a:xfrm>
          </p:grpSpPr>
          <p:pic>
            <p:nvPicPr>
              <p:cNvPr id="322" name="Google Shape;322;p39" descr="Black Topo line graphic" title="Black Topo line graphic"/>
              <p:cNvPicPr preferRelativeResize="0"/>
              <p:nvPr/>
            </p:nvPicPr>
            <p:blipFill rotWithShape="1">
              <a:blip r:embed="rId3">
                <a:alphaModFix/>
              </a:blip>
              <a:srcRect l="692" t="15710" r="17760" b="78415"/>
              <a:stretch/>
            </p:blipFill>
            <p:spPr>
              <a:xfrm>
                <a:off x="0" y="0"/>
                <a:ext cx="9144003" cy="489286"/>
              </a:xfrm>
              <a:prstGeom prst="rect">
                <a:avLst/>
              </a:prstGeom>
              <a:noFill/>
              <a:ln>
                <a:noFill/>
              </a:ln>
            </p:spPr>
          </p:pic>
          <p:pic>
            <p:nvPicPr>
              <p:cNvPr id="323" name="Google Shape;323;p39"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24" name="Google Shape;324;p3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325" name="Google Shape;325;p39"/>
            <p:cNvPicPr preferRelativeResize="0"/>
            <p:nvPr/>
          </p:nvPicPr>
          <p:blipFill rotWithShape="1">
            <a:blip r:embed="rId5">
              <a:alphaModFix/>
            </a:blip>
            <a:src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687A9A64-17A1-4836-B5A2-9E65BFC65814}"/>
              </a:ext>
            </a:extLst>
          </p:cNvPr>
          <p:cNvSpPr>
            <a:spLocks noGrp="1"/>
          </p:cNvSpPr>
          <p:nvPr>
            <p:ph type="title"/>
          </p:nvPr>
        </p:nvSpPr>
        <p:spPr>
          <a:xfrm>
            <a:off x="311700" y="698801"/>
            <a:ext cx="8520600" cy="744988"/>
          </a:xfrm>
        </p:spPr>
        <p:txBody>
          <a:bodyPr/>
          <a:lstStyle/>
          <a:p>
            <a:pPr rtl="0">
              <a:lnSpc>
                <a:spcPct val="114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Step 3: Choose a spot to build your dam by placing the rock, or other waterproof barrier, so that it completely blocks the riverbed.</a:t>
            </a:r>
            <a:endParaRPr lang="en-US">
              <a:effectLst/>
            </a:endParaRPr>
          </a:p>
        </p:txBody>
      </p:sp>
      <p:pic>
        <p:nvPicPr>
          <p:cNvPr id="327" name="Google Shape;327;p39" descr="A photograph looking down on a glass cake pan filled with flour, with a curving line carved through the middle and a rock placed in the middle."/>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199538" y="1597850"/>
            <a:ext cx="4744924" cy="3171652"/>
          </a:xfrm>
          <a:prstGeom prst="rect">
            <a:avLst/>
          </a:prstGeom>
          <a:noFill/>
          <a:ln>
            <a:noFill/>
          </a:ln>
        </p:spPr>
      </p:pic>
      <p:sp>
        <p:nvSpPr>
          <p:cNvPr id="12" name="Google Shape;251;p34">
            <a:extLst>
              <a:ext uri="{FF2B5EF4-FFF2-40B4-BE49-F238E27FC236}">
                <a16:creationId xmlns:a16="http://schemas.microsoft.com/office/drawing/2014/main" id="{B8AFFA2D-8D88-4EAF-8B85-6BAFEE221A20}"/>
              </a:ext>
            </a:extLst>
          </p:cNvPr>
          <p:cNvSpPr txBox="1"/>
          <p:nvPr/>
        </p:nvSpPr>
        <p:spPr>
          <a:xfrm>
            <a:off x="6944462" y="4554073"/>
            <a:ext cx="954628" cy="430857"/>
          </a:xfrm>
          <a:prstGeom prst="rect">
            <a:avLst/>
          </a:prstGeom>
          <a:noFill/>
          <a:ln>
            <a:noFill/>
          </a:ln>
          <a:effectLst>
            <a:outerShdw blurRad="57150" algn="bl" rotWithShape="0">
              <a:srgbClr val="000000"/>
            </a:outerShdw>
          </a:effectLst>
        </p:spPr>
        <p:txBody>
          <a:bodyPr spcFirstLastPara="1" wrap="square" lIns="91425" tIns="91425" rIns="91425" bIns="91425" anchor="t" anchorCtr="0">
            <a:spAutoFit/>
          </a:bodyPr>
          <a:lstStyle/>
          <a:p>
            <a:pPr algn="r">
              <a:buClr>
                <a:schemeClr val="dk1"/>
              </a:buClr>
              <a:buSzPts val="1100"/>
            </a:pP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CCSC Staff, BLM</a:t>
            </a:r>
          </a:p>
          <a:p>
            <a:pPr marL="0" lvl="0" indent="0" algn="r" rtl="0">
              <a:spcBef>
                <a:spcPts val="0"/>
              </a:spcBef>
              <a:spcAft>
                <a:spcPts val="0"/>
              </a:spcAft>
              <a:buClr>
                <a:schemeClr val="dk1"/>
              </a:buClr>
              <a:buSzPts val="1100"/>
              <a:buFont typeface="Arial"/>
              <a:buNone/>
            </a:pP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pSp>
        <p:nvGrpSpPr>
          <p:cNvPr id="332" name="Google Shape;332;p40">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333" name="Google Shape;333;p40" descr="BLM Alaska Fire Service Masthead graphic" title="BLM Alaska Fire Service Masthead graphic"/>
            <p:cNvGrpSpPr/>
            <p:nvPr/>
          </p:nvGrpSpPr>
          <p:grpSpPr>
            <a:xfrm>
              <a:off x="0" y="0"/>
              <a:ext cx="9144003" cy="572198"/>
              <a:chOff x="0" y="0"/>
              <a:chExt cx="9144003" cy="572198"/>
            </a:xfrm>
          </p:grpSpPr>
          <p:pic>
            <p:nvPicPr>
              <p:cNvPr id="334" name="Google Shape;334;p40" descr="Black Topo line graphic" title="Black Topo line graphic"/>
              <p:cNvPicPr preferRelativeResize="0"/>
              <p:nvPr/>
            </p:nvPicPr>
            <p:blipFill rotWithShape="1">
              <a:blip r:embed="rId3">
                <a:alphaModFix/>
              </a:blip>
              <a:srcRect l="692" t="15710" r="17760" b="78415"/>
              <a:stretch/>
            </p:blipFill>
            <p:spPr>
              <a:xfrm>
                <a:off x="0" y="0"/>
                <a:ext cx="9144003" cy="489286"/>
              </a:xfrm>
              <a:prstGeom prst="rect">
                <a:avLst/>
              </a:prstGeom>
              <a:noFill/>
              <a:ln>
                <a:noFill/>
              </a:ln>
            </p:spPr>
          </p:pic>
          <p:pic>
            <p:nvPicPr>
              <p:cNvPr id="335" name="Google Shape;335;p40"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36" name="Google Shape;336;p4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337" name="Google Shape;337;p40"/>
            <p:cNvPicPr preferRelativeResize="0"/>
            <p:nvPr/>
          </p:nvPicPr>
          <p:blipFill rotWithShape="1">
            <a:blip r:embed="rId5">
              <a:alphaModFix/>
            </a:blip>
            <a:src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DBAC3836-B2D0-441E-867C-18D3584A9D77}"/>
              </a:ext>
            </a:extLst>
          </p:cNvPr>
          <p:cNvSpPr>
            <a:spLocks noGrp="1"/>
          </p:cNvSpPr>
          <p:nvPr>
            <p:ph type="title"/>
          </p:nvPr>
        </p:nvSpPr>
        <p:spPr>
          <a:xfrm>
            <a:off x="311700" y="686921"/>
            <a:ext cx="8520600" cy="896002"/>
          </a:xfrm>
        </p:spPr>
        <p:txBody>
          <a:bodyPr/>
          <a:lstStyle/>
          <a:p>
            <a:pPr rtl="0">
              <a:lnSpc>
                <a:spcPct val="114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Step 4: Fill a cup or container with water. Add a drop of blue food coloring if you would like the water to be more visible. </a:t>
            </a:r>
            <a:endParaRPr lang="en-US">
              <a:effectLst/>
            </a:endParaRPr>
          </a:p>
        </p:txBody>
      </p:sp>
      <p:sp>
        <p:nvSpPr>
          <p:cNvPr id="342" name="Google Shape;342;p40"/>
          <p:cNvSpPr txBox="1"/>
          <p:nvPr/>
        </p:nvSpPr>
        <p:spPr>
          <a:xfrm>
            <a:off x="311700" y="1845333"/>
            <a:ext cx="4423500" cy="145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dirty="0">
                <a:solidFill>
                  <a:schemeClr val="lt1"/>
                </a:solidFill>
                <a:latin typeface="Roboto"/>
                <a:ea typeface="Roboto"/>
                <a:cs typeface="Roboto"/>
                <a:sym typeface="Roboto"/>
              </a:rPr>
              <a:t>Make a prediction: </a:t>
            </a:r>
            <a:endParaRPr sz="1800" dirty="0">
              <a:solidFill>
                <a:schemeClr val="lt1"/>
              </a:solidFill>
              <a:latin typeface="Roboto"/>
              <a:ea typeface="Roboto"/>
              <a:cs typeface="Roboto"/>
              <a:sym typeface="Roboto"/>
            </a:endParaRPr>
          </a:p>
          <a:p>
            <a:pPr marL="0" marR="0" lvl="0" indent="0" algn="l" rtl="0">
              <a:spcBef>
                <a:spcPts val="0"/>
              </a:spcBef>
              <a:spcAft>
                <a:spcPts val="0"/>
              </a:spcAft>
              <a:buNone/>
            </a:pPr>
            <a:endParaRPr sz="1800" dirty="0">
              <a:solidFill>
                <a:schemeClr val="lt1"/>
              </a:solidFill>
              <a:latin typeface="Roboto"/>
              <a:ea typeface="Roboto"/>
              <a:cs typeface="Roboto"/>
              <a:sym typeface="Roboto"/>
            </a:endParaRPr>
          </a:p>
          <a:p>
            <a:pPr marL="0" marR="0" lvl="0" indent="0" algn="l" rtl="0">
              <a:spcBef>
                <a:spcPts val="0"/>
              </a:spcBef>
              <a:spcAft>
                <a:spcPts val="0"/>
              </a:spcAft>
              <a:buNone/>
            </a:pPr>
            <a:r>
              <a:rPr lang="en" sz="1800" dirty="0">
                <a:solidFill>
                  <a:schemeClr val="lt1"/>
                </a:solidFill>
                <a:latin typeface="Roboto"/>
                <a:ea typeface="Roboto"/>
                <a:cs typeface="Roboto"/>
                <a:sym typeface="Roboto"/>
              </a:rPr>
              <a:t>What do you think will happen when you start to add water to the high </a:t>
            </a:r>
            <a:r>
              <a:rPr lang="en" sz="1800">
                <a:solidFill>
                  <a:schemeClr val="lt1"/>
                </a:solidFill>
                <a:latin typeface="Roboto"/>
                <a:ea typeface="Roboto"/>
                <a:cs typeface="Roboto"/>
                <a:sym typeface="Roboto"/>
              </a:rPr>
              <a:t>elevation part </a:t>
            </a:r>
            <a:r>
              <a:rPr lang="en" sz="1800" dirty="0">
                <a:solidFill>
                  <a:schemeClr val="lt1"/>
                </a:solidFill>
                <a:latin typeface="Roboto"/>
                <a:ea typeface="Roboto"/>
                <a:cs typeface="Roboto"/>
                <a:sym typeface="Roboto"/>
              </a:rPr>
              <a:t>of the watershed?</a:t>
            </a:r>
            <a:endParaRPr sz="1800" dirty="0">
              <a:solidFill>
                <a:schemeClr val="lt1"/>
              </a:solidFill>
              <a:latin typeface="Roboto"/>
              <a:ea typeface="Roboto"/>
              <a:cs typeface="Roboto"/>
              <a:sym typeface="Roboto"/>
            </a:endParaRPr>
          </a:p>
        </p:txBody>
      </p:sp>
      <p:pic>
        <p:nvPicPr>
          <p:cNvPr id="341" name="Google Shape;341;p40" descr="A photograph of a glass of blue wate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345653" y="1582923"/>
            <a:ext cx="2230843" cy="3038953"/>
          </a:xfrm>
          <a:prstGeom prst="rect">
            <a:avLst/>
          </a:prstGeom>
          <a:noFill/>
          <a:ln>
            <a:noFill/>
          </a:ln>
        </p:spPr>
      </p:pic>
      <p:sp>
        <p:nvSpPr>
          <p:cNvPr id="12" name="Google Shape;251;p34">
            <a:extLst>
              <a:ext uri="{FF2B5EF4-FFF2-40B4-BE49-F238E27FC236}">
                <a16:creationId xmlns:a16="http://schemas.microsoft.com/office/drawing/2014/main" id="{3E3B91AA-CEDC-4973-831C-0E5538E2EF45}"/>
              </a:ext>
            </a:extLst>
          </p:cNvPr>
          <p:cNvSpPr txBox="1"/>
          <p:nvPr/>
        </p:nvSpPr>
        <p:spPr>
          <a:xfrm>
            <a:off x="5567512" y="4621876"/>
            <a:ext cx="2008984" cy="430857"/>
          </a:xfrm>
          <a:prstGeom prst="rect">
            <a:avLst/>
          </a:prstGeom>
          <a:noFill/>
          <a:ln>
            <a:noFill/>
          </a:ln>
          <a:effectLst>
            <a:outerShdw blurRad="57150" algn="bl" rotWithShape="0">
              <a:srgbClr val="000000"/>
            </a:outerShdw>
          </a:effectLst>
        </p:spPr>
        <p:txBody>
          <a:bodyPr spcFirstLastPara="1" wrap="square" lIns="91425" tIns="91425" rIns="91425" bIns="91425" anchor="t" anchorCtr="0">
            <a:spAutoFit/>
          </a:bodyPr>
          <a:lstStyle/>
          <a:p>
            <a:pPr algn="r">
              <a:buClr>
                <a:schemeClr val="dk1"/>
              </a:buClr>
              <a:buSzPts val="1100"/>
            </a:pP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800" dirty="0" err="1">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Kaitlan</a:t>
            </a: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800" dirty="0" err="1">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McLallen</a:t>
            </a: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APU</a:t>
            </a:r>
          </a:p>
          <a:p>
            <a:pPr marL="0" lvl="0" indent="0" algn="r" rtl="0">
              <a:spcBef>
                <a:spcPts val="0"/>
              </a:spcBef>
              <a:spcAft>
                <a:spcPts val="0"/>
              </a:spcAft>
              <a:buClr>
                <a:schemeClr val="dk1"/>
              </a:buClr>
              <a:buSzPts val="1100"/>
              <a:buFont typeface="Arial"/>
              <a:buNone/>
            </a:pP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grpSp>
        <p:nvGrpSpPr>
          <p:cNvPr id="348" name="Google Shape;348;p41">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349" name="Google Shape;349;p41" descr="BLM Alaska Fire Service Masthead graphic" title="BLM Alaska Fire Service Masthead graphic"/>
            <p:cNvGrpSpPr/>
            <p:nvPr/>
          </p:nvGrpSpPr>
          <p:grpSpPr>
            <a:xfrm>
              <a:off x="0" y="0"/>
              <a:ext cx="9144003" cy="572198"/>
              <a:chOff x="0" y="0"/>
              <a:chExt cx="9144003" cy="572198"/>
            </a:xfrm>
          </p:grpSpPr>
          <p:pic>
            <p:nvPicPr>
              <p:cNvPr id="350" name="Google Shape;350;p41" descr="Black Topo line graphic" title="Black Topo line graphic"/>
              <p:cNvPicPr preferRelativeResize="0"/>
              <p:nvPr/>
            </p:nvPicPr>
            <p:blipFill rotWithShape="1">
              <a:blip r:embed="rId3">
                <a:alphaModFix/>
              </a:blip>
              <a:srcRect l="692" t="15710" r="17760" b="78415"/>
              <a:stretch/>
            </p:blipFill>
            <p:spPr>
              <a:xfrm>
                <a:off x="0" y="0"/>
                <a:ext cx="9144003" cy="489286"/>
              </a:xfrm>
              <a:prstGeom prst="rect">
                <a:avLst/>
              </a:prstGeom>
              <a:noFill/>
              <a:ln>
                <a:noFill/>
              </a:ln>
            </p:spPr>
          </p:pic>
          <p:pic>
            <p:nvPicPr>
              <p:cNvPr id="351" name="Google Shape;351;p41"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52" name="Google Shape;352;p4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353" name="Google Shape;353;p41"/>
            <p:cNvPicPr preferRelativeResize="0"/>
            <p:nvPr/>
          </p:nvPicPr>
          <p:blipFill rotWithShape="1">
            <a:blip r:embed="rId5">
              <a:alphaModFix/>
            </a:blip>
            <a:src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51CF29AF-5942-4E9D-8892-24E5E531342C}"/>
              </a:ext>
            </a:extLst>
          </p:cNvPr>
          <p:cNvSpPr>
            <a:spLocks noGrp="1"/>
          </p:cNvSpPr>
          <p:nvPr>
            <p:ph type="title"/>
          </p:nvPr>
        </p:nvSpPr>
        <p:spPr>
          <a:xfrm>
            <a:off x="311700" y="698801"/>
            <a:ext cx="8520600" cy="1020584"/>
          </a:xfrm>
        </p:spPr>
        <p:txBody>
          <a:bodyPr/>
          <a:lstStyle/>
          <a:p>
            <a:pPr rtl="0">
              <a:lnSpc>
                <a:spcPct val="114000"/>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Step 5: Slowly pour a small amount of water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upstream</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from the dam. Do not pour all the water yet. </a:t>
            </a:r>
            <a:endParaRPr lang="en-US" dirty="0">
              <a:effectLst/>
            </a:endParaRPr>
          </a:p>
        </p:txBody>
      </p:sp>
      <p:sp>
        <p:nvSpPr>
          <p:cNvPr id="356" name="Google Shape;356;p41"/>
          <p:cNvSpPr txBox="1"/>
          <p:nvPr/>
        </p:nvSpPr>
        <p:spPr>
          <a:xfrm>
            <a:off x="311700" y="1837981"/>
            <a:ext cx="3307500" cy="2778300"/>
          </a:xfrm>
          <a:prstGeom prst="rect">
            <a:avLst/>
          </a:prstGeom>
          <a:solidFill>
            <a:schemeClr val="dk1"/>
          </a:solid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1800" dirty="0">
                <a:solidFill>
                  <a:schemeClr val="lt1"/>
                </a:solidFill>
                <a:latin typeface="Roboto"/>
                <a:ea typeface="Roboto"/>
                <a:cs typeface="Roboto"/>
                <a:sym typeface="Roboto"/>
              </a:rPr>
              <a:t>What do you notice? </a:t>
            </a:r>
            <a:endParaRPr sz="1800" dirty="0">
              <a:solidFill>
                <a:schemeClr val="lt1"/>
              </a:solidFill>
              <a:latin typeface="Roboto"/>
              <a:ea typeface="Roboto"/>
              <a:cs typeface="Roboto"/>
              <a:sym typeface="Roboto"/>
            </a:endParaRPr>
          </a:p>
          <a:p>
            <a:pPr marL="0" lvl="0" indent="0" algn="l" rtl="0">
              <a:spcBef>
                <a:spcPts val="0"/>
              </a:spcBef>
              <a:spcAft>
                <a:spcPts val="0"/>
              </a:spcAft>
              <a:buNone/>
            </a:pPr>
            <a:endParaRPr sz="1800" dirty="0">
              <a:solidFill>
                <a:schemeClr val="lt1"/>
              </a:solidFill>
              <a:latin typeface="Roboto"/>
              <a:ea typeface="Roboto"/>
              <a:cs typeface="Roboto"/>
              <a:sym typeface="Roboto"/>
            </a:endParaRPr>
          </a:p>
          <a:p>
            <a:pPr marL="0" lvl="0" indent="0" algn="l" rtl="0">
              <a:spcBef>
                <a:spcPts val="0"/>
              </a:spcBef>
              <a:spcAft>
                <a:spcPts val="0"/>
              </a:spcAft>
              <a:buNone/>
            </a:pPr>
            <a:r>
              <a:rPr lang="en" sz="1800" dirty="0">
                <a:solidFill>
                  <a:schemeClr val="lt1"/>
                </a:solidFill>
                <a:latin typeface="Roboto"/>
                <a:ea typeface="Roboto"/>
                <a:cs typeface="Roboto"/>
                <a:sym typeface="Roboto"/>
              </a:rPr>
              <a:t>What do you call a lake that is created by a dam? </a:t>
            </a:r>
            <a:endParaRPr sz="1800" dirty="0">
              <a:solidFill>
                <a:schemeClr val="lt1"/>
              </a:solidFill>
              <a:latin typeface="Roboto"/>
              <a:ea typeface="Roboto"/>
              <a:cs typeface="Roboto"/>
              <a:sym typeface="Roboto"/>
            </a:endParaRPr>
          </a:p>
          <a:p>
            <a:pPr marL="0" lvl="0" indent="0" algn="l" rtl="0">
              <a:spcBef>
                <a:spcPts val="0"/>
              </a:spcBef>
              <a:spcAft>
                <a:spcPts val="0"/>
              </a:spcAft>
              <a:buNone/>
            </a:pPr>
            <a:endParaRPr sz="1800" dirty="0">
              <a:solidFill>
                <a:schemeClr val="lt1"/>
              </a:solidFill>
              <a:latin typeface="Roboto"/>
              <a:ea typeface="Roboto"/>
              <a:cs typeface="Roboto"/>
              <a:sym typeface="Roboto"/>
            </a:endParaRPr>
          </a:p>
          <a:p>
            <a:pPr marL="0" lvl="0" indent="0" algn="l" rtl="0">
              <a:spcBef>
                <a:spcPts val="0"/>
              </a:spcBef>
              <a:spcAft>
                <a:spcPts val="0"/>
              </a:spcAft>
              <a:buNone/>
            </a:pPr>
            <a:r>
              <a:rPr lang="en" sz="1800" dirty="0">
                <a:solidFill>
                  <a:schemeClr val="lt1"/>
                </a:solidFill>
                <a:latin typeface="Roboto"/>
                <a:ea typeface="Roboto"/>
                <a:cs typeface="Roboto"/>
                <a:sym typeface="Roboto"/>
              </a:rPr>
              <a:t>What do you think will happen when more water is added than what the dam is capable of holding back?</a:t>
            </a:r>
            <a:endParaRPr sz="1400" dirty="0">
              <a:solidFill>
                <a:schemeClr val="lt1"/>
              </a:solidFill>
              <a:latin typeface="Arial"/>
              <a:ea typeface="Arial"/>
              <a:cs typeface="Arial"/>
              <a:sym typeface="Arial"/>
            </a:endParaRPr>
          </a:p>
          <a:p>
            <a:pPr marL="0" marR="0" lvl="0" indent="0" algn="l" rtl="0">
              <a:spcBef>
                <a:spcPts val="0"/>
              </a:spcBef>
              <a:spcAft>
                <a:spcPts val="0"/>
              </a:spcAft>
              <a:buNone/>
            </a:pPr>
            <a:endParaRPr sz="1400" dirty="0">
              <a:solidFill>
                <a:schemeClr val="lt1"/>
              </a:solidFill>
              <a:latin typeface="Arial"/>
              <a:ea typeface="Arial"/>
              <a:cs typeface="Arial"/>
              <a:sym typeface="Arial"/>
            </a:endParaRPr>
          </a:p>
        </p:txBody>
      </p:sp>
      <p:pic>
        <p:nvPicPr>
          <p:cNvPr id="355" name="Google Shape;355;p41" descr="A photograph of a glass of water being poured into a glass cake pan filled with flour. The water is pooling up behind the rock that's acting like a dam."/>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194224" y="1718694"/>
            <a:ext cx="4074853" cy="2723753"/>
          </a:xfrm>
          <a:prstGeom prst="rect">
            <a:avLst/>
          </a:prstGeom>
          <a:noFill/>
          <a:ln>
            <a:noFill/>
          </a:ln>
        </p:spPr>
      </p:pic>
      <p:sp>
        <p:nvSpPr>
          <p:cNvPr id="12" name="Google Shape;251;p34">
            <a:extLst>
              <a:ext uri="{FF2B5EF4-FFF2-40B4-BE49-F238E27FC236}">
                <a16:creationId xmlns:a16="http://schemas.microsoft.com/office/drawing/2014/main" id="{65AF71FF-68BC-4FA8-95F7-B09BC5DBD986}"/>
              </a:ext>
            </a:extLst>
          </p:cNvPr>
          <p:cNvSpPr txBox="1"/>
          <p:nvPr/>
        </p:nvSpPr>
        <p:spPr>
          <a:xfrm>
            <a:off x="6341910" y="4400852"/>
            <a:ext cx="2008984" cy="430857"/>
          </a:xfrm>
          <a:prstGeom prst="rect">
            <a:avLst/>
          </a:prstGeom>
          <a:noFill/>
          <a:ln>
            <a:noFill/>
          </a:ln>
          <a:effectLst>
            <a:outerShdw blurRad="57150" algn="bl" rotWithShape="0">
              <a:srgbClr val="000000"/>
            </a:outerShdw>
          </a:effectLst>
        </p:spPr>
        <p:txBody>
          <a:bodyPr spcFirstLastPara="1" wrap="square" lIns="91425" tIns="91425" rIns="91425" bIns="91425" anchor="t" anchorCtr="0">
            <a:spAutoFit/>
          </a:bodyPr>
          <a:lstStyle/>
          <a:p>
            <a:pPr algn="r">
              <a:buClr>
                <a:schemeClr val="dk1"/>
              </a:buClr>
              <a:buSzPts val="1100"/>
            </a:pP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800" dirty="0" err="1">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Kaitlan</a:t>
            </a: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800" dirty="0" err="1">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McLallen</a:t>
            </a: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APU</a:t>
            </a:r>
          </a:p>
          <a:p>
            <a:pPr marL="0" lvl="0" indent="0" algn="r" rtl="0">
              <a:spcBef>
                <a:spcPts val="0"/>
              </a:spcBef>
              <a:spcAft>
                <a:spcPts val="0"/>
              </a:spcAft>
              <a:buClr>
                <a:schemeClr val="dk1"/>
              </a:buClr>
              <a:buSzPts val="1100"/>
              <a:buFont typeface="Arial"/>
              <a:buNone/>
            </a:pP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grpSp>
        <p:nvGrpSpPr>
          <p:cNvPr id="362" name="Google Shape;362;p42">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363" name="Google Shape;363;p42" descr="BLM Alaska Fire Service Masthead graphic" title="BLM Alaska Fire Service Masthead graphic"/>
            <p:cNvGrpSpPr/>
            <p:nvPr/>
          </p:nvGrpSpPr>
          <p:grpSpPr>
            <a:xfrm>
              <a:off x="0" y="0"/>
              <a:ext cx="9144003" cy="572198"/>
              <a:chOff x="0" y="0"/>
              <a:chExt cx="9144003" cy="572198"/>
            </a:xfrm>
          </p:grpSpPr>
          <p:pic>
            <p:nvPicPr>
              <p:cNvPr id="364" name="Google Shape;364;p42" descr="Black Topo line graphic" title="Black Topo line graphic"/>
              <p:cNvPicPr preferRelativeResize="0"/>
              <p:nvPr/>
            </p:nvPicPr>
            <p:blipFill rotWithShape="1">
              <a:blip r:embed="rId3">
                <a:alphaModFix/>
              </a:blip>
              <a:srcRect l="692" t="15710" r="17760" b="78415"/>
              <a:stretch/>
            </p:blipFill>
            <p:spPr>
              <a:xfrm>
                <a:off x="0" y="0"/>
                <a:ext cx="9144003" cy="489286"/>
              </a:xfrm>
              <a:prstGeom prst="rect">
                <a:avLst/>
              </a:prstGeom>
              <a:noFill/>
              <a:ln>
                <a:noFill/>
              </a:ln>
            </p:spPr>
          </p:pic>
          <p:pic>
            <p:nvPicPr>
              <p:cNvPr id="365" name="Google Shape;365;p42"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66" name="Google Shape;366;p4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367" name="Google Shape;367;p42"/>
            <p:cNvPicPr preferRelativeResize="0"/>
            <p:nvPr/>
          </p:nvPicPr>
          <p:blipFill rotWithShape="1">
            <a:blip r:embed="rId5">
              <a:alphaModFix/>
            </a:blip>
            <a:src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24F62FC3-E283-49F3-B5D5-362C137D86D3}"/>
              </a:ext>
            </a:extLst>
          </p:cNvPr>
          <p:cNvSpPr>
            <a:spLocks noGrp="1"/>
          </p:cNvSpPr>
          <p:nvPr>
            <p:ph type="title"/>
          </p:nvPr>
        </p:nvSpPr>
        <p:spPr>
          <a:xfrm>
            <a:off x="311700" y="714128"/>
            <a:ext cx="8520600" cy="572700"/>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Step 6: Gradually add more water until it starts to spill over the top of the dam. </a:t>
            </a:r>
            <a:endParaRPr lang="en-US">
              <a:effectLst/>
            </a:endParaRPr>
          </a:p>
        </p:txBody>
      </p:sp>
      <p:sp>
        <p:nvSpPr>
          <p:cNvPr id="371" name="Google Shape;371;p42"/>
          <p:cNvSpPr txBox="1"/>
          <p:nvPr/>
        </p:nvSpPr>
        <p:spPr>
          <a:xfrm>
            <a:off x="311700" y="1365455"/>
            <a:ext cx="2940000" cy="3393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1800" dirty="0">
                <a:solidFill>
                  <a:schemeClr val="lt1"/>
                </a:solidFill>
                <a:latin typeface="Roboto"/>
                <a:ea typeface="Roboto"/>
                <a:cs typeface="Roboto"/>
                <a:sym typeface="Roboto"/>
              </a:rPr>
              <a:t>Think about the parts of a dam you learned about earlier in the lesson. </a:t>
            </a:r>
            <a:endParaRPr sz="1800" dirty="0">
              <a:solidFill>
                <a:schemeClr val="lt1"/>
              </a:solidFill>
              <a:latin typeface="Roboto"/>
              <a:ea typeface="Roboto"/>
              <a:cs typeface="Roboto"/>
              <a:sym typeface="Roboto"/>
            </a:endParaRPr>
          </a:p>
          <a:p>
            <a:pPr marL="0" lvl="0" indent="0" algn="l" rtl="0">
              <a:spcBef>
                <a:spcPts val="0"/>
              </a:spcBef>
              <a:spcAft>
                <a:spcPts val="0"/>
              </a:spcAft>
              <a:buClr>
                <a:schemeClr val="dk1"/>
              </a:buClr>
              <a:buFont typeface="Arial"/>
              <a:buNone/>
            </a:pPr>
            <a:endParaRPr sz="1800" dirty="0">
              <a:solidFill>
                <a:schemeClr val="lt1"/>
              </a:solidFill>
              <a:latin typeface="Roboto"/>
              <a:ea typeface="Roboto"/>
              <a:cs typeface="Roboto"/>
              <a:sym typeface="Roboto"/>
            </a:endParaRPr>
          </a:p>
          <a:p>
            <a:pPr marL="0" lvl="0" indent="0" algn="l" rtl="0">
              <a:spcBef>
                <a:spcPts val="0"/>
              </a:spcBef>
              <a:spcAft>
                <a:spcPts val="0"/>
              </a:spcAft>
              <a:buClr>
                <a:schemeClr val="dk1"/>
              </a:buClr>
              <a:buFont typeface="Arial"/>
              <a:buNone/>
            </a:pPr>
            <a:r>
              <a:rPr lang="en" sz="1800" dirty="0">
                <a:solidFill>
                  <a:schemeClr val="lt1"/>
                </a:solidFill>
                <a:latin typeface="Roboto"/>
                <a:ea typeface="Roboto"/>
                <a:cs typeface="Roboto"/>
                <a:sym typeface="Roboto"/>
              </a:rPr>
              <a:t>What could you add or change to help control the flow of water?</a:t>
            </a:r>
            <a:endParaRPr sz="1800" dirty="0">
              <a:solidFill>
                <a:schemeClr val="lt1"/>
              </a:solidFill>
              <a:latin typeface="Roboto"/>
              <a:ea typeface="Roboto"/>
              <a:cs typeface="Roboto"/>
              <a:sym typeface="Roboto"/>
            </a:endParaRPr>
          </a:p>
          <a:p>
            <a:pPr marL="0" lvl="0" indent="0" algn="l" rtl="0">
              <a:spcBef>
                <a:spcPts val="0"/>
              </a:spcBef>
              <a:spcAft>
                <a:spcPts val="0"/>
              </a:spcAft>
              <a:buClr>
                <a:schemeClr val="dk1"/>
              </a:buClr>
              <a:buFont typeface="Arial"/>
              <a:buNone/>
            </a:pPr>
            <a:endParaRPr sz="1800" dirty="0">
              <a:solidFill>
                <a:schemeClr val="lt1"/>
              </a:solidFill>
              <a:latin typeface="Roboto"/>
              <a:ea typeface="Roboto"/>
              <a:cs typeface="Roboto"/>
              <a:sym typeface="Roboto"/>
            </a:endParaRPr>
          </a:p>
          <a:p>
            <a:pPr marL="0" lvl="0" indent="0" algn="l" rtl="0">
              <a:spcBef>
                <a:spcPts val="0"/>
              </a:spcBef>
              <a:spcAft>
                <a:spcPts val="0"/>
              </a:spcAft>
              <a:buClr>
                <a:schemeClr val="dk1"/>
              </a:buClr>
              <a:buFont typeface="Arial"/>
              <a:buNone/>
            </a:pPr>
            <a:r>
              <a:rPr lang="en" sz="1800" dirty="0">
                <a:solidFill>
                  <a:schemeClr val="lt1"/>
                </a:solidFill>
                <a:latin typeface="Roboto"/>
                <a:ea typeface="Roboto"/>
                <a:cs typeface="Roboto"/>
                <a:sym typeface="Roboto"/>
              </a:rPr>
              <a:t>What could you add or change to help move water from the </a:t>
            </a:r>
            <a:r>
              <a:rPr lang="en" sz="1800" dirty="0">
                <a:solidFill>
                  <a:schemeClr val="bg1"/>
                </a:solidFill>
                <a:latin typeface="Roboto"/>
                <a:ea typeface="Roboto"/>
                <a:cs typeface="Roboto"/>
                <a:sym typeface="Roboto"/>
              </a:rPr>
              <a:t>reservoir</a:t>
            </a:r>
            <a:r>
              <a:rPr lang="en" sz="1800" dirty="0">
                <a:solidFill>
                  <a:schemeClr val="lt1"/>
                </a:solidFill>
                <a:latin typeface="Roboto"/>
                <a:ea typeface="Roboto"/>
                <a:cs typeface="Roboto"/>
                <a:sym typeface="Roboto"/>
              </a:rPr>
              <a:t> to a different location? </a:t>
            </a:r>
            <a:endParaRPr sz="1800" dirty="0">
              <a:solidFill>
                <a:schemeClr val="lt1"/>
              </a:solidFill>
              <a:latin typeface="Roboto"/>
              <a:ea typeface="Roboto"/>
              <a:cs typeface="Roboto"/>
              <a:sym typeface="Roboto"/>
            </a:endParaRPr>
          </a:p>
        </p:txBody>
      </p:sp>
      <p:pic>
        <p:nvPicPr>
          <p:cNvPr id="369" name="Google Shape;369;p42" descr="A photograph of a glass of water being poured into a glass cake pan filled with flour. The water is pooling up behind the rock that's acting like a dam and spilling over the top."/>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709460" y="1373808"/>
            <a:ext cx="2245423" cy="3380275"/>
          </a:xfrm>
          <a:prstGeom prst="rect">
            <a:avLst/>
          </a:prstGeom>
          <a:noFill/>
          <a:ln>
            <a:noFill/>
          </a:ln>
        </p:spPr>
      </p:pic>
      <p:pic>
        <p:nvPicPr>
          <p:cNvPr id="370" name="Google Shape;370;p42" descr="A photograph of a glass of water being poured into a glass cake pan filled with flour. The water is pooling up behind the rock that's acting like a dam and spilling over the top."/>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220035" y="1368542"/>
            <a:ext cx="2252423" cy="3390813"/>
          </a:xfrm>
          <a:prstGeom prst="rect">
            <a:avLst/>
          </a:prstGeom>
          <a:noFill/>
          <a:ln>
            <a:noFill/>
          </a:ln>
        </p:spPr>
      </p:pic>
      <p:sp>
        <p:nvSpPr>
          <p:cNvPr id="13" name="Google Shape;251;p34">
            <a:extLst>
              <a:ext uri="{FF2B5EF4-FFF2-40B4-BE49-F238E27FC236}">
                <a16:creationId xmlns:a16="http://schemas.microsoft.com/office/drawing/2014/main" id="{D722FDC9-1F85-444E-906C-63B0BA810E50}"/>
              </a:ext>
            </a:extLst>
          </p:cNvPr>
          <p:cNvSpPr txBox="1"/>
          <p:nvPr/>
        </p:nvSpPr>
        <p:spPr>
          <a:xfrm>
            <a:off x="7163001" y="4712643"/>
            <a:ext cx="1381376" cy="430857"/>
          </a:xfrm>
          <a:prstGeom prst="rect">
            <a:avLst/>
          </a:prstGeom>
          <a:noFill/>
          <a:ln>
            <a:noFill/>
          </a:ln>
          <a:effectLst>
            <a:outerShdw blurRad="57150" algn="bl" rotWithShape="0">
              <a:srgbClr val="000000"/>
            </a:outerShdw>
          </a:effectLst>
        </p:spPr>
        <p:txBody>
          <a:bodyPr spcFirstLastPara="1" wrap="square" lIns="91425" tIns="91425" rIns="91425" bIns="91425" anchor="t" anchorCtr="0">
            <a:spAutoFit/>
          </a:bodyPr>
          <a:lstStyle/>
          <a:p>
            <a:pPr algn="r">
              <a:buClr>
                <a:schemeClr val="dk1"/>
              </a:buClr>
              <a:buSzPts val="1100"/>
            </a:pPr>
            <a:r>
              <a:rPr lang="en"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a:sym typeface="Roboto"/>
              </a:rPr>
              <a:t>© </a:t>
            </a:r>
            <a:r>
              <a:rPr lang="en-US" sz="800" dirty="0" err="1">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Kaitlan</a:t>
            </a: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800" dirty="0" err="1">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McLallen</a:t>
            </a: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APU</a:t>
            </a:r>
          </a:p>
          <a:p>
            <a:pPr marL="0" lvl="0" indent="0" algn="r" rtl="0">
              <a:spcBef>
                <a:spcPts val="0"/>
              </a:spcBef>
              <a:spcAft>
                <a:spcPts val="0"/>
              </a:spcAft>
              <a:buClr>
                <a:schemeClr val="dk1"/>
              </a:buClr>
              <a:buSzPts val="1100"/>
              <a:buFont typeface="Arial"/>
              <a:buNone/>
            </a:pP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grpSp>
        <p:nvGrpSpPr>
          <p:cNvPr id="377" name="Google Shape;377;p43">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378" name="Google Shape;378;p43" descr="BLM Alaska Fire Service Masthead graphic" title="BLM Alaska Fire Service Masthead graphic"/>
            <p:cNvGrpSpPr/>
            <p:nvPr/>
          </p:nvGrpSpPr>
          <p:grpSpPr>
            <a:xfrm>
              <a:off x="0" y="0"/>
              <a:ext cx="9144003" cy="572198"/>
              <a:chOff x="0" y="0"/>
              <a:chExt cx="9144003" cy="572198"/>
            </a:xfrm>
          </p:grpSpPr>
          <p:pic>
            <p:nvPicPr>
              <p:cNvPr id="379" name="Google Shape;379;p43" descr="Black Topo line graphic" title="Black Topo line graphic"/>
              <p:cNvPicPr preferRelativeResize="0"/>
              <p:nvPr/>
            </p:nvPicPr>
            <p:blipFill rotWithShape="1">
              <a:blip r:embed="rId3">
                <a:alphaModFix/>
              </a:blip>
              <a:srcRect l="693" t="15709" r="17760" b="78416"/>
              <a:stretch/>
            </p:blipFill>
            <p:spPr>
              <a:xfrm>
                <a:off x="0" y="0"/>
                <a:ext cx="9144003" cy="489286"/>
              </a:xfrm>
              <a:prstGeom prst="rect">
                <a:avLst/>
              </a:prstGeom>
              <a:noFill/>
              <a:ln>
                <a:noFill/>
              </a:ln>
            </p:spPr>
          </p:pic>
          <p:pic>
            <p:nvPicPr>
              <p:cNvPr id="380" name="Google Shape;380;p43"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81" name="Google Shape;381;p4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382" name="Google Shape;382;p43"/>
            <p:cNvPicPr preferRelativeResize="0"/>
            <p:nvPr/>
          </p:nvPicPr>
          <p:blipFill rotWithShape="1">
            <a:blip r:embed="rId5">
              <a:alphaModFix/>
            </a:blip>
            <a:src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30DA467B-2931-4A17-8093-C5267F86D83B}"/>
              </a:ext>
            </a:extLst>
          </p:cNvPr>
          <p:cNvSpPr>
            <a:spLocks noGrp="1"/>
          </p:cNvSpPr>
          <p:nvPr>
            <p:ph type="title"/>
          </p:nvPr>
        </p:nvSpPr>
        <p:spPr>
          <a:xfrm>
            <a:off x="311700" y="654299"/>
            <a:ext cx="8520600" cy="760614"/>
          </a:xfrm>
        </p:spPr>
        <p:txBody>
          <a:bodyPr/>
          <a:lstStyle/>
          <a:p>
            <a:pPr rtl="0">
              <a:lnSpc>
                <a:spcPct val="114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Step 7: Experiment with your model. Feel free to create new rivers, mountains, dams, spillways, and diversion tunnels. </a:t>
            </a:r>
            <a:endParaRPr lang="en-US">
              <a:effectLst/>
            </a:endParaRPr>
          </a:p>
        </p:txBody>
      </p:sp>
      <p:pic>
        <p:nvPicPr>
          <p:cNvPr id="384" name="Google Shape;384;p43" descr="A photograph of a glass of water being poured into a glass cake pan filled with flour. The water is pooling up behind the rock that's acting like a dam and spilling over the top."/>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379599" y="1448533"/>
            <a:ext cx="2384801" cy="3530434"/>
          </a:xfrm>
          <a:prstGeom prst="rect">
            <a:avLst/>
          </a:prstGeom>
          <a:noFill/>
          <a:ln>
            <a:noFill/>
          </a:ln>
        </p:spPr>
      </p:pic>
      <p:sp>
        <p:nvSpPr>
          <p:cNvPr id="11" name="Google Shape;251;p34">
            <a:extLst>
              <a:ext uri="{FF2B5EF4-FFF2-40B4-BE49-F238E27FC236}">
                <a16:creationId xmlns:a16="http://schemas.microsoft.com/office/drawing/2014/main" id="{2545B9C3-EBB6-4CE3-837E-1937C11418A6}"/>
              </a:ext>
            </a:extLst>
          </p:cNvPr>
          <p:cNvSpPr txBox="1"/>
          <p:nvPr/>
        </p:nvSpPr>
        <p:spPr>
          <a:xfrm>
            <a:off x="4988315" y="4763538"/>
            <a:ext cx="2008984" cy="430857"/>
          </a:xfrm>
          <a:prstGeom prst="rect">
            <a:avLst/>
          </a:prstGeom>
          <a:noFill/>
          <a:ln>
            <a:noFill/>
          </a:ln>
          <a:effectLst>
            <a:outerShdw blurRad="57150" algn="bl" rotWithShape="0">
              <a:srgbClr val="000000"/>
            </a:outerShdw>
          </a:effectLst>
        </p:spPr>
        <p:txBody>
          <a:bodyPr spcFirstLastPara="1" wrap="square" lIns="91425" tIns="91425" rIns="91425" bIns="91425" anchor="t" anchorCtr="0">
            <a:spAutoFit/>
          </a:bodyPr>
          <a:lstStyle/>
          <a:p>
            <a:pPr algn="r">
              <a:buClr>
                <a:schemeClr val="dk1"/>
              </a:buClr>
              <a:buSzPts val="1100"/>
            </a:pPr>
            <a:r>
              <a:rPr lang="en"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a:sym typeface="Roboto"/>
              </a:rPr>
              <a:t>© </a:t>
            </a:r>
            <a:r>
              <a:rPr lang="en-US" sz="800" dirty="0" err="1">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Kaitlan</a:t>
            </a: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800" dirty="0" err="1">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McLallen</a:t>
            </a:r>
            <a:r>
              <a:rPr lang="en-US" sz="8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APU</a:t>
            </a:r>
          </a:p>
          <a:p>
            <a:pPr marL="0" lvl="0" indent="0" algn="r" rtl="0">
              <a:spcBef>
                <a:spcPts val="0"/>
              </a:spcBef>
              <a:spcAft>
                <a:spcPts val="0"/>
              </a:spcAft>
              <a:buClr>
                <a:schemeClr val="dk1"/>
              </a:buClr>
              <a:buSzPts val="1100"/>
              <a:buFont typeface="Arial"/>
              <a:buNone/>
            </a:pP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pSp>
        <p:nvGrpSpPr>
          <p:cNvPr id="390" name="Google Shape;390;p44">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391" name="Google Shape;391;p44" descr="BLM Alaska Fire Service Masthead graphic" title="BLM Alaska Fire Service Masthead graphic"/>
            <p:cNvGrpSpPr/>
            <p:nvPr/>
          </p:nvGrpSpPr>
          <p:grpSpPr>
            <a:xfrm>
              <a:off x="0" y="0"/>
              <a:ext cx="9144003" cy="572198"/>
              <a:chOff x="0" y="0"/>
              <a:chExt cx="9144003" cy="572198"/>
            </a:xfrm>
          </p:grpSpPr>
          <p:pic>
            <p:nvPicPr>
              <p:cNvPr id="392" name="Google Shape;392;p44" descr="Black Topo line graphic" title="Black Topo line graphic"/>
              <p:cNvPicPr preferRelativeResize="0"/>
              <p:nvPr/>
            </p:nvPicPr>
            <p:blipFill rotWithShape="1">
              <a:blip r:embed="rId3">
                <a:alphaModFix/>
              </a:blip>
              <a:srcRect l="692" t="15710" r="17760" b="78415"/>
              <a:stretch/>
            </p:blipFill>
            <p:spPr>
              <a:xfrm>
                <a:off x="0" y="0"/>
                <a:ext cx="9144003" cy="489286"/>
              </a:xfrm>
              <a:prstGeom prst="rect">
                <a:avLst/>
              </a:prstGeom>
              <a:noFill/>
              <a:ln>
                <a:noFill/>
              </a:ln>
            </p:spPr>
          </p:pic>
          <p:pic>
            <p:nvPicPr>
              <p:cNvPr id="393" name="Google Shape;393;p4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94" name="Google Shape;394;p4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395" name="Google Shape;395;p44"/>
            <p:cNvPicPr preferRelativeResize="0"/>
            <p:nvPr/>
          </p:nvPicPr>
          <p:blipFill rotWithShape="1">
            <a:blip r:embed="rId5">
              <a:alphaModFix/>
            </a:blip>
            <a:src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9DD5EB2D-BDE6-4070-A1CD-8088D8F98B06}"/>
              </a:ext>
            </a:extLst>
          </p:cNvPr>
          <p:cNvSpPr>
            <a:spLocks noGrp="1"/>
          </p:cNvSpPr>
          <p:nvPr>
            <p:ph type="title"/>
          </p:nvPr>
        </p:nvSpPr>
        <p:spPr>
          <a:xfrm>
            <a:off x="311700" y="700401"/>
            <a:ext cx="8520600" cy="572700"/>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Step 8: Clean up your model materials. </a:t>
            </a:r>
            <a:r>
              <a:rPr lang="en" sz="1800" dirty="0">
                <a:solidFill>
                  <a:schemeClr val="lt1"/>
                </a:solidFill>
                <a:latin typeface="Roboto"/>
                <a:ea typeface="Roboto"/>
                <a:cs typeface="Roboto"/>
                <a:sym typeface="Roboto"/>
              </a:rPr>
              <a:t> </a:t>
            </a:r>
            <a:endParaRPr lang="en-US" dirty="0"/>
          </a:p>
        </p:txBody>
      </p:sp>
      <p:sp>
        <p:nvSpPr>
          <p:cNvPr id="389" name="Google Shape;389;p44"/>
          <p:cNvSpPr txBox="1">
            <a:spLocks noGrp="1"/>
          </p:cNvSpPr>
          <p:nvPr>
            <p:ph type="body" idx="1"/>
          </p:nvPr>
        </p:nvSpPr>
        <p:spPr>
          <a:xfrm>
            <a:off x="161365" y="991240"/>
            <a:ext cx="8670935" cy="1129535"/>
          </a:xfrm>
          <a:prstGeom prst="rect">
            <a:avLst/>
          </a:prstGeom>
          <a:noFill/>
          <a:ln>
            <a:noFill/>
          </a:ln>
        </p:spPr>
        <p:txBody>
          <a:bodyPr spcFirstLastPara="1" wrap="square" lIns="91425" tIns="91425" rIns="91425" bIns="91425" anchor="t" anchorCtr="0">
            <a:noAutofit/>
          </a:bodyPr>
          <a:lstStyle/>
          <a:p>
            <a:pPr marL="114300" lvl="0" indent="0" rtl="0">
              <a:lnSpc>
                <a:spcPct val="115000"/>
              </a:lnSpc>
              <a:spcBef>
                <a:spcPts val="1600"/>
              </a:spcBef>
              <a:spcAft>
                <a:spcPts val="0"/>
              </a:spcAft>
              <a:buClr>
                <a:schemeClr val="lt1"/>
              </a:buClr>
              <a:buSzPts val="1800"/>
              <a:buNone/>
            </a:pPr>
            <a:r>
              <a:rPr lang="en" sz="1800" b="1" dirty="0">
                <a:solidFill>
                  <a:schemeClr val="lt1"/>
                </a:solidFill>
                <a:latin typeface="Roboto"/>
                <a:ea typeface="Roboto"/>
                <a:cs typeface="Roboto"/>
                <a:sym typeface="Roboto"/>
              </a:rPr>
              <a:t>Optional</a:t>
            </a:r>
            <a:r>
              <a:rPr lang="en" sz="1800" dirty="0">
                <a:solidFill>
                  <a:schemeClr val="lt1"/>
                </a:solidFill>
                <a:latin typeface="Roboto"/>
                <a:ea typeface="Roboto"/>
                <a:cs typeface="Roboto"/>
                <a:sym typeface="Roboto"/>
              </a:rPr>
              <a:t>: If you used flour for this activity,  you can use the flour to create play dough instead of throwing it away!</a:t>
            </a:r>
            <a:endParaRPr sz="1500" dirty="0">
              <a:solidFill>
                <a:schemeClr val="lt1"/>
              </a:solidFill>
              <a:latin typeface="Roboto"/>
              <a:ea typeface="Roboto"/>
              <a:cs typeface="Roboto"/>
              <a:sym typeface="Roboto"/>
            </a:endParaRPr>
          </a:p>
        </p:txBody>
      </p:sp>
      <p:sp>
        <p:nvSpPr>
          <p:cNvPr id="397" name="Google Shape;397;p44"/>
          <p:cNvSpPr txBox="1">
            <a:spLocks noGrp="1"/>
          </p:cNvSpPr>
          <p:nvPr>
            <p:ph type="body" idx="1"/>
          </p:nvPr>
        </p:nvSpPr>
        <p:spPr>
          <a:xfrm>
            <a:off x="853800" y="2120775"/>
            <a:ext cx="3086100" cy="239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chemeClr val="lt1"/>
                </a:solidFill>
                <a:latin typeface="Roboto"/>
                <a:ea typeface="Roboto"/>
                <a:cs typeface="Roboto"/>
                <a:sym typeface="Roboto"/>
              </a:rPr>
              <a:t>Play dough recipe:</a:t>
            </a:r>
            <a:endParaRPr sz="1600">
              <a:solidFill>
                <a:schemeClr val="lt1"/>
              </a:solidFill>
              <a:latin typeface="Roboto"/>
              <a:ea typeface="Roboto"/>
              <a:cs typeface="Roboto"/>
              <a:sym typeface="Roboto"/>
            </a:endParaRPr>
          </a:p>
          <a:p>
            <a:pPr marL="457200" lvl="0" indent="-330200" algn="l" rtl="0">
              <a:lnSpc>
                <a:spcPct val="115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1 cup flour</a:t>
            </a:r>
            <a:endParaRPr sz="1600">
              <a:solidFill>
                <a:schemeClr val="lt1"/>
              </a:solidFill>
              <a:latin typeface="Roboto"/>
              <a:ea typeface="Roboto"/>
              <a:cs typeface="Roboto"/>
              <a:sym typeface="Roboto"/>
            </a:endParaRPr>
          </a:p>
          <a:p>
            <a:pPr marL="457200" lvl="0" indent="-330200" algn="l" rtl="0">
              <a:lnSpc>
                <a:spcPct val="115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½ cup salt</a:t>
            </a:r>
            <a:endParaRPr sz="1600">
              <a:solidFill>
                <a:schemeClr val="lt1"/>
              </a:solidFill>
              <a:latin typeface="Roboto"/>
              <a:ea typeface="Roboto"/>
              <a:cs typeface="Roboto"/>
              <a:sym typeface="Roboto"/>
            </a:endParaRPr>
          </a:p>
          <a:p>
            <a:pPr marL="457200" lvl="0" indent="-330200" algn="l" rtl="0">
              <a:lnSpc>
                <a:spcPct val="115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1 cup water</a:t>
            </a:r>
            <a:endParaRPr sz="1600">
              <a:solidFill>
                <a:schemeClr val="lt1"/>
              </a:solidFill>
              <a:latin typeface="Roboto"/>
              <a:ea typeface="Roboto"/>
              <a:cs typeface="Roboto"/>
              <a:sym typeface="Roboto"/>
            </a:endParaRPr>
          </a:p>
          <a:p>
            <a:pPr marL="457200" lvl="0" indent="-330200" algn="l" rtl="0">
              <a:lnSpc>
                <a:spcPct val="115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1 tablespoon vegetable oil</a:t>
            </a:r>
            <a:endParaRPr sz="1600">
              <a:solidFill>
                <a:schemeClr val="lt1"/>
              </a:solidFill>
              <a:latin typeface="Roboto"/>
              <a:ea typeface="Roboto"/>
              <a:cs typeface="Roboto"/>
              <a:sym typeface="Roboto"/>
            </a:endParaRPr>
          </a:p>
          <a:p>
            <a:pPr marL="457200" lvl="0" indent="-330200" algn="l" rtl="0">
              <a:lnSpc>
                <a:spcPct val="115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2 teaspoons cream of tartar</a:t>
            </a:r>
            <a:endParaRPr sz="1600">
              <a:solidFill>
                <a:schemeClr val="lt1"/>
              </a:solidFill>
              <a:latin typeface="Roboto"/>
              <a:ea typeface="Roboto"/>
              <a:cs typeface="Roboto"/>
              <a:sym typeface="Roboto"/>
            </a:endParaRPr>
          </a:p>
          <a:p>
            <a:pPr marL="457200" lvl="0" indent="-330200" algn="l" rtl="0">
              <a:lnSpc>
                <a:spcPct val="115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food coloring (optional)</a:t>
            </a:r>
            <a:endParaRPr sz="1600">
              <a:solidFill>
                <a:schemeClr val="lt1"/>
              </a:solidFill>
              <a:latin typeface="Roboto"/>
              <a:ea typeface="Roboto"/>
              <a:cs typeface="Roboto"/>
              <a:sym typeface="Roboto"/>
            </a:endParaRPr>
          </a:p>
        </p:txBody>
      </p:sp>
      <p:sp>
        <p:nvSpPr>
          <p:cNvPr id="398" name="Google Shape;398;p44"/>
          <p:cNvSpPr txBox="1">
            <a:spLocks noGrp="1"/>
          </p:cNvSpPr>
          <p:nvPr>
            <p:ph type="body" idx="1"/>
          </p:nvPr>
        </p:nvSpPr>
        <p:spPr>
          <a:xfrm>
            <a:off x="4740000" y="2120775"/>
            <a:ext cx="3304200" cy="239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dirty="0">
                <a:solidFill>
                  <a:schemeClr val="lt1"/>
                </a:solidFill>
                <a:latin typeface="Roboto"/>
                <a:ea typeface="Roboto"/>
                <a:cs typeface="Roboto"/>
                <a:sym typeface="Roboto"/>
              </a:rPr>
              <a:t>Play dough directions:</a:t>
            </a:r>
            <a:endParaRPr sz="1600" dirty="0">
              <a:solidFill>
                <a:schemeClr val="lt1"/>
              </a:solidFill>
              <a:latin typeface="Roboto"/>
              <a:ea typeface="Roboto"/>
              <a:cs typeface="Roboto"/>
              <a:sym typeface="Roboto"/>
            </a:endParaRPr>
          </a:p>
          <a:p>
            <a:pPr marL="457200" lvl="0" indent="-330200" algn="l" rtl="0">
              <a:lnSpc>
                <a:spcPct val="115000"/>
              </a:lnSpc>
              <a:spcBef>
                <a:spcPts val="0"/>
              </a:spcBef>
              <a:spcAft>
                <a:spcPts val="0"/>
              </a:spcAft>
              <a:buClr>
                <a:schemeClr val="lt1"/>
              </a:buClr>
              <a:buSzPts val="1600"/>
              <a:buFont typeface="Roboto"/>
              <a:buChar char="●"/>
            </a:pPr>
            <a:r>
              <a:rPr lang="en" sz="1600" dirty="0">
                <a:solidFill>
                  <a:schemeClr val="lt1"/>
                </a:solidFill>
                <a:latin typeface="Roboto"/>
                <a:ea typeface="Roboto"/>
                <a:cs typeface="Roboto"/>
                <a:sym typeface="Roboto"/>
              </a:rPr>
              <a:t>Mix all ingredients in a saucepan.</a:t>
            </a:r>
            <a:endParaRPr sz="1600" dirty="0">
              <a:solidFill>
                <a:schemeClr val="lt1"/>
              </a:solidFill>
              <a:latin typeface="Roboto"/>
              <a:ea typeface="Roboto"/>
              <a:cs typeface="Roboto"/>
              <a:sym typeface="Roboto"/>
            </a:endParaRPr>
          </a:p>
          <a:p>
            <a:pPr marL="457200" lvl="0" indent="-330200" algn="l" rtl="0">
              <a:lnSpc>
                <a:spcPct val="115000"/>
              </a:lnSpc>
              <a:spcBef>
                <a:spcPts val="0"/>
              </a:spcBef>
              <a:spcAft>
                <a:spcPts val="0"/>
              </a:spcAft>
              <a:buClr>
                <a:schemeClr val="lt1"/>
              </a:buClr>
              <a:buSzPts val="1600"/>
              <a:buFont typeface="Roboto"/>
              <a:buChar char="●"/>
            </a:pPr>
            <a:r>
              <a:rPr lang="en" sz="1600" dirty="0">
                <a:solidFill>
                  <a:schemeClr val="lt1"/>
                </a:solidFill>
                <a:latin typeface="Roboto"/>
                <a:ea typeface="Roboto"/>
                <a:cs typeface="Roboto"/>
                <a:sym typeface="Roboto"/>
              </a:rPr>
              <a:t>Cook ingredients on medium heat until thickened.</a:t>
            </a:r>
            <a:endParaRPr sz="1600" dirty="0">
              <a:solidFill>
                <a:schemeClr val="lt1"/>
              </a:solidFill>
              <a:latin typeface="Roboto"/>
              <a:ea typeface="Roboto"/>
              <a:cs typeface="Roboto"/>
              <a:sym typeface="Roboto"/>
            </a:endParaRPr>
          </a:p>
          <a:p>
            <a:pPr marL="457200" lvl="0" indent="-330200" algn="l" rtl="0">
              <a:lnSpc>
                <a:spcPct val="115000"/>
              </a:lnSpc>
              <a:spcBef>
                <a:spcPts val="0"/>
              </a:spcBef>
              <a:spcAft>
                <a:spcPts val="0"/>
              </a:spcAft>
              <a:buClr>
                <a:schemeClr val="lt1"/>
              </a:buClr>
              <a:buSzPts val="1600"/>
              <a:buFont typeface="Roboto"/>
              <a:buChar char="●"/>
            </a:pPr>
            <a:r>
              <a:rPr lang="en" sz="1600" dirty="0">
                <a:solidFill>
                  <a:schemeClr val="lt1"/>
                </a:solidFill>
                <a:latin typeface="Roboto"/>
                <a:ea typeface="Roboto"/>
                <a:cs typeface="Roboto"/>
                <a:sym typeface="Roboto"/>
              </a:rPr>
              <a:t>Wait until the mixture has cooled before handling.</a:t>
            </a:r>
            <a:endParaRPr sz="1600" dirty="0">
              <a:solidFill>
                <a:schemeClr val="lt1"/>
              </a:solidFill>
              <a:latin typeface="Roboto"/>
              <a:ea typeface="Roboto"/>
              <a:cs typeface="Roboto"/>
              <a:sym typeface="Roboto"/>
            </a:endParaRPr>
          </a:p>
          <a:p>
            <a:pPr marL="457200" lvl="0" indent="-330200" algn="l" rtl="0">
              <a:lnSpc>
                <a:spcPct val="115000"/>
              </a:lnSpc>
              <a:spcBef>
                <a:spcPts val="0"/>
              </a:spcBef>
              <a:spcAft>
                <a:spcPts val="0"/>
              </a:spcAft>
              <a:buClr>
                <a:schemeClr val="lt1"/>
              </a:buClr>
              <a:buSzPts val="1600"/>
              <a:buFont typeface="Roboto"/>
              <a:buChar char="●"/>
            </a:pPr>
            <a:r>
              <a:rPr lang="en" sz="1600" dirty="0">
                <a:solidFill>
                  <a:schemeClr val="lt1"/>
                </a:solidFill>
                <a:latin typeface="Roboto"/>
                <a:ea typeface="Roboto"/>
                <a:cs typeface="Roboto"/>
                <a:sym typeface="Roboto"/>
              </a:rPr>
              <a:t>Store in an airtight container.</a:t>
            </a:r>
            <a:endParaRPr sz="1600" dirty="0">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7" name="Google Shape;117;p26">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118" name="Google Shape;118;p26" descr="BLM Alaska Fire Service Masthead graphic" title="BLM Alaska Fire Service Masthead graphic"/>
            <p:cNvGrpSpPr/>
            <p:nvPr/>
          </p:nvGrpSpPr>
          <p:grpSpPr>
            <a:xfrm>
              <a:off x="0" y="0"/>
              <a:ext cx="9144003" cy="572198"/>
              <a:chOff x="0" y="0"/>
              <a:chExt cx="9144003" cy="572198"/>
            </a:xfrm>
          </p:grpSpPr>
          <p:pic>
            <p:nvPicPr>
              <p:cNvPr id="119" name="Google Shape;119;p26" descr="Black Topo line graphic" title="Black Topo line graphic"/>
              <p:cNvPicPr preferRelativeResize="0"/>
              <p:nvPr/>
            </p:nvPicPr>
            <p:blipFill rotWithShape="1">
              <a:blip r:embed="rId3">
                <a:alphaModFix/>
              </a:blip>
              <a:srcRect l="692" t="15710" r="17760" b="78415"/>
              <a:stretch/>
            </p:blipFill>
            <p:spPr>
              <a:xfrm>
                <a:off x="0" y="0"/>
                <a:ext cx="9144003" cy="489286"/>
              </a:xfrm>
              <a:prstGeom prst="rect">
                <a:avLst/>
              </a:prstGeom>
              <a:noFill/>
              <a:ln>
                <a:noFill/>
              </a:ln>
            </p:spPr>
          </p:pic>
          <p:pic>
            <p:nvPicPr>
              <p:cNvPr id="120" name="Google Shape;120;p26" descr="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21" name="Google Shape;121;p2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122" name="Google Shape;122;p26"/>
            <p:cNvPicPr preferRelativeResize="0"/>
            <p:nvPr/>
          </p:nvPicPr>
          <p:blipFill rotWithShape="1">
            <a:blip r:embed="rId5">
              <a:alphaModFix/>
            </a:blip>
            <a:src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231B7C7E-6BFA-45DA-ACAA-F089EAE9719C}"/>
              </a:ext>
            </a:extLst>
          </p:cNvPr>
          <p:cNvSpPr>
            <a:spLocks noGrp="1"/>
          </p:cNvSpPr>
          <p:nvPr>
            <p:ph type="title"/>
          </p:nvPr>
        </p:nvSpPr>
        <p:spPr>
          <a:xfrm>
            <a:off x="311700" y="604009"/>
            <a:ext cx="8520600" cy="1056516"/>
          </a:xfrm>
        </p:spPr>
        <p:txBody>
          <a:bodyPr/>
          <a:lstStyle/>
          <a:p>
            <a:pPr algn="ctr" rtl="0">
              <a:lnSpc>
                <a:spcPct val="150000"/>
              </a:lnSpc>
              <a:spcAft>
                <a:spcPts val="600"/>
              </a:spcAft>
            </a:pP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Lesson 2: What is a Dam?</a:t>
            </a:r>
            <a:endParaRPr lang="en-US" dirty="0">
              <a:effectLst/>
            </a:endParaRPr>
          </a:p>
          <a:p>
            <a:pPr algn="ctr" rtl="0">
              <a:lnSpc>
                <a:spcPct val="150000"/>
              </a:lnSpc>
            </a:pP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Lesson Questions:</a:t>
            </a:r>
            <a:endParaRPr lang="en-US" dirty="0">
              <a:effectLst/>
            </a:endParaRPr>
          </a:p>
        </p:txBody>
      </p:sp>
      <p:sp>
        <p:nvSpPr>
          <p:cNvPr id="116" name="Google Shape;116;p26"/>
          <p:cNvSpPr txBox="1">
            <a:spLocks noGrp="1"/>
          </p:cNvSpPr>
          <p:nvPr>
            <p:ph type="body" idx="1"/>
          </p:nvPr>
        </p:nvSpPr>
        <p:spPr>
          <a:xfrm>
            <a:off x="311700" y="1664134"/>
            <a:ext cx="8520600" cy="302823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0"/>
              </a:spcAft>
              <a:buSzPts val="1400"/>
              <a:buNone/>
            </a:pPr>
            <a:r>
              <a:rPr lang="en" sz="2000" dirty="0">
                <a:solidFill>
                  <a:schemeClr val="lt1"/>
                </a:solidFill>
                <a:latin typeface="Roboto"/>
                <a:ea typeface="Roboto"/>
                <a:cs typeface="Roboto"/>
                <a:sym typeface="Roboto"/>
              </a:rPr>
              <a:t>What are dams and why are they built?</a:t>
            </a:r>
            <a:endParaRPr sz="2000" dirty="0"/>
          </a:p>
          <a:p>
            <a:pPr marL="0" lvl="0" indent="0" algn="l" rtl="0">
              <a:lnSpc>
                <a:spcPct val="115000"/>
              </a:lnSpc>
              <a:spcBef>
                <a:spcPts val="1600"/>
              </a:spcBef>
              <a:spcAft>
                <a:spcPts val="0"/>
              </a:spcAft>
              <a:buSzPts val="1400"/>
              <a:buNone/>
            </a:pPr>
            <a:r>
              <a:rPr lang="en" sz="2000" dirty="0">
                <a:solidFill>
                  <a:schemeClr val="lt1"/>
                </a:solidFill>
                <a:latin typeface="Roboto"/>
                <a:ea typeface="Roboto"/>
                <a:cs typeface="Roboto"/>
                <a:sym typeface="Roboto"/>
              </a:rPr>
              <a:t>What benefits do dams provide to people?</a:t>
            </a:r>
            <a:endParaRP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129" name="Google Shape;129;p27">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130" name="Google Shape;130;p27" descr="BLM Alaska Fire Service Masthead graphic" title="BLM Alaska Fire Service Masthead graphic"/>
            <p:cNvGrpSpPr/>
            <p:nvPr/>
          </p:nvGrpSpPr>
          <p:grpSpPr>
            <a:xfrm>
              <a:off x="0" y="0"/>
              <a:ext cx="9144003" cy="572198"/>
              <a:chOff x="0" y="0"/>
              <a:chExt cx="9144003" cy="572198"/>
            </a:xfrm>
          </p:grpSpPr>
          <p:pic>
            <p:nvPicPr>
              <p:cNvPr id="131" name="Google Shape;131;p27" descr="Black Topo line graphic" title="Black Topo line graphic"/>
              <p:cNvPicPr preferRelativeResize="0"/>
              <p:nvPr/>
            </p:nvPicPr>
            <p:blipFill rotWithShape="1">
              <a:blip r:embed="rId3">
                <a:alphaModFix/>
              </a:blip>
              <a:srcRect l="692" t="15710" r="17760" b="78415"/>
              <a:stretch/>
            </p:blipFill>
            <p:spPr>
              <a:xfrm>
                <a:off x="0" y="0"/>
                <a:ext cx="9144003" cy="489286"/>
              </a:xfrm>
              <a:prstGeom prst="rect">
                <a:avLst/>
              </a:prstGeom>
              <a:noFill/>
              <a:ln>
                <a:noFill/>
              </a:ln>
            </p:spPr>
          </p:pic>
          <p:pic>
            <p:nvPicPr>
              <p:cNvPr id="132" name="Google Shape;132;p27"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33" name="Google Shape;133;p2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134" name="Google Shape;134;p27"/>
            <p:cNvPicPr preferRelativeResize="0"/>
            <p:nvPr/>
          </p:nvPicPr>
          <p:blipFill rotWithShape="1">
            <a:blip r:embed="rId5">
              <a:alphaModFix/>
            </a:blip>
            <a:src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46BBCE94-5129-4E43-BE57-8867C124774F}"/>
              </a:ext>
            </a:extLst>
          </p:cNvPr>
          <p:cNvSpPr>
            <a:spLocks noGrp="1"/>
          </p:cNvSpPr>
          <p:nvPr>
            <p:ph type="title"/>
          </p:nvPr>
        </p:nvSpPr>
        <p:spPr>
          <a:xfrm>
            <a:off x="311700" y="686921"/>
            <a:ext cx="8520600" cy="572700"/>
          </a:xfrm>
        </p:spPr>
        <p:txBody>
          <a:bodyPr/>
          <a:lstStyle/>
          <a:p>
            <a:pPr algn="ctr" rtl="0"/>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Materials:</a:t>
            </a:r>
            <a:endParaRPr lang="en-US">
              <a:effectLst/>
            </a:endParaRPr>
          </a:p>
        </p:txBody>
      </p:sp>
      <p:sp>
        <p:nvSpPr>
          <p:cNvPr id="128" name="Google Shape;128;p27"/>
          <p:cNvSpPr txBox="1"/>
          <p:nvPr/>
        </p:nvSpPr>
        <p:spPr>
          <a:xfrm>
            <a:off x="311700" y="1080525"/>
            <a:ext cx="8520600" cy="3488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1600"/>
              </a:spcBef>
              <a:spcAft>
                <a:spcPts val="0"/>
              </a:spcAft>
              <a:buClr>
                <a:srgbClr val="FFFFFF"/>
              </a:buClr>
              <a:buSzPts val="2000"/>
              <a:buFont typeface="Roboto"/>
              <a:buChar char="●"/>
            </a:pPr>
            <a:r>
              <a:rPr lang="en" sz="2000">
                <a:solidFill>
                  <a:schemeClr val="lt1"/>
                </a:solidFill>
                <a:latin typeface="Roboto"/>
                <a:ea typeface="Roboto"/>
                <a:cs typeface="Roboto"/>
                <a:sym typeface="Roboto"/>
              </a:rPr>
              <a:t>optional materials:</a:t>
            </a:r>
            <a:endParaRPr sz="2000">
              <a:solidFill>
                <a:schemeClr val="lt1"/>
              </a:solidFill>
              <a:latin typeface="Roboto"/>
              <a:ea typeface="Roboto"/>
              <a:cs typeface="Roboto"/>
              <a:sym typeface="Roboto"/>
            </a:endParaRPr>
          </a:p>
          <a:p>
            <a:pPr marL="914400" lvl="1" indent="-355600" algn="l" rtl="0">
              <a:lnSpc>
                <a:spcPct val="115000"/>
              </a:lnSpc>
              <a:spcBef>
                <a:spcPts val="0"/>
              </a:spcBef>
              <a:spcAft>
                <a:spcPts val="0"/>
              </a:spcAft>
              <a:buClr>
                <a:srgbClr val="FFFFFF"/>
              </a:buClr>
              <a:buSzPts val="2000"/>
              <a:buFont typeface="Roboto"/>
              <a:buChar char="○"/>
            </a:pPr>
            <a:r>
              <a:rPr lang="en" sz="2000">
                <a:solidFill>
                  <a:schemeClr val="lt1"/>
                </a:solidFill>
                <a:latin typeface="Roboto"/>
                <a:ea typeface="Roboto"/>
                <a:cs typeface="Roboto"/>
                <a:sym typeface="Roboto"/>
              </a:rPr>
              <a:t>cake pan or a similar waterproof container </a:t>
            </a:r>
            <a:endParaRPr sz="2000">
              <a:solidFill>
                <a:schemeClr val="lt1"/>
              </a:solidFill>
              <a:latin typeface="Roboto"/>
              <a:ea typeface="Roboto"/>
              <a:cs typeface="Roboto"/>
              <a:sym typeface="Roboto"/>
            </a:endParaRPr>
          </a:p>
          <a:p>
            <a:pPr marL="914400" lvl="1" indent="-355600" algn="l" rtl="0">
              <a:lnSpc>
                <a:spcPct val="115000"/>
              </a:lnSpc>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flour or fine dirt</a:t>
            </a:r>
            <a:endParaRPr sz="2000">
              <a:solidFill>
                <a:srgbClr val="FFFFFF"/>
              </a:solidFill>
              <a:latin typeface="Roboto"/>
              <a:ea typeface="Roboto"/>
              <a:cs typeface="Roboto"/>
              <a:sym typeface="Roboto"/>
            </a:endParaRPr>
          </a:p>
          <a:p>
            <a:pPr marL="914400" lvl="1" indent="-355600" algn="l" rtl="0">
              <a:lnSpc>
                <a:spcPct val="115000"/>
              </a:lnSpc>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water</a:t>
            </a:r>
            <a:endParaRPr sz="2000">
              <a:solidFill>
                <a:srgbClr val="FFFFFF"/>
              </a:solidFill>
              <a:latin typeface="Roboto"/>
              <a:ea typeface="Roboto"/>
              <a:cs typeface="Roboto"/>
              <a:sym typeface="Roboto"/>
            </a:endParaRPr>
          </a:p>
          <a:p>
            <a:pPr marL="914400" lvl="1" indent="-355600" algn="l" rtl="0">
              <a:lnSpc>
                <a:spcPct val="115000"/>
              </a:lnSpc>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a rock or other waterproof barrier</a:t>
            </a:r>
            <a:endParaRPr sz="2000">
              <a:solidFill>
                <a:srgbClr val="FFFFFF"/>
              </a:solidFill>
              <a:latin typeface="Roboto"/>
              <a:ea typeface="Roboto"/>
              <a:cs typeface="Roboto"/>
              <a:sym typeface="Roboto"/>
            </a:endParaRPr>
          </a:p>
          <a:p>
            <a:pPr marL="914400" lvl="1" indent="-355600" algn="l" rtl="0">
              <a:lnSpc>
                <a:spcPct val="115000"/>
              </a:lnSpc>
              <a:spcBef>
                <a:spcPts val="0"/>
              </a:spcBef>
              <a:spcAft>
                <a:spcPts val="0"/>
              </a:spcAft>
              <a:buClr>
                <a:schemeClr val="lt1"/>
              </a:buClr>
              <a:buSzPts val="2000"/>
              <a:buFont typeface="Roboto"/>
              <a:buChar char="○"/>
            </a:pPr>
            <a:r>
              <a:rPr lang="en" sz="2000">
                <a:solidFill>
                  <a:schemeClr val="lt1"/>
                </a:solidFill>
                <a:latin typeface="Roboto"/>
                <a:ea typeface="Roboto"/>
                <a:cs typeface="Roboto"/>
                <a:sym typeface="Roboto"/>
              </a:rPr>
              <a:t>measuring cup</a:t>
            </a:r>
            <a:endParaRPr sz="2000">
              <a:solidFill>
                <a:schemeClr val="lt1"/>
              </a:solidFill>
              <a:latin typeface="Roboto"/>
              <a:ea typeface="Roboto"/>
              <a:cs typeface="Roboto"/>
              <a:sym typeface="Roboto"/>
            </a:endParaRPr>
          </a:p>
          <a:p>
            <a:pPr marL="914400" lvl="1" indent="-355600" algn="l" rtl="0">
              <a:lnSpc>
                <a:spcPct val="115000"/>
              </a:lnSpc>
              <a:spcBef>
                <a:spcPts val="0"/>
              </a:spcBef>
              <a:spcAft>
                <a:spcPts val="0"/>
              </a:spcAft>
              <a:buClr>
                <a:schemeClr val="lt1"/>
              </a:buClr>
              <a:buSzPts val="2000"/>
              <a:buFont typeface="Roboto"/>
              <a:buChar char="○"/>
            </a:pPr>
            <a:r>
              <a:rPr lang="en" sz="2000">
                <a:solidFill>
                  <a:schemeClr val="lt1"/>
                </a:solidFill>
                <a:latin typeface="Roboto"/>
                <a:ea typeface="Roboto"/>
                <a:cs typeface="Roboto"/>
                <a:sym typeface="Roboto"/>
              </a:rPr>
              <a:t>blue food dye (optional)</a:t>
            </a:r>
            <a:endParaRPr sz="2000">
              <a:solidFill>
                <a:srgbClr val="FFFFFF"/>
              </a:solidFill>
              <a:latin typeface="Roboto"/>
              <a:ea typeface="Roboto"/>
              <a:cs typeface="Roboto"/>
              <a:sym typeface="Roboto"/>
            </a:endParaRPr>
          </a:p>
          <a:p>
            <a:pPr marL="457200" lvl="0" indent="0" algn="l" rtl="0">
              <a:lnSpc>
                <a:spcPct val="115000"/>
              </a:lnSpc>
              <a:spcBef>
                <a:spcPts val="0"/>
              </a:spcBef>
              <a:spcAft>
                <a:spcPts val="1600"/>
              </a:spcAft>
              <a:buNone/>
            </a:pPr>
            <a:endParaRPr sz="1800">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1" name="Google Shape;141;p28">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142" name="Google Shape;142;p28" descr="BLM Alaska Fire Service Masthead graphic" title="BLM Alaska Fire Service Masthead graphic"/>
            <p:cNvGrpSpPr/>
            <p:nvPr/>
          </p:nvGrpSpPr>
          <p:grpSpPr>
            <a:xfrm>
              <a:off x="0" y="0"/>
              <a:ext cx="9144003" cy="572198"/>
              <a:chOff x="0" y="0"/>
              <a:chExt cx="9144003" cy="572198"/>
            </a:xfrm>
          </p:grpSpPr>
          <p:pic>
            <p:nvPicPr>
              <p:cNvPr id="143" name="Google Shape;143;p28" descr="Black Topo line graphic" title="Black Topo line graphic"/>
              <p:cNvPicPr preferRelativeResize="0"/>
              <p:nvPr/>
            </p:nvPicPr>
            <p:blipFill rotWithShape="1">
              <a:blip r:embed="rId3">
                <a:alphaModFix/>
              </a:blip>
              <a:srcRect l="692" t="15710" r="17760" b="78415"/>
              <a:stretch/>
            </p:blipFill>
            <p:spPr>
              <a:xfrm>
                <a:off x="0" y="0"/>
                <a:ext cx="9144003" cy="489286"/>
              </a:xfrm>
              <a:prstGeom prst="rect">
                <a:avLst/>
              </a:prstGeom>
              <a:noFill/>
              <a:ln>
                <a:noFill/>
              </a:ln>
            </p:spPr>
          </p:pic>
          <p:pic>
            <p:nvPicPr>
              <p:cNvPr id="144" name="Google Shape;144;p28"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45" name="Google Shape;145;p2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146" name="Google Shape;146;p28"/>
            <p:cNvPicPr preferRelativeResize="0"/>
            <p:nvPr/>
          </p:nvPicPr>
          <p:blipFill rotWithShape="1">
            <a:blip r:embed="rId5">
              <a:alphaModFix/>
            </a:blip>
            <a:src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38259B53-B1A5-4628-B359-B3596191377F}"/>
              </a:ext>
            </a:extLst>
          </p:cNvPr>
          <p:cNvSpPr>
            <a:spLocks noGrp="1"/>
          </p:cNvSpPr>
          <p:nvPr>
            <p:ph type="title"/>
          </p:nvPr>
        </p:nvSpPr>
        <p:spPr>
          <a:xfrm>
            <a:off x="311700" y="857192"/>
            <a:ext cx="8520600" cy="572700"/>
          </a:xfrm>
        </p:spPr>
        <p:txBody>
          <a:bodyPr/>
          <a:lstStyle/>
          <a:p>
            <a:pPr algn="ct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 dam is a barrier that prevents the natural flow of water.</a:t>
            </a:r>
            <a:endParaRPr lang="en-US" sz="2000" dirty="0">
              <a:effectLst/>
            </a:endParaRPr>
          </a:p>
        </p:txBody>
      </p:sp>
      <p:pic>
        <p:nvPicPr>
          <p:cNvPr id="149" name="Google Shape;149;p28" descr="An above view photograph of a dam in front of a clear blue lake surrounding by green coniferous trees."/>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76500" y="1647375"/>
            <a:ext cx="2752474" cy="2064365"/>
          </a:xfrm>
          <a:prstGeom prst="rect">
            <a:avLst/>
          </a:prstGeom>
          <a:noFill/>
          <a:ln>
            <a:noFill/>
          </a:ln>
        </p:spPr>
      </p:pic>
      <p:sp>
        <p:nvSpPr>
          <p:cNvPr id="151" name="Google Shape;151;p28"/>
          <p:cNvSpPr txBox="1"/>
          <p:nvPr/>
        </p:nvSpPr>
        <p:spPr>
          <a:xfrm>
            <a:off x="1714938" y="3667761"/>
            <a:ext cx="1395192" cy="307800"/>
          </a:xfrm>
          <a:prstGeom prst="rect">
            <a:avLst/>
          </a:prstGeom>
          <a:noFill/>
          <a:ln>
            <a:noFill/>
          </a:ln>
          <a:effectLst>
            <a:outerShdw blurRad="71438" algn="bl" rotWithShape="0">
              <a:srgbClr val="000000"/>
            </a:outerShdw>
          </a:effectLst>
        </p:spPr>
        <p:txBody>
          <a:bodyPr spcFirstLastPara="1" wrap="square" lIns="91425" tIns="91425" rIns="91425" bIns="91425" anchor="t" anchorCtr="0">
            <a:spAutoFit/>
          </a:bodyPr>
          <a:lstStyle/>
          <a:p>
            <a:pPr marL="0" lvl="0" indent="0" rtl="0">
              <a:spcBef>
                <a:spcPts val="0"/>
              </a:spcBef>
              <a:spcAft>
                <a:spcPts val="0"/>
              </a:spcAft>
              <a:buNone/>
            </a:pPr>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US Bureau of Reclamation</a:t>
            </a: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pic>
        <p:nvPicPr>
          <p:cNvPr id="150" name="Google Shape;150;p28" descr="An above view photograph of a snowy river surrounded by tabletop mountains, blocked by a dam with a smaller stream below."/>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3162186" y="1647375"/>
            <a:ext cx="2752470" cy="2064375"/>
          </a:xfrm>
          <a:prstGeom prst="rect">
            <a:avLst/>
          </a:prstGeom>
          <a:noFill/>
          <a:ln>
            <a:noFill/>
          </a:ln>
        </p:spPr>
      </p:pic>
      <p:sp>
        <p:nvSpPr>
          <p:cNvPr id="152" name="Google Shape;152;p28"/>
          <p:cNvSpPr txBox="1"/>
          <p:nvPr/>
        </p:nvSpPr>
        <p:spPr>
          <a:xfrm>
            <a:off x="4582174" y="3667761"/>
            <a:ext cx="1395192" cy="307800"/>
          </a:xfrm>
          <a:prstGeom prst="rect">
            <a:avLst/>
          </a:prstGeom>
          <a:noFill/>
          <a:ln>
            <a:noFill/>
          </a:ln>
          <a:effectLst>
            <a:outerShdw blurRad="71438" dist="9525" algn="bl" rotWithShape="0">
              <a:srgbClr val="000000"/>
            </a:outerShdw>
          </a:effectLst>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Font typeface="Arial"/>
              <a:buNone/>
            </a:pPr>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US Bureau of Reclamation</a:t>
            </a: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pic>
        <p:nvPicPr>
          <p:cNvPr id="148" name="Google Shape;148;p28" descr="An above view photograph of a large lake surrounded by hills of trees and a dam with water rushing through the middle."/>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040075" y="1647375"/>
            <a:ext cx="2752474" cy="2064375"/>
          </a:xfrm>
          <a:prstGeom prst="rect">
            <a:avLst/>
          </a:prstGeom>
          <a:noFill/>
          <a:ln>
            <a:noFill/>
          </a:ln>
        </p:spPr>
      </p:pic>
      <p:sp>
        <p:nvSpPr>
          <p:cNvPr id="153" name="Google Shape;153;p28"/>
          <p:cNvSpPr txBox="1"/>
          <p:nvPr/>
        </p:nvSpPr>
        <p:spPr>
          <a:xfrm>
            <a:off x="7487431" y="3667761"/>
            <a:ext cx="1430537" cy="307800"/>
          </a:xfrm>
          <a:prstGeom prst="rect">
            <a:avLst/>
          </a:prstGeom>
          <a:noFill/>
          <a:ln>
            <a:noFill/>
          </a:ln>
          <a:effectLst>
            <a:outerShdw blurRad="57150" algn="bl" rotWithShape="0">
              <a:srgbClr val="000000"/>
            </a:outerShdw>
          </a:effectLst>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Font typeface="Arial"/>
              <a:buNone/>
            </a:pPr>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US Bureau of Reclamation</a:t>
            </a: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
        <p:nvSpPr>
          <p:cNvPr id="140" name="Google Shape;140;p28"/>
          <p:cNvSpPr txBox="1"/>
          <p:nvPr/>
        </p:nvSpPr>
        <p:spPr>
          <a:xfrm>
            <a:off x="311700" y="4067771"/>
            <a:ext cx="8520600" cy="87674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dirty="0">
                <a:solidFill>
                  <a:srgbClr val="FFFFFF"/>
                </a:solidFill>
                <a:latin typeface="Roboto"/>
                <a:ea typeface="Roboto"/>
                <a:cs typeface="Roboto"/>
                <a:sym typeface="Roboto"/>
              </a:rPr>
              <a:t>What are some materials that might stop or slow the flow of water? </a:t>
            </a:r>
            <a:endParaRPr sz="1800" dirty="0">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endParaRPr sz="1800" dirty="0">
              <a:solidFill>
                <a:srgbClr val="FFFFFF"/>
              </a:solidFill>
              <a:latin typeface="Roboto"/>
              <a:ea typeface="Roboto"/>
              <a:cs typeface="Roboto"/>
              <a:sym typeface="Roboto"/>
            </a:endParaRPr>
          </a:p>
          <a:p>
            <a:pPr marL="0" lvl="0" indent="0" algn="l" rtl="0">
              <a:lnSpc>
                <a:spcPct val="115000"/>
              </a:lnSpc>
              <a:spcBef>
                <a:spcPts val="1600"/>
              </a:spcBef>
              <a:spcAft>
                <a:spcPts val="1600"/>
              </a:spcAft>
              <a:buNone/>
            </a:pPr>
            <a:endParaRPr sz="1800" dirty="0">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6" name="Picture 5">
            <a:extLst>
              <a:ext uri="{FF2B5EF4-FFF2-40B4-BE49-F238E27FC236}">
                <a16:creationId xmlns:a16="http://schemas.microsoft.com/office/drawing/2014/main" id="{B33A2B76-FA36-D53B-42D4-D96A0F2C3BB5}"/>
              </a:ext>
            </a:extLst>
          </p:cNvPr>
          <p:cNvPicPr>
            <a:picLocks noChangeAspect="1"/>
          </p:cNvPicPr>
          <p:nvPr/>
        </p:nvPicPr>
        <p:blipFill rotWithShape="1">
          <a:blip r:embed="rId3"/>
          <a:srcRect l="26271" t="38971" r="20508" b="14876"/>
          <a:stretch/>
        </p:blipFill>
        <p:spPr>
          <a:xfrm>
            <a:off x="1651693" y="1833271"/>
            <a:ext cx="6083542" cy="2967477"/>
          </a:xfrm>
          <a:prstGeom prst="rect">
            <a:avLst/>
          </a:prstGeom>
        </p:spPr>
      </p:pic>
      <p:grpSp>
        <p:nvGrpSpPr>
          <p:cNvPr id="159" name="Google Shape;159;p29">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160" name="Google Shape;160;p29" descr="BLM Alaska Fire Service Masthead graphic" title="BLM Alaska Fire Service Masthead graphic"/>
            <p:cNvGrpSpPr/>
            <p:nvPr/>
          </p:nvGrpSpPr>
          <p:grpSpPr>
            <a:xfrm>
              <a:off x="0" y="0"/>
              <a:ext cx="9144003" cy="572198"/>
              <a:chOff x="0" y="0"/>
              <a:chExt cx="9144003" cy="572198"/>
            </a:xfrm>
          </p:grpSpPr>
          <p:pic>
            <p:nvPicPr>
              <p:cNvPr id="161" name="Google Shape;161;p29" descr="Black Topo line graphic" title="Black Topo line graphic"/>
              <p:cNvPicPr preferRelativeResize="0"/>
              <p:nvPr/>
            </p:nvPicPr>
            <p:blipFill rotWithShape="1">
              <a:blip r:embed="rId4">
                <a:alphaModFix/>
              </a:blip>
              <a:srcRect l="693" t="15709" r="17760" b="78416"/>
              <a:stretch/>
            </p:blipFill>
            <p:spPr>
              <a:xfrm>
                <a:off x="0" y="0"/>
                <a:ext cx="9144003" cy="489286"/>
              </a:xfrm>
              <a:prstGeom prst="rect">
                <a:avLst/>
              </a:prstGeom>
              <a:noFill/>
              <a:ln>
                <a:noFill/>
              </a:ln>
            </p:spPr>
          </p:pic>
          <p:pic>
            <p:nvPicPr>
              <p:cNvPr id="162" name="Google Shape;162;p29" descr="Bureau of Land Management Logo" title="Bureau of Land Management Logo"/>
              <p:cNvPicPr preferRelativeResize="0"/>
              <p:nvPr/>
            </p:nvPicPr>
            <p:blipFill rotWithShape="1">
              <a:blip r:embed="rId5">
                <a:alphaModFix/>
              </a:blip>
              <a:srcRect/>
              <a:stretch/>
            </p:blipFill>
            <p:spPr>
              <a:xfrm>
                <a:off x="241648" y="114722"/>
                <a:ext cx="520818" cy="457476"/>
              </a:xfrm>
              <a:prstGeom prst="rect">
                <a:avLst/>
              </a:prstGeom>
              <a:noFill/>
              <a:ln>
                <a:noFill/>
              </a:ln>
            </p:spPr>
          </p:pic>
          <p:sp>
            <p:nvSpPr>
              <p:cNvPr id="163" name="Google Shape;163;p2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164" name="Google Shape;164;p29"/>
            <p:cNvPicPr preferRelativeResize="0"/>
            <p:nvPr/>
          </p:nvPicPr>
          <p:blipFill rotWithShape="1">
            <a:blip r:embed="rId6">
              <a:alphaModFix/>
            </a:blip>
            <a:src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D1F02E53-6D47-4D9E-83AC-2B5645B315DD}"/>
              </a:ext>
            </a:extLst>
          </p:cNvPr>
          <p:cNvSpPr>
            <a:spLocks noGrp="1"/>
          </p:cNvSpPr>
          <p:nvPr>
            <p:ph type="title"/>
          </p:nvPr>
        </p:nvSpPr>
        <p:spPr>
          <a:xfrm>
            <a:off x="241649" y="684167"/>
            <a:ext cx="8520600" cy="1180101"/>
          </a:xfrm>
        </p:spPr>
        <p:txBody>
          <a:bodyPr/>
          <a:lstStyle/>
          <a:p>
            <a:pPr rtl="0">
              <a:lnSpc>
                <a:spcPct val="114000"/>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When dams block the flow of water, they often create reservoirs. A reservoir is a large natural or human-made lake used as a water supply source. The water in a reservoir serves many purposes, such as drinking water and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hydroelectric power</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endParaRPr lang="en-US" dirty="0">
              <a:effectLst/>
            </a:endParaRPr>
          </a:p>
        </p:txBody>
      </p:sp>
      <p:sp>
        <p:nvSpPr>
          <p:cNvPr id="167" name="Google Shape;167;p29"/>
          <p:cNvSpPr txBox="1"/>
          <p:nvPr/>
        </p:nvSpPr>
        <p:spPr>
          <a:xfrm>
            <a:off x="6420342" y="4773774"/>
            <a:ext cx="1522540" cy="307746"/>
          </a:xfrm>
          <a:prstGeom prst="rect">
            <a:avLst/>
          </a:prstGeom>
          <a:noFill/>
          <a:ln>
            <a:noFill/>
          </a:ln>
          <a:effectLst>
            <a:outerShdw blurRad="57150" dist="9525" dir="420000" algn="bl" rotWithShape="0">
              <a:srgbClr val="000000">
                <a:alpha val="96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Image: Landsat/Copernicus</a:t>
            </a: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grpSp>
        <p:nvGrpSpPr>
          <p:cNvPr id="4" name="Group 3" descr="A red arrow connects the word reservoir to Eklutna Lake on the map.">
            <a:extLst>
              <a:ext uri="{FF2B5EF4-FFF2-40B4-BE49-F238E27FC236}">
                <a16:creationId xmlns:a16="http://schemas.microsoft.com/office/drawing/2014/main" id="{D7E74E56-F343-CF2B-1D0E-F0FD67A7A955}"/>
              </a:ext>
            </a:extLst>
          </p:cNvPr>
          <p:cNvGrpSpPr/>
          <p:nvPr/>
        </p:nvGrpSpPr>
        <p:grpSpPr>
          <a:xfrm>
            <a:off x="4030799" y="1864268"/>
            <a:ext cx="1588498" cy="1163685"/>
            <a:chOff x="3349900" y="2033393"/>
            <a:chExt cx="1588498" cy="1163685"/>
          </a:xfrm>
        </p:grpSpPr>
        <p:sp>
          <p:nvSpPr>
            <p:cNvPr id="168" name="Google Shape;168;p29"/>
            <p:cNvSpPr txBox="1"/>
            <p:nvPr/>
          </p:nvSpPr>
          <p:spPr>
            <a:xfrm>
              <a:off x="3349900" y="2033393"/>
              <a:ext cx="942300" cy="3375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dirty="0">
                  <a:latin typeface="Roboto"/>
                  <a:ea typeface="Roboto"/>
                  <a:cs typeface="Roboto"/>
                  <a:sym typeface="Roboto"/>
                </a:rPr>
                <a:t>reservoir</a:t>
              </a:r>
              <a:endParaRPr dirty="0">
                <a:latin typeface="Roboto"/>
                <a:ea typeface="Roboto"/>
                <a:cs typeface="Roboto"/>
                <a:sym typeface="Roboto"/>
              </a:endParaRPr>
            </a:p>
          </p:txBody>
        </p:sp>
        <p:cxnSp>
          <p:nvCxnSpPr>
            <p:cNvPr id="170" name="Google Shape;170;p29" descr="A red arrow pointing out the reservoir of Eklutna Lake."/>
            <p:cNvCxnSpPr>
              <a:cxnSpLocks/>
            </p:cNvCxnSpPr>
            <p:nvPr/>
          </p:nvCxnSpPr>
          <p:spPr>
            <a:xfrm>
              <a:off x="4182146" y="2382167"/>
              <a:ext cx="756252" cy="814911"/>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grpSp>
      <p:grpSp>
        <p:nvGrpSpPr>
          <p:cNvPr id="3" name="Group 2" descr="A red arrow connects the word dam to the location on the map where the river exits the lake.">
            <a:extLst>
              <a:ext uri="{FF2B5EF4-FFF2-40B4-BE49-F238E27FC236}">
                <a16:creationId xmlns:a16="http://schemas.microsoft.com/office/drawing/2014/main" id="{5F04C504-D309-7DC5-9B19-243CA04213AC}"/>
              </a:ext>
            </a:extLst>
          </p:cNvPr>
          <p:cNvGrpSpPr/>
          <p:nvPr/>
        </p:nvGrpSpPr>
        <p:grpSpPr>
          <a:xfrm>
            <a:off x="4151150" y="2687929"/>
            <a:ext cx="630600" cy="803089"/>
            <a:chOff x="4151150" y="2912656"/>
            <a:chExt cx="630600" cy="803089"/>
          </a:xfrm>
        </p:grpSpPr>
        <p:sp>
          <p:nvSpPr>
            <p:cNvPr id="169" name="Google Shape;169;p29"/>
            <p:cNvSpPr txBox="1"/>
            <p:nvPr/>
          </p:nvSpPr>
          <p:spPr>
            <a:xfrm>
              <a:off x="4151150" y="3378245"/>
              <a:ext cx="630600" cy="3375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dirty="0">
                  <a:latin typeface="Roboto"/>
                  <a:ea typeface="Roboto"/>
                  <a:cs typeface="Roboto"/>
                  <a:sym typeface="Roboto"/>
                </a:rPr>
                <a:t>dam</a:t>
              </a:r>
              <a:endParaRPr dirty="0">
                <a:latin typeface="Roboto"/>
                <a:ea typeface="Roboto"/>
                <a:cs typeface="Roboto"/>
                <a:sym typeface="Roboto"/>
              </a:endParaRPr>
            </a:p>
          </p:txBody>
        </p:sp>
        <p:cxnSp>
          <p:nvCxnSpPr>
            <p:cNvPr id="172" name="Google Shape;172;p29" descr="A red arrow pointing to the Eklutna Lake Dam."/>
            <p:cNvCxnSpPr>
              <a:cxnSpLocks/>
            </p:cNvCxnSpPr>
            <p:nvPr/>
          </p:nvCxnSpPr>
          <p:spPr>
            <a:xfrm flipH="1" flipV="1">
              <a:off x="4151150" y="2912656"/>
              <a:ext cx="239100" cy="435645"/>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191" name="Google Shape;191;p31">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192" name="Google Shape;192;p31" descr="BLM Alaska Fire Service Masthead graphic" title="BLM Alaska Fire Service Masthead graphic"/>
            <p:cNvGrpSpPr/>
            <p:nvPr/>
          </p:nvGrpSpPr>
          <p:grpSpPr>
            <a:xfrm>
              <a:off x="0" y="0"/>
              <a:ext cx="9144003" cy="572198"/>
              <a:chOff x="0" y="0"/>
              <a:chExt cx="9144003" cy="572198"/>
            </a:xfrm>
          </p:grpSpPr>
          <p:pic>
            <p:nvPicPr>
              <p:cNvPr id="193" name="Google Shape;193;p31" descr="Black Topo line graphic" title="Black Topo line graphic"/>
              <p:cNvPicPr preferRelativeResize="0"/>
              <p:nvPr/>
            </p:nvPicPr>
            <p:blipFill rotWithShape="1">
              <a:blip r:embed="rId3">
                <a:alphaModFix/>
              </a:blip>
              <a:srcRect l="693" t="15709" r="17760" b="78416"/>
              <a:stretch/>
            </p:blipFill>
            <p:spPr>
              <a:xfrm>
                <a:off x="0" y="0"/>
                <a:ext cx="9144003" cy="489286"/>
              </a:xfrm>
              <a:prstGeom prst="rect">
                <a:avLst/>
              </a:prstGeom>
              <a:noFill/>
              <a:ln>
                <a:noFill/>
              </a:ln>
            </p:spPr>
          </p:pic>
          <p:pic>
            <p:nvPicPr>
              <p:cNvPr id="194" name="Google Shape;194;p31"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95" name="Google Shape;195;p3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196" name="Google Shape;196;p31"/>
            <p:cNvPicPr preferRelativeResize="0"/>
            <p:nvPr/>
          </p:nvPicPr>
          <p:blipFill rotWithShape="1">
            <a:blip r:embed="rId5">
              <a:alphaModFix/>
            </a:blip>
            <a:src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9EDBFC34-7C62-4450-8DA6-39A2E03B0670}"/>
              </a:ext>
            </a:extLst>
          </p:cNvPr>
          <p:cNvSpPr>
            <a:spLocks noGrp="1"/>
          </p:cNvSpPr>
          <p:nvPr>
            <p:ph type="title"/>
          </p:nvPr>
        </p:nvSpPr>
        <p:spPr>
          <a:xfrm>
            <a:off x="241649" y="552587"/>
            <a:ext cx="8520600" cy="1348887"/>
          </a:xfrm>
        </p:spPr>
        <p:txBody>
          <a:bodyPr/>
          <a:lstStyle/>
          <a:p>
            <a:pPr rtl="0">
              <a:lnSpc>
                <a:spcPct val="114000"/>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In addition to the main barrier, dams have other important parts. A diversion tunnel is a permanent or temporary tunnel that is built to move water from one location to another. For example, diversion tunnels may be used to move water from reservoirs to hydroelectric power plants and water treatment plants. </a:t>
            </a:r>
            <a:endParaRPr lang="en-US" dirty="0">
              <a:effectLst/>
            </a:endParaRPr>
          </a:p>
        </p:txBody>
      </p:sp>
      <p:pic>
        <p:nvPicPr>
          <p:cNvPr id="199" name="Google Shape;199;p31" descr="A photograph of a tall cement dam with water below and a diversion tunnel hole coming out of the rock formation on the left side."/>
          <p:cNvPicPr preferRelativeResize="0"/>
          <p:nvPr/>
        </p:nvPicPr>
        <p:blipFill>
          <a:blip r:embed="rId6">
            <a:alphaModFix/>
          </a:blip>
          <a:stretch>
            <a:fillRect/>
          </a:stretch>
        </p:blipFill>
        <p:spPr>
          <a:xfrm>
            <a:off x="2440982" y="1986100"/>
            <a:ext cx="4262042" cy="2976500"/>
          </a:xfrm>
          <a:prstGeom prst="rect">
            <a:avLst/>
          </a:prstGeom>
          <a:noFill/>
          <a:ln>
            <a:noFill/>
          </a:ln>
        </p:spPr>
      </p:pic>
      <p:sp>
        <p:nvSpPr>
          <p:cNvPr id="200" name="Google Shape;200;p31"/>
          <p:cNvSpPr txBox="1"/>
          <p:nvPr/>
        </p:nvSpPr>
        <p:spPr>
          <a:xfrm>
            <a:off x="6703024" y="4739426"/>
            <a:ext cx="1579002" cy="307746"/>
          </a:xfrm>
          <a:prstGeom prst="rect">
            <a:avLst/>
          </a:prstGeom>
          <a:noFill/>
          <a:ln>
            <a:noFill/>
          </a:ln>
          <a:effectLst>
            <a:outerShdw blurRad="57150" dist="9525" dir="780000" algn="bl" rotWithShape="0">
              <a:srgbClr val="000000">
                <a:alpha val="94000"/>
              </a:srgbClr>
            </a:outerShdw>
          </a:effectLst>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Font typeface="Arial"/>
              <a:buNone/>
            </a:pPr>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U.S. Bureau of Reclamation</a:t>
            </a: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grpSp>
        <p:nvGrpSpPr>
          <p:cNvPr id="3" name="Group 2" descr="A red arrow connects the word diversion tunnel to the tunnel opening next to the dam in the photo.">
            <a:extLst>
              <a:ext uri="{FF2B5EF4-FFF2-40B4-BE49-F238E27FC236}">
                <a16:creationId xmlns:a16="http://schemas.microsoft.com/office/drawing/2014/main" id="{FF50970E-270A-08A3-9413-1EF6E489A9F5}"/>
              </a:ext>
            </a:extLst>
          </p:cNvPr>
          <p:cNvGrpSpPr/>
          <p:nvPr/>
        </p:nvGrpSpPr>
        <p:grpSpPr>
          <a:xfrm>
            <a:off x="861974" y="4025338"/>
            <a:ext cx="1751851" cy="782622"/>
            <a:chOff x="861974" y="4025338"/>
            <a:chExt cx="1751851" cy="782622"/>
          </a:xfrm>
        </p:grpSpPr>
        <p:cxnSp>
          <p:nvCxnSpPr>
            <p:cNvPr id="202" name="Google Shape;202;p31" descr="A red arrow pointing to a diversion tunnel on a dam."/>
            <p:cNvCxnSpPr>
              <a:cxnSpLocks/>
            </p:cNvCxnSpPr>
            <p:nvPr/>
          </p:nvCxnSpPr>
          <p:spPr>
            <a:xfrm flipV="1">
              <a:off x="2261569" y="4025338"/>
              <a:ext cx="352256" cy="382422"/>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201" name="Google Shape;201;p31"/>
            <p:cNvSpPr txBox="1"/>
            <p:nvPr/>
          </p:nvSpPr>
          <p:spPr>
            <a:xfrm>
              <a:off x="861974" y="4407760"/>
              <a:ext cx="1556100" cy="4002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Roboto"/>
                  <a:ea typeface="Roboto"/>
                  <a:cs typeface="Roboto"/>
                  <a:sym typeface="Roboto"/>
                </a:rPr>
                <a:t>diversion tunnel </a:t>
              </a:r>
              <a:endParaRPr dirty="0">
                <a:latin typeface="Roboto"/>
                <a:ea typeface="Roboto"/>
                <a:cs typeface="Roboto"/>
                <a:sym typeface="Robo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9" name="Google Shape;209;p32">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210" name="Google Shape;210;p32" descr="BLM Alaska Fire Service Masthead graphic" title="BLM Alaska Fire Service Masthead graphic"/>
            <p:cNvGrpSpPr/>
            <p:nvPr/>
          </p:nvGrpSpPr>
          <p:grpSpPr>
            <a:xfrm>
              <a:off x="0" y="0"/>
              <a:ext cx="9144003" cy="572198"/>
              <a:chOff x="0" y="0"/>
              <a:chExt cx="9144003" cy="572198"/>
            </a:xfrm>
          </p:grpSpPr>
          <p:pic>
            <p:nvPicPr>
              <p:cNvPr id="211" name="Google Shape;211;p32" descr="Black Topo line graphic" title="Black Topo line graphic"/>
              <p:cNvPicPr preferRelativeResize="0"/>
              <p:nvPr/>
            </p:nvPicPr>
            <p:blipFill rotWithShape="1">
              <a:blip r:embed="rId3">
                <a:alphaModFix/>
              </a:blip>
              <a:srcRect l="693" t="15709" r="17760" b="78416"/>
              <a:stretch/>
            </p:blipFill>
            <p:spPr>
              <a:xfrm>
                <a:off x="0" y="0"/>
                <a:ext cx="9144003" cy="489286"/>
              </a:xfrm>
              <a:prstGeom prst="rect">
                <a:avLst/>
              </a:prstGeom>
              <a:noFill/>
              <a:ln>
                <a:noFill/>
              </a:ln>
            </p:spPr>
          </p:pic>
          <p:pic>
            <p:nvPicPr>
              <p:cNvPr id="212" name="Google Shape;212;p32"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13" name="Google Shape;213;p3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214" name="Google Shape;214;p32"/>
            <p:cNvPicPr preferRelativeResize="0"/>
            <p:nvPr/>
          </p:nvPicPr>
          <p:blipFill rotWithShape="1">
            <a:blip r:embed="rId5">
              <a:alphaModFix/>
            </a:blip>
            <a:src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11C5720D-76B4-4A81-8911-5557B616C5C0}"/>
              </a:ext>
            </a:extLst>
          </p:cNvPr>
          <p:cNvSpPr>
            <a:spLocks noGrp="1"/>
          </p:cNvSpPr>
          <p:nvPr>
            <p:ph type="title"/>
          </p:nvPr>
        </p:nvSpPr>
        <p:spPr>
          <a:xfrm>
            <a:off x="311700" y="718305"/>
            <a:ext cx="8520600" cy="1277897"/>
          </a:xfrm>
        </p:spPr>
        <p:txBody>
          <a:bodyPr/>
          <a:lstStyle/>
          <a:p>
            <a:pPr rtl="0">
              <a:lnSpc>
                <a:spcPct val="114000"/>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a:t>
            </a:r>
            <a:r>
              <a:rPr lang="en-US" sz="1800" b="1" i="0"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spillway is a structure used to control the release of water from a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reservoir</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Sometimes more water is needed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downstream</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for agriculture and wildlife. Sometimes less water is desired downstream to control flooding. </a:t>
            </a:r>
            <a:endParaRPr lang="en-US" dirty="0">
              <a:effectLst/>
            </a:endParaRPr>
          </a:p>
        </p:txBody>
      </p:sp>
      <p:pic>
        <p:nvPicPr>
          <p:cNvPr id="207" name="Google Shape;207;p32" descr="A photograph of a dam with sagebrush in the foreground, mountains in the background, and a spillway on the right releasing water downstream."/>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406650" y="2110050"/>
            <a:ext cx="4330700" cy="2888925"/>
          </a:xfrm>
          <a:prstGeom prst="rect">
            <a:avLst/>
          </a:prstGeom>
          <a:noFill/>
          <a:ln>
            <a:noFill/>
          </a:ln>
        </p:spPr>
      </p:pic>
      <p:cxnSp>
        <p:nvCxnSpPr>
          <p:cNvPr id="218" name="Google Shape;218;p32" descr="A red arrow pointing to a spillway on a dam."/>
          <p:cNvCxnSpPr>
            <a:cxnSpLocks/>
          </p:cNvCxnSpPr>
          <p:nvPr/>
        </p:nvCxnSpPr>
        <p:spPr>
          <a:xfrm flipH="1">
            <a:off x="5378824" y="2461250"/>
            <a:ext cx="1190426" cy="62485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217" name="Google Shape;217;p32"/>
          <p:cNvSpPr txBox="1"/>
          <p:nvPr/>
        </p:nvSpPr>
        <p:spPr>
          <a:xfrm>
            <a:off x="6539100" y="2110050"/>
            <a:ext cx="955800" cy="4002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spillway</a:t>
            </a:r>
            <a:endParaRPr sz="1700">
              <a:latin typeface="Roboto"/>
              <a:ea typeface="Roboto"/>
              <a:cs typeface="Roboto"/>
              <a:sym typeface="Roboto"/>
            </a:endParaRPr>
          </a:p>
        </p:txBody>
      </p:sp>
      <p:sp>
        <p:nvSpPr>
          <p:cNvPr id="216" name="Google Shape;216;p32"/>
          <p:cNvSpPr txBox="1"/>
          <p:nvPr/>
        </p:nvSpPr>
        <p:spPr>
          <a:xfrm>
            <a:off x="6759109" y="4757990"/>
            <a:ext cx="1422814" cy="307800"/>
          </a:xfrm>
          <a:prstGeom prst="rect">
            <a:avLst/>
          </a:prstGeom>
          <a:noFill/>
          <a:ln>
            <a:noFill/>
          </a:ln>
          <a:effectLst>
            <a:outerShdw blurRad="57150" algn="bl" rotWithShape="0">
              <a:srgbClr val="000000"/>
            </a:outerShdw>
          </a:effectLst>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Font typeface="Arial"/>
              <a:buNone/>
            </a:pPr>
            <a:r>
              <a:rPr lang="en" sz="800" dirty="0">
                <a:solidFill>
                  <a:schemeClr val="lt1"/>
                </a:solidFill>
                <a:latin typeface="Roboto"/>
                <a:ea typeface="Roboto"/>
                <a:cs typeface="Roboto"/>
                <a:sym typeface="Roboto"/>
              </a:rPr>
              <a:t>US Bureau of Reclamation</a:t>
            </a:r>
            <a:endParaRPr sz="800" dirty="0">
              <a:solidFill>
                <a:schemeClr val="lt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grpSp>
        <p:nvGrpSpPr>
          <p:cNvPr id="225" name="Google Shape;225;p33">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226" name="Google Shape;226;p33" descr="BLM Alaska Fire Service Masthead graphic" title="BLM Alaska Fire Service Masthead graphic"/>
            <p:cNvGrpSpPr/>
            <p:nvPr/>
          </p:nvGrpSpPr>
          <p:grpSpPr>
            <a:xfrm>
              <a:off x="0" y="0"/>
              <a:ext cx="9144003" cy="572198"/>
              <a:chOff x="0" y="0"/>
              <a:chExt cx="9144003" cy="572198"/>
            </a:xfrm>
          </p:grpSpPr>
          <p:pic>
            <p:nvPicPr>
              <p:cNvPr id="227" name="Google Shape;227;p33" descr="Black Topo line graphic" title="Black Topo line graphic"/>
              <p:cNvPicPr preferRelativeResize="0"/>
              <p:nvPr/>
            </p:nvPicPr>
            <p:blipFill rotWithShape="1">
              <a:blip r:embed="rId3">
                <a:alphaModFix/>
              </a:blip>
              <a:srcRect l="692" t="15710" r="17760" b="78415"/>
              <a:stretch/>
            </p:blipFill>
            <p:spPr>
              <a:xfrm>
                <a:off x="0" y="0"/>
                <a:ext cx="9144003" cy="489286"/>
              </a:xfrm>
              <a:prstGeom prst="rect">
                <a:avLst/>
              </a:prstGeom>
              <a:noFill/>
              <a:ln>
                <a:noFill/>
              </a:ln>
            </p:spPr>
          </p:pic>
          <p:pic>
            <p:nvPicPr>
              <p:cNvPr id="228" name="Google Shape;228;p33"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29" name="Google Shape;229;p3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230" name="Google Shape;230;p33"/>
            <p:cNvPicPr preferRelativeResize="0"/>
            <p:nvPr/>
          </p:nvPicPr>
          <p:blipFill rotWithShape="1">
            <a:blip r:embed="rId5">
              <a:alphaModFix/>
            </a:blip>
            <a:srcRect/>
            <a:stretch/>
          </p:blipFill>
          <p:spPr>
            <a:xfrm>
              <a:off x="8455876" y="63300"/>
              <a:ext cx="584799" cy="572200"/>
            </a:xfrm>
            <a:prstGeom prst="rect">
              <a:avLst/>
            </a:prstGeom>
            <a:noFill/>
            <a:ln>
              <a:noFill/>
            </a:ln>
          </p:spPr>
        </p:pic>
      </p:grpSp>
      <p:sp>
        <p:nvSpPr>
          <p:cNvPr id="224" name="Google Shape;224;p33"/>
          <p:cNvSpPr txBox="1">
            <a:spLocks noGrp="1"/>
          </p:cNvSpPr>
          <p:nvPr>
            <p:ph type="body" idx="1"/>
          </p:nvPr>
        </p:nvSpPr>
        <p:spPr>
          <a:xfrm>
            <a:off x="73173" y="635501"/>
            <a:ext cx="4755919" cy="4153788"/>
          </a:xfrm>
          <a:prstGeom prst="rect">
            <a:avLst/>
          </a:prstGeom>
          <a:noFill/>
          <a:ln>
            <a:noFill/>
          </a:ln>
        </p:spPr>
        <p:txBody>
          <a:bodyPr spcFirstLastPara="1" wrap="square" lIns="91425" tIns="91425" rIns="91425" bIns="91425" anchor="t" anchorCtr="0">
            <a:noAutofit/>
          </a:bodyPr>
          <a:lstStyle/>
          <a:p>
            <a:pPr marL="115887" lvl="0" indent="0">
              <a:lnSpc>
                <a:spcPct val="200000"/>
              </a:lnSpc>
              <a:buClr>
                <a:schemeClr val="lt1"/>
              </a:buClr>
              <a:buSzPts val="1800"/>
              <a:buNone/>
            </a:pPr>
            <a:r>
              <a:rPr lang="en-US" sz="1800" dirty="0">
                <a:solidFill>
                  <a:srgbClr val="FFFFFF"/>
                </a:solidFill>
                <a:latin typeface="Roboto" panose="02000000000000000000" pitchFamily="2" charset="0"/>
                <a:ea typeface="Roboto" panose="02000000000000000000" pitchFamily="2" charset="0"/>
                <a:cs typeface="Roboto" panose="02000000000000000000" pitchFamily="2" charset="0"/>
              </a:rPr>
              <a:t>What are some benefits dams provide?</a:t>
            </a:r>
            <a:endParaRPr lang="en" sz="1800" dirty="0">
              <a:solidFill>
                <a:schemeClr val="lt1"/>
              </a:solidFill>
              <a:latin typeface="Roboto"/>
              <a:ea typeface="Roboto"/>
              <a:cs typeface="Roboto"/>
              <a:sym typeface="Roboto"/>
            </a:endParaRPr>
          </a:p>
          <a:p>
            <a:pPr marL="403225" lvl="0" indent="-287338" algn="l" rtl="0">
              <a:lnSpc>
                <a:spcPct val="200000"/>
              </a:lnSpc>
              <a:spcBef>
                <a:spcPts val="0"/>
              </a:spcBef>
              <a:spcAft>
                <a:spcPts val="0"/>
              </a:spcAft>
              <a:buClr>
                <a:schemeClr val="lt1"/>
              </a:buClr>
              <a:buSzPts val="1800"/>
              <a:buFont typeface="Roboto"/>
              <a:buChar char="●"/>
            </a:pPr>
            <a:r>
              <a:rPr lang="en" sz="1800" dirty="0">
                <a:solidFill>
                  <a:schemeClr val="lt1"/>
                </a:solidFill>
                <a:latin typeface="Roboto"/>
                <a:ea typeface="Roboto"/>
                <a:cs typeface="Roboto"/>
                <a:sym typeface="Roboto"/>
              </a:rPr>
              <a:t>Water for drinking</a:t>
            </a:r>
            <a:endParaRPr sz="1800" dirty="0">
              <a:solidFill>
                <a:schemeClr val="lt1"/>
              </a:solidFill>
              <a:latin typeface="Roboto"/>
              <a:ea typeface="Roboto"/>
              <a:cs typeface="Roboto"/>
              <a:sym typeface="Roboto"/>
            </a:endParaRPr>
          </a:p>
          <a:p>
            <a:pPr marL="403225" lvl="0" indent="-287338" algn="l" rtl="0">
              <a:lnSpc>
                <a:spcPct val="200000"/>
              </a:lnSpc>
              <a:spcBef>
                <a:spcPts val="0"/>
              </a:spcBef>
              <a:spcAft>
                <a:spcPts val="0"/>
              </a:spcAft>
              <a:buNone/>
            </a:pPr>
            <a:endParaRPr sz="100" dirty="0">
              <a:solidFill>
                <a:schemeClr val="lt1"/>
              </a:solidFill>
              <a:latin typeface="Roboto"/>
              <a:ea typeface="Roboto"/>
              <a:cs typeface="Roboto"/>
              <a:sym typeface="Roboto"/>
            </a:endParaRPr>
          </a:p>
          <a:p>
            <a:pPr marL="403225" lvl="0" indent="-287338" algn="l" rtl="0">
              <a:lnSpc>
                <a:spcPct val="200000"/>
              </a:lnSpc>
              <a:spcBef>
                <a:spcPts val="0"/>
              </a:spcBef>
              <a:spcAft>
                <a:spcPts val="0"/>
              </a:spcAft>
              <a:buClr>
                <a:schemeClr val="lt1"/>
              </a:buClr>
              <a:buSzPts val="1800"/>
              <a:buFont typeface="Roboto"/>
              <a:buChar char="●"/>
            </a:pPr>
            <a:r>
              <a:rPr lang="en" sz="1800" dirty="0">
                <a:solidFill>
                  <a:schemeClr val="lt1"/>
                </a:solidFill>
                <a:latin typeface="Roboto"/>
                <a:ea typeface="Roboto"/>
                <a:cs typeface="Roboto"/>
                <a:sym typeface="Roboto"/>
              </a:rPr>
              <a:t>Hydroelectricity</a:t>
            </a:r>
            <a:endParaRPr sz="1800" dirty="0">
              <a:solidFill>
                <a:schemeClr val="lt1"/>
              </a:solidFill>
              <a:latin typeface="Roboto"/>
              <a:ea typeface="Roboto"/>
              <a:cs typeface="Roboto"/>
              <a:sym typeface="Roboto"/>
            </a:endParaRPr>
          </a:p>
          <a:p>
            <a:pPr marL="403225" lvl="0" indent="-287338" algn="l" rtl="0">
              <a:lnSpc>
                <a:spcPct val="200000"/>
              </a:lnSpc>
              <a:spcBef>
                <a:spcPts val="0"/>
              </a:spcBef>
              <a:spcAft>
                <a:spcPts val="0"/>
              </a:spcAft>
              <a:buNone/>
            </a:pPr>
            <a:endParaRPr sz="100" dirty="0">
              <a:solidFill>
                <a:schemeClr val="lt1"/>
              </a:solidFill>
              <a:latin typeface="Roboto"/>
              <a:ea typeface="Roboto"/>
              <a:cs typeface="Roboto"/>
              <a:sym typeface="Roboto"/>
            </a:endParaRPr>
          </a:p>
          <a:p>
            <a:pPr marL="403225" lvl="0" indent="-287338" algn="l" rtl="0">
              <a:lnSpc>
                <a:spcPct val="200000"/>
              </a:lnSpc>
              <a:spcBef>
                <a:spcPts val="0"/>
              </a:spcBef>
              <a:spcAft>
                <a:spcPts val="0"/>
              </a:spcAft>
              <a:buClr>
                <a:schemeClr val="lt1"/>
              </a:buClr>
              <a:buSzPts val="1800"/>
              <a:buFont typeface="Roboto"/>
              <a:buChar char="●"/>
            </a:pPr>
            <a:r>
              <a:rPr lang="en" sz="1800" dirty="0">
                <a:solidFill>
                  <a:schemeClr val="lt1"/>
                </a:solidFill>
                <a:latin typeface="Roboto"/>
                <a:ea typeface="Roboto"/>
                <a:cs typeface="Roboto"/>
                <a:sym typeface="Roboto"/>
              </a:rPr>
              <a:t>Water for irrigation (farming)</a:t>
            </a:r>
            <a:endParaRPr sz="1800" dirty="0">
              <a:solidFill>
                <a:schemeClr val="lt1"/>
              </a:solidFill>
              <a:latin typeface="Roboto"/>
              <a:ea typeface="Roboto"/>
              <a:cs typeface="Roboto"/>
              <a:sym typeface="Roboto"/>
            </a:endParaRPr>
          </a:p>
          <a:p>
            <a:pPr marL="403225" lvl="0" indent="-287338" algn="l" rtl="0">
              <a:lnSpc>
                <a:spcPct val="200000"/>
              </a:lnSpc>
              <a:spcBef>
                <a:spcPts val="0"/>
              </a:spcBef>
              <a:spcAft>
                <a:spcPts val="0"/>
              </a:spcAft>
              <a:buNone/>
            </a:pPr>
            <a:endParaRPr sz="100" dirty="0">
              <a:solidFill>
                <a:schemeClr val="lt1"/>
              </a:solidFill>
              <a:latin typeface="Roboto"/>
              <a:ea typeface="Roboto"/>
              <a:cs typeface="Roboto"/>
              <a:sym typeface="Roboto"/>
            </a:endParaRPr>
          </a:p>
          <a:p>
            <a:pPr marL="403225" lvl="0" indent="-287338" algn="l" rtl="0">
              <a:lnSpc>
                <a:spcPct val="200000"/>
              </a:lnSpc>
              <a:spcBef>
                <a:spcPts val="0"/>
              </a:spcBef>
              <a:spcAft>
                <a:spcPts val="0"/>
              </a:spcAft>
              <a:buClr>
                <a:schemeClr val="lt1"/>
              </a:buClr>
              <a:buSzPts val="1800"/>
              <a:buFont typeface="Roboto"/>
              <a:buChar char="●"/>
            </a:pPr>
            <a:r>
              <a:rPr lang="en" sz="1800" dirty="0">
                <a:solidFill>
                  <a:schemeClr val="lt1"/>
                </a:solidFill>
                <a:latin typeface="Roboto"/>
                <a:ea typeface="Roboto"/>
                <a:cs typeface="Roboto"/>
                <a:sym typeface="Roboto"/>
              </a:rPr>
              <a:t>Flood control</a:t>
            </a:r>
            <a:endParaRPr sz="1800" dirty="0">
              <a:solidFill>
                <a:schemeClr val="lt1"/>
              </a:solidFill>
              <a:latin typeface="Roboto"/>
              <a:ea typeface="Roboto"/>
              <a:cs typeface="Roboto"/>
              <a:sym typeface="Roboto"/>
            </a:endParaRPr>
          </a:p>
          <a:p>
            <a:pPr marL="403225" lvl="0" indent="-287338" algn="l" rtl="0">
              <a:lnSpc>
                <a:spcPct val="200000"/>
              </a:lnSpc>
              <a:spcBef>
                <a:spcPts val="0"/>
              </a:spcBef>
              <a:spcAft>
                <a:spcPts val="0"/>
              </a:spcAft>
              <a:buNone/>
            </a:pPr>
            <a:endParaRPr sz="100" dirty="0">
              <a:solidFill>
                <a:schemeClr val="lt1"/>
              </a:solidFill>
              <a:latin typeface="Roboto"/>
              <a:ea typeface="Roboto"/>
              <a:cs typeface="Roboto"/>
              <a:sym typeface="Roboto"/>
            </a:endParaRPr>
          </a:p>
          <a:p>
            <a:pPr marL="403225" lvl="0" indent="-287338" algn="l" rtl="0">
              <a:lnSpc>
                <a:spcPct val="200000"/>
              </a:lnSpc>
              <a:spcBef>
                <a:spcPts val="0"/>
              </a:spcBef>
              <a:spcAft>
                <a:spcPts val="0"/>
              </a:spcAft>
              <a:buClr>
                <a:schemeClr val="lt1"/>
              </a:buClr>
              <a:buSzPts val="1800"/>
              <a:buFont typeface="Roboto"/>
              <a:buChar char="●"/>
            </a:pPr>
            <a:r>
              <a:rPr lang="en" sz="1800" dirty="0">
                <a:solidFill>
                  <a:schemeClr val="lt1"/>
                </a:solidFill>
                <a:latin typeface="Roboto"/>
                <a:ea typeface="Roboto"/>
                <a:cs typeface="Roboto"/>
                <a:sym typeface="Roboto"/>
              </a:rPr>
              <a:t>River navigation </a:t>
            </a:r>
            <a:endParaRPr sz="1800" dirty="0">
              <a:solidFill>
                <a:schemeClr val="lt1"/>
              </a:solidFill>
              <a:latin typeface="Roboto"/>
              <a:ea typeface="Roboto"/>
              <a:cs typeface="Roboto"/>
              <a:sym typeface="Roboto"/>
            </a:endParaRPr>
          </a:p>
          <a:p>
            <a:pPr marL="403225" lvl="0" indent="-287338" algn="l" rtl="0">
              <a:lnSpc>
                <a:spcPct val="200000"/>
              </a:lnSpc>
              <a:spcBef>
                <a:spcPts val="0"/>
              </a:spcBef>
              <a:spcAft>
                <a:spcPts val="0"/>
              </a:spcAft>
              <a:buClr>
                <a:schemeClr val="lt1"/>
              </a:buClr>
              <a:buSzPts val="100"/>
              <a:buFont typeface="Roboto"/>
              <a:buChar char="●"/>
            </a:pPr>
            <a:endParaRPr sz="100" dirty="0">
              <a:solidFill>
                <a:schemeClr val="lt1"/>
              </a:solidFill>
              <a:latin typeface="Roboto"/>
              <a:ea typeface="Roboto"/>
              <a:cs typeface="Roboto"/>
              <a:sym typeface="Roboto"/>
            </a:endParaRPr>
          </a:p>
          <a:p>
            <a:pPr marL="403225" lvl="0" indent="-287338" algn="l" rtl="0">
              <a:lnSpc>
                <a:spcPct val="200000"/>
              </a:lnSpc>
              <a:spcBef>
                <a:spcPts val="0"/>
              </a:spcBef>
              <a:spcAft>
                <a:spcPts val="0"/>
              </a:spcAft>
              <a:buClr>
                <a:schemeClr val="lt1"/>
              </a:buClr>
              <a:buSzPts val="1800"/>
              <a:buFont typeface="Roboto"/>
              <a:buChar char="●"/>
            </a:pPr>
            <a:r>
              <a:rPr lang="en" sz="1800" dirty="0">
                <a:solidFill>
                  <a:schemeClr val="lt1"/>
                </a:solidFill>
                <a:latin typeface="Roboto"/>
                <a:ea typeface="Roboto"/>
                <a:cs typeface="Roboto"/>
                <a:sym typeface="Roboto"/>
              </a:rPr>
              <a:t>Recreation (swimming, fishing, boating)</a:t>
            </a:r>
            <a:endParaRPr sz="1800" dirty="0">
              <a:solidFill>
                <a:schemeClr val="lt1"/>
              </a:solidFill>
              <a:latin typeface="Roboto"/>
              <a:ea typeface="Roboto"/>
              <a:cs typeface="Roboto"/>
              <a:sym typeface="Roboto"/>
            </a:endParaRPr>
          </a:p>
        </p:txBody>
      </p:sp>
      <p:pic>
        <p:nvPicPr>
          <p:cNvPr id="1026" name="Picture 2" descr="Drinking Water Training | US EPA">
            <a:extLst>
              <a:ext uri="{FF2B5EF4-FFF2-40B4-BE49-F238E27FC236}">
                <a16:creationId xmlns:a16="http://schemas.microsoft.com/office/drawing/2014/main" id="{91A5D4B9-AA09-343F-A77E-7AB38BC4586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669868" y="716716"/>
            <a:ext cx="2148479" cy="14382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7F1873-F84F-AABD-F230-317BF105E0C7}"/>
              </a:ext>
            </a:extLst>
          </p:cNvPr>
          <p:cNvSpPr txBox="1"/>
          <p:nvPr/>
        </p:nvSpPr>
        <p:spPr>
          <a:xfrm>
            <a:off x="5950301" y="2098046"/>
            <a:ext cx="941295" cy="215444"/>
          </a:xfrm>
          <a:prstGeom prst="rect">
            <a:avLst/>
          </a:prstGeom>
          <a:noFill/>
        </p:spPr>
        <p:txBody>
          <a:bodyPr wrap="square" rtlCol="0">
            <a:spAutoFit/>
          </a:bodyPr>
          <a:lstStyle/>
          <a:p>
            <a:r>
              <a:rPr lang="en-US" sz="800" dirty="0">
                <a:solidFill>
                  <a:schemeClr val="bg1"/>
                </a:solidFill>
                <a:latin typeface="Roboto" panose="02000000000000000000" pitchFamily="2" charset="0"/>
                <a:ea typeface="Roboto" panose="02000000000000000000" pitchFamily="2" charset="0"/>
              </a:rPr>
              <a:t>Eric Vance, EPA</a:t>
            </a:r>
          </a:p>
        </p:txBody>
      </p:sp>
      <p:pic>
        <p:nvPicPr>
          <p:cNvPr id="1028" name="Picture 4" descr="powerlines from Hoover Dam">
            <a:extLst>
              <a:ext uri="{FF2B5EF4-FFF2-40B4-BE49-F238E27FC236}">
                <a16:creationId xmlns:a16="http://schemas.microsoft.com/office/drawing/2014/main" id="{3A94D344-2A7F-679B-B155-368D32831A8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89059" y="1096424"/>
            <a:ext cx="2033216" cy="16265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F1B1C5-B711-F643-9D08-3B130961AFB4}"/>
              </a:ext>
            </a:extLst>
          </p:cNvPr>
          <p:cNvSpPr txBox="1"/>
          <p:nvPr/>
        </p:nvSpPr>
        <p:spPr>
          <a:xfrm>
            <a:off x="8461919" y="2696235"/>
            <a:ext cx="450300" cy="215444"/>
          </a:xfrm>
          <a:prstGeom prst="rect">
            <a:avLst/>
          </a:prstGeom>
          <a:noFill/>
        </p:spPr>
        <p:txBody>
          <a:bodyPr wrap="square" rtlCol="0">
            <a:spAutoFit/>
          </a:bodyPr>
          <a:lstStyle/>
          <a:p>
            <a:r>
              <a:rPr lang="en-US" sz="800" dirty="0">
                <a:solidFill>
                  <a:schemeClr val="bg1"/>
                </a:solidFill>
                <a:latin typeface="Roboto" panose="02000000000000000000" pitchFamily="2" charset="0"/>
                <a:ea typeface="Roboto" panose="02000000000000000000" pitchFamily="2" charset="0"/>
              </a:rPr>
              <a:t>USBR</a:t>
            </a:r>
          </a:p>
        </p:txBody>
      </p:sp>
      <p:pic>
        <p:nvPicPr>
          <p:cNvPr id="1032" name="Picture 8" descr="USDA Invests in Data for Agricultural Irrigation Improvements | USDA">
            <a:extLst>
              <a:ext uri="{FF2B5EF4-FFF2-40B4-BE49-F238E27FC236}">
                <a16:creationId xmlns:a16="http://schemas.microsoft.com/office/drawing/2014/main" id="{F4FA3B8E-B6C5-DE7D-EC95-44B5E53A54C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17271" y="2341340"/>
            <a:ext cx="2274325" cy="15174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BD279C4-ECC4-41D7-3645-EFCDFCC84F75}"/>
              </a:ext>
            </a:extLst>
          </p:cNvPr>
          <p:cNvSpPr txBox="1"/>
          <p:nvPr/>
        </p:nvSpPr>
        <p:spPr>
          <a:xfrm>
            <a:off x="6263972" y="3829683"/>
            <a:ext cx="499761" cy="215444"/>
          </a:xfrm>
          <a:prstGeom prst="rect">
            <a:avLst/>
          </a:prstGeom>
          <a:noFill/>
        </p:spPr>
        <p:txBody>
          <a:bodyPr wrap="square" rtlCol="0">
            <a:spAutoFit/>
          </a:bodyPr>
          <a:lstStyle/>
          <a:p>
            <a:r>
              <a:rPr lang="en-US" sz="800" dirty="0">
                <a:solidFill>
                  <a:schemeClr val="bg1"/>
                </a:solidFill>
              </a:rPr>
              <a:t>USDA</a:t>
            </a:r>
          </a:p>
        </p:txBody>
      </p:sp>
      <p:pic>
        <p:nvPicPr>
          <p:cNvPr id="1030" name="Picture 6" descr="Hoover Dam | Bureau of Reclamation">
            <a:extLst>
              <a:ext uri="{FF2B5EF4-FFF2-40B4-BE49-F238E27FC236}">
                <a16:creationId xmlns:a16="http://schemas.microsoft.com/office/drawing/2014/main" id="{0F77A8E1-25D4-2D3A-8099-D5DB08E2C24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18347" y="2966291"/>
            <a:ext cx="2033216" cy="16265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282D40-89E5-C745-C096-5B4499F7A497}"/>
              </a:ext>
            </a:extLst>
          </p:cNvPr>
          <p:cNvSpPr txBox="1"/>
          <p:nvPr/>
        </p:nvSpPr>
        <p:spPr>
          <a:xfrm>
            <a:off x="8455877" y="4573845"/>
            <a:ext cx="450300" cy="215444"/>
          </a:xfrm>
          <a:prstGeom prst="rect">
            <a:avLst/>
          </a:prstGeom>
          <a:noFill/>
        </p:spPr>
        <p:txBody>
          <a:bodyPr wrap="square" rtlCol="0">
            <a:spAutoFit/>
          </a:bodyPr>
          <a:lstStyle/>
          <a:p>
            <a:r>
              <a:rPr lang="en-US" sz="800" dirty="0">
                <a:solidFill>
                  <a:schemeClr val="bg1"/>
                </a:solidFill>
                <a:latin typeface="Roboto" panose="02000000000000000000" pitchFamily="2" charset="0"/>
                <a:ea typeface="Roboto" panose="02000000000000000000" pitchFamily="2" charset="0"/>
              </a:rPr>
              <a:t>USBR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grpSp>
        <p:nvGrpSpPr>
          <p:cNvPr id="243" name="Google Shape;243;p34">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244" name="Google Shape;244;p34" descr="BLM Alaska Fire Service Masthead graphic" title="BLM Alaska Fire Service Masthead graphic"/>
            <p:cNvGrpSpPr/>
            <p:nvPr/>
          </p:nvGrpSpPr>
          <p:grpSpPr>
            <a:xfrm>
              <a:off x="0" y="0"/>
              <a:ext cx="9144003" cy="572198"/>
              <a:chOff x="0" y="0"/>
              <a:chExt cx="9144003" cy="572198"/>
            </a:xfrm>
          </p:grpSpPr>
          <p:pic>
            <p:nvPicPr>
              <p:cNvPr id="245" name="Google Shape;245;p34" descr="Black Topo line graphic" title="Black Topo line graphic"/>
              <p:cNvPicPr preferRelativeResize="0"/>
              <p:nvPr/>
            </p:nvPicPr>
            <p:blipFill rotWithShape="1">
              <a:blip r:embed="rId3">
                <a:alphaModFix/>
              </a:blip>
              <a:srcRect l="693" t="15709" r="17760" b="78416"/>
              <a:stretch/>
            </p:blipFill>
            <p:spPr>
              <a:xfrm>
                <a:off x="0" y="0"/>
                <a:ext cx="9144003" cy="489286"/>
              </a:xfrm>
              <a:prstGeom prst="rect">
                <a:avLst/>
              </a:prstGeom>
              <a:noFill/>
              <a:ln>
                <a:noFill/>
              </a:ln>
            </p:spPr>
          </p:pic>
          <p:pic>
            <p:nvPicPr>
              <p:cNvPr id="246" name="Google Shape;246;p3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47" name="Google Shape;247;p3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248" name="Google Shape;248;p34"/>
            <p:cNvPicPr preferRelativeResize="0"/>
            <p:nvPr/>
          </p:nvPicPr>
          <p:blipFill rotWithShape="1">
            <a:blip r:embed="rId5">
              <a:alphaModFix/>
            </a:blip>
            <a:src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5B96FE33-0482-44FC-BC86-44A6C4BE89DE}"/>
              </a:ext>
            </a:extLst>
          </p:cNvPr>
          <p:cNvSpPr>
            <a:spLocks noGrp="1"/>
          </p:cNvSpPr>
          <p:nvPr>
            <p:ph type="title"/>
          </p:nvPr>
        </p:nvSpPr>
        <p:spPr>
          <a:xfrm>
            <a:off x="311700" y="604765"/>
            <a:ext cx="8520600" cy="809097"/>
          </a:xfrm>
        </p:spPr>
        <p:txBody>
          <a:bodyPr/>
          <a:lstStyle/>
          <a:p>
            <a:pPr rtl="0">
              <a:lnSpc>
                <a:spcPct val="114000"/>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Dams provide resources for humans, but they can also affect the living and nonliving things in and around waterways. </a:t>
            </a:r>
            <a:endParaRPr lang="en-US" sz="2000" dirty="0">
              <a:effectLst/>
            </a:endParaRPr>
          </a:p>
        </p:txBody>
      </p:sp>
      <p:pic>
        <p:nvPicPr>
          <p:cNvPr id="250" name="Google Shape;250;p34" descr="A photograph of a shorter dam with water rushing over and a wide river bordered by snow and deciduous trees. "/>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590596" y="1439828"/>
            <a:ext cx="6102846" cy="3569328"/>
          </a:xfrm>
          <a:prstGeom prst="rect">
            <a:avLst/>
          </a:prstGeom>
          <a:noFill/>
          <a:ln>
            <a:noFill/>
          </a:ln>
        </p:spPr>
      </p:pic>
      <p:sp>
        <p:nvSpPr>
          <p:cNvPr id="251" name="Google Shape;251;p34"/>
          <p:cNvSpPr txBox="1"/>
          <p:nvPr/>
        </p:nvSpPr>
        <p:spPr>
          <a:xfrm>
            <a:off x="7693442" y="4772399"/>
            <a:ext cx="1364357" cy="307800"/>
          </a:xfrm>
          <a:prstGeom prst="rect">
            <a:avLst/>
          </a:prstGeom>
          <a:noFill/>
          <a:ln>
            <a:noFill/>
          </a:ln>
          <a:effectLst>
            <a:outerShdw blurRad="57150" algn="bl" rotWithShape="0">
              <a:srgbClr val="000000"/>
            </a:outerShdw>
          </a:effectLst>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Font typeface="Arial"/>
              <a:buNone/>
            </a:pPr>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Andrew Kornacki, USACE</a:t>
            </a: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41af05-4105-436b-99ed-2ae635da4422">
      <Terms xmlns="http://schemas.microsoft.com/office/infopath/2007/PartnerControls"/>
    </lcf76f155ced4ddcb4097134ff3c332f>
    <TaxCatchAll xmlns="31062a0d-ede8-4112-b4bb-00a9c1bc8e1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FB122BB1BD9141A959870760A42A63" ma:contentTypeVersion="15" ma:contentTypeDescription="Create a new document." ma:contentTypeScope="" ma:versionID="5dbd987adca86d545362121e85630c72">
  <xsd:schema xmlns:xsd="http://www.w3.org/2001/XMLSchema" xmlns:xs="http://www.w3.org/2001/XMLSchema" xmlns:p="http://schemas.microsoft.com/office/2006/metadata/properties" xmlns:ns2="1741af05-4105-436b-99ed-2ae635da4422" xmlns:ns3="949c1712-297b-4d10-a511-7202a5ff7746" xmlns:ns4="31062a0d-ede8-4112-b4bb-00a9c1bc8e16" targetNamespace="http://schemas.microsoft.com/office/2006/metadata/properties" ma:root="true" ma:fieldsID="2484c0615745e4b2ed96d5287a70d4bd" ns2:_="" ns3:_="" ns4:_="">
    <xsd:import namespace="1741af05-4105-436b-99ed-2ae635da4422"/>
    <xsd:import namespace="949c1712-297b-4d10-a511-7202a5ff7746"/>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1af05-4105-436b-99ed-2ae635da4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9c1712-297b-4d10-a511-7202a5ff77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94c9fc7-0ee7-41e1-a065-8c0fe5113e1d}" ma:internalName="TaxCatchAll" ma:showField="CatchAllData" ma:web="949c1712-297b-4d10-a511-7202a5ff77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B119D6-E228-4877-8571-14476C376E85}">
  <ds:schemaRefs>
    <ds:schemaRef ds:uri="http://schemas.microsoft.com/sharepoint/v3/contenttype/forms"/>
  </ds:schemaRefs>
</ds:datastoreItem>
</file>

<file path=customXml/itemProps2.xml><?xml version="1.0" encoding="utf-8"?>
<ds:datastoreItem xmlns:ds="http://schemas.openxmlformats.org/officeDocument/2006/customXml" ds:itemID="{B39149BF-BA83-489A-ACD3-BC6D73F077DB}">
  <ds:schemaRefs>
    <ds:schemaRef ds:uri="http://purl.org/dc/elements/1.1/"/>
    <ds:schemaRef ds:uri="http://schemas.microsoft.com/office/2006/metadata/properties"/>
    <ds:schemaRef ds:uri="31062a0d-ede8-4112-b4bb-00a9c1bc8e16"/>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949c1712-297b-4d10-a511-7202a5ff7746"/>
    <ds:schemaRef ds:uri="1741af05-4105-436b-99ed-2ae635da4422"/>
    <ds:schemaRef ds:uri="http://www.w3.org/XML/1998/namespace"/>
    <ds:schemaRef ds:uri="http://purl.org/dc/dcmitype/"/>
  </ds:schemaRefs>
</ds:datastoreItem>
</file>

<file path=customXml/itemProps3.xml><?xml version="1.0" encoding="utf-8"?>
<ds:datastoreItem xmlns:ds="http://schemas.openxmlformats.org/officeDocument/2006/customXml" ds:itemID="{7F738B93-F769-4EAE-8CE2-BFF4BFBD3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41af05-4105-436b-99ed-2ae635da4422"/>
    <ds:schemaRef ds:uri="949c1712-297b-4d10-a511-7202a5ff7746"/>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994</TotalTime>
  <Words>1122</Words>
  <Application>Microsoft Office PowerPoint</Application>
  <PresentationFormat>On-screen Show (16:9)</PresentationFormat>
  <Paragraphs>124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Roboto</vt:lpstr>
      <vt:lpstr>Arial</vt:lpstr>
      <vt:lpstr>Simple Light</vt:lpstr>
      <vt:lpstr>What Is a Dam?</vt:lpstr>
      <vt:lpstr>Lesson 2: What is a Dam? Lesson Questions:</vt:lpstr>
      <vt:lpstr>Materials:</vt:lpstr>
      <vt:lpstr>A dam is a barrier that prevents the natural flow of water.</vt:lpstr>
      <vt:lpstr>When dams block the flow of water, they often create reservoirs. A reservoir is a large natural or human-made lake used as a water supply source. The water in a reservoir serves many purposes, such as drinking water and hydroelectric power. </vt:lpstr>
      <vt:lpstr>In addition to the main barrier, dams have other important parts. A diversion tunnel is a permanent or temporary tunnel that is built to move water from one location to another. For example, diversion tunnels may be used to move water from reservoirs to hydroelectric power plants and water treatment plants. </vt:lpstr>
      <vt:lpstr>A spillway is a structure used to control the release of water from a reservoir. Sometimes more water is needed downstream for agriculture and wildlife. Sometimes less water is desired downstream to control flooding. </vt:lpstr>
      <vt:lpstr>PowerPoint Presentation</vt:lpstr>
      <vt:lpstr>Dams provide resources for humans, but they can also affect the living and nonliving things in and around waterways. </vt:lpstr>
      <vt:lpstr>Let’s use a model to learn more about how dams work. Follow along using your own materials or watch what happens in the pictures. </vt:lpstr>
      <vt:lpstr>Gather your materials: </vt:lpstr>
      <vt:lpstr>Step 1: Scoop some flour or dirt into your cake pan. Arrange it so there is a high elevation side and a low elevation side.</vt:lpstr>
      <vt:lpstr>Step 2: Use your fingers to create a riverbed from the high elevation side of the pan to the low elevation side. Feel free to add some curves to your riverbed.  Which direction does your river flow?</vt:lpstr>
      <vt:lpstr>Step 3: Choose a spot to build your dam by placing the rock, or other waterproof barrier, so that it completely blocks the riverbed.</vt:lpstr>
      <vt:lpstr>Step 4: Fill a cup or container with water. Add a drop of blue food coloring if you would like the water to be more visible. </vt:lpstr>
      <vt:lpstr>Step 5: Slowly pour a small amount of water upstream from the dam. Do not pour all the water yet. </vt:lpstr>
      <vt:lpstr>Step 6: Gradually add more water until it starts to spill over the top of the dam. </vt:lpstr>
      <vt:lpstr>Step 7: Experiment with your model. Feel free to create new rivers, mountains, dams, spillways, and diversion tunnels. </vt:lpstr>
      <vt:lpstr>Step 8: Clean up your model materials.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Dam?</dc:title>
  <cp:lastModifiedBy>Janson, Brian D</cp:lastModifiedBy>
  <cp:revision>7</cp:revision>
  <dcterms:modified xsi:type="dcterms:W3CDTF">2023-10-26T18:44:52Z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0x010100A4FB122BB1BD9141A959870760A42A63</vt:lpwstr>
  </property>
  <property fmtid="{D5CDD505-2E9C-101B-9397-08002B2CF9AE}" pid="3" name="MediaServiceImageTags">
    <vt:lpwstr/>
  </property>
</Properties>
</file>