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0"/>
  </p:notesMasterIdLst>
  <p:sldIdLst>
    <p:sldId id="256" r:id="rId5"/>
    <p:sldId id="257" r:id="rId6"/>
    <p:sldId id="258"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5" r:id="rId20"/>
    <p:sldId id="276" r:id="rId21"/>
    <p:sldId id="277" r:id="rId22"/>
    <p:sldId id="278" r:id="rId23"/>
    <p:sldId id="280" r:id="rId24"/>
    <p:sldId id="281" r:id="rId25"/>
    <p:sldId id="282" r:id="rId26"/>
    <p:sldId id="283" r:id="rId27"/>
    <p:sldId id="284" r:id="rId28"/>
    <p:sldId id="285"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820A2B88-1FC8-77FF-AF21-1E0BE83E35E8}" name="Janson, Brian D" initials="JBD" userId="S::bjanson@blm.gov::17869c82-e820-4f0b-9ef4-6bb8123145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1" autoAdjust="0"/>
    <p:restoredTop sz="86406" autoAdjust="0"/>
  </p:normalViewPr>
  <p:slideViewPr>
    <p:cSldViewPr snapToGrid="0">
      <p:cViewPr varScale="1">
        <p:scale>
          <a:sx n="85" d="100"/>
          <a:sy n="85" d="100"/>
        </p:scale>
        <p:origin x="84" y="294"/>
      </p:cViewPr>
      <p:guideLst>
        <p:guide orient="horz" pos="1620"/>
        <p:guide pos="2880"/>
      </p:guideLst>
    </p:cSldViewPr>
  </p:slideViewPr>
  <p:outlineViewPr>
    <p:cViewPr>
      <p:scale>
        <a:sx n="33" d="100"/>
        <a:sy n="33" d="100"/>
      </p:scale>
      <p:origin x="0" y="-15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u, Daniel E" userId="d08e0fa8-7617-4d19-934e-8e462abf1768" providerId="ADAL" clId="{8F6DCAAB-85B1-4026-B938-261BEBE9EFA2}"/>
    <pc:docChg chg="undo custSel modSld">
      <pc:chgData name="Chou, Daniel E" userId="d08e0fa8-7617-4d19-934e-8e462abf1768" providerId="ADAL" clId="{8F6DCAAB-85B1-4026-B938-261BEBE9EFA2}" dt="2021-07-27T20:58:34.001" v="17" actId="13244"/>
      <pc:docMkLst>
        <pc:docMk/>
      </pc:docMkLst>
      <pc:sldChg chg="delSp modSp mod">
        <pc:chgData name="Chou, Daniel E" userId="d08e0fa8-7617-4d19-934e-8e462abf1768" providerId="ADAL" clId="{8F6DCAAB-85B1-4026-B938-261BEBE9EFA2}" dt="2021-07-27T20:58:34.001" v="17" actId="13244"/>
        <pc:sldMkLst>
          <pc:docMk/>
          <pc:sldMk cId="0" sldId="256"/>
        </pc:sldMkLst>
        <pc:spChg chg="ord">
          <ac:chgData name="Chou, Daniel E" userId="d08e0fa8-7617-4d19-934e-8e462abf1768" providerId="ADAL" clId="{8F6DCAAB-85B1-4026-B938-261BEBE9EFA2}" dt="2021-07-27T20:58:34.001" v="17" actId="13244"/>
          <ac:spMkLst>
            <pc:docMk/>
            <pc:sldMk cId="0" sldId="256"/>
            <ac:spMk id="3" creationId="{30E55737-6C77-41F1-B377-543B9CA506AD}"/>
          </ac:spMkLst>
        </pc:spChg>
        <pc:spChg chg="mod ord topLvl">
          <ac:chgData name="Chou, Daniel E" userId="d08e0fa8-7617-4d19-934e-8e462abf1768" providerId="ADAL" clId="{8F6DCAAB-85B1-4026-B938-261BEBE9EFA2}" dt="2021-07-27T20:58:05.375" v="10" actId="13244"/>
          <ac:spMkLst>
            <pc:docMk/>
            <pc:sldMk cId="0" sldId="256"/>
            <ac:spMk id="59" creationId="{00000000-0000-0000-0000-000000000000}"/>
          </ac:spMkLst>
        </pc:spChg>
        <pc:spChg chg="del mod topLvl">
          <ac:chgData name="Chou, Daniel E" userId="d08e0fa8-7617-4d19-934e-8e462abf1768" providerId="ADAL" clId="{8F6DCAAB-85B1-4026-B938-261BEBE9EFA2}" dt="2021-07-27T20:57:40.286" v="5" actId="478"/>
          <ac:spMkLst>
            <pc:docMk/>
            <pc:sldMk cId="0" sldId="256"/>
            <ac:spMk id="60" creationId="{00000000-0000-0000-0000-000000000000}"/>
          </ac:spMkLst>
        </pc:spChg>
        <pc:spChg chg="mod ord topLvl">
          <ac:chgData name="Chou, Daniel E" userId="d08e0fa8-7617-4d19-934e-8e462abf1768" providerId="ADAL" clId="{8F6DCAAB-85B1-4026-B938-261BEBE9EFA2}" dt="2021-07-27T20:58:23.855" v="15" actId="13244"/>
          <ac:spMkLst>
            <pc:docMk/>
            <pc:sldMk cId="0" sldId="256"/>
            <ac:spMk id="61" creationId="{00000000-0000-0000-0000-000000000000}"/>
          </ac:spMkLst>
        </pc:spChg>
        <pc:spChg chg="mod topLvl">
          <ac:chgData name="Chou, Daniel E" userId="d08e0fa8-7617-4d19-934e-8e462abf1768" providerId="ADAL" clId="{8F6DCAAB-85B1-4026-B938-261BEBE9EFA2}" dt="2021-07-27T20:57:56.851" v="7" actId="962"/>
          <ac:spMkLst>
            <pc:docMk/>
            <pc:sldMk cId="0" sldId="256"/>
            <ac:spMk id="64" creationId="{00000000-0000-0000-0000-000000000000}"/>
          </ac:spMkLst>
        </pc:spChg>
        <pc:spChg chg="mod topLvl">
          <ac:chgData name="Chou, Daniel E" userId="d08e0fa8-7617-4d19-934e-8e462abf1768" providerId="ADAL" clId="{8F6DCAAB-85B1-4026-B938-261BEBE9EFA2}" dt="2021-07-27T20:58:29.856" v="16" actId="962"/>
          <ac:spMkLst>
            <pc:docMk/>
            <pc:sldMk cId="0" sldId="256"/>
            <ac:spMk id="65" creationId="{00000000-0000-0000-0000-000000000000}"/>
          </ac:spMkLst>
        </pc:spChg>
        <pc:grpChg chg="del">
          <ac:chgData name="Chou, Daniel E" userId="d08e0fa8-7617-4d19-934e-8e462abf1768" providerId="ADAL" clId="{8F6DCAAB-85B1-4026-B938-261BEBE9EFA2}" dt="2021-07-27T20:57:13.981" v="0" actId="165"/>
          <ac:grpSpMkLst>
            <pc:docMk/>
            <pc:sldMk cId="0" sldId="256"/>
            <ac:grpSpMk id="57" creationId="{00000000-0000-0000-0000-000000000000}"/>
          </ac:grpSpMkLst>
        </pc:grpChg>
        <pc:picChg chg="mod">
          <ac:chgData name="Chou, Daniel E" userId="d08e0fa8-7617-4d19-934e-8e462abf1768" providerId="ADAL" clId="{8F6DCAAB-85B1-4026-B938-261BEBE9EFA2}" dt="2021-07-27T20:57:37.790" v="4" actId="1076"/>
          <ac:picMkLst>
            <pc:docMk/>
            <pc:sldMk cId="0" sldId="256"/>
            <ac:picMk id="54" creationId="{00000000-0000-0000-0000-000000000000}"/>
          </ac:picMkLst>
        </pc:picChg>
        <pc:picChg chg="mod topLvl">
          <ac:chgData name="Chou, Daniel E" userId="d08e0fa8-7617-4d19-934e-8e462abf1768" providerId="ADAL" clId="{8F6DCAAB-85B1-4026-B938-261BEBE9EFA2}" dt="2021-07-27T20:57:53.636" v="6" actId="962"/>
          <ac:picMkLst>
            <pc:docMk/>
            <pc:sldMk cId="0" sldId="256"/>
            <ac:picMk id="58" creationId="{00000000-0000-0000-0000-000000000000}"/>
          </ac:picMkLst>
        </pc:picChg>
        <pc:picChg chg="mod ord topLvl">
          <ac:chgData name="Chou, Daniel E" userId="d08e0fa8-7617-4d19-934e-8e462abf1768" providerId="ADAL" clId="{8F6DCAAB-85B1-4026-B938-261BEBE9EFA2}" dt="2021-07-27T20:58:16.355" v="13" actId="962"/>
          <ac:picMkLst>
            <pc:docMk/>
            <pc:sldMk cId="0" sldId="256"/>
            <ac:picMk id="62" creationId="{00000000-0000-0000-0000-000000000000}"/>
          </ac:picMkLst>
        </pc:picChg>
        <pc:picChg chg="mod ord topLvl">
          <ac:chgData name="Chou, Daniel E" userId="d08e0fa8-7617-4d19-934e-8e462abf1768" providerId="ADAL" clId="{8F6DCAAB-85B1-4026-B938-261BEBE9EFA2}" dt="2021-07-27T20:58:05.271" v="9" actId="962"/>
          <ac:picMkLst>
            <pc:docMk/>
            <pc:sldMk cId="0" sldId="256"/>
            <ac:picMk id="63" creationId="{00000000-0000-0000-0000-000000000000}"/>
          </ac:picMkLst>
        </pc:picChg>
      </pc:sldChg>
    </pc:docChg>
  </pc:docChgLst>
  <pc:docChgLst>
    <pc:chgData name="Janson, Brian D" userId="17869c82-e820-4f0b-9ef4-6bb812314540" providerId="ADAL" clId="{598EB0BF-1B32-4460-9625-B21474ECB248}"/>
    <pc:docChg chg="undo custSel delSld modSld sldOrd">
      <pc:chgData name="Janson, Brian D" userId="17869c82-e820-4f0b-9ef4-6bb812314540" providerId="ADAL" clId="{598EB0BF-1B32-4460-9625-B21474ECB248}" dt="2023-09-29T17:20:16.528" v="4093"/>
      <pc:docMkLst>
        <pc:docMk/>
      </pc:docMkLst>
      <pc:sldChg chg="modSp mod ord">
        <pc:chgData name="Janson, Brian D" userId="17869c82-e820-4f0b-9ef4-6bb812314540" providerId="ADAL" clId="{598EB0BF-1B32-4460-9625-B21474ECB248}" dt="2023-09-25T19:48:09.537" v="1" actId="20578"/>
        <pc:sldMkLst>
          <pc:docMk/>
          <pc:sldMk cId="0" sldId="260"/>
        </pc:sldMkLst>
        <pc:spChg chg="mod">
          <ac:chgData name="Janson, Brian D" userId="17869c82-e820-4f0b-9ef4-6bb812314540" providerId="ADAL" clId="{598EB0BF-1B32-4460-9625-B21474ECB248}" dt="2023-09-25T19:47:53.497" v="0" actId="1076"/>
          <ac:spMkLst>
            <pc:docMk/>
            <pc:sldMk cId="0" sldId="260"/>
            <ac:spMk id="2" creationId="{FA48979D-6523-4961-B084-DF1DDDD7D03D}"/>
          </ac:spMkLst>
        </pc:spChg>
      </pc:sldChg>
      <pc:sldChg chg="mod modShow">
        <pc:chgData name="Janson, Brian D" userId="17869c82-e820-4f0b-9ef4-6bb812314540" providerId="ADAL" clId="{598EB0BF-1B32-4460-9625-B21474ECB248}" dt="2023-09-26T16:52:33.364" v="2" actId="729"/>
        <pc:sldMkLst>
          <pc:docMk/>
          <pc:sldMk cId="0" sldId="263"/>
        </pc:sldMkLst>
      </pc:sldChg>
      <pc:sldChg chg="addSp delSp modSp mod modCm">
        <pc:chgData name="Janson, Brian D" userId="17869c82-e820-4f0b-9ef4-6bb812314540" providerId="ADAL" clId="{598EB0BF-1B32-4460-9625-B21474ECB248}" dt="2023-09-26T21:50:27.693" v="335" actId="1076"/>
        <pc:sldMkLst>
          <pc:docMk/>
          <pc:sldMk cId="2838131429" sldId="264"/>
        </pc:sldMkLst>
        <pc:spChg chg="del mod">
          <ac:chgData name="Janson, Brian D" userId="17869c82-e820-4f0b-9ef4-6bb812314540" providerId="ADAL" clId="{598EB0BF-1B32-4460-9625-B21474ECB248}" dt="2023-09-26T16:52:43.158" v="5" actId="478"/>
          <ac:spMkLst>
            <pc:docMk/>
            <pc:sldMk cId="2838131429" sldId="264"/>
            <ac:spMk id="2" creationId="{BD83F052-63F6-F877-ADB3-E895A65A9E1E}"/>
          </ac:spMkLst>
        </pc:spChg>
        <pc:spChg chg="del">
          <ac:chgData name="Janson, Brian D" userId="17869c82-e820-4f0b-9ef4-6bb812314540" providerId="ADAL" clId="{598EB0BF-1B32-4460-9625-B21474ECB248}" dt="2023-09-26T17:06:49.888" v="29" actId="478"/>
          <ac:spMkLst>
            <pc:docMk/>
            <pc:sldMk cId="2838131429" sldId="264"/>
            <ac:spMk id="3" creationId="{CE5B4DED-96B1-3D2B-0D4C-1281CB424DE4}"/>
          </ac:spMkLst>
        </pc:spChg>
        <pc:spChg chg="mod">
          <ac:chgData name="Janson, Brian D" userId="17869c82-e820-4f0b-9ef4-6bb812314540" providerId="ADAL" clId="{598EB0BF-1B32-4460-9625-B21474ECB248}" dt="2023-09-26T16:52:38.051" v="3"/>
          <ac:spMkLst>
            <pc:docMk/>
            <pc:sldMk cId="2838131429" sldId="264"/>
            <ac:spMk id="10" creationId="{DDD19052-310E-8956-ACB4-B9F0154ACE3B}"/>
          </ac:spMkLst>
        </pc:spChg>
        <pc:spChg chg="add del mod">
          <ac:chgData name="Janson, Brian D" userId="17869c82-e820-4f0b-9ef4-6bb812314540" providerId="ADAL" clId="{598EB0BF-1B32-4460-9625-B21474ECB248}" dt="2023-09-26T17:06:47.456" v="27" actId="478"/>
          <ac:spMkLst>
            <pc:docMk/>
            <pc:sldMk cId="2838131429" sldId="264"/>
            <ac:spMk id="12" creationId="{F7ED5FF3-4306-C032-4B7B-0295EE4798DA}"/>
          </ac:spMkLst>
        </pc:spChg>
        <pc:spChg chg="add mod">
          <ac:chgData name="Janson, Brian D" userId="17869c82-e820-4f0b-9ef4-6bb812314540" providerId="ADAL" clId="{598EB0BF-1B32-4460-9625-B21474ECB248}" dt="2023-09-26T17:11:00.238" v="121" actId="1076"/>
          <ac:spMkLst>
            <pc:docMk/>
            <pc:sldMk cId="2838131429" sldId="264"/>
            <ac:spMk id="15" creationId="{AC1975A0-097C-95E5-3DC8-AED84CFFD473}"/>
          </ac:spMkLst>
        </pc:spChg>
        <pc:spChg chg="add mod">
          <ac:chgData name="Janson, Brian D" userId="17869c82-e820-4f0b-9ef4-6bb812314540" providerId="ADAL" clId="{598EB0BF-1B32-4460-9625-B21474ECB248}" dt="2023-09-26T21:50:27.693" v="335" actId="1076"/>
          <ac:spMkLst>
            <pc:docMk/>
            <pc:sldMk cId="2838131429" sldId="264"/>
            <ac:spMk id="16" creationId="{E3F089B0-66AF-4AD7-E89F-7BB14F55C998}"/>
          </ac:spMkLst>
        </pc:spChg>
        <pc:grpChg chg="add mod">
          <ac:chgData name="Janson, Brian D" userId="17869c82-e820-4f0b-9ef4-6bb812314540" providerId="ADAL" clId="{598EB0BF-1B32-4460-9625-B21474ECB248}" dt="2023-09-26T16:52:38.051" v="3"/>
          <ac:grpSpMkLst>
            <pc:docMk/>
            <pc:sldMk cId="2838131429" sldId="264"/>
            <ac:grpSpMk id="5" creationId="{627EF8F7-D984-11E1-C3C9-ECDD7AE68F9D}"/>
          </ac:grpSpMkLst>
        </pc:grpChg>
        <pc:grpChg chg="mod">
          <ac:chgData name="Janson, Brian D" userId="17869c82-e820-4f0b-9ef4-6bb812314540" providerId="ADAL" clId="{598EB0BF-1B32-4460-9625-B21474ECB248}" dt="2023-09-26T16:52:38.051" v="3"/>
          <ac:grpSpMkLst>
            <pc:docMk/>
            <pc:sldMk cId="2838131429" sldId="264"/>
            <ac:grpSpMk id="6" creationId="{3C981A8F-3146-F08A-C7B4-CD4692E0ED77}"/>
          </ac:grpSpMkLst>
        </pc:grpChg>
        <pc:picChg chg="del">
          <ac:chgData name="Janson, Brian D" userId="17869c82-e820-4f0b-9ef4-6bb812314540" providerId="ADAL" clId="{598EB0BF-1B32-4460-9625-B21474ECB248}" dt="2023-09-26T17:06:48.719" v="28" actId="478"/>
          <ac:picMkLst>
            <pc:docMk/>
            <pc:sldMk cId="2838131429" sldId="264"/>
            <ac:picMk id="4" creationId="{1D2C0190-D777-47F5-7441-C53E101C267D}"/>
          </ac:picMkLst>
        </pc:picChg>
        <pc:picChg chg="mod">
          <ac:chgData name="Janson, Brian D" userId="17869c82-e820-4f0b-9ef4-6bb812314540" providerId="ADAL" clId="{598EB0BF-1B32-4460-9625-B21474ECB248}" dt="2023-09-26T16:52:38.051" v="3"/>
          <ac:picMkLst>
            <pc:docMk/>
            <pc:sldMk cId="2838131429" sldId="264"/>
            <ac:picMk id="7" creationId="{127CF6AE-D046-A20A-3FB0-AF19A06FC013}"/>
          </ac:picMkLst>
        </pc:picChg>
        <pc:picChg chg="mod">
          <ac:chgData name="Janson, Brian D" userId="17869c82-e820-4f0b-9ef4-6bb812314540" providerId="ADAL" clId="{598EB0BF-1B32-4460-9625-B21474ECB248}" dt="2023-09-26T16:52:38.051" v="3"/>
          <ac:picMkLst>
            <pc:docMk/>
            <pc:sldMk cId="2838131429" sldId="264"/>
            <ac:picMk id="8" creationId="{028CE5BE-ED7D-0CE7-6389-1D979D2494FE}"/>
          </ac:picMkLst>
        </pc:picChg>
        <pc:picChg chg="mod">
          <ac:chgData name="Janson, Brian D" userId="17869c82-e820-4f0b-9ef4-6bb812314540" providerId="ADAL" clId="{598EB0BF-1B32-4460-9625-B21474ECB248}" dt="2023-09-26T16:52:38.051" v="3"/>
          <ac:picMkLst>
            <pc:docMk/>
            <pc:sldMk cId="2838131429" sldId="264"/>
            <ac:picMk id="9" creationId="{70A0506B-3C1E-3ADE-BE5B-63CC284D1BE9}"/>
          </ac:picMkLst>
        </pc:picChg>
        <pc:picChg chg="add mod ord modCrop">
          <ac:chgData name="Janson, Brian D" userId="17869c82-e820-4f0b-9ef4-6bb812314540" providerId="ADAL" clId="{598EB0BF-1B32-4460-9625-B21474ECB248}" dt="2023-09-26T17:11:27.511" v="125" actId="1076"/>
          <ac:picMkLst>
            <pc:docMk/>
            <pc:sldMk cId="2838131429" sldId="264"/>
            <ac:picMk id="14" creationId="{97D000AA-8FA0-3D2A-F202-93CD4DC85127}"/>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17:11:20.810" v="124"/>
              <pc2:cmMkLst xmlns:pc2="http://schemas.microsoft.com/office/powerpoint/2019/9/main/command">
                <pc:docMk/>
                <pc:sldMk cId="2838131429" sldId="264"/>
                <pc2:cmMk id="{36E0BA35-7C2F-449D-91BF-929F0BBDF90C}"/>
              </pc2:cmMkLst>
            </pc226:cmChg>
          </p:ext>
        </pc:extLst>
      </pc:sldChg>
      <pc:sldChg chg="addSp delSp modSp mod modCm">
        <pc:chgData name="Janson, Brian D" userId="17869c82-e820-4f0b-9ef4-6bb812314540" providerId="ADAL" clId="{598EB0BF-1B32-4460-9625-B21474ECB248}" dt="2023-09-26T21:50:18.194" v="334" actId="1076"/>
        <pc:sldMkLst>
          <pc:docMk/>
          <pc:sldMk cId="3279567" sldId="265"/>
        </pc:sldMkLst>
        <pc:spChg chg="del">
          <ac:chgData name="Janson, Brian D" userId="17869c82-e820-4f0b-9ef4-6bb812314540" providerId="ADAL" clId="{598EB0BF-1B32-4460-9625-B21474ECB248}" dt="2023-09-26T17:11:42.596" v="126" actId="478"/>
          <ac:spMkLst>
            <pc:docMk/>
            <pc:sldMk cId="3279567" sldId="265"/>
            <ac:spMk id="2" creationId="{FB0C1FC7-C260-AC27-2CEB-6386C5D273E5}"/>
          </ac:spMkLst>
        </pc:spChg>
        <pc:spChg chg="del">
          <ac:chgData name="Janson, Brian D" userId="17869c82-e820-4f0b-9ef4-6bb812314540" providerId="ADAL" clId="{598EB0BF-1B32-4460-9625-B21474ECB248}" dt="2023-09-26T17:12:44.896" v="130" actId="478"/>
          <ac:spMkLst>
            <pc:docMk/>
            <pc:sldMk cId="3279567" sldId="265"/>
            <ac:spMk id="3" creationId="{99700329-5E09-DE87-2368-A632750B25BD}"/>
          </ac:spMkLst>
        </pc:spChg>
        <pc:spChg chg="mod">
          <ac:chgData name="Janson, Brian D" userId="17869c82-e820-4f0b-9ef4-6bb812314540" providerId="ADAL" clId="{598EB0BF-1B32-4460-9625-B21474ECB248}" dt="2023-09-26T16:52:50.388" v="6"/>
          <ac:spMkLst>
            <pc:docMk/>
            <pc:sldMk cId="3279567" sldId="265"/>
            <ac:spMk id="10" creationId="{168ECA0A-5086-E5FB-3B7D-C1852201A1E2}"/>
          </ac:spMkLst>
        </pc:spChg>
        <pc:spChg chg="add del mod">
          <ac:chgData name="Janson, Brian D" userId="17869c82-e820-4f0b-9ef4-6bb812314540" providerId="ADAL" clId="{598EB0BF-1B32-4460-9625-B21474ECB248}" dt="2023-09-26T17:12:43.086" v="129" actId="478"/>
          <ac:spMkLst>
            <pc:docMk/>
            <pc:sldMk cId="3279567" sldId="265"/>
            <ac:spMk id="12" creationId="{BB92361E-0EFF-3978-FDCF-0FE36F1F3EEA}"/>
          </ac:spMkLst>
        </pc:spChg>
        <pc:spChg chg="add mod">
          <ac:chgData name="Janson, Brian D" userId="17869c82-e820-4f0b-9ef4-6bb812314540" providerId="ADAL" clId="{598EB0BF-1B32-4460-9625-B21474ECB248}" dt="2023-09-26T17:14:59.184" v="155" actId="20577"/>
          <ac:spMkLst>
            <pc:docMk/>
            <pc:sldMk cId="3279567" sldId="265"/>
            <ac:spMk id="17" creationId="{C2DDFE45-8BB3-F686-B8D6-A98D05750B54}"/>
          </ac:spMkLst>
        </pc:spChg>
        <pc:spChg chg="add mod">
          <ac:chgData name="Janson, Brian D" userId="17869c82-e820-4f0b-9ef4-6bb812314540" providerId="ADAL" clId="{598EB0BF-1B32-4460-9625-B21474ECB248}" dt="2023-09-26T18:28:19.514" v="193" actId="14100"/>
          <ac:spMkLst>
            <pc:docMk/>
            <pc:sldMk cId="3279567" sldId="265"/>
            <ac:spMk id="18" creationId="{53918A88-BAED-D568-C2B5-D1F125E6DA84}"/>
          </ac:spMkLst>
        </pc:spChg>
        <pc:spChg chg="add mod">
          <ac:chgData name="Janson, Brian D" userId="17869c82-e820-4f0b-9ef4-6bb812314540" providerId="ADAL" clId="{598EB0BF-1B32-4460-9625-B21474ECB248}" dt="2023-09-26T17:19:12.990" v="191" actId="1076"/>
          <ac:spMkLst>
            <pc:docMk/>
            <pc:sldMk cId="3279567" sldId="265"/>
            <ac:spMk id="24" creationId="{67D28FC9-AEB0-7EA9-B33B-B3C610BC698E}"/>
          </ac:spMkLst>
        </pc:spChg>
        <pc:spChg chg="add del mod">
          <ac:chgData name="Janson, Brian D" userId="17869c82-e820-4f0b-9ef4-6bb812314540" providerId="ADAL" clId="{598EB0BF-1B32-4460-9625-B21474ECB248}" dt="2023-09-26T21:48:41.309" v="208"/>
          <ac:spMkLst>
            <pc:docMk/>
            <pc:sldMk cId="3279567" sldId="265"/>
            <ac:spMk id="25" creationId="{3F601121-1524-611C-536D-5E181D898ADA}"/>
          </ac:spMkLst>
        </pc:spChg>
        <pc:spChg chg="add mod">
          <ac:chgData name="Janson, Brian D" userId="17869c82-e820-4f0b-9ef4-6bb812314540" providerId="ADAL" clId="{598EB0BF-1B32-4460-9625-B21474ECB248}" dt="2023-09-26T21:50:18.194" v="334" actId="1076"/>
          <ac:spMkLst>
            <pc:docMk/>
            <pc:sldMk cId="3279567" sldId="265"/>
            <ac:spMk id="26" creationId="{415F9A1B-53A4-B6CC-6C93-3E6CB191A02A}"/>
          </ac:spMkLst>
        </pc:spChg>
        <pc:grpChg chg="add mod">
          <ac:chgData name="Janson, Brian D" userId="17869c82-e820-4f0b-9ef4-6bb812314540" providerId="ADAL" clId="{598EB0BF-1B32-4460-9625-B21474ECB248}" dt="2023-09-26T16:52:50.388" v="6"/>
          <ac:grpSpMkLst>
            <pc:docMk/>
            <pc:sldMk cId="3279567" sldId="265"/>
            <ac:grpSpMk id="5" creationId="{46B2EB50-0D18-C26E-CEB8-5D4761174717}"/>
          </ac:grpSpMkLst>
        </pc:grpChg>
        <pc:grpChg chg="mod">
          <ac:chgData name="Janson, Brian D" userId="17869c82-e820-4f0b-9ef4-6bb812314540" providerId="ADAL" clId="{598EB0BF-1B32-4460-9625-B21474ECB248}" dt="2023-09-26T16:52:50.388" v="6"/>
          <ac:grpSpMkLst>
            <pc:docMk/>
            <pc:sldMk cId="3279567" sldId="265"/>
            <ac:grpSpMk id="6" creationId="{2F48683E-0373-253F-BABD-58EF2D0F4C36}"/>
          </ac:grpSpMkLst>
        </pc:grpChg>
        <pc:picChg chg="del mod">
          <ac:chgData name="Janson, Brian D" userId="17869c82-e820-4f0b-9ef4-6bb812314540" providerId="ADAL" clId="{598EB0BF-1B32-4460-9625-B21474ECB248}" dt="2023-09-26T17:12:42.014" v="128" actId="478"/>
          <ac:picMkLst>
            <pc:docMk/>
            <pc:sldMk cId="3279567" sldId="265"/>
            <ac:picMk id="4" creationId="{433D3C2F-3A16-0302-FE06-DA8CDE2E9C1A}"/>
          </ac:picMkLst>
        </pc:picChg>
        <pc:picChg chg="mod">
          <ac:chgData name="Janson, Brian D" userId="17869c82-e820-4f0b-9ef4-6bb812314540" providerId="ADAL" clId="{598EB0BF-1B32-4460-9625-B21474ECB248}" dt="2023-09-26T16:52:50.388" v="6"/>
          <ac:picMkLst>
            <pc:docMk/>
            <pc:sldMk cId="3279567" sldId="265"/>
            <ac:picMk id="7" creationId="{06E743A5-C431-624D-7EC9-2E307755E8E6}"/>
          </ac:picMkLst>
        </pc:picChg>
        <pc:picChg chg="mod">
          <ac:chgData name="Janson, Brian D" userId="17869c82-e820-4f0b-9ef4-6bb812314540" providerId="ADAL" clId="{598EB0BF-1B32-4460-9625-B21474ECB248}" dt="2023-09-26T16:52:50.388" v="6"/>
          <ac:picMkLst>
            <pc:docMk/>
            <pc:sldMk cId="3279567" sldId="265"/>
            <ac:picMk id="8" creationId="{A8982EE1-7AC6-63D3-9A51-0D653B5FCAF3}"/>
          </ac:picMkLst>
        </pc:picChg>
        <pc:picChg chg="mod">
          <ac:chgData name="Janson, Brian D" userId="17869c82-e820-4f0b-9ef4-6bb812314540" providerId="ADAL" clId="{598EB0BF-1B32-4460-9625-B21474ECB248}" dt="2023-09-26T16:52:50.388" v="6"/>
          <ac:picMkLst>
            <pc:docMk/>
            <pc:sldMk cId="3279567" sldId="265"/>
            <ac:picMk id="9" creationId="{374F7D26-ACA2-B7E3-EBFF-220D82BEF97C}"/>
          </ac:picMkLst>
        </pc:picChg>
        <pc:picChg chg="add del mod">
          <ac:chgData name="Janson, Brian D" userId="17869c82-e820-4f0b-9ef4-6bb812314540" providerId="ADAL" clId="{598EB0BF-1B32-4460-9625-B21474ECB248}" dt="2023-09-26T17:12:57.518" v="134" actId="478"/>
          <ac:picMkLst>
            <pc:docMk/>
            <pc:sldMk cId="3279567" sldId="265"/>
            <ac:picMk id="14" creationId="{251F4B95-E03C-F401-8AD5-C99874D82250}"/>
          </ac:picMkLst>
        </pc:picChg>
        <pc:picChg chg="add mod">
          <ac:chgData name="Janson, Brian D" userId="17869c82-e820-4f0b-9ef4-6bb812314540" providerId="ADAL" clId="{598EB0BF-1B32-4460-9625-B21474ECB248}" dt="2023-09-26T17:13:25.638" v="137" actId="1076"/>
          <ac:picMkLst>
            <pc:docMk/>
            <pc:sldMk cId="3279567" sldId="265"/>
            <ac:picMk id="16" creationId="{B2EEE571-12BA-DC4D-7816-A833A55EDC5F}"/>
          </ac:picMkLst>
        </pc:picChg>
        <pc:cxnChg chg="add del">
          <ac:chgData name="Janson, Brian D" userId="17869c82-e820-4f0b-9ef4-6bb812314540" providerId="ADAL" clId="{598EB0BF-1B32-4460-9625-B21474ECB248}" dt="2023-09-26T17:17:27.951" v="167" actId="478"/>
          <ac:cxnSpMkLst>
            <pc:docMk/>
            <pc:sldMk cId="3279567" sldId="265"/>
            <ac:cxnSpMk id="20" creationId="{F9FAAFC6-45FE-C527-7FE5-7C6D08F61078}"/>
          </ac:cxnSpMkLst>
        </pc:cxnChg>
        <pc:cxnChg chg="add mod">
          <ac:chgData name="Janson, Brian D" userId="17869c82-e820-4f0b-9ef4-6bb812314540" providerId="ADAL" clId="{598EB0BF-1B32-4460-9625-B21474ECB248}" dt="2023-09-26T17:18:15.082" v="171" actId="14100"/>
          <ac:cxnSpMkLst>
            <pc:docMk/>
            <pc:sldMk cId="3279567" sldId="265"/>
            <ac:cxnSpMk id="22" creationId="{0C90A861-B834-099A-CEBC-092D7306AAAA}"/>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17:19:36.704" v="192"/>
              <pc2:cmMkLst xmlns:pc2="http://schemas.microsoft.com/office/powerpoint/2019/9/main/command">
                <pc:docMk/>
                <pc:sldMk cId="3279567" sldId="265"/>
                <pc2:cmMk id="{98B01E61-EA92-42C1-B599-A1E944EFE995}"/>
              </pc2:cmMkLst>
            </pc226:cmChg>
          </p:ext>
        </pc:extLst>
      </pc:sldChg>
      <pc:sldChg chg="addSp delSp modSp mod modCm">
        <pc:chgData name="Janson, Brian D" userId="17869c82-e820-4f0b-9ef4-6bb812314540" providerId="ADAL" clId="{598EB0BF-1B32-4460-9625-B21474ECB248}" dt="2023-09-26T23:31:57.451" v="439" actId="14100"/>
        <pc:sldMkLst>
          <pc:docMk/>
          <pc:sldMk cId="2639967524" sldId="266"/>
        </pc:sldMkLst>
        <pc:spChg chg="del">
          <ac:chgData name="Janson, Brian D" userId="17869c82-e820-4f0b-9ef4-6bb812314540" providerId="ADAL" clId="{598EB0BF-1B32-4460-9625-B21474ECB248}" dt="2023-09-26T21:50:34.965" v="336" actId="478"/>
          <ac:spMkLst>
            <pc:docMk/>
            <pc:sldMk cId="2639967524" sldId="266"/>
            <ac:spMk id="2" creationId="{453AD4C2-787A-3E77-0AA6-48E5D76C2D85}"/>
          </ac:spMkLst>
        </pc:spChg>
        <pc:spChg chg="del">
          <ac:chgData name="Janson, Brian D" userId="17869c82-e820-4f0b-9ef4-6bb812314540" providerId="ADAL" clId="{598EB0BF-1B32-4460-9625-B21474ECB248}" dt="2023-09-26T21:51:31.275" v="340" actId="478"/>
          <ac:spMkLst>
            <pc:docMk/>
            <pc:sldMk cId="2639967524" sldId="266"/>
            <ac:spMk id="3" creationId="{C4C30E2C-6A5E-BAC1-4B0B-0A7DEA6963B6}"/>
          </ac:spMkLst>
        </pc:spChg>
        <pc:spChg chg="mod">
          <ac:chgData name="Janson, Brian D" userId="17869c82-e820-4f0b-9ef4-6bb812314540" providerId="ADAL" clId="{598EB0BF-1B32-4460-9625-B21474ECB248}" dt="2023-09-26T16:52:57.715" v="7"/>
          <ac:spMkLst>
            <pc:docMk/>
            <pc:sldMk cId="2639967524" sldId="266"/>
            <ac:spMk id="10" creationId="{646DBD42-7C76-B6F3-A63A-3B438D4B4D2A}"/>
          </ac:spMkLst>
        </pc:spChg>
        <pc:spChg chg="add del mod">
          <ac:chgData name="Janson, Brian D" userId="17869c82-e820-4f0b-9ef4-6bb812314540" providerId="ADAL" clId="{598EB0BF-1B32-4460-9625-B21474ECB248}" dt="2023-09-26T21:51:29.353" v="339" actId="478"/>
          <ac:spMkLst>
            <pc:docMk/>
            <pc:sldMk cId="2639967524" sldId="266"/>
            <ac:spMk id="12" creationId="{60170EB4-8E66-62E9-4F70-F536752FB617}"/>
          </ac:spMkLst>
        </pc:spChg>
        <pc:spChg chg="add mod">
          <ac:chgData name="Janson, Brian D" userId="17869c82-e820-4f0b-9ef4-6bb812314540" providerId="ADAL" clId="{598EB0BF-1B32-4460-9625-B21474ECB248}" dt="2023-09-26T23:31:57.451" v="439" actId="14100"/>
          <ac:spMkLst>
            <pc:docMk/>
            <pc:sldMk cId="2639967524" sldId="266"/>
            <ac:spMk id="15" creationId="{2DE1DE28-7851-24EB-6494-FC6FA41E5BCD}"/>
          </ac:spMkLst>
        </pc:spChg>
        <pc:spChg chg="add mod">
          <ac:chgData name="Janson, Brian D" userId="17869c82-e820-4f0b-9ef4-6bb812314540" providerId="ADAL" clId="{598EB0BF-1B32-4460-9625-B21474ECB248}" dt="2023-09-26T21:54:52.497" v="437" actId="1076"/>
          <ac:spMkLst>
            <pc:docMk/>
            <pc:sldMk cId="2639967524" sldId="266"/>
            <ac:spMk id="16" creationId="{A155D84D-6E14-774E-76E7-EB3A23CA74A9}"/>
          </ac:spMkLst>
        </pc:spChg>
        <pc:grpChg chg="add mod">
          <ac:chgData name="Janson, Brian D" userId="17869c82-e820-4f0b-9ef4-6bb812314540" providerId="ADAL" clId="{598EB0BF-1B32-4460-9625-B21474ECB248}" dt="2023-09-26T16:52:57.715" v="7"/>
          <ac:grpSpMkLst>
            <pc:docMk/>
            <pc:sldMk cId="2639967524" sldId="266"/>
            <ac:grpSpMk id="5" creationId="{EB87BC44-1E69-3E60-5AC2-C8F45A652FD0}"/>
          </ac:grpSpMkLst>
        </pc:grpChg>
        <pc:grpChg chg="mod">
          <ac:chgData name="Janson, Brian D" userId="17869c82-e820-4f0b-9ef4-6bb812314540" providerId="ADAL" clId="{598EB0BF-1B32-4460-9625-B21474ECB248}" dt="2023-09-26T16:52:57.715" v="7"/>
          <ac:grpSpMkLst>
            <pc:docMk/>
            <pc:sldMk cId="2639967524" sldId="266"/>
            <ac:grpSpMk id="6" creationId="{E821EB5B-E354-97AE-D967-40C71B1C218B}"/>
          </ac:grpSpMkLst>
        </pc:grpChg>
        <pc:picChg chg="del">
          <ac:chgData name="Janson, Brian D" userId="17869c82-e820-4f0b-9ef4-6bb812314540" providerId="ADAL" clId="{598EB0BF-1B32-4460-9625-B21474ECB248}" dt="2023-09-26T21:51:28.361" v="337" actId="478"/>
          <ac:picMkLst>
            <pc:docMk/>
            <pc:sldMk cId="2639967524" sldId="266"/>
            <ac:picMk id="4" creationId="{62B2BFD8-AEA6-03E5-8135-6F1034B1D5B1}"/>
          </ac:picMkLst>
        </pc:picChg>
        <pc:picChg chg="mod">
          <ac:chgData name="Janson, Brian D" userId="17869c82-e820-4f0b-9ef4-6bb812314540" providerId="ADAL" clId="{598EB0BF-1B32-4460-9625-B21474ECB248}" dt="2023-09-26T16:52:57.715" v="7"/>
          <ac:picMkLst>
            <pc:docMk/>
            <pc:sldMk cId="2639967524" sldId="266"/>
            <ac:picMk id="7" creationId="{9BBE2B25-9FA7-3E83-D5FA-FE1340BAF6F0}"/>
          </ac:picMkLst>
        </pc:picChg>
        <pc:picChg chg="mod">
          <ac:chgData name="Janson, Brian D" userId="17869c82-e820-4f0b-9ef4-6bb812314540" providerId="ADAL" clId="{598EB0BF-1B32-4460-9625-B21474ECB248}" dt="2023-09-26T16:52:57.715" v="7"/>
          <ac:picMkLst>
            <pc:docMk/>
            <pc:sldMk cId="2639967524" sldId="266"/>
            <ac:picMk id="8" creationId="{1329FA8B-CEEF-A70B-B4DD-5EAE6085864E}"/>
          </ac:picMkLst>
        </pc:picChg>
        <pc:picChg chg="mod">
          <ac:chgData name="Janson, Brian D" userId="17869c82-e820-4f0b-9ef4-6bb812314540" providerId="ADAL" clId="{598EB0BF-1B32-4460-9625-B21474ECB248}" dt="2023-09-26T16:52:57.715" v="7"/>
          <ac:picMkLst>
            <pc:docMk/>
            <pc:sldMk cId="2639967524" sldId="266"/>
            <ac:picMk id="9" creationId="{7BF863F5-0DEF-1A14-3E41-0BF5CDF59D53}"/>
          </ac:picMkLst>
        </pc:picChg>
        <pc:picChg chg="add mod">
          <ac:chgData name="Janson, Brian D" userId="17869c82-e820-4f0b-9ef4-6bb812314540" providerId="ADAL" clId="{598EB0BF-1B32-4460-9625-B21474ECB248}" dt="2023-09-26T21:52:50.993" v="359" actId="1076"/>
          <ac:picMkLst>
            <pc:docMk/>
            <pc:sldMk cId="2639967524" sldId="266"/>
            <ac:picMk id="14" creationId="{65DA175A-1AFD-311C-CC24-42B2F8DEF1BF}"/>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21:55:05.800" v="438"/>
              <pc2:cmMkLst xmlns:pc2="http://schemas.microsoft.com/office/powerpoint/2019/9/main/command">
                <pc:docMk/>
                <pc:sldMk cId="2639967524" sldId="266"/>
                <pc2:cmMk id="{4135C255-F68D-47B1-B7D1-3706A03F0602}"/>
              </pc2:cmMkLst>
            </pc226:cmChg>
          </p:ext>
        </pc:extLst>
      </pc:sldChg>
      <pc:sldChg chg="addSp delSp modSp mod modCm">
        <pc:chgData name="Janson, Brian D" userId="17869c82-e820-4f0b-9ef4-6bb812314540" providerId="ADAL" clId="{598EB0BF-1B32-4460-9625-B21474ECB248}" dt="2023-09-26T23:38:02.689" v="547"/>
        <pc:sldMkLst>
          <pc:docMk/>
          <pc:sldMk cId="554477344" sldId="267"/>
        </pc:sldMkLst>
        <pc:spChg chg="del">
          <ac:chgData name="Janson, Brian D" userId="17869c82-e820-4f0b-9ef4-6bb812314540" providerId="ADAL" clId="{598EB0BF-1B32-4460-9625-B21474ECB248}" dt="2023-09-26T23:32:11.036" v="440" actId="478"/>
          <ac:spMkLst>
            <pc:docMk/>
            <pc:sldMk cId="554477344" sldId="267"/>
            <ac:spMk id="2" creationId="{DB9A5D6A-E14B-379C-CC13-698DEDAEBD7F}"/>
          </ac:spMkLst>
        </pc:spChg>
        <pc:spChg chg="del">
          <ac:chgData name="Janson, Brian D" userId="17869c82-e820-4f0b-9ef4-6bb812314540" providerId="ADAL" clId="{598EB0BF-1B32-4460-9625-B21474ECB248}" dt="2023-09-26T23:32:14.968" v="444" actId="478"/>
          <ac:spMkLst>
            <pc:docMk/>
            <pc:sldMk cId="554477344" sldId="267"/>
            <ac:spMk id="3" creationId="{5DC24AB1-8467-9DD3-A3EC-FBDDA1344199}"/>
          </ac:spMkLst>
        </pc:spChg>
        <pc:spChg chg="mod">
          <ac:chgData name="Janson, Brian D" userId="17869c82-e820-4f0b-9ef4-6bb812314540" providerId="ADAL" clId="{598EB0BF-1B32-4460-9625-B21474ECB248}" dt="2023-09-26T16:53:03.284" v="8"/>
          <ac:spMkLst>
            <pc:docMk/>
            <pc:sldMk cId="554477344" sldId="267"/>
            <ac:spMk id="10" creationId="{F2FB7D7F-D6DA-AEAE-DCF7-D44EE1E6EAFA}"/>
          </ac:spMkLst>
        </pc:spChg>
        <pc:spChg chg="add del mod">
          <ac:chgData name="Janson, Brian D" userId="17869c82-e820-4f0b-9ef4-6bb812314540" providerId="ADAL" clId="{598EB0BF-1B32-4460-9625-B21474ECB248}" dt="2023-09-26T23:32:14.344" v="443" actId="478"/>
          <ac:spMkLst>
            <pc:docMk/>
            <pc:sldMk cId="554477344" sldId="267"/>
            <ac:spMk id="12" creationId="{C40D2FB2-92E7-A777-E64F-F946AA0B6F1D}"/>
          </ac:spMkLst>
        </pc:spChg>
        <pc:spChg chg="add mod">
          <ac:chgData name="Janson, Brian D" userId="17869c82-e820-4f0b-9ef4-6bb812314540" providerId="ADAL" clId="{598EB0BF-1B32-4460-9625-B21474ECB248}" dt="2023-09-26T23:36:31.961" v="480" actId="6549"/>
          <ac:spMkLst>
            <pc:docMk/>
            <pc:sldMk cId="554477344" sldId="267"/>
            <ac:spMk id="15" creationId="{0413C09F-87A5-5E8A-FFE8-979ABEC48315}"/>
          </ac:spMkLst>
        </pc:spChg>
        <pc:spChg chg="add mod">
          <ac:chgData name="Janson, Brian D" userId="17869c82-e820-4f0b-9ef4-6bb812314540" providerId="ADAL" clId="{598EB0BF-1B32-4460-9625-B21474ECB248}" dt="2023-09-26T23:37:56.113" v="546" actId="1076"/>
          <ac:spMkLst>
            <pc:docMk/>
            <pc:sldMk cId="554477344" sldId="267"/>
            <ac:spMk id="16" creationId="{8016771A-EB64-35B6-F166-1351DA9261E3}"/>
          </ac:spMkLst>
        </pc:spChg>
        <pc:grpChg chg="add mod">
          <ac:chgData name="Janson, Brian D" userId="17869c82-e820-4f0b-9ef4-6bb812314540" providerId="ADAL" clId="{598EB0BF-1B32-4460-9625-B21474ECB248}" dt="2023-09-26T16:53:03.284" v="8"/>
          <ac:grpSpMkLst>
            <pc:docMk/>
            <pc:sldMk cId="554477344" sldId="267"/>
            <ac:grpSpMk id="5" creationId="{531B2929-4864-AC46-18D3-4C1C844E8F49}"/>
          </ac:grpSpMkLst>
        </pc:grpChg>
        <pc:grpChg chg="mod">
          <ac:chgData name="Janson, Brian D" userId="17869c82-e820-4f0b-9ef4-6bb812314540" providerId="ADAL" clId="{598EB0BF-1B32-4460-9625-B21474ECB248}" dt="2023-09-26T16:53:03.284" v="8"/>
          <ac:grpSpMkLst>
            <pc:docMk/>
            <pc:sldMk cId="554477344" sldId="267"/>
            <ac:grpSpMk id="6" creationId="{95FB4448-BA36-71C8-73A8-797082B11297}"/>
          </ac:grpSpMkLst>
        </pc:grpChg>
        <pc:picChg chg="del">
          <ac:chgData name="Janson, Brian D" userId="17869c82-e820-4f0b-9ef4-6bb812314540" providerId="ADAL" clId="{598EB0BF-1B32-4460-9625-B21474ECB248}" dt="2023-09-26T23:32:12.792" v="441" actId="478"/>
          <ac:picMkLst>
            <pc:docMk/>
            <pc:sldMk cId="554477344" sldId="267"/>
            <ac:picMk id="4" creationId="{75FC4364-7A37-BC27-B8AF-482AD59E6E3D}"/>
          </ac:picMkLst>
        </pc:picChg>
        <pc:picChg chg="mod">
          <ac:chgData name="Janson, Brian D" userId="17869c82-e820-4f0b-9ef4-6bb812314540" providerId="ADAL" clId="{598EB0BF-1B32-4460-9625-B21474ECB248}" dt="2023-09-26T16:53:03.284" v="8"/>
          <ac:picMkLst>
            <pc:docMk/>
            <pc:sldMk cId="554477344" sldId="267"/>
            <ac:picMk id="7" creationId="{E7C12958-5DE5-7BB9-8201-B1E725A2CDBE}"/>
          </ac:picMkLst>
        </pc:picChg>
        <pc:picChg chg="mod">
          <ac:chgData name="Janson, Brian D" userId="17869c82-e820-4f0b-9ef4-6bb812314540" providerId="ADAL" clId="{598EB0BF-1B32-4460-9625-B21474ECB248}" dt="2023-09-26T16:53:03.284" v="8"/>
          <ac:picMkLst>
            <pc:docMk/>
            <pc:sldMk cId="554477344" sldId="267"/>
            <ac:picMk id="8" creationId="{8A762070-3985-A366-0DDC-A41CF43F07CF}"/>
          </ac:picMkLst>
        </pc:picChg>
        <pc:picChg chg="mod">
          <ac:chgData name="Janson, Brian D" userId="17869c82-e820-4f0b-9ef4-6bb812314540" providerId="ADAL" clId="{598EB0BF-1B32-4460-9625-B21474ECB248}" dt="2023-09-26T16:53:03.284" v="8"/>
          <ac:picMkLst>
            <pc:docMk/>
            <pc:sldMk cId="554477344" sldId="267"/>
            <ac:picMk id="9" creationId="{EB54197A-4289-DED4-65FD-676B5BB9D021}"/>
          </ac:picMkLst>
        </pc:picChg>
        <pc:picChg chg="add mod modCrop">
          <ac:chgData name="Janson, Brian D" userId="17869c82-e820-4f0b-9ef4-6bb812314540" providerId="ADAL" clId="{598EB0BF-1B32-4460-9625-B21474ECB248}" dt="2023-09-26T23:36:23.063" v="479" actId="732"/>
          <ac:picMkLst>
            <pc:docMk/>
            <pc:sldMk cId="554477344" sldId="267"/>
            <ac:picMk id="14" creationId="{524A6C50-BAAB-2BC0-06A4-02066B6B74B7}"/>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23:38:02.689" v="547"/>
              <pc2:cmMkLst xmlns:pc2="http://schemas.microsoft.com/office/powerpoint/2019/9/main/command">
                <pc:docMk/>
                <pc:sldMk cId="554477344" sldId="267"/>
                <pc2:cmMk id="{C2BEC7E3-F935-4CEA-BEC6-655A93CB9F7F}"/>
              </pc2:cmMkLst>
            </pc226:cmChg>
          </p:ext>
        </pc:extLst>
      </pc:sldChg>
      <pc:sldChg chg="addSp delSp modSp mod modCm">
        <pc:chgData name="Janson, Brian D" userId="17869c82-e820-4f0b-9ef4-6bb812314540" providerId="ADAL" clId="{598EB0BF-1B32-4460-9625-B21474ECB248}" dt="2023-09-26T23:48:21.292" v="663"/>
        <pc:sldMkLst>
          <pc:docMk/>
          <pc:sldMk cId="2783511220" sldId="268"/>
        </pc:sldMkLst>
        <pc:spChg chg="del">
          <ac:chgData name="Janson, Brian D" userId="17869c82-e820-4f0b-9ef4-6bb812314540" providerId="ADAL" clId="{598EB0BF-1B32-4460-9625-B21474ECB248}" dt="2023-09-26T23:38:34.111" v="548" actId="478"/>
          <ac:spMkLst>
            <pc:docMk/>
            <pc:sldMk cId="2783511220" sldId="268"/>
            <ac:spMk id="2" creationId="{9C0D933B-9876-03F0-E513-90914E18D48C}"/>
          </ac:spMkLst>
        </pc:spChg>
        <pc:spChg chg="del">
          <ac:chgData name="Janson, Brian D" userId="17869c82-e820-4f0b-9ef4-6bb812314540" providerId="ADAL" clId="{598EB0BF-1B32-4460-9625-B21474ECB248}" dt="2023-09-26T23:39:59.528" v="551" actId="478"/>
          <ac:spMkLst>
            <pc:docMk/>
            <pc:sldMk cId="2783511220" sldId="268"/>
            <ac:spMk id="3" creationId="{01FB1380-3FEF-7614-E769-ED4F2EE1273F}"/>
          </ac:spMkLst>
        </pc:spChg>
        <pc:spChg chg="mod">
          <ac:chgData name="Janson, Brian D" userId="17869c82-e820-4f0b-9ef4-6bb812314540" providerId="ADAL" clId="{598EB0BF-1B32-4460-9625-B21474ECB248}" dt="2023-09-26T16:53:06.657" v="9"/>
          <ac:spMkLst>
            <pc:docMk/>
            <pc:sldMk cId="2783511220" sldId="268"/>
            <ac:spMk id="10" creationId="{24EA49AC-0B11-B6F1-CCC5-11BBE1971E91}"/>
          </ac:spMkLst>
        </pc:spChg>
        <pc:spChg chg="add del mod">
          <ac:chgData name="Janson, Brian D" userId="17869c82-e820-4f0b-9ef4-6bb812314540" providerId="ADAL" clId="{598EB0BF-1B32-4460-9625-B21474ECB248}" dt="2023-09-26T23:38:35.575" v="549" actId="478"/>
          <ac:spMkLst>
            <pc:docMk/>
            <pc:sldMk cId="2783511220" sldId="268"/>
            <ac:spMk id="12" creationId="{0C5CD404-49EC-9A6B-A4D7-CDD6DE726DEA}"/>
          </ac:spMkLst>
        </pc:spChg>
        <pc:spChg chg="add mod">
          <ac:chgData name="Janson, Brian D" userId="17869c82-e820-4f0b-9ef4-6bb812314540" providerId="ADAL" clId="{598EB0BF-1B32-4460-9625-B21474ECB248}" dt="2023-09-26T23:41:25.376" v="574" actId="404"/>
          <ac:spMkLst>
            <pc:docMk/>
            <pc:sldMk cId="2783511220" sldId="268"/>
            <ac:spMk id="15" creationId="{C9D985AD-B020-1734-431A-E2AF72D01AF8}"/>
          </ac:spMkLst>
        </pc:spChg>
        <pc:spChg chg="add mod">
          <ac:chgData name="Janson, Brian D" userId="17869c82-e820-4f0b-9ef4-6bb812314540" providerId="ADAL" clId="{598EB0BF-1B32-4460-9625-B21474ECB248}" dt="2023-09-26T23:43:10.322" v="607" actId="207"/>
          <ac:spMkLst>
            <pc:docMk/>
            <pc:sldMk cId="2783511220" sldId="268"/>
            <ac:spMk id="16" creationId="{F6A4B927-BE10-7F7F-4D59-FC2E302DC23F}"/>
          </ac:spMkLst>
        </pc:spChg>
        <pc:spChg chg="add mod">
          <ac:chgData name="Janson, Brian D" userId="17869c82-e820-4f0b-9ef4-6bb812314540" providerId="ADAL" clId="{598EB0BF-1B32-4460-9625-B21474ECB248}" dt="2023-09-26T23:48:11.796" v="662" actId="1076"/>
          <ac:spMkLst>
            <pc:docMk/>
            <pc:sldMk cId="2783511220" sldId="268"/>
            <ac:spMk id="19" creationId="{5282A954-09DB-E9D1-A2AB-B5C10A5EB95B}"/>
          </ac:spMkLst>
        </pc:spChg>
        <pc:grpChg chg="add mod">
          <ac:chgData name="Janson, Brian D" userId="17869c82-e820-4f0b-9ef4-6bb812314540" providerId="ADAL" clId="{598EB0BF-1B32-4460-9625-B21474ECB248}" dt="2023-09-26T16:53:06.657" v="9"/>
          <ac:grpSpMkLst>
            <pc:docMk/>
            <pc:sldMk cId="2783511220" sldId="268"/>
            <ac:grpSpMk id="5" creationId="{A05E7BCA-5C0B-721C-6DA6-4F5939D779FF}"/>
          </ac:grpSpMkLst>
        </pc:grpChg>
        <pc:grpChg chg="mod">
          <ac:chgData name="Janson, Brian D" userId="17869c82-e820-4f0b-9ef4-6bb812314540" providerId="ADAL" clId="{598EB0BF-1B32-4460-9625-B21474ECB248}" dt="2023-09-26T16:53:06.657" v="9"/>
          <ac:grpSpMkLst>
            <pc:docMk/>
            <pc:sldMk cId="2783511220" sldId="268"/>
            <ac:grpSpMk id="6" creationId="{9C53C8CC-5526-3C8C-2F68-070A7619D888}"/>
          </ac:grpSpMkLst>
        </pc:grpChg>
        <pc:picChg chg="del">
          <ac:chgData name="Janson, Brian D" userId="17869c82-e820-4f0b-9ef4-6bb812314540" providerId="ADAL" clId="{598EB0BF-1B32-4460-9625-B21474ECB248}" dt="2023-09-26T23:39:57.992" v="550" actId="478"/>
          <ac:picMkLst>
            <pc:docMk/>
            <pc:sldMk cId="2783511220" sldId="268"/>
            <ac:picMk id="4" creationId="{67C59D01-2FC6-407B-AA8E-A8717A676F69}"/>
          </ac:picMkLst>
        </pc:picChg>
        <pc:picChg chg="mod">
          <ac:chgData name="Janson, Brian D" userId="17869c82-e820-4f0b-9ef4-6bb812314540" providerId="ADAL" clId="{598EB0BF-1B32-4460-9625-B21474ECB248}" dt="2023-09-26T16:53:06.657" v="9"/>
          <ac:picMkLst>
            <pc:docMk/>
            <pc:sldMk cId="2783511220" sldId="268"/>
            <ac:picMk id="7" creationId="{F3AF5F80-8D6D-84FE-711D-285647272DE3}"/>
          </ac:picMkLst>
        </pc:picChg>
        <pc:picChg chg="mod">
          <ac:chgData name="Janson, Brian D" userId="17869c82-e820-4f0b-9ef4-6bb812314540" providerId="ADAL" clId="{598EB0BF-1B32-4460-9625-B21474ECB248}" dt="2023-09-26T16:53:06.657" v="9"/>
          <ac:picMkLst>
            <pc:docMk/>
            <pc:sldMk cId="2783511220" sldId="268"/>
            <ac:picMk id="8" creationId="{4CD81263-7082-65A7-B07A-D7F9E544DB1B}"/>
          </ac:picMkLst>
        </pc:picChg>
        <pc:picChg chg="mod">
          <ac:chgData name="Janson, Brian D" userId="17869c82-e820-4f0b-9ef4-6bb812314540" providerId="ADAL" clId="{598EB0BF-1B32-4460-9625-B21474ECB248}" dt="2023-09-26T16:53:06.657" v="9"/>
          <ac:picMkLst>
            <pc:docMk/>
            <pc:sldMk cId="2783511220" sldId="268"/>
            <ac:picMk id="9" creationId="{CC42C445-59A4-2DA0-DA10-C00B895830F2}"/>
          </ac:picMkLst>
        </pc:picChg>
        <pc:picChg chg="add mod modCrop">
          <ac:chgData name="Janson, Brian D" userId="17869c82-e820-4f0b-9ef4-6bb812314540" providerId="ADAL" clId="{598EB0BF-1B32-4460-9625-B21474ECB248}" dt="2023-09-26T23:47:14.727" v="614" actId="1076"/>
          <ac:picMkLst>
            <pc:docMk/>
            <pc:sldMk cId="2783511220" sldId="268"/>
            <ac:picMk id="14" creationId="{141849F8-76EB-A878-8068-10C9697FEFBC}"/>
          </ac:picMkLst>
        </pc:picChg>
        <pc:cxnChg chg="add mod">
          <ac:chgData name="Janson, Brian D" userId="17869c82-e820-4f0b-9ef4-6bb812314540" providerId="ADAL" clId="{598EB0BF-1B32-4460-9625-B21474ECB248}" dt="2023-09-26T23:43:28.471" v="609" actId="1582"/>
          <ac:cxnSpMkLst>
            <pc:docMk/>
            <pc:sldMk cId="2783511220" sldId="268"/>
            <ac:cxnSpMk id="18" creationId="{54984ACC-6AB9-E67F-710B-0D00C0E2290B}"/>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23:48:21.292" v="663"/>
              <pc2:cmMkLst xmlns:pc2="http://schemas.microsoft.com/office/powerpoint/2019/9/main/command">
                <pc:docMk/>
                <pc:sldMk cId="2783511220" sldId="268"/>
                <pc2:cmMk id="{75FF044F-47A5-477E-848E-71CB4FC932C0}"/>
              </pc2:cmMkLst>
            </pc226:cmChg>
          </p:ext>
        </pc:extLst>
      </pc:sldChg>
      <pc:sldChg chg="addSp delSp modSp mod modCm">
        <pc:chgData name="Janson, Brian D" userId="17869c82-e820-4f0b-9ef4-6bb812314540" providerId="ADAL" clId="{598EB0BF-1B32-4460-9625-B21474ECB248}" dt="2023-09-26T23:52:35.615" v="739"/>
        <pc:sldMkLst>
          <pc:docMk/>
          <pc:sldMk cId="227739613" sldId="269"/>
        </pc:sldMkLst>
        <pc:spChg chg="del">
          <ac:chgData name="Janson, Brian D" userId="17869c82-e820-4f0b-9ef4-6bb812314540" providerId="ADAL" clId="{598EB0BF-1B32-4460-9625-B21474ECB248}" dt="2023-09-26T23:43:51.545" v="610" actId="478"/>
          <ac:spMkLst>
            <pc:docMk/>
            <pc:sldMk cId="227739613" sldId="269"/>
            <ac:spMk id="2" creationId="{008E07D4-702D-E15D-AE9E-C1007259206B}"/>
          </ac:spMkLst>
        </pc:spChg>
        <pc:spChg chg="del">
          <ac:chgData name="Janson, Brian D" userId="17869c82-e820-4f0b-9ef4-6bb812314540" providerId="ADAL" clId="{598EB0BF-1B32-4460-9625-B21474ECB248}" dt="2023-09-26T23:43:55.479" v="613" actId="478"/>
          <ac:spMkLst>
            <pc:docMk/>
            <pc:sldMk cId="227739613" sldId="269"/>
            <ac:spMk id="3" creationId="{082CE4CD-2E09-2772-DE55-1C6469507D19}"/>
          </ac:spMkLst>
        </pc:spChg>
        <pc:spChg chg="mod">
          <ac:chgData name="Janson, Brian D" userId="17869c82-e820-4f0b-9ef4-6bb812314540" providerId="ADAL" clId="{598EB0BF-1B32-4460-9625-B21474ECB248}" dt="2023-09-26T16:53:10.003" v="10"/>
          <ac:spMkLst>
            <pc:docMk/>
            <pc:sldMk cId="227739613" sldId="269"/>
            <ac:spMk id="10" creationId="{673D2FEF-BE28-A0EF-9051-9FDA6848D182}"/>
          </ac:spMkLst>
        </pc:spChg>
        <pc:spChg chg="add del mod">
          <ac:chgData name="Janson, Brian D" userId="17869c82-e820-4f0b-9ef4-6bb812314540" providerId="ADAL" clId="{598EB0BF-1B32-4460-9625-B21474ECB248}" dt="2023-09-26T23:43:52.310" v="611" actId="478"/>
          <ac:spMkLst>
            <pc:docMk/>
            <pc:sldMk cId="227739613" sldId="269"/>
            <ac:spMk id="12" creationId="{60780F2A-295C-9426-191C-5612452029EB}"/>
          </ac:spMkLst>
        </pc:spChg>
        <pc:spChg chg="add mod">
          <ac:chgData name="Janson, Brian D" userId="17869c82-e820-4f0b-9ef4-6bb812314540" providerId="ADAL" clId="{598EB0BF-1B32-4460-9625-B21474ECB248}" dt="2023-09-26T23:50:59.206" v="675" actId="1076"/>
          <ac:spMkLst>
            <pc:docMk/>
            <pc:sldMk cId="227739613" sldId="269"/>
            <ac:spMk id="15" creationId="{F4F4F86D-4350-1EDF-766C-D7025257A205}"/>
          </ac:spMkLst>
        </pc:spChg>
        <pc:spChg chg="add mod">
          <ac:chgData name="Janson, Brian D" userId="17869c82-e820-4f0b-9ef4-6bb812314540" providerId="ADAL" clId="{598EB0BF-1B32-4460-9625-B21474ECB248}" dt="2023-09-26T23:52:07.318" v="738" actId="1076"/>
          <ac:spMkLst>
            <pc:docMk/>
            <pc:sldMk cId="227739613" sldId="269"/>
            <ac:spMk id="16" creationId="{E2D421AD-6541-584B-197A-43C849DE4C24}"/>
          </ac:spMkLst>
        </pc:spChg>
        <pc:grpChg chg="add mod">
          <ac:chgData name="Janson, Brian D" userId="17869c82-e820-4f0b-9ef4-6bb812314540" providerId="ADAL" clId="{598EB0BF-1B32-4460-9625-B21474ECB248}" dt="2023-09-26T16:53:10.003" v="10"/>
          <ac:grpSpMkLst>
            <pc:docMk/>
            <pc:sldMk cId="227739613" sldId="269"/>
            <ac:grpSpMk id="5" creationId="{BA2A9FAB-3FD2-14BB-94D8-5B28F112D9FB}"/>
          </ac:grpSpMkLst>
        </pc:grpChg>
        <pc:grpChg chg="mod">
          <ac:chgData name="Janson, Brian D" userId="17869c82-e820-4f0b-9ef4-6bb812314540" providerId="ADAL" clId="{598EB0BF-1B32-4460-9625-B21474ECB248}" dt="2023-09-26T16:53:10.003" v="10"/>
          <ac:grpSpMkLst>
            <pc:docMk/>
            <pc:sldMk cId="227739613" sldId="269"/>
            <ac:grpSpMk id="6" creationId="{A02589F1-6EDD-842A-542C-F2C69180331C}"/>
          </ac:grpSpMkLst>
        </pc:grpChg>
        <pc:picChg chg="del">
          <ac:chgData name="Janson, Brian D" userId="17869c82-e820-4f0b-9ef4-6bb812314540" providerId="ADAL" clId="{598EB0BF-1B32-4460-9625-B21474ECB248}" dt="2023-09-26T23:43:54.022" v="612" actId="478"/>
          <ac:picMkLst>
            <pc:docMk/>
            <pc:sldMk cId="227739613" sldId="269"/>
            <ac:picMk id="4" creationId="{E38D61BE-74E6-F59C-43F1-464EAAD5B3BB}"/>
          </ac:picMkLst>
        </pc:picChg>
        <pc:picChg chg="mod">
          <ac:chgData name="Janson, Brian D" userId="17869c82-e820-4f0b-9ef4-6bb812314540" providerId="ADAL" clId="{598EB0BF-1B32-4460-9625-B21474ECB248}" dt="2023-09-26T16:53:10.003" v="10"/>
          <ac:picMkLst>
            <pc:docMk/>
            <pc:sldMk cId="227739613" sldId="269"/>
            <ac:picMk id="7" creationId="{F3165C06-E603-BA7A-F8AA-32EE09FFF112}"/>
          </ac:picMkLst>
        </pc:picChg>
        <pc:picChg chg="mod">
          <ac:chgData name="Janson, Brian D" userId="17869c82-e820-4f0b-9ef4-6bb812314540" providerId="ADAL" clId="{598EB0BF-1B32-4460-9625-B21474ECB248}" dt="2023-09-26T16:53:10.003" v="10"/>
          <ac:picMkLst>
            <pc:docMk/>
            <pc:sldMk cId="227739613" sldId="269"/>
            <ac:picMk id="8" creationId="{590B7FB5-E493-1AAB-5D55-952BDED7C47D}"/>
          </ac:picMkLst>
        </pc:picChg>
        <pc:picChg chg="mod">
          <ac:chgData name="Janson, Brian D" userId="17869c82-e820-4f0b-9ef4-6bb812314540" providerId="ADAL" clId="{598EB0BF-1B32-4460-9625-B21474ECB248}" dt="2023-09-26T16:53:10.003" v="10"/>
          <ac:picMkLst>
            <pc:docMk/>
            <pc:sldMk cId="227739613" sldId="269"/>
            <ac:picMk id="9" creationId="{2F9B74DF-5D0D-A596-133B-13174735CC6F}"/>
          </ac:picMkLst>
        </pc:picChg>
        <pc:picChg chg="add mod">
          <ac:chgData name="Janson, Brian D" userId="17869c82-e820-4f0b-9ef4-6bb812314540" providerId="ADAL" clId="{598EB0BF-1B32-4460-9625-B21474ECB248}" dt="2023-09-26T23:48:54.629" v="666" actId="1076"/>
          <ac:picMkLst>
            <pc:docMk/>
            <pc:sldMk cId="227739613" sldId="269"/>
            <ac:picMk id="14" creationId="{1D952C96-6250-6482-86D1-0BA67989622E}"/>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23:52:35.615" v="739"/>
              <pc2:cmMkLst xmlns:pc2="http://schemas.microsoft.com/office/powerpoint/2019/9/main/command">
                <pc:docMk/>
                <pc:sldMk cId="227739613" sldId="269"/>
                <pc2:cmMk id="{B30CE559-2D6E-4FB8-8938-96AA0E67142C}"/>
              </pc2:cmMkLst>
            </pc226:cmChg>
          </p:ext>
        </pc:extLst>
      </pc:sldChg>
      <pc:sldChg chg="addSp delSp modSp mod modCm">
        <pc:chgData name="Janson, Brian D" userId="17869c82-e820-4f0b-9ef4-6bb812314540" providerId="ADAL" clId="{598EB0BF-1B32-4460-9625-B21474ECB248}" dt="2023-09-27T16:29:16.854" v="1007" actId="1076"/>
        <pc:sldMkLst>
          <pc:docMk/>
          <pc:sldMk cId="861598445" sldId="270"/>
        </pc:sldMkLst>
        <pc:spChg chg="del mod">
          <ac:chgData name="Janson, Brian D" userId="17869c82-e820-4f0b-9ef4-6bb812314540" providerId="ADAL" clId="{598EB0BF-1B32-4460-9625-B21474ECB248}" dt="2023-09-26T23:54:36.775" v="742" actId="478"/>
          <ac:spMkLst>
            <pc:docMk/>
            <pc:sldMk cId="861598445" sldId="270"/>
            <ac:spMk id="2" creationId="{06C62EEF-B35E-F29C-6769-AD14B9095909}"/>
          </ac:spMkLst>
        </pc:spChg>
        <pc:spChg chg="del">
          <ac:chgData name="Janson, Brian D" userId="17869c82-e820-4f0b-9ef4-6bb812314540" providerId="ADAL" clId="{598EB0BF-1B32-4460-9625-B21474ECB248}" dt="2023-09-26T23:54:38.229" v="744" actId="478"/>
          <ac:spMkLst>
            <pc:docMk/>
            <pc:sldMk cId="861598445" sldId="270"/>
            <ac:spMk id="3" creationId="{A9950E7A-3415-425F-C462-06E2CC6833CD}"/>
          </ac:spMkLst>
        </pc:spChg>
        <pc:spChg chg="mod">
          <ac:chgData name="Janson, Brian D" userId="17869c82-e820-4f0b-9ef4-6bb812314540" providerId="ADAL" clId="{598EB0BF-1B32-4460-9625-B21474ECB248}" dt="2023-09-26T16:53:13.045" v="11"/>
          <ac:spMkLst>
            <pc:docMk/>
            <pc:sldMk cId="861598445" sldId="270"/>
            <ac:spMk id="10" creationId="{492B45BC-5000-CA73-8D8F-E2E8B9C1BE9C}"/>
          </ac:spMkLst>
        </pc:spChg>
        <pc:spChg chg="add del mod">
          <ac:chgData name="Janson, Brian D" userId="17869c82-e820-4f0b-9ef4-6bb812314540" providerId="ADAL" clId="{598EB0BF-1B32-4460-9625-B21474ECB248}" dt="2023-09-26T23:54:37.573" v="743" actId="478"/>
          <ac:spMkLst>
            <pc:docMk/>
            <pc:sldMk cId="861598445" sldId="270"/>
            <ac:spMk id="12" creationId="{EB8B5A4F-C699-00E8-A744-1045C27FD39E}"/>
          </ac:spMkLst>
        </pc:spChg>
        <pc:spChg chg="add mod">
          <ac:chgData name="Janson, Brian D" userId="17869c82-e820-4f0b-9ef4-6bb812314540" providerId="ADAL" clId="{598EB0BF-1B32-4460-9625-B21474ECB248}" dt="2023-09-26T23:56:02.885" v="763" actId="1076"/>
          <ac:spMkLst>
            <pc:docMk/>
            <pc:sldMk cId="861598445" sldId="270"/>
            <ac:spMk id="15" creationId="{1D03CE7F-E61A-5BF3-BA60-32CAF2849F25}"/>
          </ac:spMkLst>
        </pc:spChg>
        <pc:spChg chg="add mod">
          <ac:chgData name="Janson, Brian D" userId="17869c82-e820-4f0b-9ef4-6bb812314540" providerId="ADAL" clId="{598EB0BF-1B32-4460-9625-B21474ECB248}" dt="2023-09-26T23:58:15.421" v="856" actId="1076"/>
          <ac:spMkLst>
            <pc:docMk/>
            <pc:sldMk cId="861598445" sldId="270"/>
            <ac:spMk id="16" creationId="{5C804EBA-1291-7686-5430-B5C4F3DEDC67}"/>
          </ac:spMkLst>
        </pc:spChg>
        <pc:spChg chg="add mod">
          <ac:chgData name="Janson, Brian D" userId="17869c82-e820-4f0b-9ef4-6bb812314540" providerId="ADAL" clId="{598EB0BF-1B32-4460-9625-B21474ECB248}" dt="2023-09-26T23:58:49.236" v="862" actId="20577"/>
          <ac:spMkLst>
            <pc:docMk/>
            <pc:sldMk cId="861598445" sldId="270"/>
            <ac:spMk id="17" creationId="{80C5AB53-DF83-9FEE-97EF-76DC29EADE2D}"/>
          </ac:spMkLst>
        </pc:spChg>
        <pc:grpChg chg="add mod">
          <ac:chgData name="Janson, Brian D" userId="17869c82-e820-4f0b-9ef4-6bb812314540" providerId="ADAL" clId="{598EB0BF-1B32-4460-9625-B21474ECB248}" dt="2023-09-26T16:53:13.045" v="11"/>
          <ac:grpSpMkLst>
            <pc:docMk/>
            <pc:sldMk cId="861598445" sldId="270"/>
            <ac:grpSpMk id="5" creationId="{C5435392-2040-C415-574F-0C20D0D836AF}"/>
          </ac:grpSpMkLst>
        </pc:grpChg>
        <pc:grpChg chg="mod">
          <ac:chgData name="Janson, Brian D" userId="17869c82-e820-4f0b-9ef4-6bb812314540" providerId="ADAL" clId="{598EB0BF-1B32-4460-9625-B21474ECB248}" dt="2023-09-26T16:53:13.045" v="11"/>
          <ac:grpSpMkLst>
            <pc:docMk/>
            <pc:sldMk cId="861598445" sldId="270"/>
            <ac:grpSpMk id="6" creationId="{C80A4A2E-9647-8CEB-3638-512781AD3D23}"/>
          </ac:grpSpMkLst>
        </pc:grpChg>
        <pc:picChg chg="del">
          <ac:chgData name="Janson, Brian D" userId="17869c82-e820-4f0b-9ef4-6bb812314540" providerId="ADAL" clId="{598EB0BF-1B32-4460-9625-B21474ECB248}" dt="2023-09-26T23:54:35.159" v="740" actId="478"/>
          <ac:picMkLst>
            <pc:docMk/>
            <pc:sldMk cId="861598445" sldId="270"/>
            <ac:picMk id="4" creationId="{FAB60723-5952-E364-F095-A4A127DCF6CB}"/>
          </ac:picMkLst>
        </pc:picChg>
        <pc:picChg chg="mod">
          <ac:chgData name="Janson, Brian D" userId="17869c82-e820-4f0b-9ef4-6bb812314540" providerId="ADAL" clId="{598EB0BF-1B32-4460-9625-B21474ECB248}" dt="2023-09-26T16:53:13.045" v="11"/>
          <ac:picMkLst>
            <pc:docMk/>
            <pc:sldMk cId="861598445" sldId="270"/>
            <ac:picMk id="7" creationId="{50FAF8AD-EFC9-A747-18B3-CA584DC97C49}"/>
          </ac:picMkLst>
        </pc:picChg>
        <pc:picChg chg="mod">
          <ac:chgData name="Janson, Brian D" userId="17869c82-e820-4f0b-9ef4-6bb812314540" providerId="ADAL" clId="{598EB0BF-1B32-4460-9625-B21474ECB248}" dt="2023-09-26T16:53:13.045" v="11"/>
          <ac:picMkLst>
            <pc:docMk/>
            <pc:sldMk cId="861598445" sldId="270"/>
            <ac:picMk id="8" creationId="{5903CF82-6111-A722-5463-8DC7C7645C24}"/>
          </ac:picMkLst>
        </pc:picChg>
        <pc:picChg chg="mod">
          <ac:chgData name="Janson, Brian D" userId="17869c82-e820-4f0b-9ef4-6bb812314540" providerId="ADAL" clId="{598EB0BF-1B32-4460-9625-B21474ECB248}" dt="2023-09-26T16:53:13.045" v="11"/>
          <ac:picMkLst>
            <pc:docMk/>
            <pc:sldMk cId="861598445" sldId="270"/>
            <ac:picMk id="9" creationId="{E9C345A4-E1B8-0C56-9CEE-12F22CB2F455}"/>
          </ac:picMkLst>
        </pc:picChg>
        <pc:picChg chg="add mod">
          <ac:chgData name="Janson, Brian D" userId="17869c82-e820-4f0b-9ef4-6bb812314540" providerId="ADAL" clId="{598EB0BF-1B32-4460-9625-B21474ECB248}" dt="2023-09-26T23:56:17.558" v="765" actId="14100"/>
          <ac:picMkLst>
            <pc:docMk/>
            <pc:sldMk cId="861598445" sldId="270"/>
            <ac:picMk id="14" creationId="{734347F4-51BD-F870-FAE5-7ED648E7B603}"/>
          </ac:picMkLst>
        </pc:picChg>
        <pc:cxnChg chg="add mod">
          <ac:chgData name="Janson, Brian D" userId="17869c82-e820-4f0b-9ef4-6bb812314540" providerId="ADAL" clId="{598EB0BF-1B32-4460-9625-B21474ECB248}" dt="2023-09-27T16:29:16.854" v="1007" actId="1076"/>
          <ac:cxnSpMkLst>
            <pc:docMk/>
            <pc:sldMk cId="861598445" sldId="270"/>
            <ac:cxnSpMk id="19" creationId="{4CB6C42C-388D-3BDE-4B70-B6620AF699BC}"/>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6T23:59:22.472" v="865"/>
              <pc2:cmMkLst xmlns:pc2="http://schemas.microsoft.com/office/powerpoint/2019/9/main/command">
                <pc:docMk/>
                <pc:sldMk cId="861598445" sldId="270"/>
                <pc2:cmMk id="{277AFF86-4C58-449D-A143-FECF79260B01}"/>
              </pc2:cmMkLst>
            </pc226:cmChg>
          </p:ext>
        </pc:extLst>
      </pc:sldChg>
      <pc:sldChg chg="addSp delSp modSp mod modCm">
        <pc:chgData name="Janson, Brian D" userId="17869c82-e820-4f0b-9ef4-6bb812314540" providerId="ADAL" clId="{598EB0BF-1B32-4460-9625-B21474ECB248}" dt="2023-09-27T00:04:14.271" v="959"/>
        <pc:sldMkLst>
          <pc:docMk/>
          <pc:sldMk cId="2518817368" sldId="271"/>
        </pc:sldMkLst>
        <pc:spChg chg="del">
          <ac:chgData name="Janson, Brian D" userId="17869c82-e820-4f0b-9ef4-6bb812314540" providerId="ADAL" clId="{598EB0BF-1B32-4460-9625-B21474ECB248}" dt="2023-09-26T23:59:54.634" v="866" actId="478"/>
          <ac:spMkLst>
            <pc:docMk/>
            <pc:sldMk cId="2518817368" sldId="271"/>
            <ac:spMk id="2" creationId="{A70D59C2-FFDE-BA0F-689A-961CA48C7D85}"/>
          </ac:spMkLst>
        </pc:spChg>
        <pc:spChg chg="del">
          <ac:chgData name="Janson, Brian D" userId="17869c82-e820-4f0b-9ef4-6bb812314540" providerId="ADAL" clId="{598EB0BF-1B32-4460-9625-B21474ECB248}" dt="2023-09-27T00:01:19.653" v="870" actId="478"/>
          <ac:spMkLst>
            <pc:docMk/>
            <pc:sldMk cId="2518817368" sldId="271"/>
            <ac:spMk id="3" creationId="{83CA58AE-1C6A-0528-CF95-C585F5CE3740}"/>
          </ac:spMkLst>
        </pc:spChg>
        <pc:spChg chg="mod">
          <ac:chgData name="Janson, Brian D" userId="17869c82-e820-4f0b-9ef4-6bb812314540" providerId="ADAL" clId="{598EB0BF-1B32-4460-9625-B21474ECB248}" dt="2023-09-26T16:53:16.384" v="12"/>
          <ac:spMkLst>
            <pc:docMk/>
            <pc:sldMk cId="2518817368" sldId="271"/>
            <ac:spMk id="10" creationId="{0DDBD8B0-F7E7-397E-F35E-6C6AD13B2F27}"/>
          </ac:spMkLst>
        </pc:spChg>
        <pc:spChg chg="add del mod">
          <ac:chgData name="Janson, Brian D" userId="17869c82-e820-4f0b-9ef4-6bb812314540" providerId="ADAL" clId="{598EB0BF-1B32-4460-9625-B21474ECB248}" dt="2023-09-26T23:59:56.310" v="867" actId="478"/>
          <ac:spMkLst>
            <pc:docMk/>
            <pc:sldMk cId="2518817368" sldId="271"/>
            <ac:spMk id="12" creationId="{148C7462-4AB7-6B74-03CC-5AE61742F6F4}"/>
          </ac:spMkLst>
        </pc:spChg>
        <pc:spChg chg="add mod">
          <ac:chgData name="Janson, Brian D" userId="17869c82-e820-4f0b-9ef4-6bb812314540" providerId="ADAL" clId="{598EB0BF-1B32-4460-9625-B21474ECB248}" dt="2023-09-27T00:02:55.556" v="885" actId="1076"/>
          <ac:spMkLst>
            <pc:docMk/>
            <pc:sldMk cId="2518817368" sldId="271"/>
            <ac:spMk id="15" creationId="{36DEC2E6-B228-051A-DA39-408F505B961C}"/>
          </ac:spMkLst>
        </pc:spChg>
        <pc:spChg chg="add mod">
          <ac:chgData name="Janson, Brian D" userId="17869c82-e820-4f0b-9ef4-6bb812314540" providerId="ADAL" clId="{598EB0BF-1B32-4460-9625-B21474ECB248}" dt="2023-09-27T00:04:04.836" v="958" actId="1076"/>
          <ac:spMkLst>
            <pc:docMk/>
            <pc:sldMk cId="2518817368" sldId="271"/>
            <ac:spMk id="16" creationId="{595D45C2-076A-45EF-09DB-9EA967015924}"/>
          </ac:spMkLst>
        </pc:spChg>
        <pc:grpChg chg="add mod">
          <ac:chgData name="Janson, Brian D" userId="17869c82-e820-4f0b-9ef4-6bb812314540" providerId="ADAL" clId="{598EB0BF-1B32-4460-9625-B21474ECB248}" dt="2023-09-26T16:53:16.384" v="12"/>
          <ac:grpSpMkLst>
            <pc:docMk/>
            <pc:sldMk cId="2518817368" sldId="271"/>
            <ac:grpSpMk id="5" creationId="{E4549246-A284-ADFB-5640-C1034369301A}"/>
          </ac:grpSpMkLst>
        </pc:grpChg>
        <pc:grpChg chg="mod">
          <ac:chgData name="Janson, Brian D" userId="17869c82-e820-4f0b-9ef4-6bb812314540" providerId="ADAL" clId="{598EB0BF-1B32-4460-9625-B21474ECB248}" dt="2023-09-26T16:53:16.384" v="12"/>
          <ac:grpSpMkLst>
            <pc:docMk/>
            <pc:sldMk cId="2518817368" sldId="271"/>
            <ac:grpSpMk id="6" creationId="{8427A517-3AF2-CB40-42C7-75C24DB7A4C4}"/>
          </ac:grpSpMkLst>
        </pc:grpChg>
        <pc:picChg chg="del mod">
          <ac:chgData name="Janson, Brian D" userId="17869c82-e820-4f0b-9ef4-6bb812314540" providerId="ADAL" clId="{598EB0BF-1B32-4460-9625-B21474ECB248}" dt="2023-09-27T00:01:17.829" v="869" actId="478"/>
          <ac:picMkLst>
            <pc:docMk/>
            <pc:sldMk cId="2518817368" sldId="271"/>
            <ac:picMk id="4" creationId="{E1478BCB-B9C4-CE16-ACEB-BCB528B33132}"/>
          </ac:picMkLst>
        </pc:picChg>
        <pc:picChg chg="mod">
          <ac:chgData name="Janson, Brian D" userId="17869c82-e820-4f0b-9ef4-6bb812314540" providerId="ADAL" clId="{598EB0BF-1B32-4460-9625-B21474ECB248}" dt="2023-09-26T16:53:16.384" v="12"/>
          <ac:picMkLst>
            <pc:docMk/>
            <pc:sldMk cId="2518817368" sldId="271"/>
            <ac:picMk id="7" creationId="{E5A72D7B-510D-99B5-0343-BB7C0716DFE9}"/>
          </ac:picMkLst>
        </pc:picChg>
        <pc:picChg chg="mod">
          <ac:chgData name="Janson, Brian D" userId="17869c82-e820-4f0b-9ef4-6bb812314540" providerId="ADAL" clId="{598EB0BF-1B32-4460-9625-B21474ECB248}" dt="2023-09-26T16:53:16.384" v="12"/>
          <ac:picMkLst>
            <pc:docMk/>
            <pc:sldMk cId="2518817368" sldId="271"/>
            <ac:picMk id="8" creationId="{E1FE96F6-D5EC-C2D2-0242-76CA555B1ACB}"/>
          </ac:picMkLst>
        </pc:picChg>
        <pc:picChg chg="mod">
          <ac:chgData name="Janson, Brian D" userId="17869c82-e820-4f0b-9ef4-6bb812314540" providerId="ADAL" clId="{598EB0BF-1B32-4460-9625-B21474ECB248}" dt="2023-09-26T16:53:16.384" v="12"/>
          <ac:picMkLst>
            <pc:docMk/>
            <pc:sldMk cId="2518817368" sldId="271"/>
            <ac:picMk id="9" creationId="{D0D59122-3B41-D96E-5BB0-2F6A50C1FF28}"/>
          </ac:picMkLst>
        </pc:picChg>
        <pc:picChg chg="add mod">
          <ac:chgData name="Janson, Brian D" userId="17869c82-e820-4f0b-9ef4-6bb812314540" providerId="ADAL" clId="{598EB0BF-1B32-4460-9625-B21474ECB248}" dt="2023-09-27T00:02:49.605" v="883" actId="14100"/>
          <ac:picMkLst>
            <pc:docMk/>
            <pc:sldMk cId="2518817368" sldId="271"/>
            <ac:picMk id="14" creationId="{A4E5718B-3ED0-4C69-90D9-14572D82CF9E}"/>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00:04:14.271" v="959"/>
              <pc2:cmMkLst xmlns:pc2="http://schemas.microsoft.com/office/powerpoint/2019/9/main/command">
                <pc:docMk/>
                <pc:sldMk cId="2518817368" sldId="271"/>
                <pc2:cmMk id="{4CD8B544-1D30-4990-9F84-57D7F49EAADA}"/>
              </pc2:cmMkLst>
            </pc226:cmChg>
          </p:ext>
        </pc:extLst>
      </pc:sldChg>
      <pc:sldChg chg="addSp delSp modSp mod modCm">
        <pc:chgData name="Janson, Brian D" userId="17869c82-e820-4f0b-9ef4-6bb812314540" providerId="ADAL" clId="{598EB0BF-1B32-4460-9625-B21474ECB248}" dt="2023-09-27T16:31:38.252" v="1085"/>
        <pc:sldMkLst>
          <pc:docMk/>
          <pc:sldMk cId="242960595" sldId="272"/>
        </pc:sldMkLst>
        <pc:spChg chg="del">
          <ac:chgData name="Janson, Brian D" userId="17869c82-e820-4f0b-9ef4-6bb812314540" providerId="ADAL" clId="{598EB0BF-1B32-4460-9625-B21474ECB248}" dt="2023-09-27T16:23:45.057" v="960" actId="478"/>
          <ac:spMkLst>
            <pc:docMk/>
            <pc:sldMk cId="242960595" sldId="272"/>
            <ac:spMk id="2" creationId="{E54DB0D2-2D84-0823-9328-64062ADC4244}"/>
          </ac:spMkLst>
        </pc:spChg>
        <pc:spChg chg="del">
          <ac:chgData name="Janson, Brian D" userId="17869c82-e820-4f0b-9ef4-6bb812314540" providerId="ADAL" clId="{598EB0BF-1B32-4460-9625-B21474ECB248}" dt="2023-09-27T16:26:27.548" v="963" actId="478"/>
          <ac:spMkLst>
            <pc:docMk/>
            <pc:sldMk cId="242960595" sldId="272"/>
            <ac:spMk id="3" creationId="{C5D4BD18-BD33-614A-9928-70BAEE37E619}"/>
          </ac:spMkLst>
        </pc:spChg>
        <pc:spChg chg="mod">
          <ac:chgData name="Janson, Brian D" userId="17869c82-e820-4f0b-9ef4-6bb812314540" providerId="ADAL" clId="{598EB0BF-1B32-4460-9625-B21474ECB248}" dt="2023-09-26T16:53:20.776" v="13"/>
          <ac:spMkLst>
            <pc:docMk/>
            <pc:sldMk cId="242960595" sldId="272"/>
            <ac:spMk id="10" creationId="{2A2B4509-18F2-0EB7-60F7-ED37A794EEB4}"/>
          </ac:spMkLst>
        </pc:spChg>
        <pc:spChg chg="add del mod">
          <ac:chgData name="Janson, Brian D" userId="17869c82-e820-4f0b-9ef4-6bb812314540" providerId="ADAL" clId="{598EB0BF-1B32-4460-9625-B21474ECB248}" dt="2023-09-27T16:23:47.319" v="961" actId="478"/>
          <ac:spMkLst>
            <pc:docMk/>
            <pc:sldMk cId="242960595" sldId="272"/>
            <ac:spMk id="12" creationId="{D1A3ED4A-CAB3-1382-59A7-39FACE76B8D3}"/>
          </ac:spMkLst>
        </pc:spChg>
        <pc:spChg chg="add mod">
          <ac:chgData name="Janson, Brian D" userId="17869c82-e820-4f0b-9ef4-6bb812314540" providerId="ADAL" clId="{598EB0BF-1B32-4460-9625-B21474ECB248}" dt="2023-09-27T16:27:36.993" v="983" actId="14100"/>
          <ac:spMkLst>
            <pc:docMk/>
            <pc:sldMk cId="242960595" sldId="272"/>
            <ac:spMk id="15" creationId="{61A5E4E7-0121-3AF2-C829-CA9B630BD857}"/>
          </ac:spMkLst>
        </pc:spChg>
        <pc:spChg chg="add mod">
          <ac:chgData name="Janson, Brian D" userId="17869c82-e820-4f0b-9ef4-6bb812314540" providerId="ADAL" clId="{598EB0BF-1B32-4460-9625-B21474ECB248}" dt="2023-09-27T16:31:24.602" v="1084" actId="2711"/>
          <ac:spMkLst>
            <pc:docMk/>
            <pc:sldMk cId="242960595" sldId="272"/>
            <ac:spMk id="16" creationId="{B4176685-3969-22FB-0C0A-D85772E267A5}"/>
          </ac:spMkLst>
        </pc:spChg>
        <pc:spChg chg="add mod">
          <ac:chgData name="Janson, Brian D" userId="17869c82-e820-4f0b-9ef4-6bb812314540" providerId="ADAL" clId="{598EB0BF-1B32-4460-9625-B21474ECB248}" dt="2023-09-27T16:30:58.349" v="1081" actId="14100"/>
          <ac:spMkLst>
            <pc:docMk/>
            <pc:sldMk cId="242960595" sldId="272"/>
            <ac:spMk id="22" creationId="{F1C5E0A4-EE3C-C07C-DCD5-EDA828A9C88A}"/>
          </ac:spMkLst>
        </pc:spChg>
        <pc:grpChg chg="add mod">
          <ac:chgData name="Janson, Brian D" userId="17869c82-e820-4f0b-9ef4-6bb812314540" providerId="ADAL" clId="{598EB0BF-1B32-4460-9625-B21474ECB248}" dt="2023-09-26T16:53:20.776" v="13"/>
          <ac:grpSpMkLst>
            <pc:docMk/>
            <pc:sldMk cId="242960595" sldId="272"/>
            <ac:grpSpMk id="5" creationId="{B34901EB-4F30-86BF-8343-397FA844FFA3}"/>
          </ac:grpSpMkLst>
        </pc:grpChg>
        <pc:grpChg chg="mod">
          <ac:chgData name="Janson, Brian D" userId="17869c82-e820-4f0b-9ef4-6bb812314540" providerId="ADAL" clId="{598EB0BF-1B32-4460-9625-B21474ECB248}" dt="2023-09-26T16:53:20.776" v="13"/>
          <ac:grpSpMkLst>
            <pc:docMk/>
            <pc:sldMk cId="242960595" sldId="272"/>
            <ac:grpSpMk id="6" creationId="{088C6733-B53F-525D-A6FE-E11830C9033A}"/>
          </ac:grpSpMkLst>
        </pc:grpChg>
        <pc:picChg chg="del">
          <ac:chgData name="Janson, Brian D" userId="17869c82-e820-4f0b-9ef4-6bb812314540" providerId="ADAL" clId="{598EB0BF-1B32-4460-9625-B21474ECB248}" dt="2023-09-27T16:26:26.427" v="962" actId="478"/>
          <ac:picMkLst>
            <pc:docMk/>
            <pc:sldMk cId="242960595" sldId="272"/>
            <ac:picMk id="4" creationId="{C9CA22B2-1E1F-B13C-1B93-E11C2AA9826C}"/>
          </ac:picMkLst>
        </pc:picChg>
        <pc:picChg chg="mod">
          <ac:chgData name="Janson, Brian D" userId="17869c82-e820-4f0b-9ef4-6bb812314540" providerId="ADAL" clId="{598EB0BF-1B32-4460-9625-B21474ECB248}" dt="2023-09-26T16:53:20.776" v="13"/>
          <ac:picMkLst>
            <pc:docMk/>
            <pc:sldMk cId="242960595" sldId="272"/>
            <ac:picMk id="7" creationId="{E75A78AD-062C-4507-3A02-8ECDC81AA10B}"/>
          </ac:picMkLst>
        </pc:picChg>
        <pc:picChg chg="mod">
          <ac:chgData name="Janson, Brian D" userId="17869c82-e820-4f0b-9ef4-6bb812314540" providerId="ADAL" clId="{598EB0BF-1B32-4460-9625-B21474ECB248}" dt="2023-09-26T16:53:20.776" v="13"/>
          <ac:picMkLst>
            <pc:docMk/>
            <pc:sldMk cId="242960595" sldId="272"/>
            <ac:picMk id="8" creationId="{CC455EB3-09A8-4B11-D701-831C65AB1C74}"/>
          </ac:picMkLst>
        </pc:picChg>
        <pc:picChg chg="mod">
          <ac:chgData name="Janson, Brian D" userId="17869c82-e820-4f0b-9ef4-6bb812314540" providerId="ADAL" clId="{598EB0BF-1B32-4460-9625-B21474ECB248}" dt="2023-09-26T16:53:20.776" v="13"/>
          <ac:picMkLst>
            <pc:docMk/>
            <pc:sldMk cId="242960595" sldId="272"/>
            <ac:picMk id="9" creationId="{AA1A08DA-B966-6005-999E-789D3FD3F224}"/>
          </ac:picMkLst>
        </pc:picChg>
        <pc:picChg chg="add mod">
          <ac:chgData name="Janson, Brian D" userId="17869c82-e820-4f0b-9ef4-6bb812314540" providerId="ADAL" clId="{598EB0BF-1B32-4460-9625-B21474ECB248}" dt="2023-09-27T16:26:39.869" v="967" actId="1076"/>
          <ac:picMkLst>
            <pc:docMk/>
            <pc:sldMk cId="242960595" sldId="272"/>
            <ac:picMk id="14" creationId="{06D9A55E-8126-6946-2874-D732ABE58269}"/>
          </ac:picMkLst>
        </pc:picChg>
        <pc:cxnChg chg="add mod">
          <ac:chgData name="Janson, Brian D" userId="17869c82-e820-4f0b-9ef4-6bb812314540" providerId="ADAL" clId="{598EB0BF-1B32-4460-9625-B21474ECB248}" dt="2023-09-27T16:31:14.621" v="1083" actId="14100"/>
          <ac:cxnSpMkLst>
            <pc:docMk/>
            <pc:sldMk cId="242960595" sldId="272"/>
            <ac:cxnSpMk id="18" creationId="{A7280974-1E83-F34B-03CD-EAC8FDED22E9}"/>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16:31:38.252" v="1085"/>
              <pc2:cmMkLst xmlns:pc2="http://schemas.microsoft.com/office/powerpoint/2019/9/main/command">
                <pc:docMk/>
                <pc:sldMk cId="242960595" sldId="272"/>
                <pc2:cmMk id="{4D70E6DE-8FFF-446C-86AC-A86EFF5F43E6}"/>
              </pc2:cmMkLst>
            </pc226:cmChg>
          </p:ext>
        </pc:extLst>
      </pc:sldChg>
      <pc:sldChg chg="addSp delSp modSp mod modShow addCm modCm">
        <pc:chgData name="Janson, Brian D" userId="17869c82-e820-4f0b-9ef4-6bb812314540" providerId="ADAL" clId="{598EB0BF-1B32-4460-9625-B21474ECB248}" dt="2023-09-27T17:01:41.250" v="1265"/>
        <pc:sldMkLst>
          <pc:docMk/>
          <pc:sldMk cId="3385034708" sldId="273"/>
        </pc:sldMkLst>
        <pc:spChg chg="del">
          <ac:chgData name="Janson, Brian D" userId="17869c82-e820-4f0b-9ef4-6bb812314540" providerId="ADAL" clId="{598EB0BF-1B32-4460-9625-B21474ECB248}" dt="2023-09-27T16:31:56.074" v="1086" actId="478"/>
          <ac:spMkLst>
            <pc:docMk/>
            <pc:sldMk cId="3385034708" sldId="273"/>
            <ac:spMk id="2" creationId="{3F12C93C-88AF-8AE4-C1BB-C9896FDE7A37}"/>
          </ac:spMkLst>
        </pc:spChg>
        <pc:spChg chg="del">
          <ac:chgData name="Janson, Brian D" userId="17869c82-e820-4f0b-9ef4-6bb812314540" providerId="ADAL" clId="{598EB0BF-1B32-4460-9625-B21474ECB248}" dt="2023-09-27T16:31:58.853" v="1089" actId="478"/>
          <ac:spMkLst>
            <pc:docMk/>
            <pc:sldMk cId="3385034708" sldId="273"/>
            <ac:spMk id="3" creationId="{A685EFD3-DD02-FA90-598A-A2D4B5378CAD}"/>
          </ac:spMkLst>
        </pc:spChg>
        <pc:spChg chg="mod">
          <ac:chgData name="Janson, Brian D" userId="17869c82-e820-4f0b-9ef4-6bb812314540" providerId="ADAL" clId="{598EB0BF-1B32-4460-9625-B21474ECB248}" dt="2023-09-26T16:53:24.942" v="14"/>
          <ac:spMkLst>
            <pc:docMk/>
            <pc:sldMk cId="3385034708" sldId="273"/>
            <ac:spMk id="10" creationId="{4EF3D3D5-1087-4FD5-A075-1A80416B8876}"/>
          </ac:spMkLst>
        </pc:spChg>
        <pc:spChg chg="add del mod">
          <ac:chgData name="Janson, Brian D" userId="17869c82-e820-4f0b-9ef4-6bb812314540" providerId="ADAL" clId="{598EB0BF-1B32-4460-9625-B21474ECB248}" dt="2023-09-27T16:31:57.716" v="1088" actId="478"/>
          <ac:spMkLst>
            <pc:docMk/>
            <pc:sldMk cId="3385034708" sldId="273"/>
            <ac:spMk id="12" creationId="{BF2C2537-9D9A-B143-83FD-CF5D88BE75B0}"/>
          </ac:spMkLst>
        </pc:spChg>
        <pc:spChg chg="add mod">
          <ac:chgData name="Janson, Brian D" userId="17869c82-e820-4f0b-9ef4-6bb812314540" providerId="ADAL" clId="{598EB0BF-1B32-4460-9625-B21474ECB248}" dt="2023-09-27T16:34:21.439" v="1107" actId="1076"/>
          <ac:spMkLst>
            <pc:docMk/>
            <pc:sldMk cId="3385034708" sldId="273"/>
            <ac:spMk id="15" creationId="{E6CA72C4-63C4-5727-FE76-07344F5C0BF6}"/>
          </ac:spMkLst>
        </pc:spChg>
        <pc:spChg chg="add mod ord">
          <ac:chgData name="Janson, Brian D" userId="17869c82-e820-4f0b-9ef4-6bb812314540" providerId="ADAL" clId="{598EB0BF-1B32-4460-9625-B21474ECB248}" dt="2023-09-27T16:36:24.255" v="1139" actId="166"/>
          <ac:spMkLst>
            <pc:docMk/>
            <pc:sldMk cId="3385034708" sldId="273"/>
            <ac:spMk id="16" creationId="{FDC376B9-1922-8CC1-5110-386382241074}"/>
          </ac:spMkLst>
        </pc:spChg>
        <pc:spChg chg="add mod">
          <ac:chgData name="Janson, Brian D" userId="17869c82-e820-4f0b-9ef4-6bb812314540" providerId="ADAL" clId="{598EB0BF-1B32-4460-9625-B21474ECB248}" dt="2023-09-27T16:37:29.881" v="1192" actId="14100"/>
          <ac:spMkLst>
            <pc:docMk/>
            <pc:sldMk cId="3385034708" sldId="273"/>
            <ac:spMk id="22" creationId="{6736AA43-2D03-CF6C-02C4-C29BBC620A21}"/>
          </ac:spMkLst>
        </pc:spChg>
        <pc:grpChg chg="add mod">
          <ac:chgData name="Janson, Brian D" userId="17869c82-e820-4f0b-9ef4-6bb812314540" providerId="ADAL" clId="{598EB0BF-1B32-4460-9625-B21474ECB248}" dt="2023-09-26T16:53:24.942" v="14"/>
          <ac:grpSpMkLst>
            <pc:docMk/>
            <pc:sldMk cId="3385034708" sldId="273"/>
            <ac:grpSpMk id="5" creationId="{067DAB2E-1A0A-DEF5-06C2-9D03BD51A9CD}"/>
          </ac:grpSpMkLst>
        </pc:grpChg>
        <pc:grpChg chg="mod">
          <ac:chgData name="Janson, Brian D" userId="17869c82-e820-4f0b-9ef4-6bb812314540" providerId="ADAL" clId="{598EB0BF-1B32-4460-9625-B21474ECB248}" dt="2023-09-26T16:53:24.942" v="14"/>
          <ac:grpSpMkLst>
            <pc:docMk/>
            <pc:sldMk cId="3385034708" sldId="273"/>
            <ac:grpSpMk id="6" creationId="{5529F4A0-7D98-5782-D416-F1A5BB4A0B46}"/>
          </ac:grpSpMkLst>
        </pc:grpChg>
        <pc:picChg chg="del">
          <ac:chgData name="Janson, Brian D" userId="17869c82-e820-4f0b-9ef4-6bb812314540" providerId="ADAL" clId="{598EB0BF-1B32-4460-9625-B21474ECB248}" dt="2023-09-27T16:31:56.692" v="1087" actId="478"/>
          <ac:picMkLst>
            <pc:docMk/>
            <pc:sldMk cId="3385034708" sldId="273"/>
            <ac:picMk id="4" creationId="{04D88283-5943-DEE4-4A85-057CA67C1284}"/>
          </ac:picMkLst>
        </pc:picChg>
        <pc:picChg chg="mod">
          <ac:chgData name="Janson, Brian D" userId="17869c82-e820-4f0b-9ef4-6bb812314540" providerId="ADAL" clId="{598EB0BF-1B32-4460-9625-B21474ECB248}" dt="2023-09-26T16:53:24.942" v="14"/>
          <ac:picMkLst>
            <pc:docMk/>
            <pc:sldMk cId="3385034708" sldId="273"/>
            <ac:picMk id="7" creationId="{D24B7A27-F1E6-25FB-DB7F-8213DA3AF522}"/>
          </ac:picMkLst>
        </pc:picChg>
        <pc:picChg chg="mod">
          <ac:chgData name="Janson, Brian D" userId="17869c82-e820-4f0b-9ef4-6bb812314540" providerId="ADAL" clId="{598EB0BF-1B32-4460-9625-B21474ECB248}" dt="2023-09-26T16:53:24.942" v="14"/>
          <ac:picMkLst>
            <pc:docMk/>
            <pc:sldMk cId="3385034708" sldId="273"/>
            <ac:picMk id="8" creationId="{5355F727-74E3-FD68-66C1-5ED18B473B93}"/>
          </ac:picMkLst>
        </pc:picChg>
        <pc:picChg chg="mod">
          <ac:chgData name="Janson, Brian D" userId="17869c82-e820-4f0b-9ef4-6bb812314540" providerId="ADAL" clId="{598EB0BF-1B32-4460-9625-B21474ECB248}" dt="2023-09-26T16:53:24.942" v="14"/>
          <ac:picMkLst>
            <pc:docMk/>
            <pc:sldMk cId="3385034708" sldId="273"/>
            <ac:picMk id="9" creationId="{186B732D-6911-8257-09E8-001576D3AD82}"/>
          </ac:picMkLst>
        </pc:picChg>
        <pc:picChg chg="add mod">
          <ac:chgData name="Janson, Brian D" userId="17869c82-e820-4f0b-9ef4-6bb812314540" providerId="ADAL" clId="{598EB0BF-1B32-4460-9625-B21474ECB248}" dt="2023-09-27T16:33:02.043" v="1095" actId="14100"/>
          <ac:picMkLst>
            <pc:docMk/>
            <pc:sldMk cId="3385034708" sldId="273"/>
            <ac:picMk id="14" creationId="{3757BA8F-F2E5-6177-2A70-CF81F5EA4F96}"/>
          </ac:picMkLst>
        </pc:picChg>
        <pc:cxnChg chg="add mod">
          <ac:chgData name="Janson, Brian D" userId="17869c82-e820-4f0b-9ef4-6bb812314540" providerId="ADAL" clId="{598EB0BF-1B32-4460-9625-B21474ECB248}" dt="2023-09-27T16:35:56.059" v="1138" actId="14100"/>
          <ac:cxnSpMkLst>
            <pc:docMk/>
            <pc:sldMk cId="3385034708" sldId="273"/>
            <ac:cxnSpMk id="18" creationId="{4F1148E8-73F5-E234-962B-78D0F6C65E0C}"/>
          </ac:cxnSpMkLst>
        </pc:cxnChg>
        <pc:extLst>
          <p:ext xmlns:p="http://schemas.openxmlformats.org/presentationml/2006/main" uri="{D6D511B9-2390-475A-947B-AFAB55BFBCF1}">
            <pc226:cmChg xmlns:pc226="http://schemas.microsoft.com/office/powerpoint/2022/06/main/command" chg="add">
              <pc226:chgData name="Janson, Brian D" userId="17869c82-e820-4f0b-9ef4-6bb812314540" providerId="ADAL" clId="{598EB0BF-1B32-4460-9625-B21474ECB248}" dt="2023-09-27T17:01:41.250" v="1265"/>
              <pc2:cmMkLst xmlns:pc2="http://schemas.microsoft.com/office/powerpoint/2019/9/main/command">
                <pc:docMk/>
                <pc:sldMk cId="3385034708" sldId="273"/>
                <pc2:cmMk id="{C14EBBD7-CD4D-49CD-8A03-8BBD09116EAD}"/>
              </pc2:cmMkLst>
            </pc226:cmChg>
            <pc226:cmChg xmlns:pc226="http://schemas.microsoft.com/office/powerpoint/2022/06/main/command" chg="mod">
              <pc226:chgData name="Janson, Brian D" userId="17869c82-e820-4f0b-9ef4-6bb812314540" providerId="ADAL" clId="{598EB0BF-1B32-4460-9625-B21474ECB248}" dt="2023-09-27T16:37:35.810" v="1193"/>
              <pc2:cmMkLst xmlns:pc2="http://schemas.microsoft.com/office/powerpoint/2019/9/main/command">
                <pc:docMk/>
                <pc:sldMk cId="3385034708" sldId="273"/>
                <pc2:cmMk id="{81D333F4-F84E-42F5-B86C-3A2C9706A5FE}"/>
              </pc2:cmMkLst>
            </pc226:cmChg>
          </p:ext>
        </pc:extLst>
      </pc:sldChg>
      <pc:sldChg chg="addSp delSp modSp mod modShow modCm">
        <pc:chgData name="Janson, Brian D" userId="17869c82-e820-4f0b-9ef4-6bb812314540" providerId="ADAL" clId="{598EB0BF-1B32-4460-9625-B21474ECB248}" dt="2023-09-27T16:51:19.584" v="1264"/>
        <pc:sldMkLst>
          <pc:docMk/>
          <pc:sldMk cId="1254911328" sldId="274"/>
        </pc:sldMkLst>
        <pc:spChg chg="add del">
          <ac:chgData name="Janson, Brian D" userId="17869c82-e820-4f0b-9ef4-6bb812314540" providerId="ADAL" clId="{598EB0BF-1B32-4460-9625-B21474ECB248}" dt="2023-09-27T16:48:55.508" v="1204" actId="478"/>
          <ac:spMkLst>
            <pc:docMk/>
            <pc:sldMk cId="1254911328" sldId="274"/>
            <ac:spMk id="2" creationId="{14DE8CA6-C560-764F-3BCA-57F18BC03DA7}"/>
          </ac:spMkLst>
        </pc:spChg>
        <pc:spChg chg="add del">
          <ac:chgData name="Janson, Brian D" userId="17869c82-e820-4f0b-9ef4-6bb812314540" providerId="ADAL" clId="{598EB0BF-1B32-4460-9625-B21474ECB248}" dt="2023-09-27T16:49:01.390" v="1207" actId="478"/>
          <ac:spMkLst>
            <pc:docMk/>
            <pc:sldMk cId="1254911328" sldId="274"/>
            <ac:spMk id="3" creationId="{CD66B360-F65B-AD21-5F7F-50919A7ED86D}"/>
          </ac:spMkLst>
        </pc:spChg>
        <pc:spChg chg="mod">
          <ac:chgData name="Janson, Brian D" userId="17869c82-e820-4f0b-9ef4-6bb812314540" providerId="ADAL" clId="{598EB0BF-1B32-4460-9625-B21474ECB248}" dt="2023-09-26T16:53:28.806" v="15"/>
          <ac:spMkLst>
            <pc:docMk/>
            <pc:sldMk cId="1254911328" sldId="274"/>
            <ac:spMk id="10" creationId="{34E852F1-512C-698E-97AA-8EA3E6F4E274}"/>
          </ac:spMkLst>
        </pc:spChg>
        <pc:spChg chg="add del mod">
          <ac:chgData name="Janson, Brian D" userId="17869c82-e820-4f0b-9ef4-6bb812314540" providerId="ADAL" clId="{598EB0BF-1B32-4460-9625-B21474ECB248}" dt="2023-09-27T16:48:36.584" v="1203" actId="478"/>
          <ac:spMkLst>
            <pc:docMk/>
            <pc:sldMk cId="1254911328" sldId="274"/>
            <ac:spMk id="12" creationId="{7AE758FF-898B-8B71-808A-063605DA130D}"/>
          </ac:spMkLst>
        </pc:spChg>
        <pc:spChg chg="add del mod">
          <ac:chgData name="Janson, Brian D" userId="17869c82-e820-4f0b-9ef4-6bb812314540" providerId="ADAL" clId="{598EB0BF-1B32-4460-9625-B21474ECB248}" dt="2023-09-27T16:48:56.797" v="1205" actId="478"/>
          <ac:spMkLst>
            <pc:docMk/>
            <pc:sldMk cId="1254911328" sldId="274"/>
            <ac:spMk id="14" creationId="{D0413BE1-3DD5-0814-397F-4F082E5A866D}"/>
          </ac:spMkLst>
        </pc:spChg>
        <pc:spChg chg="add mod">
          <ac:chgData name="Janson, Brian D" userId="17869c82-e820-4f0b-9ef4-6bb812314540" providerId="ADAL" clId="{598EB0BF-1B32-4460-9625-B21474ECB248}" dt="2023-09-27T16:49:48.231" v="1239" actId="14100"/>
          <ac:spMkLst>
            <pc:docMk/>
            <pc:sldMk cId="1254911328" sldId="274"/>
            <ac:spMk id="15" creationId="{4AE4F8C2-DB54-F5AA-9D49-E08310E1F8BD}"/>
          </ac:spMkLst>
        </pc:spChg>
        <pc:spChg chg="add mod">
          <ac:chgData name="Janson, Brian D" userId="17869c82-e820-4f0b-9ef4-6bb812314540" providerId="ADAL" clId="{598EB0BF-1B32-4460-9625-B21474ECB248}" dt="2023-09-27T16:50:42.723" v="1261" actId="1076"/>
          <ac:spMkLst>
            <pc:docMk/>
            <pc:sldMk cId="1254911328" sldId="274"/>
            <ac:spMk id="16" creationId="{56705263-4E3A-DE14-66E9-52AB5949CB62}"/>
          </ac:spMkLst>
        </pc:spChg>
        <pc:grpChg chg="add mod">
          <ac:chgData name="Janson, Brian D" userId="17869c82-e820-4f0b-9ef4-6bb812314540" providerId="ADAL" clId="{598EB0BF-1B32-4460-9625-B21474ECB248}" dt="2023-09-26T16:53:28.806" v="15"/>
          <ac:grpSpMkLst>
            <pc:docMk/>
            <pc:sldMk cId="1254911328" sldId="274"/>
            <ac:grpSpMk id="5" creationId="{4ED4E03E-41DE-D7B9-65F1-5FF344243A1A}"/>
          </ac:grpSpMkLst>
        </pc:grpChg>
        <pc:grpChg chg="mod">
          <ac:chgData name="Janson, Brian D" userId="17869c82-e820-4f0b-9ef4-6bb812314540" providerId="ADAL" clId="{598EB0BF-1B32-4460-9625-B21474ECB248}" dt="2023-09-26T16:53:28.806" v="15"/>
          <ac:grpSpMkLst>
            <pc:docMk/>
            <pc:sldMk cId="1254911328" sldId="274"/>
            <ac:grpSpMk id="6" creationId="{81F72EB3-5964-CA8B-13E7-F40C5F3B5FE7}"/>
          </ac:grpSpMkLst>
        </pc:grpChg>
        <pc:picChg chg="add del mod">
          <ac:chgData name="Janson, Brian D" userId="17869c82-e820-4f0b-9ef4-6bb812314540" providerId="ADAL" clId="{598EB0BF-1B32-4460-9625-B21474ECB248}" dt="2023-09-27T16:50:01.501" v="1240" actId="1076"/>
          <ac:picMkLst>
            <pc:docMk/>
            <pc:sldMk cId="1254911328" sldId="274"/>
            <ac:picMk id="4" creationId="{AB5FB890-7F7E-7A30-D915-2106B8F81A73}"/>
          </ac:picMkLst>
        </pc:picChg>
        <pc:picChg chg="mod">
          <ac:chgData name="Janson, Brian D" userId="17869c82-e820-4f0b-9ef4-6bb812314540" providerId="ADAL" clId="{598EB0BF-1B32-4460-9625-B21474ECB248}" dt="2023-09-26T16:53:28.806" v="15"/>
          <ac:picMkLst>
            <pc:docMk/>
            <pc:sldMk cId="1254911328" sldId="274"/>
            <ac:picMk id="7" creationId="{9536F40A-7760-79A2-AFED-9FD75ACA6FC2}"/>
          </ac:picMkLst>
        </pc:picChg>
        <pc:picChg chg="mod">
          <ac:chgData name="Janson, Brian D" userId="17869c82-e820-4f0b-9ef4-6bb812314540" providerId="ADAL" clId="{598EB0BF-1B32-4460-9625-B21474ECB248}" dt="2023-09-26T16:53:28.806" v="15"/>
          <ac:picMkLst>
            <pc:docMk/>
            <pc:sldMk cId="1254911328" sldId="274"/>
            <ac:picMk id="8" creationId="{7ECD49F4-67AF-E91E-AE54-9C8647DB9B1D}"/>
          </ac:picMkLst>
        </pc:picChg>
        <pc:picChg chg="mod">
          <ac:chgData name="Janson, Brian D" userId="17869c82-e820-4f0b-9ef4-6bb812314540" providerId="ADAL" clId="{598EB0BF-1B32-4460-9625-B21474ECB248}" dt="2023-09-26T16:53:28.806" v="15"/>
          <ac:picMkLst>
            <pc:docMk/>
            <pc:sldMk cId="1254911328" sldId="274"/>
            <ac:picMk id="9" creationId="{EBE78436-20B1-4432-D298-DCF9D0B281D3}"/>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16:51:19.584" v="1264"/>
              <pc2:cmMkLst xmlns:pc2="http://schemas.microsoft.com/office/powerpoint/2019/9/main/command">
                <pc:docMk/>
                <pc:sldMk cId="1254911328" sldId="274"/>
                <pc2:cmMk id="{0C9528CB-BE2A-401D-A534-7EF1D1B08E90}"/>
              </pc2:cmMkLst>
            </pc226:cmChg>
          </p:ext>
        </pc:extLst>
      </pc:sldChg>
      <pc:sldChg chg="addSp delSp modSp mod modCm">
        <pc:chgData name="Janson, Brian D" userId="17869c82-e820-4f0b-9ef4-6bb812314540" providerId="ADAL" clId="{598EB0BF-1B32-4460-9625-B21474ECB248}" dt="2023-09-27T17:25:32.599" v="1315" actId="1076"/>
        <pc:sldMkLst>
          <pc:docMk/>
          <pc:sldMk cId="991595030" sldId="275"/>
        </pc:sldMkLst>
        <pc:spChg chg="del">
          <ac:chgData name="Janson, Brian D" userId="17869c82-e820-4f0b-9ef4-6bb812314540" providerId="ADAL" clId="{598EB0BF-1B32-4460-9625-B21474ECB248}" dt="2023-09-27T17:02:07.215" v="1266" actId="478"/>
          <ac:spMkLst>
            <pc:docMk/>
            <pc:sldMk cId="991595030" sldId="275"/>
            <ac:spMk id="2" creationId="{7539D962-E926-8504-2698-30DBAE77957C}"/>
          </ac:spMkLst>
        </pc:spChg>
        <pc:spChg chg="del">
          <ac:chgData name="Janson, Brian D" userId="17869c82-e820-4f0b-9ef4-6bb812314540" providerId="ADAL" clId="{598EB0BF-1B32-4460-9625-B21474ECB248}" dt="2023-09-27T17:23:07.025" v="1270" actId="478"/>
          <ac:spMkLst>
            <pc:docMk/>
            <pc:sldMk cId="991595030" sldId="275"/>
            <ac:spMk id="3" creationId="{CA74B4AF-5FF6-D0F5-2A7F-70EE16FCEADB}"/>
          </ac:spMkLst>
        </pc:spChg>
        <pc:spChg chg="mod">
          <ac:chgData name="Janson, Brian D" userId="17869c82-e820-4f0b-9ef4-6bb812314540" providerId="ADAL" clId="{598EB0BF-1B32-4460-9625-B21474ECB248}" dt="2023-09-26T16:53:32.018" v="16"/>
          <ac:spMkLst>
            <pc:docMk/>
            <pc:sldMk cId="991595030" sldId="275"/>
            <ac:spMk id="10" creationId="{CEC34B79-D33F-CB89-C543-797FA0774C4A}"/>
          </ac:spMkLst>
        </pc:spChg>
        <pc:spChg chg="add del mod">
          <ac:chgData name="Janson, Brian D" userId="17869c82-e820-4f0b-9ef4-6bb812314540" providerId="ADAL" clId="{598EB0BF-1B32-4460-9625-B21474ECB248}" dt="2023-09-27T17:02:08.823" v="1267" actId="478"/>
          <ac:spMkLst>
            <pc:docMk/>
            <pc:sldMk cId="991595030" sldId="275"/>
            <ac:spMk id="12" creationId="{BF7C5106-E103-9F31-0542-1EFF1373BE19}"/>
          </ac:spMkLst>
        </pc:spChg>
        <pc:spChg chg="add mod">
          <ac:chgData name="Janson, Brian D" userId="17869c82-e820-4f0b-9ef4-6bb812314540" providerId="ADAL" clId="{598EB0BF-1B32-4460-9625-B21474ECB248}" dt="2023-09-27T17:24:23.906" v="1285" actId="14100"/>
          <ac:spMkLst>
            <pc:docMk/>
            <pc:sldMk cId="991595030" sldId="275"/>
            <ac:spMk id="15" creationId="{1A97011A-0567-C0E2-22CC-3957D1884E37}"/>
          </ac:spMkLst>
        </pc:spChg>
        <pc:spChg chg="add mod">
          <ac:chgData name="Janson, Brian D" userId="17869c82-e820-4f0b-9ef4-6bb812314540" providerId="ADAL" clId="{598EB0BF-1B32-4460-9625-B21474ECB248}" dt="2023-09-27T17:25:07.528" v="1313" actId="1076"/>
          <ac:spMkLst>
            <pc:docMk/>
            <pc:sldMk cId="991595030" sldId="275"/>
            <ac:spMk id="16" creationId="{6F651B65-D106-8357-9FA6-6C4CD2FD946B}"/>
          </ac:spMkLst>
        </pc:spChg>
        <pc:grpChg chg="add mod">
          <ac:chgData name="Janson, Brian D" userId="17869c82-e820-4f0b-9ef4-6bb812314540" providerId="ADAL" clId="{598EB0BF-1B32-4460-9625-B21474ECB248}" dt="2023-09-26T16:53:32.018" v="16"/>
          <ac:grpSpMkLst>
            <pc:docMk/>
            <pc:sldMk cId="991595030" sldId="275"/>
            <ac:grpSpMk id="5" creationId="{A6AE8DB4-673D-2B3E-3570-9BAD4B833A42}"/>
          </ac:grpSpMkLst>
        </pc:grpChg>
        <pc:grpChg chg="mod">
          <ac:chgData name="Janson, Brian D" userId="17869c82-e820-4f0b-9ef4-6bb812314540" providerId="ADAL" clId="{598EB0BF-1B32-4460-9625-B21474ECB248}" dt="2023-09-26T16:53:32.018" v="16"/>
          <ac:grpSpMkLst>
            <pc:docMk/>
            <pc:sldMk cId="991595030" sldId="275"/>
            <ac:grpSpMk id="6" creationId="{0AADC949-B0D2-CE55-97AD-96047614CC29}"/>
          </ac:grpSpMkLst>
        </pc:grpChg>
        <pc:picChg chg="del mod">
          <ac:chgData name="Janson, Brian D" userId="17869c82-e820-4f0b-9ef4-6bb812314540" providerId="ADAL" clId="{598EB0BF-1B32-4460-9625-B21474ECB248}" dt="2023-09-27T17:23:04.960" v="1269" actId="478"/>
          <ac:picMkLst>
            <pc:docMk/>
            <pc:sldMk cId="991595030" sldId="275"/>
            <ac:picMk id="4" creationId="{67F26315-9BB9-C163-0688-6C7EA422FA8F}"/>
          </ac:picMkLst>
        </pc:picChg>
        <pc:picChg chg="mod">
          <ac:chgData name="Janson, Brian D" userId="17869c82-e820-4f0b-9ef4-6bb812314540" providerId="ADAL" clId="{598EB0BF-1B32-4460-9625-B21474ECB248}" dt="2023-09-26T16:53:32.018" v="16"/>
          <ac:picMkLst>
            <pc:docMk/>
            <pc:sldMk cId="991595030" sldId="275"/>
            <ac:picMk id="7" creationId="{2376A5B8-8D2F-E9F6-B009-9FD774C51B00}"/>
          </ac:picMkLst>
        </pc:picChg>
        <pc:picChg chg="mod">
          <ac:chgData name="Janson, Brian D" userId="17869c82-e820-4f0b-9ef4-6bb812314540" providerId="ADAL" clId="{598EB0BF-1B32-4460-9625-B21474ECB248}" dt="2023-09-26T16:53:32.018" v="16"/>
          <ac:picMkLst>
            <pc:docMk/>
            <pc:sldMk cId="991595030" sldId="275"/>
            <ac:picMk id="8" creationId="{2A724806-E7B9-FF12-F3E9-5CAAF723BC3F}"/>
          </ac:picMkLst>
        </pc:picChg>
        <pc:picChg chg="mod">
          <ac:chgData name="Janson, Brian D" userId="17869c82-e820-4f0b-9ef4-6bb812314540" providerId="ADAL" clId="{598EB0BF-1B32-4460-9625-B21474ECB248}" dt="2023-09-26T16:53:32.018" v="16"/>
          <ac:picMkLst>
            <pc:docMk/>
            <pc:sldMk cId="991595030" sldId="275"/>
            <ac:picMk id="9" creationId="{AA38B9FF-E47A-84CB-9A60-C4B03B4D0740}"/>
          </ac:picMkLst>
        </pc:picChg>
        <pc:picChg chg="add mod">
          <ac:chgData name="Janson, Brian D" userId="17869c82-e820-4f0b-9ef4-6bb812314540" providerId="ADAL" clId="{598EB0BF-1B32-4460-9625-B21474ECB248}" dt="2023-09-27T17:25:32.599" v="1315" actId="1076"/>
          <ac:picMkLst>
            <pc:docMk/>
            <pc:sldMk cId="991595030" sldId="275"/>
            <ac:picMk id="14" creationId="{8A8E7890-659B-6BFB-2EE8-6D73B948828F}"/>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17:25:23.489" v="1314"/>
              <pc2:cmMkLst xmlns:pc2="http://schemas.microsoft.com/office/powerpoint/2019/9/main/command">
                <pc:docMk/>
                <pc:sldMk cId="991595030" sldId="275"/>
                <pc2:cmMk id="{02554E78-526C-41AC-B919-A1381F11747F}"/>
              </pc2:cmMkLst>
            </pc226:cmChg>
          </p:ext>
        </pc:extLst>
      </pc:sldChg>
      <pc:sldChg chg="addSp delSp modSp mod modCm">
        <pc:chgData name="Janson, Brian D" userId="17869c82-e820-4f0b-9ef4-6bb812314540" providerId="ADAL" clId="{598EB0BF-1B32-4460-9625-B21474ECB248}" dt="2023-09-27T17:34:00.746" v="1369"/>
        <pc:sldMkLst>
          <pc:docMk/>
          <pc:sldMk cId="3281851235" sldId="276"/>
        </pc:sldMkLst>
        <pc:spChg chg="del">
          <ac:chgData name="Janson, Brian D" userId="17869c82-e820-4f0b-9ef4-6bb812314540" providerId="ADAL" clId="{598EB0BF-1B32-4460-9625-B21474ECB248}" dt="2023-09-27T17:28:37.961" v="1316" actId="478"/>
          <ac:spMkLst>
            <pc:docMk/>
            <pc:sldMk cId="3281851235" sldId="276"/>
            <ac:spMk id="2" creationId="{33BE7936-3355-6C4B-FEF5-3FD5B5F7F7DE}"/>
          </ac:spMkLst>
        </pc:spChg>
        <pc:spChg chg="del">
          <ac:chgData name="Janson, Brian D" userId="17869c82-e820-4f0b-9ef4-6bb812314540" providerId="ADAL" clId="{598EB0BF-1B32-4460-9625-B21474ECB248}" dt="2023-09-27T17:28:40.879" v="1319" actId="478"/>
          <ac:spMkLst>
            <pc:docMk/>
            <pc:sldMk cId="3281851235" sldId="276"/>
            <ac:spMk id="3" creationId="{B14B8875-CA86-7129-A697-BD3A5CAF6552}"/>
          </ac:spMkLst>
        </pc:spChg>
        <pc:spChg chg="mod">
          <ac:chgData name="Janson, Brian D" userId="17869c82-e820-4f0b-9ef4-6bb812314540" providerId="ADAL" clId="{598EB0BF-1B32-4460-9625-B21474ECB248}" dt="2023-09-26T16:53:35.427" v="17"/>
          <ac:spMkLst>
            <pc:docMk/>
            <pc:sldMk cId="3281851235" sldId="276"/>
            <ac:spMk id="10" creationId="{71F17C8A-49FF-40D8-B7C4-44361A9EA5B7}"/>
          </ac:spMkLst>
        </pc:spChg>
        <pc:spChg chg="add del mod">
          <ac:chgData name="Janson, Brian D" userId="17869c82-e820-4f0b-9ef4-6bb812314540" providerId="ADAL" clId="{598EB0BF-1B32-4460-9625-B21474ECB248}" dt="2023-09-27T17:28:39.485" v="1318" actId="478"/>
          <ac:spMkLst>
            <pc:docMk/>
            <pc:sldMk cId="3281851235" sldId="276"/>
            <ac:spMk id="12" creationId="{575CFD59-AB07-AD30-3D9D-BC242ADE4A9D}"/>
          </ac:spMkLst>
        </pc:spChg>
        <pc:spChg chg="add mod">
          <ac:chgData name="Janson, Brian D" userId="17869c82-e820-4f0b-9ef4-6bb812314540" providerId="ADAL" clId="{598EB0BF-1B32-4460-9625-B21474ECB248}" dt="2023-09-27T17:32:20.883" v="1337" actId="207"/>
          <ac:spMkLst>
            <pc:docMk/>
            <pc:sldMk cId="3281851235" sldId="276"/>
            <ac:spMk id="17" creationId="{2322AB1C-1351-D5A2-E61D-D4EF4AACFC7D}"/>
          </ac:spMkLst>
        </pc:spChg>
        <pc:spChg chg="add mod">
          <ac:chgData name="Janson, Brian D" userId="17869c82-e820-4f0b-9ef4-6bb812314540" providerId="ADAL" clId="{598EB0BF-1B32-4460-9625-B21474ECB248}" dt="2023-09-27T17:33:23.788" v="1366" actId="1076"/>
          <ac:spMkLst>
            <pc:docMk/>
            <pc:sldMk cId="3281851235" sldId="276"/>
            <ac:spMk id="18" creationId="{3A4F6D1A-761E-9732-8EC6-6B9ACE6F41B1}"/>
          </ac:spMkLst>
        </pc:spChg>
        <pc:grpChg chg="add mod">
          <ac:chgData name="Janson, Brian D" userId="17869c82-e820-4f0b-9ef4-6bb812314540" providerId="ADAL" clId="{598EB0BF-1B32-4460-9625-B21474ECB248}" dt="2023-09-26T16:53:35.427" v="17"/>
          <ac:grpSpMkLst>
            <pc:docMk/>
            <pc:sldMk cId="3281851235" sldId="276"/>
            <ac:grpSpMk id="5" creationId="{DFA9E41F-FF33-E4EB-204A-F5D1AC2268F1}"/>
          </ac:grpSpMkLst>
        </pc:grpChg>
        <pc:grpChg chg="mod">
          <ac:chgData name="Janson, Brian D" userId="17869c82-e820-4f0b-9ef4-6bb812314540" providerId="ADAL" clId="{598EB0BF-1B32-4460-9625-B21474ECB248}" dt="2023-09-26T16:53:35.427" v="17"/>
          <ac:grpSpMkLst>
            <pc:docMk/>
            <pc:sldMk cId="3281851235" sldId="276"/>
            <ac:grpSpMk id="6" creationId="{27B6B35D-0EF5-360A-55DD-67C90FA2595F}"/>
          </ac:grpSpMkLst>
        </pc:grpChg>
        <pc:picChg chg="del">
          <ac:chgData name="Janson, Brian D" userId="17869c82-e820-4f0b-9ef4-6bb812314540" providerId="ADAL" clId="{598EB0BF-1B32-4460-9625-B21474ECB248}" dt="2023-09-27T17:28:38.703" v="1317" actId="478"/>
          <ac:picMkLst>
            <pc:docMk/>
            <pc:sldMk cId="3281851235" sldId="276"/>
            <ac:picMk id="4" creationId="{848107A2-82A8-722F-BB7B-5401AD77077C}"/>
          </ac:picMkLst>
        </pc:picChg>
        <pc:picChg chg="mod">
          <ac:chgData name="Janson, Brian D" userId="17869c82-e820-4f0b-9ef4-6bb812314540" providerId="ADAL" clId="{598EB0BF-1B32-4460-9625-B21474ECB248}" dt="2023-09-26T16:53:35.427" v="17"/>
          <ac:picMkLst>
            <pc:docMk/>
            <pc:sldMk cId="3281851235" sldId="276"/>
            <ac:picMk id="7" creationId="{6474CAF6-87A8-C19B-D4B1-46BB2352E486}"/>
          </ac:picMkLst>
        </pc:picChg>
        <pc:picChg chg="mod">
          <ac:chgData name="Janson, Brian D" userId="17869c82-e820-4f0b-9ef4-6bb812314540" providerId="ADAL" clId="{598EB0BF-1B32-4460-9625-B21474ECB248}" dt="2023-09-26T16:53:35.427" v="17"/>
          <ac:picMkLst>
            <pc:docMk/>
            <pc:sldMk cId="3281851235" sldId="276"/>
            <ac:picMk id="8" creationId="{BF1DA3B7-B9A3-69A9-6E77-BFC9BB484817}"/>
          </ac:picMkLst>
        </pc:picChg>
        <pc:picChg chg="mod">
          <ac:chgData name="Janson, Brian D" userId="17869c82-e820-4f0b-9ef4-6bb812314540" providerId="ADAL" clId="{598EB0BF-1B32-4460-9625-B21474ECB248}" dt="2023-09-26T16:53:35.427" v="17"/>
          <ac:picMkLst>
            <pc:docMk/>
            <pc:sldMk cId="3281851235" sldId="276"/>
            <ac:picMk id="9" creationId="{7FD9EFA6-0056-5D81-99E5-B843C7519228}"/>
          </ac:picMkLst>
        </pc:picChg>
        <pc:picChg chg="add del mod">
          <ac:chgData name="Janson, Brian D" userId="17869c82-e820-4f0b-9ef4-6bb812314540" providerId="ADAL" clId="{598EB0BF-1B32-4460-9625-B21474ECB248}" dt="2023-09-27T17:28:48.464" v="1323" actId="478"/>
          <ac:picMkLst>
            <pc:docMk/>
            <pc:sldMk cId="3281851235" sldId="276"/>
            <ac:picMk id="14" creationId="{DF93D2F7-D3B5-2B07-DED0-1ECBA34E1AE6}"/>
          </ac:picMkLst>
        </pc:picChg>
        <pc:picChg chg="add mod modCrop">
          <ac:chgData name="Janson, Brian D" userId="17869c82-e820-4f0b-9ef4-6bb812314540" providerId="ADAL" clId="{598EB0BF-1B32-4460-9625-B21474ECB248}" dt="2023-09-27T17:33:39.477" v="1368" actId="1076"/>
          <ac:picMkLst>
            <pc:docMk/>
            <pc:sldMk cId="3281851235" sldId="276"/>
            <ac:picMk id="16" creationId="{D4048908-0E64-811B-A8C7-6EC737203EE8}"/>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17:34:00.746" v="1369"/>
              <pc2:cmMkLst xmlns:pc2="http://schemas.microsoft.com/office/powerpoint/2019/9/main/command">
                <pc:docMk/>
                <pc:sldMk cId="3281851235" sldId="276"/>
                <pc2:cmMk id="{7773D6B2-819A-48FC-8FAE-AAA8E64BC785}"/>
              </pc2:cmMkLst>
            </pc226:cmChg>
          </p:ext>
        </pc:extLst>
      </pc:sldChg>
      <pc:sldChg chg="addSp delSp modSp mod modCm">
        <pc:chgData name="Janson, Brian D" userId="17869c82-e820-4f0b-9ef4-6bb812314540" providerId="ADAL" clId="{598EB0BF-1B32-4460-9625-B21474ECB248}" dt="2023-09-28T16:29:22.065" v="1585" actId="313"/>
        <pc:sldMkLst>
          <pc:docMk/>
          <pc:sldMk cId="3330953175" sldId="277"/>
        </pc:sldMkLst>
        <pc:spChg chg="del">
          <ac:chgData name="Janson, Brian D" userId="17869c82-e820-4f0b-9ef4-6bb812314540" providerId="ADAL" clId="{598EB0BF-1B32-4460-9625-B21474ECB248}" dt="2023-09-27T17:39:58.177" v="1372" actId="478"/>
          <ac:spMkLst>
            <pc:docMk/>
            <pc:sldMk cId="3330953175" sldId="277"/>
            <ac:spMk id="2" creationId="{ED9A6BDD-5B93-7FB6-F87A-FCFACF0DBBE8}"/>
          </ac:spMkLst>
        </pc:spChg>
        <pc:spChg chg="del">
          <ac:chgData name="Janson, Brian D" userId="17869c82-e820-4f0b-9ef4-6bb812314540" providerId="ADAL" clId="{598EB0BF-1B32-4460-9625-B21474ECB248}" dt="2023-09-27T17:39:57.356" v="1371" actId="478"/>
          <ac:spMkLst>
            <pc:docMk/>
            <pc:sldMk cId="3330953175" sldId="277"/>
            <ac:spMk id="3" creationId="{79207D6B-9CA6-2550-3716-056F501F5379}"/>
          </ac:spMkLst>
        </pc:spChg>
        <pc:spChg chg="mod">
          <ac:chgData name="Janson, Brian D" userId="17869c82-e820-4f0b-9ef4-6bb812314540" providerId="ADAL" clId="{598EB0BF-1B32-4460-9625-B21474ECB248}" dt="2023-09-26T16:53:38.014" v="18"/>
          <ac:spMkLst>
            <pc:docMk/>
            <pc:sldMk cId="3330953175" sldId="277"/>
            <ac:spMk id="10" creationId="{95E69D2C-749A-58AF-8AE8-9B0D67EB5EA4}"/>
          </ac:spMkLst>
        </pc:spChg>
        <pc:spChg chg="add del mod">
          <ac:chgData name="Janson, Brian D" userId="17869c82-e820-4f0b-9ef4-6bb812314540" providerId="ADAL" clId="{598EB0BF-1B32-4460-9625-B21474ECB248}" dt="2023-09-27T17:39:58.796" v="1373" actId="478"/>
          <ac:spMkLst>
            <pc:docMk/>
            <pc:sldMk cId="3330953175" sldId="277"/>
            <ac:spMk id="12" creationId="{232DBF01-F67A-71EF-DDB1-8E8229D33E54}"/>
          </ac:spMkLst>
        </pc:spChg>
        <pc:spChg chg="add mod">
          <ac:chgData name="Janson, Brian D" userId="17869c82-e820-4f0b-9ef4-6bb812314540" providerId="ADAL" clId="{598EB0BF-1B32-4460-9625-B21474ECB248}" dt="2023-09-28T16:29:22.065" v="1585" actId="313"/>
          <ac:spMkLst>
            <pc:docMk/>
            <pc:sldMk cId="3330953175" sldId="277"/>
            <ac:spMk id="15" creationId="{B1130397-E55A-5A98-830D-B7EC4DC51209}"/>
          </ac:spMkLst>
        </pc:spChg>
        <pc:spChg chg="add mod">
          <ac:chgData name="Janson, Brian D" userId="17869c82-e820-4f0b-9ef4-6bb812314540" providerId="ADAL" clId="{598EB0BF-1B32-4460-9625-B21474ECB248}" dt="2023-09-27T17:41:36.914" v="1435" actId="1076"/>
          <ac:spMkLst>
            <pc:docMk/>
            <pc:sldMk cId="3330953175" sldId="277"/>
            <ac:spMk id="16" creationId="{E506B6AE-7788-E0CE-1386-D0BE6F321622}"/>
          </ac:spMkLst>
        </pc:spChg>
        <pc:grpChg chg="add mod">
          <ac:chgData name="Janson, Brian D" userId="17869c82-e820-4f0b-9ef4-6bb812314540" providerId="ADAL" clId="{598EB0BF-1B32-4460-9625-B21474ECB248}" dt="2023-09-26T16:53:38.014" v="18"/>
          <ac:grpSpMkLst>
            <pc:docMk/>
            <pc:sldMk cId="3330953175" sldId="277"/>
            <ac:grpSpMk id="5" creationId="{A7112964-5CA0-B9DC-FC80-4CF14C951631}"/>
          </ac:grpSpMkLst>
        </pc:grpChg>
        <pc:grpChg chg="mod">
          <ac:chgData name="Janson, Brian D" userId="17869c82-e820-4f0b-9ef4-6bb812314540" providerId="ADAL" clId="{598EB0BF-1B32-4460-9625-B21474ECB248}" dt="2023-09-26T16:53:38.014" v="18"/>
          <ac:grpSpMkLst>
            <pc:docMk/>
            <pc:sldMk cId="3330953175" sldId="277"/>
            <ac:grpSpMk id="6" creationId="{C1A6884E-BE59-1E72-FBFE-8897D6D60655}"/>
          </ac:grpSpMkLst>
        </pc:grpChg>
        <pc:picChg chg="del">
          <ac:chgData name="Janson, Brian D" userId="17869c82-e820-4f0b-9ef4-6bb812314540" providerId="ADAL" clId="{598EB0BF-1B32-4460-9625-B21474ECB248}" dt="2023-09-27T17:39:55.867" v="1370" actId="478"/>
          <ac:picMkLst>
            <pc:docMk/>
            <pc:sldMk cId="3330953175" sldId="277"/>
            <ac:picMk id="4" creationId="{BBE5B2AE-8D97-DEE9-06B3-199439470665}"/>
          </ac:picMkLst>
        </pc:picChg>
        <pc:picChg chg="mod">
          <ac:chgData name="Janson, Brian D" userId="17869c82-e820-4f0b-9ef4-6bb812314540" providerId="ADAL" clId="{598EB0BF-1B32-4460-9625-B21474ECB248}" dt="2023-09-26T16:53:38.014" v="18"/>
          <ac:picMkLst>
            <pc:docMk/>
            <pc:sldMk cId="3330953175" sldId="277"/>
            <ac:picMk id="7" creationId="{DDDE8978-594E-3127-152F-4AAC46A631FC}"/>
          </ac:picMkLst>
        </pc:picChg>
        <pc:picChg chg="mod">
          <ac:chgData name="Janson, Brian D" userId="17869c82-e820-4f0b-9ef4-6bb812314540" providerId="ADAL" clId="{598EB0BF-1B32-4460-9625-B21474ECB248}" dt="2023-09-26T16:53:38.014" v="18"/>
          <ac:picMkLst>
            <pc:docMk/>
            <pc:sldMk cId="3330953175" sldId="277"/>
            <ac:picMk id="8" creationId="{2D0CACA8-D61F-A8B7-3355-E484A1871D9E}"/>
          </ac:picMkLst>
        </pc:picChg>
        <pc:picChg chg="mod">
          <ac:chgData name="Janson, Brian D" userId="17869c82-e820-4f0b-9ef4-6bb812314540" providerId="ADAL" clId="{598EB0BF-1B32-4460-9625-B21474ECB248}" dt="2023-09-26T16:53:38.014" v="18"/>
          <ac:picMkLst>
            <pc:docMk/>
            <pc:sldMk cId="3330953175" sldId="277"/>
            <ac:picMk id="9" creationId="{9E610DD4-A32C-22A0-1938-DB4DA0E47E2F}"/>
          </ac:picMkLst>
        </pc:picChg>
        <pc:picChg chg="add mod">
          <ac:chgData name="Janson, Brian D" userId="17869c82-e820-4f0b-9ef4-6bb812314540" providerId="ADAL" clId="{598EB0BF-1B32-4460-9625-B21474ECB248}" dt="2023-09-27T17:40:56.515" v="1389" actId="1076"/>
          <ac:picMkLst>
            <pc:docMk/>
            <pc:sldMk cId="3330953175" sldId="277"/>
            <ac:picMk id="14" creationId="{6806B8CE-08EF-6807-45BA-AB890B496B2A}"/>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7T17:41:41.922" v="1436"/>
              <pc2:cmMkLst xmlns:pc2="http://schemas.microsoft.com/office/powerpoint/2019/9/main/command">
                <pc:docMk/>
                <pc:sldMk cId="3330953175" sldId="277"/>
                <pc2:cmMk id="{BC624FD2-11E9-45C9-986B-FE2948B41571}"/>
              </pc2:cmMkLst>
            </pc226:cmChg>
          </p:ext>
        </pc:extLst>
      </pc:sldChg>
      <pc:sldChg chg="addSp delSp modSp mod modCm">
        <pc:chgData name="Janson, Brian D" userId="17869c82-e820-4f0b-9ef4-6bb812314540" providerId="ADAL" clId="{598EB0BF-1B32-4460-9625-B21474ECB248}" dt="2023-09-28T16:27:23.202" v="1566"/>
        <pc:sldMkLst>
          <pc:docMk/>
          <pc:sldMk cId="3810644443" sldId="278"/>
        </pc:sldMkLst>
        <pc:spChg chg="del">
          <ac:chgData name="Janson, Brian D" userId="17869c82-e820-4f0b-9ef4-6bb812314540" providerId="ADAL" clId="{598EB0BF-1B32-4460-9625-B21474ECB248}" dt="2023-09-27T17:56:03.857" v="1437" actId="478"/>
          <ac:spMkLst>
            <pc:docMk/>
            <pc:sldMk cId="3810644443" sldId="278"/>
            <ac:spMk id="2" creationId="{C4911496-39FD-4391-5BB3-5DF333393870}"/>
          </ac:spMkLst>
        </pc:spChg>
        <pc:spChg chg="del">
          <ac:chgData name="Janson, Brian D" userId="17869c82-e820-4f0b-9ef4-6bb812314540" providerId="ADAL" clId="{598EB0BF-1B32-4460-9625-B21474ECB248}" dt="2023-09-27T17:56:26.797" v="1440" actId="478"/>
          <ac:spMkLst>
            <pc:docMk/>
            <pc:sldMk cId="3810644443" sldId="278"/>
            <ac:spMk id="3" creationId="{C29078C5-C3B6-0637-42A7-28CB33DB5BAB}"/>
          </ac:spMkLst>
        </pc:spChg>
        <pc:spChg chg="mod">
          <ac:chgData name="Janson, Brian D" userId="17869c82-e820-4f0b-9ef4-6bb812314540" providerId="ADAL" clId="{598EB0BF-1B32-4460-9625-B21474ECB248}" dt="2023-09-26T16:53:41.588" v="19"/>
          <ac:spMkLst>
            <pc:docMk/>
            <pc:sldMk cId="3810644443" sldId="278"/>
            <ac:spMk id="10" creationId="{C2B3B967-EEC8-0057-F892-ABDD7F23C34C}"/>
          </ac:spMkLst>
        </pc:spChg>
        <pc:spChg chg="add del mod">
          <ac:chgData name="Janson, Brian D" userId="17869c82-e820-4f0b-9ef4-6bb812314540" providerId="ADAL" clId="{598EB0BF-1B32-4460-9625-B21474ECB248}" dt="2023-09-27T17:56:05.529" v="1438" actId="478"/>
          <ac:spMkLst>
            <pc:docMk/>
            <pc:sldMk cId="3810644443" sldId="278"/>
            <ac:spMk id="12" creationId="{7CA41926-48E0-1E32-FEF3-0D524C503FD6}"/>
          </ac:spMkLst>
        </pc:spChg>
        <pc:spChg chg="add mod">
          <ac:chgData name="Janson, Brian D" userId="17869c82-e820-4f0b-9ef4-6bb812314540" providerId="ADAL" clId="{598EB0BF-1B32-4460-9625-B21474ECB248}" dt="2023-09-28T16:27:17.066" v="1565" actId="403"/>
          <ac:spMkLst>
            <pc:docMk/>
            <pc:sldMk cId="3810644443" sldId="278"/>
            <ac:spMk id="15" creationId="{1A22CF7B-CEAB-1AE8-5709-D7DC61E28A16}"/>
          </ac:spMkLst>
        </pc:spChg>
        <pc:spChg chg="add mod">
          <ac:chgData name="Janson, Brian D" userId="17869c82-e820-4f0b-9ef4-6bb812314540" providerId="ADAL" clId="{598EB0BF-1B32-4460-9625-B21474ECB248}" dt="2023-09-28T16:27:07.949" v="1564" actId="1076"/>
          <ac:spMkLst>
            <pc:docMk/>
            <pc:sldMk cId="3810644443" sldId="278"/>
            <ac:spMk id="16" creationId="{43D596F0-62BA-DA6D-9BE2-0D7ECAAFE13B}"/>
          </ac:spMkLst>
        </pc:spChg>
        <pc:grpChg chg="add mod">
          <ac:chgData name="Janson, Brian D" userId="17869c82-e820-4f0b-9ef4-6bb812314540" providerId="ADAL" clId="{598EB0BF-1B32-4460-9625-B21474ECB248}" dt="2023-09-26T16:53:41.588" v="19"/>
          <ac:grpSpMkLst>
            <pc:docMk/>
            <pc:sldMk cId="3810644443" sldId="278"/>
            <ac:grpSpMk id="5" creationId="{56A06FB5-ACBE-9956-155D-10368C63B912}"/>
          </ac:grpSpMkLst>
        </pc:grpChg>
        <pc:grpChg chg="mod">
          <ac:chgData name="Janson, Brian D" userId="17869c82-e820-4f0b-9ef4-6bb812314540" providerId="ADAL" clId="{598EB0BF-1B32-4460-9625-B21474ECB248}" dt="2023-09-26T16:53:41.588" v="19"/>
          <ac:grpSpMkLst>
            <pc:docMk/>
            <pc:sldMk cId="3810644443" sldId="278"/>
            <ac:grpSpMk id="6" creationId="{7E387EC9-70EB-6F86-E37F-6B4C2EF20D50}"/>
          </ac:grpSpMkLst>
        </pc:grpChg>
        <pc:picChg chg="del">
          <ac:chgData name="Janson, Brian D" userId="17869c82-e820-4f0b-9ef4-6bb812314540" providerId="ADAL" clId="{598EB0BF-1B32-4460-9625-B21474ECB248}" dt="2023-09-27T17:56:23.992" v="1439" actId="478"/>
          <ac:picMkLst>
            <pc:docMk/>
            <pc:sldMk cId="3810644443" sldId="278"/>
            <ac:picMk id="4" creationId="{CCF382E8-651B-B159-C87E-7642BD4B6914}"/>
          </ac:picMkLst>
        </pc:picChg>
        <pc:picChg chg="mod">
          <ac:chgData name="Janson, Brian D" userId="17869c82-e820-4f0b-9ef4-6bb812314540" providerId="ADAL" clId="{598EB0BF-1B32-4460-9625-B21474ECB248}" dt="2023-09-26T16:53:41.588" v="19"/>
          <ac:picMkLst>
            <pc:docMk/>
            <pc:sldMk cId="3810644443" sldId="278"/>
            <ac:picMk id="7" creationId="{5E56EC3F-2A24-B38A-9FCB-6295BA012819}"/>
          </ac:picMkLst>
        </pc:picChg>
        <pc:picChg chg="mod">
          <ac:chgData name="Janson, Brian D" userId="17869c82-e820-4f0b-9ef4-6bb812314540" providerId="ADAL" clId="{598EB0BF-1B32-4460-9625-B21474ECB248}" dt="2023-09-26T16:53:41.588" v="19"/>
          <ac:picMkLst>
            <pc:docMk/>
            <pc:sldMk cId="3810644443" sldId="278"/>
            <ac:picMk id="8" creationId="{9DE4C658-ED5B-ECFF-F5EC-CE9BD792659C}"/>
          </ac:picMkLst>
        </pc:picChg>
        <pc:picChg chg="mod">
          <ac:chgData name="Janson, Brian D" userId="17869c82-e820-4f0b-9ef4-6bb812314540" providerId="ADAL" clId="{598EB0BF-1B32-4460-9625-B21474ECB248}" dt="2023-09-26T16:53:41.588" v="19"/>
          <ac:picMkLst>
            <pc:docMk/>
            <pc:sldMk cId="3810644443" sldId="278"/>
            <ac:picMk id="9" creationId="{2900CF20-8C54-1760-8048-34EAC5847091}"/>
          </ac:picMkLst>
        </pc:picChg>
        <pc:picChg chg="add mod modCrop">
          <ac:chgData name="Janson, Brian D" userId="17869c82-e820-4f0b-9ef4-6bb812314540" providerId="ADAL" clId="{598EB0BF-1B32-4460-9625-B21474ECB248}" dt="2023-09-27T18:10:55.873" v="1533" actId="732"/>
          <ac:picMkLst>
            <pc:docMk/>
            <pc:sldMk cId="3810644443" sldId="278"/>
            <ac:picMk id="14" creationId="{D90C5193-CDCA-ABF0-E180-D47C7D4057AB}"/>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8T16:27:23.202" v="1566"/>
              <pc2:cmMkLst xmlns:pc2="http://schemas.microsoft.com/office/powerpoint/2019/9/main/command">
                <pc:docMk/>
                <pc:sldMk cId="3810644443" sldId="278"/>
                <pc2:cmMk id="{B9B622C2-EE01-489F-96B3-BD247C6D9FDB}"/>
              </pc2:cmMkLst>
            </pc226:cmChg>
          </p:ext>
        </pc:extLst>
      </pc:sldChg>
      <pc:sldChg chg="addSp modSp del mod modShow">
        <pc:chgData name="Janson, Brian D" userId="17869c82-e820-4f0b-9ef4-6bb812314540" providerId="ADAL" clId="{598EB0BF-1B32-4460-9625-B21474ECB248}" dt="2023-09-27T18:17:46.574" v="1559" actId="2696"/>
        <pc:sldMkLst>
          <pc:docMk/>
          <pc:sldMk cId="1255621425" sldId="279"/>
        </pc:sldMkLst>
        <pc:spChg chg="mod">
          <ac:chgData name="Janson, Brian D" userId="17869c82-e820-4f0b-9ef4-6bb812314540" providerId="ADAL" clId="{598EB0BF-1B32-4460-9625-B21474ECB248}" dt="2023-09-26T16:53:44.386" v="20"/>
          <ac:spMkLst>
            <pc:docMk/>
            <pc:sldMk cId="1255621425" sldId="279"/>
            <ac:spMk id="10" creationId="{046EEBCD-0E1B-9354-ACCE-B62D62D516BC}"/>
          </ac:spMkLst>
        </pc:spChg>
        <pc:grpChg chg="add mod">
          <ac:chgData name="Janson, Brian D" userId="17869c82-e820-4f0b-9ef4-6bb812314540" providerId="ADAL" clId="{598EB0BF-1B32-4460-9625-B21474ECB248}" dt="2023-09-26T16:53:44.386" v="20"/>
          <ac:grpSpMkLst>
            <pc:docMk/>
            <pc:sldMk cId="1255621425" sldId="279"/>
            <ac:grpSpMk id="5" creationId="{EB9E6404-3D9C-4F34-6335-5D1B68D89C77}"/>
          </ac:grpSpMkLst>
        </pc:grpChg>
        <pc:grpChg chg="mod">
          <ac:chgData name="Janson, Brian D" userId="17869c82-e820-4f0b-9ef4-6bb812314540" providerId="ADAL" clId="{598EB0BF-1B32-4460-9625-B21474ECB248}" dt="2023-09-26T16:53:44.386" v="20"/>
          <ac:grpSpMkLst>
            <pc:docMk/>
            <pc:sldMk cId="1255621425" sldId="279"/>
            <ac:grpSpMk id="6" creationId="{07B3DBDC-D3D3-6B64-E217-EB9BBFFFFB8F}"/>
          </ac:grpSpMkLst>
        </pc:grpChg>
        <pc:picChg chg="mod">
          <ac:chgData name="Janson, Brian D" userId="17869c82-e820-4f0b-9ef4-6bb812314540" providerId="ADAL" clId="{598EB0BF-1B32-4460-9625-B21474ECB248}" dt="2023-09-26T16:53:44.386" v="20"/>
          <ac:picMkLst>
            <pc:docMk/>
            <pc:sldMk cId="1255621425" sldId="279"/>
            <ac:picMk id="7" creationId="{FDA31B42-1A25-A9F4-1A57-F920F3E534D1}"/>
          </ac:picMkLst>
        </pc:picChg>
        <pc:picChg chg="mod">
          <ac:chgData name="Janson, Brian D" userId="17869c82-e820-4f0b-9ef4-6bb812314540" providerId="ADAL" clId="{598EB0BF-1B32-4460-9625-B21474ECB248}" dt="2023-09-26T16:53:44.386" v="20"/>
          <ac:picMkLst>
            <pc:docMk/>
            <pc:sldMk cId="1255621425" sldId="279"/>
            <ac:picMk id="8" creationId="{FF742333-671E-B245-4E57-2D96812CB5C5}"/>
          </ac:picMkLst>
        </pc:picChg>
        <pc:picChg chg="mod">
          <ac:chgData name="Janson, Brian D" userId="17869c82-e820-4f0b-9ef4-6bb812314540" providerId="ADAL" clId="{598EB0BF-1B32-4460-9625-B21474ECB248}" dt="2023-09-26T16:53:44.386" v="20"/>
          <ac:picMkLst>
            <pc:docMk/>
            <pc:sldMk cId="1255621425" sldId="279"/>
            <ac:picMk id="9" creationId="{FEFA173C-C098-EA2E-18DF-6447C04C5DA6}"/>
          </ac:picMkLst>
        </pc:picChg>
      </pc:sldChg>
      <pc:sldChg chg="addSp delSp modSp mod modCm">
        <pc:chgData name="Janson, Brian D" userId="17869c82-e820-4f0b-9ef4-6bb812314540" providerId="ADAL" clId="{598EB0BF-1B32-4460-9625-B21474ECB248}" dt="2023-09-29T17:06:33.142" v="3814" actId="14100"/>
        <pc:sldMkLst>
          <pc:docMk/>
          <pc:sldMk cId="2083493476" sldId="280"/>
        </pc:sldMkLst>
        <pc:spChg chg="del">
          <ac:chgData name="Janson, Brian D" userId="17869c82-e820-4f0b-9ef4-6bb812314540" providerId="ADAL" clId="{598EB0BF-1B32-4460-9625-B21474ECB248}" dt="2023-09-27T18:19:05.095" v="1562" actId="478"/>
          <ac:spMkLst>
            <pc:docMk/>
            <pc:sldMk cId="2083493476" sldId="280"/>
            <ac:spMk id="2" creationId="{929CD752-F51D-8666-6601-9662DA89AADB}"/>
          </ac:spMkLst>
        </pc:spChg>
        <pc:spChg chg="del">
          <ac:chgData name="Janson, Brian D" userId="17869c82-e820-4f0b-9ef4-6bb812314540" providerId="ADAL" clId="{598EB0BF-1B32-4460-9625-B21474ECB248}" dt="2023-09-27T18:19:02.367" v="1560" actId="478"/>
          <ac:spMkLst>
            <pc:docMk/>
            <pc:sldMk cId="2083493476" sldId="280"/>
            <ac:spMk id="3" creationId="{CF16B0BC-7460-E96C-36ED-39E6E44D4A41}"/>
          </ac:spMkLst>
        </pc:spChg>
        <pc:spChg chg="mod">
          <ac:chgData name="Janson, Brian D" userId="17869c82-e820-4f0b-9ef4-6bb812314540" providerId="ADAL" clId="{598EB0BF-1B32-4460-9625-B21474ECB248}" dt="2023-09-26T16:53:48.128" v="21"/>
          <ac:spMkLst>
            <pc:docMk/>
            <pc:sldMk cId="2083493476" sldId="280"/>
            <ac:spMk id="10" creationId="{224037D5-90D3-33AA-6366-B96681069A52}"/>
          </ac:spMkLst>
        </pc:spChg>
        <pc:spChg chg="add del mod">
          <ac:chgData name="Janson, Brian D" userId="17869c82-e820-4f0b-9ef4-6bb812314540" providerId="ADAL" clId="{598EB0BF-1B32-4460-9625-B21474ECB248}" dt="2023-09-27T18:19:06.059" v="1563" actId="478"/>
          <ac:spMkLst>
            <pc:docMk/>
            <pc:sldMk cId="2083493476" sldId="280"/>
            <ac:spMk id="12" creationId="{E7197D0A-0168-F88C-3BDF-7004257648B6}"/>
          </ac:spMkLst>
        </pc:spChg>
        <pc:spChg chg="add mod">
          <ac:chgData name="Janson, Brian D" userId="17869c82-e820-4f0b-9ef4-6bb812314540" providerId="ADAL" clId="{598EB0BF-1B32-4460-9625-B21474ECB248}" dt="2023-09-28T16:41:40.673" v="1979" actId="1076"/>
          <ac:spMkLst>
            <pc:docMk/>
            <pc:sldMk cId="2083493476" sldId="280"/>
            <ac:spMk id="15" creationId="{210E3297-644A-FD82-8CA8-0C0A32A00559}"/>
          </ac:spMkLst>
        </pc:spChg>
        <pc:spChg chg="add mod">
          <ac:chgData name="Janson, Brian D" userId="17869c82-e820-4f0b-9ef4-6bb812314540" providerId="ADAL" clId="{598EB0BF-1B32-4460-9625-B21474ECB248}" dt="2023-09-28T16:41:31.769" v="1977" actId="1076"/>
          <ac:spMkLst>
            <pc:docMk/>
            <pc:sldMk cId="2083493476" sldId="280"/>
            <ac:spMk id="16" creationId="{F0FA6B77-51C9-8381-F950-6081F2123902}"/>
          </ac:spMkLst>
        </pc:spChg>
        <pc:spChg chg="add mod">
          <ac:chgData name="Janson, Brian D" userId="17869c82-e820-4f0b-9ef4-6bb812314540" providerId="ADAL" clId="{598EB0BF-1B32-4460-9625-B21474ECB248}" dt="2023-09-29T17:06:33.142" v="3814" actId="14100"/>
          <ac:spMkLst>
            <pc:docMk/>
            <pc:sldMk cId="2083493476" sldId="280"/>
            <ac:spMk id="19" creationId="{6CCAACBA-55C9-99D8-A048-E0742FDCDBB7}"/>
          </ac:spMkLst>
        </pc:spChg>
        <pc:grpChg chg="add mod">
          <ac:chgData name="Janson, Brian D" userId="17869c82-e820-4f0b-9ef4-6bb812314540" providerId="ADAL" clId="{598EB0BF-1B32-4460-9625-B21474ECB248}" dt="2023-09-26T16:53:48.128" v="21"/>
          <ac:grpSpMkLst>
            <pc:docMk/>
            <pc:sldMk cId="2083493476" sldId="280"/>
            <ac:grpSpMk id="5" creationId="{96F13BC7-7123-16E1-021C-8271BB65EBB0}"/>
          </ac:grpSpMkLst>
        </pc:grpChg>
        <pc:grpChg chg="mod">
          <ac:chgData name="Janson, Brian D" userId="17869c82-e820-4f0b-9ef4-6bb812314540" providerId="ADAL" clId="{598EB0BF-1B32-4460-9625-B21474ECB248}" dt="2023-09-26T16:53:48.128" v="21"/>
          <ac:grpSpMkLst>
            <pc:docMk/>
            <pc:sldMk cId="2083493476" sldId="280"/>
            <ac:grpSpMk id="6" creationId="{4E39B94A-FEEC-2936-11C9-2CE972D75537}"/>
          </ac:grpSpMkLst>
        </pc:grpChg>
        <pc:picChg chg="del">
          <ac:chgData name="Janson, Brian D" userId="17869c82-e820-4f0b-9ef4-6bb812314540" providerId="ADAL" clId="{598EB0BF-1B32-4460-9625-B21474ECB248}" dt="2023-09-27T18:19:03.539" v="1561" actId="478"/>
          <ac:picMkLst>
            <pc:docMk/>
            <pc:sldMk cId="2083493476" sldId="280"/>
            <ac:picMk id="4" creationId="{FF03864D-4280-81A3-B741-F534FA1C9389}"/>
          </ac:picMkLst>
        </pc:picChg>
        <pc:picChg chg="mod">
          <ac:chgData name="Janson, Brian D" userId="17869c82-e820-4f0b-9ef4-6bb812314540" providerId="ADAL" clId="{598EB0BF-1B32-4460-9625-B21474ECB248}" dt="2023-09-26T16:53:48.128" v="21"/>
          <ac:picMkLst>
            <pc:docMk/>
            <pc:sldMk cId="2083493476" sldId="280"/>
            <ac:picMk id="7" creationId="{A944B8B2-20AB-4035-A639-EDD9BD89D820}"/>
          </ac:picMkLst>
        </pc:picChg>
        <pc:picChg chg="mod">
          <ac:chgData name="Janson, Brian D" userId="17869c82-e820-4f0b-9ef4-6bb812314540" providerId="ADAL" clId="{598EB0BF-1B32-4460-9625-B21474ECB248}" dt="2023-09-26T16:53:48.128" v="21"/>
          <ac:picMkLst>
            <pc:docMk/>
            <pc:sldMk cId="2083493476" sldId="280"/>
            <ac:picMk id="8" creationId="{E99D0749-D909-9FC9-AF02-E027D6CE236E}"/>
          </ac:picMkLst>
        </pc:picChg>
        <pc:picChg chg="mod">
          <ac:chgData name="Janson, Brian D" userId="17869c82-e820-4f0b-9ef4-6bb812314540" providerId="ADAL" clId="{598EB0BF-1B32-4460-9625-B21474ECB248}" dt="2023-09-26T16:53:48.128" v="21"/>
          <ac:picMkLst>
            <pc:docMk/>
            <pc:sldMk cId="2083493476" sldId="280"/>
            <ac:picMk id="9" creationId="{684484F9-4EAC-FBFA-7B95-1BE528288D8E}"/>
          </ac:picMkLst>
        </pc:picChg>
        <pc:picChg chg="add del mod">
          <ac:chgData name="Janson, Brian D" userId="17869c82-e820-4f0b-9ef4-6bb812314540" providerId="ADAL" clId="{598EB0BF-1B32-4460-9625-B21474ECB248}" dt="2023-09-28T16:40:32.395" v="1969" actId="478"/>
          <ac:picMkLst>
            <pc:docMk/>
            <pc:sldMk cId="2083493476" sldId="280"/>
            <ac:picMk id="14" creationId="{EDD11F4B-08E3-0557-9847-5C0EA0A795B4}"/>
          </ac:picMkLst>
        </pc:picChg>
        <pc:picChg chg="add mod ord modCrop">
          <ac:chgData name="Janson, Brian D" userId="17869c82-e820-4f0b-9ef4-6bb812314540" providerId="ADAL" clId="{598EB0BF-1B32-4460-9625-B21474ECB248}" dt="2023-09-28T16:41:30.017" v="1976" actId="1076"/>
          <ac:picMkLst>
            <pc:docMk/>
            <pc:sldMk cId="2083493476" sldId="280"/>
            <ac:picMk id="18" creationId="{3CDC8508-DA54-4446-7983-59DC91E68EA7}"/>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8T16:49:13.800" v="2321"/>
              <pc2:cmMkLst xmlns:pc2="http://schemas.microsoft.com/office/powerpoint/2019/9/main/command">
                <pc:docMk/>
                <pc:sldMk cId="2083493476" sldId="280"/>
                <pc2:cmMk id="{2D608660-2F5C-4881-97F3-C76B38815B35}"/>
              </pc2:cmMkLst>
            </pc226:cmChg>
          </p:ext>
        </pc:extLst>
      </pc:sldChg>
      <pc:sldChg chg="addSp delSp modSp mod modCm">
        <pc:chgData name="Janson, Brian D" userId="17869c82-e820-4f0b-9ef4-6bb812314540" providerId="ADAL" clId="{598EB0BF-1B32-4460-9625-B21474ECB248}" dt="2023-09-28T16:57:29.849" v="2821" actId="14100"/>
        <pc:sldMkLst>
          <pc:docMk/>
          <pc:sldMk cId="16135054" sldId="281"/>
        </pc:sldMkLst>
        <pc:spChg chg="del mod">
          <ac:chgData name="Janson, Brian D" userId="17869c82-e820-4f0b-9ef4-6bb812314540" providerId="ADAL" clId="{598EB0BF-1B32-4460-9625-B21474ECB248}" dt="2023-09-28T16:44:24.864" v="2012" actId="478"/>
          <ac:spMkLst>
            <pc:docMk/>
            <pc:sldMk cId="16135054" sldId="281"/>
            <ac:spMk id="2" creationId="{A4EFBB68-6087-1235-7237-DD76B624B93B}"/>
          </ac:spMkLst>
        </pc:spChg>
        <pc:spChg chg="del">
          <ac:chgData name="Janson, Brian D" userId="17869c82-e820-4f0b-9ef4-6bb812314540" providerId="ADAL" clId="{598EB0BF-1B32-4460-9625-B21474ECB248}" dt="2023-09-28T16:44:23.083" v="2010" actId="478"/>
          <ac:spMkLst>
            <pc:docMk/>
            <pc:sldMk cId="16135054" sldId="281"/>
            <ac:spMk id="3" creationId="{2C2FA139-82D6-101F-43A2-84FA73BF26EE}"/>
          </ac:spMkLst>
        </pc:spChg>
        <pc:spChg chg="mod">
          <ac:chgData name="Janson, Brian D" userId="17869c82-e820-4f0b-9ef4-6bb812314540" providerId="ADAL" clId="{598EB0BF-1B32-4460-9625-B21474ECB248}" dt="2023-09-26T16:53:51.057" v="22"/>
          <ac:spMkLst>
            <pc:docMk/>
            <pc:sldMk cId="16135054" sldId="281"/>
            <ac:spMk id="10" creationId="{D99DB6F8-FD3C-A9E3-81E1-9A7C41F210A1}"/>
          </ac:spMkLst>
        </pc:spChg>
        <pc:spChg chg="add del mod">
          <ac:chgData name="Janson, Brian D" userId="17869c82-e820-4f0b-9ef4-6bb812314540" providerId="ADAL" clId="{598EB0BF-1B32-4460-9625-B21474ECB248}" dt="2023-09-28T16:44:26.722" v="2013" actId="478"/>
          <ac:spMkLst>
            <pc:docMk/>
            <pc:sldMk cId="16135054" sldId="281"/>
            <ac:spMk id="12" creationId="{B5C060CC-B912-2088-0873-8CBEA60D0892}"/>
          </ac:spMkLst>
        </pc:spChg>
        <pc:spChg chg="add mod">
          <ac:chgData name="Janson, Brian D" userId="17869c82-e820-4f0b-9ef4-6bb812314540" providerId="ADAL" clId="{598EB0BF-1B32-4460-9625-B21474ECB248}" dt="2023-09-28T16:48:47.995" v="2318" actId="1076"/>
          <ac:spMkLst>
            <pc:docMk/>
            <pc:sldMk cId="16135054" sldId="281"/>
            <ac:spMk id="15" creationId="{FE6B59AD-D464-33BD-7B30-9CB26155F3BA}"/>
          </ac:spMkLst>
        </pc:spChg>
        <pc:spChg chg="add mod">
          <ac:chgData name="Janson, Brian D" userId="17869c82-e820-4f0b-9ef4-6bb812314540" providerId="ADAL" clId="{598EB0BF-1B32-4460-9625-B21474ECB248}" dt="2023-09-28T16:48:57.086" v="2319" actId="1076"/>
          <ac:spMkLst>
            <pc:docMk/>
            <pc:sldMk cId="16135054" sldId="281"/>
            <ac:spMk id="16" creationId="{B278E0E8-B731-A131-CC0A-386D648FFC2F}"/>
          </ac:spMkLst>
        </pc:spChg>
        <pc:spChg chg="add mod">
          <ac:chgData name="Janson, Brian D" userId="17869c82-e820-4f0b-9ef4-6bb812314540" providerId="ADAL" clId="{598EB0BF-1B32-4460-9625-B21474ECB248}" dt="2023-09-28T16:57:29.849" v="2821" actId="14100"/>
          <ac:spMkLst>
            <pc:docMk/>
            <pc:sldMk cId="16135054" sldId="281"/>
            <ac:spMk id="17" creationId="{B837F537-9EC5-6D29-3107-B2CD792BE958}"/>
          </ac:spMkLst>
        </pc:spChg>
        <pc:grpChg chg="add mod">
          <ac:chgData name="Janson, Brian D" userId="17869c82-e820-4f0b-9ef4-6bb812314540" providerId="ADAL" clId="{598EB0BF-1B32-4460-9625-B21474ECB248}" dt="2023-09-26T16:53:51.057" v="22"/>
          <ac:grpSpMkLst>
            <pc:docMk/>
            <pc:sldMk cId="16135054" sldId="281"/>
            <ac:grpSpMk id="5" creationId="{76C9A2E9-B86C-6111-2E35-A5423D3808AB}"/>
          </ac:grpSpMkLst>
        </pc:grpChg>
        <pc:grpChg chg="mod">
          <ac:chgData name="Janson, Brian D" userId="17869c82-e820-4f0b-9ef4-6bb812314540" providerId="ADAL" clId="{598EB0BF-1B32-4460-9625-B21474ECB248}" dt="2023-09-26T16:53:51.057" v="22"/>
          <ac:grpSpMkLst>
            <pc:docMk/>
            <pc:sldMk cId="16135054" sldId="281"/>
            <ac:grpSpMk id="6" creationId="{EAFC32D2-ECF8-6A4D-106A-4B04942EC2CB}"/>
          </ac:grpSpMkLst>
        </pc:grpChg>
        <pc:picChg chg="del">
          <ac:chgData name="Janson, Brian D" userId="17869c82-e820-4f0b-9ef4-6bb812314540" providerId="ADAL" clId="{598EB0BF-1B32-4460-9625-B21474ECB248}" dt="2023-09-28T16:44:21.849" v="2009" actId="478"/>
          <ac:picMkLst>
            <pc:docMk/>
            <pc:sldMk cId="16135054" sldId="281"/>
            <ac:picMk id="4" creationId="{39A8ED24-98D5-2DE2-041E-AA0B0F52BC28}"/>
          </ac:picMkLst>
        </pc:picChg>
        <pc:picChg chg="mod">
          <ac:chgData name="Janson, Brian D" userId="17869c82-e820-4f0b-9ef4-6bb812314540" providerId="ADAL" clId="{598EB0BF-1B32-4460-9625-B21474ECB248}" dt="2023-09-26T16:53:51.057" v="22"/>
          <ac:picMkLst>
            <pc:docMk/>
            <pc:sldMk cId="16135054" sldId="281"/>
            <ac:picMk id="7" creationId="{51F54AD7-5ACA-1558-D496-1C185F2ECACB}"/>
          </ac:picMkLst>
        </pc:picChg>
        <pc:picChg chg="mod">
          <ac:chgData name="Janson, Brian D" userId="17869c82-e820-4f0b-9ef4-6bb812314540" providerId="ADAL" clId="{598EB0BF-1B32-4460-9625-B21474ECB248}" dt="2023-09-26T16:53:51.057" v="22"/>
          <ac:picMkLst>
            <pc:docMk/>
            <pc:sldMk cId="16135054" sldId="281"/>
            <ac:picMk id="8" creationId="{D08F6746-D886-ACBC-522E-AFC69653C786}"/>
          </ac:picMkLst>
        </pc:picChg>
        <pc:picChg chg="mod">
          <ac:chgData name="Janson, Brian D" userId="17869c82-e820-4f0b-9ef4-6bb812314540" providerId="ADAL" clId="{598EB0BF-1B32-4460-9625-B21474ECB248}" dt="2023-09-26T16:53:51.057" v="22"/>
          <ac:picMkLst>
            <pc:docMk/>
            <pc:sldMk cId="16135054" sldId="281"/>
            <ac:picMk id="9" creationId="{A36D8BA5-6849-E9C8-7C0B-9A60DEB81F76}"/>
          </ac:picMkLst>
        </pc:picChg>
        <pc:picChg chg="add mod">
          <ac:chgData name="Janson, Brian D" userId="17869c82-e820-4f0b-9ef4-6bb812314540" providerId="ADAL" clId="{598EB0BF-1B32-4460-9625-B21474ECB248}" dt="2023-09-28T16:48:42.857" v="2317" actId="1076"/>
          <ac:picMkLst>
            <pc:docMk/>
            <pc:sldMk cId="16135054" sldId="281"/>
            <ac:picMk id="14" creationId="{C1E7A9C9-7083-1C67-9194-1E9D44E41713}"/>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8T16:49:10.740" v="2320"/>
              <pc2:cmMkLst xmlns:pc2="http://schemas.microsoft.com/office/powerpoint/2019/9/main/command">
                <pc:docMk/>
                <pc:sldMk cId="16135054" sldId="281"/>
                <pc2:cmMk id="{1027F95C-2E69-4F41-8B24-70B9EABF02C5}"/>
              </pc2:cmMkLst>
            </pc226:cmChg>
          </p:ext>
        </pc:extLst>
      </pc:sldChg>
      <pc:sldChg chg="addSp delSp modSp mod modCm">
        <pc:chgData name="Janson, Brian D" userId="17869c82-e820-4f0b-9ef4-6bb812314540" providerId="ADAL" clId="{598EB0BF-1B32-4460-9625-B21474ECB248}" dt="2023-09-29T17:05:20.007" v="3752" actId="113"/>
        <pc:sldMkLst>
          <pc:docMk/>
          <pc:sldMk cId="4100123144" sldId="282"/>
        </pc:sldMkLst>
        <pc:spChg chg="del">
          <ac:chgData name="Janson, Brian D" userId="17869c82-e820-4f0b-9ef4-6bb812314540" providerId="ADAL" clId="{598EB0BF-1B32-4460-9625-B21474ECB248}" dt="2023-09-28T16:51:49.044" v="2324" actId="478"/>
          <ac:spMkLst>
            <pc:docMk/>
            <pc:sldMk cId="4100123144" sldId="282"/>
            <ac:spMk id="2" creationId="{639ECFAF-77A3-3362-EE45-2F395864A132}"/>
          </ac:spMkLst>
        </pc:spChg>
        <pc:spChg chg="del">
          <ac:chgData name="Janson, Brian D" userId="17869c82-e820-4f0b-9ef4-6bb812314540" providerId="ADAL" clId="{598EB0BF-1B32-4460-9625-B21474ECB248}" dt="2023-09-28T16:51:47.942" v="2323" actId="478"/>
          <ac:spMkLst>
            <pc:docMk/>
            <pc:sldMk cId="4100123144" sldId="282"/>
            <ac:spMk id="3" creationId="{6EAE2BC2-08D9-B24B-83A4-471F9D057E8B}"/>
          </ac:spMkLst>
        </pc:spChg>
        <pc:spChg chg="mod">
          <ac:chgData name="Janson, Brian D" userId="17869c82-e820-4f0b-9ef4-6bb812314540" providerId="ADAL" clId="{598EB0BF-1B32-4460-9625-B21474ECB248}" dt="2023-09-26T16:53:53.794" v="23"/>
          <ac:spMkLst>
            <pc:docMk/>
            <pc:sldMk cId="4100123144" sldId="282"/>
            <ac:spMk id="10" creationId="{F71043C0-3B3D-F297-A62B-19056E45409E}"/>
          </ac:spMkLst>
        </pc:spChg>
        <pc:spChg chg="add del mod">
          <ac:chgData name="Janson, Brian D" userId="17869c82-e820-4f0b-9ef4-6bb812314540" providerId="ADAL" clId="{598EB0BF-1B32-4460-9625-B21474ECB248}" dt="2023-09-28T16:51:50.179" v="2325" actId="478"/>
          <ac:spMkLst>
            <pc:docMk/>
            <pc:sldMk cId="4100123144" sldId="282"/>
            <ac:spMk id="12" creationId="{D48B5962-1E91-9EB7-4B29-279B4F0CC247}"/>
          </ac:spMkLst>
        </pc:spChg>
        <pc:spChg chg="add mod">
          <ac:chgData name="Janson, Brian D" userId="17869c82-e820-4f0b-9ef4-6bb812314540" providerId="ADAL" clId="{598EB0BF-1B32-4460-9625-B21474ECB248}" dt="2023-09-29T17:05:20.007" v="3752" actId="113"/>
          <ac:spMkLst>
            <pc:docMk/>
            <pc:sldMk cId="4100123144" sldId="282"/>
            <ac:spMk id="15" creationId="{5E4260F5-7BDA-F520-B892-1B6FDD6BA689}"/>
          </ac:spMkLst>
        </pc:spChg>
        <pc:spChg chg="add mod">
          <ac:chgData name="Janson, Brian D" userId="17869c82-e820-4f0b-9ef4-6bb812314540" providerId="ADAL" clId="{598EB0BF-1B32-4460-9625-B21474ECB248}" dt="2023-09-28T16:57:58.818" v="2823" actId="1076"/>
          <ac:spMkLst>
            <pc:docMk/>
            <pc:sldMk cId="4100123144" sldId="282"/>
            <ac:spMk id="16" creationId="{7F9848BA-095D-9537-7A99-BFF07E99423C}"/>
          </ac:spMkLst>
        </pc:spChg>
        <pc:grpChg chg="add mod">
          <ac:chgData name="Janson, Brian D" userId="17869c82-e820-4f0b-9ef4-6bb812314540" providerId="ADAL" clId="{598EB0BF-1B32-4460-9625-B21474ECB248}" dt="2023-09-26T16:53:53.794" v="23"/>
          <ac:grpSpMkLst>
            <pc:docMk/>
            <pc:sldMk cId="4100123144" sldId="282"/>
            <ac:grpSpMk id="5" creationId="{F5505160-C026-9422-F134-CDF0F1C1AF8D}"/>
          </ac:grpSpMkLst>
        </pc:grpChg>
        <pc:grpChg chg="mod">
          <ac:chgData name="Janson, Brian D" userId="17869c82-e820-4f0b-9ef4-6bb812314540" providerId="ADAL" clId="{598EB0BF-1B32-4460-9625-B21474ECB248}" dt="2023-09-26T16:53:53.794" v="23"/>
          <ac:grpSpMkLst>
            <pc:docMk/>
            <pc:sldMk cId="4100123144" sldId="282"/>
            <ac:grpSpMk id="6" creationId="{B07E00D5-65DD-6098-25AC-3EE707CEA99D}"/>
          </ac:grpSpMkLst>
        </pc:grpChg>
        <pc:picChg chg="del">
          <ac:chgData name="Janson, Brian D" userId="17869c82-e820-4f0b-9ef4-6bb812314540" providerId="ADAL" clId="{598EB0BF-1B32-4460-9625-B21474ECB248}" dt="2023-09-28T16:51:45.853" v="2322" actId="478"/>
          <ac:picMkLst>
            <pc:docMk/>
            <pc:sldMk cId="4100123144" sldId="282"/>
            <ac:picMk id="4" creationId="{8BCBE997-5E3F-2FEC-A023-9D4D57F6987F}"/>
          </ac:picMkLst>
        </pc:picChg>
        <pc:picChg chg="mod">
          <ac:chgData name="Janson, Brian D" userId="17869c82-e820-4f0b-9ef4-6bb812314540" providerId="ADAL" clId="{598EB0BF-1B32-4460-9625-B21474ECB248}" dt="2023-09-26T16:53:53.794" v="23"/>
          <ac:picMkLst>
            <pc:docMk/>
            <pc:sldMk cId="4100123144" sldId="282"/>
            <ac:picMk id="7" creationId="{6E92F122-B813-7AC6-336C-4AB370487CA5}"/>
          </ac:picMkLst>
        </pc:picChg>
        <pc:picChg chg="mod">
          <ac:chgData name="Janson, Brian D" userId="17869c82-e820-4f0b-9ef4-6bb812314540" providerId="ADAL" clId="{598EB0BF-1B32-4460-9625-B21474ECB248}" dt="2023-09-26T16:53:53.794" v="23"/>
          <ac:picMkLst>
            <pc:docMk/>
            <pc:sldMk cId="4100123144" sldId="282"/>
            <ac:picMk id="8" creationId="{A8683EB4-FA37-39BE-EC15-8972CC7C483D}"/>
          </ac:picMkLst>
        </pc:picChg>
        <pc:picChg chg="mod">
          <ac:chgData name="Janson, Brian D" userId="17869c82-e820-4f0b-9ef4-6bb812314540" providerId="ADAL" clId="{598EB0BF-1B32-4460-9625-B21474ECB248}" dt="2023-09-26T16:53:53.794" v="23"/>
          <ac:picMkLst>
            <pc:docMk/>
            <pc:sldMk cId="4100123144" sldId="282"/>
            <ac:picMk id="9" creationId="{FA16BB27-2F53-AA9D-4D71-EE5FC9973934}"/>
          </ac:picMkLst>
        </pc:picChg>
        <pc:picChg chg="add mod modCrop">
          <ac:chgData name="Janson, Brian D" userId="17869c82-e820-4f0b-9ef4-6bb812314540" providerId="ADAL" clId="{598EB0BF-1B32-4460-9625-B21474ECB248}" dt="2023-09-28T16:52:09.200" v="2333" actId="1076"/>
          <ac:picMkLst>
            <pc:docMk/>
            <pc:sldMk cId="4100123144" sldId="282"/>
            <ac:picMk id="14" creationId="{5EE0AFFF-139B-D238-DBB5-A33F722E1A32}"/>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8T16:58:05.130" v="2824"/>
              <pc2:cmMkLst xmlns:pc2="http://schemas.microsoft.com/office/powerpoint/2019/9/main/command">
                <pc:docMk/>
                <pc:sldMk cId="4100123144" sldId="282"/>
                <pc2:cmMk id="{923AB6EB-BCF1-4793-B466-1BB4C1CC46B9}"/>
              </pc2:cmMkLst>
            </pc226:cmChg>
          </p:ext>
        </pc:extLst>
      </pc:sldChg>
      <pc:sldChg chg="addSp delSp modSp mod modCm">
        <pc:chgData name="Janson, Brian D" userId="17869c82-e820-4f0b-9ef4-6bb812314540" providerId="ADAL" clId="{598EB0BF-1B32-4460-9625-B21474ECB248}" dt="2023-09-29T17:04:37.497" v="3750"/>
        <pc:sldMkLst>
          <pc:docMk/>
          <pc:sldMk cId="1172781995" sldId="283"/>
        </pc:sldMkLst>
        <pc:spChg chg="del">
          <ac:chgData name="Janson, Brian D" userId="17869c82-e820-4f0b-9ef4-6bb812314540" providerId="ADAL" clId="{598EB0BF-1B32-4460-9625-B21474ECB248}" dt="2023-09-29T16:48:42.971" v="2827" actId="478"/>
          <ac:spMkLst>
            <pc:docMk/>
            <pc:sldMk cId="1172781995" sldId="283"/>
            <ac:spMk id="2" creationId="{E12F2844-981B-5530-D0BD-3BB998FB5A18}"/>
          </ac:spMkLst>
        </pc:spChg>
        <pc:spChg chg="del">
          <ac:chgData name="Janson, Brian D" userId="17869c82-e820-4f0b-9ef4-6bb812314540" providerId="ADAL" clId="{598EB0BF-1B32-4460-9625-B21474ECB248}" dt="2023-09-29T16:48:41.783" v="2826" actId="478"/>
          <ac:spMkLst>
            <pc:docMk/>
            <pc:sldMk cId="1172781995" sldId="283"/>
            <ac:spMk id="3" creationId="{A31F4BB3-B75C-8274-7BFE-F796466B2EB5}"/>
          </ac:spMkLst>
        </pc:spChg>
        <pc:spChg chg="mod">
          <ac:chgData name="Janson, Brian D" userId="17869c82-e820-4f0b-9ef4-6bb812314540" providerId="ADAL" clId="{598EB0BF-1B32-4460-9625-B21474ECB248}" dt="2023-09-26T16:53:56.516" v="24"/>
          <ac:spMkLst>
            <pc:docMk/>
            <pc:sldMk cId="1172781995" sldId="283"/>
            <ac:spMk id="10" creationId="{6E4B9FB5-ED31-1152-273C-30C553076816}"/>
          </ac:spMkLst>
        </pc:spChg>
        <pc:spChg chg="add del mod">
          <ac:chgData name="Janson, Brian D" userId="17869c82-e820-4f0b-9ef4-6bb812314540" providerId="ADAL" clId="{598EB0BF-1B32-4460-9625-B21474ECB248}" dt="2023-09-29T16:48:44.511" v="2828" actId="478"/>
          <ac:spMkLst>
            <pc:docMk/>
            <pc:sldMk cId="1172781995" sldId="283"/>
            <ac:spMk id="12" creationId="{5C54A714-66BF-D4C4-85EE-2FD64D8F7F8E}"/>
          </ac:spMkLst>
        </pc:spChg>
        <pc:spChg chg="add mod">
          <ac:chgData name="Janson, Brian D" userId="17869c82-e820-4f0b-9ef4-6bb812314540" providerId="ADAL" clId="{598EB0BF-1B32-4460-9625-B21474ECB248}" dt="2023-09-29T16:54:35.080" v="3228" actId="14100"/>
          <ac:spMkLst>
            <pc:docMk/>
            <pc:sldMk cId="1172781995" sldId="283"/>
            <ac:spMk id="19" creationId="{90E02382-E2F2-99E3-16F9-22352C8C1C2C}"/>
          </ac:spMkLst>
        </pc:spChg>
        <pc:spChg chg="add mod">
          <ac:chgData name="Janson, Brian D" userId="17869c82-e820-4f0b-9ef4-6bb812314540" providerId="ADAL" clId="{598EB0BF-1B32-4460-9625-B21474ECB248}" dt="2023-09-29T16:54:01.743" v="3221" actId="1076"/>
          <ac:spMkLst>
            <pc:docMk/>
            <pc:sldMk cId="1172781995" sldId="283"/>
            <ac:spMk id="20" creationId="{9540B9DB-2203-97A3-D45C-39C60F61C4F2}"/>
          </ac:spMkLst>
        </pc:spChg>
        <pc:spChg chg="add mod">
          <ac:chgData name="Janson, Brian D" userId="17869c82-e820-4f0b-9ef4-6bb812314540" providerId="ADAL" clId="{598EB0BF-1B32-4460-9625-B21474ECB248}" dt="2023-09-29T16:54:11.953" v="3223" actId="1076"/>
          <ac:spMkLst>
            <pc:docMk/>
            <pc:sldMk cId="1172781995" sldId="283"/>
            <ac:spMk id="21" creationId="{0BAEADAC-7249-E492-5D00-59E5BA78FCF9}"/>
          </ac:spMkLst>
        </pc:spChg>
        <pc:spChg chg="add mod">
          <ac:chgData name="Janson, Brian D" userId="17869c82-e820-4f0b-9ef4-6bb812314540" providerId="ADAL" clId="{598EB0BF-1B32-4460-9625-B21474ECB248}" dt="2023-09-29T16:54:23.151" v="3227" actId="1076"/>
          <ac:spMkLst>
            <pc:docMk/>
            <pc:sldMk cId="1172781995" sldId="283"/>
            <ac:spMk id="22" creationId="{22B93201-E200-4039-304F-7B1EABFC3E56}"/>
          </ac:spMkLst>
        </pc:spChg>
        <pc:grpChg chg="add mod">
          <ac:chgData name="Janson, Brian D" userId="17869c82-e820-4f0b-9ef4-6bb812314540" providerId="ADAL" clId="{598EB0BF-1B32-4460-9625-B21474ECB248}" dt="2023-09-26T16:53:56.516" v="24"/>
          <ac:grpSpMkLst>
            <pc:docMk/>
            <pc:sldMk cId="1172781995" sldId="283"/>
            <ac:grpSpMk id="5" creationId="{2CD4875F-9F4D-AC8D-9F90-DA2A6F693A03}"/>
          </ac:grpSpMkLst>
        </pc:grpChg>
        <pc:grpChg chg="mod">
          <ac:chgData name="Janson, Brian D" userId="17869c82-e820-4f0b-9ef4-6bb812314540" providerId="ADAL" clId="{598EB0BF-1B32-4460-9625-B21474ECB248}" dt="2023-09-26T16:53:56.516" v="24"/>
          <ac:grpSpMkLst>
            <pc:docMk/>
            <pc:sldMk cId="1172781995" sldId="283"/>
            <ac:grpSpMk id="6" creationId="{FB686992-774A-E23B-9923-FC35BDE20797}"/>
          </ac:grpSpMkLst>
        </pc:grpChg>
        <pc:picChg chg="del">
          <ac:chgData name="Janson, Brian D" userId="17869c82-e820-4f0b-9ef4-6bb812314540" providerId="ADAL" clId="{598EB0BF-1B32-4460-9625-B21474ECB248}" dt="2023-09-29T16:48:39.934" v="2825" actId="478"/>
          <ac:picMkLst>
            <pc:docMk/>
            <pc:sldMk cId="1172781995" sldId="283"/>
            <ac:picMk id="4" creationId="{C7AEA63C-896A-1D54-4EDF-6E2CB4AC52CF}"/>
          </ac:picMkLst>
        </pc:picChg>
        <pc:picChg chg="mod">
          <ac:chgData name="Janson, Brian D" userId="17869c82-e820-4f0b-9ef4-6bb812314540" providerId="ADAL" clId="{598EB0BF-1B32-4460-9625-B21474ECB248}" dt="2023-09-26T16:53:56.516" v="24"/>
          <ac:picMkLst>
            <pc:docMk/>
            <pc:sldMk cId="1172781995" sldId="283"/>
            <ac:picMk id="7" creationId="{85246B50-97C2-7D3B-1345-6890ABAF40EC}"/>
          </ac:picMkLst>
        </pc:picChg>
        <pc:picChg chg="mod">
          <ac:chgData name="Janson, Brian D" userId="17869c82-e820-4f0b-9ef4-6bb812314540" providerId="ADAL" clId="{598EB0BF-1B32-4460-9625-B21474ECB248}" dt="2023-09-26T16:53:56.516" v="24"/>
          <ac:picMkLst>
            <pc:docMk/>
            <pc:sldMk cId="1172781995" sldId="283"/>
            <ac:picMk id="8" creationId="{2C70133B-3804-5961-59E7-6C5B93BE5C91}"/>
          </ac:picMkLst>
        </pc:picChg>
        <pc:picChg chg="mod">
          <ac:chgData name="Janson, Brian D" userId="17869c82-e820-4f0b-9ef4-6bb812314540" providerId="ADAL" clId="{598EB0BF-1B32-4460-9625-B21474ECB248}" dt="2023-09-26T16:53:56.516" v="24"/>
          <ac:picMkLst>
            <pc:docMk/>
            <pc:sldMk cId="1172781995" sldId="283"/>
            <ac:picMk id="9" creationId="{5D63D1C0-72FA-D549-C5CC-6977C9CB73B6}"/>
          </ac:picMkLst>
        </pc:picChg>
        <pc:picChg chg="add mod">
          <ac:chgData name="Janson, Brian D" userId="17869c82-e820-4f0b-9ef4-6bb812314540" providerId="ADAL" clId="{598EB0BF-1B32-4460-9625-B21474ECB248}" dt="2023-09-29T16:49:41.617" v="2840" actId="1076"/>
          <ac:picMkLst>
            <pc:docMk/>
            <pc:sldMk cId="1172781995" sldId="283"/>
            <ac:picMk id="14" creationId="{2FD6398A-7072-21AA-5B6D-D467109493CA}"/>
          </ac:picMkLst>
        </pc:picChg>
        <pc:picChg chg="add mod">
          <ac:chgData name="Janson, Brian D" userId="17869c82-e820-4f0b-9ef4-6bb812314540" providerId="ADAL" clId="{598EB0BF-1B32-4460-9625-B21474ECB248}" dt="2023-09-29T16:50:28.657" v="2846" actId="1076"/>
          <ac:picMkLst>
            <pc:docMk/>
            <pc:sldMk cId="1172781995" sldId="283"/>
            <ac:picMk id="16" creationId="{2711F108-1CDD-7AD2-76C6-A43DB1A7F6B6}"/>
          </ac:picMkLst>
        </pc:picChg>
        <pc:picChg chg="add mod">
          <ac:chgData name="Janson, Brian D" userId="17869c82-e820-4f0b-9ef4-6bb812314540" providerId="ADAL" clId="{598EB0BF-1B32-4460-9625-B21474ECB248}" dt="2023-09-29T16:49:57.937" v="2844" actId="1076"/>
          <ac:picMkLst>
            <pc:docMk/>
            <pc:sldMk cId="1172781995" sldId="283"/>
            <ac:picMk id="18" creationId="{BC4CF7E0-E4DC-CCCE-74BE-98EE1F06DEC0}"/>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9T17:04:37.497" v="3750"/>
              <pc2:cmMkLst xmlns:pc2="http://schemas.microsoft.com/office/powerpoint/2019/9/main/command">
                <pc:docMk/>
                <pc:sldMk cId="1172781995" sldId="283"/>
                <pc2:cmMk id="{779F0B8D-56CA-48A6-842E-A7151C119A11}"/>
              </pc2:cmMkLst>
            </pc226:cmChg>
          </p:ext>
        </pc:extLst>
      </pc:sldChg>
      <pc:sldChg chg="addSp delSp modSp mod modCm">
        <pc:chgData name="Janson, Brian D" userId="17869c82-e820-4f0b-9ef4-6bb812314540" providerId="ADAL" clId="{598EB0BF-1B32-4460-9625-B21474ECB248}" dt="2023-09-29T17:04:40.934" v="3751"/>
        <pc:sldMkLst>
          <pc:docMk/>
          <pc:sldMk cId="634178056" sldId="284"/>
        </pc:sldMkLst>
        <pc:spChg chg="del">
          <ac:chgData name="Janson, Brian D" userId="17869c82-e820-4f0b-9ef4-6bb812314540" providerId="ADAL" clId="{598EB0BF-1B32-4460-9625-B21474ECB248}" dt="2023-09-29T16:57:02.821" v="3231" actId="478"/>
          <ac:spMkLst>
            <pc:docMk/>
            <pc:sldMk cId="634178056" sldId="284"/>
            <ac:spMk id="2" creationId="{5C371855-91B3-3B97-21E9-A588770790E8}"/>
          </ac:spMkLst>
        </pc:spChg>
        <pc:spChg chg="del">
          <ac:chgData name="Janson, Brian D" userId="17869c82-e820-4f0b-9ef4-6bb812314540" providerId="ADAL" clId="{598EB0BF-1B32-4460-9625-B21474ECB248}" dt="2023-09-29T16:57:01.615" v="3230" actId="478"/>
          <ac:spMkLst>
            <pc:docMk/>
            <pc:sldMk cId="634178056" sldId="284"/>
            <ac:spMk id="3" creationId="{7E3C0E46-B962-72B0-F3BB-F22697EDC80D}"/>
          </ac:spMkLst>
        </pc:spChg>
        <pc:spChg chg="mod">
          <ac:chgData name="Janson, Brian D" userId="17869c82-e820-4f0b-9ef4-6bb812314540" providerId="ADAL" clId="{598EB0BF-1B32-4460-9625-B21474ECB248}" dt="2023-09-26T16:53:59.934" v="25"/>
          <ac:spMkLst>
            <pc:docMk/>
            <pc:sldMk cId="634178056" sldId="284"/>
            <ac:spMk id="10" creationId="{36A7C3C7-DDAB-3B3C-BEF2-C2ED7AE9A339}"/>
          </ac:spMkLst>
        </pc:spChg>
        <pc:spChg chg="add del mod">
          <ac:chgData name="Janson, Brian D" userId="17869c82-e820-4f0b-9ef4-6bb812314540" providerId="ADAL" clId="{598EB0BF-1B32-4460-9625-B21474ECB248}" dt="2023-09-29T16:57:03.713" v="3232" actId="478"/>
          <ac:spMkLst>
            <pc:docMk/>
            <pc:sldMk cId="634178056" sldId="284"/>
            <ac:spMk id="12" creationId="{E8E2FFC8-C041-2F13-1541-CE8279D3CFAD}"/>
          </ac:spMkLst>
        </pc:spChg>
        <pc:spChg chg="add mod">
          <ac:chgData name="Janson, Brian D" userId="17869c82-e820-4f0b-9ef4-6bb812314540" providerId="ADAL" clId="{598EB0BF-1B32-4460-9625-B21474ECB248}" dt="2023-09-29T17:02:56.454" v="3738" actId="1076"/>
          <ac:spMkLst>
            <pc:docMk/>
            <pc:sldMk cId="634178056" sldId="284"/>
            <ac:spMk id="13" creationId="{D7A1EB04-D6A7-BB54-C9FD-033EECF8ADC7}"/>
          </ac:spMkLst>
        </pc:spChg>
        <pc:spChg chg="add mod">
          <ac:chgData name="Janson, Brian D" userId="17869c82-e820-4f0b-9ef4-6bb812314540" providerId="ADAL" clId="{598EB0BF-1B32-4460-9625-B21474ECB248}" dt="2023-09-29T17:03:29.757" v="3749" actId="1076"/>
          <ac:spMkLst>
            <pc:docMk/>
            <pc:sldMk cId="634178056" sldId="284"/>
            <ac:spMk id="14" creationId="{D5367E0B-632A-138C-9242-C6EEC70C0247}"/>
          </ac:spMkLst>
        </pc:spChg>
        <pc:grpChg chg="add mod">
          <ac:chgData name="Janson, Brian D" userId="17869c82-e820-4f0b-9ef4-6bb812314540" providerId="ADAL" clId="{598EB0BF-1B32-4460-9625-B21474ECB248}" dt="2023-09-26T16:53:59.934" v="25"/>
          <ac:grpSpMkLst>
            <pc:docMk/>
            <pc:sldMk cId="634178056" sldId="284"/>
            <ac:grpSpMk id="5" creationId="{6849958B-F9B5-565A-222A-4B730809DD08}"/>
          </ac:grpSpMkLst>
        </pc:grpChg>
        <pc:grpChg chg="mod">
          <ac:chgData name="Janson, Brian D" userId="17869c82-e820-4f0b-9ef4-6bb812314540" providerId="ADAL" clId="{598EB0BF-1B32-4460-9625-B21474ECB248}" dt="2023-09-26T16:53:59.934" v="25"/>
          <ac:grpSpMkLst>
            <pc:docMk/>
            <pc:sldMk cId="634178056" sldId="284"/>
            <ac:grpSpMk id="6" creationId="{815E1705-7A75-7D32-B609-9BF3A4AF7A92}"/>
          </ac:grpSpMkLst>
        </pc:grpChg>
        <pc:picChg chg="del">
          <ac:chgData name="Janson, Brian D" userId="17869c82-e820-4f0b-9ef4-6bb812314540" providerId="ADAL" clId="{598EB0BF-1B32-4460-9625-B21474ECB248}" dt="2023-09-29T16:57:00.001" v="3229" actId="478"/>
          <ac:picMkLst>
            <pc:docMk/>
            <pc:sldMk cId="634178056" sldId="284"/>
            <ac:picMk id="4" creationId="{B8DA7A7A-6DAC-007E-EC9B-4A1E73DF0D5C}"/>
          </ac:picMkLst>
        </pc:picChg>
        <pc:picChg chg="mod">
          <ac:chgData name="Janson, Brian D" userId="17869c82-e820-4f0b-9ef4-6bb812314540" providerId="ADAL" clId="{598EB0BF-1B32-4460-9625-B21474ECB248}" dt="2023-09-26T16:53:59.934" v="25"/>
          <ac:picMkLst>
            <pc:docMk/>
            <pc:sldMk cId="634178056" sldId="284"/>
            <ac:picMk id="7" creationId="{23B7C340-2559-7835-7B7E-98A51805B142}"/>
          </ac:picMkLst>
        </pc:picChg>
        <pc:picChg chg="mod">
          <ac:chgData name="Janson, Brian D" userId="17869c82-e820-4f0b-9ef4-6bb812314540" providerId="ADAL" clId="{598EB0BF-1B32-4460-9625-B21474ECB248}" dt="2023-09-26T16:53:59.934" v="25"/>
          <ac:picMkLst>
            <pc:docMk/>
            <pc:sldMk cId="634178056" sldId="284"/>
            <ac:picMk id="8" creationId="{741826A3-4064-6762-231A-80B402852D2B}"/>
          </ac:picMkLst>
        </pc:picChg>
        <pc:picChg chg="mod">
          <ac:chgData name="Janson, Brian D" userId="17869c82-e820-4f0b-9ef4-6bb812314540" providerId="ADAL" clId="{598EB0BF-1B32-4460-9625-B21474ECB248}" dt="2023-09-26T16:53:59.934" v="25"/>
          <ac:picMkLst>
            <pc:docMk/>
            <pc:sldMk cId="634178056" sldId="284"/>
            <ac:picMk id="9" creationId="{2C7CF509-AF19-B92A-2208-A41F96C8EE1B}"/>
          </ac:picMkLst>
        </pc:picChg>
        <pc:picChg chg="add mod">
          <ac:chgData name="Janson, Brian D" userId="17869c82-e820-4f0b-9ef4-6bb812314540" providerId="ADAL" clId="{598EB0BF-1B32-4460-9625-B21474ECB248}" dt="2023-09-29T17:02:47.375" v="3733" actId="1076"/>
          <ac:picMkLst>
            <pc:docMk/>
            <pc:sldMk cId="634178056" sldId="284"/>
            <ac:picMk id="1026" creationId="{99FFBEC5-77F3-CA4A-3A39-2D10899C8DC3}"/>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9T17:04:40.934" v="3751"/>
              <pc2:cmMkLst xmlns:pc2="http://schemas.microsoft.com/office/powerpoint/2019/9/main/command">
                <pc:docMk/>
                <pc:sldMk cId="634178056" sldId="284"/>
                <pc2:cmMk id="{3591B218-2C9D-48BE-A2F7-BC97C0773456}"/>
              </pc2:cmMkLst>
            </pc226:cmChg>
          </p:ext>
        </pc:extLst>
      </pc:sldChg>
      <pc:sldChg chg="addSp delSp modSp mod modCm">
        <pc:chgData name="Janson, Brian D" userId="17869c82-e820-4f0b-9ef4-6bb812314540" providerId="ADAL" clId="{598EB0BF-1B32-4460-9625-B21474ECB248}" dt="2023-09-29T17:20:16.528" v="4093"/>
        <pc:sldMkLst>
          <pc:docMk/>
          <pc:sldMk cId="2566921393" sldId="285"/>
        </pc:sldMkLst>
        <pc:spChg chg="del">
          <ac:chgData name="Janson, Brian D" userId="17869c82-e820-4f0b-9ef4-6bb812314540" providerId="ADAL" clId="{598EB0BF-1B32-4460-9625-B21474ECB248}" dt="2023-09-29T17:07:40.282" v="3816" actId="478"/>
          <ac:spMkLst>
            <pc:docMk/>
            <pc:sldMk cId="2566921393" sldId="285"/>
            <ac:spMk id="2" creationId="{B04124E7-D6B6-D181-74A1-134E0E9938C5}"/>
          </ac:spMkLst>
        </pc:spChg>
        <pc:spChg chg="del">
          <ac:chgData name="Janson, Brian D" userId="17869c82-e820-4f0b-9ef4-6bb812314540" providerId="ADAL" clId="{598EB0BF-1B32-4460-9625-B21474ECB248}" dt="2023-09-29T17:07:44.538" v="3818" actId="478"/>
          <ac:spMkLst>
            <pc:docMk/>
            <pc:sldMk cId="2566921393" sldId="285"/>
            <ac:spMk id="3" creationId="{8B549151-E076-F13E-DAC8-F473C818B028}"/>
          </ac:spMkLst>
        </pc:spChg>
        <pc:spChg chg="mod">
          <ac:chgData name="Janson, Brian D" userId="17869c82-e820-4f0b-9ef4-6bb812314540" providerId="ADAL" clId="{598EB0BF-1B32-4460-9625-B21474ECB248}" dt="2023-09-26T16:54:06.842" v="26"/>
          <ac:spMkLst>
            <pc:docMk/>
            <pc:sldMk cId="2566921393" sldId="285"/>
            <ac:spMk id="10" creationId="{292A46F4-6B97-BD88-60FD-5F28F26A0972}"/>
          </ac:spMkLst>
        </pc:spChg>
        <pc:spChg chg="add del mod">
          <ac:chgData name="Janson, Brian D" userId="17869c82-e820-4f0b-9ef4-6bb812314540" providerId="ADAL" clId="{598EB0BF-1B32-4460-9625-B21474ECB248}" dt="2023-09-29T17:07:41.472" v="3817" actId="478"/>
          <ac:spMkLst>
            <pc:docMk/>
            <pc:sldMk cId="2566921393" sldId="285"/>
            <ac:spMk id="12" creationId="{63E63A1C-5F9F-E521-B7C6-2D6A3EAF637B}"/>
          </ac:spMkLst>
        </pc:spChg>
        <pc:spChg chg="add mod">
          <ac:chgData name="Janson, Brian D" userId="17869c82-e820-4f0b-9ef4-6bb812314540" providerId="ADAL" clId="{598EB0BF-1B32-4460-9625-B21474ECB248}" dt="2023-09-29T17:15:18.974" v="3884" actId="1076"/>
          <ac:spMkLst>
            <pc:docMk/>
            <pc:sldMk cId="2566921393" sldId="285"/>
            <ac:spMk id="15" creationId="{9402A68F-65CF-A0C2-E38F-76995130FF16}"/>
          </ac:spMkLst>
        </pc:spChg>
        <pc:spChg chg="add mod">
          <ac:chgData name="Janson, Brian D" userId="17869c82-e820-4f0b-9ef4-6bb812314540" providerId="ADAL" clId="{598EB0BF-1B32-4460-9625-B21474ECB248}" dt="2023-09-29T17:20:11.070" v="4092" actId="14100"/>
          <ac:spMkLst>
            <pc:docMk/>
            <pc:sldMk cId="2566921393" sldId="285"/>
            <ac:spMk id="16" creationId="{4AA3AAAD-8E6A-2651-BFDE-298D1100895B}"/>
          </ac:spMkLst>
        </pc:spChg>
        <pc:grpChg chg="add mod">
          <ac:chgData name="Janson, Brian D" userId="17869c82-e820-4f0b-9ef4-6bb812314540" providerId="ADAL" clId="{598EB0BF-1B32-4460-9625-B21474ECB248}" dt="2023-09-26T16:54:06.842" v="26"/>
          <ac:grpSpMkLst>
            <pc:docMk/>
            <pc:sldMk cId="2566921393" sldId="285"/>
            <ac:grpSpMk id="5" creationId="{580612FE-3337-C15D-5F22-1ADEB7F1ACAB}"/>
          </ac:grpSpMkLst>
        </pc:grpChg>
        <pc:grpChg chg="mod">
          <ac:chgData name="Janson, Brian D" userId="17869c82-e820-4f0b-9ef4-6bb812314540" providerId="ADAL" clId="{598EB0BF-1B32-4460-9625-B21474ECB248}" dt="2023-09-26T16:54:06.842" v="26"/>
          <ac:grpSpMkLst>
            <pc:docMk/>
            <pc:sldMk cId="2566921393" sldId="285"/>
            <ac:grpSpMk id="6" creationId="{CFC0B1F7-6241-6875-6513-B1423B999B5E}"/>
          </ac:grpSpMkLst>
        </pc:grpChg>
        <pc:picChg chg="del mod modCrop">
          <ac:chgData name="Janson, Brian D" userId="17869c82-e820-4f0b-9ef4-6bb812314540" providerId="ADAL" clId="{598EB0BF-1B32-4460-9625-B21474ECB248}" dt="2023-09-29T17:09:04.205" v="3820" actId="478"/>
          <ac:picMkLst>
            <pc:docMk/>
            <pc:sldMk cId="2566921393" sldId="285"/>
            <ac:picMk id="4" creationId="{72C52B6E-38AA-003B-9D1A-09BF1D66FD6C}"/>
          </ac:picMkLst>
        </pc:picChg>
        <pc:picChg chg="mod">
          <ac:chgData name="Janson, Brian D" userId="17869c82-e820-4f0b-9ef4-6bb812314540" providerId="ADAL" clId="{598EB0BF-1B32-4460-9625-B21474ECB248}" dt="2023-09-26T16:54:06.842" v="26"/>
          <ac:picMkLst>
            <pc:docMk/>
            <pc:sldMk cId="2566921393" sldId="285"/>
            <ac:picMk id="7" creationId="{00D9584F-BF63-4875-B00A-3202C0EB88DB}"/>
          </ac:picMkLst>
        </pc:picChg>
        <pc:picChg chg="mod">
          <ac:chgData name="Janson, Brian D" userId="17869c82-e820-4f0b-9ef4-6bb812314540" providerId="ADAL" clId="{598EB0BF-1B32-4460-9625-B21474ECB248}" dt="2023-09-26T16:54:06.842" v="26"/>
          <ac:picMkLst>
            <pc:docMk/>
            <pc:sldMk cId="2566921393" sldId="285"/>
            <ac:picMk id="8" creationId="{0C96138E-916C-2575-7BDD-9AEEED701A2F}"/>
          </ac:picMkLst>
        </pc:picChg>
        <pc:picChg chg="mod">
          <ac:chgData name="Janson, Brian D" userId="17869c82-e820-4f0b-9ef4-6bb812314540" providerId="ADAL" clId="{598EB0BF-1B32-4460-9625-B21474ECB248}" dt="2023-09-26T16:54:06.842" v="26"/>
          <ac:picMkLst>
            <pc:docMk/>
            <pc:sldMk cId="2566921393" sldId="285"/>
            <ac:picMk id="9" creationId="{9B061DFC-3101-2C2B-7503-BE5BBCD81EA7}"/>
          </ac:picMkLst>
        </pc:picChg>
        <pc:picChg chg="add mod modCrop">
          <ac:chgData name="Janson, Brian D" userId="17869c82-e820-4f0b-9ef4-6bb812314540" providerId="ADAL" clId="{598EB0BF-1B32-4460-9625-B21474ECB248}" dt="2023-09-29T17:11:18.164" v="3852" actId="1076"/>
          <ac:picMkLst>
            <pc:docMk/>
            <pc:sldMk cId="2566921393" sldId="285"/>
            <ac:picMk id="14" creationId="{B6EBB347-1B10-CE06-9724-1225435A372B}"/>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98EB0BF-1B32-4460-9625-B21474ECB248}" dt="2023-09-29T17:20:16.528" v="4093"/>
              <pc2:cmMkLst xmlns:pc2="http://schemas.microsoft.com/office/powerpoint/2019/9/main/command">
                <pc:docMk/>
                <pc:sldMk cId="2566921393" sldId="285"/>
                <pc2:cmMk id="{9199152B-1844-4755-9FEB-E6D8126700EB}"/>
              </pc2:cmMkLst>
            </pc226:cmChg>
          </p:ext>
        </pc:extLst>
      </pc:sldChg>
    </pc:docChg>
  </pc:docChgLst>
  <pc:docChgLst>
    <pc:chgData name="Janson, Brian D" userId="17869c82-e820-4f0b-9ef4-6bb812314540" providerId="ADAL" clId="{17CA16A1-1CAB-443E-A81E-7B5A0CE52ADB}"/>
    <pc:docChg chg="undo custSel delSld modSld">
      <pc:chgData name="Janson, Brian D" userId="17869c82-e820-4f0b-9ef4-6bb812314540" providerId="ADAL" clId="{17CA16A1-1CAB-443E-A81E-7B5A0CE52ADB}" dt="2022-12-14T19:43:33.832" v="111" actId="1076"/>
      <pc:docMkLst>
        <pc:docMk/>
      </pc:docMkLst>
      <pc:sldChg chg="addSp delSp modSp mod addCm delCm modCm">
        <pc:chgData name="Janson, Brian D" userId="17869c82-e820-4f0b-9ef4-6bb812314540" providerId="ADAL" clId="{17CA16A1-1CAB-443E-A81E-7B5A0CE52ADB}" dt="2022-12-14T19:42:49.746" v="103" actId="1076"/>
        <pc:sldMkLst>
          <pc:docMk/>
          <pc:sldMk cId="0" sldId="256"/>
        </pc:sldMkLst>
        <pc:spChg chg="add mod">
          <ac:chgData name="Janson, Brian D" userId="17869c82-e820-4f0b-9ef4-6bb812314540" providerId="ADAL" clId="{17CA16A1-1CAB-443E-A81E-7B5A0CE52ADB}" dt="2022-12-14T19:42:33.860" v="101" actId="207"/>
          <ac:spMkLst>
            <pc:docMk/>
            <pc:sldMk cId="0" sldId="256"/>
            <ac:spMk id="2" creationId="{71838A05-F265-A2C9-797C-7AFDA40FFD71}"/>
          </ac:spMkLst>
        </pc:spChg>
        <pc:spChg chg="mod">
          <ac:chgData name="Janson, Brian D" userId="17869c82-e820-4f0b-9ef4-6bb812314540" providerId="ADAL" clId="{17CA16A1-1CAB-443E-A81E-7B5A0CE52ADB}" dt="2022-12-14T19:42:49.746" v="103" actId="1076"/>
          <ac:spMkLst>
            <pc:docMk/>
            <pc:sldMk cId="0" sldId="256"/>
            <ac:spMk id="56" creationId="{00000000-0000-0000-0000-000000000000}"/>
          </ac:spMkLst>
        </pc:spChg>
        <pc:spChg chg="del">
          <ac:chgData name="Janson, Brian D" userId="17869c82-e820-4f0b-9ef4-6bb812314540" providerId="ADAL" clId="{17CA16A1-1CAB-443E-A81E-7B5A0CE52ADB}" dt="2022-12-09T20:24:01.292" v="55" actId="478"/>
          <ac:spMkLst>
            <pc:docMk/>
            <pc:sldMk cId="0" sldId="256"/>
            <ac:spMk id="66" creationId="{00000000-0000-0000-0000-000000000000}"/>
          </ac:spMkLst>
        </pc:spChg>
        <pc:picChg chg="del">
          <ac:chgData name="Janson, Brian D" userId="17869c82-e820-4f0b-9ef4-6bb812314540" providerId="ADAL" clId="{17CA16A1-1CAB-443E-A81E-7B5A0CE52ADB}" dt="2022-12-09T20:23:59.289" v="53" actId="478"/>
          <ac:picMkLst>
            <pc:docMk/>
            <pc:sldMk cId="0" sldId="256"/>
            <ac:picMk id="54" creationId="{00000000-0000-0000-0000-000000000000}"/>
          </ac:picMkLst>
        </pc:picChg>
        <pc:picChg chg="add mod">
          <ac:chgData name="Janson, Brian D" userId="17869c82-e820-4f0b-9ef4-6bb812314540" providerId="ADAL" clId="{17CA16A1-1CAB-443E-A81E-7B5A0CE52ADB}" dt="2022-12-09T20:25:54.748" v="69" actId="167"/>
          <ac:picMkLst>
            <pc:docMk/>
            <pc:sldMk cId="0" sldId="256"/>
            <ac:picMk id="1026" creationId="{7EE39206-1BD5-9F58-67BC-42A36B50E422}"/>
          </ac:picMkLst>
        </pc:picChg>
      </pc:sldChg>
      <pc:sldChg chg="modSp del mod">
        <pc:chgData name="Janson, Brian D" userId="17869c82-e820-4f0b-9ef4-6bb812314540" providerId="ADAL" clId="{17CA16A1-1CAB-443E-A81E-7B5A0CE52ADB}" dt="2022-12-05T21:44:20.843" v="9" actId="47"/>
        <pc:sldMkLst>
          <pc:docMk/>
          <pc:sldMk cId="0" sldId="259"/>
        </pc:sldMkLst>
        <pc:spChg chg="mod">
          <ac:chgData name="Janson, Brian D" userId="17869c82-e820-4f0b-9ef4-6bb812314540" providerId="ADAL" clId="{17CA16A1-1CAB-443E-A81E-7B5A0CE52ADB}" dt="2022-12-05T21:43:36.477" v="0" actId="21"/>
          <ac:spMkLst>
            <pc:docMk/>
            <pc:sldMk cId="0" sldId="259"/>
            <ac:spMk id="2" creationId="{BE45F8FC-2C56-4656-B0E1-8C5E14EC17E1}"/>
          </ac:spMkLst>
        </pc:spChg>
      </pc:sldChg>
      <pc:sldChg chg="modSp mod">
        <pc:chgData name="Janson, Brian D" userId="17869c82-e820-4f0b-9ef4-6bb812314540" providerId="ADAL" clId="{17CA16A1-1CAB-443E-A81E-7B5A0CE52ADB}" dt="2022-12-14T19:43:08.806" v="106" actId="6549"/>
        <pc:sldMkLst>
          <pc:docMk/>
          <pc:sldMk cId="0" sldId="260"/>
        </pc:sldMkLst>
        <pc:spChg chg="mod">
          <ac:chgData name="Janson, Brian D" userId="17869c82-e820-4f0b-9ef4-6bb812314540" providerId="ADAL" clId="{17CA16A1-1CAB-443E-A81E-7B5A0CE52ADB}" dt="2022-12-05T21:44:06.759" v="8" actId="1076"/>
          <ac:spMkLst>
            <pc:docMk/>
            <pc:sldMk cId="0" sldId="260"/>
            <ac:spMk id="2" creationId="{FA48979D-6523-4961-B084-DF1DDDD7D03D}"/>
          </ac:spMkLst>
        </pc:spChg>
        <pc:spChg chg="mod">
          <ac:chgData name="Janson, Brian D" userId="17869c82-e820-4f0b-9ef4-6bb812314540" providerId="ADAL" clId="{17CA16A1-1CAB-443E-A81E-7B5A0CE52ADB}" dt="2022-12-14T19:43:08.806" v="106" actId="6549"/>
          <ac:spMkLst>
            <pc:docMk/>
            <pc:sldMk cId="0" sldId="260"/>
            <ac:spMk id="118" creationId="{00000000-0000-0000-0000-000000000000}"/>
          </ac:spMkLst>
        </pc:spChg>
        <pc:picChg chg="mod">
          <ac:chgData name="Janson, Brian D" userId="17869c82-e820-4f0b-9ef4-6bb812314540" providerId="ADAL" clId="{17CA16A1-1CAB-443E-A81E-7B5A0CE52ADB}" dt="2022-12-05T21:43:56.039" v="5" actId="1076"/>
          <ac:picMkLst>
            <pc:docMk/>
            <pc:sldMk cId="0" sldId="260"/>
            <ac:picMk id="117" creationId="{00000000-0000-0000-0000-000000000000}"/>
          </ac:picMkLst>
        </pc:picChg>
      </pc:sldChg>
      <pc:sldChg chg="modSp mod">
        <pc:chgData name="Janson, Brian D" userId="17869c82-e820-4f0b-9ef4-6bb812314540" providerId="ADAL" clId="{17CA16A1-1CAB-443E-A81E-7B5A0CE52ADB}" dt="2022-12-14T19:43:26.011" v="109" actId="14100"/>
        <pc:sldMkLst>
          <pc:docMk/>
          <pc:sldMk cId="0" sldId="261"/>
        </pc:sldMkLst>
        <pc:spChg chg="mod">
          <ac:chgData name="Janson, Brian D" userId="17869c82-e820-4f0b-9ef4-6bb812314540" providerId="ADAL" clId="{17CA16A1-1CAB-443E-A81E-7B5A0CE52ADB}" dt="2022-12-14T19:43:26.011" v="109" actId="14100"/>
          <ac:spMkLst>
            <pc:docMk/>
            <pc:sldMk cId="0" sldId="261"/>
            <ac:spMk id="135" creationId="{00000000-0000-0000-0000-000000000000}"/>
          </ac:spMkLst>
        </pc:spChg>
      </pc:sldChg>
      <pc:sldChg chg="delSp modSp mod">
        <pc:chgData name="Janson, Brian D" userId="17869c82-e820-4f0b-9ef4-6bb812314540" providerId="ADAL" clId="{17CA16A1-1CAB-443E-A81E-7B5A0CE52ADB}" dt="2022-12-14T19:43:33.832" v="111" actId="1076"/>
        <pc:sldMkLst>
          <pc:docMk/>
          <pc:sldMk cId="0" sldId="262"/>
        </pc:sldMkLst>
        <pc:spChg chg="del mod">
          <ac:chgData name="Janson, Brian D" userId="17869c82-e820-4f0b-9ef4-6bb812314540" providerId="ADAL" clId="{17CA16A1-1CAB-443E-A81E-7B5A0CE52ADB}" dt="2022-12-05T21:47:37.564" v="14" actId="478"/>
          <ac:spMkLst>
            <pc:docMk/>
            <pc:sldMk cId="0" sldId="262"/>
            <ac:spMk id="2" creationId="{A993171C-A849-4297-A1BC-41BB115650EE}"/>
          </ac:spMkLst>
        </pc:spChg>
        <pc:spChg chg="mod">
          <ac:chgData name="Janson, Brian D" userId="17869c82-e820-4f0b-9ef4-6bb812314540" providerId="ADAL" clId="{17CA16A1-1CAB-443E-A81E-7B5A0CE52ADB}" dt="2022-12-05T21:49:18.353" v="50" actId="20577"/>
          <ac:spMkLst>
            <pc:docMk/>
            <pc:sldMk cId="0" sldId="262"/>
            <ac:spMk id="140" creationId="{00000000-0000-0000-0000-000000000000}"/>
          </ac:spMkLst>
        </pc:spChg>
        <pc:spChg chg="mod">
          <ac:chgData name="Janson, Brian D" userId="17869c82-e820-4f0b-9ef4-6bb812314540" providerId="ADAL" clId="{17CA16A1-1CAB-443E-A81E-7B5A0CE52ADB}" dt="2022-12-14T19:43:33.832" v="111" actId="1076"/>
          <ac:spMkLst>
            <pc:docMk/>
            <pc:sldMk cId="0" sldId="262"/>
            <ac:spMk id="149" creationId="{00000000-0000-0000-0000-000000000000}"/>
          </ac:spMkLst>
        </pc:spChg>
      </pc:sldChg>
    </pc:docChg>
  </pc:docChgLst>
  <pc:docChgLst>
    <pc:chgData name="Runde, Anne (Annie)" userId="S::arunde@blm.gov::60f02010-108e-4de9-86cc-4c89fe4bec0e" providerId="AD" clId="Web-{5FF380D3-E67D-D71B-83F8-A031321723FB}"/>
    <pc:docChg chg="modSld">
      <pc:chgData name="Runde, Anne (Annie)" userId="S::arunde@blm.gov::60f02010-108e-4de9-86cc-4c89fe4bec0e" providerId="AD" clId="Web-{5FF380D3-E67D-D71B-83F8-A031321723FB}" dt="2022-12-09T20:57:32.407" v="2" actId="1076"/>
      <pc:docMkLst>
        <pc:docMk/>
      </pc:docMkLst>
      <pc:sldChg chg="modSp">
        <pc:chgData name="Runde, Anne (Annie)" userId="S::arunde@blm.gov::60f02010-108e-4de9-86cc-4c89fe4bec0e" providerId="AD" clId="Web-{5FF380D3-E67D-D71B-83F8-A031321723FB}" dt="2022-12-09T20:57:32.407" v="2" actId="1076"/>
        <pc:sldMkLst>
          <pc:docMk/>
          <pc:sldMk cId="0" sldId="262"/>
        </pc:sldMkLst>
        <pc:spChg chg="mod">
          <ac:chgData name="Runde, Anne (Annie)" userId="S::arunde@blm.gov::60f02010-108e-4de9-86cc-4c89fe4bec0e" providerId="AD" clId="Web-{5FF380D3-E67D-D71B-83F8-A031321723FB}" dt="2022-12-09T20:57:30.063" v="1" actId="1076"/>
          <ac:spMkLst>
            <pc:docMk/>
            <pc:sldMk cId="0" sldId="262"/>
            <ac:spMk id="140" creationId="{00000000-0000-0000-0000-000000000000}"/>
          </ac:spMkLst>
        </pc:spChg>
        <pc:picChg chg="mod">
          <ac:chgData name="Runde, Anne (Annie)" userId="S::arunde@blm.gov::60f02010-108e-4de9-86cc-4c89fe4bec0e" providerId="AD" clId="Web-{5FF380D3-E67D-D71B-83F8-A031321723FB}" dt="2022-12-09T20:57:32.407" v="2" actId="1076"/>
          <ac:picMkLst>
            <pc:docMk/>
            <pc:sldMk cId="0" sldId="262"/>
            <ac:picMk id="148" creationId="{00000000-0000-0000-0000-000000000000}"/>
          </ac:picMkLst>
        </pc:picChg>
      </pc:sldChg>
    </pc:docChg>
  </pc:docChgLst>
  <pc:docChgLst>
    <pc:chgData name="Runde, Anne (Annie)" userId="60f02010-108e-4de9-86cc-4c89fe4bec0e" providerId="ADAL" clId="{2558FBE2-AD32-44E3-AC34-3DDF917421DB}"/>
    <pc:docChg chg="custSel addSld delSld modSld">
      <pc:chgData name="Runde, Anne (Annie)" userId="60f02010-108e-4de9-86cc-4c89fe4bec0e" providerId="ADAL" clId="{2558FBE2-AD32-44E3-AC34-3DDF917421DB}" dt="2022-12-30T19:55:50.367" v="125" actId="13244"/>
      <pc:docMkLst>
        <pc:docMk/>
      </pc:docMkLst>
      <pc:sldChg chg="modSp">
        <pc:chgData name="Runde, Anne (Annie)" userId="60f02010-108e-4de9-86cc-4c89fe4bec0e" providerId="ADAL" clId="{2558FBE2-AD32-44E3-AC34-3DDF917421DB}" dt="2022-12-30T19:55:08.263" v="124" actId="13244"/>
        <pc:sldMkLst>
          <pc:docMk/>
          <pc:sldMk cId="0" sldId="256"/>
        </pc:sldMkLst>
        <pc:spChg chg="mod">
          <ac:chgData name="Runde, Anne (Annie)" userId="60f02010-108e-4de9-86cc-4c89fe4bec0e" providerId="ADAL" clId="{2558FBE2-AD32-44E3-AC34-3DDF917421DB}" dt="2022-12-30T19:55:08.263" v="124" actId="13244"/>
          <ac:spMkLst>
            <pc:docMk/>
            <pc:sldMk cId="0" sldId="256"/>
            <ac:spMk id="2" creationId="{71838A05-F265-A2C9-797C-7AFDA40FFD71}"/>
          </ac:spMkLst>
        </pc:spChg>
        <pc:picChg chg="mod">
          <ac:chgData name="Runde, Anne (Annie)" userId="60f02010-108e-4de9-86cc-4c89fe4bec0e" providerId="ADAL" clId="{2558FBE2-AD32-44E3-AC34-3DDF917421DB}" dt="2022-12-30T19:54:38.877" v="123" actId="732"/>
          <ac:picMkLst>
            <pc:docMk/>
            <pc:sldMk cId="0" sldId="256"/>
            <ac:picMk id="1026" creationId="{7EE39206-1BD5-9F58-67BC-42A36B50E422}"/>
          </ac:picMkLst>
        </pc:picChg>
      </pc:sldChg>
      <pc:sldChg chg="addSp delSp modSp mod">
        <pc:chgData name="Runde, Anne (Annie)" userId="60f02010-108e-4de9-86cc-4c89fe4bec0e" providerId="ADAL" clId="{2558FBE2-AD32-44E3-AC34-3DDF917421DB}" dt="2022-12-30T19:55:50.367" v="125" actId="13244"/>
        <pc:sldMkLst>
          <pc:docMk/>
          <pc:sldMk cId="0" sldId="262"/>
        </pc:sldMkLst>
        <pc:spChg chg="add mod">
          <ac:chgData name="Runde, Anne (Annie)" userId="60f02010-108e-4de9-86cc-4c89fe4bec0e" providerId="ADAL" clId="{2558FBE2-AD32-44E3-AC34-3DDF917421DB}" dt="2022-12-30T19:55:50.367" v="125" actId="13244"/>
          <ac:spMkLst>
            <pc:docMk/>
            <pc:sldMk cId="0" sldId="262"/>
            <ac:spMk id="2" creationId="{6696D1E5-565A-AD95-F365-0C38760D01CE}"/>
          </ac:spMkLst>
        </pc:spChg>
        <pc:spChg chg="del mod">
          <ac:chgData name="Runde, Anne (Annie)" userId="60f02010-108e-4de9-86cc-4c89fe4bec0e" providerId="ADAL" clId="{2558FBE2-AD32-44E3-AC34-3DDF917421DB}" dt="2022-12-30T19:53:56.632" v="120" actId="478"/>
          <ac:spMkLst>
            <pc:docMk/>
            <pc:sldMk cId="0" sldId="262"/>
            <ac:spMk id="140" creationId="{00000000-0000-0000-0000-000000000000}"/>
          </ac:spMkLst>
        </pc:spChg>
      </pc:sldChg>
      <pc:sldChg chg="delSp new del mod">
        <pc:chgData name="Runde, Anne (Annie)" userId="60f02010-108e-4de9-86cc-4c89fe4bec0e" providerId="ADAL" clId="{2558FBE2-AD32-44E3-AC34-3DDF917421DB}" dt="2022-12-30T19:54:08.258" v="121" actId="2696"/>
        <pc:sldMkLst>
          <pc:docMk/>
          <pc:sldMk cId="1051029464" sldId="264"/>
        </pc:sldMkLst>
        <pc:spChg chg="del">
          <ac:chgData name="Runde, Anne (Annie)" userId="60f02010-108e-4de9-86cc-4c89fe4bec0e" providerId="ADAL" clId="{2558FBE2-AD32-44E3-AC34-3DDF917421DB}" dt="2022-12-30T19:53:36.739" v="115" actId="21"/>
          <ac:spMkLst>
            <pc:docMk/>
            <pc:sldMk cId="1051029464" sldId="264"/>
            <ac:spMk id="2" creationId="{11BE3EE8-BFDC-45F9-6827-5F8CD73EFDF8}"/>
          </ac:spMkLst>
        </pc:spChg>
      </pc:sldChg>
      <pc:sldMasterChg chg="delSldLayout">
        <pc:chgData name="Runde, Anne (Annie)" userId="60f02010-108e-4de9-86cc-4c89fe4bec0e" providerId="ADAL" clId="{2558FBE2-AD32-44E3-AC34-3DDF917421DB}" dt="2022-12-30T19:54:08.258" v="121" actId="2696"/>
        <pc:sldMasterMkLst>
          <pc:docMk/>
          <pc:sldMasterMk cId="0" sldId="2147483659"/>
        </pc:sldMasterMkLst>
        <pc:sldLayoutChg chg="del">
          <pc:chgData name="Runde, Anne (Annie)" userId="60f02010-108e-4de9-86cc-4c89fe4bec0e" providerId="ADAL" clId="{2558FBE2-AD32-44E3-AC34-3DDF917421DB}" dt="2022-12-30T19:54:08.258" v="121" actId="2696"/>
          <pc:sldLayoutMkLst>
            <pc:docMk/>
            <pc:sldMasterMk cId="0" sldId="2147483659"/>
            <pc:sldLayoutMk cId="0" sldId="2147483652"/>
          </pc:sldLayoutMkLst>
        </pc:sldLayoutChg>
      </pc:sldMasterChg>
    </pc:docChg>
  </pc:docChgLst>
  <pc:docChgLst>
    <pc:chgData name="Runde, Anne (Annie)" userId="60f02010-108e-4de9-86cc-4c89fe4bec0e" providerId="ADAL" clId="{F0F4DF47-0430-4F2A-8DB2-0ABB2FD95C23}"/>
    <pc:docChg chg="undo custSel modSld">
      <pc:chgData name="Runde, Anne (Annie)" userId="60f02010-108e-4de9-86cc-4c89fe4bec0e" providerId="ADAL" clId="{F0F4DF47-0430-4F2A-8DB2-0ABB2FD95C23}" dt="2023-01-03T20:55:23.806" v="1772" actId="13244"/>
      <pc:docMkLst>
        <pc:docMk/>
      </pc:docMkLst>
      <pc:sldChg chg="modSp mod">
        <pc:chgData name="Runde, Anne (Annie)" userId="60f02010-108e-4de9-86cc-4c89fe4bec0e" providerId="ADAL" clId="{F0F4DF47-0430-4F2A-8DB2-0ABB2FD95C23}" dt="2023-01-03T18:55:22.565" v="16" actId="14100"/>
        <pc:sldMkLst>
          <pc:docMk/>
          <pc:sldMk cId="0" sldId="256"/>
        </pc:sldMkLst>
        <pc:spChg chg="mod ord">
          <ac:chgData name="Runde, Anne (Annie)" userId="60f02010-108e-4de9-86cc-4c89fe4bec0e" providerId="ADAL" clId="{F0F4DF47-0430-4F2A-8DB2-0ABB2FD95C23}" dt="2023-01-03T18:55:22.565" v="16" actId="14100"/>
          <ac:spMkLst>
            <pc:docMk/>
            <pc:sldMk cId="0" sldId="256"/>
            <ac:spMk id="2" creationId="{71838A05-F265-A2C9-797C-7AFDA40FFD71}"/>
          </ac:spMkLst>
        </pc:spChg>
        <pc:spChg chg="mod ord">
          <ac:chgData name="Runde, Anne (Annie)" userId="60f02010-108e-4de9-86cc-4c89fe4bec0e" providerId="ADAL" clId="{F0F4DF47-0430-4F2A-8DB2-0ABB2FD95C23}" dt="2023-01-03T18:54:50.692" v="8" actId="14100"/>
          <ac:spMkLst>
            <pc:docMk/>
            <pc:sldMk cId="0" sldId="256"/>
            <ac:spMk id="56" creationId="{00000000-0000-0000-0000-000000000000}"/>
          </ac:spMkLst>
        </pc:spChg>
        <pc:picChg chg="mod">
          <ac:chgData name="Runde, Anne (Annie)" userId="60f02010-108e-4de9-86cc-4c89fe4bec0e" providerId="ADAL" clId="{F0F4DF47-0430-4F2A-8DB2-0ABB2FD95C23}" dt="2023-01-03T18:52:00.043" v="6" actId="1036"/>
          <ac:picMkLst>
            <pc:docMk/>
            <pc:sldMk cId="0" sldId="256"/>
            <ac:picMk id="62" creationId="{00000000-0000-0000-0000-000000000000}"/>
          </ac:picMkLst>
        </pc:picChg>
      </pc:sldChg>
      <pc:sldChg chg="addSp delSp modSp mod">
        <pc:chgData name="Runde, Anne (Annie)" userId="60f02010-108e-4de9-86cc-4c89fe4bec0e" providerId="ADAL" clId="{F0F4DF47-0430-4F2A-8DB2-0ABB2FD95C23}" dt="2023-01-03T19:46:21.778" v="691" actId="962"/>
        <pc:sldMkLst>
          <pc:docMk/>
          <pc:sldMk cId="0" sldId="260"/>
        </pc:sldMkLst>
        <pc:spChg chg="del">
          <ac:chgData name="Runde, Anne (Annie)" userId="60f02010-108e-4de9-86cc-4c89fe4bec0e" providerId="ADAL" clId="{F0F4DF47-0430-4F2A-8DB2-0ABB2FD95C23}" dt="2023-01-03T19:19:01.270" v="27" actId="478"/>
          <ac:spMkLst>
            <pc:docMk/>
            <pc:sldMk cId="0" sldId="260"/>
            <ac:spMk id="118" creationId="{00000000-0000-0000-0000-000000000000}"/>
          </ac:spMkLst>
        </pc:spChg>
        <pc:picChg chg="add mod modCrop">
          <ac:chgData name="Runde, Anne (Annie)" userId="60f02010-108e-4de9-86cc-4c89fe4bec0e" providerId="ADAL" clId="{F0F4DF47-0430-4F2A-8DB2-0ABB2FD95C23}" dt="2023-01-03T19:46:21.778" v="691" actId="962"/>
          <ac:picMkLst>
            <pc:docMk/>
            <pc:sldMk cId="0" sldId="260"/>
            <ac:picMk id="4" creationId="{1B35BC82-D57E-1760-C347-010374AA9D58}"/>
          </ac:picMkLst>
        </pc:picChg>
        <pc:picChg chg="add mod">
          <ac:chgData name="Runde, Anne (Annie)" userId="60f02010-108e-4de9-86cc-4c89fe4bec0e" providerId="ADAL" clId="{F0F4DF47-0430-4F2A-8DB2-0ABB2FD95C23}" dt="2023-01-03T19:44:42.554" v="203" actId="962"/>
          <ac:picMkLst>
            <pc:docMk/>
            <pc:sldMk cId="0" sldId="260"/>
            <ac:picMk id="6" creationId="{23296A6D-4AFD-3BBA-3A64-F22B04357A10}"/>
          </ac:picMkLst>
        </pc:picChg>
        <pc:picChg chg="del mod">
          <ac:chgData name="Runde, Anne (Annie)" userId="60f02010-108e-4de9-86cc-4c89fe4bec0e" providerId="ADAL" clId="{F0F4DF47-0430-4F2A-8DB2-0ABB2FD95C23}" dt="2023-01-03T19:04:22.803" v="18" actId="478"/>
          <ac:picMkLst>
            <pc:docMk/>
            <pc:sldMk cId="0" sldId="260"/>
            <ac:picMk id="117" creationId="{00000000-0000-0000-0000-000000000000}"/>
          </ac:picMkLst>
        </pc:picChg>
      </pc:sldChg>
      <pc:sldChg chg="addSp delSp modSp mod">
        <pc:chgData name="Runde, Anne (Annie)" userId="60f02010-108e-4de9-86cc-4c89fe4bec0e" providerId="ADAL" clId="{F0F4DF47-0430-4F2A-8DB2-0ABB2FD95C23}" dt="2023-01-03T20:55:23.806" v="1772" actId="13244"/>
        <pc:sldMkLst>
          <pc:docMk/>
          <pc:sldMk cId="0" sldId="261"/>
        </pc:sldMkLst>
        <pc:spChg chg="add mod ord">
          <ac:chgData name="Runde, Anne (Annie)" userId="60f02010-108e-4de9-86cc-4c89fe4bec0e" providerId="ADAL" clId="{F0F4DF47-0430-4F2A-8DB2-0ABB2FD95C23}" dt="2023-01-03T20:54:31.825" v="1765" actId="13244"/>
          <ac:spMkLst>
            <pc:docMk/>
            <pc:sldMk cId="0" sldId="261"/>
            <ac:spMk id="5" creationId="{626CE5BE-32B3-1B81-D3DE-463E5BF00EC5}"/>
          </ac:spMkLst>
        </pc:spChg>
        <pc:spChg chg="mod ord">
          <ac:chgData name="Runde, Anne (Annie)" userId="60f02010-108e-4de9-86cc-4c89fe4bec0e" providerId="ADAL" clId="{F0F4DF47-0430-4F2A-8DB2-0ABB2FD95C23}" dt="2023-01-03T20:55:23.806" v="1772" actId="13244"/>
          <ac:spMkLst>
            <pc:docMk/>
            <pc:sldMk cId="0" sldId="261"/>
            <ac:spMk id="133" creationId="{00000000-0000-0000-0000-000000000000}"/>
          </ac:spMkLst>
        </pc:spChg>
        <pc:spChg chg="mod ord">
          <ac:chgData name="Runde, Anne (Annie)" userId="60f02010-108e-4de9-86cc-4c89fe4bec0e" providerId="ADAL" clId="{F0F4DF47-0430-4F2A-8DB2-0ABB2FD95C23}" dt="2023-01-03T20:54:39.570" v="1766" actId="13244"/>
          <ac:spMkLst>
            <pc:docMk/>
            <pc:sldMk cId="0" sldId="261"/>
            <ac:spMk id="135" creationId="{00000000-0000-0000-0000-000000000000}"/>
          </ac:spMkLst>
        </pc:spChg>
        <pc:picChg chg="add mod ord modCrop">
          <ac:chgData name="Runde, Anne (Annie)" userId="60f02010-108e-4de9-86cc-4c89fe4bec0e" providerId="ADAL" clId="{F0F4DF47-0430-4F2A-8DB2-0ABB2FD95C23}" dt="2023-01-03T20:55:17.276" v="1771" actId="962"/>
          <ac:picMkLst>
            <pc:docMk/>
            <pc:sldMk cId="0" sldId="261"/>
            <ac:picMk id="3" creationId="{FD4A7203-17C0-3E63-0806-9D91234CEAB0}"/>
          </ac:picMkLst>
        </pc:picChg>
        <pc:picChg chg="add mod ord">
          <ac:chgData name="Runde, Anne (Annie)" userId="60f02010-108e-4de9-86cc-4c89fe4bec0e" providerId="ADAL" clId="{F0F4DF47-0430-4F2A-8DB2-0ABB2FD95C23}" dt="2023-01-03T20:55:09.907" v="1769" actId="13244"/>
          <ac:picMkLst>
            <pc:docMk/>
            <pc:sldMk cId="0" sldId="261"/>
            <ac:picMk id="4" creationId="{ED00422C-CFB4-D2BD-D2B1-335088BA7BA6}"/>
          </ac:picMkLst>
        </pc:picChg>
        <pc:picChg chg="add mod modCrop">
          <ac:chgData name="Runde, Anne (Annie)" userId="60f02010-108e-4de9-86cc-4c89fe4bec0e" providerId="ADAL" clId="{F0F4DF47-0430-4F2A-8DB2-0ABB2FD95C23}" dt="2023-01-03T20:12:19.722" v="1151" actId="1076"/>
          <ac:picMkLst>
            <pc:docMk/>
            <pc:sldMk cId="0" sldId="261"/>
            <ac:picMk id="7" creationId="{9096191A-9921-F361-176F-9137D84642BB}"/>
          </ac:picMkLst>
        </pc:picChg>
        <pc:picChg chg="del">
          <ac:chgData name="Runde, Anne (Annie)" userId="60f02010-108e-4de9-86cc-4c89fe4bec0e" providerId="ADAL" clId="{F0F4DF47-0430-4F2A-8DB2-0ABB2FD95C23}" dt="2023-01-03T19:46:41.699" v="692" actId="478"/>
          <ac:picMkLst>
            <pc:docMk/>
            <pc:sldMk cId="0" sldId="261"/>
            <ac:picMk id="131" creationId="{00000000-0000-0000-0000-000000000000}"/>
          </ac:picMkLst>
        </pc:picChg>
        <pc:picChg chg="add del">
          <ac:chgData name="Runde, Anne (Annie)" userId="60f02010-108e-4de9-86cc-4c89fe4bec0e" providerId="ADAL" clId="{F0F4DF47-0430-4F2A-8DB2-0ABB2FD95C23}" dt="2023-01-03T20:12:10.978" v="1147" actId="478"/>
          <ac:picMkLst>
            <pc:docMk/>
            <pc:sldMk cId="0" sldId="261"/>
            <ac:picMk id="134" creationId="{00000000-0000-0000-0000-000000000000}"/>
          </ac:picMkLst>
        </pc:picChg>
        <pc:cxnChg chg="mod">
          <ac:chgData name="Runde, Anne (Annie)" userId="60f02010-108e-4de9-86cc-4c89fe4bec0e" providerId="ADAL" clId="{F0F4DF47-0430-4F2A-8DB2-0ABB2FD95C23}" dt="2023-01-03T20:00:30.687" v="775" actId="1037"/>
          <ac:cxnSpMkLst>
            <pc:docMk/>
            <pc:sldMk cId="0" sldId="261"/>
            <ac:cxnSpMk id="132" creationId="{00000000-0000-0000-0000-000000000000}"/>
          </ac:cxnSpMkLst>
        </pc:cxnChg>
      </pc:sldChg>
      <pc:sldChg chg="addSp delSp modSp mod">
        <pc:chgData name="Runde, Anne (Annie)" userId="60f02010-108e-4de9-86cc-4c89fe4bec0e" providerId="ADAL" clId="{F0F4DF47-0430-4F2A-8DB2-0ABB2FD95C23}" dt="2023-01-03T20:21:57.952" v="1763" actId="962"/>
        <pc:sldMkLst>
          <pc:docMk/>
          <pc:sldMk cId="0" sldId="262"/>
        </pc:sldMkLst>
        <pc:spChg chg="add mod">
          <ac:chgData name="Runde, Anne (Annie)" userId="60f02010-108e-4de9-86cc-4c89fe4bec0e" providerId="ADAL" clId="{F0F4DF47-0430-4F2A-8DB2-0ABB2FD95C23}" dt="2023-01-03T20:21:41.129" v="1737" actId="962"/>
          <ac:spMkLst>
            <pc:docMk/>
            <pc:sldMk cId="0" sldId="262"/>
            <ac:spMk id="5" creationId="{7CFA048A-F782-939B-8E53-1792268817AE}"/>
          </ac:spMkLst>
        </pc:spChg>
        <pc:spChg chg="del">
          <ac:chgData name="Runde, Anne (Annie)" userId="60f02010-108e-4de9-86cc-4c89fe4bec0e" providerId="ADAL" clId="{F0F4DF47-0430-4F2A-8DB2-0ABB2FD95C23}" dt="2023-01-03T20:19:36.295" v="1724" actId="478"/>
          <ac:spMkLst>
            <pc:docMk/>
            <pc:sldMk cId="0" sldId="262"/>
            <ac:spMk id="149" creationId="{00000000-0000-0000-0000-000000000000}"/>
          </ac:spMkLst>
        </pc:spChg>
        <pc:picChg chg="add mod modCrop">
          <ac:chgData name="Runde, Anne (Annie)" userId="60f02010-108e-4de9-86cc-4c89fe4bec0e" providerId="ADAL" clId="{F0F4DF47-0430-4F2A-8DB2-0ABB2FD95C23}" dt="2023-01-03T20:21:57.952" v="1763" actId="962"/>
          <ac:picMkLst>
            <pc:docMk/>
            <pc:sldMk cId="0" sldId="262"/>
            <ac:picMk id="4" creationId="{5D3181F9-9BBC-42F9-45B5-06F80D949ADC}"/>
          </ac:picMkLst>
        </pc:picChg>
        <pc:picChg chg="del">
          <ac:chgData name="Runde, Anne (Annie)" userId="60f02010-108e-4de9-86cc-4c89fe4bec0e" providerId="ADAL" clId="{F0F4DF47-0430-4F2A-8DB2-0ABB2FD95C23}" dt="2023-01-03T20:16:54.226" v="1165" actId="478"/>
          <ac:picMkLst>
            <pc:docMk/>
            <pc:sldMk cId="0" sldId="262"/>
            <ac:picMk id="148" creationId="{00000000-0000-0000-0000-000000000000}"/>
          </ac:picMkLst>
        </pc:picChg>
      </pc:sldChg>
    </pc:docChg>
  </pc:docChgLst>
  <pc:docChgLst>
    <pc:chgData name="Coble, Deborah A" userId="S::dcoble@blm.gov::edb799e7-acd2-4d1e-a010-893bd14d0664" providerId="AD" clId="Web-{5D4EBE0C-3026-B2F1-EEAC-ABC2C55167E2}"/>
    <pc:docChg chg="delSld modSld">
      <pc:chgData name="Coble, Deborah A" userId="S::dcoble@blm.gov::edb799e7-acd2-4d1e-a010-893bd14d0664" providerId="AD" clId="Web-{5D4EBE0C-3026-B2F1-EEAC-ABC2C55167E2}" dt="2023-11-29T23:07:06.211" v="216" actId="20577"/>
      <pc:docMkLst>
        <pc:docMk/>
      </pc:docMkLst>
      <pc:sldChg chg="modSp">
        <pc:chgData name="Coble, Deborah A" userId="S::dcoble@blm.gov::edb799e7-acd2-4d1e-a010-893bd14d0664" providerId="AD" clId="Web-{5D4EBE0C-3026-B2F1-EEAC-ABC2C55167E2}" dt="2023-11-29T22:36:58.864" v="23" actId="20577"/>
        <pc:sldMkLst>
          <pc:docMk/>
          <pc:sldMk cId="0" sldId="256"/>
        </pc:sldMkLst>
        <pc:spChg chg="mod">
          <ac:chgData name="Coble, Deborah A" userId="S::dcoble@blm.gov::edb799e7-acd2-4d1e-a010-893bd14d0664" providerId="AD" clId="Web-{5D4EBE0C-3026-B2F1-EEAC-ABC2C55167E2}" dt="2023-11-29T22:36:58.864" v="23" actId="20577"/>
          <ac:spMkLst>
            <pc:docMk/>
            <pc:sldMk cId="0" sldId="256"/>
            <ac:spMk id="2" creationId="{71838A05-F265-A2C9-797C-7AFDA40FFD71}"/>
          </ac:spMkLst>
        </pc:spChg>
        <pc:spChg chg="mod">
          <ac:chgData name="Coble, Deborah A" userId="S::dcoble@blm.gov::edb799e7-acd2-4d1e-a010-893bd14d0664" providerId="AD" clId="Web-{5D4EBE0C-3026-B2F1-EEAC-ABC2C55167E2}" dt="2023-11-29T22:36:41.052" v="0" actId="20577"/>
          <ac:spMkLst>
            <pc:docMk/>
            <pc:sldMk cId="0" sldId="256"/>
            <ac:spMk id="59" creationId="{00000000-0000-0000-0000-000000000000}"/>
          </ac:spMkLst>
        </pc:spChg>
      </pc:sldChg>
      <pc:sldChg chg="modSp">
        <pc:chgData name="Coble, Deborah A" userId="S::dcoble@blm.gov::edb799e7-acd2-4d1e-a010-893bd14d0664" providerId="AD" clId="Web-{5D4EBE0C-3026-B2F1-EEAC-ABC2C55167E2}" dt="2023-11-29T22:37:08.099" v="25" actId="20577"/>
        <pc:sldMkLst>
          <pc:docMk/>
          <pc:sldMk cId="0" sldId="258"/>
        </pc:sldMkLst>
        <pc:spChg chg="mod">
          <ac:chgData name="Coble, Deborah A" userId="S::dcoble@blm.gov::edb799e7-acd2-4d1e-a010-893bd14d0664" providerId="AD" clId="Web-{5D4EBE0C-3026-B2F1-EEAC-ABC2C55167E2}" dt="2023-11-29T22:37:08.099" v="25" actId="20577"/>
          <ac:spMkLst>
            <pc:docMk/>
            <pc:sldMk cId="0" sldId="258"/>
            <ac:spMk id="83" creationId="{00000000-0000-0000-0000-000000000000}"/>
          </ac:spMkLst>
        </pc:spChg>
      </pc:sldChg>
      <pc:sldChg chg="del">
        <pc:chgData name="Coble, Deborah A" userId="S::dcoble@blm.gov::edb799e7-acd2-4d1e-a010-893bd14d0664" providerId="AD" clId="Web-{5D4EBE0C-3026-B2F1-EEAC-ABC2C55167E2}" dt="2023-11-29T22:38:12.772" v="26"/>
        <pc:sldMkLst>
          <pc:docMk/>
          <pc:sldMk cId="3385034708" sldId="273"/>
        </pc:sldMkLst>
      </pc:sldChg>
      <pc:sldChg chg="del">
        <pc:chgData name="Coble, Deborah A" userId="S::dcoble@blm.gov::edb799e7-acd2-4d1e-a010-893bd14d0664" providerId="AD" clId="Web-{5D4EBE0C-3026-B2F1-EEAC-ABC2C55167E2}" dt="2023-11-29T22:38:15.318" v="27"/>
        <pc:sldMkLst>
          <pc:docMk/>
          <pc:sldMk cId="1254911328" sldId="274"/>
        </pc:sldMkLst>
      </pc:sldChg>
      <pc:sldChg chg="modSp">
        <pc:chgData name="Coble, Deborah A" userId="S::dcoble@blm.gov::edb799e7-acd2-4d1e-a010-893bd14d0664" providerId="AD" clId="Web-{5D4EBE0C-3026-B2F1-EEAC-ABC2C55167E2}" dt="2023-11-29T22:38:23.319" v="28" actId="1076"/>
        <pc:sldMkLst>
          <pc:docMk/>
          <pc:sldMk cId="991595030" sldId="275"/>
        </pc:sldMkLst>
        <pc:spChg chg="mod">
          <ac:chgData name="Coble, Deborah A" userId="S::dcoble@blm.gov::edb799e7-acd2-4d1e-a010-893bd14d0664" providerId="AD" clId="Web-{5D4EBE0C-3026-B2F1-EEAC-ABC2C55167E2}" dt="2023-11-29T22:38:23.319" v="28" actId="1076"/>
          <ac:spMkLst>
            <pc:docMk/>
            <pc:sldMk cId="991595030" sldId="275"/>
            <ac:spMk id="16" creationId="{6F651B65-D106-8357-9FA6-6C4CD2FD946B}"/>
          </ac:spMkLst>
        </pc:spChg>
      </pc:sldChg>
      <pc:sldChg chg="modSp">
        <pc:chgData name="Coble, Deborah A" userId="S::dcoble@blm.gov::edb799e7-acd2-4d1e-a010-893bd14d0664" providerId="AD" clId="Web-{5D4EBE0C-3026-B2F1-EEAC-ABC2C55167E2}" dt="2023-11-29T22:38:27.647" v="29" actId="1076"/>
        <pc:sldMkLst>
          <pc:docMk/>
          <pc:sldMk cId="3281851235" sldId="276"/>
        </pc:sldMkLst>
        <pc:spChg chg="mod">
          <ac:chgData name="Coble, Deborah A" userId="S::dcoble@blm.gov::edb799e7-acd2-4d1e-a010-893bd14d0664" providerId="AD" clId="Web-{5D4EBE0C-3026-B2F1-EEAC-ABC2C55167E2}" dt="2023-11-29T22:38:27.647" v="29" actId="1076"/>
          <ac:spMkLst>
            <pc:docMk/>
            <pc:sldMk cId="3281851235" sldId="276"/>
            <ac:spMk id="18" creationId="{3A4F6D1A-761E-9732-8EC6-6B9ACE6F41B1}"/>
          </ac:spMkLst>
        </pc:spChg>
      </pc:sldChg>
      <pc:sldChg chg="modSp">
        <pc:chgData name="Coble, Deborah A" userId="S::dcoble@blm.gov::edb799e7-acd2-4d1e-a010-893bd14d0664" providerId="AD" clId="Web-{5D4EBE0C-3026-B2F1-EEAC-ABC2C55167E2}" dt="2023-11-29T22:38:37.084" v="30" actId="1076"/>
        <pc:sldMkLst>
          <pc:docMk/>
          <pc:sldMk cId="3330953175" sldId="277"/>
        </pc:sldMkLst>
        <pc:spChg chg="mod">
          <ac:chgData name="Coble, Deborah A" userId="S::dcoble@blm.gov::edb799e7-acd2-4d1e-a010-893bd14d0664" providerId="AD" clId="Web-{5D4EBE0C-3026-B2F1-EEAC-ABC2C55167E2}" dt="2023-11-29T22:38:37.084" v="30" actId="1076"/>
          <ac:spMkLst>
            <pc:docMk/>
            <pc:sldMk cId="3330953175" sldId="277"/>
            <ac:spMk id="16" creationId="{E506B6AE-7788-E0CE-1386-D0BE6F321622}"/>
          </ac:spMkLst>
        </pc:spChg>
      </pc:sldChg>
      <pc:sldChg chg="modSp">
        <pc:chgData name="Coble, Deborah A" userId="S::dcoble@blm.gov::edb799e7-acd2-4d1e-a010-893bd14d0664" providerId="AD" clId="Web-{5D4EBE0C-3026-B2F1-EEAC-ABC2C55167E2}" dt="2023-11-29T22:39:31.866" v="81" actId="1076"/>
        <pc:sldMkLst>
          <pc:docMk/>
          <pc:sldMk cId="3810644443" sldId="278"/>
        </pc:sldMkLst>
        <pc:spChg chg="mod">
          <ac:chgData name="Coble, Deborah A" userId="S::dcoble@blm.gov::edb799e7-acd2-4d1e-a010-893bd14d0664" providerId="AD" clId="Web-{5D4EBE0C-3026-B2F1-EEAC-ABC2C55167E2}" dt="2023-11-29T22:39:31.866" v="81" actId="1076"/>
          <ac:spMkLst>
            <pc:docMk/>
            <pc:sldMk cId="3810644443" sldId="278"/>
            <ac:spMk id="16" creationId="{43D596F0-62BA-DA6D-9BE2-0D7ECAAFE13B}"/>
          </ac:spMkLst>
        </pc:spChg>
      </pc:sldChg>
      <pc:sldChg chg="modSp">
        <pc:chgData name="Coble, Deborah A" userId="S::dcoble@blm.gov::edb799e7-acd2-4d1e-a010-893bd14d0664" providerId="AD" clId="Web-{5D4EBE0C-3026-B2F1-EEAC-ABC2C55167E2}" dt="2023-11-29T22:39:40.210" v="82" actId="1076"/>
        <pc:sldMkLst>
          <pc:docMk/>
          <pc:sldMk cId="2083493476" sldId="280"/>
        </pc:sldMkLst>
        <pc:spChg chg="mod">
          <ac:chgData name="Coble, Deborah A" userId="S::dcoble@blm.gov::edb799e7-acd2-4d1e-a010-893bd14d0664" providerId="AD" clId="Web-{5D4EBE0C-3026-B2F1-EEAC-ABC2C55167E2}" dt="2023-11-29T22:39:40.210" v="82" actId="1076"/>
          <ac:spMkLst>
            <pc:docMk/>
            <pc:sldMk cId="2083493476" sldId="280"/>
            <ac:spMk id="19" creationId="{6CCAACBA-55C9-99D8-A048-E0742FDCDBB7}"/>
          </ac:spMkLst>
        </pc:spChg>
      </pc:sldChg>
      <pc:sldChg chg="modSp">
        <pc:chgData name="Coble, Deborah A" userId="S::dcoble@blm.gov::edb799e7-acd2-4d1e-a010-893bd14d0664" providerId="AD" clId="Web-{5D4EBE0C-3026-B2F1-EEAC-ABC2C55167E2}" dt="2023-11-29T22:39:49.179" v="83" actId="1076"/>
        <pc:sldMkLst>
          <pc:docMk/>
          <pc:sldMk cId="16135054" sldId="281"/>
        </pc:sldMkLst>
        <pc:spChg chg="mod">
          <ac:chgData name="Coble, Deborah A" userId="S::dcoble@blm.gov::edb799e7-acd2-4d1e-a010-893bd14d0664" providerId="AD" clId="Web-{5D4EBE0C-3026-B2F1-EEAC-ABC2C55167E2}" dt="2023-11-29T22:39:49.179" v="83" actId="1076"/>
          <ac:spMkLst>
            <pc:docMk/>
            <pc:sldMk cId="16135054" sldId="281"/>
            <ac:spMk id="17" creationId="{B837F537-9EC5-6D29-3107-B2CD792BE958}"/>
          </ac:spMkLst>
        </pc:spChg>
      </pc:sldChg>
      <pc:sldChg chg="modSp">
        <pc:chgData name="Coble, Deborah A" userId="S::dcoble@blm.gov::edb799e7-acd2-4d1e-a010-893bd14d0664" providerId="AD" clId="Web-{5D4EBE0C-3026-B2F1-EEAC-ABC2C55167E2}" dt="2023-11-29T22:39:55.210" v="84" actId="1076"/>
        <pc:sldMkLst>
          <pc:docMk/>
          <pc:sldMk cId="4100123144" sldId="282"/>
        </pc:sldMkLst>
        <pc:spChg chg="mod">
          <ac:chgData name="Coble, Deborah A" userId="S::dcoble@blm.gov::edb799e7-acd2-4d1e-a010-893bd14d0664" providerId="AD" clId="Web-{5D4EBE0C-3026-B2F1-EEAC-ABC2C55167E2}" dt="2023-11-29T22:39:55.210" v="84" actId="1076"/>
          <ac:spMkLst>
            <pc:docMk/>
            <pc:sldMk cId="4100123144" sldId="282"/>
            <ac:spMk id="16" creationId="{7F9848BA-095D-9537-7A99-BFF07E99423C}"/>
          </ac:spMkLst>
        </pc:spChg>
      </pc:sldChg>
      <pc:sldChg chg="addSp delSp modSp">
        <pc:chgData name="Coble, Deborah A" userId="S::dcoble@blm.gov::edb799e7-acd2-4d1e-a010-893bd14d0664" providerId="AD" clId="Web-{5D4EBE0C-3026-B2F1-EEAC-ABC2C55167E2}" dt="2023-11-29T23:07:06.211" v="216" actId="20577"/>
        <pc:sldMkLst>
          <pc:docMk/>
          <pc:sldMk cId="1172781995" sldId="283"/>
        </pc:sldMkLst>
        <pc:spChg chg="add mod">
          <ac:chgData name="Coble, Deborah A" userId="S::dcoble@blm.gov::edb799e7-acd2-4d1e-a010-893bd14d0664" providerId="AD" clId="Web-{5D4EBE0C-3026-B2F1-EEAC-ABC2C55167E2}" dt="2023-11-29T23:06:31.805" v="190" actId="1076"/>
          <ac:spMkLst>
            <pc:docMk/>
            <pc:sldMk cId="1172781995" sldId="283"/>
            <ac:spMk id="2" creationId="{F776A2C3-5E4A-E927-DF99-0F7F287760AC}"/>
          </ac:spMkLst>
        </pc:spChg>
        <pc:spChg chg="add mod">
          <ac:chgData name="Coble, Deborah A" userId="S::dcoble@blm.gov::edb799e7-acd2-4d1e-a010-893bd14d0664" providerId="AD" clId="Web-{5D4EBE0C-3026-B2F1-EEAC-ABC2C55167E2}" dt="2023-11-29T23:07:06.211" v="216" actId="20577"/>
          <ac:spMkLst>
            <pc:docMk/>
            <pc:sldMk cId="1172781995" sldId="283"/>
            <ac:spMk id="3" creationId="{E75F05DC-E32E-683F-938C-401B5ABA3B83}"/>
          </ac:spMkLst>
        </pc:spChg>
        <pc:spChg chg="del">
          <ac:chgData name="Coble, Deborah A" userId="S::dcoble@blm.gov::edb799e7-acd2-4d1e-a010-893bd14d0664" providerId="AD" clId="Web-{5D4EBE0C-3026-B2F1-EEAC-ABC2C55167E2}" dt="2023-11-29T23:05:30.445" v="138"/>
          <ac:spMkLst>
            <pc:docMk/>
            <pc:sldMk cId="1172781995" sldId="283"/>
            <ac:spMk id="20" creationId="{9540B9DB-2203-97A3-D45C-39C60F61C4F2}"/>
          </ac:spMkLst>
        </pc:spChg>
        <pc:spChg chg="mod">
          <ac:chgData name="Coble, Deborah A" userId="S::dcoble@blm.gov::edb799e7-acd2-4d1e-a010-893bd14d0664" providerId="AD" clId="Web-{5D4EBE0C-3026-B2F1-EEAC-ABC2C55167E2}" dt="2023-11-29T23:05:21.304" v="137" actId="1076"/>
          <ac:spMkLst>
            <pc:docMk/>
            <pc:sldMk cId="1172781995" sldId="283"/>
            <ac:spMk id="21" creationId="{0BAEADAC-7249-E492-5D00-59E5BA78FCF9}"/>
          </ac:spMkLst>
        </pc:spChg>
        <pc:spChg chg="del">
          <ac:chgData name="Coble, Deborah A" userId="S::dcoble@blm.gov::edb799e7-acd2-4d1e-a010-893bd14d0664" providerId="AD" clId="Web-{5D4EBE0C-3026-B2F1-EEAC-ABC2C55167E2}" dt="2023-11-29T23:06:35.117" v="191"/>
          <ac:spMkLst>
            <pc:docMk/>
            <pc:sldMk cId="1172781995" sldId="283"/>
            <ac:spMk id="22" creationId="{22B93201-E200-4039-304F-7B1EABFC3E56}"/>
          </ac:spMkLst>
        </pc:spChg>
        <pc:picChg chg="mod">
          <ac:chgData name="Coble, Deborah A" userId="S::dcoble@blm.gov::edb799e7-acd2-4d1e-a010-893bd14d0664" providerId="AD" clId="Web-{5D4EBE0C-3026-B2F1-EEAC-ABC2C55167E2}" dt="2023-11-29T23:05:15.585" v="136" actId="1076"/>
          <ac:picMkLst>
            <pc:docMk/>
            <pc:sldMk cId="1172781995" sldId="283"/>
            <ac:picMk id="18" creationId="{BC4CF7E0-E4DC-CCCE-74BE-98EE1F06DEC0}"/>
          </ac:picMkLst>
        </pc:picChg>
      </pc:sldChg>
    </pc:docChg>
  </pc:docChgLst>
  <pc:docChgLst>
    <pc:chgData name="Janson, Brian D" userId="17869c82-e820-4f0b-9ef4-6bb812314540" providerId="ADAL" clId="{9F70D1DC-B0DB-4A7B-81B6-42AB3BD3A21B}"/>
    <pc:docChg chg="delSld modSld sldOrd">
      <pc:chgData name="Janson, Brian D" userId="17869c82-e820-4f0b-9ef4-6bb812314540" providerId="ADAL" clId="{9F70D1DC-B0DB-4A7B-81B6-42AB3BD3A21B}" dt="2023-11-01T23:29:31.766" v="11" actId="20577"/>
      <pc:docMkLst>
        <pc:docMk/>
      </pc:docMkLst>
      <pc:sldChg chg="modSp mod">
        <pc:chgData name="Janson, Brian D" userId="17869c82-e820-4f0b-9ef4-6bb812314540" providerId="ADAL" clId="{9F70D1DC-B0DB-4A7B-81B6-42AB3BD3A21B}" dt="2023-10-26T18:45:49.105" v="6" actId="14100"/>
        <pc:sldMkLst>
          <pc:docMk/>
          <pc:sldMk cId="0" sldId="256"/>
        </pc:sldMkLst>
        <pc:spChg chg="mod">
          <ac:chgData name="Janson, Brian D" userId="17869c82-e820-4f0b-9ef4-6bb812314540" providerId="ADAL" clId="{9F70D1DC-B0DB-4A7B-81B6-42AB3BD3A21B}" dt="2023-10-26T18:45:49.105" v="6" actId="14100"/>
          <ac:spMkLst>
            <pc:docMk/>
            <pc:sldMk cId="0" sldId="256"/>
            <ac:spMk id="2" creationId="{71838A05-F265-A2C9-797C-7AFDA40FFD71}"/>
          </ac:spMkLst>
        </pc:spChg>
      </pc:sldChg>
      <pc:sldChg chg="modSp mod">
        <pc:chgData name="Janson, Brian D" userId="17869c82-e820-4f0b-9ef4-6bb812314540" providerId="ADAL" clId="{9F70D1DC-B0DB-4A7B-81B6-42AB3BD3A21B}" dt="2023-11-01T23:24:25.464" v="8" actId="6549"/>
        <pc:sldMkLst>
          <pc:docMk/>
          <pc:sldMk cId="0" sldId="260"/>
        </pc:sldMkLst>
        <pc:spChg chg="mod">
          <ac:chgData name="Janson, Brian D" userId="17869c82-e820-4f0b-9ef4-6bb812314540" providerId="ADAL" clId="{9F70D1DC-B0DB-4A7B-81B6-42AB3BD3A21B}" dt="2023-11-01T23:24:25.464" v="8" actId="6549"/>
          <ac:spMkLst>
            <pc:docMk/>
            <pc:sldMk cId="0" sldId="260"/>
            <ac:spMk id="2" creationId="{FA48979D-6523-4961-B084-DF1DDDD7D03D}"/>
          </ac:spMkLst>
        </pc:spChg>
      </pc:sldChg>
      <pc:sldChg chg="del ord">
        <pc:chgData name="Janson, Brian D" userId="17869c82-e820-4f0b-9ef4-6bb812314540" providerId="ADAL" clId="{9F70D1DC-B0DB-4A7B-81B6-42AB3BD3A21B}" dt="2023-10-26T18:06:09.288" v="1" actId="47"/>
        <pc:sldMkLst>
          <pc:docMk/>
          <pc:sldMk cId="0" sldId="263"/>
        </pc:sldMkLst>
      </pc:sldChg>
      <pc:sldChg chg="modSp mod">
        <pc:chgData name="Janson, Brian D" userId="17869c82-e820-4f0b-9ef4-6bb812314540" providerId="ADAL" clId="{9F70D1DC-B0DB-4A7B-81B6-42AB3BD3A21B}" dt="2023-11-01T23:29:31.766" v="11" actId="20577"/>
        <pc:sldMkLst>
          <pc:docMk/>
          <pc:sldMk cId="3279567" sldId="265"/>
        </pc:sldMkLst>
        <pc:spChg chg="mod">
          <ac:chgData name="Janson, Brian D" userId="17869c82-e820-4f0b-9ef4-6bb812314540" providerId="ADAL" clId="{9F70D1DC-B0DB-4A7B-81B6-42AB3BD3A21B}" dt="2023-11-01T23:29:31.766" v="11" actId="20577"/>
          <ac:spMkLst>
            <pc:docMk/>
            <pc:sldMk cId="3279567" sldId="265"/>
            <ac:spMk id="17" creationId="{C2DDFE45-8BB3-F686-B8D6-A98D05750B54}"/>
          </ac:spMkLst>
        </pc:spChg>
      </pc:sldChg>
      <pc:sldChg chg="modSp mod">
        <pc:chgData name="Janson, Brian D" userId="17869c82-e820-4f0b-9ef4-6bb812314540" providerId="ADAL" clId="{9F70D1DC-B0DB-4A7B-81B6-42AB3BD3A21B}" dt="2023-10-26T18:46:41.844" v="7" actId="14100"/>
        <pc:sldMkLst>
          <pc:docMk/>
          <pc:sldMk cId="2566921393" sldId="285"/>
        </pc:sldMkLst>
        <pc:spChg chg="mod">
          <ac:chgData name="Janson, Brian D" userId="17869c82-e820-4f0b-9ef4-6bb812314540" providerId="ADAL" clId="{9F70D1DC-B0DB-4A7B-81B6-42AB3BD3A21B}" dt="2023-10-26T18:46:41.844" v="7" actId="14100"/>
          <ac:spMkLst>
            <pc:docMk/>
            <pc:sldMk cId="2566921393" sldId="285"/>
            <ac:spMk id="15" creationId="{9402A68F-65CF-A0C2-E38F-76995130FF16}"/>
          </ac:spMkLst>
        </pc:spChg>
      </pc:sldChg>
    </pc:docChg>
  </pc:docChgLst>
  <pc:docChgLst>
    <pc:chgData name="Coble, Deborah A" userId="S::dcoble@blm.gov::edb799e7-acd2-4d1e-a010-893bd14d0664" providerId="AD" clId="Web-{FF0ADA07-2C6F-4D34-3414-F8B19F089D5D}"/>
    <pc:docChg chg="mod modSld">
      <pc:chgData name="Coble, Deborah A" userId="S::dcoble@blm.gov::edb799e7-acd2-4d1e-a010-893bd14d0664" providerId="AD" clId="Web-{FF0ADA07-2C6F-4D34-3414-F8B19F089D5D}" dt="2023-09-12T17:16:32.875" v="28"/>
      <pc:docMkLst>
        <pc:docMk/>
      </pc:docMkLst>
      <pc:sldChg chg="modSp">
        <pc:chgData name="Coble, Deborah A" userId="S::dcoble@blm.gov::edb799e7-acd2-4d1e-a010-893bd14d0664" providerId="AD" clId="Web-{FF0ADA07-2C6F-4D34-3414-F8B19F089D5D}" dt="2023-09-12T17:10:44.039" v="4" actId="20577"/>
        <pc:sldMkLst>
          <pc:docMk/>
          <pc:sldMk cId="0" sldId="262"/>
        </pc:sldMkLst>
        <pc:spChg chg="mod">
          <ac:chgData name="Coble, Deborah A" userId="S::dcoble@blm.gov::edb799e7-acd2-4d1e-a010-893bd14d0664" providerId="AD" clId="Web-{FF0ADA07-2C6F-4D34-3414-F8B19F089D5D}" dt="2023-09-12T17:10:44.039" v="4" actId="20577"/>
          <ac:spMkLst>
            <pc:docMk/>
            <pc:sldMk cId="0" sldId="262"/>
            <ac:spMk id="2" creationId="{6696D1E5-565A-AD95-F365-0C38760D01CE}"/>
          </ac:spMkLst>
        </pc:spChg>
      </pc:sldChg>
      <pc:sldChg chg="addCm">
        <pc:chgData name="Coble, Deborah A" userId="S::dcoble@blm.gov::edb799e7-acd2-4d1e-a010-893bd14d0664" providerId="AD" clId="Web-{FF0ADA07-2C6F-4D34-3414-F8B19F089D5D}" dt="2023-09-12T17:11:08.930" v="6"/>
        <pc:sldMkLst>
          <pc:docMk/>
          <pc:sldMk cId="0" sldId="26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1:08.930" v="6"/>
              <pc2:cmMkLst xmlns:pc2="http://schemas.microsoft.com/office/powerpoint/2019/9/main/command">
                <pc:docMk/>
                <pc:sldMk cId="0" sldId="263"/>
                <pc2:cmMk id="{8F6F1E50-9E02-48A5-A39F-6762F1ADF367}"/>
              </pc2:cmMkLst>
            </pc226:cmChg>
          </p:ext>
        </pc:extLst>
      </pc:sldChg>
      <pc:sldChg chg="addCm">
        <pc:chgData name="Coble, Deborah A" userId="S::dcoble@blm.gov::edb799e7-acd2-4d1e-a010-893bd14d0664" providerId="AD" clId="Web-{FF0ADA07-2C6F-4D34-3414-F8B19F089D5D}" dt="2023-09-12T17:11:23.508" v="7"/>
        <pc:sldMkLst>
          <pc:docMk/>
          <pc:sldMk cId="2838131429" sldId="26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1:23.508" v="7"/>
              <pc2:cmMkLst xmlns:pc2="http://schemas.microsoft.com/office/powerpoint/2019/9/main/command">
                <pc:docMk/>
                <pc:sldMk cId="2838131429" sldId="264"/>
                <pc2:cmMk id="{36E0BA35-7C2F-449D-91BF-929F0BBDF90C}"/>
              </pc2:cmMkLst>
            </pc226:cmChg>
          </p:ext>
        </pc:extLst>
      </pc:sldChg>
      <pc:sldChg chg="addCm">
        <pc:chgData name="Coble, Deborah A" userId="S::dcoble@blm.gov::edb799e7-acd2-4d1e-a010-893bd14d0664" providerId="AD" clId="Web-{FF0ADA07-2C6F-4D34-3414-F8B19F089D5D}" dt="2023-09-12T17:11:42.259" v="8"/>
        <pc:sldMkLst>
          <pc:docMk/>
          <pc:sldMk cId="3279567" sldId="26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1:42.259" v="8"/>
              <pc2:cmMkLst xmlns:pc2="http://schemas.microsoft.com/office/powerpoint/2019/9/main/command">
                <pc:docMk/>
                <pc:sldMk cId="3279567" sldId="265"/>
                <pc2:cmMk id="{98B01E61-EA92-42C1-B599-A1E944EFE995}"/>
              </pc2:cmMkLst>
            </pc226:cmChg>
          </p:ext>
        </pc:extLst>
      </pc:sldChg>
      <pc:sldChg chg="addCm">
        <pc:chgData name="Coble, Deborah A" userId="S::dcoble@blm.gov::edb799e7-acd2-4d1e-a010-893bd14d0664" providerId="AD" clId="Web-{FF0ADA07-2C6F-4D34-3414-F8B19F089D5D}" dt="2023-09-12T17:11:59.259" v="9"/>
        <pc:sldMkLst>
          <pc:docMk/>
          <pc:sldMk cId="2639967524" sldId="266"/>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1:59.259" v="9"/>
              <pc2:cmMkLst xmlns:pc2="http://schemas.microsoft.com/office/powerpoint/2019/9/main/command">
                <pc:docMk/>
                <pc:sldMk cId="2639967524" sldId="266"/>
                <pc2:cmMk id="{4135C255-F68D-47B1-B7D1-3706A03F0602}"/>
              </pc2:cmMkLst>
            </pc226:cmChg>
          </p:ext>
        </pc:extLst>
      </pc:sldChg>
      <pc:sldChg chg="addCm">
        <pc:chgData name="Coble, Deborah A" userId="S::dcoble@blm.gov::edb799e7-acd2-4d1e-a010-893bd14d0664" providerId="AD" clId="Web-{FF0ADA07-2C6F-4D34-3414-F8B19F089D5D}" dt="2023-09-12T17:12:12.244" v="10"/>
        <pc:sldMkLst>
          <pc:docMk/>
          <pc:sldMk cId="554477344" sldId="26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2:12.244" v="10"/>
              <pc2:cmMkLst xmlns:pc2="http://schemas.microsoft.com/office/powerpoint/2019/9/main/command">
                <pc:docMk/>
                <pc:sldMk cId="554477344" sldId="267"/>
                <pc2:cmMk id="{C2BEC7E3-F935-4CEA-BEC6-655A93CB9F7F}"/>
              </pc2:cmMkLst>
            </pc226:cmChg>
          </p:ext>
        </pc:extLst>
      </pc:sldChg>
      <pc:sldChg chg="addCm">
        <pc:chgData name="Coble, Deborah A" userId="S::dcoble@blm.gov::edb799e7-acd2-4d1e-a010-893bd14d0664" providerId="AD" clId="Web-{FF0ADA07-2C6F-4D34-3414-F8B19F089D5D}" dt="2023-09-12T17:12:22.775" v="11"/>
        <pc:sldMkLst>
          <pc:docMk/>
          <pc:sldMk cId="2783511220" sldId="26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2:22.775" v="11"/>
              <pc2:cmMkLst xmlns:pc2="http://schemas.microsoft.com/office/powerpoint/2019/9/main/command">
                <pc:docMk/>
                <pc:sldMk cId="2783511220" sldId="268"/>
                <pc2:cmMk id="{75FF044F-47A5-477E-848E-71CB4FC932C0}"/>
              </pc2:cmMkLst>
            </pc226:cmChg>
          </p:ext>
        </pc:extLst>
      </pc:sldChg>
      <pc:sldChg chg="addCm">
        <pc:chgData name="Coble, Deborah A" userId="S::dcoble@blm.gov::edb799e7-acd2-4d1e-a010-893bd14d0664" providerId="AD" clId="Web-{FF0ADA07-2C6F-4D34-3414-F8B19F089D5D}" dt="2023-09-12T17:12:35.760" v="12"/>
        <pc:sldMkLst>
          <pc:docMk/>
          <pc:sldMk cId="227739613" sldId="26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2:35.760" v="12"/>
              <pc2:cmMkLst xmlns:pc2="http://schemas.microsoft.com/office/powerpoint/2019/9/main/command">
                <pc:docMk/>
                <pc:sldMk cId="227739613" sldId="269"/>
                <pc2:cmMk id="{B30CE559-2D6E-4FB8-8938-96AA0E67142C}"/>
              </pc2:cmMkLst>
            </pc226:cmChg>
          </p:ext>
        </pc:extLst>
      </pc:sldChg>
      <pc:sldChg chg="addCm">
        <pc:chgData name="Coble, Deborah A" userId="S::dcoble@blm.gov::edb799e7-acd2-4d1e-a010-893bd14d0664" providerId="AD" clId="Web-{FF0ADA07-2C6F-4D34-3414-F8B19F089D5D}" dt="2023-09-12T17:12:46.854" v="13"/>
        <pc:sldMkLst>
          <pc:docMk/>
          <pc:sldMk cId="861598445" sldId="27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2:46.854" v="13"/>
              <pc2:cmMkLst xmlns:pc2="http://schemas.microsoft.com/office/powerpoint/2019/9/main/command">
                <pc:docMk/>
                <pc:sldMk cId="861598445" sldId="270"/>
                <pc2:cmMk id="{277AFF86-4C58-449D-A143-FECF79260B01}"/>
              </pc2:cmMkLst>
            </pc226:cmChg>
          </p:ext>
        </pc:extLst>
      </pc:sldChg>
      <pc:sldChg chg="addCm">
        <pc:chgData name="Coble, Deborah A" userId="S::dcoble@blm.gov::edb799e7-acd2-4d1e-a010-893bd14d0664" providerId="AD" clId="Web-{FF0ADA07-2C6F-4D34-3414-F8B19F089D5D}" dt="2023-09-12T17:12:55.385" v="14"/>
        <pc:sldMkLst>
          <pc:docMk/>
          <pc:sldMk cId="2518817368" sldId="27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2:55.385" v="14"/>
              <pc2:cmMkLst xmlns:pc2="http://schemas.microsoft.com/office/powerpoint/2019/9/main/command">
                <pc:docMk/>
                <pc:sldMk cId="2518817368" sldId="271"/>
                <pc2:cmMk id="{4CD8B544-1D30-4990-9F84-57D7F49EAADA}"/>
              </pc2:cmMkLst>
            </pc226:cmChg>
          </p:ext>
        </pc:extLst>
      </pc:sldChg>
      <pc:sldChg chg="addCm">
        <pc:chgData name="Coble, Deborah A" userId="S::dcoble@blm.gov::edb799e7-acd2-4d1e-a010-893bd14d0664" providerId="AD" clId="Web-{FF0ADA07-2C6F-4D34-3414-F8B19F089D5D}" dt="2023-09-12T17:13:04.464" v="15"/>
        <pc:sldMkLst>
          <pc:docMk/>
          <pc:sldMk cId="242960595" sldId="27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3:04.464" v="15"/>
              <pc2:cmMkLst xmlns:pc2="http://schemas.microsoft.com/office/powerpoint/2019/9/main/command">
                <pc:docMk/>
                <pc:sldMk cId="242960595" sldId="272"/>
                <pc2:cmMk id="{4D70E6DE-8FFF-446C-86AC-A86EFF5F43E6}"/>
              </pc2:cmMkLst>
            </pc226:cmChg>
          </p:ext>
        </pc:extLst>
      </pc:sldChg>
      <pc:sldChg chg="addCm">
        <pc:chgData name="Coble, Deborah A" userId="S::dcoble@blm.gov::edb799e7-acd2-4d1e-a010-893bd14d0664" providerId="AD" clId="Web-{FF0ADA07-2C6F-4D34-3414-F8B19F089D5D}" dt="2023-09-12T17:13:16.152" v="16"/>
        <pc:sldMkLst>
          <pc:docMk/>
          <pc:sldMk cId="3385034708" sldId="27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3:16.152" v="16"/>
              <pc2:cmMkLst xmlns:pc2="http://schemas.microsoft.com/office/powerpoint/2019/9/main/command">
                <pc:docMk/>
                <pc:sldMk cId="3385034708" sldId="273"/>
                <pc2:cmMk id="{81D333F4-F84E-42F5-B86C-3A2C9706A5FE}"/>
              </pc2:cmMkLst>
            </pc226:cmChg>
          </p:ext>
        </pc:extLst>
      </pc:sldChg>
      <pc:sldChg chg="addCm">
        <pc:chgData name="Coble, Deborah A" userId="S::dcoble@blm.gov::edb799e7-acd2-4d1e-a010-893bd14d0664" providerId="AD" clId="Web-{FF0ADA07-2C6F-4D34-3414-F8B19F089D5D}" dt="2023-09-12T17:13:32.058" v="17"/>
        <pc:sldMkLst>
          <pc:docMk/>
          <pc:sldMk cId="1254911328" sldId="27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3:32.058" v="17"/>
              <pc2:cmMkLst xmlns:pc2="http://schemas.microsoft.com/office/powerpoint/2019/9/main/command">
                <pc:docMk/>
                <pc:sldMk cId="1254911328" sldId="274"/>
                <pc2:cmMk id="{0C9528CB-BE2A-401D-A534-7EF1D1B08E90}"/>
              </pc2:cmMkLst>
            </pc226:cmChg>
          </p:ext>
        </pc:extLst>
      </pc:sldChg>
      <pc:sldChg chg="addCm">
        <pc:chgData name="Coble, Deborah A" userId="S::dcoble@blm.gov::edb799e7-acd2-4d1e-a010-893bd14d0664" providerId="AD" clId="Web-{FF0ADA07-2C6F-4D34-3414-F8B19F089D5D}" dt="2023-09-12T17:13:54.637" v="18"/>
        <pc:sldMkLst>
          <pc:docMk/>
          <pc:sldMk cId="991595030" sldId="27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3:54.637" v="18"/>
              <pc2:cmMkLst xmlns:pc2="http://schemas.microsoft.com/office/powerpoint/2019/9/main/command">
                <pc:docMk/>
                <pc:sldMk cId="991595030" sldId="275"/>
                <pc2:cmMk id="{02554E78-526C-41AC-B919-A1381F11747F}"/>
              </pc2:cmMkLst>
            </pc226:cmChg>
          </p:ext>
        </pc:extLst>
      </pc:sldChg>
      <pc:sldChg chg="addCm">
        <pc:chgData name="Coble, Deborah A" userId="S::dcoble@blm.gov::edb799e7-acd2-4d1e-a010-893bd14d0664" providerId="AD" clId="Web-{FF0ADA07-2C6F-4D34-3414-F8B19F089D5D}" dt="2023-09-12T17:14:02.871" v="19"/>
        <pc:sldMkLst>
          <pc:docMk/>
          <pc:sldMk cId="3281851235" sldId="276"/>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4:02.871" v="19"/>
              <pc2:cmMkLst xmlns:pc2="http://schemas.microsoft.com/office/powerpoint/2019/9/main/command">
                <pc:docMk/>
                <pc:sldMk cId="3281851235" sldId="276"/>
                <pc2:cmMk id="{7773D6B2-819A-48FC-8FAE-AAA8E64BC785}"/>
              </pc2:cmMkLst>
            </pc226:cmChg>
          </p:ext>
        </pc:extLst>
      </pc:sldChg>
      <pc:sldChg chg="addCm">
        <pc:chgData name="Coble, Deborah A" userId="S::dcoble@blm.gov::edb799e7-acd2-4d1e-a010-893bd14d0664" providerId="AD" clId="Web-{FF0ADA07-2C6F-4D34-3414-F8B19F089D5D}" dt="2023-09-12T17:14:14.012" v="20"/>
        <pc:sldMkLst>
          <pc:docMk/>
          <pc:sldMk cId="3330953175" sldId="27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4:14.012" v="20"/>
              <pc2:cmMkLst xmlns:pc2="http://schemas.microsoft.com/office/powerpoint/2019/9/main/command">
                <pc:docMk/>
                <pc:sldMk cId="3330953175" sldId="277"/>
                <pc2:cmMk id="{BC624FD2-11E9-45C9-986B-FE2948B41571}"/>
              </pc2:cmMkLst>
            </pc226:cmChg>
          </p:ext>
        </pc:extLst>
      </pc:sldChg>
      <pc:sldChg chg="addCm">
        <pc:chgData name="Coble, Deborah A" userId="S::dcoble@blm.gov::edb799e7-acd2-4d1e-a010-893bd14d0664" providerId="AD" clId="Web-{FF0ADA07-2C6F-4D34-3414-F8B19F089D5D}" dt="2023-09-12T17:15:25.889" v="21"/>
        <pc:sldMkLst>
          <pc:docMk/>
          <pc:sldMk cId="3810644443" sldId="27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5:25.889" v="21"/>
              <pc2:cmMkLst xmlns:pc2="http://schemas.microsoft.com/office/powerpoint/2019/9/main/command">
                <pc:docMk/>
                <pc:sldMk cId="3810644443" sldId="278"/>
                <pc2:cmMk id="{B9B622C2-EE01-489F-96B3-BD247C6D9FDB}"/>
              </pc2:cmMkLst>
            </pc226:cmChg>
          </p:ext>
        </pc:extLst>
      </pc:sldChg>
      <pc:sldChg chg="addCm">
        <pc:chgData name="Coble, Deborah A" userId="S::dcoble@blm.gov::edb799e7-acd2-4d1e-a010-893bd14d0664" providerId="AD" clId="Web-{FF0ADA07-2C6F-4D34-3414-F8B19F089D5D}" dt="2023-09-12T17:15:35.420" v="22"/>
        <pc:sldMkLst>
          <pc:docMk/>
          <pc:sldMk cId="1255621425" sldId="27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5:35.420" v="22"/>
              <pc2:cmMkLst xmlns:pc2="http://schemas.microsoft.com/office/powerpoint/2019/9/main/command">
                <pc:docMk/>
                <pc:sldMk cId="1255621425" sldId="279"/>
                <pc2:cmMk id="{4681B06D-A0D9-46D1-9DF1-B1921FD4F89B}"/>
              </pc2:cmMkLst>
            </pc226:cmChg>
          </p:ext>
        </pc:extLst>
      </pc:sldChg>
      <pc:sldChg chg="addCm">
        <pc:chgData name="Coble, Deborah A" userId="S::dcoble@blm.gov::edb799e7-acd2-4d1e-a010-893bd14d0664" providerId="AD" clId="Web-{FF0ADA07-2C6F-4D34-3414-F8B19F089D5D}" dt="2023-09-12T17:15:44.061" v="23"/>
        <pc:sldMkLst>
          <pc:docMk/>
          <pc:sldMk cId="2083493476" sldId="28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5:44.061" v="23"/>
              <pc2:cmMkLst xmlns:pc2="http://schemas.microsoft.com/office/powerpoint/2019/9/main/command">
                <pc:docMk/>
                <pc:sldMk cId="2083493476" sldId="280"/>
                <pc2:cmMk id="{2D608660-2F5C-4881-97F3-C76B38815B35}"/>
              </pc2:cmMkLst>
            </pc226:cmChg>
          </p:ext>
        </pc:extLst>
      </pc:sldChg>
      <pc:sldChg chg="addCm">
        <pc:chgData name="Coble, Deborah A" userId="S::dcoble@blm.gov::edb799e7-acd2-4d1e-a010-893bd14d0664" providerId="AD" clId="Web-{FF0ADA07-2C6F-4D34-3414-F8B19F089D5D}" dt="2023-09-12T17:15:54.546" v="24"/>
        <pc:sldMkLst>
          <pc:docMk/>
          <pc:sldMk cId="16135054" sldId="28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5:54.546" v="24"/>
              <pc2:cmMkLst xmlns:pc2="http://schemas.microsoft.com/office/powerpoint/2019/9/main/command">
                <pc:docMk/>
                <pc:sldMk cId="16135054" sldId="281"/>
                <pc2:cmMk id="{1027F95C-2E69-4F41-8B24-70B9EABF02C5}"/>
              </pc2:cmMkLst>
            </pc226:cmChg>
          </p:ext>
        </pc:extLst>
      </pc:sldChg>
      <pc:sldChg chg="addCm">
        <pc:chgData name="Coble, Deborah A" userId="S::dcoble@blm.gov::edb799e7-acd2-4d1e-a010-893bd14d0664" providerId="AD" clId="Web-{FF0ADA07-2C6F-4D34-3414-F8B19F089D5D}" dt="2023-09-12T17:16:03.265" v="25"/>
        <pc:sldMkLst>
          <pc:docMk/>
          <pc:sldMk cId="4100123144" sldId="28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6:03.265" v="25"/>
              <pc2:cmMkLst xmlns:pc2="http://schemas.microsoft.com/office/powerpoint/2019/9/main/command">
                <pc:docMk/>
                <pc:sldMk cId="4100123144" sldId="282"/>
                <pc2:cmMk id="{923AB6EB-BCF1-4793-B466-1BB4C1CC46B9}"/>
              </pc2:cmMkLst>
            </pc226:cmChg>
          </p:ext>
        </pc:extLst>
      </pc:sldChg>
      <pc:sldChg chg="addCm">
        <pc:chgData name="Coble, Deborah A" userId="S::dcoble@blm.gov::edb799e7-acd2-4d1e-a010-893bd14d0664" providerId="AD" clId="Web-{FF0ADA07-2C6F-4D34-3414-F8B19F089D5D}" dt="2023-09-12T17:16:11.718" v="26"/>
        <pc:sldMkLst>
          <pc:docMk/>
          <pc:sldMk cId="1172781995" sldId="28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6:11.718" v="26"/>
              <pc2:cmMkLst xmlns:pc2="http://schemas.microsoft.com/office/powerpoint/2019/9/main/command">
                <pc:docMk/>
                <pc:sldMk cId="1172781995" sldId="283"/>
                <pc2:cmMk id="{779F0B8D-56CA-48A6-842E-A7151C119A11}"/>
              </pc2:cmMkLst>
            </pc226:cmChg>
          </p:ext>
        </pc:extLst>
      </pc:sldChg>
      <pc:sldChg chg="addCm">
        <pc:chgData name="Coble, Deborah A" userId="S::dcoble@blm.gov::edb799e7-acd2-4d1e-a010-893bd14d0664" providerId="AD" clId="Web-{FF0ADA07-2C6F-4D34-3414-F8B19F089D5D}" dt="2023-09-12T17:16:22.984" v="27"/>
        <pc:sldMkLst>
          <pc:docMk/>
          <pc:sldMk cId="634178056" sldId="28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6:22.984" v="27"/>
              <pc2:cmMkLst xmlns:pc2="http://schemas.microsoft.com/office/powerpoint/2019/9/main/command">
                <pc:docMk/>
                <pc:sldMk cId="634178056" sldId="284"/>
                <pc2:cmMk id="{3591B218-2C9D-48BE-A2F7-BC97C0773456}"/>
              </pc2:cmMkLst>
            </pc226:cmChg>
          </p:ext>
        </pc:extLst>
      </pc:sldChg>
      <pc:sldChg chg="addCm">
        <pc:chgData name="Coble, Deborah A" userId="S::dcoble@blm.gov::edb799e7-acd2-4d1e-a010-893bd14d0664" providerId="AD" clId="Web-{FF0ADA07-2C6F-4D34-3414-F8B19F089D5D}" dt="2023-09-12T17:16:32.875" v="28"/>
        <pc:sldMkLst>
          <pc:docMk/>
          <pc:sldMk cId="2566921393" sldId="28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FF0ADA07-2C6F-4D34-3414-F8B19F089D5D}" dt="2023-09-12T17:16:32.875" v="28"/>
              <pc2:cmMkLst xmlns:pc2="http://schemas.microsoft.com/office/powerpoint/2019/9/main/command">
                <pc:docMk/>
                <pc:sldMk cId="2566921393" sldId="285"/>
                <pc2:cmMk id="{9199152B-1844-4755-9FEB-E6D8126700EB}"/>
              </pc2:cmMkLst>
            </pc226:cmChg>
          </p:ext>
        </pc:extLst>
      </pc:sldChg>
    </pc:docChg>
  </pc:docChgLst>
  <pc:docChgLst>
    <pc:chgData name="Croot, Abigail M" userId="S::acroot@blm.gov::4ae530aa-011b-4fa1-8c72-ffb1e809e6cc" providerId="AD" clId="Web-{5D1B0066-8AA6-56EA-6D58-ACA5300F79E6}"/>
    <pc:docChg chg="addSld delSld modSld">
      <pc:chgData name="Croot, Abigail M" userId="S::acroot@blm.gov::4ae530aa-011b-4fa1-8c72-ffb1e809e6cc" providerId="AD" clId="Web-{5D1B0066-8AA6-56EA-6D58-ACA5300F79E6}" dt="2023-08-04T23:07:40.107" v="441" actId="20577"/>
      <pc:docMkLst>
        <pc:docMk/>
      </pc:docMkLst>
      <pc:sldChg chg="addSp modSp new">
        <pc:chgData name="Croot, Abigail M" userId="S::acroot@blm.gov::4ae530aa-011b-4fa1-8c72-ffb1e809e6cc" providerId="AD" clId="Web-{5D1B0066-8AA6-56EA-6D58-ACA5300F79E6}" dt="2023-08-04T23:02:40.584" v="112" actId="20577"/>
        <pc:sldMkLst>
          <pc:docMk/>
          <pc:sldMk cId="2838131429" sldId="264"/>
        </pc:sldMkLst>
        <pc:spChg chg="mod">
          <ac:chgData name="Croot, Abigail M" userId="S::acroot@blm.gov::4ae530aa-011b-4fa1-8c72-ffb1e809e6cc" providerId="AD" clId="Web-{5D1B0066-8AA6-56EA-6D58-ACA5300F79E6}" dt="2023-08-04T23:02:40.584" v="112" actId="20577"/>
          <ac:spMkLst>
            <pc:docMk/>
            <pc:sldMk cId="2838131429" sldId="264"/>
            <ac:spMk id="2" creationId="{BD83F052-63F6-F877-ADB3-E895A65A9E1E}"/>
          </ac:spMkLst>
        </pc:spChg>
        <pc:picChg chg="add mod">
          <ac:chgData name="Croot, Abigail M" userId="S::acroot@blm.gov::4ae530aa-011b-4fa1-8c72-ffb1e809e6cc" providerId="AD" clId="Web-{5D1B0066-8AA6-56EA-6D58-ACA5300F79E6}" dt="2023-08-04T22:44:20.714" v="12" actId="14100"/>
          <ac:picMkLst>
            <pc:docMk/>
            <pc:sldMk cId="2838131429" sldId="264"/>
            <ac:picMk id="4" creationId="{1D2C0190-D777-47F5-7441-C53E101C267D}"/>
          </ac:picMkLst>
        </pc:picChg>
      </pc:sldChg>
      <pc:sldChg chg="addSp modSp new">
        <pc:chgData name="Croot, Abigail M" userId="S::acroot@blm.gov::4ae530aa-011b-4fa1-8c72-ffb1e809e6cc" providerId="AD" clId="Web-{5D1B0066-8AA6-56EA-6D58-ACA5300F79E6}" dt="2023-08-04T23:02:48.881" v="131" actId="20577"/>
        <pc:sldMkLst>
          <pc:docMk/>
          <pc:sldMk cId="3279567" sldId="265"/>
        </pc:sldMkLst>
        <pc:spChg chg="mod">
          <ac:chgData name="Croot, Abigail M" userId="S::acroot@blm.gov::4ae530aa-011b-4fa1-8c72-ffb1e809e6cc" providerId="AD" clId="Web-{5D1B0066-8AA6-56EA-6D58-ACA5300F79E6}" dt="2023-08-04T23:02:48.881" v="131" actId="20577"/>
          <ac:spMkLst>
            <pc:docMk/>
            <pc:sldMk cId="3279567" sldId="265"/>
            <ac:spMk id="2" creationId="{FB0C1FC7-C260-AC27-2CEB-6386C5D273E5}"/>
          </ac:spMkLst>
        </pc:spChg>
        <pc:picChg chg="add mod">
          <ac:chgData name="Croot, Abigail M" userId="S::acroot@blm.gov::4ae530aa-011b-4fa1-8c72-ffb1e809e6cc" providerId="AD" clId="Web-{5D1B0066-8AA6-56EA-6D58-ACA5300F79E6}" dt="2023-08-04T22:45:05.558" v="15" actId="14100"/>
          <ac:picMkLst>
            <pc:docMk/>
            <pc:sldMk cId="3279567" sldId="265"/>
            <ac:picMk id="4" creationId="{433D3C2F-3A16-0302-FE06-DA8CDE2E9C1A}"/>
          </ac:picMkLst>
        </pc:picChg>
      </pc:sldChg>
      <pc:sldChg chg="addSp modSp new">
        <pc:chgData name="Croot, Abigail M" userId="S::acroot@blm.gov::4ae530aa-011b-4fa1-8c72-ffb1e809e6cc" providerId="AD" clId="Web-{5D1B0066-8AA6-56EA-6D58-ACA5300F79E6}" dt="2023-08-04T23:03:20.038" v="175" actId="1076"/>
        <pc:sldMkLst>
          <pc:docMk/>
          <pc:sldMk cId="2639967524" sldId="266"/>
        </pc:sldMkLst>
        <pc:spChg chg="mod">
          <ac:chgData name="Croot, Abigail M" userId="S::acroot@blm.gov::4ae530aa-011b-4fa1-8c72-ffb1e809e6cc" providerId="AD" clId="Web-{5D1B0066-8AA6-56EA-6D58-ACA5300F79E6}" dt="2023-08-04T23:03:20.038" v="175" actId="1076"/>
          <ac:spMkLst>
            <pc:docMk/>
            <pc:sldMk cId="2639967524" sldId="266"/>
            <ac:spMk id="2" creationId="{453AD4C2-787A-3E77-0AA6-48E5D76C2D85}"/>
          </ac:spMkLst>
        </pc:spChg>
        <pc:picChg chg="add mod">
          <ac:chgData name="Croot, Abigail M" userId="S::acroot@blm.gov::4ae530aa-011b-4fa1-8c72-ffb1e809e6cc" providerId="AD" clId="Web-{5D1B0066-8AA6-56EA-6D58-ACA5300F79E6}" dt="2023-08-04T22:46:12.357" v="18" actId="14100"/>
          <ac:picMkLst>
            <pc:docMk/>
            <pc:sldMk cId="2639967524" sldId="266"/>
            <ac:picMk id="4" creationId="{62B2BFD8-AEA6-03E5-8135-6F1034B1D5B1}"/>
          </ac:picMkLst>
        </pc:picChg>
      </pc:sldChg>
      <pc:sldChg chg="addSp modSp new">
        <pc:chgData name="Croot, Abigail M" userId="S::acroot@blm.gov::4ae530aa-011b-4fa1-8c72-ffb1e809e6cc" providerId="AD" clId="Web-{5D1B0066-8AA6-56EA-6D58-ACA5300F79E6}" dt="2023-08-04T23:03:30.382" v="186" actId="20577"/>
        <pc:sldMkLst>
          <pc:docMk/>
          <pc:sldMk cId="554477344" sldId="267"/>
        </pc:sldMkLst>
        <pc:spChg chg="mod">
          <ac:chgData name="Croot, Abigail M" userId="S::acroot@blm.gov::4ae530aa-011b-4fa1-8c72-ffb1e809e6cc" providerId="AD" clId="Web-{5D1B0066-8AA6-56EA-6D58-ACA5300F79E6}" dt="2023-08-04T23:03:30.382" v="186" actId="20577"/>
          <ac:spMkLst>
            <pc:docMk/>
            <pc:sldMk cId="554477344" sldId="267"/>
            <ac:spMk id="2" creationId="{DB9A5D6A-E14B-379C-CC13-698DEDAEBD7F}"/>
          </ac:spMkLst>
        </pc:spChg>
        <pc:picChg chg="add mod">
          <ac:chgData name="Croot, Abigail M" userId="S::acroot@blm.gov::4ae530aa-011b-4fa1-8c72-ffb1e809e6cc" providerId="AD" clId="Web-{5D1B0066-8AA6-56EA-6D58-ACA5300F79E6}" dt="2023-08-04T22:46:55.733" v="21" actId="14100"/>
          <ac:picMkLst>
            <pc:docMk/>
            <pc:sldMk cId="554477344" sldId="267"/>
            <ac:picMk id="4" creationId="{75FC4364-7A37-BC27-B8AF-482AD59E6E3D}"/>
          </ac:picMkLst>
        </pc:picChg>
      </pc:sldChg>
      <pc:sldChg chg="addSp modSp new">
        <pc:chgData name="Croot, Abigail M" userId="S::acroot@blm.gov::4ae530aa-011b-4fa1-8c72-ffb1e809e6cc" providerId="AD" clId="Web-{5D1B0066-8AA6-56EA-6D58-ACA5300F79E6}" dt="2023-08-04T23:03:40.648" v="194" actId="20577"/>
        <pc:sldMkLst>
          <pc:docMk/>
          <pc:sldMk cId="2783511220" sldId="268"/>
        </pc:sldMkLst>
        <pc:spChg chg="mod">
          <ac:chgData name="Croot, Abigail M" userId="S::acroot@blm.gov::4ae530aa-011b-4fa1-8c72-ffb1e809e6cc" providerId="AD" clId="Web-{5D1B0066-8AA6-56EA-6D58-ACA5300F79E6}" dt="2023-08-04T23:03:40.648" v="194" actId="20577"/>
          <ac:spMkLst>
            <pc:docMk/>
            <pc:sldMk cId="2783511220" sldId="268"/>
            <ac:spMk id="2" creationId="{9C0D933B-9876-03F0-E513-90914E18D48C}"/>
          </ac:spMkLst>
        </pc:spChg>
        <pc:picChg chg="add mod">
          <ac:chgData name="Croot, Abigail M" userId="S::acroot@blm.gov::4ae530aa-011b-4fa1-8c72-ffb1e809e6cc" providerId="AD" clId="Web-{5D1B0066-8AA6-56EA-6D58-ACA5300F79E6}" dt="2023-08-04T22:47:41.625" v="24" actId="14100"/>
          <ac:picMkLst>
            <pc:docMk/>
            <pc:sldMk cId="2783511220" sldId="268"/>
            <ac:picMk id="4" creationId="{67C59D01-2FC6-407B-AA8E-A8717A676F69}"/>
          </ac:picMkLst>
        </pc:picChg>
      </pc:sldChg>
      <pc:sldChg chg="addSp modSp new">
        <pc:chgData name="Croot, Abigail M" userId="S::acroot@blm.gov::4ae530aa-011b-4fa1-8c72-ffb1e809e6cc" providerId="AD" clId="Web-{5D1B0066-8AA6-56EA-6D58-ACA5300F79E6}" dt="2023-08-04T23:03:48.461" v="207" actId="20577"/>
        <pc:sldMkLst>
          <pc:docMk/>
          <pc:sldMk cId="227739613" sldId="269"/>
        </pc:sldMkLst>
        <pc:spChg chg="mod">
          <ac:chgData name="Croot, Abigail M" userId="S::acroot@blm.gov::4ae530aa-011b-4fa1-8c72-ffb1e809e6cc" providerId="AD" clId="Web-{5D1B0066-8AA6-56EA-6D58-ACA5300F79E6}" dt="2023-08-04T23:03:48.461" v="207" actId="20577"/>
          <ac:spMkLst>
            <pc:docMk/>
            <pc:sldMk cId="227739613" sldId="269"/>
            <ac:spMk id="2" creationId="{008E07D4-702D-E15D-AE9E-C1007259206B}"/>
          </ac:spMkLst>
        </pc:spChg>
        <pc:picChg chg="add mod">
          <ac:chgData name="Croot, Abigail M" userId="S::acroot@blm.gov::4ae530aa-011b-4fa1-8c72-ffb1e809e6cc" providerId="AD" clId="Web-{5D1B0066-8AA6-56EA-6D58-ACA5300F79E6}" dt="2023-08-04T22:48:33.220" v="27" actId="14100"/>
          <ac:picMkLst>
            <pc:docMk/>
            <pc:sldMk cId="227739613" sldId="269"/>
            <ac:picMk id="4" creationId="{E38D61BE-74E6-F59C-43F1-464EAAD5B3BB}"/>
          </ac:picMkLst>
        </pc:picChg>
      </pc:sldChg>
      <pc:sldChg chg="addSp modSp new">
        <pc:chgData name="Croot, Abigail M" userId="S::acroot@blm.gov::4ae530aa-011b-4fa1-8c72-ffb1e809e6cc" providerId="AD" clId="Web-{5D1B0066-8AA6-56EA-6D58-ACA5300F79E6}" dt="2023-08-04T23:04:00.773" v="225" actId="20577"/>
        <pc:sldMkLst>
          <pc:docMk/>
          <pc:sldMk cId="861598445" sldId="270"/>
        </pc:sldMkLst>
        <pc:spChg chg="mod">
          <ac:chgData name="Croot, Abigail M" userId="S::acroot@blm.gov::4ae530aa-011b-4fa1-8c72-ffb1e809e6cc" providerId="AD" clId="Web-{5D1B0066-8AA6-56EA-6D58-ACA5300F79E6}" dt="2023-08-04T23:04:00.773" v="225" actId="20577"/>
          <ac:spMkLst>
            <pc:docMk/>
            <pc:sldMk cId="861598445" sldId="270"/>
            <ac:spMk id="2" creationId="{06C62EEF-B35E-F29C-6769-AD14B9095909}"/>
          </ac:spMkLst>
        </pc:spChg>
        <pc:picChg chg="add mod">
          <ac:chgData name="Croot, Abigail M" userId="S::acroot@blm.gov::4ae530aa-011b-4fa1-8c72-ffb1e809e6cc" providerId="AD" clId="Web-{5D1B0066-8AA6-56EA-6D58-ACA5300F79E6}" dt="2023-08-04T22:49:08.721" v="30" actId="14100"/>
          <ac:picMkLst>
            <pc:docMk/>
            <pc:sldMk cId="861598445" sldId="270"/>
            <ac:picMk id="4" creationId="{FAB60723-5952-E364-F095-A4A127DCF6CB}"/>
          </ac:picMkLst>
        </pc:picChg>
      </pc:sldChg>
      <pc:sldChg chg="addSp modSp new">
        <pc:chgData name="Croot, Abigail M" userId="S::acroot@blm.gov::4ae530aa-011b-4fa1-8c72-ffb1e809e6cc" providerId="AD" clId="Web-{5D1B0066-8AA6-56EA-6D58-ACA5300F79E6}" dt="2023-08-04T23:04:07.930" v="234" actId="20577"/>
        <pc:sldMkLst>
          <pc:docMk/>
          <pc:sldMk cId="2518817368" sldId="271"/>
        </pc:sldMkLst>
        <pc:spChg chg="mod">
          <ac:chgData name="Croot, Abigail M" userId="S::acroot@blm.gov::4ae530aa-011b-4fa1-8c72-ffb1e809e6cc" providerId="AD" clId="Web-{5D1B0066-8AA6-56EA-6D58-ACA5300F79E6}" dt="2023-08-04T23:04:07.930" v="234" actId="20577"/>
          <ac:spMkLst>
            <pc:docMk/>
            <pc:sldMk cId="2518817368" sldId="271"/>
            <ac:spMk id="2" creationId="{A70D59C2-FFDE-BA0F-689A-961CA48C7D85}"/>
          </ac:spMkLst>
        </pc:spChg>
        <pc:picChg chg="add mod">
          <ac:chgData name="Croot, Abigail M" userId="S::acroot@blm.gov::4ae530aa-011b-4fa1-8c72-ffb1e809e6cc" providerId="AD" clId="Web-{5D1B0066-8AA6-56EA-6D58-ACA5300F79E6}" dt="2023-08-04T22:50:03.941" v="33" actId="14100"/>
          <ac:picMkLst>
            <pc:docMk/>
            <pc:sldMk cId="2518817368" sldId="271"/>
            <ac:picMk id="4" creationId="{E1478BCB-B9C4-CE16-ACEB-BCB528B33132}"/>
          </ac:picMkLst>
        </pc:picChg>
      </pc:sldChg>
      <pc:sldChg chg="addSp modSp new">
        <pc:chgData name="Croot, Abigail M" userId="S::acroot@blm.gov::4ae530aa-011b-4fa1-8c72-ffb1e809e6cc" providerId="AD" clId="Web-{5D1B0066-8AA6-56EA-6D58-ACA5300F79E6}" dt="2023-08-04T23:04:16.368" v="243" actId="20577"/>
        <pc:sldMkLst>
          <pc:docMk/>
          <pc:sldMk cId="242960595" sldId="272"/>
        </pc:sldMkLst>
        <pc:spChg chg="mod">
          <ac:chgData name="Croot, Abigail M" userId="S::acroot@blm.gov::4ae530aa-011b-4fa1-8c72-ffb1e809e6cc" providerId="AD" clId="Web-{5D1B0066-8AA6-56EA-6D58-ACA5300F79E6}" dt="2023-08-04T23:04:16.368" v="243" actId="20577"/>
          <ac:spMkLst>
            <pc:docMk/>
            <pc:sldMk cId="242960595" sldId="272"/>
            <ac:spMk id="2" creationId="{E54DB0D2-2D84-0823-9328-64062ADC4244}"/>
          </ac:spMkLst>
        </pc:spChg>
        <pc:picChg chg="add mod">
          <ac:chgData name="Croot, Abigail M" userId="S::acroot@blm.gov::4ae530aa-011b-4fa1-8c72-ffb1e809e6cc" providerId="AD" clId="Web-{5D1B0066-8AA6-56EA-6D58-ACA5300F79E6}" dt="2023-08-04T22:51:08.145" v="36" actId="14100"/>
          <ac:picMkLst>
            <pc:docMk/>
            <pc:sldMk cId="242960595" sldId="272"/>
            <ac:picMk id="4" creationId="{C9CA22B2-1E1F-B13C-1B93-E11C2AA9826C}"/>
          </ac:picMkLst>
        </pc:picChg>
      </pc:sldChg>
      <pc:sldChg chg="addSp modSp new">
        <pc:chgData name="Croot, Abigail M" userId="S::acroot@blm.gov::4ae530aa-011b-4fa1-8c72-ffb1e809e6cc" providerId="AD" clId="Web-{5D1B0066-8AA6-56EA-6D58-ACA5300F79E6}" dt="2023-08-04T23:04:27.680" v="254" actId="20577"/>
        <pc:sldMkLst>
          <pc:docMk/>
          <pc:sldMk cId="3385034708" sldId="273"/>
        </pc:sldMkLst>
        <pc:spChg chg="mod">
          <ac:chgData name="Croot, Abigail M" userId="S::acroot@blm.gov::4ae530aa-011b-4fa1-8c72-ffb1e809e6cc" providerId="AD" clId="Web-{5D1B0066-8AA6-56EA-6D58-ACA5300F79E6}" dt="2023-08-04T23:04:27.680" v="254" actId="20577"/>
          <ac:spMkLst>
            <pc:docMk/>
            <pc:sldMk cId="3385034708" sldId="273"/>
            <ac:spMk id="2" creationId="{3F12C93C-88AF-8AE4-C1BB-C9896FDE7A37}"/>
          </ac:spMkLst>
        </pc:spChg>
        <pc:picChg chg="add mod">
          <ac:chgData name="Croot, Abigail M" userId="S::acroot@blm.gov::4ae530aa-011b-4fa1-8c72-ffb1e809e6cc" providerId="AD" clId="Web-{5D1B0066-8AA6-56EA-6D58-ACA5300F79E6}" dt="2023-08-04T22:52:02.850" v="47" actId="14100"/>
          <ac:picMkLst>
            <pc:docMk/>
            <pc:sldMk cId="3385034708" sldId="273"/>
            <ac:picMk id="4" creationId="{04D88283-5943-DEE4-4A85-057CA67C1284}"/>
          </ac:picMkLst>
        </pc:picChg>
      </pc:sldChg>
      <pc:sldChg chg="addSp modSp new">
        <pc:chgData name="Croot, Abigail M" userId="S::acroot@blm.gov::4ae530aa-011b-4fa1-8c72-ffb1e809e6cc" providerId="AD" clId="Web-{5D1B0066-8AA6-56EA-6D58-ACA5300F79E6}" dt="2023-08-04T23:04:54.072" v="265" actId="20577"/>
        <pc:sldMkLst>
          <pc:docMk/>
          <pc:sldMk cId="1254911328" sldId="274"/>
        </pc:sldMkLst>
        <pc:spChg chg="mod">
          <ac:chgData name="Croot, Abigail M" userId="S::acroot@blm.gov::4ae530aa-011b-4fa1-8c72-ffb1e809e6cc" providerId="AD" clId="Web-{5D1B0066-8AA6-56EA-6D58-ACA5300F79E6}" dt="2023-08-04T23:04:54.072" v="265" actId="20577"/>
          <ac:spMkLst>
            <pc:docMk/>
            <pc:sldMk cId="1254911328" sldId="274"/>
            <ac:spMk id="2" creationId="{14DE8CA6-C560-764F-3BCA-57F18BC03DA7}"/>
          </ac:spMkLst>
        </pc:spChg>
        <pc:picChg chg="add mod">
          <ac:chgData name="Croot, Abigail M" userId="S::acroot@blm.gov::4ae530aa-011b-4fa1-8c72-ffb1e809e6cc" providerId="AD" clId="Web-{5D1B0066-8AA6-56EA-6D58-ACA5300F79E6}" dt="2023-08-04T22:52:59.554" v="50" actId="14100"/>
          <ac:picMkLst>
            <pc:docMk/>
            <pc:sldMk cId="1254911328" sldId="274"/>
            <ac:picMk id="4" creationId="{AB5FB890-7F7E-7A30-D915-2106B8F81A73}"/>
          </ac:picMkLst>
        </pc:picChg>
      </pc:sldChg>
      <pc:sldChg chg="addSp modSp new">
        <pc:chgData name="Croot, Abigail M" userId="S::acroot@blm.gov::4ae530aa-011b-4fa1-8c72-ffb1e809e6cc" providerId="AD" clId="Web-{5D1B0066-8AA6-56EA-6D58-ACA5300F79E6}" dt="2023-08-04T23:05:14.760" v="286" actId="20577"/>
        <pc:sldMkLst>
          <pc:docMk/>
          <pc:sldMk cId="991595030" sldId="275"/>
        </pc:sldMkLst>
        <pc:spChg chg="mod">
          <ac:chgData name="Croot, Abigail M" userId="S::acroot@blm.gov::4ae530aa-011b-4fa1-8c72-ffb1e809e6cc" providerId="AD" clId="Web-{5D1B0066-8AA6-56EA-6D58-ACA5300F79E6}" dt="2023-08-04T23:05:14.760" v="286" actId="20577"/>
          <ac:spMkLst>
            <pc:docMk/>
            <pc:sldMk cId="991595030" sldId="275"/>
            <ac:spMk id="2" creationId="{7539D962-E926-8504-2698-30DBAE77957C}"/>
          </ac:spMkLst>
        </pc:spChg>
        <pc:picChg chg="add mod">
          <ac:chgData name="Croot, Abigail M" userId="S::acroot@blm.gov::4ae530aa-011b-4fa1-8c72-ffb1e809e6cc" providerId="AD" clId="Web-{5D1B0066-8AA6-56EA-6D58-ACA5300F79E6}" dt="2023-08-04T22:53:34.274" v="53" actId="14100"/>
          <ac:picMkLst>
            <pc:docMk/>
            <pc:sldMk cId="991595030" sldId="275"/>
            <ac:picMk id="4" creationId="{67F26315-9BB9-C163-0688-6C7EA422FA8F}"/>
          </ac:picMkLst>
        </pc:picChg>
      </pc:sldChg>
      <pc:sldChg chg="addSp modSp new">
        <pc:chgData name="Croot, Abigail M" userId="S::acroot@blm.gov::4ae530aa-011b-4fa1-8c72-ffb1e809e6cc" providerId="AD" clId="Web-{5D1B0066-8AA6-56EA-6D58-ACA5300F79E6}" dt="2023-08-04T23:05:24.697" v="296" actId="20577"/>
        <pc:sldMkLst>
          <pc:docMk/>
          <pc:sldMk cId="3281851235" sldId="276"/>
        </pc:sldMkLst>
        <pc:spChg chg="mod">
          <ac:chgData name="Croot, Abigail M" userId="S::acroot@blm.gov::4ae530aa-011b-4fa1-8c72-ffb1e809e6cc" providerId="AD" clId="Web-{5D1B0066-8AA6-56EA-6D58-ACA5300F79E6}" dt="2023-08-04T23:05:24.697" v="296" actId="20577"/>
          <ac:spMkLst>
            <pc:docMk/>
            <pc:sldMk cId="3281851235" sldId="276"/>
            <ac:spMk id="2" creationId="{33BE7936-3355-6C4B-FEF5-3FD5B5F7F7DE}"/>
          </ac:spMkLst>
        </pc:spChg>
        <pc:picChg chg="add mod">
          <ac:chgData name="Croot, Abigail M" userId="S::acroot@blm.gov::4ae530aa-011b-4fa1-8c72-ffb1e809e6cc" providerId="AD" clId="Web-{5D1B0066-8AA6-56EA-6D58-ACA5300F79E6}" dt="2023-08-04T22:54:38.150" v="56" actId="14100"/>
          <ac:picMkLst>
            <pc:docMk/>
            <pc:sldMk cId="3281851235" sldId="276"/>
            <ac:picMk id="4" creationId="{848107A2-82A8-722F-BB7B-5401AD77077C}"/>
          </ac:picMkLst>
        </pc:picChg>
      </pc:sldChg>
      <pc:sldChg chg="addSp modSp new">
        <pc:chgData name="Croot, Abigail M" userId="S::acroot@blm.gov::4ae530aa-011b-4fa1-8c72-ffb1e809e6cc" providerId="AD" clId="Web-{5D1B0066-8AA6-56EA-6D58-ACA5300F79E6}" dt="2023-08-04T23:05:50.339" v="303" actId="20577"/>
        <pc:sldMkLst>
          <pc:docMk/>
          <pc:sldMk cId="3330953175" sldId="277"/>
        </pc:sldMkLst>
        <pc:spChg chg="mod">
          <ac:chgData name="Croot, Abigail M" userId="S::acroot@blm.gov::4ae530aa-011b-4fa1-8c72-ffb1e809e6cc" providerId="AD" clId="Web-{5D1B0066-8AA6-56EA-6D58-ACA5300F79E6}" dt="2023-08-04T23:05:50.339" v="303" actId="20577"/>
          <ac:spMkLst>
            <pc:docMk/>
            <pc:sldMk cId="3330953175" sldId="277"/>
            <ac:spMk id="2" creationId="{ED9A6BDD-5B93-7FB6-F87A-FCFACF0DBBE8}"/>
          </ac:spMkLst>
        </pc:spChg>
        <pc:picChg chg="add mod">
          <ac:chgData name="Croot, Abigail M" userId="S::acroot@blm.gov::4ae530aa-011b-4fa1-8c72-ffb1e809e6cc" providerId="AD" clId="Web-{5D1B0066-8AA6-56EA-6D58-ACA5300F79E6}" dt="2023-08-04T22:55:22.433" v="59" actId="14100"/>
          <ac:picMkLst>
            <pc:docMk/>
            <pc:sldMk cId="3330953175" sldId="277"/>
            <ac:picMk id="4" creationId="{BBE5B2AE-8D97-DEE9-06B3-199439470665}"/>
          </ac:picMkLst>
        </pc:picChg>
      </pc:sldChg>
      <pc:sldChg chg="addSp modSp new">
        <pc:chgData name="Croot, Abigail M" userId="S::acroot@blm.gov::4ae530aa-011b-4fa1-8c72-ffb1e809e6cc" providerId="AD" clId="Web-{5D1B0066-8AA6-56EA-6D58-ACA5300F79E6}" dt="2023-08-04T23:05:58.683" v="323" actId="20577"/>
        <pc:sldMkLst>
          <pc:docMk/>
          <pc:sldMk cId="3810644443" sldId="278"/>
        </pc:sldMkLst>
        <pc:spChg chg="mod">
          <ac:chgData name="Croot, Abigail M" userId="S::acroot@blm.gov::4ae530aa-011b-4fa1-8c72-ffb1e809e6cc" providerId="AD" clId="Web-{5D1B0066-8AA6-56EA-6D58-ACA5300F79E6}" dt="2023-08-04T23:05:58.683" v="323" actId="20577"/>
          <ac:spMkLst>
            <pc:docMk/>
            <pc:sldMk cId="3810644443" sldId="278"/>
            <ac:spMk id="2" creationId="{C4911496-39FD-4391-5BB3-5DF333393870}"/>
          </ac:spMkLst>
        </pc:spChg>
        <pc:picChg chg="add mod">
          <ac:chgData name="Croot, Abigail M" userId="S::acroot@blm.gov::4ae530aa-011b-4fa1-8c72-ffb1e809e6cc" providerId="AD" clId="Web-{5D1B0066-8AA6-56EA-6D58-ACA5300F79E6}" dt="2023-08-04T22:56:09.449" v="62" actId="14100"/>
          <ac:picMkLst>
            <pc:docMk/>
            <pc:sldMk cId="3810644443" sldId="278"/>
            <ac:picMk id="4" creationId="{CCF382E8-651B-B159-C87E-7642BD4B6914}"/>
          </ac:picMkLst>
        </pc:picChg>
      </pc:sldChg>
      <pc:sldChg chg="addSp modSp new">
        <pc:chgData name="Croot, Abigail M" userId="S::acroot@blm.gov::4ae530aa-011b-4fa1-8c72-ffb1e809e6cc" providerId="AD" clId="Web-{5D1B0066-8AA6-56EA-6D58-ACA5300F79E6}" dt="2023-08-04T23:06:08.339" v="340" actId="20577"/>
        <pc:sldMkLst>
          <pc:docMk/>
          <pc:sldMk cId="1255621425" sldId="279"/>
        </pc:sldMkLst>
        <pc:spChg chg="mod">
          <ac:chgData name="Croot, Abigail M" userId="S::acroot@blm.gov::4ae530aa-011b-4fa1-8c72-ffb1e809e6cc" providerId="AD" clId="Web-{5D1B0066-8AA6-56EA-6D58-ACA5300F79E6}" dt="2023-08-04T23:06:08.339" v="340" actId="20577"/>
          <ac:spMkLst>
            <pc:docMk/>
            <pc:sldMk cId="1255621425" sldId="279"/>
            <ac:spMk id="2" creationId="{6B1C64CE-D207-3CED-7094-7B84F7B21AE9}"/>
          </ac:spMkLst>
        </pc:spChg>
        <pc:picChg chg="add mod">
          <ac:chgData name="Croot, Abigail M" userId="S::acroot@blm.gov::4ae530aa-011b-4fa1-8c72-ffb1e809e6cc" providerId="AD" clId="Web-{5D1B0066-8AA6-56EA-6D58-ACA5300F79E6}" dt="2023-08-04T22:56:43.544" v="65" actId="14100"/>
          <ac:picMkLst>
            <pc:docMk/>
            <pc:sldMk cId="1255621425" sldId="279"/>
            <ac:picMk id="4" creationId="{6923F148-8427-EEB9-5EE7-C13AA2D6C615}"/>
          </ac:picMkLst>
        </pc:picChg>
      </pc:sldChg>
      <pc:sldChg chg="addSp modSp new">
        <pc:chgData name="Croot, Abigail M" userId="S::acroot@blm.gov::4ae530aa-011b-4fa1-8c72-ffb1e809e6cc" providerId="AD" clId="Web-{5D1B0066-8AA6-56EA-6D58-ACA5300F79E6}" dt="2023-08-04T23:06:28.152" v="363" actId="20577"/>
        <pc:sldMkLst>
          <pc:docMk/>
          <pc:sldMk cId="2083493476" sldId="280"/>
        </pc:sldMkLst>
        <pc:spChg chg="mod">
          <ac:chgData name="Croot, Abigail M" userId="S::acroot@blm.gov::4ae530aa-011b-4fa1-8c72-ffb1e809e6cc" providerId="AD" clId="Web-{5D1B0066-8AA6-56EA-6D58-ACA5300F79E6}" dt="2023-08-04T23:06:28.152" v="363" actId="20577"/>
          <ac:spMkLst>
            <pc:docMk/>
            <pc:sldMk cId="2083493476" sldId="280"/>
            <ac:spMk id="2" creationId="{929CD752-F51D-8666-6601-9662DA89AADB}"/>
          </ac:spMkLst>
        </pc:spChg>
        <pc:picChg chg="add mod">
          <ac:chgData name="Croot, Abigail M" userId="S::acroot@blm.gov::4ae530aa-011b-4fa1-8c72-ffb1e809e6cc" providerId="AD" clId="Web-{5D1B0066-8AA6-56EA-6D58-ACA5300F79E6}" dt="2023-08-04T22:57:32.342" v="68" actId="14100"/>
          <ac:picMkLst>
            <pc:docMk/>
            <pc:sldMk cId="2083493476" sldId="280"/>
            <ac:picMk id="4" creationId="{FF03864D-4280-81A3-B741-F534FA1C9389}"/>
          </ac:picMkLst>
        </pc:picChg>
      </pc:sldChg>
      <pc:sldChg chg="addSp modSp new">
        <pc:chgData name="Croot, Abigail M" userId="S::acroot@blm.gov::4ae530aa-011b-4fa1-8c72-ffb1e809e6cc" providerId="AD" clId="Web-{5D1B0066-8AA6-56EA-6D58-ACA5300F79E6}" dt="2023-08-04T23:06:45.527" v="400" actId="20577"/>
        <pc:sldMkLst>
          <pc:docMk/>
          <pc:sldMk cId="16135054" sldId="281"/>
        </pc:sldMkLst>
        <pc:spChg chg="mod">
          <ac:chgData name="Croot, Abigail M" userId="S::acroot@blm.gov::4ae530aa-011b-4fa1-8c72-ffb1e809e6cc" providerId="AD" clId="Web-{5D1B0066-8AA6-56EA-6D58-ACA5300F79E6}" dt="2023-08-04T23:06:45.527" v="400" actId="20577"/>
          <ac:spMkLst>
            <pc:docMk/>
            <pc:sldMk cId="16135054" sldId="281"/>
            <ac:spMk id="2" creationId="{A4EFBB68-6087-1235-7237-DD76B624B93B}"/>
          </ac:spMkLst>
        </pc:spChg>
        <pc:picChg chg="add mod">
          <ac:chgData name="Croot, Abigail M" userId="S::acroot@blm.gov::4ae530aa-011b-4fa1-8c72-ffb1e809e6cc" providerId="AD" clId="Web-{5D1B0066-8AA6-56EA-6D58-ACA5300F79E6}" dt="2023-08-04T22:58:18.171" v="74" actId="14100"/>
          <ac:picMkLst>
            <pc:docMk/>
            <pc:sldMk cId="16135054" sldId="281"/>
            <ac:picMk id="4" creationId="{39A8ED24-98D5-2DE2-041E-AA0B0F52BC28}"/>
          </ac:picMkLst>
        </pc:picChg>
      </pc:sldChg>
      <pc:sldChg chg="addSp modSp new">
        <pc:chgData name="Croot, Abigail M" userId="S::acroot@blm.gov::4ae530aa-011b-4fa1-8c72-ffb1e809e6cc" providerId="AD" clId="Web-{5D1B0066-8AA6-56EA-6D58-ACA5300F79E6}" dt="2023-08-04T23:07:14.934" v="413" actId="20577"/>
        <pc:sldMkLst>
          <pc:docMk/>
          <pc:sldMk cId="4100123144" sldId="282"/>
        </pc:sldMkLst>
        <pc:spChg chg="mod">
          <ac:chgData name="Croot, Abigail M" userId="S::acroot@blm.gov::4ae530aa-011b-4fa1-8c72-ffb1e809e6cc" providerId="AD" clId="Web-{5D1B0066-8AA6-56EA-6D58-ACA5300F79E6}" dt="2023-08-04T23:07:14.934" v="413" actId="20577"/>
          <ac:spMkLst>
            <pc:docMk/>
            <pc:sldMk cId="4100123144" sldId="282"/>
            <ac:spMk id="2" creationId="{639ECFAF-77A3-3362-EE45-2F395864A132}"/>
          </ac:spMkLst>
        </pc:spChg>
        <pc:picChg chg="add mod">
          <ac:chgData name="Croot, Abigail M" userId="S::acroot@blm.gov::4ae530aa-011b-4fa1-8c72-ffb1e809e6cc" providerId="AD" clId="Web-{5D1B0066-8AA6-56EA-6D58-ACA5300F79E6}" dt="2023-08-04T22:58:54.782" v="77" actId="14100"/>
          <ac:picMkLst>
            <pc:docMk/>
            <pc:sldMk cId="4100123144" sldId="282"/>
            <ac:picMk id="4" creationId="{8BCBE997-5E3F-2FEC-A023-9D4D57F6987F}"/>
          </ac:picMkLst>
        </pc:picChg>
      </pc:sldChg>
      <pc:sldChg chg="addSp modSp new">
        <pc:chgData name="Croot, Abigail M" userId="S::acroot@blm.gov::4ae530aa-011b-4fa1-8c72-ffb1e809e6cc" providerId="AD" clId="Web-{5D1B0066-8AA6-56EA-6D58-ACA5300F79E6}" dt="2023-08-04T23:07:24.388" v="421" actId="20577"/>
        <pc:sldMkLst>
          <pc:docMk/>
          <pc:sldMk cId="1172781995" sldId="283"/>
        </pc:sldMkLst>
        <pc:spChg chg="mod">
          <ac:chgData name="Croot, Abigail M" userId="S::acroot@blm.gov::4ae530aa-011b-4fa1-8c72-ffb1e809e6cc" providerId="AD" clId="Web-{5D1B0066-8AA6-56EA-6D58-ACA5300F79E6}" dt="2023-08-04T23:07:24.388" v="421" actId="20577"/>
          <ac:spMkLst>
            <pc:docMk/>
            <pc:sldMk cId="1172781995" sldId="283"/>
            <ac:spMk id="2" creationId="{E12F2844-981B-5530-D0BD-3BB998FB5A18}"/>
          </ac:spMkLst>
        </pc:spChg>
        <pc:picChg chg="add mod">
          <ac:chgData name="Croot, Abigail M" userId="S::acroot@blm.gov::4ae530aa-011b-4fa1-8c72-ffb1e809e6cc" providerId="AD" clId="Web-{5D1B0066-8AA6-56EA-6D58-ACA5300F79E6}" dt="2023-08-04T22:59:45.205" v="80" actId="14100"/>
          <ac:picMkLst>
            <pc:docMk/>
            <pc:sldMk cId="1172781995" sldId="283"/>
            <ac:picMk id="4" creationId="{C7AEA63C-896A-1D54-4EDF-6E2CB4AC52CF}"/>
          </ac:picMkLst>
        </pc:picChg>
      </pc:sldChg>
      <pc:sldChg chg="addSp modSp new">
        <pc:chgData name="Croot, Abigail M" userId="S::acroot@blm.gov::4ae530aa-011b-4fa1-8c72-ffb1e809e6cc" providerId="AD" clId="Web-{5D1B0066-8AA6-56EA-6D58-ACA5300F79E6}" dt="2023-08-04T23:07:29.497" v="427" actId="20577"/>
        <pc:sldMkLst>
          <pc:docMk/>
          <pc:sldMk cId="634178056" sldId="284"/>
        </pc:sldMkLst>
        <pc:spChg chg="mod">
          <ac:chgData name="Croot, Abigail M" userId="S::acroot@blm.gov::4ae530aa-011b-4fa1-8c72-ffb1e809e6cc" providerId="AD" clId="Web-{5D1B0066-8AA6-56EA-6D58-ACA5300F79E6}" dt="2023-08-04T23:07:29.497" v="427" actId="20577"/>
          <ac:spMkLst>
            <pc:docMk/>
            <pc:sldMk cId="634178056" sldId="284"/>
            <ac:spMk id="2" creationId="{5C371855-91B3-3B97-21E9-A588770790E8}"/>
          </ac:spMkLst>
        </pc:spChg>
        <pc:picChg chg="add mod">
          <ac:chgData name="Croot, Abigail M" userId="S::acroot@blm.gov::4ae530aa-011b-4fa1-8c72-ffb1e809e6cc" providerId="AD" clId="Web-{5D1B0066-8AA6-56EA-6D58-ACA5300F79E6}" dt="2023-08-04T23:00:34.518" v="85" actId="14100"/>
          <ac:picMkLst>
            <pc:docMk/>
            <pc:sldMk cId="634178056" sldId="284"/>
            <ac:picMk id="4" creationId="{B8DA7A7A-6DAC-007E-EC9B-4A1E73DF0D5C}"/>
          </ac:picMkLst>
        </pc:picChg>
      </pc:sldChg>
      <pc:sldChg chg="addSp modSp new">
        <pc:chgData name="Croot, Abigail M" userId="S::acroot@blm.gov::4ae530aa-011b-4fa1-8c72-ffb1e809e6cc" providerId="AD" clId="Web-{5D1B0066-8AA6-56EA-6D58-ACA5300F79E6}" dt="2023-08-04T23:07:40.107" v="441" actId="20577"/>
        <pc:sldMkLst>
          <pc:docMk/>
          <pc:sldMk cId="2566921393" sldId="285"/>
        </pc:sldMkLst>
        <pc:spChg chg="mod">
          <ac:chgData name="Croot, Abigail M" userId="S::acroot@blm.gov::4ae530aa-011b-4fa1-8c72-ffb1e809e6cc" providerId="AD" clId="Web-{5D1B0066-8AA6-56EA-6D58-ACA5300F79E6}" dt="2023-08-04T23:07:40.107" v="441" actId="20577"/>
          <ac:spMkLst>
            <pc:docMk/>
            <pc:sldMk cId="2566921393" sldId="285"/>
            <ac:spMk id="2" creationId="{B04124E7-D6B6-D181-74A1-134E0E9938C5}"/>
          </ac:spMkLst>
        </pc:spChg>
        <pc:picChg chg="add mod">
          <ac:chgData name="Croot, Abigail M" userId="S::acroot@blm.gov::4ae530aa-011b-4fa1-8c72-ffb1e809e6cc" providerId="AD" clId="Web-{5D1B0066-8AA6-56EA-6D58-ACA5300F79E6}" dt="2023-08-04T23:01:45.958" v="88" actId="14100"/>
          <ac:picMkLst>
            <pc:docMk/>
            <pc:sldMk cId="2566921393" sldId="285"/>
            <ac:picMk id="4" creationId="{72C52B6E-38AA-003B-9D1A-09BF1D66FD6C}"/>
          </ac:picMkLst>
        </pc:picChg>
      </pc:sldChg>
      <pc:sldChg chg="new del">
        <pc:chgData name="Croot, Abigail M" userId="S::acroot@blm.gov::4ae530aa-011b-4fa1-8c72-ffb1e809e6cc" providerId="AD" clId="Web-{5D1B0066-8AA6-56EA-6D58-ACA5300F79E6}" dt="2023-08-04T23:02:23.334" v="89"/>
        <pc:sldMkLst>
          <pc:docMk/>
          <pc:sldMk cId="2154143597" sldId="286"/>
        </pc:sldMkLst>
      </pc:sldChg>
    </pc:docChg>
  </pc:docChgLst>
  <pc:docChgLst>
    <pc:chgData name="Janson, Brian D" userId="17869c82-e820-4f0b-9ef4-6bb812314540" providerId="ADAL" clId="{494968B6-5B58-4434-8D84-0136277ABBEA}"/>
    <pc:docChg chg="custSel modSld">
      <pc:chgData name="Janson, Brian D" userId="17869c82-e820-4f0b-9ef4-6bb812314540" providerId="ADAL" clId="{494968B6-5B58-4434-8D84-0136277ABBEA}" dt="2023-11-22T23:16:33.309" v="70" actId="208"/>
      <pc:docMkLst>
        <pc:docMk/>
      </pc:docMkLst>
      <pc:sldChg chg="addSp delSp modSp mod">
        <pc:chgData name="Janson, Brian D" userId="17869c82-e820-4f0b-9ef4-6bb812314540" providerId="ADAL" clId="{494968B6-5B58-4434-8D84-0136277ABBEA}" dt="2023-11-22T23:16:33.309" v="70" actId="208"/>
        <pc:sldMkLst>
          <pc:docMk/>
          <pc:sldMk cId="2838131429" sldId="264"/>
        </pc:sldMkLst>
        <pc:spChg chg="add mod">
          <ac:chgData name="Janson, Brian D" userId="17869c82-e820-4f0b-9ef4-6bb812314540" providerId="ADAL" clId="{494968B6-5B58-4434-8D84-0136277ABBEA}" dt="2023-11-22T23:16:02.397" v="67" actId="1076"/>
          <ac:spMkLst>
            <pc:docMk/>
            <pc:sldMk cId="2838131429" sldId="264"/>
            <ac:spMk id="4" creationId="{E86ED8E3-F637-0225-CF81-310998ED35AC}"/>
          </ac:spMkLst>
        </pc:spChg>
        <pc:spChg chg="mod">
          <ac:chgData name="Janson, Brian D" userId="17869c82-e820-4f0b-9ef4-6bb812314540" providerId="ADAL" clId="{494968B6-5B58-4434-8D84-0136277ABBEA}" dt="2023-11-22T23:15:20.688" v="44" actId="6549"/>
          <ac:spMkLst>
            <pc:docMk/>
            <pc:sldMk cId="2838131429" sldId="264"/>
            <ac:spMk id="15" creationId="{AC1975A0-097C-95E5-3DC8-AED84CFFD473}"/>
          </ac:spMkLst>
        </pc:spChg>
        <pc:picChg chg="add mod modCrop">
          <ac:chgData name="Janson, Brian D" userId="17869c82-e820-4f0b-9ef4-6bb812314540" providerId="ADAL" clId="{494968B6-5B58-4434-8D84-0136277ABBEA}" dt="2023-11-22T23:14:57.150" v="12" actId="1076"/>
          <ac:picMkLst>
            <pc:docMk/>
            <pc:sldMk cId="2838131429" sldId="264"/>
            <ac:picMk id="3" creationId="{77D7490F-766A-D036-F122-844CB8C76FC4}"/>
          </ac:picMkLst>
        </pc:picChg>
        <pc:picChg chg="del mod">
          <ac:chgData name="Janson, Brian D" userId="17869c82-e820-4f0b-9ef4-6bb812314540" providerId="ADAL" clId="{494968B6-5B58-4434-8D84-0136277ABBEA}" dt="2023-11-22T23:14:42.033" v="7" actId="478"/>
          <ac:picMkLst>
            <pc:docMk/>
            <pc:sldMk cId="2838131429" sldId="264"/>
            <ac:picMk id="14" creationId="{97D000AA-8FA0-3D2A-F202-93CD4DC85127}"/>
          </ac:picMkLst>
        </pc:picChg>
        <pc:cxnChg chg="add mod">
          <ac:chgData name="Janson, Brian D" userId="17869c82-e820-4f0b-9ef4-6bb812314540" providerId="ADAL" clId="{494968B6-5B58-4434-8D84-0136277ABBEA}" dt="2023-11-22T23:16:33.309" v="70" actId="208"/>
          <ac:cxnSpMkLst>
            <pc:docMk/>
            <pc:sldMk cId="2838131429" sldId="264"/>
            <ac:cxnSpMk id="12" creationId="{7828CCAF-35D4-B3C0-E13D-20AC4716CD35}"/>
          </ac:cxnSpMkLst>
        </pc:cxnChg>
      </pc:sldChg>
    </pc:docChg>
  </pc:docChgLst>
  <pc:docChgLst>
    <pc:chgData name="Harris, Michelle L" userId="34ca1fe7-7155-4c69-bdef-6d9e9cbb64d0" providerId="ADAL" clId="{632A5A18-77E9-47FA-967D-3B66542743D5}"/>
    <pc:docChg chg="modSld">
      <pc:chgData name="Harris, Michelle L" userId="34ca1fe7-7155-4c69-bdef-6d9e9cbb64d0" providerId="ADAL" clId="{632A5A18-77E9-47FA-967D-3B66542743D5}" dt="2021-12-20T20:29:17.235" v="46" actId="1036"/>
      <pc:docMkLst>
        <pc:docMk/>
      </pc:docMkLst>
      <pc:sldChg chg="modSp mod">
        <pc:chgData name="Harris, Michelle L" userId="34ca1fe7-7155-4c69-bdef-6d9e9cbb64d0" providerId="ADAL" clId="{632A5A18-77E9-47FA-967D-3B66542743D5}" dt="2021-12-20T20:25:01.664" v="22" actId="1038"/>
        <pc:sldMkLst>
          <pc:docMk/>
          <pc:sldMk cId="0" sldId="256"/>
        </pc:sldMkLst>
        <pc:spChg chg="mod">
          <ac:chgData name="Harris, Michelle L" userId="34ca1fe7-7155-4c69-bdef-6d9e9cbb64d0" providerId="ADAL" clId="{632A5A18-77E9-47FA-967D-3B66542743D5}" dt="2021-12-20T20:25:01.664" v="22" actId="1038"/>
          <ac:spMkLst>
            <pc:docMk/>
            <pc:sldMk cId="0" sldId="256"/>
            <ac:spMk id="66" creationId="{00000000-0000-0000-0000-000000000000}"/>
          </ac:spMkLst>
        </pc:spChg>
      </pc:sldChg>
      <pc:sldChg chg="modSp mod">
        <pc:chgData name="Harris, Michelle L" userId="34ca1fe7-7155-4c69-bdef-6d9e9cbb64d0" providerId="ADAL" clId="{632A5A18-77E9-47FA-967D-3B66542743D5}" dt="2021-12-20T20:29:17.235" v="46" actId="1036"/>
        <pc:sldMkLst>
          <pc:docMk/>
          <pc:sldMk cId="0" sldId="259"/>
        </pc:sldMkLst>
        <pc:spChg chg="mod">
          <ac:chgData name="Harris, Michelle L" userId="34ca1fe7-7155-4c69-bdef-6d9e9cbb64d0" providerId="ADAL" clId="{632A5A18-77E9-47FA-967D-3B66542743D5}" dt="2021-12-20T20:29:17.235" v="46" actId="1036"/>
          <ac:spMkLst>
            <pc:docMk/>
            <pc:sldMk cId="0" sldId="259"/>
            <ac:spMk id="104" creationId="{00000000-0000-0000-0000-000000000000}"/>
          </ac:spMkLst>
        </pc:spChg>
      </pc:sldChg>
    </pc:docChg>
  </pc:docChgLst>
  <pc:docChgLst>
    <pc:chgData name="Larmie, Molly R" userId="3aed521a-7077-475e-b537-67da507ad75a" providerId="ADAL" clId="{185C7D4D-8FEF-4BE3-AE50-DB4F9F23A677}"/>
    <pc:docChg chg="undo custSel modSld">
      <pc:chgData name="Larmie, Molly R" userId="3aed521a-7077-475e-b537-67da507ad75a" providerId="ADAL" clId="{185C7D4D-8FEF-4BE3-AE50-DB4F9F23A677}" dt="2022-02-02T01:56:59.909" v="418" actId="1076"/>
      <pc:docMkLst>
        <pc:docMk/>
      </pc:docMkLst>
      <pc:sldChg chg="modSp mod">
        <pc:chgData name="Larmie, Molly R" userId="3aed521a-7077-475e-b537-67da507ad75a" providerId="ADAL" clId="{185C7D4D-8FEF-4BE3-AE50-DB4F9F23A677}" dt="2022-01-18T20:01:04.156" v="385" actId="1076"/>
        <pc:sldMkLst>
          <pc:docMk/>
          <pc:sldMk cId="0" sldId="256"/>
        </pc:sldMkLst>
        <pc:spChg chg="mod">
          <ac:chgData name="Larmie, Molly R" userId="3aed521a-7077-475e-b537-67da507ad75a" providerId="ADAL" clId="{185C7D4D-8FEF-4BE3-AE50-DB4F9F23A677}" dt="2022-01-18T19:23:37.762" v="95"/>
          <ac:spMkLst>
            <pc:docMk/>
            <pc:sldMk cId="0" sldId="256"/>
            <ac:spMk id="56" creationId="{00000000-0000-0000-0000-000000000000}"/>
          </ac:spMkLst>
        </pc:spChg>
        <pc:spChg chg="ord">
          <ac:chgData name="Larmie, Molly R" userId="3aed521a-7077-475e-b537-67da507ad75a" providerId="ADAL" clId="{185C7D4D-8FEF-4BE3-AE50-DB4F9F23A677}" dt="2022-01-18T19:23:57.603" v="98"/>
          <ac:spMkLst>
            <pc:docMk/>
            <pc:sldMk cId="0" sldId="256"/>
            <ac:spMk id="64" creationId="{00000000-0000-0000-0000-000000000000}"/>
          </ac:spMkLst>
        </pc:spChg>
        <pc:spChg chg="mod">
          <ac:chgData name="Larmie, Molly R" userId="3aed521a-7077-475e-b537-67da507ad75a" providerId="ADAL" clId="{185C7D4D-8FEF-4BE3-AE50-DB4F9F23A677}" dt="2022-01-18T20:01:04.156" v="385" actId="1076"/>
          <ac:spMkLst>
            <pc:docMk/>
            <pc:sldMk cId="0" sldId="256"/>
            <ac:spMk id="66" creationId="{00000000-0000-0000-0000-000000000000}"/>
          </ac:spMkLst>
        </pc:spChg>
      </pc:sldChg>
      <pc:sldChg chg="addSp delSp modSp mod">
        <pc:chgData name="Larmie, Molly R" userId="3aed521a-7077-475e-b537-67da507ad75a" providerId="ADAL" clId="{185C7D4D-8FEF-4BE3-AE50-DB4F9F23A677}" dt="2022-01-18T20:04:48.844" v="415" actId="1076"/>
        <pc:sldMkLst>
          <pc:docMk/>
          <pc:sldMk cId="0" sldId="259"/>
        </pc:sldMkLst>
        <pc:spChg chg="mod">
          <ac:chgData name="Larmie, Molly R" userId="3aed521a-7077-475e-b537-67da507ad75a" providerId="ADAL" clId="{185C7D4D-8FEF-4BE3-AE50-DB4F9F23A677}" dt="2022-01-18T20:02:58.739" v="412" actId="1076"/>
          <ac:spMkLst>
            <pc:docMk/>
            <pc:sldMk cId="0" sldId="259"/>
            <ac:spMk id="2" creationId="{BE45F8FC-2C56-4656-B0E1-8C5E14EC17E1}"/>
          </ac:spMkLst>
        </pc:spChg>
        <pc:spChg chg="mod">
          <ac:chgData name="Larmie, Molly R" userId="3aed521a-7077-475e-b537-67da507ad75a" providerId="ADAL" clId="{185C7D4D-8FEF-4BE3-AE50-DB4F9F23A677}" dt="2022-01-18T19:54:19.989" v="142" actId="20577"/>
          <ac:spMkLst>
            <pc:docMk/>
            <pc:sldMk cId="0" sldId="259"/>
            <ac:spMk id="102" creationId="{00000000-0000-0000-0000-000000000000}"/>
          </ac:spMkLst>
        </pc:spChg>
        <pc:spChg chg="mod">
          <ac:chgData name="Larmie, Molly R" userId="3aed521a-7077-475e-b537-67da507ad75a" providerId="ADAL" clId="{185C7D4D-8FEF-4BE3-AE50-DB4F9F23A677}" dt="2022-01-18T20:04:48.844" v="415" actId="1076"/>
          <ac:spMkLst>
            <pc:docMk/>
            <pc:sldMk cId="0" sldId="259"/>
            <ac:spMk id="104" creationId="{00000000-0000-0000-0000-000000000000}"/>
          </ac:spMkLst>
        </pc:spChg>
        <pc:picChg chg="add mod ord modCrop">
          <ac:chgData name="Larmie, Molly R" userId="3aed521a-7077-475e-b537-67da507ad75a" providerId="ADAL" clId="{185C7D4D-8FEF-4BE3-AE50-DB4F9F23A677}" dt="2022-01-18T20:03:06.221" v="414" actId="732"/>
          <ac:picMkLst>
            <pc:docMk/>
            <pc:sldMk cId="0" sldId="259"/>
            <ac:picMk id="4" creationId="{990C5F1B-0FE5-4D6B-ADA7-6B06B5CE9477}"/>
          </ac:picMkLst>
        </pc:picChg>
        <pc:picChg chg="del mod">
          <ac:chgData name="Larmie, Molly R" userId="3aed521a-7077-475e-b537-67da507ad75a" providerId="ADAL" clId="{185C7D4D-8FEF-4BE3-AE50-DB4F9F23A677}" dt="2022-01-18T19:52:01.661" v="100" actId="478"/>
          <ac:picMkLst>
            <pc:docMk/>
            <pc:sldMk cId="0" sldId="259"/>
            <ac:picMk id="103" creationId="{00000000-0000-0000-0000-000000000000}"/>
          </ac:picMkLst>
        </pc:picChg>
      </pc:sldChg>
      <pc:sldChg chg="modSp mod">
        <pc:chgData name="Larmie, Molly R" userId="3aed521a-7077-475e-b537-67da507ad75a" providerId="ADAL" clId="{185C7D4D-8FEF-4BE3-AE50-DB4F9F23A677}" dt="2022-02-02T01:56:44.790" v="416" actId="1076"/>
        <pc:sldMkLst>
          <pc:docMk/>
          <pc:sldMk cId="0" sldId="260"/>
        </pc:sldMkLst>
        <pc:spChg chg="mod">
          <ac:chgData name="Larmie, Molly R" userId="3aed521a-7077-475e-b537-67da507ad75a" providerId="ADAL" clId="{185C7D4D-8FEF-4BE3-AE50-DB4F9F23A677}" dt="2021-10-10T00:23:11.896" v="30" actId="1035"/>
          <ac:spMkLst>
            <pc:docMk/>
            <pc:sldMk cId="0" sldId="260"/>
            <ac:spMk id="2" creationId="{FA48979D-6523-4961-B084-DF1DDDD7D03D}"/>
          </ac:spMkLst>
        </pc:spChg>
        <pc:spChg chg="mod">
          <ac:chgData name="Larmie, Molly R" userId="3aed521a-7077-475e-b537-67da507ad75a" providerId="ADAL" clId="{185C7D4D-8FEF-4BE3-AE50-DB4F9F23A677}" dt="2022-02-02T01:56:44.790" v="416" actId="1076"/>
          <ac:spMkLst>
            <pc:docMk/>
            <pc:sldMk cId="0" sldId="260"/>
            <ac:spMk id="118" creationId="{00000000-0000-0000-0000-000000000000}"/>
          </ac:spMkLst>
        </pc:spChg>
      </pc:sldChg>
      <pc:sldChg chg="modSp mod">
        <pc:chgData name="Larmie, Molly R" userId="3aed521a-7077-475e-b537-67da507ad75a" providerId="ADAL" clId="{185C7D4D-8FEF-4BE3-AE50-DB4F9F23A677}" dt="2022-02-02T01:56:52.380" v="417" actId="1076"/>
        <pc:sldMkLst>
          <pc:docMk/>
          <pc:sldMk cId="0" sldId="261"/>
        </pc:sldMkLst>
        <pc:spChg chg="mod">
          <ac:chgData name="Larmie, Molly R" userId="3aed521a-7077-475e-b537-67da507ad75a" providerId="ADAL" clId="{185C7D4D-8FEF-4BE3-AE50-DB4F9F23A677}" dt="2022-02-02T01:56:52.380" v="417" actId="1076"/>
          <ac:spMkLst>
            <pc:docMk/>
            <pc:sldMk cId="0" sldId="261"/>
            <ac:spMk id="135" creationId="{00000000-0000-0000-0000-000000000000}"/>
          </ac:spMkLst>
        </pc:spChg>
        <pc:picChg chg="mod">
          <ac:chgData name="Larmie, Molly R" userId="3aed521a-7077-475e-b537-67da507ad75a" providerId="ADAL" clId="{185C7D4D-8FEF-4BE3-AE50-DB4F9F23A677}" dt="2021-10-10T00:24:07.280" v="44" actId="1076"/>
          <ac:picMkLst>
            <pc:docMk/>
            <pc:sldMk cId="0" sldId="261"/>
            <ac:picMk id="131" creationId="{00000000-0000-0000-0000-000000000000}"/>
          </ac:picMkLst>
        </pc:picChg>
      </pc:sldChg>
      <pc:sldChg chg="modSp mod">
        <pc:chgData name="Larmie, Molly R" userId="3aed521a-7077-475e-b537-67da507ad75a" providerId="ADAL" clId="{185C7D4D-8FEF-4BE3-AE50-DB4F9F23A677}" dt="2022-02-02T01:56:59.909" v="418" actId="1076"/>
        <pc:sldMkLst>
          <pc:docMk/>
          <pc:sldMk cId="0" sldId="262"/>
        </pc:sldMkLst>
        <pc:spChg chg="mod">
          <ac:chgData name="Larmie, Molly R" userId="3aed521a-7077-475e-b537-67da507ad75a" providerId="ADAL" clId="{185C7D4D-8FEF-4BE3-AE50-DB4F9F23A677}" dt="2021-10-10T00:25:02.419" v="52" actId="20577"/>
          <ac:spMkLst>
            <pc:docMk/>
            <pc:sldMk cId="0" sldId="262"/>
            <ac:spMk id="2" creationId="{A993171C-A849-4297-A1BC-41BB115650EE}"/>
          </ac:spMkLst>
        </pc:spChg>
        <pc:spChg chg="mod">
          <ac:chgData name="Larmie, Molly R" userId="3aed521a-7077-475e-b537-67da507ad75a" providerId="ADAL" clId="{185C7D4D-8FEF-4BE3-AE50-DB4F9F23A677}" dt="2021-10-10T00:24:32.454" v="49" actId="1035"/>
          <ac:spMkLst>
            <pc:docMk/>
            <pc:sldMk cId="0" sldId="262"/>
            <ac:spMk id="140" creationId="{00000000-0000-0000-0000-000000000000}"/>
          </ac:spMkLst>
        </pc:spChg>
        <pc:spChg chg="mod">
          <ac:chgData name="Larmie, Molly R" userId="3aed521a-7077-475e-b537-67da507ad75a" providerId="ADAL" clId="{185C7D4D-8FEF-4BE3-AE50-DB4F9F23A677}" dt="2022-02-02T01:56:59.909" v="418" actId="1076"/>
          <ac:spMkLst>
            <pc:docMk/>
            <pc:sldMk cId="0" sldId="262"/>
            <ac:spMk id="149" creationId="{00000000-0000-0000-0000-000000000000}"/>
          </ac:spMkLst>
        </pc:spChg>
      </pc:sldChg>
      <pc:sldChg chg="modSp mod">
        <pc:chgData name="Larmie, Molly R" userId="3aed521a-7077-475e-b537-67da507ad75a" providerId="ADAL" clId="{185C7D4D-8FEF-4BE3-AE50-DB4F9F23A677}" dt="2021-10-10T00:31:18.631" v="81" actId="122"/>
        <pc:sldMkLst>
          <pc:docMk/>
          <pc:sldMk cId="0" sldId="263"/>
        </pc:sldMkLst>
        <pc:spChg chg="mod">
          <ac:chgData name="Larmie, Molly R" userId="3aed521a-7077-475e-b537-67da507ad75a" providerId="ADAL" clId="{185C7D4D-8FEF-4BE3-AE50-DB4F9F23A677}" dt="2021-10-10T00:31:18.631" v="81" actId="122"/>
          <ac:spMkLst>
            <pc:docMk/>
            <pc:sldMk cId="0" sldId="263"/>
            <ac:spMk id="2" creationId="{4B824630-AB3B-40E7-A159-BB8061033871}"/>
          </ac:spMkLst>
        </pc:spChg>
        <pc:spChg chg="mod">
          <ac:chgData name="Larmie, Molly R" userId="3aed521a-7077-475e-b537-67da507ad75a" providerId="ADAL" clId="{185C7D4D-8FEF-4BE3-AE50-DB4F9F23A677}" dt="2021-10-10T00:27:19.527" v="80" actId="404"/>
          <ac:spMkLst>
            <pc:docMk/>
            <pc:sldMk cId="0" sldId="263"/>
            <ac:spMk id="18" creationId="{DC1D3EC1-125A-44A6-8D60-17FDBC73CF3B}"/>
          </ac:spMkLst>
        </pc:spChg>
        <pc:picChg chg="mod">
          <ac:chgData name="Larmie, Molly R" userId="3aed521a-7077-475e-b537-67da507ad75a" providerId="ADAL" clId="{185C7D4D-8FEF-4BE3-AE50-DB4F9F23A677}" dt="2021-10-10T00:26:42.197" v="63" actId="1036"/>
          <ac:picMkLst>
            <pc:docMk/>
            <pc:sldMk cId="0" sldId="263"/>
            <ac:picMk id="162" creationId="{00000000-0000-0000-0000-000000000000}"/>
          </ac:picMkLst>
        </pc:picChg>
        <pc:picChg chg="mod">
          <ac:chgData name="Larmie, Molly R" userId="3aed521a-7077-475e-b537-67da507ad75a" providerId="ADAL" clId="{185C7D4D-8FEF-4BE3-AE50-DB4F9F23A677}" dt="2021-10-10T00:26:38.743" v="62" actId="1036"/>
          <ac:picMkLst>
            <pc:docMk/>
            <pc:sldMk cId="0" sldId="263"/>
            <ac:picMk id="163" creationId="{00000000-0000-0000-0000-000000000000}"/>
          </ac:picMkLst>
        </pc:picChg>
      </pc:sldChg>
    </pc:docChg>
  </pc:docChgLst>
  <pc:docChgLst>
    <pc:chgData name="Janson, Brian D" userId="17869c82-e820-4f0b-9ef4-6bb812314540" providerId="ADAL" clId="{099BECCC-0665-4DEB-8334-D0F9316D82CB}"/>
    <pc:docChg chg="">
      <pc:chgData name="Janson, Brian D" userId="17869c82-e820-4f0b-9ef4-6bb812314540" providerId="ADAL" clId="{099BECCC-0665-4DEB-8334-D0F9316D82CB}" dt="2024-03-29T22:36:00.677" v="18"/>
      <pc:docMkLst>
        <pc:docMk/>
      </pc:docMkLst>
      <pc:sldChg chg="delCm">
        <pc:chgData name="Janson, Brian D" userId="17869c82-e820-4f0b-9ef4-6bb812314540" providerId="ADAL" clId="{099BECCC-0665-4DEB-8334-D0F9316D82CB}" dt="2024-03-29T22:35:06.788" v="0"/>
        <pc:sldMkLst>
          <pc:docMk/>
          <pc:sldMk cId="2838131429" sldId="264"/>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06.788" v="0"/>
              <pc2:cmMkLst xmlns:pc2="http://schemas.microsoft.com/office/powerpoint/2019/9/main/command">
                <pc:docMk/>
                <pc:sldMk cId="2838131429" sldId="264"/>
                <pc2:cmMk id="{36E0BA35-7C2F-449D-91BF-929F0BBDF90C}"/>
              </pc2:cmMkLst>
            </pc226:cmChg>
          </p:ext>
        </pc:extLst>
      </pc:sldChg>
      <pc:sldChg chg="delCm">
        <pc:chgData name="Janson, Brian D" userId="17869c82-e820-4f0b-9ef4-6bb812314540" providerId="ADAL" clId="{099BECCC-0665-4DEB-8334-D0F9316D82CB}" dt="2024-03-29T22:35:09.177" v="1"/>
        <pc:sldMkLst>
          <pc:docMk/>
          <pc:sldMk cId="3279567" sldId="26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09.177" v="1"/>
              <pc2:cmMkLst xmlns:pc2="http://schemas.microsoft.com/office/powerpoint/2019/9/main/command">
                <pc:docMk/>
                <pc:sldMk cId="3279567" sldId="265"/>
                <pc2:cmMk id="{98B01E61-EA92-42C1-B599-A1E944EFE995}"/>
              </pc2:cmMkLst>
            </pc226:cmChg>
          </p:ext>
        </pc:extLst>
      </pc:sldChg>
      <pc:sldChg chg="delCm">
        <pc:chgData name="Janson, Brian D" userId="17869c82-e820-4f0b-9ef4-6bb812314540" providerId="ADAL" clId="{099BECCC-0665-4DEB-8334-D0F9316D82CB}" dt="2024-03-29T22:35:11.097" v="2"/>
        <pc:sldMkLst>
          <pc:docMk/>
          <pc:sldMk cId="2639967524" sldId="26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11.097" v="2"/>
              <pc2:cmMkLst xmlns:pc2="http://schemas.microsoft.com/office/powerpoint/2019/9/main/command">
                <pc:docMk/>
                <pc:sldMk cId="2639967524" sldId="266"/>
                <pc2:cmMk id="{4135C255-F68D-47B1-B7D1-3706A03F0602}"/>
              </pc2:cmMkLst>
            </pc226:cmChg>
          </p:ext>
        </pc:extLst>
      </pc:sldChg>
      <pc:sldChg chg="delCm">
        <pc:chgData name="Janson, Brian D" userId="17869c82-e820-4f0b-9ef4-6bb812314540" providerId="ADAL" clId="{099BECCC-0665-4DEB-8334-D0F9316D82CB}" dt="2024-03-29T22:35:13.932" v="3"/>
        <pc:sldMkLst>
          <pc:docMk/>
          <pc:sldMk cId="554477344" sldId="267"/>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13.932" v="3"/>
              <pc2:cmMkLst xmlns:pc2="http://schemas.microsoft.com/office/powerpoint/2019/9/main/command">
                <pc:docMk/>
                <pc:sldMk cId="554477344" sldId="267"/>
                <pc2:cmMk id="{C2BEC7E3-F935-4CEA-BEC6-655A93CB9F7F}"/>
              </pc2:cmMkLst>
            </pc226:cmChg>
          </p:ext>
        </pc:extLst>
      </pc:sldChg>
      <pc:sldChg chg="delCm">
        <pc:chgData name="Janson, Brian D" userId="17869c82-e820-4f0b-9ef4-6bb812314540" providerId="ADAL" clId="{099BECCC-0665-4DEB-8334-D0F9316D82CB}" dt="2024-03-29T22:35:17.500" v="4"/>
        <pc:sldMkLst>
          <pc:docMk/>
          <pc:sldMk cId="2783511220" sldId="26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17.500" v="4"/>
              <pc2:cmMkLst xmlns:pc2="http://schemas.microsoft.com/office/powerpoint/2019/9/main/command">
                <pc:docMk/>
                <pc:sldMk cId="2783511220" sldId="268"/>
                <pc2:cmMk id="{75FF044F-47A5-477E-848E-71CB4FC932C0}"/>
              </pc2:cmMkLst>
            </pc226:cmChg>
          </p:ext>
        </pc:extLst>
      </pc:sldChg>
      <pc:sldChg chg="delCm">
        <pc:chgData name="Janson, Brian D" userId="17869c82-e820-4f0b-9ef4-6bb812314540" providerId="ADAL" clId="{099BECCC-0665-4DEB-8334-D0F9316D82CB}" dt="2024-03-29T22:35:21.445" v="5"/>
        <pc:sldMkLst>
          <pc:docMk/>
          <pc:sldMk cId="227739613" sldId="269"/>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21.445" v="5"/>
              <pc2:cmMkLst xmlns:pc2="http://schemas.microsoft.com/office/powerpoint/2019/9/main/command">
                <pc:docMk/>
                <pc:sldMk cId="227739613" sldId="269"/>
                <pc2:cmMk id="{B30CE559-2D6E-4FB8-8938-96AA0E67142C}"/>
              </pc2:cmMkLst>
            </pc226:cmChg>
          </p:ext>
        </pc:extLst>
      </pc:sldChg>
      <pc:sldChg chg="delCm">
        <pc:chgData name="Janson, Brian D" userId="17869c82-e820-4f0b-9ef4-6bb812314540" providerId="ADAL" clId="{099BECCC-0665-4DEB-8334-D0F9316D82CB}" dt="2024-03-29T22:35:25.653" v="6"/>
        <pc:sldMkLst>
          <pc:docMk/>
          <pc:sldMk cId="861598445" sldId="27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25.653" v="6"/>
              <pc2:cmMkLst xmlns:pc2="http://schemas.microsoft.com/office/powerpoint/2019/9/main/command">
                <pc:docMk/>
                <pc:sldMk cId="861598445" sldId="270"/>
                <pc2:cmMk id="{277AFF86-4C58-449D-A143-FECF79260B01}"/>
              </pc2:cmMkLst>
            </pc226:cmChg>
          </p:ext>
        </pc:extLst>
      </pc:sldChg>
      <pc:sldChg chg="delCm">
        <pc:chgData name="Janson, Brian D" userId="17869c82-e820-4f0b-9ef4-6bb812314540" providerId="ADAL" clId="{099BECCC-0665-4DEB-8334-D0F9316D82CB}" dt="2024-03-29T22:35:28.745" v="7"/>
        <pc:sldMkLst>
          <pc:docMk/>
          <pc:sldMk cId="2518817368" sldId="27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28.745" v="7"/>
              <pc2:cmMkLst xmlns:pc2="http://schemas.microsoft.com/office/powerpoint/2019/9/main/command">
                <pc:docMk/>
                <pc:sldMk cId="2518817368" sldId="271"/>
                <pc2:cmMk id="{4CD8B544-1D30-4990-9F84-57D7F49EAADA}"/>
              </pc2:cmMkLst>
            </pc226:cmChg>
          </p:ext>
        </pc:extLst>
      </pc:sldChg>
      <pc:sldChg chg="delCm">
        <pc:chgData name="Janson, Brian D" userId="17869c82-e820-4f0b-9ef4-6bb812314540" providerId="ADAL" clId="{099BECCC-0665-4DEB-8334-D0F9316D82CB}" dt="2024-03-29T22:35:31.119" v="8"/>
        <pc:sldMkLst>
          <pc:docMk/>
          <pc:sldMk cId="242960595" sldId="27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31.119" v="8"/>
              <pc2:cmMkLst xmlns:pc2="http://schemas.microsoft.com/office/powerpoint/2019/9/main/command">
                <pc:docMk/>
                <pc:sldMk cId="242960595" sldId="272"/>
                <pc2:cmMk id="{4D70E6DE-8FFF-446C-86AC-A86EFF5F43E6}"/>
              </pc2:cmMkLst>
            </pc226:cmChg>
          </p:ext>
        </pc:extLst>
      </pc:sldChg>
      <pc:sldChg chg="delCm">
        <pc:chgData name="Janson, Brian D" userId="17869c82-e820-4f0b-9ef4-6bb812314540" providerId="ADAL" clId="{099BECCC-0665-4DEB-8334-D0F9316D82CB}" dt="2024-03-29T22:35:34.083" v="9"/>
        <pc:sldMkLst>
          <pc:docMk/>
          <pc:sldMk cId="991595030" sldId="27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34.083" v="9"/>
              <pc2:cmMkLst xmlns:pc2="http://schemas.microsoft.com/office/powerpoint/2019/9/main/command">
                <pc:docMk/>
                <pc:sldMk cId="991595030" sldId="275"/>
                <pc2:cmMk id="{02554E78-526C-41AC-B919-A1381F11747F}"/>
              </pc2:cmMkLst>
            </pc226:cmChg>
          </p:ext>
        </pc:extLst>
      </pc:sldChg>
      <pc:sldChg chg="delCm">
        <pc:chgData name="Janson, Brian D" userId="17869c82-e820-4f0b-9ef4-6bb812314540" providerId="ADAL" clId="{099BECCC-0665-4DEB-8334-D0F9316D82CB}" dt="2024-03-29T22:35:36.823" v="10"/>
        <pc:sldMkLst>
          <pc:docMk/>
          <pc:sldMk cId="3281851235" sldId="27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36.823" v="10"/>
              <pc2:cmMkLst xmlns:pc2="http://schemas.microsoft.com/office/powerpoint/2019/9/main/command">
                <pc:docMk/>
                <pc:sldMk cId="3281851235" sldId="276"/>
                <pc2:cmMk id="{7773D6B2-819A-48FC-8FAE-AAA8E64BC785}"/>
              </pc2:cmMkLst>
            </pc226:cmChg>
          </p:ext>
        </pc:extLst>
      </pc:sldChg>
      <pc:sldChg chg="delCm">
        <pc:chgData name="Janson, Brian D" userId="17869c82-e820-4f0b-9ef4-6bb812314540" providerId="ADAL" clId="{099BECCC-0665-4DEB-8334-D0F9316D82CB}" dt="2024-03-29T22:35:39.223" v="11"/>
        <pc:sldMkLst>
          <pc:docMk/>
          <pc:sldMk cId="3330953175" sldId="277"/>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39.223" v="11"/>
              <pc2:cmMkLst xmlns:pc2="http://schemas.microsoft.com/office/powerpoint/2019/9/main/command">
                <pc:docMk/>
                <pc:sldMk cId="3330953175" sldId="277"/>
                <pc2:cmMk id="{BC624FD2-11E9-45C9-986B-FE2948B41571}"/>
              </pc2:cmMkLst>
            </pc226:cmChg>
          </p:ext>
        </pc:extLst>
      </pc:sldChg>
      <pc:sldChg chg="delCm">
        <pc:chgData name="Janson, Brian D" userId="17869c82-e820-4f0b-9ef4-6bb812314540" providerId="ADAL" clId="{099BECCC-0665-4DEB-8334-D0F9316D82CB}" dt="2024-03-29T22:35:41.743" v="12"/>
        <pc:sldMkLst>
          <pc:docMk/>
          <pc:sldMk cId="3810644443" sldId="27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41.743" v="12"/>
              <pc2:cmMkLst xmlns:pc2="http://schemas.microsoft.com/office/powerpoint/2019/9/main/command">
                <pc:docMk/>
                <pc:sldMk cId="3810644443" sldId="278"/>
                <pc2:cmMk id="{B9B622C2-EE01-489F-96B3-BD247C6D9FDB}"/>
              </pc2:cmMkLst>
            </pc226:cmChg>
          </p:ext>
        </pc:extLst>
      </pc:sldChg>
      <pc:sldChg chg="delCm">
        <pc:chgData name="Janson, Brian D" userId="17869c82-e820-4f0b-9ef4-6bb812314540" providerId="ADAL" clId="{099BECCC-0665-4DEB-8334-D0F9316D82CB}" dt="2024-03-29T22:35:43.709" v="13"/>
        <pc:sldMkLst>
          <pc:docMk/>
          <pc:sldMk cId="2083493476" sldId="28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43.709" v="13"/>
              <pc2:cmMkLst xmlns:pc2="http://schemas.microsoft.com/office/powerpoint/2019/9/main/command">
                <pc:docMk/>
                <pc:sldMk cId="2083493476" sldId="280"/>
                <pc2:cmMk id="{2D608660-2F5C-4881-97F3-C76B38815B35}"/>
              </pc2:cmMkLst>
            </pc226:cmChg>
          </p:ext>
        </pc:extLst>
      </pc:sldChg>
      <pc:sldChg chg="delCm">
        <pc:chgData name="Janson, Brian D" userId="17869c82-e820-4f0b-9ef4-6bb812314540" providerId="ADAL" clId="{099BECCC-0665-4DEB-8334-D0F9316D82CB}" dt="2024-03-29T22:35:45.737" v="14"/>
        <pc:sldMkLst>
          <pc:docMk/>
          <pc:sldMk cId="16135054" sldId="28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45.737" v="14"/>
              <pc2:cmMkLst xmlns:pc2="http://schemas.microsoft.com/office/powerpoint/2019/9/main/command">
                <pc:docMk/>
                <pc:sldMk cId="16135054" sldId="281"/>
                <pc2:cmMk id="{1027F95C-2E69-4F41-8B24-70B9EABF02C5}"/>
              </pc2:cmMkLst>
            </pc226:cmChg>
          </p:ext>
        </pc:extLst>
      </pc:sldChg>
      <pc:sldChg chg="delCm">
        <pc:chgData name="Janson, Brian D" userId="17869c82-e820-4f0b-9ef4-6bb812314540" providerId="ADAL" clId="{099BECCC-0665-4DEB-8334-D0F9316D82CB}" dt="2024-03-29T22:35:47.972" v="15"/>
        <pc:sldMkLst>
          <pc:docMk/>
          <pc:sldMk cId="4100123144" sldId="28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47.972" v="15"/>
              <pc2:cmMkLst xmlns:pc2="http://schemas.microsoft.com/office/powerpoint/2019/9/main/command">
                <pc:docMk/>
                <pc:sldMk cId="4100123144" sldId="282"/>
                <pc2:cmMk id="{923AB6EB-BCF1-4793-B466-1BB4C1CC46B9}"/>
              </pc2:cmMkLst>
            </pc226:cmChg>
          </p:ext>
        </pc:extLst>
      </pc:sldChg>
      <pc:sldChg chg="delCm">
        <pc:chgData name="Janson, Brian D" userId="17869c82-e820-4f0b-9ef4-6bb812314540" providerId="ADAL" clId="{099BECCC-0665-4DEB-8334-D0F9316D82CB}" dt="2024-03-29T22:35:54.124" v="16"/>
        <pc:sldMkLst>
          <pc:docMk/>
          <pc:sldMk cId="1172781995" sldId="283"/>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54.124" v="16"/>
              <pc2:cmMkLst xmlns:pc2="http://schemas.microsoft.com/office/powerpoint/2019/9/main/command">
                <pc:docMk/>
                <pc:sldMk cId="1172781995" sldId="283"/>
                <pc2:cmMk id="{779F0B8D-56CA-48A6-842E-A7151C119A11}"/>
              </pc2:cmMkLst>
            </pc226:cmChg>
          </p:ext>
        </pc:extLst>
      </pc:sldChg>
      <pc:sldChg chg="delCm">
        <pc:chgData name="Janson, Brian D" userId="17869c82-e820-4f0b-9ef4-6bb812314540" providerId="ADAL" clId="{099BECCC-0665-4DEB-8334-D0F9316D82CB}" dt="2024-03-29T22:35:58.102" v="17"/>
        <pc:sldMkLst>
          <pc:docMk/>
          <pc:sldMk cId="634178056" sldId="284"/>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5:58.102" v="17"/>
              <pc2:cmMkLst xmlns:pc2="http://schemas.microsoft.com/office/powerpoint/2019/9/main/command">
                <pc:docMk/>
                <pc:sldMk cId="634178056" sldId="284"/>
                <pc2:cmMk id="{3591B218-2C9D-48BE-A2F7-BC97C0773456}"/>
              </pc2:cmMkLst>
            </pc226:cmChg>
          </p:ext>
        </pc:extLst>
      </pc:sldChg>
      <pc:sldChg chg="delCm">
        <pc:chgData name="Janson, Brian D" userId="17869c82-e820-4f0b-9ef4-6bb812314540" providerId="ADAL" clId="{099BECCC-0665-4DEB-8334-D0F9316D82CB}" dt="2024-03-29T22:36:00.677" v="18"/>
        <pc:sldMkLst>
          <pc:docMk/>
          <pc:sldMk cId="2566921393" sldId="28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99BECCC-0665-4DEB-8334-D0F9316D82CB}" dt="2024-03-29T22:36:00.677" v="18"/>
              <pc2:cmMkLst xmlns:pc2="http://schemas.microsoft.com/office/powerpoint/2019/9/main/command">
                <pc:docMk/>
                <pc:sldMk cId="2566921393" sldId="285"/>
                <pc2:cmMk id="{9199152B-1844-4755-9FEB-E6D8126700EB}"/>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1200"/>
              </a:spcBef>
              <a:spcAft>
                <a:spcPts val="120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cfda3e7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cfda3e7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99dbb436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99dbb436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bf197759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bf197759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202122"/>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cfda3e71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cfda3e71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a:extLst>
              <a:ext uri="{C183D7F6-B498-43B3-948B-1728B52AA6E4}">
                <adec:decorative xmlns:adec="http://schemas.microsoft.com/office/drawing/2017/decorative" val="1"/>
              </a:ext>
            </a:extLst>
          </p:cNvPr>
          <p:cNvPicPr preferRelativeResize="0"/>
          <p:nvPr/>
        </p:nvPicPr>
        <p:blipFill rotWithShape="1">
          <a:blip r:embed="rId3">
            <a:alphaModFix/>
          </a:blip>
          <a:srcRect l="701" t="15709" r="17752" b="59554"/>
          <a:stretch/>
        </p:blipFill>
        <p:spPr>
          <a:xfrm>
            <a:off x="0" y="-879"/>
            <a:ext cx="9144003" cy="2060848"/>
          </a:xfrm>
          <a:prstGeom prst="rect">
            <a:avLst/>
          </a:prstGeom>
          <a:noFill/>
          <a:ln>
            <a:noFill/>
          </a:ln>
        </p:spPr>
      </p:pic>
      <p:pic>
        <p:nvPicPr>
          <p:cNvPr id="62" name="Google Shape;62;p13" descr="Bureau of Land Management Logo"/>
          <p:cNvPicPr preferRelativeResize="0"/>
          <p:nvPr/>
        </p:nvPicPr>
        <p:blipFill rotWithShape="1">
          <a:blip r:embed="rId4">
            <a:alphaModFix/>
          </a:blip>
          <a:srcRect/>
          <a:stretch/>
        </p:blipFill>
        <p:spPr>
          <a:xfrm>
            <a:off x="221105" y="145939"/>
            <a:ext cx="685800" cy="602392"/>
          </a:xfrm>
          <a:prstGeom prst="rect">
            <a:avLst/>
          </a:prstGeom>
          <a:noFill/>
          <a:ln>
            <a:noFill/>
          </a:ln>
        </p:spPr>
      </p:pic>
      <p:sp>
        <p:nvSpPr>
          <p:cNvPr id="61" name="Google Shape;61;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dirty="0">
                <a:solidFill>
                  <a:srgbClr val="FFFFFF"/>
                </a:solidFill>
                <a:latin typeface="Roboto"/>
                <a:ea typeface="Roboto"/>
                <a:cs typeface="Roboto"/>
                <a:sym typeface="Roboto"/>
              </a:rPr>
              <a:t>U.S. Department of the Interior</a:t>
            </a:r>
            <a:br>
              <a:rPr lang="en" sz="850" b="0" i="0" u="none" strike="noStrike" cap="none" dirty="0">
                <a:solidFill>
                  <a:srgbClr val="FFFFFF"/>
                </a:solidFill>
                <a:latin typeface="Roboto"/>
                <a:ea typeface="Roboto"/>
                <a:cs typeface="Roboto"/>
                <a:sym typeface="Roboto"/>
              </a:rPr>
            </a:br>
            <a:r>
              <a:rPr lang="en" sz="850" b="0" i="0" u="none" strike="noStrike" cap="none" dirty="0">
                <a:solidFill>
                  <a:srgbClr val="FFFFFF"/>
                </a:solidFill>
                <a:latin typeface="Roboto"/>
                <a:ea typeface="Roboto"/>
                <a:cs typeface="Roboto"/>
                <a:sym typeface="Roboto"/>
              </a:rPr>
              <a:t>Bureau of Land Management</a:t>
            </a:r>
            <a:endParaRPr sz="850" b="0" i="0" u="none" strike="noStrike" cap="none" dirty="0">
              <a:solidFill>
                <a:srgbClr val="000000"/>
              </a:solidFill>
              <a:latin typeface="Roboto"/>
              <a:ea typeface="Roboto"/>
              <a:cs typeface="Roboto"/>
              <a:sym typeface="Roboto"/>
            </a:endParaRPr>
          </a:p>
        </p:txBody>
      </p:sp>
      <p:pic>
        <p:nvPicPr>
          <p:cNvPr id="63" name="Google Shape;63;p13" descr="BLM Campbell Creek Science Center logo"/>
          <p:cNvPicPr preferRelativeResize="0"/>
          <p:nvPr/>
        </p:nvPicPr>
        <p:blipFill>
          <a:blip r:embed="rId5">
            <a:alphaModFix/>
          </a:blip>
          <a:stretch>
            <a:fillRect/>
          </a:stretch>
        </p:blipFill>
        <p:spPr>
          <a:xfrm>
            <a:off x="8354875" y="101124"/>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3" name="Title 2">
            <a:extLst>
              <a:ext uri="{FF2B5EF4-FFF2-40B4-BE49-F238E27FC236}">
                <a16:creationId xmlns:a16="http://schemas.microsoft.com/office/drawing/2014/main" id="{30E55737-6C77-41F1-B377-543B9CA506AD}"/>
              </a:ext>
            </a:extLst>
          </p:cNvPr>
          <p:cNvSpPr>
            <a:spLocks noGrp="1"/>
          </p:cNvSpPr>
          <p:nvPr>
            <p:ph type="ctrTitle"/>
          </p:nvPr>
        </p:nvSpPr>
        <p:spPr>
          <a:xfrm>
            <a:off x="167236" y="808359"/>
            <a:ext cx="8520600" cy="1688947"/>
          </a:xfrm>
        </p:spPr>
        <p:txBody>
          <a:bodyPr/>
          <a:lstStyle/>
          <a:p>
            <a:pPr algn="l" rtl="0"/>
            <a:r>
              <a:rPr lang="en-US" sz="4400" b="1"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Eklutna Watershed</a:t>
            </a:r>
            <a:endParaRPr lang="en-US" dirty="0">
              <a:effectLst/>
            </a:endParaRPr>
          </a:p>
          <a:p>
            <a:endParaRPr lang="en-US" dirty="0"/>
          </a:p>
        </p:txBody>
      </p:sp>
      <p:sp>
        <p:nvSpPr>
          <p:cNvPr id="59" name="Google Shape;59;p13"/>
          <p:cNvSpPr txBox="1"/>
          <p:nvPr/>
        </p:nvSpPr>
        <p:spPr>
          <a:xfrm>
            <a:off x="251520" y="1547500"/>
            <a:ext cx="8689800" cy="403200"/>
          </a:xfrm>
          <a:prstGeom prst="rect">
            <a:avLst/>
          </a:prstGeom>
          <a:noFill/>
          <a:ln>
            <a:noFill/>
          </a:ln>
        </p:spPr>
        <p:txBody>
          <a:bodyPr spcFirstLastPara="1" wrap="square" lIns="91425" tIns="45700" rIns="91425" bIns="45700" anchor="t" anchorCtr="0">
            <a:noAutofit/>
          </a:bodyPr>
          <a:lstStyle/>
          <a:p>
            <a:r>
              <a:rPr lang="en" sz="1600" dirty="0">
                <a:solidFill>
                  <a:srgbClr val="FFFFFF"/>
                </a:solidFill>
                <a:latin typeface="Roboto"/>
                <a:ea typeface="Roboto"/>
                <a:cs typeface="Roboto"/>
                <a:sym typeface="Roboto"/>
              </a:rPr>
              <a:t>Take a virtual tour to see how people have modified the watershed to get natural resources  </a:t>
            </a:r>
            <a:endParaRPr sz="3200" dirty="0">
              <a:solidFill>
                <a:srgbClr val="888888"/>
              </a:solidFill>
              <a:latin typeface="Roboto"/>
              <a:ea typeface="Roboto"/>
              <a:cs typeface="Roboto"/>
              <a:sym typeface="Roboto"/>
            </a:endParaRPr>
          </a:p>
        </p:txBody>
      </p:sp>
      <p:pic>
        <p:nvPicPr>
          <p:cNvPr id="1026" name="Picture 2" descr="Eklutna Lake with snowy mountains in the background. ">
            <a:extLst>
              <a:ext uri="{FF2B5EF4-FFF2-40B4-BE49-F238E27FC236}">
                <a16:creationId xmlns:a16="http://schemas.microsoft.com/office/drawing/2014/main" id="{7EE39206-1BD5-9F58-67BC-42A36B50E42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45" t="4885"/>
          <a:stretch/>
        </p:blipFill>
        <p:spPr bwMode="auto">
          <a:xfrm>
            <a:off x="-12388" y="2157997"/>
            <a:ext cx="9144003" cy="2985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838A05-F265-A2C9-797C-7AFDA40FFD71}"/>
              </a:ext>
            </a:extLst>
          </p:cNvPr>
          <p:cNvSpPr txBox="1"/>
          <p:nvPr/>
        </p:nvSpPr>
        <p:spPr>
          <a:xfrm>
            <a:off x="7750385" y="4873099"/>
            <a:ext cx="1393615" cy="215444"/>
          </a:xfrm>
          <a:prstGeom prst="rect">
            <a:avLst/>
          </a:prstGeom>
          <a:solidFill>
            <a:schemeClr val="tx1"/>
          </a:solidFill>
        </p:spPr>
        <p:txBody>
          <a:bodyPr wrap="square" lIns="91440" tIns="45720" rIns="91440" bIns="45720" rtlCol="0" anchor="t">
            <a:spAutoFit/>
          </a:bodyPr>
          <a:lstStyle/>
          <a:p>
            <a:r>
              <a:rPr lang="en-US" sz="800" dirty="0">
                <a:solidFill>
                  <a:schemeClr val="bg1"/>
                </a:solidFill>
                <a:latin typeface="Roboto"/>
                <a:ea typeface="Roboto"/>
              </a:rPr>
              <a:t>Photo by A. Runde, BLM.</a:t>
            </a:r>
            <a:endParaRPr lang="en-US" sz="800" dirty="0">
              <a:solidFill>
                <a:schemeClr val="bg1"/>
              </a:solidFill>
              <a:latin typeface="Roboto" panose="02000000000000000000" pitchFamily="2" charset="0"/>
              <a:ea typeface="Roboto" panose="02000000000000000000" pitchFamily="2" charset="0"/>
            </a:endParaRPr>
          </a:p>
        </p:txBody>
      </p:sp>
      <p:sp>
        <p:nvSpPr>
          <p:cNvPr id="56" name="Google Shape;56;p13"/>
          <p:cNvSpPr txBox="1"/>
          <p:nvPr/>
        </p:nvSpPr>
        <p:spPr>
          <a:xfrm>
            <a:off x="-14995" y="4869300"/>
            <a:ext cx="7780931" cy="274200"/>
          </a:xfrm>
          <a:prstGeom prst="rect">
            <a:avLst/>
          </a:prstGeom>
          <a:solidFill>
            <a:schemeClr val="tx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effectLst>
                  <a:outerShdw blurRad="38100" dist="38100" dir="2700000" algn="tl">
                    <a:srgbClr val="000000">
                      <a:alpha val="43137"/>
                    </a:srgbClr>
                  </a:outerShdw>
                </a:effectLst>
                <a:latin typeface="Roboto"/>
                <a:ea typeface="Roboto"/>
                <a:cs typeface="Roboto"/>
                <a:sym typeface="Roboto"/>
              </a:rPr>
              <a:t>Module 5, Lesson 1</a:t>
            </a:r>
            <a:endParaRPr dirty="0">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531B2929-4864-AC46-18D3-4C1C844E8F49}"/>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95FB4448-BA36-71C8-73A8-797082B11297}"/>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8A762070-3985-A366-0DDC-A41CF43F07CF}"/>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EB54197A-4289-DED4-65FD-676B5BB9D021}"/>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F2FB7D7F-D6DA-AEAE-DCF7-D44EE1E6EAFA}"/>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E7C12958-5DE5-7BB9-8201-B1E725A2CDBE}"/>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524A6C50-BAAB-2BC0-06A4-02066B6B74B7}"/>
              </a:ext>
            </a:extLst>
          </p:cNvPr>
          <p:cNvPicPr>
            <a:picLocks noChangeAspect="1"/>
          </p:cNvPicPr>
          <p:nvPr/>
        </p:nvPicPr>
        <p:blipFill rotWithShape="1">
          <a:blip r:embed="rId5"/>
          <a:srcRect l="10367" t="4458" b="1188"/>
          <a:stretch/>
        </p:blipFill>
        <p:spPr>
          <a:xfrm>
            <a:off x="0" y="686920"/>
            <a:ext cx="6740238" cy="4114656"/>
          </a:xfrm>
          <a:prstGeom prst="rect">
            <a:avLst/>
          </a:prstGeom>
        </p:spPr>
      </p:pic>
      <p:sp>
        <p:nvSpPr>
          <p:cNvPr id="15" name="TextBox 14">
            <a:extLst>
              <a:ext uri="{FF2B5EF4-FFF2-40B4-BE49-F238E27FC236}">
                <a16:creationId xmlns:a16="http://schemas.microsoft.com/office/drawing/2014/main" id="{0413C09F-87A5-5E8A-FFE8-979ABEC48315}"/>
              </a:ext>
            </a:extLst>
          </p:cNvPr>
          <p:cNvSpPr txBox="1"/>
          <p:nvPr/>
        </p:nvSpPr>
        <p:spPr>
          <a:xfrm>
            <a:off x="6151419" y="643547"/>
            <a:ext cx="2889256" cy="4308872"/>
          </a:xfrm>
          <a:prstGeom prst="rect">
            <a:avLst/>
          </a:prstGeom>
          <a:solidFill>
            <a:schemeClr val="tx1"/>
          </a:solid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Eklutna Glacier</a:t>
            </a:r>
          </a:p>
          <a:p>
            <a:r>
              <a:rPr lang="en-US" sz="1600" b="1" dirty="0">
                <a:solidFill>
                  <a:schemeClr val="bg1"/>
                </a:solidFill>
                <a:latin typeface="Roboto" panose="02000000000000000000" pitchFamily="2" charset="0"/>
                <a:ea typeface="Roboto" panose="02000000000000000000" pitchFamily="2" charset="0"/>
              </a:rPr>
              <a:t>Eklutna Glacier </a:t>
            </a:r>
            <a:r>
              <a:rPr lang="en-US" sz="1600" b="1" i="1" dirty="0">
                <a:solidFill>
                  <a:schemeClr val="bg1"/>
                </a:solidFill>
                <a:latin typeface="Roboto" panose="02000000000000000000" pitchFamily="2" charset="0"/>
                <a:ea typeface="Roboto" panose="02000000000000000000" pitchFamily="2" charset="0"/>
              </a:rPr>
              <a:t>(Dena'ina: </a:t>
            </a:r>
            <a:r>
              <a:rPr lang="en-US" sz="1600" b="1" i="1" dirty="0" err="1">
                <a:solidFill>
                  <a:schemeClr val="bg1"/>
                </a:solidFill>
                <a:latin typeface="Roboto" panose="02000000000000000000" pitchFamily="2" charset="0"/>
                <a:ea typeface="Roboto" panose="02000000000000000000" pitchFamily="2" charset="0"/>
              </a:rPr>
              <a:t>Idlu</a:t>
            </a:r>
            <a:r>
              <a:rPr lang="en-US" sz="1600" b="1" i="1" dirty="0">
                <a:solidFill>
                  <a:schemeClr val="bg1"/>
                </a:solidFill>
                <a:latin typeface="Roboto" panose="02000000000000000000" pitchFamily="2" charset="0"/>
                <a:ea typeface="Roboto" panose="02000000000000000000" pitchFamily="2" charset="0"/>
              </a:rPr>
              <a:t> Bena </a:t>
            </a:r>
            <a:r>
              <a:rPr lang="en-US" sz="1600" b="1" i="1" dirty="0" err="1">
                <a:solidFill>
                  <a:schemeClr val="bg1"/>
                </a:solidFill>
                <a:latin typeface="Roboto" panose="02000000000000000000" pitchFamily="2" charset="0"/>
                <a:ea typeface="Roboto" panose="02000000000000000000" pitchFamily="2" charset="0"/>
              </a:rPr>
              <a:t>Li'a</a:t>
            </a:r>
            <a:r>
              <a:rPr lang="en-US" sz="1600" b="1" i="1" dirty="0">
                <a:solidFill>
                  <a:schemeClr val="bg1"/>
                </a:solidFill>
                <a:latin typeface="Roboto" panose="02000000000000000000" pitchFamily="2" charset="0"/>
                <a:ea typeface="Roboto" panose="02000000000000000000" pitchFamily="2" charset="0"/>
              </a:rPr>
              <a:t>)</a:t>
            </a:r>
            <a:r>
              <a:rPr lang="en-US" sz="1600" b="1" dirty="0">
                <a:solidFill>
                  <a:schemeClr val="bg1"/>
                </a:solidFill>
                <a:latin typeface="Roboto" panose="02000000000000000000" pitchFamily="2" charset="0"/>
                <a:ea typeface="Roboto" panose="02000000000000000000" pitchFamily="2" charset="0"/>
              </a:rPr>
              <a:t> </a:t>
            </a:r>
            <a:r>
              <a:rPr lang="en-US" sz="1600" dirty="0">
                <a:solidFill>
                  <a:schemeClr val="bg1"/>
                </a:solidFill>
                <a:latin typeface="Roboto" panose="02000000000000000000" pitchFamily="2" charset="0"/>
                <a:ea typeface="Roboto" panose="02000000000000000000" pitchFamily="2" charset="0"/>
              </a:rPr>
              <a:t>is the largest glacier in the watershed.</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After glacier ice forms from snow over many years, it flows downhill like a slow-motion river. Glacier ice has a distinct light blue color you can see when it is not covered by snow.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Warm temperatures in the summer cause </a:t>
            </a:r>
            <a:r>
              <a:rPr lang="en-US" sz="1600" b="1" dirty="0">
                <a:solidFill>
                  <a:schemeClr val="bg1"/>
                </a:solidFill>
                <a:latin typeface="Roboto" panose="02000000000000000000" pitchFamily="2" charset="0"/>
                <a:ea typeface="Roboto" panose="02000000000000000000" pitchFamily="2" charset="0"/>
              </a:rPr>
              <a:t>ice</a:t>
            </a:r>
            <a:r>
              <a:rPr lang="en-US" sz="1600" dirty="0">
                <a:solidFill>
                  <a:schemeClr val="bg1"/>
                </a:solidFill>
                <a:latin typeface="Roboto" panose="02000000000000000000" pitchFamily="2" charset="0"/>
                <a:ea typeface="Roboto" panose="02000000000000000000" pitchFamily="2" charset="0"/>
              </a:rPr>
              <a:t> to melt from the glacier and flow into the river. </a:t>
            </a:r>
          </a:p>
        </p:txBody>
      </p:sp>
      <p:sp>
        <p:nvSpPr>
          <p:cNvPr id="16" name="TextBox 15">
            <a:extLst>
              <a:ext uri="{FF2B5EF4-FFF2-40B4-BE49-F238E27FC236}">
                <a16:creationId xmlns:a16="http://schemas.microsoft.com/office/drawing/2014/main" id="{8016771A-EB64-35B6-F166-1351DA9261E3}"/>
              </a:ext>
            </a:extLst>
          </p:cNvPr>
          <p:cNvSpPr txBox="1"/>
          <p:nvPr/>
        </p:nvSpPr>
        <p:spPr>
          <a:xfrm>
            <a:off x="3575479" y="4783766"/>
            <a:ext cx="2382401" cy="215444"/>
          </a:xfrm>
          <a:prstGeom prst="rect">
            <a:avLst/>
          </a:prstGeom>
          <a:noFill/>
        </p:spPr>
        <p:txBody>
          <a:bodyPr wrap="square" rtlCol="0">
            <a:spAutoFit/>
          </a:bodyPr>
          <a:lstStyle/>
          <a:p>
            <a:r>
              <a:rPr lang="en-US" sz="800" dirty="0">
                <a:solidFill>
                  <a:schemeClr val="bg1"/>
                </a:solidFill>
              </a:rPr>
              <a:t>Map Data: Google Maxar Technologies Landsat</a:t>
            </a:r>
          </a:p>
        </p:txBody>
      </p:sp>
    </p:spTree>
    <p:extLst>
      <p:ext uri="{BB962C8B-B14F-4D97-AF65-F5344CB8AC3E}">
        <p14:creationId xmlns:p14="http://schemas.microsoft.com/office/powerpoint/2010/main" val="55447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A05E7BCA-5C0B-721C-6DA6-4F5939D779FF}"/>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9C53C8CC-5526-3C8C-2F68-070A7619D888}"/>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4CD81263-7082-65A7-B07A-D7F9E544DB1B}"/>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CC42C445-59A4-2DA0-DA10-C00B895830F2}"/>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24EA49AC-0B11-B6F1-CCC5-11BBE1971E91}"/>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F3AF5F80-8D6D-84FE-711D-285647272DE3}"/>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141849F8-76EB-A878-8068-10C9697FEFBC}"/>
              </a:ext>
            </a:extLst>
          </p:cNvPr>
          <p:cNvPicPr>
            <a:picLocks noChangeAspect="1"/>
          </p:cNvPicPr>
          <p:nvPr/>
        </p:nvPicPr>
        <p:blipFill rotWithShape="1">
          <a:blip r:embed="rId5"/>
          <a:srcRect l="14184"/>
          <a:stretch/>
        </p:blipFill>
        <p:spPr>
          <a:xfrm>
            <a:off x="0" y="636296"/>
            <a:ext cx="6086749" cy="4183651"/>
          </a:xfrm>
          <a:prstGeom prst="rect">
            <a:avLst/>
          </a:prstGeom>
        </p:spPr>
      </p:pic>
      <p:sp>
        <p:nvSpPr>
          <p:cNvPr id="15" name="TextBox 14">
            <a:extLst>
              <a:ext uri="{FF2B5EF4-FFF2-40B4-BE49-F238E27FC236}">
                <a16:creationId xmlns:a16="http://schemas.microsoft.com/office/drawing/2014/main" id="{C9D985AD-B020-1734-431A-E2AF72D01AF8}"/>
              </a:ext>
            </a:extLst>
          </p:cNvPr>
          <p:cNvSpPr txBox="1"/>
          <p:nvPr/>
        </p:nvSpPr>
        <p:spPr>
          <a:xfrm>
            <a:off x="6262255" y="1032905"/>
            <a:ext cx="2486020" cy="2154436"/>
          </a:xfrm>
          <a:prstGeom prst="rect">
            <a:avLst/>
          </a:prstGeom>
          <a:no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West Fork Eklutna River</a:t>
            </a:r>
          </a:p>
          <a:p>
            <a:pPr algn="ctr"/>
            <a:endParaRPr lang="en-US" sz="18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melt water from Eklutna Glacier flows into the </a:t>
            </a:r>
            <a:r>
              <a:rPr lang="en-US" sz="1600" b="1" dirty="0">
                <a:solidFill>
                  <a:schemeClr val="bg1"/>
                </a:solidFill>
                <a:latin typeface="Roboto" panose="02000000000000000000" pitchFamily="2" charset="0"/>
                <a:ea typeface="Roboto" panose="02000000000000000000" pitchFamily="2" charset="0"/>
              </a:rPr>
              <a:t>West Fork Eklutna River</a:t>
            </a:r>
            <a:r>
              <a:rPr lang="en-US" sz="1600" dirty="0">
                <a:solidFill>
                  <a:schemeClr val="bg1"/>
                </a:solidFill>
                <a:latin typeface="Roboto" panose="02000000000000000000" pitchFamily="2" charset="0"/>
                <a:ea typeface="Roboto" panose="02000000000000000000" pitchFamily="2" charset="0"/>
              </a:rPr>
              <a:t> and then into Eklutna Lake. </a:t>
            </a:r>
          </a:p>
        </p:txBody>
      </p:sp>
      <p:sp>
        <p:nvSpPr>
          <p:cNvPr id="16" name="TextBox 15">
            <a:extLst>
              <a:ext uri="{FF2B5EF4-FFF2-40B4-BE49-F238E27FC236}">
                <a16:creationId xmlns:a16="http://schemas.microsoft.com/office/drawing/2014/main" id="{F6A4B927-BE10-7F7F-4D59-FC2E302DC23F}"/>
              </a:ext>
            </a:extLst>
          </p:cNvPr>
          <p:cNvSpPr txBox="1"/>
          <p:nvPr/>
        </p:nvSpPr>
        <p:spPr>
          <a:xfrm>
            <a:off x="914400" y="2925731"/>
            <a:ext cx="1440873" cy="523220"/>
          </a:xfrm>
          <a:prstGeom prst="rect">
            <a:avLst/>
          </a:prstGeom>
          <a:solidFill>
            <a:schemeClr val="accent1">
              <a:lumMod val="75000"/>
            </a:schemeClr>
          </a:solidFill>
        </p:spPr>
        <p:txBody>
          <a:bodyPr wrap="square" rtlCol="0">
            <a:spAutoFit/>
          </a:bodyPr>
          <a:lstStyle/>
          <a:p>
            <a:pPr algn="ctr"/>
            <a:r>
              <a:rPr lang="en-US" dirty="0">
                <a:solidFill>
                  <a:schemeClr val="tx1"/>
                </a:solidFill>
                <a:latin typeface="Roboto" panose="02000000000000000000" pitchFamily="2" charset="0"/>
                <a:ea typeface="Roboto" panose="02000000000000000000" pitchFamily="2" charset="0"/>
              </a:rPr>
              <a:t>West Fork Eklutna River</a:t>
            </a:r>
          </a:p>
        </p:txBody>
      </p:sp>
      <p:cxnSp>
        <p:nvCxnSpPr>
          <p:cNvPr id="18" name="Straight Arrow Connector 17">
            <a:extLst>
              <a:ext uri="{FF2B5EF4-FFF2-40B4-BE49-F238E27FC236}">
                <a16:creationId xmlns:a16="http://schemas.microsoft.com/office/drawing/2014/main" id="{54984ACC-6AB9-E67F-710B-0D00C0E2290B}"/>
              </a:ext>
            </a:extLst>
          </p:cNvPr>
          <p:cNvCxnSpPr/>
          <p:nvPr/>
        </p:nvCxnSpPr>
        <p:spPr>
          <a:xfrm>
            <a:off x="2355273" y="3089564"/>
            <a:ext cx="1143503" cy="2493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82A954-09DB-E9D1-A2AB-B5C10A5EB95B}"/>
              </a:ext>
            </a:extLst>
          </p:cNvPr>
          <p:cNvSpPr txBox="1"/>
          <p:nvPr/>
        </p:nvSpPr>
        <p:spPr>
          <a:xfrm>
            <a:off x="3842312" y="4859235"/>
            <a:ext cx="2244437"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Maxar Technology Airbus </a:t>
            </a:r>
          </a:p>
        </p:txBody>
      </p:sp>
    </p:spTree>
    <p:extLst>
      <p:ext uri="{BB962C8B-B14F-4D97-AF65-F5344CB8AC3E}">
        <p14:creationId xmlns:p14="http://schemas.microsoft.com/office/powerpoint/2010/main" val="2783511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BA2A9FAB-3FD2-14BB-94D8-5B28F112D9FB}"/>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A02589F1-6EDD-842A-542C-F2C69180331C}"/>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590B7FB5-E493-1AAB-5D55-952BDED7C47D}"/>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2F9B74DF-5D0D-A596-133B-13174735CC6F}"/>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673D2FEF-BE28-A0EF-9051-9FDA6848D182}"/>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F3165C06-E603-BA7A-F8AA-32EE09FFF112}"/>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1D952C96-6250-6482-86D1-0BA67989622E}"/>
              </a:ext>
            </a:extLst>
          </p:cNvPr>
          <p:cNvPicPr>
            <a:picLocks noChangeAspect="1"/>
          </p:cNvPicPr>
          <p:nvPr/>
        </p:nvPicPr>
        <p:blipFill>
          <a:blip r:embed="rId5"/>
          <a:stretch>
            <a:fillRect/>
          </a:stretch>
        </p:blipFill>
        <p:spPr>
          <a:xfrm>
            <a:off x="0" y="924721"/>
            <a:ext cx="6494752" cy="3822625"/>
          </a:xfrm>
          <a:prstGeom prst="rect">
            <a:avLst/>
          </a:prstGeom>
        </p:spPr>
      </p:pic>
      <p:sp>
        <p:nvSpPr>
          <p:cNvPr id="15" name="TextBox 14">
            <a:extLst>
              <a:ext uri="{FF2B5EF4-FFF2-40B4-BE49-F238E27FC236}">
                <a16:creationId xmlns:a16="http://schemas.microsoft.com/office/drawing/2014/main" id="{F4F4F86D-4350-1EDF-766C-D7025257A205}"/>
              </a:ext>
            </a:extLst>
          </p:cNvPr>
          <p:cNvSpPr txBox="1"/>
          <p:nvPr/>
        </p:nvSpPr>
        <p:spPr>
          <a:xfrm>
            <a:off x="6725512" y="1343891"/>
            <a:ext cx="2022763" cy="1631216"/>
          </a:xfrm>
          <a:prstGeom prst="rect">
            <a:avLst/>
          </a:prstGeom>
          <a:noFill/>
        </p:spPr>
        <p:txBody>
          <a:bodyPr wrap="square" rtlCol="0">
            <a:spAutoFit/>
          </a:bodyPr>
          <a:lstStyle/>
          <a:p>
            <a:pPr algn="l"/>
            <a:r>
              <a:rPr lang="en-US" sz="1800" b="1" i="0" dirty="0">
                <a:solidFill>
                  <a:schemeClr val="bg1"/>
                </a:solidFill>
                <a:effectLst/>
                <a:latin typeface="Roboto" panose="02000000000000000000" pitchFamily="2" charset="0"/>
                <a:ea typeface="Roboto" panose="02000000000000000000" pitchFamily="2" charset="0"/>
              </a:rPr>
              <a:t>Small Glaciers</a:t>
            </a:r>
          </a:p>
          <a:p>
            <a:pPr algn="l"/>
            <a:endParaRPr lang="en-US" sz="18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Ice also melts from smaller glaciers east of Eklutna Glacier.</a:t>
            </a:r>
          </a:p>
        </p:txBody>
      </p:sp>
      <p:sp>
        <p:nvSpPr>
          <p:cNvPr id="16" name="TextBox 15">
            <a:extLst>
              <a:ext uri="{FF2B5EF4-FFF2-40B4-BE49-F238E27FC236}">
                <a16:creationId xmlns:a16="http://schemas.microsoft.com/office/drawing/2014/main" id="{E2D421AD-6541-584B-197A-43C849DE4C24}"/>
              </a:ext>
            </a:extLst>
          </p:cNvPr>
          <p:cNvSpPr txBox="1"/>
          <p:nvPr/>
        </p:nvSpPr>
        <p:spPr>
          <a:xfrm>
            <a:off x="3498776" y="4832132"/>
            <a:ext cx="2881745"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Airbus Maxar Technologies Landsat/Copernicus</a:t>
            </a:r>
          </a:p>
        </p:txBody>
      </p:sp>
    </p:spTree>
    <p:extLst>
      <p:ext uri="{BB962C8B-B14F-4D97-AF65-F5344CB8AC3E}">
        <p14:creationId xmlns:p14="http://schemas.microsoft.com/office/powerpoint/2010/main" val="22773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C5435392-2040-C415-574F-0C20D0D836AF}"/>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C80A4A2E-9647-8CEB-3638-512781AD3D23}"/>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5903CF82-6111-A722-5463-8DC7C7645C24}"/>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E9C345A4-E1B8-0C56-9CEE-12F22CB2F455}"/>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492B45BC-5000-CA73-8D8F-E2E8B9C1BE9C}"/>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50FAF8AD-EFC9-A747-18B3-CA584DC97C49}"/>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734347F4-51BD-F870-FAE5-7ED648E7B603}"/>
              </a:ext>
            </a:extLst>
          </p:cNvPr>
          <p:cNvPicPr>
            <a:picLocks noChangeAspect="1"/>
          </p:cNvPicPr>
          <p:nvPr/>
        </p:nvPicPr>
        <p:blipFill>
          <a:blip r:embed="rId5"/>
          <a:stretch>
            <a:fillRect/>
          </a:stretch>
        </p:blipFill>
        <p:spPr>
          <a:xfrm>
            <a:off x="98378" y="820487"/>
            <a:ext cx="6524096" cy="3949806"/>
          </a:xfrm>
          <a:prstGeom prst="rect">
            <a:avLst/>
          </a:prstGeom>
        </p:spPr>
      </p:pic>
      <p:sp>
        <p:nvSpPr>
          <p:cNvPr id="15" name="TextBox 14">
            <a:extLst>
              <a:ext uri="{FF2B5EF4-FFF2-40B4-BE49-F238E27FC236}">
                <a16:creationId xmlns:a16="http://schemas.microsoft.com/office/drawing/2014/main" id="{1D03CE7F-E61A-5BF3-BA60-32CAF2849F25}"/>
              </a:ext>
            </a:extLst>
          </p:cNvPr>
          <p:cNvSpPr txBox="1"/>
          <p:nvPr/>
        </p:nvSpPr>
        <p:spPr>
          <a:xfrm>
            <a:off x="6276110" y="753103"/>
            <a:ext cx="2632363" cy="4093428"/>
          </a:xfrm>
          <a:prstGeom prst="rect">
            <a:avLst/>
          </a:prstGeom>
          <a:solidFill>
            <a:schemeClr val="tx1"/>
          </a:solid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East Fork Eklutna River</a:t>
            </a:r>
          </a:p>
          <a:p>
            <a:pPr algn="ctr"/>
            <a:endParaRPr lang="en-US" sz="18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Ice melt from these smaller glaciers and snow and rain that falls in the mountains flows into the </a:t>
            </a:r>
            <a:r>
              <a:rPr lang="en-US" sz="1600" b="1" dirty="0">
                <a:solidFill>
                  <a:schemeClr val="bg1"/>
                </a:solidFill>
                <a:latin typeface="Roboto" panose="02000000000000000000" pitchFamily="2" charset="0"/>
                <a:ea typeface="Roboto" panose="02000000000000000000" pitchFamily="2" charset="0"/>
              </a:rPr>
              <a:t>East Fork Eklutna River</a:t>
            </a:r>
            <a:r>
              <a:rPr lang="en-US" sz="1600" dirty="0">
                <a:solidFill>
                  <a:schemeClr val="bg1"/>
                </a:solidFill>
                <a:latin typeface="Roboto" panose="02000000000000000000" pitchFamily="2" charset="0"/>
                <a:ea typeface="Roboto" panose="02000000000000000000" pitchFamily="2" charset="0"/>
              </a:rPr>
              <a:t>, which also carries water to Eklutna Lake.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Notice how the land slopes down toward the lake. Remember, water moves downhill in a watershed.</a:t>
            </a:r>
          </a:p>
          <a:p>
            <a:endParaRPr lang="en-US" sz="16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C804EBA-1291-7686-5430-B5C4F3DEDC67}"/>
              </a:ext>
            </a:extLst>
          </p:cNvPr>
          <p:cNvSpPr txBox="1"/>
          <p:nvPr/>
        </p:nvSpPr>
        <p:spPr>
          <a:xfrm>
            <a:off x="1829266" y="4801239"/>
            <a:ext cx="4336007"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Airbus Maxar Technologies Landsat/Copernicus IBCAO  Data SIO NOAA</a:t>
            </a:r>
          </a:p>
        </p:txBody>
      </p:sp>
      <p:sp>
        <p:nvSpPr>
          <p:cNvPr id="17" name="TextBox 16">
            <a:extLst>
              <a:ext uri="{FF2B5EF4-FFF2-40B4-BE49-F238E27FC236}">
                <a16:creationId xmlns:a16="http://schemas.microsoft.com/office/drawing/2014/main" id="{80C5AB53-DF83-9FEE-97EF-76DC29EADE2D}"/>
              </a:ext>
            </a:extLst>
          </p:cNvPr>
          <p:cNvSpPr txBox="1"/>
          <p:nvPr/>
        </p:nvSpPr>
        <p:spPr>
          <a:xfrm>
            <a:off x="3851563" y="2310140"/>
            <a:ext cx="1440873" cy="523220"/>
          </a:xfrm>
          <a:prstGeom prst="rect">
            <a:avLst/>
          </a:prstGeom>
          <a:solidFill>
            <a:schemeClr val="accent1">
              <a:lumMod val="75000"/>
            </a:schemeClr>
          </a:solidFill>
        </p:spPr>
        <p:txBody>
          <a:bodyPr wrap="square" rtlCol="0">
            <a:spAutoFit/>
          </a:bodyPr>
          <a:lstStyle/>
          <a:p>
            <a:pPr algn="ctr"/>
            <a:r>
              <a:rPr lang="en-US" dirty="0">
                <a:solidFill>
                  <a:schemeClr val="tx1"/>
                </a:solidFill>
                <a:latin typeface="Roboto" panose="02000000000000000000" pitchFamily="2" charset="0"/>
                <a:ea typeface="Roboto" panose="02000000000000000000" pitchFamily="2" charset="0"/>
              </a:rPr>
              <a:t>East Fork Eklutna River</a:t>
            </a:r>
          </a:p>
        </p:txBody>
      </p:sp>
      <p:cxnSp>
        <p:nvCxnSpPr>
          <p:cNvPr id="19" name="Straight Arrow Connector 18">
            <a:extLst>
              <a:ext uri="{FF2B5EF4-FFF2-40B4-BE49-F238E27FC236}">
                <a16:creationId xmlns:a16="http://schemas.microsoft.com/office/drawing/2014/main" id="{4CB6C42C-388D-3BDE-4B70-B6620AF699BC}"/>
              </a:ext>
            </a:extLst>
          </p:cNvPr>
          <p:cNvCxnSpPr/>
          <p:nvPr/>
        </p:nvCxnSpPr>
        <p:spPr>
          <a:xfrm flipH="1">
            <a:off x="3823856" y="2833360"/>
            <a:ext cx="332509" cy="4881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59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E4549246-A284-ADFB-5640-C1034369301A}"/>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8427A517-3AF2-CB40-42C7-75C24DB7A4C4}"/>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E1FE96F6-D5EC-C2D2-0242-76CA555B1ACB}"/>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D0D59122-3B41-D96E-5BB0-2F6A50C1FF28}"/>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0DDBD8B0-F7E7-397E-F35E-6C6AD13B2F27}"/>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E5A72D7B-510D-99B5-0343-BB7C0716DFE9}"/>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A4E5718B-3ED0-4C69-90D9-14572D82CF9E}"/>
              </a:ext>
            </a:extLst>
          </p:cNvPr>
          <p:cNvPicPr>
            <a:picLocks noChangeAspect="1"/>
          </p:cNvPicPr>
          <p:nvPr/>
        </p:nvPicPr>
        <p:blipFill>
          <a:blip r:embed="rId5"/>
          <a:stretch>
            <a:fillRect/>
          </a:stretch>
        </p:blipFill>
        <p:spPr>
          <a:xfrm>
            <a:off x="120361" y="740207"/>
            <a:ext cx="5961783" cy="4033550"/>
          </a:xfrm>
          <a:prstGeom prst="rect">
            <a:avLst/>
          </a:prstGeom>
        </p:spPr>
      </p:pic>
      <p:sp>
        <p:nvSpPr>
          <p:cNvPr id="15" name="TextBox 14">
            <a:extLst>
              <a:ext uri="{FF2B5EF4-FFF2-40B4-BE49-F238E27FC236}">
                <a16:creationId xmlns:a16="http://schemas.microsoft.com/office/drawing/2014/main" id="{36DEC2E6-B228-051A-DA39-408F505B961C}"/>
              </a:ext>
            </a:extLst>
          </p:cNvPr>
          <p:cNvSpPr txBox="1"/>
          <p:nvPr/>
        </p:nvSpPr>
        <p:spPr>
          <a:xfrm>
            <a:off x="6359237" y="1356598"/>
            <a:ext cx="2507673" cy="2800767"/>
          </a:xfrm>
          <a:prstGeom prst="rect">
            <a:avLst/>
          </a:prstGeom>
          <a:noFill/>
        </p:spPr>
        <p:txBody>
          <a:bodyPr wrap="square" rtlCol="0">
            <a:spAutoFit/>
          </a:bodyPr>
          <a:lstStyle/>
          <a:p>
            <a:pPr algn="ctr"/>
            <a:r>
              <a:rPr lang="en-US" sz="1800" b="1" dirty="0">
                <a:solidFill>
                  <a:schemeClr val="bg1"/>
                </a:solidFill>
                <a:effectLst/>
                <a:latin typeface="Roboto" panose="02000000000000000000" pitchFamily="2" charset="0"/>
                <a:ea typeface="Roboto" panose="02000000000000000000" pitchFamily="2" charset="0"/>
              </a:rPr>
              <a:t>Eklutna Lake</a:t>
            </a:r>
          </a:p>
          <a:p>
            <a:pPr algn="ctr"/>
            <a:endParaRPr lang="en-US" sz="1800" b="1"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Water from glacier ice melt, snow melt, and rain that falls in the mountains flows into </a:t>
            </a:r>
            <a:r>
              <a:rPr lang="en-US" sz="1600" b="1" dirty="0">
                <a:solidFill>
                  <a:schemeClr val="bg1"/>
                </a:solidFill>
                <a:latin typeface="Roboto" panose="02000000000000000000" pitchFamily="2" charset="0"/>
                <a:ea typeface="Roboto" panose="02000000000000000000" pitchFamily="2" charset="0"/>
              </a:rPr>
              <a:t>Eklutna Lake </a:t>
            </a:r>
            <a:r>
              <a:rPr lang="en-US" sz="1600" b="1" i="1" dirty="0">
                <a:solidFill>
                  <a:schemeClr val="bg1"/>
                </a:solidFill>
                <a:latin typeface="Roboto" panose="02000000000000000000" pitchFamily="2" charset="0"/>
                <a:ea typeface="Roboto" panose="02000000000000000000" pitchFamily="2" charset="0"/>
              </a:rPr>
              <a:t>(</a:t>
            </a:r>
            <a:r>
              <a:rPr lang="en-US" sz="1600" b="1" i="1" dirty="0" err="1">
                <a:solidFill>
                  <a:schemeClr val="bg1"/>
                </a:solidFill>
                <a:latin typeface="Roboto" panose="02000000000000000000" pitchFamily="2" charset="0"/>
                <a:ea typeface="Roboto" panose="02000000000000000000" pitchFamily="2" charset="0"/>
              </a:rPr>
              <a:t>Idlu</a:t>
            </a:r>
            <a:r>
              <a:rPr lang="en-US" sz="1600" b="1" i="1" dirty="0">
                <a:solidFill>
                  <a:schemeClr val="bg1"/>
                </a:solidFill>
                <a:latin typeface="Roboto" panose="02000000000000000000" pitchFamily="2" charset="0"/>
                <a:ea typeface="Roboto" panose="02000000000000000000" pitchFamily="2" charset="0"/>
              </a:rPr>
              <a:t> Bena)</a:t>
            </a:r>
            <a:r>
              <a:rPr lang="en-US" sz="1600" dirty="0">
                <a:solidFill>
                  <a:schemeClr val="bg1"/>
                </a:solidFill>
                <a:latin typeface="Roboto" panose="02000000000000000000" pitchFamily="2" charset="0"/>
                <a:ea typeface="Roboto" panose="02000000000000000000" pitchFamily="2" charset="0"/>
              </a:rPr>
              <a:t>.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br>
              <a:rPr lang="en-US" dirty="0">
                <a:solidFill>
                  <a:schemeClr val="bg1"/>
                </a:solidFill>
                <a:latin typeface="Roboto" panose="02000000000000000000" pitchFamily="2" charset="0"/>
                <a:ea typeface="Roboto" panose="02000000000000000000" pitchFamily="2" charset="0"/>
              </a:rPr>
            </a:br>
            <a:endParaRPr lang="en-US"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95D45C2-076A-45EF-09DB-9EA967015924}"/>
              </a:ext>
            </a:extLst>
          </p:cNvPr>
          <p:cNvSpPr txBox="1"/>
          <p:nvPr/>
        </p:nvSpPr>
        <p:spPr>
          <a:xfrm>
            <a:off x="3394365" y="4783090"/>
            <a:ext cx="2784764"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Maxar Technologies Airbus Landsat </a:t>
            </a:r>
          </a:p>
        </p:txBody>
      </p:sp>
    </p:spTree>
    <p:extLst>
      <p:ext uri="{BB962C8B-B14F-4D97-AF65-F5344CB8AC3E}">
        <p14:creationId xmlns:p14="http://schemas.microsoft.com/office/powerpoint/2010/main" val="251881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B34901EB-4F30-86BF-8343-397FA844FFA3}"/>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088C6733-B53F-525D-A6FE-E11830C9033A}"/>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CC455EB3-09A8-4B11-D701-831C65AB1C74}"/>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AA1A08DA-B966-6005-999E-789D3FD3F224}"/>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2A2B4509-18F2-0EB7-60F7-ED37A794EEB4}"/>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E75A78AD-062C-4507-3A02-8ECDC81AA10B}"/>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06D9A55E-8126-6946-2874-D732ABE58269}"/>
              </a:ext>
            </a:extLst>
          </p:cNvPr>
          <p:cNvPicPr>
            <a:picLocks noChangeAspect="1"/>
          </p:cNvPicPr>
          <p:nvPr/>
        </p:nvPicPr>
        <p:blipFill>
          <a:blip r:embed="rId5"/>
          <a:stretch>
            <a:fillRect/>
          </a:stretch>
        </p:blipFill>
        <p:spPr>
          <a:xfrm>
            <a:off x="130812" y="686920"/>
            <a:ext cx="6275618" cy="4160925"/>
          </a:xfrm>
          <a:prstGeom prst="rect">
            <a:avLst/>
          </a:prstGeom>
        </p:spPr>
      </p:pic>
      <p:sp>
        <p:nvSpPr>
          <p:cNvPr id="15" name="TextBox 14">
            <a:extLst>
              <a:ext uri="{FF2B5EF4-FFF2-40B4-BE49-F238E27FC236}">
                <a16:creationId xmlns:a16="http://schemas.microsoft.com/office/drawing/2014/main" id="{61A5E4E7-0121-3AF2-C829-CA9B630BD857}"/>
              </a:ext>
            </a:extLst>
          </p:cNvPr>
          <p:cNvSpPr txBox="1"/>
          <p:nvPr/>
        </p:nvSpPr>
        <p:spPr>
          <a:xfrm>
            <a:off x="6406430" y="1191491"/>
            <a:ext cx="2737570" cy="2308324"/>
          </a:xfrm>
          <a:prstGeom prst="rect">
            <a:avLst/>
          </a:prstGeom>
          <a:no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Eklutna River</a:t>
            </a:r>
          </a:p>
          <a:p>
            <a:pPr algn="l"/>
            <a:endParaRPr lang="en-US"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Water from Eklutna Lake and the surrounding land drains into the </a:t>
            </a:r>
            <a:r>
              <a:rPr lang="en-US" sz="1600" b="1" dirty="0">
                <a:solidFill>
                  <a:schemeClr val="bg1"/>
                </a:solidFill>
                <a:latin typeface="Roboto" panose="02000000000000000000" pitchFamily="2" charset="0"/>
                <a:ea typeface="Roboto" panose="02000000000000000000" pitchFamily="2" charset="0"/>
              </a:rPr>
              <a:t>Eklutna River (</a:t>
            </a:r>
            <a:r>
              <a:rPr lang="en-US" sz="1600" b="1" i="1" dirty="0" err="1">
                <a:solidFill>
                  <a:schemeClr val="bg1"/>
                </a:solidFill>
                <a:latin typeface="Roboto" panose="02000000000000000000" pitchFamily="2" charset="0"/>
                <a:ea typeface="Roboto" panose="02000000000000000000" pitchFamily="2" charset="0"/>
              </a:rPr>
              <a:t>Idluytnu</a:t>
            </a:r>
            <a:r>
              <a:rPr lang="en-US" sz="1600" b="1" dirty="0">
                <a:solidFill>
                  <a:schemeClr val="bg1"/>
                </a:solidFill>
                <a:latin typeface="Roboto" panose="02000000000000000000" pitchFamily="2" charset="0"/>
                <a:ea typeface="Roboto" panose="02000000000000000000" pitchFamily="2" charset="0"/>
              </a:rPr>
              <a:t>).</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Eklutna River is shown in dark blue.</a:t>
            </a:r>
          </a:p>
        </p:txBody>
      </p:sp>
      <p:sp>
        <p:nvSpPr>
          <p:cNvPr id="16" name="TextBox 15">
            <a:extLst>
              <a:ext uri="{FF2B5EF4-FFF2-40B4-BE49-F238E27FC236}">
                <a16:creationId xmlns:a16="http://schemas.microsoft.com/office/drawing/2014/main" id="{B4176685-3969-22FB-0C0A-D85772E267A5}"/>
              </a:ext>
            </a:extLst>
          </p:cNvPr>
          <p:cNvSpPr txBox="1"/>
          <p:nvPr/>
        </p:nvSpPr>
        <p:spPr>
          <a:xfrm>
            <a:off x="3713018" y="3192038"/>
            <a:ext cx="1413163" cy="307777"/>
          </a:xfrm>
          <a:prstGeom prst="rect">
            <a:avLst/>
          </a:prstGeom>
          <a:solidFill>
            <a:srgbClr val="FFC000"/>
          </a:solidFill>
          <a:ln>
            <a:solidFill>
              <a:schemeClr val="accent1">
                <a:lumMod val="75000"/>
              </a:schemeClr>
            </a:solidFill>
          </a:ln>
        </p:spPr>
        <p:txBody>
          <a:bodyPr wrap="square" rtlCol="0">
            <a:spAutoFit/>
          </a:bodyPr>
          <a:lstStyle/>
          <a:p>
            <a:pPr algn="ctr"/>
            <a:r>
              <a:rPr lang="en-US" dirty="0">
                <a:latin typeface="Roboto" panose="02000000000000000000" pitchFamily="2" charset="0"/>
                <a:ea typeface="Roboto" panose="02000000000000000000" pitchFamily="2" charset="0"/>
              </a:rPr>
              <a:t>Eklutna River</a:t>
            </a:r>
          </a:p>
        </p:txBody>
      </p:sp>
      <p:cxnSp>
        <p:nvCxnSpPr>
          <p:cNvPr id="18" name="Straight Arrow Connector 17">
            <a:extLst>
              <a:ext uri="{FF2B5EF4-FFF2-40B4-BE49-F238E27FC236}">
                <a16:creationId xmlns:a16="http://schemas.microsoft.com/office/drawing/2014/main" id="{A7280974-1E83-F34B-03CD-EAC8FDED22E9}"/>
              </a:ext>
            </a:extLst>
          </p:cNvPr>
          <p:cNvCxnSpPr>
            <a:cxnSpLocks/>
          </p:cNvCxnSpPr>
          <p:nvPr/>
        </p:nvCxnSpPr>
        <p:spPr>
          <a:xfrm flipH="1" flipV="1">
            <a:off x="2812473" y="2951018"/>
            <a:ext cx="900545" cy="3077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C5E0A4-EE3C-C07C-DCD5-EDA828A9C88A}"/>
              </a:ext>
            </a:extLst>
          </p:cNvPr>
          <p:cNvSpPr txBox="1"/>
          <p:nvPr/>
        </p:nvSpPr>
        <p:spPr>
          <a:xfrm>
            <a:off x="3498776" y="4847845"/>
            <a:ext cx="2907654" cy="222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Airbus  Maxar Technologies CNES/Airbus</a:t>
            </a:r>
          </a:p>
        </p:txBody>
      </p:sp>
    </p:spTree>
    <p:extLst>
      <p:ext uri="{BB962C8B-B14F-4D97-AF65-F5344CB8AC3E}">
        <p14:creationId xmlns:p14="http://schemas.microsoft.com/office/powerpoint/2010/main" val="242960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A6AE8DB4-673D-2B3E-3570-9BAD4B833A42}"/>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0AADC949-B0D2-CE55-97AD-96047614CC29}"/>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2A724806-E7B9-FF12-F3E9-5CAAF723BC3F}"/>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AA38B9FF-E47A-84CB-9A60-C4B03B4D0740}"/>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CEC34B79-D33F-CB89-C543-797FA0774C4A}"/>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2376A5B8-8D2F-E9F6-B009-9FD774C51B00}"/>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8A8E7890-659B-6BFB-2EE8-6D73B948828F}"/>
              </a:ext>
            </a:extLst>
          </p:cNvPr>
          <p:cNvPicPr>
            <a:picLocks noChangeAspect="1"/>
          </p:cNvPicPr>
          <p:nvPr/>
        </p:nvPicPr>
        <p:blipFill>
          <a:blip r:embed="rId5"/>
          <a:stretch>
            <a:fillRect/>
          </a:stretch>
        </p:blipFill>
        <p:spPr>
          <a:xfrm>
            <a:off x="103325" y="686920"/>
            <a:ext cx="6272816" cy="4221117"/>
          </a:xfrm>
          <a:prstGeom prst="rect">
            <a:avLst/>
          </a:prstGeom>
        </p:spPr>
      </p:pic>
      <p:sp>
        <p:nvSpPr>
          <p:cNvPr id="15" name="TextBox 14">
            <a:extLst>
              <a:ext uri="{FF2B5EF4-FFF2-40B4-BE49-F238E27FC236}">
                <a16:creationId xmlns:a16="http://schemas.microsoft.com/office/drawing/2014/main" id="{1A97011A-0567-C0E2-22CC-3957D1884E37}"/>
              </a:ext>
            </a:extLst>
          </p:cNvPr>
          <p:cNvSpPr txBox="1"/>
          <p:nvPr/>
        </p:nvSpPr>
        <p:spPr>
          <a:xfrm>
            <a:off x="6376141" y="845127"/>
            <a:ext cx="2664534" cy="2585323"/>
          </a:xfrm>
          <a:prstGeom prst="rect">
            <a:avLst/>
          </a:prstGeom>
          <a:no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Eklutna River Estuary</a:t>
            </a:r>
          </a:p>
          <a:p>
            <a:pPr algn="ctr"/>
            <a:endParaRPr lang="en-US" sz="16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Eklutna River flows into Cook Inlet (part of the Pacific Ocean) at the </a:t>
            </a:r>
            <a:r>
              <a:rPr lang="en-US" sz="1600" b="1" dirty="0">
                <a:solidFill>
                  <a:schemeClr val="bg1"/>
                </a:solidFill>
                <a:latin typeface="Roboto" panose="02000000000000000000" pitchFamily="2" charset="0"/>
                <a:ea typeface="Roboto" panose="02000000000000000000" pitchFamily="2" charset="0"/>
              </a:rPr>
              <a:t>Eklutna River Estuary. </a:t>
            </a:r>
            <a:r>
              <a:rPr lang="en-US" sz="1600" dirty="0">
                <a:solidFill>
                  <a:schemeClr val="bg1"/>
                </a:solidFill>
                <a:latin typeface="Roboto" panose="02000000000000000000" pitchFamily="2" charset="0"/>
                <a:ea typeface="Roboto" panose="02000000000000000000" pitchFamily="2" charset="0"/>
              </a:rPr>
              <a:t>An estuary is where freshwater from a river meets saltwater from the ocean. </a:t>
            </a:r>
          </a:p>
        </p:txBody>
      </p:sp>
      <p:sp>
        <p:nvSpPr>
          <p:cNvPr id="16" name="TextBox 15">
            <a:extLst>
              <a:ext uri="{FF2B5EF4-FFF2-40B4-BE49-F238E27FC236}">
                <a16:creationId xmlns:a16="http://schemas.microsoft.com/office/drawing/2014/main" id="{6F651B65-D106-8357-9FA6-6C4CD2FD946B}"/>
              </a:ext>
            </a:extLst>
          </p:cNvPr>
          <p:cNvSpPr txBox="1"/>
          <p:nvPr/>
        </p:nvSpPr>
        <p:spPr>
          <a:xfrm>
            <a:off x="5444152" y="4916425"/>
            <a:ext cx="1316182"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Airbus</a:t>
            </a:r>
          </a:p>
        </p:txBody>
      </p:sp>
    </p:spTree>
    <p:extLst>
      <p:ext uri="{BB962C8B-B14F-4D97-AF65-F5344CB8AC3E}">
        <p14:creationId xmlns:p14="http://schemas.microsoft.com/office/powerpoint/2010/main" val="99159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DFA9E41F-FF33-E4EB-204A-F5D1AC2268F1}"/>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27B6B35D-0EF5-360A-55DD-67C90FA2595F}"/>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BF1DA3B7-B9A3-69A9-6E77-BFC9BB484817}"/>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7FD9EFA6-0056-5D81-99E5-B843C7519228}"/>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71F17C8A-49FF-40D8-B7C4-44361A9EA5B7}"/>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6474CAF6-87A8-C19B-D4B1-46BB2352E486}"/>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6" name="Picture 15">
            <a:extLst>
              <a:ext uri="{FF2B5EF4-FFF2-40B4-BE49-F238E27FC236}">
                <a16:creationId xmlns:a16="http://schemas.microsoft.com/office/drawing/2014/main" id="{D4048908-0E64-811B-A8C7-6EC737203EE8}"/>
              </a:ext>
            </a:extLst>
          </p:cNvPr>
          <p:cNvPicPr>
            <a:picLocks noChangeAspect="1"/>
          </p:cNvPicPr>
          <p:nvPr/>
        </p:nvPicPr>
        <p:blipFill rotWithShape="1">
          <a:blip r:embed="rId5"/>
          <a:srcRect r="2571" b="2466"/>
          <a:stretch/>
        </p:blipFill>
        <p:spPr>
          <a:xfrm>
            <a:off x="77150" y="891557"/>
            <a:ext cx="6843251" cy="3883743"/>
          </a:xfrm>
          <a:prstGeom prst="rect">
            <a:avLst/>
          </a:prstGeom>
        </p:spPr>
      </p:pic>
      <p:sp>
        <p:nvSpPr>
          <p:cNvPr id="17" name="TextBox 16">
            <a:extLst>
              <a:ext uri="{FF2B5EF4-FFF2-40B4-BE49-F238E27FC236}">
                <a16:creationId xmlns:a16="http://schemas.microsoft.com/office/drawing/2014/main" id="{2322AB1C-1351-D5A2-E61D-D4EF4AACFC7D}"/>
              </a:ext>
            </a:extLst>
          </p:cNvPr>
          <p:cNvSpPr txBox="1"/>
          <p:nvPr/>
        </p:nvSpPr>
        <p:spPr>
          <a:xfrm>
            <a:off x="7023822" y="904568"/>
            <a:ext cx="1933366" cy="3293209"/>
          </a:xfrm>
          <a:prstGeom prst="rect">
            <a:avLst/>
          </a:prstGeom>
          <a:noFill/>
        </p:spPr>
        <p:txBody>
          <a:bodyPr wrap="square" rtlCol="0">
            <a:spAutoFit/>
          </a:bodyPr>
          <a:lstStyle/>
          <a:p>
            <a:pPr algn="ctr"/>
            <a:r>
              <a:rPr lang="en-US" sz="1800" b="1" dirty="0">
                <a:solidFill>
                  <a:schemeClr val="bg1"/>
                </a:solidFill>
                <a:effectLst/>
                <a:latin typeface="Roboto" panose="02000000000000000000" pitchFamily="2" charset="0"/>
                <a:ea typeface="Roboto" panose="02000000000000000000" pitchFamily="2" charset="0"/>
              </a:rPr>
              <a:t>Native Village of Eklutna</a:t>
            </a:r>
          </a:p>
          <a:p>
            <a:pPr algn="ctr"/>
            <a:endParaRPr lang="en-US" sz="1800" b="1" dirty="0">
              <a:solidFill>
                <a:schemeClr val="bg1"/>
              </a:solidFill>
              <a:effectLst/>
              <a:latin typeface="Roboto" panose="02000000000000000000" pitchFamily="2" charset="0"/>
              <a:ea typeface="Roboto" panose="02000000000000000000" pitchFamily="2" charset="0"/>
            </a:endParaRPr>
          </a:p>
          <a:p>
            <a:pPr algn="l"/>
            <a:r>
              <a:rPr lang="en-US" b="0" i="0" dirty="0">
                <a:solidFill>
                  <a:schemeClr val="bg1"/>
                </a:solidFill>
                <a:effectLst/>
                <a:latin typeface="Roboto" panose="02000000000000000000" pitchFamily="2" charset="0"/>
              </a:rPr>
              <a:t>The Dena'ina people of the </a:t>
            </a:r>
            <a:r>
              <a:rPr lang="en-US" b="1" i="0" dirty="0">
                <a:solidFill>
                  <a:schemeClr val="bg1"/>
                </a:solidFill>
                <a:effectLst/>
                <a:latin typeface="Roboto" panose="02000000000000000000" pitchFamily="2" charset="0"/>
              </a:rPr>
              <a:t>Native Village of Eklutna (</a:t>
            </a:r>
            <a:r>
              <a:rPr lang="en-US" b="1" i="1" dirty="0" err="1">
                <a:solidFill>
                  <a:schemeClr val="bg1"/>
                </a:solidFill>
                <a:effectLst/>
                <a:latin typeface="Roboto" panose="02000000000000000000" pitchFamily="2" charset="0"/>
              </a:rPr>
              <a:t>Idlughet</a:t>
            </a:r>
            <a:r>
              <a:rPr lang="en-US" b="1" i="0" dirty="0">
                <a:solidFill>
                  <a:schemeClr val="bg1"/>
                </a:solidFill>
                <a:effectLst/>
                <a:latin typeface="Roboto" panose="02000000000000000000" pitchFamily="2" charset="0"/>
              </a:rPr>
              <a:t>)</a:t>
            </a:r>
            <a:r>
              <a:rPr lang="en-US" b="0" i="0" dirty="0">
                <a:solidFill>
                  <a:schemeClr val="bg1"/>
                </a:solidFill>
                <a:effectLst/>
                <a:latin typeface="Roboto" panose="02000000000000000000" pitchFamily="2" charset="0"/>
              </a:rPr>
              <a:t> have lived off the land in the Eklutna Watershed for more than 800 years.  </a:t>
            </a:r>
            <a:br>
              <a:rPr lang="en-US" b="0" i="0" dirty="0">
                <a:solidFill>
                  <a:schemeClr val="bg1"/>
                </a:solidFill>
                <a:effectLst/>
                <a:latin typeface="Roboto" panose="02000000000000000000" pitchFamily="2" charset="0"/>
              </a:rPr>
            </a:br>
            <a:endParaRPr lang="en-US" b="0" i="0" dirty="0">
              <a:solidFill>
                <a:schemeClr val="bg1"/>
              </a:solidFill>
              <a:effectLst/>
              <a:latin typeface="Roboto" panose="02000000000000000000" pitchFamily="2" charset="0"/>
            </a:endParaRPr>
          </a:p>
          <a:p>
            <a:br>
              <a:rPr lang="en-US" dirty="0"/>
            </a:br>
            <a:endParaRPr lang="en-US" dirty="0"/>
          </a:p>
        </p:txBody>
      </p:sp>
      <p:sp>
        <p:nvSpPr>
          <p:cNvPr id="18" name="TextBox 17">
            <a:extLst>
              <a:ext uri="{FF2B5EF4-FFF2-40B4-BE49-F238E27FC236}">
                <a16:creationId xmlns:a16="http://schemas.microsoft.com/office/drawing/2014/main" id="{3A4F6D1A-761E-9732-8EC6-6B9ACE6F41B1}"/>
              </a:ext>
            </a:extLst>
          </p:cNvPr>
          <p:cNvSpPr txBox="1"/>
          <p:nvPr/>
        </p:nvSpPr>
        <p:spPr>
          <a:xfrm>
            <a:off x="6045281" y="4826034"/>
            <a:ext cx="1012723" cy="214382"/>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Airbus</a:t>
            </a:r>
          </a:p>
        </p:txBody>
      </p:sp>
    </p:spTree>
    <p:extLst>
      <p:ext uri="{BB962C8B-B14F-4D97-AF65-F5344CB8AC3E}">
        <p14:creationId xmlns:p14="http://schemas.microsoft.com/office/powerpoint/2010/main" val="328185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A7112964-5CA0-B9DC-FC80-4CF14C951631}"/>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C1A6884E-BE59-1E72-FBFE-8897D6D60655}"/>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2D0CACA8-D61F-A8B7-3355-E484A1871D9E}"/>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9E610DD4-A32C-22A0-1938-DB4DA0E47E2F}"/>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95E69D2C-749A-58AF-8AE8-9B0D67EB5EA4}"/>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DDDE8978-594E-3127-152F-4AAC46A631FC}"/>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6806B8CE-08EF-6807-45BA-AB890B496B2A}"/>
              </a:ext>
            </a:extLst>
          </p:cNvPr>
          <p:cNvPicPr>
            <a:picLocks noChangeAspect="1"/>
          </p:cNvPicPr>
          <p:nvPr/>
        </p:nvPicPr>
        <p:blipFill>
          <a:blip r:embed="rId5"/>
          <a:stretch>
            <a:fillRect/>
          </a:stretch>
        </p:blipFill>
        <p:spPr>
          <a:xfrm>
            <a:off x="360077" y="866041"/>
            <a:ext cx="5271130" cy="3906593"/>
          </a:xfrm>
          <a:prstGeom prst="rect">
            <a:avLst/>
          </a:prstGeom>
        </p:spPr>
      </p:pic>
      <p:sp>
        <p:nvSpPr>
          <p:cNvPr id="15" name="TextBox 14">
            <a:extLst>
              <a:ext uri="{FF2B5EF4-FFF2-40B4-BE49-F238E27FC236}">
                <a16:creationId xmlns:a16="http://schemas.microsoft.com/office/drawing/2014/main" id="{B1130397-E55A-5A98-830D-B7EC4DC51209}"/>
              </a:ext>
            </a:extLst>
          </p:cNvPr>
          <p:cNvSpPr txBox="1"/>
          <p:nvPr/>
        </p:nvSpPr>
        <p:spPr>
          <a:xfrm>
            <a:off x="5749636" y="1032867"/>
            <a:ext cx="2881746" cy="3816429"/>
          </a:xfrm>
          <a:prstGeom prst="rect">
            <a:avLst/>
          </a:prstGeom>
          <a:no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Reservoir </a:t>
            </a:r>
          </a:p>
          <a:p>
            <a:pPr algn="ctr"/>
            <a:endParaRPr lang="en-US" sz="16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Eklutna Lake is a water reservoir, which means it is a large natural or human-made lake used as a source of water supply.</a:t>
            </a:r>
            <a:r>
              <a:rPr lang="en-US" sz="1600" b="1" dirty="0">
                <a:solidFill>
                  <a:schemeClr val="bg1"/>
                </a:solidFill>
                <a:latin typeface="Roboto" panose="02000000000000000000" pitchFamily="2" charset="0"/>
                <a:ea typeface="Roboto" panose="02000000000000000000" pitchFamily="2" charset="0"/>
              </a:rPr>
              <a:t>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people of the Native Village of Eklutna and Anchorage get almost all of their drinking water from Eklutna Lake.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pPr algn="ctr"/>
            <a:endParaRPr lang="en-US" sz="1600" b="1" i="0" dirty="0">
              <a:solidFill>
                <a:schemeClr val="bg1"/>
              </a:solidFill>
              <a:effectLst/>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506B6AE-7788-E0CE-1386-D0BE6F321622}"/>
              </a:ext>
            </a:extLst>
          </p:cNvPr>
          <p:cNvSpPr txBox="1"/>
          <p:nvPr/>
        </p:nvSpPr>
        <p:spPr>
          <a:xfrm>
            <a:off x="3777054" y="4773639"/>
            <a:ext cx="1973769"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Airbus Maxar Technologies</a:t>
            </a:r>
          </a:p>
        </p:txBody>
      </p:sp>
    </p:spTree>
    <p:extLst>
      <p:ext uri="{BB962C8B-B14F-4D97-AF65-F5344CB8AC3E}">
        <p14:creationId xmlns:p14="http://schemas.microsoft.com/office/powerpoint/2010/main" val="3330953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56A06FB5-ACBE-9956-155D-10368C63B912}"/>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7E387EC9-70EB-6F86-E37F-6B4C2EF20D50}"/>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9DE4C658-ED5B-ECFF-F5EC-CE9BD792659C}"/>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2900CF20-8C54-1760-8048-34EAC5847091}"/>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C2B3B967-EEC8-0057-F892-ABDD7F23C34C}"/>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5E56EC3F-2A24-B38A-9FCB-6295BA012819}"/>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D90C5193-CDCA-ABF0-E180-D47C7D4057AB}"/>
              </a:ext>
            </a:extLst>
          </p:cNvPr>
          <p:cNvPicPr>
            <a:picLocks noChangeAspect="1"/>
          </p:cNvPicPr>
          <p:nvPr/>
        </p:nvPicPr>
        <p:blipFill rotWithShape="1">
          <a:blip r:embed="rId5"/>
          <a:srcRect l="4270"/>
          <a:stretch/>
        </p:blipFill>
        <p:spPr>
          <a:xfrm>
            <a:off x="0" y="900545"/>
            <a:ext cx="6522106" cy="3774952"/>
          </a:xfrm>
          <a:prstGeom prst="rect">
            <a:avLst/>
          </a:prstGeom>
        </p:spPr>
      </p:pic>
      <p:sp>
        <p:nvSpPr>
          <p:cNvPr id="15" name="TextBox 14">
            <a:extLst>
              <a:ext uri="{FF2B5EF4-FFF2-40B4-BE49-F238E27FC236}">
                <a16:creationId xmlns:a16="http://schemas.microsoft.com/office/drawing/2014/main" id="{1A22CF7B-CEAB-1AE8-5709-D7DC61E28A16}"/>
              </a:ext>
            </a:extLst>
          </p:cNvPr>
          <p:cNvSpPr txBox="1"/>
          <p:nvPr/>
        </p:nvSpPr>
        <p:spPr>
          <a:xfrm>
            <a:off x="6601767" y="900545"/>
            <a:ext cx="2311121" cy="3570208"/>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A Eklutna River Upper Dam</a:t>
            </a:r>
          </a:p>
          <a:p>
            <a:endParaRPr lang="en-US" b="1" dirty="0">
              <a:solidFill>
                <a:schemeClr val="bg1"/>
              </a:solidFill>
              <a:latin typeface="Roboto" panose="02000000000000000000" pitchFamily="2" charset="0"/>
              <a:ea typeface="Roboto" panose="02000000000000000000" pitchFamily="2" charset="0"/>
            </a:endParaRPr>
          </a:p>
          <a:p>
            <a:r>
              <a:rPr lang="en-US" sz="1600" b="1" dirty="0">
                <a:solidFill>
                  <a:schemeClr val="bg1"/>
                </a:solidFill>
                <a:latin typeface="Roboto" panose="02000000000000000000" pitchFamily="2" charset="0"/>
                <a:ea typeface="Roboto" panose="02000000000000000000" pitchFamily="2" charset="0"/>
              </a:rPr>
              <a:t>A dam</a:t>
            </a:r>
            <a:r>
              <a:rPr lang="en-US" sz="1600" dirty="0">
                <a:solidFill>
                  <a:schemeClr val="bg1"/>
                </a:solidFill>
                <a:latin typeface="Roboto" panose="02000000000000000000" pitchFamily="2" charset="0"/>
                <a:ea typeface="Roboto" panose="02000000000000000000" pitchFamily="2" charset="0"/>
              </a:rPr>
              <a:t> built at the outlet of Eklutna Lake blocks water from flowing downstream to the Eklutna River. </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br>
              <a:rPr lang="en-US" sz="1600" dirty="0">
                <a:solidFill>
                  <a:schemeClr val="bg1"/>
                </a:solidFill>
                <a:latin typeface="Roboto" panose="02000000000000000000" pitchFamily="2" charset="0"/>
                <a:ea typeface="Roboto" panose="02000000000000000000" pitchFamily="2" charset="0"/>
              </a:rPr>
            </a:br>
            <a:r>
              <a:rPr lang="en-US" sz="1600" b="1" dirty="0">
                <a:solidFill>
                  <a:schemeClr val="bg1"/>
                </a:solidFill>
                <a:latin typeface="Roboto" panose="02000000000000000000" pitchFamily="2" charset="0"/>
                <a:ea typeface="Roboto" panose="02000000000000000000" pitchFamily="2" charset="0"/>
              </a:rPr>
              <a:t>What do you notice about the area around the dam? </a:t>
            </a:r>
            <a:r>
              <a:rPr lang="en-US" sz="1600" dirty="0">
                <a:solidFill>
                  <a:schemeClr val="bg1"/>
                </a:solidFill>
                <a:latin typeface="Roboto" panose="02000000000000000000" pitchFamily="2" charset="0"/>
                <a:ea typeface="Roboto" panose="02000000000000000000" pitchFamily="2" charset="0"/>
              </a:rPr>
              <a:t>Write down your observations. </a:t>
            </a:r>
          </a:p>
        </p:txBody>
      </p:sp>
      <p:sp>
        <p:nvSpPr>
          <p:cNvPr id="16" name="TextBox 15">
            <a:extLst>
              <a:ext uri="{FF2B5EF4-FFF2-40B4-BE49-F238E27FC236}">
                <a16:creationId xmlns:a16="http://schemas.microsoft.com/office/drawing/2014/main" id="{43D596F0-62BA-DA6D-9BE2-0D7ECAAFE13B}"/>
              </a:ext>
            </a:extLst>
          </p:cNvPr>
          <p:cNvSpPr txBox="1"/>
          <p:nvPr/>
        </p:nvSpPr>
        <p:spPr>
          <a:xfrm>
            <a:off x="5037087" y="4671916"/>
            <a:ext cx="2142825" cy="338554"/>
          </a:xfrm>
          <a:prstGeom prst="rect">
            <a:avLst/>
          </a:prstGeom>
          <a:noFill/>
        </p:spPr>
        <p:txBody>
          <a:bodyPr wrap="square" lIns="91440" tIns="45720" rIns="91440" bIns="45720" rtlCol="0" anchor="t">
            <a:spAutoFit/>
          </a:bodyPr>
          <a:lstStyle/>
          <a:p>
            <a:r>
              <a:rPr lang="en-US" sz="800" dirty="0">
                <a:solidFill>
                  <a:schemeClr val="bg1"/>
                </a:solidFill>
                <a:latin typeface="Roboto"/>
                <a:ea typeface="Roboto"/>
              </a:rPr>
              <a:t>The Eklutna River Upper Dam.</a:t>
            </a:r>
            <a:endParaRPr lang="en-US" dirty="0">
              <a:solidFill>
                <a:schemeClr val="bg1"/>
              </a:solidFill>
            </a:endParaRPr>
          </a:p>
          <a:p>
            <a:r>
              <a:rPr lang="en-US" sz="800" dirty="0">
                <a:solidFill>
                  <a:schemeClr val="bg1"/>
                </a:solidFill>
                <a:latin typeface="Roboto"/>
                <a:ea typeface="Roboto"/>
              </a:rPr>
              <a:t>Photo by CCSC staff, BLM.</a:t>
            </a:r>
            <a:endParaRPr lang="en-US" dirty="0">
              <a:solidFill>
                <a:schemeClr val="bg1"/>
              </a:solidFill>
            </a:endParaRPr>
          </a:p>
        </p:txBody>
      </p:sp>
    </p:spTree>
    <p:extLst>
      <p:ext uri="{BB962C8B-B14F-4D97-AF65-F5344CB8AC3E}">
        <p14:creationId xmlns:p14="http://schemas.microsoft.com/office/powerpoint/2010/main" val="381064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9230B75-F9BE-458C-8546-A9785E1B3D02}"/>
              </a:ext>
            </a:extLst>
          </p:cNvPr>
          <p:cNvSpPr>
            <a:spLocks noGrp="1"/>
          </p:cNvSpPr>
          <p:nvPr>
            <p:ph type="title"/>
          </p:nvPr>
        </p:nvSpPr>
        <p:spPr>
          <a:xfrm>
            <a:off x="311700" y="723306"/>
            <a:ext cx="8520600" cy="572700"/>
          </a:xfrm>
        </p:spPr>
        <p:txBody>
          <a:bodyPr/>
          <a:lstStyle/>
          <a:p>
            <a:pPr algn="ctr" rtl="0"/>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1: The Eklutna Watershed</a:t>
            </a:r>
            <a:b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dirty="0">
              <a:effectLst/>
            </a:endParaRPr>
          </a:p>
          <a:p>
            <a:pPr algn="ctr"/>
            <a:endParaRPr lang="en-US" dirty="0"/>
          </a:p>
        </p:txBody>
      </p:sp>
      <p:sp>
        <p:nvSpPr>
          <p:cNvPr id="71" name="Google Shape;71;p14"/>
          <p:cNvSpPr txBox="1">
            <a:spLocks noGrp="1"/>
          </p:cNvSpPr>
          <p:nvPr>
            <p:ph type="body" idx="1"/>
          </p:nvPr>
        </p:nvSpPr>
        <p:spPr>
          <a:xfrm>
            <a:off x="311700" y="1798980"/>
            <a:ext cx="8520600" cy="2908965"/>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sz="2000" dirty="0">
                <a:solidFill>
                  <a:schemeClr val="lt1"/>
                </a:solidFill>
                <a:latin typeface="Roboto"/>
                <a:ea typeface="Roboto"/>
                <a:cs typeface="Roboto"/>
                <a:sym typeface="Roboto"/>
              </a:rPr>
              <a:t>What are the features of the Eklutna Watershed?</a:t>
            </a:r>
            <a:endParaRPr sz="2000" dirty="0">
              <a:solidFill>
                <a:schemeClr val="lt1"/>
              </a:solidFill>
              <a:latin typeface="Roboto"/>
              <a:ea typeface="Roboto"/>
              <a:cs typeface="Roboto"/>
              <a:sym typeface="Roboto"/>
            </a:endParaRPr>
          </a:p>
          <a:p>
            <a:pPr marL="0" lvl="0" indent="0" algn="l" rtl="0">
              <a:spcBef>
                <a:spcPts val="1600"/>
              </a:spcBef>
              <a:spcAft>
                <a:spcPts val="0"/>
              </a:spcAft>
              <a:buNone/>
            </a:pPr>
            <a:r>
              <a:rPr lang="en" sz="2000" dirty="0">
                <a:solidFill>
                  <a:schemeClr val="lt1"/>
                </a:solidFill>
                <a:latin typeface="Roboto"/>
                <a:ea typeface="Roboto"/>
                <a:cs typeface="Roboto"/>
                <a:sym typeface="Roboto"/>
              </a:rPr>
              <a:t>How does the Eklutna Watershed benefit people?</a:t>
            </a:r>
            <a:endParaRPr sz="2000" dirty="0">
              <a:solidFill>
                <a:schemeClr val="lt1"/>
              </a:solidFill>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endParaRPr dirty="0">
              <a:solidFill>
                <a:schemeClr val="lt1"/>
              </a:solidFill>
              <a:latin typeface="Roboto"/>
              <a:ea typeface="Roboto"/>
              <a:cs typeface="Roboto"/>
              <a:sym typeface="Roboto"/>
            </a:endParaRPr>
          </a:p>
          <a:p>
            <a:pPr marL="0" lvl="0" indent="0" algn="l" rtl="0">
              <a:spcBef>
                <a:spcPts val="1600"/>
              </a:spcBef>
              <a:spcAft>
                <a:spcPts val="1600"/>
              </a:spcAft>
              <a:buNone/>
            </a:pPr>
            <a:endParaRPr dirty="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DC8508-DA54-4446-7983-59DC91E68EA7}"/>
              </a:ext>
            </a:extLst>
          </p:cNvPr>
          <p:cNvPicPr>
            <a:picLocks noChangeAspect="1"/>
          </p:cNvPicPr>
          <p:nvPr/>
        </p:nvPicPr>
        <p:blipFill rotWithShape="1">
          <a:blip r:embed="rId2"/>
          <a:srcRect r="30458"/>
          <a:stretch/>
        </p:blipFill>
        <p:spPr>
          <a:xfrm>
            <a:off x="103325" y="572198"/>
            <a:ext cx="5729591" cy="4357114"/>
          </a:xfrm>
          <a:prstGeom prst="rect">
            <a:avLst/>
          </a:prstGeom>
        </p:spPr>
      </p:pic>
      <p:grpSp>
        <p:nvGrpSpPr>
          <p:cNvPr id="5" name="Google Shape;72;p14">
            <a:extLst>
              <a:ext uri="{FF2B5EF4-FFF2-40B4-BE49-F238E27FC236}">
                <a16:creationId xmlns:a16="http://schemas.microsoft.com/office/drawing/2014/main" id="{96F13BC7-7123-16E1-021C-8271BB65EBB0}"/>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4E39B94A-FEEC-2936-11C9-2CE972D75537}"/>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E99D0749-D909-9FC9-AF02-E027D6CE236E}"/>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684484F9-4EAC-FBFA-7B95-1BE528288D8E}"/>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224037D5-90D3-33AA-6366-B96681069A52}"/>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A944B8B2-20AB-4035-A639-EDD9BD89D820}"/>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5" name="TextBox 14">
            <a:extLst>
              <a:ext uri="{FF2B5EF4-FFF2-40B4-BE49-F238E27FC236}">
                <a16:creationId xmlns:a16="http://schemas.microsoft.com/office/drawing/2014/main" id="{210E3297-644A-FD82-8CA8-0C0A32A00559}"/>
              </a:ext>
            </a:extLst>
          </p:cNvPr>
          <p:cNvSpPr txBox="1"/>
          <p:nvPr/>
        </p:nvSpPr>
        <p:spPr>
          <a:xfrm>
            <a:off x="6082857" y="698800"/>
            <a:ext cx="2749858" cy="3600986"/>
          </a:xfrm>
          <a:prstGeom prst="rect">
            <a:avLst/>
          </a:prstGeom>
          <a:noFill/>
        </p:spPr>
        <p:txBody>
          <a:bodyPr wrap="square" rtlCol="0">
            <a:spAutoFit/>
          </a:bodyPr>
          <a:lstStyle/>
          <a:p>
            <a:pPr algn="ctr"/>
            <a:r>
              <a:rPr lang="en-US" sz="1800" b="1" dirty="0">
                <a:solidFill>
                  <a:schemeClr val="bg1"/>
                </a:solidFill>
              </a:rPr>
              <a:t>Eklutna Hydroelectric Power Plant</a:t>
            </a:r>
          </a:p>
          <a:p>
            <a:endParaRPr lang="en-US" sz="1600" dirty="0">
              <a:solidFill>
                <a:schemeClr val="bg1"/>
              </a:solidFill>
            </a:endParaRPr>
          </a:p>
          <a:p>
            <a:r>
              <a:rPr lang="en-US" sz="1600" dirty="0">
                <a:solidFill>
                  <a:schemeClr val="bg1"/>
                </a:solidFill>
              </a:rPr>
              <a:t>Water from Eklutna Lake is used to make electricity for the people of Anchorage.</a:t>
            </a:r>
          </a:p>
          <a:p>
            <a:endParaRPr lang="en-US" sz="1600" dirty="0">
              <a:solidFill>
                <a:schemeClr val="bg1"/>
              </a:solidFill>
            </a:endParaRPr>
          </a:p>
          <a:p>
            <a:r>
              <a:rPr lang="en-US" sz="1600" dirty="0">
                <a:solidFill>
                  <a:schemeClr val="bg1"/>
                </a:solidFill>
              </a:rPr>
              <a:t>Water is carried in a tunnel under the mountains to the </a:t>
            </a:r>
            <a:r>
              <a:rPr lang="en-US" sz="1600" b="1" dirty="0">
                <a:solidFill>
                  <a:schemeClr val="bg1"/>
                </a:solidFill>
              </a:rPr>
              <a:t>Eklutna Hydroelectric Plant, </a:t>
            </a:r>
            <a:r>
              <a:rPr lang="en-US" sz="1600" dirty="0">
                <a:solidFill>
                  <a:schemeClr val="bg1"/>
                </a:solidFill>
              </a:rPr>
              <a:t>which is outside the Eklutna Watershed boundary.</a:t>
            </a:r>
          </a:p>
          <a:p>
            <a:endParaRPr lang="en-US" sz="1600" dirty="0">
              <a:solidFill>
                <a:schemeClr val="bg1"/>
              </a:solidFill>
            </a:endParaRPr>
          </a:p>
        </p:txBody>
      </p:sp>
      <p:sp>
        <p:nvSpPr>
          <p:cNvPr id="16" name="Oval 15">
            <a:extLst>
              <a:ext uri="{FF2B5EF4-FFF2-40B4-BE49-F238E27FC236}">
                <a16:creationId xmlns:a16="http://schemas.microsoft.com/office/drawing/2014/main" id="{F0FA6B77-51C9-8381-F950-6081F2123902}"/>
              </a:ext>
            </a:extLst>
          </p:cNvPr>
          <p:cNvSpPr/>
          <p:nvPr/>
        </p:nvSpPr>
        <p:spPr>
          <a:xfrm>
            <a:off x="2414142" y="699850"/>
            <a:ext cx="2169268" cy="1186775"/>
          </a:xfrm>
          <a:custGeom>
            <a:avLst/>
            <a:gdLst>
              <a:gd name="connsiteX0" fmla="*/ 0 w 2169268"/>
              <a:gd name="connsiteY0" fmla="*/ 593388 h 1186775"/>
              <a:gd name="connsiteX1" fmla="*/ 1084634 w 2169268"/>
              <a:gd name="connsiteY1" fmla="*/ 0 h 1186775"/>
              <a:gd name="connsiteX2" fmla="*/ 2169268 w 2169268"/>
              <a:gd name="connsiteY2" fmla="*/ 593388 h 1186775"/>
              <a:gd name="connsiteX3" fmla="*/ 1084634 w 2169268"/>
              <a:gd name="connsiteY3" fmla="*/ 1186776 h 1186775"/>
              <a:gd name="connsiteX4" fmla="*/ 0 w 2169268"/>
              <a:gd name="connsiteY4" fmla="*/ 593388 h 118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268" h="1186775" extrusionOk="0">
                <a:moveTo>
                  <a:pt x="0" y="593388"/>
                </a:moveTo>
                <a:cubicBezTo>
                  <a:pt x="46839" y="377186"/>
                  <a:pt x="452686" y="-7810"/>
                  <a:pt x="1084634" y="0"/>
                </a:cubicBezTo>
                <a:cubicBezTo>
                  <a:pt x="1655464" y="4427"/>
                  <a:pt x="2204667" y="252211"/>
                  <a:pt x="2169268" y="593388"/>
                </a:cubicBezTo>
                <a:cubicBezTo>
                  <a:pt x="2176812" y="948646"/>
                  <a:pt x="1655120" y="1113274"/>
                  <a:pt x="1084634" y="1186776"/>
                </a:cubicBezTo>
                <a:cubicBezTo>
                  <a:pt x="549461" y="1180585"/>
                  <a:pt x="-56388" y="872990"/>
                  <a:pt x="0" y="593388"/>
                </a:cubicBezTo>
                <a:close/>
              </a:path>
            </a:pathLst>
          </a:custGeom>
          <a:noFill/>
          <a:ln w="38100">
            <a:solidFill>
              <a:schemeClr val="accent1"/>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CAACBA-55C9-99D8-A048-E0742FDCDBB7}"/>
              </a:ext>
            </a:extLst>
          </p:cNvPr>
          <p:cNvSpPr txBox="1"/>
          <p:nvPr/>
        </p:nvSpPr>
        <p:spPr>
          <a:xfrm>
            <a:off x="2065310" y="4926880"/>
            <a:ext cx="3913806"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Landsat Copernicus Airbus Maxar Technologies CNES/Airbus</a:t>
            </a:r>
          </a:p>
        </p:txBody>
      </p:sp>
    </p:spTree>
    <p:extLst>
      <p:ext uri="{BB962C8B-B14F-4D97-AF65-F5344CB8AC3E}">
        <p14:creationId xmlns:p14="http://schemas.microsoft.com/office/powerpoint/2010/main" val="2083493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76C9A2E9-B86C-6111-2E35-A5423D3808AB}"/>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EAFC32D2-ECF8-6A4D-106A-4B04942EC2CB}"/>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D08F6746-D886-ACBC-522E-AFC69653C786}"/>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A36D8BA5-6849-E9C8-7C0B-9A60DEB81F76}"/>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D99DB6F8-FD3C-A9E3-81E1-9A7C41F210A1}"/>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51F54AD7-5ACA-1558-D496-1C185F2ECACB}"/>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C1E7A9C9-7083-1C67-9194-1E9D44E41713}"/>
              </a:ext>
            </a:extLst>
          </p:cNvPr>
          <p:cNvPicPr>
            <a:picLocks noChangeAspect="1"/>
          </p:cNvPicPr>
          <p:nvPr/>
        </p:nvPicPr>
        <p:blipFill>
          <a:blip r:embed="rId5"/>
          <a:stretch>
            <a:fillRect/>
          </a:stretch>
        </p:blipFill>
        <p:spPr>
          <a:xfrm>
            <a:off x="98975" y="769832"/>
            <a:ext cx="6476948" cy="4030995"/>
          </a:xfrm>
          <a:prstGeom prst="rect">
            <a:avLst/>
          </a:prstGeom>
        </p:spPr>
      </p:pic>
      <p:sp>
        <p:nvSpPr>
          <p:cNvPr id="15" name="TextBox 14">
            <a:extLst>
              <a:ext uri="{FF2B5EF4-FFF2-40B4-BE49-F238E27FC236}">
                <a16:creationId xmlns:a16="http://schemas.microsoft.com/office/drawing/2014/main" id="{FE6B59AD-D464-33BD-7B30-9CB26155F3BA}"/>
              </a:ext>
            </a:extLst>
          </p:cNvPr>
          <p:cNvSpPr txBox="1"/>
          <p:nvPr/>
        </p:nvSpPr>
        <p:spPr>
          <a:xfrm>
            <a:off x="6575923" y="769832"/>
            <a:ext cx="2285975" cy="3877985"/>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Eklutna Water Treatment Plant</a:t>
            </a:r>
          </a:p>
          <a:p>
            <a:pPr algn="ctr"/>
            <a:endParaRPr lang="en-US" sz="1800" b="1"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Water from Eklutna Lake is also carried in a tunnel to the </a:t>
            </a:r>
            <a:r>
              <a:rPr lang="en-US" sz="1600" b="1" dirty="0">
                <a:solidFill>
                  <a:schemeClr val="bg1"/>
                </a:solidFill>
                <a:latin typeface="Roboto" panose="02000000000000000000" pitchFamily="2" charset="0"/>
                <a:ea typeface="Roboto" panose="02000000000000000000" pitchFamily="2" charset="0"/>
              </a:rPr>
              <a:t>Eklutna Water Treatment Plant</a:t>
            </a:r>
            <a:r>
              <a:rPr lang="en-US" sz="1600" dirty="0">
                <a:solidFill>
                  <a:schemeClr val="bg1"/>
                </a:solidFill>
                <a:latin typeface="Roboto" panose="02000000000000000000" pitchFamily="2" charset="0"/>
                <a:ea typeface="Roboto" panose="02000000000000000000" pitchFamily="2" charset="0"/>
              </a:rPr>
              <a:t> where the water is made safe for drinking.</a:t>
            </a:r>
          </a:p>
          <a:p>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water then travels in pipes to the native Village of Eklutna and Anchorage.</a:t>
            </a:r>
          </a:p>
        </p:txBody>
      </p:sp>
      <p:sp>
        <p:nvSpPr>
          <p:cNvPr id="16" name="Oval 15">
            <a:extLst>
              <a:ext uri="{FF2B5EF4-FFF2-40B4-BE49-F238E27FC236}">
                <a16:creationId xmlns:a16="http://schemas.microsoft.com/office/drawing/2014/main" id="{B278E0E8-B731-A131-CC0A-386D648FFC2F}"/>
              </a:ext>
            </a:extLst>
          </p:cNvPr>
          <p:cNvSpPr/>
          <p:nvPr/>
        </p:nvSpPr>
        <p:spPr>
          <a:xfrm>
            <a:off x="2976664" y="1857982"/>
            <a:ext cx="2393004" cy="49611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837F537-9EC5-6D29-3107-B2CD792BE958}"/>
              </a:ext>
            </a:extLst>
          </p:cNvPr>
          <p:cNvSpPr txBox="1"/>
          <p:nvPr/>
        </p:nvSpPr>
        <p:spPr>
          <a:xfrm>
            <a:off x="4366362" y="4825547"/>
            <a:ext cx="2305456"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Airbus Maxar Technologies</a:t>
            </a:r>
          </a:p>
        </p:txBody>
      </p:sp>
    </p:spTree>
    <p:extLst>
      <p:ext uri="{BB962C8B-B14F-4D97-AF65-F5344CB8AC3E}">
        <p14:creationId xmlns:p14="http://schemas.microsoft.com/office/powerpoint/2010/main" val="16135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F5505160-C026-9422-F134-CDF0F1C1AF8D}"/>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B07E00D5-65DD-6098-25AC-3EE707CEA99D}"/>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A8683EB4-FA37-39BE-EC15-8972CC7C483D}"/>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FA16BB27-2F53-AA9D-4D71-EE5FC9973934}"/>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F71043C0-3B3D-F297-A62B-19056E45409E}"/>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6E92F122-B813-7AC6-336C-4AB370487CA5}"/>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5EE0AFFF-139B-D238-DBB5-A33F722E1A32}"/>
              </a:ext>
            </a:extLst>
          </p:cNvPr>
          <p:cNvPicPr>
            <a:picLocks noChangeAspect="1"/>
          </p:cNvPicPr>
          <p:nvPr/>
        </p:nvPicPr>
        <p:blipFill rotWithShape="1">
          <a:blip r:embed="rId5"/>
          <a:srcRect r="12856"/>
          <a:stretch/>
        </p:blipFill>
        <p:spPr>
          <a:xfrm>
            <a:off x="103325" y="604008"/>
            <a:ext cx="6070759" cy="4208276"/>
          </a:xfrm>
          <a:prstGeom prst="rect">
            <a:avLst/>
          </a:prstGeom>
        </p:spPr>
      </p:pic>
      <p:sp>
        <p:nvSpPr>
          <p:cNvPr id="15" name="TextBox 14">
            <a:extLst>
              <a:ext uri="{FF2B5EF4-FFF2-40B4-BE49-F238E27FC236}">
                <a16:creationId xmlns:a16="http://schemas.microsoft.com/office/drawing/2014/main" id="{5E4260F5-7BDA-F520-B892-1B6FDD6BA689}"/>
              </a:ext>
            </a:extLst>
          </p:cNvPr>
          <p:cNvSpPr txBox="1"/>
          <p:nvPr/>
        </p:nvSpPr>
        <p:spPr>
          <a:xfrm>
            <a:off x="6174083" y="680240"/>
            <a:ext cx="2866591" cy="3662541"/>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Past Location of Eklutna River Lower Dam</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There used to be a second dam on the Eklutna River. The Eklutna River lower  dam was built in the 1920s to generate electricity at a power plant that was used until the 1950s.</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The lower dam was removed in 2018 to restore the river’s natural plow, riparian ecosystem, and salmon habitat. Without the dam in the way, salmon will be able to swim upstream to lay eggs.</a:t>
            </a:r>
          </a:p>
        </p:txBody>
      </p:sp>
      <p:sp>
        <p:nvSpPr>
          <p:cNvPr id="16" name="TextBox 15">
            <a:extLst>
              <a:ext uri="{FF2B5EF4-FFF2-40B4-BE49-F238E27FC236}">
                <a16:creationId xmlns:a16="http://schemas.microsoft.com/office/drawing/2014/main" id="{7F9848BA-095D-9537-7A99-BFF07E99423C}"/>
              </a:ext>
            </a:extLst>
          </p:cNvPr>
          <p:cNvSpPr txBox="1"/>
          <p:nvPr/>
        </p:nvSpPr>
        <p:spPr>
          <a:xfrm>
            <a:off x="3974953" y="4831591"/>
            <a:ext cx="2305456"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Airbus Maxar Technologies</a:t>
            </a:r>
          </a:p>
        </p:txBody>
      </p:sp>
    </p:spTree>
    <p:extLst>
      <p:ext uri="{BB962C8B-B14F-4D97-AF65-F5344CB8AC3E}">
        <p14:creationId xmlns:p14="http://schemas.microsoft.com/office/powerpoint/2010/main" val="4100123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2CD4875F-9F4D-AC8D-9F90-DA2A6F693A03}"/>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FB686992-774A-E23B-9923-FC35BDE20797}"/>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2C70133B-3804-5961-59E7-6C5B93BE5C91}"/>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5D63D1C0-72FA-D549-C5CC-6977C9CB73B6}"/>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6E4B9FB5-ED31-1152-273C-30C553076816}"/>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85246B50-97C2-7D3B-1345-6890ABAF40EC}"/>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2FD6398A-7072-21AA-5B6D-D467109493CA}"/>
              </a:ext>
            </a:extLst>
          </p:cNvPr>
          <p:cNvPicPr>
            <a:picLocks noChangeAspect="1"/>
          </p:cNvPicPr>
          <p:nvPr/>
        </p:nvPicPr>
        <p:blipFill>
          <a:blip r:embed="rId5"/>
          <a:stretch>
            <a:fillRect/>
          </a:stretch>
        </p:blipFill>
        <p:spPr>
          <a:xfrm>
            <a:off x="82891" y="617220"/>
            <a:ext cx="3017520" cy="2263140"/>
          </a:xfrm>
          <a:prstGeom prst="rect">
            <a:avLst/>
          </a:prstGeom>
        </p:spPr>
      </p:pic>
      <p:pic>
        <p:nvPicPr>
          <p:cNvPr id="16" name="Picture 15">
            <a:extLst>
              <a:ext uri="{FF2B5EF4-FFF2-40B4-BE49-F238E27FC236}">
                <a16:creationId xmlns:a16="http://schemas.microsoft.com/office/drawing/2014/main" id="{2711F108-1CDD-7AD2-76C6-A43DB1A7F6B6}"/>
              </a:ext>
            </a:extLst>
          </p:cNvPr>
          <p:cNvPicPr>
            <a:picLocks noChangeAspect="1"/>
          </p:cNvPicPr>
          <p:nvPr/>
        </p:nvPicPr>
        <p:blipFill>
          <a:blip r:embed="rId6"/>
          <a:stretch>
            <a:fillRect/>
          </a:stretch>
        </p:blipFill>
        <p:spPr>
          <a:xfrm>
            <a:off x="3266903" y="635500"/>
            <a:ext cx="3017521" cy="2233610"/>
          </a:xfrm>
          <a:prstGeom prst="rect">
            <a:avLst/>
          </a:prstGeom>
        </p:spPr>
      </p:pic>
      <p:pic>
        <p:nvPicPr>
          <p:cNvPr id="18" name="Picture 17">
            <a:extLst>
              <a:ext uri="{FF2B5EF4-FFF2-40B4-BE49-F238E27FC236}">
                <a16:creationId xmlns:a16="http://schemas.microsoft.com/office/drawing/2014/main" id="{BC4CF7E0-E4DC-CCCE-74BE-98EE1F06DEC0}"/>
              </a:ext>
            </a:extLst>
          </p:cNvPr>
          <p:cNvPicPr>
            <a:picLocks noChangeAspect="1"/>
          </p:cNvPicPr>
          <p:nvPr/>
        </p:nvPicPr>
        <p:blipFill>
          <a:blip r:embed="rId7"/>
          <a:stretch>
            <a:fillRect/>
          </a:stretch>
        </p:blipFill>
        <p:spPr>
          <a:xfrm>
            <a:off x="1936850" y="2571750"/>
            <a:ext cx="2792297" cy="2089775"/>
          </a:xfrm>
          <a:prstGeom prst="rect">
            <a:avLst/>
          </a:prstGeom>
        </p:spPr>
      </p:pic>
      <p:sp>
        <p:nvSpPr>
          <p:cNvPr id="19" name="TextBox 18">
            <a:extLst>
              <a:ext uri="{FF2B5EF4-FFF2-40B4-BE49-F238E27FC236}">
                <a16:creationId xmlns:a16="http://schemas.microsoft.com/office/drawing/2014/main" id="{90E02382-E2F2-99E3-16F9-22352C8C1C2C}"/>
              </a:ext>
            </a:extLst>
          </p:cNvPr>
          <p:cNvSpPr txBox="1"/>
          <p:nvPr/>
        </p:nvSpPr>
        <p:spPr>
          <a:xfrm>
            <a:off x="6450915" y="807396"/>
            <a:ext cx="2589759" cy="3816429"/>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Recreation</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The Eklutna Watershed, including the reservoir, is used for recreation. </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Look at the photos to see some  of the ways people recreate in the Eklutna Watershed.</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Write down observations. What recreation activities do you notice people doing in these photos? How else might people recreate in the watershed?</a:t>
            </a:r>
          </a:p>
        </p:txBody>
      </p:sp>
      <p:sp>
        <p:nvSpPr>
          <p:cNvPr id="21" name="TextBox 20">
            <a:extLst>
              <a:ext uri="{FF2B5EF4-FFF2-40B4-BE49-F238E27FC236}">
                <a16:creationId xmlns:a16="http://schemas.microsoft.com/office/drawing/2014/main" id="{0BAEADAC-7249-E492-5D00-59E5BA78FCF9}"/>
              </a:ext>
            </a:extLst>
          </p:cNvPr>
          <p:cNvSpPr txBox="1"/>
          <p:nvPr/>
        </p:nvSpPr>
        <p:spPr>
          <a:xfrm>
            <a:off x="44372" y="2923576"/>
            <a:ext cx="1762297" cy="461665"/>
          </a:xfrm>
          <a:prstGeom prst="rect">
            <a:avLst/>
          </a:prstGeom>
          <a:noFill/>
        </p:spPr>
        <p:txBody>
          <a:bodyPr wrap="square" lIns="91440" tIns="45720" rIns="91440" bIns="45720" rtlCol="0" anchor="t">
            <a:spAutoFit/>
          </a:bodyPr>
          <a:lstStyle/>
          <a:p>
            <a:r>
              <a:rPr lang="en-US" sz="800" dirty="0">
                <a:solidFill>
                  <a:schemeClr val="bg1"/>
                </a:solidFill>
              </a:rPr>
              <a:t>A person with her dog paddles a small boat on a body of water.</a:t>
            </a:r>
            <a:endParaRPr lang="en-US" dirty="0">
              <a:solidFill>
                <a:schemeClr val="bg1"/>
              </a:solidFill>
            </a:endParaRPr>
          </a:p>
          <a:p>
            <a:r>
              <a:rPr lang="en-US" sz="800" dirty="0">
                <a:solidFill>
                  <a:schemeClr val="bg1"/>
                </a:solidFill>
              </a:rPr>
              <a:t>Photo by CCSC staff, BLM.</a:t>
            </a:r>
          </a:p>
        </p:txBody>
      </p:sp>
      <p:sp>
        <p:nvSpPr>
          <p:cNvPr id="2" name="TextBox 1">
            <a:extLst>
              <a:ext uri="{FF2B5EF4-FFF2-40B4-BE49-F238E27FC236}">
                <a16:creationId xmlns:a16="http://schemas.microsoft.com/office/drawing/2014/main" id="{F776A2C3-5E4A-E927-DF99-0F7F287760AC}"/>
              </a:ext>
            </a:extLst>
          </p:cNvPr>
          <p:cNvSpPr txBox="1"/>
          <p:nvPr/>
        </p:nvSpPr>
        <p:spPr>
          <a:xfrm>
            <a:off x="1871842" y="4664658"/>
            <a:ext cx="2978395" cy="338554"/>
          </a:xfrm>
          <a:prstGeom prst="rect">
            <a:avLst/>
          </a:prstGeom>
          <a:noFill/>
        </p:spPr>
        <p:txBody>
          <a:bodyPr wrap="square" lIns="91440" tIns="45720" rIns="91440" bIns="45720" rtlCol="0" anchor="t">
            <a:spAutoFit/>
          </a:bodyPr>
          <a:lstStyle/>
          <a:p>
            <a:r>
              <a:rPr lang="en-US" sz="800" dirty="0">
                <a:solidFill>
                  <a:schemeClr val="bg1"/>
                </a:solidFill>
              </a:rPr>
              <a:t>A person spreads their arms to highlight the expansive view.</a:t>
            </a:r>
          </a:p>
          <a:p>
            <a:r>
              <a:rPr lang="en-US" sz="800" dirty="0">
                <a:solidFill>
                  <a:schemeClr val="bg1"/>
                </a:solidFill>
              </a:rPr>
              <a:t>Photo by CCSC staff, BLM.</a:t>
            </a:r>
          </a:p>
        </p:txBody>
      </p:sp>
      <p:sp>
        <p:nvSpPr>
          <p:cNvPr id="3" name="TextBox 2">
            <a:extLst>
              <a:ext uri="{FF2B5EF4-FFF2-40B4-BE49-F238E27FC236}">
                <a16:creationId xmlns:a16="http://schemas.microsoft.com/office/drawing/2014/main" id="{E75F05DC-E32E-683F-938C-401B5ABA3B83}"/>
              </a:ext>
            </a:extLst>
          </p:cNvPr>
          <p:cNvSpPr txBox="1"/>
          <p:nvPr/>
        </p:nvSpPr>
        <p:spPr>
          <a:xfrm>
            <a:off x="4735988" y="2877058"/>
            <a:ext cx="1762297" cy="461665"/>
          </a:xfrm>
          <a:prstGeom prst="rect">
            <a:avLst/>
          </a:prstGeom>
          <a:noFill/>
        </p:spPr>
        <p:txBody>
          <a:bodyPr wrap="square" lIns="91440" tIns="45720" rIns="91440" bIns="45720" rtlCol="0" anchor="t">
            <a:spAutoFit/>
          </a:bodyPr>
          <a:lstStyle/>
          <a:p>
            <a:r>
              <a:rPr lang="en-US" sz="800" dirty="0">
                <a:solidFill>
                  <a:schemeClr val="bg1"/>
                </a:solidFill>
              </a:rPr>
              <a:t>A person walks on a partially shaded trail near a lake.</a:t>
            </a:r>
          </a:p>
          <a:p>
            <a:r>
              <a:rPr lang="en-US" sz="800" dirty="0">
                <a:solidFill>
                  <a:schemeClr val="bg1"/>
                </a:solidFill>
              </a:rPr>
              <a:t>Photo by CCSC staff, BLM.</a:t>
            </a:r>
          </a:p>
        </p:txBody>
      </p:sp>
    </p:spTree>
    <p:extLst>
      <p:ext uri="{BB962C8B-B14F-4D97-AF65-F5344CB8AC3E}">
        <p14:creationId xmlns:p14="http://schemas.microsoft.com/office/powerpoint/2010/main" val="117278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6849958B-F9B5-565A-222A-4B730809DD08}"/>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815E1705-7A75-7D32-B609-9BF3A4AF7A92}"/>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741826A3-4064-6762-231A-80B402852D2B}"/>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2C7CF509-AF19-B92A-2208-A41F96C8EE1B}"/>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36A7C3C7-DDAB-3B3C-BEF2-C2ED7AE9A339}"/>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23B7C340-2559-7835-7B7E-98A51805B142}"/>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026" name="Picture 2" descr="salmon migration Alaska USFWS Tongiak Ntl Wildlife Refuge">
            <a:extLst>
              <a:ext uri="{FF2B5EF4-FFF2-40B4-BE49-F238E27FC236}">
                <a16:creationId xmlns:a16="http://schemas.microsoft.com/office/drawing/2014/main" id="{99FFBEC5-77F3-CA4A-3A39-2D10899C8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48" y="686920"/>
            <a:ext cx="5492243" cy="40232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A1EB04-D6A7-BB54-C9FD-033EECF8ADC7}"/>
              </a:ext>
            </a:extLst>
          </p:cNvPr>
          <p:cNvSpPr txBox="1"/>
          <p:nvPr/>
        </p:nvSpPr>
        <p:spPr>
          <a:xfrm>
            <a:off x="5975539" y="635500"/>
            <a:ext cx="2926813" cy="4247317"/>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Salmon</a:t>
            </a:r>
          </a:p>
          <a:p>
            <a:endParaRPr lang="en-US" sz="1050"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Salmon once thrived in the Eklutna River. The Dena’ina people of the Native Village of Eklutna historically fished salmon that returned to the river to spawn. </a:t>
            </a:r>
          </a:p>
          <a:p>
            <a:br>
              <a:rPr lang="en-US" dirty="0">
                <a:solidFill>
                  <a:schemeClr val="bg1"/>
                </a:solidFill>
                <a:latin typeface="Roboto" panose="02000000000000000000" pitchFamily="2" charset="0"/>
                <a:ea typeface="Roboto" panose="02000000000000000000" pitchFamily="2" charset="0"/>
              </a:rPr>
            </a:br>
            <a:r>
              <a:rPr lang="en-US" dirty="0">
                <a:solidFill>
                  <a:schemeClr val="bg1"/>
                </a:solidFill>
                <a:latin typeface="Roboto" panose="02000000000000000000" pitchFamily="2" charset="0"/>
                <a:ea typeface="Roboto" panose="02000000000000000000" pitchFamily="2" charset="0"/>
              </a:rPr>
              <a:t>When the Eklutna River was dammed, salmon habitat was affected. Salmon now only swim as far up the Eklutna River as the Confluence with Thunderbird Creek.</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How do you think this change might affect the Native Village of Eklutna? Write down your answer.</a:t>
            </a:r>
          </a:p>
        </p:txBody>
      </p:sp>
      <p:sp>
        <p:nvSpPr>
          <p:cNvPr id="14" name="TextBox 13">
            <a:extLst>
              <a:ext uri="{FF2B5EF4-FFF2-40B4-BE49-F238E27FC236}">
                <a16:creationId xmlns:a16="http://schemas.microsoft.com/office/drawing/2014/main" id="{D5367E0B-632A-138C-9242-C6EEC70C0247}"/>
              </a:ext>
            </a:extLst>
          </p:cNvPr>
          <p:cNvSpPr txBox="1"/>
          <p:nvPr/>
        </p:nvSpPr>
        <p:spPr>
          <a:xfrm>
            <a:off x="5198870" y="4717177"/>
            <a:ext cx="535021"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USFWS</a:t>
            </a:r>
          </a:p>
        </p:txBody>
      </p:sp>
    </p:spTree>
    <p:extLst>
      <p:ext uri="{BB962C8B-B14F-4D97-AF65-F5344CB8AC3E}">
        <p14:creationId xmlns:p14="http://schemas.microsoft.com/office/powerpoint/2010/main" val="63417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580612FE-3337-C15D-5F22-1ADEB7F1ACAB}"/>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CFC0B1F7-6241-6875-6513-B1423B999B5E}"/>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0C96138E-916C-2575-7BDD-9AEEED701A2F}"/>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9B061DFC-3101-2C2B-7503-BE5BBCD81EA7}"/>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292A46F4-6B97-BD88-60FD-5F28F26A0972}"/>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00D9584F-BF63-4875-B00A-3202C0EB88DB}"/>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B6EBB347-1B10-CE06-9724-1225435A372B}"/>
              </a:ext>
            </a:extLst>
          </p:cNvPr>
          <p:cNvPicPr>
            <a:picLocks noChangeAspect="1"/>
          </p:cNvPicPr>
          <p:nvPr/>
        </p:nvPicPr>
        <p:blipFill rotWithShape="1">
          <a:blip r:embed="rId5"/>
          <a:srcRect l="1635" r="2488"/>
          <a:stretch/>
        </p:blipFill>
        <p:spPr>
          <a:xfrm>
            <a:off x="241648" y="686920"/>
            <a:ext cx="5689601" cy="4163874"/>
          </a:xfrm>
          <a:prstGeom prst="rect">
            <a:avLst/>
          </a:prstGeom>
        </p:spPr>
      </p:pic>
      <p:sp>
        <p:nvSpPr>
          <p:cNvPr id="15" name="TextBox 14">
            <a:extLst>
              <a:ext uri="{FF2B5EF4-FFF2-40B4-BE49-F238E27FC236}">
                <a16:creationId xmlns:a16="http://schemas.microsoft.com/office/drawing/2014/main" id="{9402A68F-65CF-A0C2-E38F-76995130FF16}"/>
              </a:ext>
            </a:extLst>
          </p:cNvPr>
          <p:cNvSpPr txBox="1"/>
          <p:nvPr/>
        </p:nvSpPr>
        <p:spPr>
          <a:xfrm>
            <a:off x="85441" y="4824788"/>
            <a:ext cx="6168603"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Airbus Landsat / Copernicus Maxar Technologies IBCAO CNES / Airbus Data SIO, NOAA, U.S. Navy, NGA, GEBCO</a:t>
            </a:r>
          </a:p>
        </p:txBody>
      </p:sp>
      <p:sp>
        <p:nvSpPr>
          <p:cNvPr id="16" name="TextBox 15">
            <a:extLst>
              <a:ext uri="{FF2B5EF4-FFF2-40B4-BE49-F238E27FC236}">
                <a16:creationId xmlns:a16="http://schemas.microsoft.com/office/drawing/2014/main" id="{4AA3AAAD-8E6A-2651-BFDE-298D1100895B}"/>
              </a:ext>
            </a:extLst>
          </p:cNvPr>
          <p:cNvSpPr txBox="1"/>
          <p:nvPr/>
        </p:nvSpPr>
        <p:spPr>
          <a:xfrm>
            <a:off x="6087455" y="1016000"/>
            <a:ext cx="2814898" cy="2739211"/>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The Eklutna Watershed</a:t>
            </a:r>
          </a:p>
          <a:p>
            <a:endParaRPr lang="en-US" dirty="0">
              <a:solidFill>
                <a:schemeClr val="bg1"/>
              </a:solidFill>
              <a:latin typeface="Roboto" panose="02000000000000000000" pitchFamily="2" charset="0"/>
              <a:ea typeface="Roboto" panose="02000000000000000000" pitchFamily="2" charset="0"/>
            </a:endParaRPr>
          </a:p>
          <a:p>
            <a:r>
              <a:rPr lang="en-US" dirty="0">
                <a:solidFill>
                  <a:schemeClr val="bg1"/>
                </a:solidFill>
                <a:latin typeface="Roboto" panose="02000000000000000000" pitchFamily="2" charset="0"/>
                <a:ea typeface="Roboto" panose="02000000000000000000" pitchFamily="2" charset="0"/>
              </a:rPr>
              <a:t>Now that you have explored some of the major stops along the Eklutna Watershed, what other questions do you have about this area?</a:t>
            </a:r>
          </a:p>
          <a:p>
            <a:endParaRPr lang="en-US" dirty="0">
              <a:solidFill>
                <a:schemeClr val="bg1"/>
              </a:solidFill>
              <a:latin typeface="Roboto" panose="02000000000000000000" pitchFamily="2" charset="0"/>
              <a:ea typeface="Roboto" panose="02000000000000000000" pitchFamily="2" charset="0"/>
            </a:endParaRPr>
          </a:p>
          <a:p>
            <a:r>
              <a:rPr lang="en-US" b="1" dirty="0">
                <a:solidFill>
                  <a:schemeClr val="bg1"/>
                </a:solidFill>
                <a:latin typeface="Roboto" panose="02000000000000000000" pitchFamily="2" charset="0"/>
                <a:ea typeface="Roboto" panose="02000000000000000000" pitchFamily="2" charset="0"/>
              </a:rPr>
              <a:t>Write down 3 questions that you have about the Eklutna Watershed.</a:t>
            </a:r>
            <a:r>
              <a:rPr lang="en-US" dirty="0">
                <a:solidFill>
                  <a:schemeClr val="bg1"/>
                </a:solidFill>
                <a:latin typeface="Roboto" panose="02000000000000000000" pitchFamily="2" charset="0"/>
                <a:ea typeface="Roboto" panose="02000000000000000000" pitchFamily="2" charset="0"/>
              </a:rPr>
              <a:t> </a:t>
            </a:r>
          </a:p>
          <a:p>
            <a:endParaRPr lang="en-US"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6692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4" name="Google Shape;84;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5" name="Google Shape;85;p15" descr="BLM Alaska Fire Service Masthead graphic" title="BLM Alaska Fire Service Masthead graphic"/>
            <p:cNvGrpSpPr/>
            <p:nvPr/>
          </p:nvGrpSpPr>
          <p:grpSpPr>
            <a:xfrm>
              <a:off x="0" y="0"/>
              <a:ext cx="9144003" cy="572198"/>
              <a:chOff x="0" y="0"/>
              <a:chExt cx="9144003" cy="572198"/>
            </a:xfrm>
          </p:grpSpPr>
          <p:pic>
            <p:nvPicPr>
              <p:cNvPr id="86" name="Google Shape;86;p1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87" name="Google Shape;87;p1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88" name="Google Shape;88;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89" name="Google Shape;89;p1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8E5539ED-E5CC-43D9-9DFB-A0D1EE9AA4FF}"/>
              </a:ext>
            </a:extLst>
          </p:cNvPr>
          <p:cNvSpPr>
            <a:spLocks noGrp="1"/>
          </p:cNvSpPr>
          <p:nvPr>
            <p:ph type="title"/>
          </p:nvPr>
        </p:nvSpPr>
        <p:spPr>
          <a:xfrm>
            <a:off x="311700" y="954241"/>
            <a:ext cx="8520600" cy="572700"/>
          </a:xfrm>
        </p:spPr>
        <p:txBody>
          <a:bodyPr/>
          <a:lstStyle/>
          <a:p>
            <a:pPr algn="ctr" rtl="0"/>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Materials: </a:t>
            </a:r>
            <a:endParaRPr lang="en-US" dirty="0">
              <a:effectLst/>
            </a:endParaRPr>
          </a:p>
          <a:p>
            <a:endParaRPr lang="en-US" dirty="0"/>
          </a:p>
        </p:txBody>
      </p:sp>
      <p:sp>
        <p:nvSpPr>
          <p:cNvPr id="83" name="Google Shape;83;p15"/>
          <p:cNvSpPr txBox="1">
            <a:spLocks noGrp="1"/>
          </p:cNvSpPr>
          <p:nvPr>
            <p:ph type="body" idx="1"/>
          </p:nvPr>
        </p:nvSpPr>
        <p:spPr>
          <a:xfrm>
            <a:off x="311700" y="1537803"/>
            <a:ext cx="8520600" cy="2895049"/>
          </a:xfrm>
          <a:prstGeom prst="rect">
            <a:avLst/>
          </a:prstGeom>
        </p:spPr>
        <p:txBody>
          <a:bodyPr spcFirstLastPara="1" wrap="square" lIns="91425" tIns="91425" rIns="91425" bIns="91425" anchor="t" anchorCtr="0">
            <a:noAutofit/>
          </a:bodyPr>
          <a:lstStyle/>
          <a:p>
            <a:pPr marL="457200" lvl="0" indent="-355600" algn="l" rtl="0">
              <a:spcBef>
                <a:spcPts val="160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science journal or a piece of paper </a:t>
            </a:r>
            <a:endParaRPr sz="2000" dirty="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something to write with</a:t>
            </a:r>
            <a:endParaRPr dirty="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10" name="Google Shape;110;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1" name="Google Shape;111;p17" descr="BLM Alaska Fire Service Masthead graphic" title="BLM Alaska Fire Service Masthead graphic"/>
            <p:cNvGrpSpPr/>
            <p:nvPr/>
          </p:nvGrpSpPr>
          <p:grpSpPr>
            <a:xfrm>
              <a:off x="0" y="0"/>
              <a:ext cx="9144003" cy="572198"/>
              <a:chOff x="0" y="0"/>
              <a:chExt cx="9144003" cy="572198"/>
            </a:xfrm>
          </p:grpSpPr>
          <p:pic>
            <p:nvPicPr>
              <p:cNvPr id="112" name="Google Shape;112;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13" name="Google Shape;113;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14" name="Google Shape;114;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5" name="Google Shape;115;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FA48979D-6523-4961-B084-DF1DDDD7D03D}"/>
              </a:ext>
            </a:extLst>
          </p:cNvPr>
          <p:cNvSpPr>
            <a:spLocks noGrp="1"/>
          </p:cNvSpPr>
          <p:nvPr>
            <p:ph type="title"/>
          </p:nvPr>
        </p:nvSpPr>
        <p:spPr>
          <a:xfrm>
            <a:off x="311700" y="731424"/>
            <a:ext cx="8520600" cy="572700"/>
          </a:xfrm>
        </p:spPr>
        <p:txBody>
          <a:bodyPr/>
          <a:lstStyle/>
          <a:p>
            <a:pPr rtl="0"/>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lessons in this module include examples from the Eklutna Watershed. The marker shows where the Eklutna Watershed is located in Alaska. </a:t>
            </a:r>
            <a:endParaRPr lang="en-US" dirty="0">
              <a:effectLst/>
            </a:endParaRPr>
          </a:p>
          <a:p>
            <a:endParaRPr lang="en-US" dirty="0"/>
          </a:p>
        </p:txBody>
      </p:sp>
      <p:pic>
        <p:nvPicPr>
          <p:cNvPr id="4" name="Picture 3" descr="Map of the state of Alaska and parts of the Pacific Ocean. Map credit; Image: IBCAO, Data: SIO, NOAA, U.S. Navy, NGA, GEBCO, Image Landsat/Cpernicus, Data: LDEO-Columbia, NSF, NOAA. ">
            <a:extLst>
              <a:ext uri="{FF2B5EF4-FFF2-40B4-BE49-F238E27FC236}">
                <a16:creationId xmlns:a16="http://schemas.microsoft.com/office/drawing/2014/main" id="{1B35BC82-D57E-1760-C347-010374AA9D58}"/>
              </a:ext>
            </a:extLst>
          </p:cNvPr>
          <p:cNvPicPr>
            <a:picLocks noChangeAspect="1"/>
          </p:cNvPicPr>
          <p:nvPr/>
        </p:nvPicPr>
        <p:blipFill rotWithShape="1">
          <a:blip r:embed="rId6"/>
          <a:srcRect l="31393" t="28523" r="11264" b="4980"/>
          <a:stretch/>
        </p:blipFill>
        <p:spPr>
          <a:xfrm>
            <a:off x="1950254" y="1530354"/>
            <a:ext cx="5243492" cy="3420258"/>
          </a:xfrm>
          <a:prstGeom prst="rect">
            <a:avLst/>
          </a:prstGeom>
        </p:spPr>
      </p:pic>
      <p:pic>
        <p:nvPicPr>
          <p:cNvPr id="6" name="Graphic 5" descr="A marker showing where the Eklutna watershed is located on the map. ">
            <a:extLst>
              <a:ext uri="{FF2B5EF4-FFF2-40B4-BE49-F238E27FC236}">
                <a16:creationId xmlns:a16="http://schemas.microsoft.com/office/drawing/2014/main" id="{23296A6D-4AFD-3BBA-3A64-F22B04357A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7530" y="2238176"/>
            <a:ext cx="333574" cy="3335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124" name="Google Shape;124;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5" name="Google Shape;125;p18" descr="BLM Alaska Fire Service Masthead graphic" title="BLM Alaska Fire Service Masthead graphic"/>
            <p:cNvGrpSpPr/>
            <p:nvPr/>
          </p:nvGrpSpPr>
          <p:grpSpPr>
            <a:xfrm>
              <a:off x="0" y="0"/>
              <a:ext cx="9144003" cy="572198"/>
              <a:chOff x="0" y="0"/>
              <a:chExt cx="9144003" cy="572198"/>
            </a:xfrm>
          </p:grpSpPr>
          <p:pic>
            <p:nvPicPr>
              <p:cNvPr id="126" name="Google Shape;126;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27" name="Google Shape;127;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28" name="Google Shape;128;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29" name="Google Shape;129;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F92BF8F4-A080-47C9-B3FD-585CED4E3AFA}"/>
              </a:ext>
            </a:extLst>
          </p:cNvPr>
          <p:cNvSpPr>
            <a:spLocks noGrp="1"/>
          </p:cNvSpPr>
          <p:nvPr>
            <p:ph type="title"/>
          </p:nvPr>
        </p:nvSpPr>
        <p:spPr>
          <a:xfrm>
            <a:off x="409450" y="544585"/>
            <a:ext cx="8520600" cy="572700"/>
          </a:xfrm>
        </p:spPr>
        <p:txBody>
          <a:bodyPr/>
          <a:lstStyle/>
          <a:p>
            <a:pPr rtl="0"/>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Eklutna Watershed is in Southcentral Alaska, northeast of Anchorage. </a:t>
            </a:r>
            <a:endParaRPr lang="en-US" dirty="0">
              <a:effectLst/>
            </a:endParaRPr>
          </a:p>
          <a:p>
            <a:endParaRPr lang="en-US" dirty="0"/>
          </a:p>
        </p:txBody>
      </p:sp>
      <p:pic>
        <p:nvPicPr>
          <p:cNvPr id="3" name="Picture 2" descr="Map of the state of Alaska. Map credit; Image: IBCAO, Data: SIO, NOAA, U.S. Navy, NGA, GEBCO, Image Landsat/Cpernicus, Data: LDEO-Columbia, NSF, NOAA.">
            <a:extLst>
              <a:ext uri="{FF2B5EF4-FFF2-40B4-BE49-F238E27FC236}">
                <a16:creationId xmlns:a16="http://schemas.microsoft.com/office/drawing/2014/main" id="{FD4A7203-17C0-3E63-0806-9D91234CEA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6753" y="1613237"/>
            <a:ext cx="2359764" cy="2208679"/>
          </a:xfrm>
          <a:prstGeom prst="rect">
            <a:avLst/>
          </a:prstGeom>
        </p:spPr>
      </p:pic>
      <p:sp>
        <p:nvSpPr>
          <p:cNvPr id="5" name="TextBox 4">
            <a:extLst>
              <a:ext uri="{FF2B5EF4-FFF2-40B4-BE49-F238E27FC236}">
                <a16:creationId xmlns:a16="http://schemas.microsoft.com/office/drawing/2014/main" id="{626CE5BE-32B3-1B81-D3DE-463E5BF00EC5}"/>
              </a:ext>
            </a:extLst>
          </p:cNvPr>
          <p:cNvSpPr txBox="1"/>
          <p:nvPr/>
        </p:nvSpPr>
        <p:spPr>
          <a:xfrm>
            <a:off x="755576" y="3789655"/>
            <a:ext cx="2395084" cy="461665"/>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Image: IBCAO, Data: SIO, NOAA, U.S. Navy, NGA, GEBCO, Image Landsat/</a:t>
            </a:r>
            <a:r>
              <a:rPr lang="en-US" sz="800" dirty="0" err="1">
                <a:solidFill>
                  <a:schemeClr val="bg1"/>
                </a:solidFill>
                <a:latin typeface="Roboto" panose="02000000000000000000" pitchFamily="2" charset="0"/>
                <a:ea typeface="Roboto" panose="02000000000000000000" pitchFamily="2" charset="0"/>
              </a:rPr>
              <a:t>Cpernicus</a:t>
            </a:r>
            <a:r>
              <a:rPr lang="en-US" sz="800" dirty="0">
                <a:solidFill>
                  <a:schemeClr val="bg1"/>
                </a:solidFill>
                <a:latin typeface="Roboto" panose="02000000000000000000" pitchFamily="2" charset="0"/>
                <a:ea typeface="Roboto" panose="02000000000000000000" pitchFamily="2" charset="0"/>
              </a:rPr>
              <a:t>, Data: LDEO-Columbia, NSF, NOAA. </a:t>
            </a:r>
          </a:p>
        </p:txBody>
      </p:sp>
      <p:sp>
        <p:nvSpPr>
          <p:cNvPr id="133" name="Google Shape;133;p18" descr="Box showing where Southcentral Alaska is on Google Earth image of the State of Alaska."/>
          <p:cNvSpPr/>
          <p:nvPr/>
        </p:nvSpPr>
        <p:spPr>
          <a:xfrm>
            <a:off x="2531528" y="1940663"/>
            <a:ext cx="582600" cy="4974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descr="A marker showing where the Eklutna watershed is located on the map. ">
            <a:extLst>
              <a:ext uri="{FF2B5EF4-FFF2-40B4-BE49-F238E27FC236}">
                <a16:creationId xmlns:a16="http://schemas.microsoft.com/office/drawing/2014/main" id="{ED00422C-CFB4-D2BD-D2B1-335088BA7B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73234" y="2002418"/>
            <a:ext cx="215410" cy="215410"/>
          </a:xfrm>
          <a:prstGeom prst="rect">
            <a:avLst/>
          </a:prstGeom>
        </p:spPr>
      </p:pic>
      <p:cxnSp>
        <p:nvCxnSpPr>
          <p:cNvPr id="132" name="Google Shape;132;p18" descr="Line pointing from box on Alaska state map to a zoomed in map of Southcentral Alaska."/>
          <p:cNvCxnSpPr>
            <a:stCxn id="133" idx="3"/>
          </p:cNvCxnSpPr>
          <p:nvPr/>
        </p:nvCxnSpPr>
        <p:spPr>
          <a:xfrm rot="10800000" flipH="1">
            <a:off x="3114128" y="1956263"/>
            <a:ext cx="1872600" cy="233100"/>
          </a:xfrm>
          <a:prstGeom prst="straightConnector1">
            <a:avLst/>
          </a:prstGeom>
          <a:noFill/>
          <a:ln w="38100" cap="flat" cmpd="sng">
            <a:solidFill>
              <a:srgbClr val="9900FF"/>
            </a:solidFill>
            <a:prstDash val="solid"/>
            <a:round/>
            <a:headEnd type="none" w="med" len="med"/>
            <a:tailEnd type="none" w="med" len="med"/>
          </a:ln>
        </p:spPr>
      </p:cxnSp>
      <p:pic>
        <p:nvPicPr>
          <p:cNvPr id="7" name="Picture 6" descr="Google Earth image of Southcentral Alaska with pin showing where the Eklutna Watershed is.">
            <a:extLst>
              <a:ext uri="{FF2B5EF4-FFF2-40B4-BE49-F238E27FC236}">
                <a16:creationId xmlns:a16="http://schemas.microsoft.com/office/drawing/2014/main" id="{9096191A-9921-F361-176F-9137D84642BB}"/>
              </a:ext>
            </a:extLst>
          </p:cNvPr>
          <p:cNvPicPr>
            <a:picLocks noChangeAspect="1"/>
          </p:cNvPicPr>
          <p:nvPr/>
        </p:nvPicPr>
        <p:blipFill rotWithShape="1">
          <a:blip r:embed="rId9"/>
          <a:srcRect l="28781" t="18657" r="25642" b="31075"/>
          <a:stretch/>
        </p:blipFill>
        <p:spPr>
          <a:xfrm>
            <a:off x="3623820" y="1103163"/>
            <a:ext cx="5321420" cy="3301415"/>
          </a:xfrm>
          <a:prstGeom prst="rect">
            <a:avLst/>
          </a:prstGeom>
          <a:ln w="38100">
            <a:solidFill>
              <a:srgbClr val="9933FF"/>
            </a:solidFill>
          </a:ln>
        </p:spPr>
      </p:pic>
      <p:sp>
        <p:nvSpPr>
          <p:cNvPr id="135" name="Google Shape;135;p18"/>
          <p:cNvSpPr txBox="1"/>
          <p:nvPr/>
        </p:nvSpPr>
        <p:spPr>
          <a:xfrm>
            <a:off x="4986728" y="4445042"/>
            <a:ext cx="4081298" cy="307746"/>
          </a:xfrm>
          <a:prstGeom prst="rect">
            <a:avLst/>
          </a:prstGeom>
          <a:noFill/>
          <a:ln>
            <a:noFill/>
          </a:ln>
          <a:effectLst>
            <a:outerShdw blurRad="57150" dist="19050" dir="5400000" algn="bl" rotWithShape="0">
              <a:srgbClr val="000000">
                <a:alpha val="76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solidFill>
                  <a:srgbClr val="FFFFFF"/>
                </a:solidFill>
                <a:latin typeface="Roboto"/>
                <a:ea typeface="Roboto"/>
                <a:cs typeface="Roboto"/>
                <a:sym typeface="Roboto"/>
              </a:rPr>
              <a:t>Image: IBCAO; Data: SIO, NOAA, U.S. Navy, NGA, GEBCO; Image: Landsat/Copernicus</a:t>
            </a:r>
            <a:endParaRPr sz="800" dirty="0">
              <a:solidFill>
                <a:srgbClr val="FFFF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1" name="Google Shape;141;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42" name="Google Shape;142;p19" descr="BLM Alaska Fire Service Masthead graphic" title="BLM Alaska Fire Service Masthead graphic"/>
            <p:cNvGrpSpPr/>
            <p:nvPr/>
          </p:nvGrpSpPr>
          <p:grpSpPr>
            <a:xfrm>
              <a:off x="0" y="0"/>
              <a:ext cx="9144003" cy="572198"/>
              <a:chOff x="0" y="0"/>
              <a:chExt cx="9144003" cy="572198"/>
            </a:xfrm>
          </p:grpSpPr>
          <p:pic>
            <p:nvPicPr>
              <p:cNvPr id="143" name="Google Shape;143;p1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44" name="Google Shape;144;p1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45" name="Google Shape;145;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6" name="Google Shape;146;p1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696D1E5-565A-AD95-F365-0C38760D01CE}"/>
              </a:ext>
            </a:extLst>
          </p:cNvPr>
          <p:cNvSpPr>
            <a:spLocks noGrp="1"/>
          </p:cNvSpPr>
          <p:nvPr>
            <p:ph type="title"/>
          </p:nvPr>
        </p:nvSpPr>
        <p:spPr>
          <a:xfrm>
            <a:off x="311700" y="553147"/>
            <a:ext cx="8520600" cy="1599855"/>
          </a:xfrm>
        </p:spPr>
        <p:txBody>
          <a:bodyPr/>
          <a:lstStyle/>
          <a:p>
            <a:pPr>
              <a:lnSpc>
                <a:spcPct val="115000"/>
              </a:lnSpc>
              <a:spcBef>
                <a:spcPts val="1600"/>
              </a:spcBef>
              <a:defRPr/>
            </a:pPr>
            <a:r>
              <a:rPr kumimoji="0" lang="en-US" sz="1800" b="0" i="0" u="none" strike="noStrike" kern="0" cap="none" spc="0" normalizeH="0" baseline="0" noProof="0" dirty="0">
                <a:ln>
                  <a:noFill/>
                </a:ln>
                <a:solidFill>
                  <a:srgbClr val="FFFFFF"/>
                </a:solidFill>
                <a:effectLst/>
                <a:uLnTx/>
                <a:uFillTx/>
                <a:latin typeface="Roboto"/>
                <a:ea typeface="Roboto"/>
                <a:cs typeface="Roboto"/>
                <a:sym typeface="Arial"/>
              </a:rPr>
              <a:t>You are going to explore the Eklutna Watershed on </a:t>
            </a:r>
            <a:r>
              <a:rPr lang="en-US" sz="1800" dirty="0">
                <a:solidFill>
                  <a:srgbClr val="FFFFFF"/>
                </a:solidFill>
                <a:latin typeface="Roboto"/>
                <a:ea typeface="Roboto"/>
                <a:cs typeface="Roboto"/>
              </a:rPr>
              <a:t>an interactive</a:t>
            </a:r>
            <a:r>
              <a:rPr kumimoji="0" lang="en-US" sz="1800" b="0" i="0" u="none" strike="noStrike" kern="0" cap="none" spc="0" normalizeH="0" baseline="0" noProof="0" dirty="0">
                <a:ln>
                  <a:noFill/>
                </a:ln>
                <a:solidFill>
                  <a:srgbClr val="FFFFFF"/>
                </a:solidFill>
                <a:effectLst/>
                <a:uLnTx/>
                <a:uFillTx/>
                <a:latin typeface="Roboto"/>
                <a:ea typeface="Roboto"/>
                <a:cs typeface="Roboto"/>
                <a:sym typeface="Arial"/>
              </a:rPr>
              <a:t> virtual tour. </a:t>
            </a: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As you move through the watershed, look carefully at the features and discover how people have modified the watershed to get natural resources. </a:t>
            </a:r>
            <a:b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br>
            <a:endParaRPr lang="en-US" dirty="0"/>
          </a:p>
        </p:txBody>
      </p:sp>
      <p:pic>
        <p:nvPicPr>
          <p:cNvPr id="4" name="Picture 3" descr="Satellite image of the Eklutna watershed with a purple line outlining the boundaries of the watershed, blue lines showing the major rivers and yellow markers showing important features. Map Credit; Google Maxar Technologies, Landsate/Copernicus, CNES/Airbus">
            <a:extLst>
              <a:ext uri="{FF2B5EF4-FFF2-40B4-BE49-F238E27FC236}">
                <a16:creationId xmlns:a16="http://schemas.microsoft.com/office/drawing/2014/main" id="{5D3181F9-9BBC-42F9-45B5-06F80D949ADC}"/>
              </a:ext>
            </a:extLst>
          </p:cNvPr>
          <p:cNvPicPr>
            <a:picLocks noChangeAspect="1"/>
          </p:cNvPicPr>
          <p:nvPr/>
        </p:nvPicPr>
        <p:blipFill rotWithShape="1">
          <a:blip r:embed="rId6"/>
          <a:srcRect l="4747" t="15724" r="20505" b="27812"/>
          <a:stretch/>
        </p:blipFill>
        <p:spPr>
          <a:xfrm>
            <a:off x="723627" y="1870907"/>
            <a:ext cx="6834910" cy="2904291"/>
          </a:xfrm>
          <a:prstGeom prst="rect">
            <a:avLst/>
          </a:prstGeom>
        </p:spPr>
      </p:pic>
      <p:sp>
        <p:nvSpPr>
          <p:cNvPr id="5" name="TextBox 4">
            <a:extLst>
              <a:ext uri="{FF2B5EF4-FFF2-40B4-BE49-F238E27FC236}">
                <a16:creationId xmlns:a16="http://schemas.microsoft.com/office/drawing/2014/main" id="{7CFA048A-F782-939B-8E53-1792268817AE}"/>
              </a:ext>
            </a:extLst>
          </p:cNvPr>
          <p:cNvSpPr txBox="1"/>
          <p:nvPr/>
        </p:nvSpPr>
        <p:spPr>
          <a:xfrm>
            <a:off x="4504154" y="4775198"/>
            <a:ext cx="3143555" cy="215444"/>
          </a:xfrm>
          <a:prstGeom prst="rect">
            <a:avLst/>
          </a:prstGeom>
          <a:noFill/>
        </p:spPr>
        <p:txBody>
          <a:bodyPr wrap="square" rtlCol="0">
            <a:spAutoFit/>
          </a:bodyPr>
          <a:lstStyle/>
          <a:p>
            <a:r>
              <a:rPr lang="fr-FR" sz="800" dirty="0">
                <a:solidFill>
                  <a:schemeClr val="bg1"/>
                </a:solidFill>
                <a:latin typeface="Roboto" panose="02000000000000000000" pitchFamily="2" charset="0"/>
                <a:ea typeface="Roboto" panose="02000000000000000000" pitchFamily="2" charset="0"/>
              </a:rPr>
              <a:t>Google </a:t>
            </a:r>
            <a:r>
              <a:rPr lang="fr-FR" sz="800" dirty="0" err="1">
                <a:solidFill>
                  <a:schemeClr val="bg1"/>
                </a:solidFill>
                <a:latin typeface="Roboto" panose="02000000000000000000" pitchFamily="2" charset="0"/>
                <a:ea typeface="Roboto" panose="02000000000000000000" pitchFamily="2" charset="0"/>
              </a:rPr>
              <a:t>Maxar</a:t>
            </a:r>
            <a:r>
              <a:rPr lang="fr-FR" sz="800" dirty="0">
                <a:solidFill>
                  <a:schemeClr val="bg1"/>
                </a:solidFill>
                <a:latin typeface="Roboto" panose="02000000000000000000" pitchFamily="2" charset="0"/>
                <a:ea typeface="Roboto" panose="02000000000000000000" pitchFamily="2" charset="0"/>
              </a:rPr>
              <a:t> Technologies, </a:t>
            </a:r>
            <a:r>
              <a:rPr lang="fr-FR" sz="800" dirty="0" err="1">
                <a:solidFill>
                  <a:schemeClr val="bg1"/>
                </a:solidFill>
                <a:latin typeface="Roboto" panose="02000000000000000000" pitchFamily="2" charset="0"/>
                <a:ea typeface="Roboto" panose="02000000000000000000" pitchFamily="2" charset="0"/>
              </a:rPr>
              <a:t>Landsate</a:t>
            </a:r>
            <a:r>
              <a:rPr lang="fr-FR" sz="800" dirty="0">
                <a:solidFill>
                  <a:schemeClr val="bg1"/>
                </a:solidFill>
                <a:latin typeface="Roboto" panose="02000000000000000000" pitchFamily="2" charset="0"/>
                <a:ea typeface="Roboto" panose="02000000000000000000" pitchFamily="2" charset="0"/>
              </a:rPr>
              <a:t>/</a:t>
            </a:r>
            <a:r>
              <a:rPr lang="fr-FR" sz="800" dirty="0" err="1">
                <a:solidFill>
                  <a:schemeClr val="bg1"/>
                </a:solidFill>
                <a:latin typeface="Roboto" panose="02000000000000000000" pitchFamily="2" charset="0"/>
                <a:ea typeface="Roboto" panose="02000000000000000000" pitchFamily="2" charset="0"/>
              </a:rPr>
              <a:t>Copernicus</a:t>
            </a:r>
            <a:r>
              <a:rPr lang="fr-FR" sz="800" dirty="0">
                <a:solidFill>
                  <a:schemeClr val="bg1"/>
                </a:solidFill>
                <a:latin typeface="Roboto" panose="02000000000000000000" pitchFamily="2" charset="0"/>
                <a:ea typeface="Roboto" panose="02000000000000000000" pitchFamily="2" charset="0"/>
              </a:rPr>
              <a:t>, CNES/Airbus</a:t>
            </a:r>
            <a:endParaRPr lang="en-US" sz="800" dirty="0">
              <a:solidFill>
                <a:schemeClr val="bg1"/>
              </a:solidFill>
              <a:latin typeface="Roboto" panose="02000000000000000000" pitchFamily="2" charset="0"/>
              <a:ea typeface="Roboto" panose="020000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627EF8F7-D984-11E1-C3C9-ECDD7AE68F9D}"/>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3C981A8F-3146-F08A-C7B4-CD4692E0ED77}"/>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028CE5BE-ED7D-0CE7-6389-1D979D2494FE}"/>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70A0506B-3C1E-3ADE-BE5B-63CC284D1BE9}"/>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DDD19052-310E-8956-ACB4-B9F0154ACE3B}"/>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127CF6AE-D046-A20A-3FB0-AF19A06FC013}"/>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sp>
        <p:nvSpPr>
          <p:cNvPr id="15" name="TextBox 14">
            <a:extLst>
              <a:ext uri="{FF2B5EF4-FFF2-40B4-BE49-F238E27FC236}">
                <a16:creationId xmlns:a16="http://schemas.microsoft.com/office/drawing/2014/main" id="{AC1975A0-097C-95E5-3DC8-AED84CFFD473}"/>
              </a:ext>
            </a:extLst>
          </p:cNvPr>
          <p:cNvSpPr txBox="1"/>
          <p:nvPr/>
        </p:nvSpPr>
        <p:spPr>
          <a:xfrm>
            <a:off x="6470073" y="721741"/>
            <a:ext cx="2570602" cy="3600986"/>
          </a:xfrm>
          <a:prstGeom prst="rect">
            <a:avLst/>
          </a:prstGeom>
          <a:solidFill>
            <a:schemeClr val="tx1"/>
          </a:solidFill>
        </p:spPr>
        <p:txBody>
          <a:bodyPr wrap="square" rtlCol="0">
            <a:spAutoFit/>
          </a:bodyPr>
          <a:lstStyle/>
          <a:p>
            <a:pPr algn="ctr"/>
            <a:r>
              <a:rPr lang="en-US" sz="1800" b="1" i="0" dirty="0">
                <a:solidFill>
                  <a:schemeClr val="bg1"/>
                </a:solidFill>
                <a:effectLst/>
                <a:latin typeface="Roboto" panose="02000000000000000000" pitchFamily="2" charset="0"/>
                <a:ea typeface="Roboto" panose="02000000000000000000" pitchFamily="2" charset="0"/>
              </a:rPr>
              <a:t>The Eklutna Watershed</a:t>
            </a:r>
          </a:p>
          <a:p>
            <a:pPr algn="ctr"/>
            <a:endParaRPr lang="en-US" sz="18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a:t>
            </a:r>
            <a:r>
              <a:rPr lang="en-US" sz="1600" b="1" dirty="0">
                <a:solidFill>
                  <a:schemeClr val="bg1"/>
                </a:solidFill>
                <a:latin typeface="Roboto" panose="02000000000000000000" pitchFamily="2" charset="0"/>
                <a:ea typeface="Roboto" panose="02000000000000000000" pitchFamily="2" charset="0"/>
              </a:rPr>
              <a:t>Eklutna Watershed</a:t>
            </a:r>
            <a:r>
              <a:rPr lang="en-US" sz="1600" dirty="0">
                <a:solidFill>
                  <a:schemeClr val="bg1"/>
                </a:solidFill>
                <a:latin typeface="Roboto" panose="02000000000000000000" pitchFamily="2" charset="0"/>
                <a:ea typeface="Roboto" panose="02000000000000000000" pitchFamily="2" charset="0"/>
              </a:rPr>
              <a:t> (outlined with the thick black line) is located northeast of Anchorage, Alaska.</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The Eklutna Watershed is the area of land that drains rainwater and snow and ice melt into the Eklutna River, the main waterway.</a:t>
            </a:r>
          </a:p>
        </p:txBody>
      </p:sp>
      <p:sp>
        <p:nvSpPr>
          <p:cNvPr id="16" name="TextBox 15">
            <a:extLst>
              <a:ext uri="{FF2B5EF4-FFF2-40B4-BE49-F238E27FC236}">
                <a16:creationId xmlns:a16="http://schemas.microsoft.com/office/drawing/2014/main" id="{E3F089B0-66AF-4AD7-E89F-7BB14F55C998}"/>
              </a:ext>
            </a:extLst>
          </p:cNvPr>
          <p:cNvSpPr txBox="1"/>
          <p:nvPr/>
        </p:nvSpPr>
        <p:spPr>
          <a:xfrm>
            <a:off x="4264028" y="4820334"/>
            <a:ext cx="2327564" cy="215444"/>
          </a:xfrm>
          <a:prstGeom prst="rect">
            <a:avLst/>
          </a:prstGeom>
          <a:noFill/>
        </p:spPr>
        <p:txBody>
          <a:bodyPr wrap="square" rtlCol="0">
            <a:spAutoFit/>
          </a:bodyPr>
          <a:lstStyle/>
          <a:p>
            <a:r>
              <a:rPr lang="en-US" sz="800" dirty="0">
                <a:solidFill>
                  <a:schemeClr val="bg1"/>
                </a:solidFill>
              </a:rPr>
              <a:t>Map Data: Google, Landsat/Copernicus IBCAO</a:t>
            </a:r>
          </a:p>
        </p:txBody>
      </p:sp>
      <p:pic>
        <p:nvPicPr>
          <p:cNvPr id="3" name="Picture 2" descr="A map of the mountains&#10;&#10;Description automatically generated">
            <a:extLst>
              <a:ext uri="{FF2B5EF4-FFF2-40B4-BE49-F238E27FC236}">
                <a16:creationId xmlns:a16="http://schemas.microsoft.com/office/drawing/2014/main" id="{77D7490F-766A-D036-F122-844CB8C76F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1648" y="721741"/>
            <a:ext cx="6193948" cy="4018575"/>
          </a:xfrm>
          <a:prstGeom prst="rect">
            <a:avLst/>
          </a:prstGeom>
        </p:spPr>
      </p:pic>
      <p:sp>
        <p:nvSpPr>
          <p:cNvPr id="4" name="TextBox 3">
            <a:extLst>
              <a:ext uri="{FF2B5EF4-FFF2-40B4-BE49-F238E27FC236}">
                <a16:creationId xmlns:a16="http://schemas.microsoft.com/office/drawing/2014/main" id="{E86ED8E3-F637-0225-CF81-310998ED35AC}"/>
              </a:ext>
            </a:extLst>
          </p:cNvPr>
          <p:cNvSpPr txBox="1"/>
          <p:nvPr/>
        </p:nvSpPr>
        <p:spPr>
          <a:xfrm>
            <a:off x="2043290" y="3171743"/>
            <a:ext cx="1072444" cy="523220"/>
          </a:xfrm>
          <a:prstGeom prst="rect">
            <a:avLst/>
          </a:prstGeom>
          <a:solidFill>
            <a:schemeClr val="tx1"/>
          </a:solidFill>
        </p:spPr>
        <p:txBody>
          <a:bodyPr wrap="square" rtlCol="0">
            <a:spAutoFit/>
          </a:bodyPr>
          <a:lstStyle/>
          <a:p>
            <a:pPr algn="ctr"/>
            <a:r>
              <a:rPr lang="en-US" dirty="0">
                <a:solidFill>
                  <a:schemeClr val="bg1"/>
                </a:solidFill>
                <a:latin typeface="Roboto" panose="02000000000000000000" pitchFamily="2" charset="0"/>
                <a:ea typeface="Roboto" panose="02000000000000000000" pitchFamily="2" charset="0"/>
              </a:rPr>
              <a:t>Watershed border</a:t>
            </a:r>
          </a:p>
        </p:txBody>
      </p:sp>
      <p:cxnSp>
        <p:nvCxnSpPr>
          <p:cNvPr id="12" name="Straight Arrow Connector 11">
            <a:extLst>
              <a:ext uri="{FF2B5EF4-FFF2-40B4-BE49-F238E27FC236}">
                <a16:creationId xmlns:a16="http://schemas.microsoft.com/office/drawing/2014/main" id="{7828CCAF-35D4-B3C0-E13D-20AC4716CD35}"/>
              </a:ext>
            </a:extLst>
          </p:cNvPr>
          <p:cNvCxnSpPr/>
          <p:nvPr/>
        </p:nvCxnSpPr>
        <p:spPr>
          <a:xfrm flipV="1">
            <a:off x="2579512" y="2686756"/>
            <a:ext cx="400755" cy="484987"/>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813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46B2EB50-0D18-C26E-CEB8-5D4761174717}"/>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2F48683E-0373-253F-BABD-58EF2D0F4C36}"/>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A8982EE1-7AC6-63D3-9A51-0D653B5FCAF3}"/>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374F7D26-ACA2-B7E3-EBFF-220D82BEF97C}"/>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168ECA0A-5086-E5FB-3B7D-C1852201A1E2}"/>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06E743A5-C431-624D-7EC9-2E307755E8E6}"/>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6" name="Picture 15">
            <a:extLst>
              <a:ext uri="{FF2B5EF4-FFF2-40B4-BE49-F238E27FC236}">
                <a16:creationId xmlns:a16="http://schemas.microsoft.com/office/drawing/2014/main" id="{B2EEE571-12BA-DC4D-7816-A833A55EDC5F}"/>
              </a:ext>
            </a:extLst>
          </p:cNvPr>
          <p:cNvPicPr>
            <a:picLocks noChangeAspect="1"/>
          </p:cNvPicPr>
          <p:nvPr/>
        </p:nvPicPr>
        <p:blipFill>
          <a:blip r:embed="rId5"/>
          <a:stretch>
            <a:fillRect/>
          </a:stretch>
        </p:blipFill>
        <p:spPr>
          <a:xfrm>
            <a:off x="58074" y="686920"/>
            <a:ext cx="6881404" cy="4072058"/>
          </a:xfrm>
          <a:prstGeom prst="rect">
            <a:avLst/>
          </a:prstGeom>
        </p:spPr>
      </p:pic>
      <p:sp>
        <p:nvSpPr>
          <p:cNvPr id="17" name="TextBox 16">
            <a:extLst>
              <a:ext uri="{FF2B5EF4-FFF2-40B4-BE49-F238E27FC236}">
                <a16:creationId xmlns:a16="http://schemas.microsoft.com/office/drawing/2014/main" id="{C2DDFE45-8BB3-F686-B8D6-A98D05750B54}"/>
              </a:ext>
            </a:extLst>
          </p:cNvPr>
          <p:cNvSpPr txBox="1"/>
          <p:nvPr/>
        </p:nvSpPr>
        <p:spPr>
          <a:xfrm>
            <a:off x="6109856" y="635500"/>
            <a:ext cx="2930820" cy="4216539"/>
          </a:xfrm>
          <a:prstGeom prst="rect">
            <a:avLst/>
          </a:prstGeom>
          <a:solidFill>
            <a:schemeClr val="tx1"/>
          </a:solidFill>
        </p:spPr>
        <p:txBody>
          <a:bodyPr wrap="square" rtlCol="0">
            <a:spAutoFit/>
          </a:bodyPr>
          <a:lstStyle/>
          <a:p>
            <a:pPr algn="l"/>
            <a:r>
              <a:rPr lang="en-US" sz="1800" b="1" i="0" dirty="0">
                <a:solidFill>
                  <a:schemeClr val="bg1"/>
                </a:solidFill>
                <a:effectLst/>
                <a:latin typeface="Roboto" panose="02000000000000000000" pitchFamily="2" charset="0"/>
                <a:ea typeface="Roboto" panose="02000000000000000000" pitchFamily="2" charset="0"/>
              </a:rPr>
              <a:t>Eklutna Headwaters</a:t>
            </a:r>
          </a:p>
          <a:p>
            <a:pPr algn="l"/>
            <a:endParaRPr lang="en-US" sz="1800" b="1" i="0" dirty="0">
              <a:solidFill>
                <a:schemeClr val="bg1"/>
              </a:solidFill>
              <a:effectLst/>
              <a:latin typeface="Roboto" panose="02000000000000000000" pitchFamily="2" charset="0"/>
              <a:ea typeface="Roboto" panose="02000000000000000000" pitchFamily="2" charset="0"/>
            </a:endParaRPr>
          </a:p>
          <a:p>
            <a:r>
              <a:rPr lang="en-US" sz="1600" dirty="0">
                <a:solidFill>
                  <a:schemeClr val="bg1"/>
                </a:solidFill>
                <a:latin typeface="Roboto" panose="02000000000000000000" pitchFamily="2" charset="0"/>
                <a:ea typeface="Roboto" panose="02000000000000000000" pitchFamily="2" charset="0"/>
              </a:rPr>
              <a:t>Take a look at the headwaters, or the area at the highest end of the watershed.</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r>
              <a:rPr lang="en-US" sz="1600" b="1" dirty="0">
                <a:solidFill>
                  <a:schemeClr val="bg1"/>
                </a:solidFill>
                <a:latin typeface="Roboto" panose="02000000000000000000" pitchFamily="2" charset="0"/>
                <a:ea typeface="Roboto" panose="02000000000000000000" pitchFamily="2" charset="0"/>
              </a:rPr>
              <a:t>Observe this area. Write down 3 things you notice about this part of the watershed in your science journal or on a piece of paper.</a:t>
            </a:r>
            <a:br>
              <a:rPr lang="en-US" sz="1600" dirty="0">
                <a:solidFill>
                  <a:schemeClr val="bg1"/>
                </a:solidFill>
                <a:latin typeface="Roboto" panose="02000000000000000000" pitchFamily="2" charset="0"/>
                <a:ea typeface="Roboto" panose="02000000000000000000" pitchFamily="2" charset="0"/>
              </a:rPr>
            </a:br>
            <a:endParaRPr lang="en-US" sz="1600" dirty="0">
              <a:solidFill>
                <a:schemeClr val="bg1"/>
              </a:solidFill>
              <a:latin typeface="Roboto" panose="02000000000000000000" pitchFamily="2" charset="0"/>
              <a:ea typeface="Roboto" panose="02000000000000000000" pitchFamily="2" charset="0"/>
            </a:endParaRPr>
          </a:p>
          <a:p>
            <a:endParaRPr lang="en-US" sz="1600" dirty="0">
              <a:solidFill>
                <a:schemeClr val="bg1"/>
              </a:solidFill>
              <a:latin typeface="Roboto" panose="02000000000000000000" pitchFamily="2" charset="0"/>
              <a:ea typeface="Roboto" panose="02000000000000000000" pitchFamily="2" charset="0"/>
            </a:endParaRPr>
          </a:p>
          <a:p>
            <a:endParaRPr lang="en-US" dirty="0">
              <a:solidFill>
                <a:schemeClr val="bg1"/>
              </a:solidFill>
              <a:latin typeface="Roboto" panose="02000000000000000000" pitchFamily="2" charset="0"/>
              <a:ea typeface="Roboto" panose="02000000000000000000" pitchFamily="2" charset="0"/>
            </a:endParaRPr>
          </a:p>
          <a:p>
            <a:endParaRPr lang="en-US" dirty="0">
              <a:solidFill>
                <a:schemeClr val="bg1"/>
              </a:solidFill>
              <a:latin typeface="Roboto" panose="02000000000000000000" pitchFamily="2" charset="0"/>
              <a:ea typeface="Roboto" panose="02000000000000000000" pitchFamily="2" charset="0"/>
            </a:endParaRPr>
          </a:p>
          <a:p>
            <a:endParaRPr lang="en-US" dirty="0">
              <a:solidFill>
                <a:schemeClr val="bg1"/>
              </a:solidFill>
              <a:latin typeface="Roboto" panose="02000000000000000000" pitchFamily="2" charset="0"/>
              <a:ea typeface="Roboto" panose="02000000000000000000" pitchFamily="2" charset="0"/>
            </a:endParaRPr>
          </a:p>
          <a:p>
            <a:endParaRPr lang="en-US" dirty="0">
              <a:solidFill>
                <a:schemeClr val="bg1"/>
              </a:solidFill>
              <a:latin typeface="Roboto" panose="02000000000000000000" pitchFamily="2" charset="0"/>
              <a:ea typeface="Roboto" panose="02000000000000000000" pitchFamily="2" charset="0"/>
            </a:endParaRPr>
          </a:p>
        </p:txBody>
      </p:sp>
      <p:sp>
        <p:nvSpPr>
          <p:cNvPr id="18" name="Oval 17">
            <a:extLst>
              <a:ext uri="{FF2B5EF4-FFF2-40B4-BE49-F238E27FC236}">
                <a16:creationId xmlns:a16="http://schemas.microsoft.com/office/drawing/2014/main" id="{53918A88-BAED-D568-C2B5-D1F125E6DA84}"/>
              </a:ext>
            </a:extLst>
          </p:cNvPr>
          <p:cNvSpPr/>
          <p:nvPr/>
        </p:nvSpPr>
        <p:spPr>
          <a:xfrm>
            <a:off x="3020290" y="2654662"/>
            <a:ext cx="2930820" cy="2000465"/>
          </a:xfrm>
          <a:custGeom>
            <a:avLst/>
            <a:gdLst>
              <a:gd name="connsiteX0" fmla="*/ 0 w 2930820"/>
              <a:gd name="connsiteY0" fmla="*/ 1000233 h 2000465"/>
              <a:gd name="connsiteX1" fmla="*/ 1465410 w 2930820"/>
              <a:gd name="connsiteY1" fmla="*/ 0 h 2000465"/>
              <a:gd name="connsiteX2" fmla="*/ 2930820 w 2930820"/>
              <a:gd name="connsiteY2" fmla="*/ 1000233 h 2000465"/>
              <a:gd name="connsiteX3" fmla="*/ 1465410 w 2930820"/>
              <a:gd name="connsiteY3" fmla="*/ 2000466 h 2000465"/>
              <a:gd name="connsiteX4" fmla="*/ 0 w 2930820"/>
              <a:gd name="connsiteY4" fmla="*/ 1000233 h 200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20" h="2000465" extrusionOk="0">
                <a:moveTo>
                  <a:pt x="0" y="1000233"/>
                </a:moveTo>
                <a:cubicBezTo>
                  <a:pt x="-38337" y="679820"/>
                  <a:pt x="659472" y="149908"/>
                  <a:pt x="1465410" y="0"/>
                </a:cubicBezTo>
                <a:cubicBezTo>
                  <a:pt x="2369266" y="-50071"/>
                  <a:pt x="3019414" y="404514"/>
                  <a:pt x="2930820" y="1000233"/>
                </a:cubicBezTo>
                <a:cubicBezTo>
                  <a:pt x="3126986" y="1508485"/>
                  <a:pt x="2267300" y="2169659"/>
                  <a:pt x="1465410" y="2000466"/>
                </a:cubicBezTo>
                <a:cubicBezTo>
                  <a:pt x="721925" y="2104767"/>
                  <a:pt x="-42324" y="1508940"/>
                  <a:pt x="0" y="1000233"/>
                </a:cubicBezTo>
                <a:close/>
              </a:path>
            </a:pathLst>
          </a:custGeom>
          <a:noFill/>
          <a:ln w="57150">
            <a:solidFill>
              <a:schemeClr val="accent4">
                <a:lumMod val="75000"/>
              </a:schemeClr>
            </a:solidFill>
            <a:prstDash val="lgDash"/>
            <a:extLst>
              <a:ext uri="{C807C97D-BFC1-408E-A445-0C87EB9F89A2}">
                <ask:lineSketchStyleProps xmlns:ask="http://schemas.microsoft.com/office/drawing/2018/sketchyshapes" sd="16347799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C90A861-B834-099A-CEBC-092D7306AAAA}"/>
              </a:ext>
            </a:extLst>
          </p:cNvPr>
          <p:cNvCxnSpPr>
            <a:cxnSpLocks/>
          </p:cNvCxnSpPr>
          <p:nvPr/>
        </p:nvCxnSpPr>
        <p:spPr>
          <a:xfrm>
            <a:off x="2369127" y="2992582"/>
            <a:ext cx="762000" cy="304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D28FC9-AEB0-7EA9-B33B-B3C610BC698E}"/>
              </a:ext>
            </a:extLst>
          </p:cNvPr>
          <p:cNvSpPr txBox="1"/>
          <p:nvPr/>
        </p:nvSpPr>
        <p:spPr>
          <a:xfrm>
            <a:off x="847698" y="2663536"/>
            <a:ext cx="1442056" cy="338554"/>
          </a:xfrm>
          <a:prstGeom prst="rect">
            <a:avLst/>
          </a:prstGeom>
          <a:solidFill>
            <a:schemeClr val="accent1">
              <a:lumMod val="20000"/>
              <a:lumOff val="80000"/>
            </a:schemeClr>
          </a:solidFill>
        </p:spPr>
        <p:txBody>
          <a:bodyPr wrap="square" rtlCol="0">
            <a:spAutoFit/>
          </a:bodyPr>
          <a:lstStyle/>
          <a:p>
            <a:pPr algn="ctr"/>
            <a:r>
              <a:rPr lang="en-US" sz="1600" dirty="0">
                <a:latin typeface="Roboto" panose="02000000000000000000" pitchFamily="2" charset="0"/>
                <a:ea typeface="Roboto" panose="02000000000000000000" pitchFamily="2" charset="0"/>
              </a:rPr>
              <a:t>Headwaters</a:t>
            </a:r>
            <a:endParaRPr lang="en-US" dirty="0">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415F9A1B-53A4-B6CC-6C93-3E6CB191A02A}"/>
              </a:ext>
            </a:extLst>
          </p:cNvPr>
          <p:cNvSpPr txBox="1"/>
          <p:nvPr/>
        </p:nvSpPr>
        <p:spPr>
          <a:xfrm>
            <a:off x="1974233" y="4796164"/>
            <a:ext cx="5195534"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Maxar Technologies Airbus Landsat/Copernicus IBCAO CNES/Airbus</a:t>
            </a:r>
          </a:p>
        </p:txBody>
      </p:sp>
    </p:spTree>
    <p:extLst>
      <p:ext uri="{BB962C8B-B14F-4D97-AF65-F5344CB8AC3E}">
        <p14:creationId xmlns:p14="http://schemas.microsoft.com/office/powerpoint/2010/main" val="327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2;p14">
            <a:extLst>
              <a:ext uri="{FF2B5EF4-FFF2-40B4-BE49-F238E27FC236}">
                <a16:creationId xmlns:a16="http://schemas.microsoft.com/office/drawing/2014/main" id="{EB87BC44-1E69-3E60-5AC2-C8F45A652FD0}"/>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73;p14" descr="BLM Alaska Fire Service Masthead graphic" title="BLM Alaska Fire Service Masthead graphic">
              <a:extLst>
                <a:ext uri="{FF2B5EF4-FFF2-40B4-BE49-F238E27FC236}">
                  <a16:creationId xmlns:a16="http://schemas.microsoft.com/office/drawing/2014/main" id="{E821EB5B-E354-97AE-D967-40C71B1C218B}"/>
                </a:ext>
              </a:extLst>
            </p:cNvPr>
            <p:cNvGrpSpPr/>
            <p:nvPr/>
          </p:nvGrpSpPr>
          <p:grpSpPr>
            <a:xfrm>
              <a:off x="0" y="0"/>
              <a:ext cx="9144003" cy="572198"/>
              <a:chOff x="0" y="0"/>
              <a:chExt cx="9144003" cy="572198"/>
            </a:xfrm>
          </p:grpSpPr>
          <p:pic>
            <p:nvPicPr>
              <p:cNvPr id="8" name="Google Shape;74;p14" descr="Black Topo line graphic" title="Black Topo line graphic">
                <a:extLst>
                  <a:ext uri="{FF2B5EF4-FFF2-40B4-BE49-F238E27FC236}">
                    <a16:creationId xmlns:a16="http://schemas.microsoft.com/office/drawing/2014/main" id="{1329FA8B-CEEF-A70B-B4DD-5EAE6085864E}"/>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75;p14" descr="Bureau of Land Management Logo" title="Bureau of Land Management Logo">
                <a:extLst>
                  <a:ext uri="{FF2B5EF4-FFF2-40B4-BE49-F238E27FC236}">
                    <a16:creationId xmlns:a16="http://schemas.microsoft.com/office/drawing/2014/main" id="{7BF863F5-0DEF-1A14-3E41-0BF5CDF59D53}"/>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76;p14">
                <a:extLst>
                  <a:ext uri="{FF2B5EF4-FFF2-40B4-BE49-F238E27FC236}">
                    <a16:creationId xmlns:a16="http://schemas.microsoft.com/office/drawing/2014/main" id="{646DBD42-7C76-B6F3-A63A-3B438D4B4D2A}"/>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77;p14">
              <a:extLst>
                <a:ext uri="{FF2B5EF4-FFF2-40B4-BE49-F238E27FC236}">
                  <a16:creationId xmlns:a16="http://schemas.microsoft.com/office/drawing/2014/main" id="{9BBE2B25-9FA7-3E83-D5FA-FE1340BAF6F0}"/>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65DA175A-1AFD-311C-CC24-42B2F8DEF1BF}"/>
              </a:ext>
            </a:extLst>
          </p:cNvPr>
          <p:cNvPicPr>
            <a:picLocks noChangeAspect="1"/>
          </p:cNvPicPr>
          <p:nvPr/>
        </p:nvPicPr>
        <p:blipFill>
          <a:blip r:embed="rId5"/>
          <a:stretch>
            <a:fillRect/>
          </a:stretch>
        </p:blipFill>
        <p:spPr>
          <a:xfrm>
            <a:off x="103324" y="686920"/>
            <a:ext cx="5627411" cy="4110303"/>
          </a:xfrm>
          <a:prstGeom prst="rect">
            <a:avLst/>
          </a:prstGeom>
        </p:spPr>
      </p:pic>
      <p:sp>
        <p:nvSpPr>
          <p:cNvPr id="15" name="TextBox 14">
            <a:extLst>
              <a:ext uri="{FF2B5EF4-FFF2-40B4-BE49-F238E27FC236}">
                <a16:creationId xmlns:a16="http://schemas.microsoft.com/office/drawing/2014/main" id="{2DE1DE28-7851-24EB-6494-FC6FA41E5BCD}"/>
              </a:ext>
            </a:extLst>
          </p:cNvPr>
          <p:cNvSpPr txBox="1"/>
          <p:nvPr/>
        </p:nvSpPr>
        <p:spPr>
          <a:xfrm>
            <a:off x="5730735" y="688781"/>
            <a:ext cx="3309940" cy="4247317"/>
          </a:xfrm>
          <a:prstGeom prst="rect">
            <a:avLst/>
          </a:prstGeom>
          <a:solidFill>
            <a:schemeClr val="tx1"/>
          </a:solidFill>
        </p:spPr>
        <p:txBody>
          <a:bodyPr wrap="square" rtlCol="0">
            <a:spAutoFit/>
          </a:bodyPr>
          <a:lstStyle/>
          <a:p>
            <a:pPr algn="ctr"/>
            <a:r>
              <a:rPr lang="en-US" sz="1800" b="1" dirty="0">
                <a:solidFill>
                  <a:schemeClr val="bg1"/>
                </a:solidFill>
                <a:effectLst/>
                <a:latin typeface="Roboto" panose="02000000000000000000" pitchFamily="2" charset="0"/>
                <a:ea typeface="Roboto" panose="02000000000000000000" pitchFamily="2" charset="0"/>
              </a:rPr>
              <a:t>Where does water come from in the Eklutna Watershed?</a:t>
            </a:r>
          </a:p>
          <a:p>
            <a:endParaRPr lang="en-US" sz="1600" b="1" dirty="0">
              <a:solidFill>
                <a:schemeClr val="bg1"/>
              </a:solidFill>
              <a:effectLst/>
              <a:latin typeface="Roboto" panose="02000000000000000000" pitchFamily="2" charset="0"/>
              <a:ea typeface="Roboto" panose="02000000000000000000" pitchFamily="2" charset="0"/>
            </a:endParaRPr>
          </a:p>
          <a:p>
            <a:pPr algn="l"/>
            <a:r>
              <a:rPr lang="en-US" sz="1600" b="0" i="0" dirty="0">
                <a:solidFill>
                  <a:schemeClr val="bg1"/>
                </a:solidFill>
                <a:effectLst/>
                <a:latin typeface="Roboto" panose="02000000000000000000" pitchFamily="2" charset="0"/>
                <a:ea typeface="Roboto" panose="02000000000000000000" pitchFamily="2" charset="0"/>
              </a:rPr>
              <a:t>The Eklutna Watershed</a:t>
            </a:r>
            <a:r>
              <a:rPr lang="en-US" sz="1600" b="1" i="0" dirty="0">
                <a:solidFill>
                  <a:schemeClr val="bg1"/>
                </a:solidFill>
                <a:effectLst/>
                <a:latin typeface="Roboto" panose="02000000000000000000" pitchFamily="2" charset="0"/>
                <a:ea typeface="Roboto" panose="02000000000000000000" pitchFamily="2" charset="0"/>
              </a:rPr>
              <a:t> </a:t>
            </a:r>
            <a:r>
              <a:rPr lang="en-US" sz="1600" b="0" i="0" dirty="0">
                <a:solidFill>
                  <a:schemeClr val="bg1"/>
                </a:solidFill>
                <a:effectLst/>
                <a:latin typeface="Roboto" panose="02000000000000000000" pitchFamily="2" charset="0"/>
                <a:ea typeface="Roboto" panose="02000000000000000000" pitchFamily="2" charset="0"/>
              </a:rPr>
              <a:t>begins in the Chugach Mountains. The waterways form from </a:t>
            </a:r>
            <a:r>
              <a:rPr lang="en-US" sz="1600" b="1" i="0" dirty="0">
                <a:solidFill>
                  <a:schemeClr val="bg1"/>
                </a:solidFill>
                <a:effectLst/>
                <a:latin typeface="Roboto" panose="02000000000000000000" pitchFamily="2" charset="0"/>
                <a:ea typeface="Roboto" panose="02000000000000000000" pitchFamily="2" charset="0"/>
              </a:rPr>
              <a:t>rain</a:t>
            </a:r>
            <a:r>
              <a:rPr lang="en-US" sz="1600" b="0" i="0" dirty="0">
                <a:solidFill>
                  <a:schemeClr val="bg1"/>
                </a:solidFill>
                <a:effectLst/>
                <a:latin typeface="Roboto" panose="02000000000000000000" pitchFamily="2" charset="0"/>
                <a:ea typeface="Roboto" panose="02000000000000000000" pitchFamily="2" charset="0"/>
              </a:rPr>
              <a:t>, </a:t>
            </a:r>
            <a:r>
              <a:rPr lang="en-US" sz="1600" b="1" i="0" dirty="0">
                <a:solidFill>
                  <a:schemeClr val="bg1"/>
                </a:solidFill>
                <a:effectLst/>
                <a:latin typeface="Roboto" panose="02000000000000000000" pitchFamily="2" charset="0"/>
                <a:ea typeface="Roboto" panose="02000000000000000000" pitchFamily="2" charset="0"/>
              </a:rPr>
              <a:t>snow melt</a:t>
            </a:r>
            <a:r>
              <a:rPr lang="en-US" sz="1600" b="0" i="0" dirty="0">
                <a:solidFill>
                  <a:schemeClr val="bg1"/>
                </a:solidFill>
                <a:effectLst/>
                <a:latin typeface="Roboto" panose="02000000000000000000" pitchFamily="2" charset="0"/>
                <a:ea typeface="Roboto" panose="02000000000000000000" pitchFamily="2" charset="0"/>
              </a:rPr>
              <a:t>, and </a:t>
            </a:r>
            <a:r>
              <a:rPr lang="en-US" sz="1600" b="1" i="0" dirty="0">
                <a:solidFill>
                  <a:schemeClr val="bg1"/>
                </a:solidFill>
                <a:effectLst/>
                <a:latin typeface="Roboto" panose="02000000000000000000" pitchFamily="2" charset="0"/>
                <a:ea typeface="Roboto" panose="02000000000000000000" pitchFamily="2" charset="0"/>
              </a:rPr>
              <a:t>glacier ice melt</a:t>
            </a:r>
            <a:r>
              <a:rPr lang="en-US" sz="1600" b="0" i="0" dirty="0">
                <a:solidFill>
                  <a:schemeClr val="bg1"/>
                </a:solidFill>
                <a:effectLst/>
                <a:latin typeface="Roboto" panose="02000000000000000000" pitchFamily="2" charset="0"/>
                <a:ea typeface="Roboto" panose="02000000000000000000" pitchFamily="2" charset="0"/>
              </a:rPr>
              <a:t>. </a:t>
            </a:r>
            <a:br>
              <a:rPr lang="en-US" sz="1600" b="0" i="0" dirty="0">
                <a:solidFill>
                  <a:schemeClr val="bg1"/>
                </a:solidFill>
                <a:effectLst/>
                <a:latin typeface="Roboto" panose="02000000000000000000" pitchFamily="2" charset="0"/>
                <a:ea typeface="Roboto" panose="02000000000000000000" pitchFamily="2" charset="0"/>
              </a:rPr>
            </a:br>
            <a:br>
              <a:rPr lang="en-US" sz="1600" b="0" i="0" dirty="0">
                <a:solidFill>
                  <a:schemeClr val="bg1"/>
                </a:solidFill>
                <a:effectLst/>
                <a:latin typeface="Roboto" panose="02000000000000000000" pitchFamily="2" charset="0"/>
                <a:ea typeface="Roboto" panose="02000000000000000000" pitchFamily="2" charset="0"/>
              </a:rPr>
            </a:br>
            <a:endParaRPr lang="en-US" sz="1600" b="0" i="0" dirty="0">
              <a:solidFill>
                <a:schemeClr val="bg1"/>
              </a:solidFill>
              <a:effectLst/>
              <a:latin typeface="Roboto" panose="02000000000000000000" pitchFamily="2" charset="0"/>
              <a:ea typeface="Roboto" panose="02000000000000000000" pitchFamily="2" charset="0"/>
            </a:endParaRPr>
          </a:p>
          <a:p>
            <a:pPr algn="l"/>
            <a:r>
              <a:rPr lang="en-US" sz="1600" b="1" i="0" dirty="0">
                <a:solidFill>
                  <a:schemeClr val="bg1"/>
                </a:solidFill>
                <a:effectLst/>
                <a:latin typeface="Roboto" panose="02000000000000000000" pitchFamily="2" charset="0"/>
                <a:ea typeface="Roboto" panose="02000000000000000000" pitchFamily="2" charset="0"/>
              </a:rPr>
              <a:t>Glaciers </a:t>
            </a:r>
            <a:r>
              <a:rPr lang="en-US" sz="1600" b="0" i="0" dirty="0">
                <a:solidFill>
                  <a:schemeClr val="bg1"/>
                </a:solidFill>
                <a:effectLst/>
                <a:latin typeface="Roboto" panose="02000000000000000000" pitchFamily="2" charset="0"/>
                <a:ea typeface="Roboto" panose="02000000000000000000" pitchFamily="2" charset="0"/>
              </a:rPr>
              <a:t>form</a:t>
            </a:r>
            <a:r>
              <a:rPr lang="en-US" sz="1600" b="1" i="0" dirty="0">
                <a:solidFill>
                  <a:schemeClr val="bg1"/>
                </a:solidFill>
                <a:effectLst/>
                <a:latin typeface="Roboto" panose="02000000000000000000" pitchFamily="2" charset="0"/>
                <a:ea typeface="Roboto" panose="02000000000000000000" pitchFamily="2" charset="0"/>
              </a:rPr>
              <a:t> </a:t>
            </a:r>
            <a:r>
              <a:rPr lang="en-US" sz="1600" b="0" i="0" dirty="0">
                <a:solidFill>
                  <a:schemeClr val="bg1"/>
                </a:solidFill>
                <a:effectLst/>
                <a:latin typeface="Roboto" panose="02000000000000000000" pitchFamily="2" charset="0"/>
                <a:ea typeface="Roboto" panose="02000000000000000000" pitchFamily="2" charset="0"/>
              </a:rPr>
              <a:t>high in the mountains where snow stays all year round and compresses to form dense glacier ice.</a:t>
            </a:r>
            <a:br>
              <a:rPr lang="en-US" sz="1600" b="0" i="0" dirty="0">
                <a:solidFill>
                  <a:schemeClr val="bg1"/>
                </a:solidFill>
                <a:effectLst/>
                <a:latin typeface="Roboto" panose="02000000000000000000" pitchFamily="2" charset="0"/>
                <a:ea typeface="Roboto" panose="02000000000000000000" pitchFamily="2" charset="0"/>
              </a:rPr>
            </a:br>
            <a:endParaRPr lang="en-US" sz="1600" b="0" i="0" dirty="0">
              <a:solidFill>
                <a:schemeClr val="bg1"/>
              </a:solidFill>
              <a:effectLst/>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a:p>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155D84D-6E14-774E-76E7-EB3A23CA74A9}"/>
              </a:ext>
            </a:extLst>
          </p:cNvPr>
          <p:cNvSpPr txBox="1"/>
          <p:nvPr/>
        </p:nvSpPr>
        <p:spPr>
          <a:xfrm>
            <a:off x="3218658" y="4797223"/>
            <a:ext cx="2706683" cy="215444"/>
          </a:xfrm>
          <a:prstGeom prst="rect">
            <a:avLst/>
          </a:prstGeom>
          <a:noFill/>
        </p:spPr>
        <p:txBody>
          <a:bodyPr wrap="square" rtlCol="0">
            <a:spAutoFit/>
          </a:bodyPr>
          <a:lstStyle/>
          <a:p>
            <a:r>
              <a:rPr lang="en-US" sz="800" dirty="0">
                <a:solidFill>
                  <a:schemeClr val="bg1"/>
                </a:solidFill>
              </a:rPr>
              <a:t>Map Data: Maxar Technologies Airbus Landsat</a:t>
            </a:r>
          </a:p>
        </p:txBody>
      </p:sp>
    </p:spTree>
    <p:extLst>
      <p:ext uri="{BB962C8B-B14F-4D97-AF65-F5344CB8AC3E}">
        <p14:creationId xmlns:p14="http://schemas.microsoft.com/office/powerpoint/2010/main" val="263996752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134711-121F-4EEF-8438-6DC10DC55737}">
  <ds:schemaRefs>
    <ds:schemaRef ds:uri="http://schemas.microsoft.com/office/2006/documentManagement/types"/>
    <ds:schemaRef ds:uri="http://www.w3.org/XML/1998/namespac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949c1712-297b-4d10-a511-7202a5ff7746"/>
    <ds:schemaRef ds:uri="31062a0d-ede8-4112-b4bb-00a9c1bc8e16"/>
    <ds:schemaRef ds:uri="1741af05-4105-436b-99ed-2ae635da4422"/>
    <ds:schemaRef ds:uri="http://purl.org/dc/dcmitype/"/>
  </ds:schemaRefs>
</ds:datastoreItem>
</file>

<file path=customXml/itemProps2.xml><?xml version="1.0" encoding="utf-8"?>
<ds:datastoreItem xmlns:ds="http://schemas.openxmlformats.org/officeDocument/2006/customXml" ds:itemID="{42E82C67-4735-4080-962F-5D3C1DF7E230}"/>
</file>

<file path=customXml/itemProps3.xml><?xml version="1.0" encoding="utf-8"?>
<ds:datastoreItem xmlns:ds="http://schemas.openxmlformats.org/officeDocument/2006/customXml" ds:itemID="{CDC18167-A03A-43FD-BA88-2A38CD454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5935</TotalTime>
  <Words>1662</Words>
  <Application>Microsoft Office PowerPoint</Application>
  <PresentationFormat>On-screen Show (16:9)</PresentationFormat>
  <Paragraphs>158</Paragraphs>
  <Slides>25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Roboto</vt:lpstr>
      <vt:lpstr>Simple Light</vt:lpstr>
      <vt:lpstr>The Eklutna Watershed </vt:lpstr>
      <vt:lpstr>Lesson 1: The Eklutna Watershed  Lesson Questions: </vt:lpstr>
      <vt:lpstr>Materials:  </vt:lpstr>
      <vt:lpstr>The lessons in this module include examples from the Eklutna Watershed. The marker shows where the Eklutna Watershed is located in Alaska.  </vt:lpstr>
      <vt:lpstr>The Eklutna Watershed is in Southcentral Alaska, northeast of Anchorage.  </vt:lpstr>
      <vt:lpstr>You are going to explore the Eklutna Watershed on an interactive virtual tour. As you move through the watershed, look carefully at the features and discover how people have modified the watershed to get natural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Eklutna Watershed </dc:title>
  <cp:lastModifiedBy>Janson, Brian D</cp:lastModifiedBy>
  <cp:revision>177</cp:revision>
  <dcterms:modified xsi:type="dcterms:W3CDTF">2024-03-29T22:36:02Z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