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91C878-CAD3-8CFC-A8AB-C13EC5F3127F}" name="Coble, Deborah A" initials="CA" userId="S::dcoble@blm.gov::edb799e7-acd2-4d1e-a010-893bd14d066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7375"/>
    <a:srgbClr val="5F7D7F"/>
    <a:srgbClr val="698B8D"/>
    <a:srgbClr val="759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5" autoAdjust="0"/>
    <p:restoredTop sz="86388" autoAdjust="0"/>
  </p:normalViewPr>
  <p:slideViewPr>
    <p:cSldViewPr snapToGrid="0">
      <p:cViewPr varScale="1">
        <p:scale>
          <a:sx n="69" d="100"/>
          <a:sy n="69" d="100"/>
        </p:scale>
        <p:origin x="78" y="5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mie, Molly R" userId="3aed521a-7077-475e-b537-67da507ad75a" providerId="ADAL" clId="{B717E713-F22A-462B-9169-0D9FBB264373}"/>
    <pc:docChg chg="modSld">
      <pc:chgData name="Larmie, Molly R" userId="3aed521a-7077-475e-b537-67da507ad75a" providerId="ADAL" clId="{B717E713-F22A-462B-9169-0D9FBB264373}" dt="2022-01-14T06:36:14.482" v="54"/>
      <pc:docMkLst>
        <pc:docMk/>
      </pc:docMkLst>
      <pc:sldChg chg="modSp mod">
        <pc:chgData name="Larmie, Molly R" userId="3aed521a-7077-475e-b537-67da507ad75a" providerId="ADAL" clId="{B717E713-F22A-462B-9169-0D9FBB264373}" dt="2022-01-14T06:36:14.482" v="54"/>
        <pc:sldMkLst>
          <pc:docMk/>
          <pc:sldMk cId="0" sldId="256"/>
        </pc:sldMkLst>
        <pc:spChg chg="mod">
          <ac:chgData name="Larmie, Molly R" userId="3aed521a-7077-475e-b537-67da507ad75a" providerId="ADAL" clId="{B717E713-F22A-462B-9169-0D9FBB264373}" dt="2022-01-14T06:36:14.482" v="54"/>
          <ac:spMkLst>
            <pc:docMk/>
            <pc:sldMk cId="0" sldId="256"/>
            <ac:spMk id="56" creationId="{00000000-0000-0000-0000-000000000000}"/>
          </ac:spMkLst>
        </pc:spChg>
        <pc:spChg chg="mod ord">
          <ac:chgData name="Larmie, Molly R" userId="3aed521a-7077-475e-b537-67da507ad75a" providerId="ADAL" clId="{B717E713-F22A-462B-9169-0D9FBB264373}" dt="2022-01-14T06:36:02.124" v="53"/>
          <ac:spMkLst>
            <pc:docMk/>
            <pc:sldMk cId="0" sldId="256"/>
            <ac:spMk id="66" creationId="{00000000-0000-0000-0000-000000000000}"/>
          </ac:spMkLst>
        </pc:spChg>
        <pc:picChg chg="mod">
          <ac:chgData name="Larmie, Molly R" userId="3aed521a-7077-475e-b537-67da507ad75a" providerId="ADAL" clId="{B717E713-F22A-462B-9169-0D9FBB264373}" dt="2022-01-14T06:35:35.233" v="51" actId="962"/>
          <ac:picMkLst>
            <pc:docMk/>
            <pc:sldMk cId="0" sldId="256"/>
            <ac:picMk id="58" creationId="{00000000-0000-0000-0000-000000000000}"/>
          </ac:picMkLst>
        </pc:picChg>
      </pc:sldChg>
      <pc:sldChg chg="modSp mod">
        <pc:chgData name="Larmie, Molly R" userId="3aed521a-7077-475e-b537-67da507ad75a" providerId="ADAL" clId="{B717E713-F22A-462B-9169-0D9FBB264373}" dt="2022-01-10T04:45:11.895" v="43" actId="1036"/>
        <pc:sldMkLst>
          <pc:docMk/>
          <pc:sldMk cId="0" sldId="258"/>
        </pc:sldMkLst>
        <pc:spChg chg="mod">
          <ac:chgData name="Larmie, Molly R" userId="3aed521a-7077-475e-b537-67da507ad75a" providerId="ADAL" clId="{B717E713-F22A-462B-9169-0D9FBB264373}" dt="2021-12-10T19:32:52.350" v="26" actId="20577"/>
          <ac:spMkLst>
            <pc:docMk/>
            <pc:sldMk cId="0" sldId="258"/>
            <ac:spMk id="83" creationId="{00000000-0000-0000-0000-000000000000}"/>
          </ac:spMkLst>
        </pc:spChg>
        <pc:spChg chg="mod">
          <ac:chgData name="Larmie, Molly R" userId="3aed521a-7077-475e-b537-67da507ad75a" providerId="ADAL" clId="{B717E713-F22A-462B-9169-0D9FBB264373}" dt="2022-01-10T04:45:11.895" v="43" actId="1036"/>
          <ac:spMkLst>
            <pc:docMk/>
            <pc:sldMk cId="0" sldId="258"/>
            <ac:spMk id="92" creationId="{00000000-0000-0000-0000-000000000000}"/>
          </ac:spMkLst>
        </pc:spChg>
        <pc:picChg chg="mod">
          <ac:chgData name="Larmie, Molly R" userId="3aed521a-7077-475e-b537-67da507ad75a" providerId="ADAL" clId="{B717E713-F22A-462B-9169-0D9FBB264373}" dt="2022-01-10T04:45:11.895" v="43" actId="1036"/>
          <ac:picMkLst>
            <pc:docMk/>
            <pc:sldMk cId="0" sldId="258"/>
            <ac:picMk id="91" creationId="{00000000-0000-0000-0000-000000000000}"/>
          </ac:picMkLst>
        </pc:picChg>
      </pc:sldChg>
    </pc:docChg>
  </pc:docChgLst>
  <pc:docChgLst>
    <pc:chgData name="Janson, Brian D" userId="17869c82-e820-4f0b-9ef4-6bb812314540" providerId="ADAL" clId="{CFC0967C-D72D-4C0F-A1F1-CC46D3DF1B2A}"/>
    <pc:docChg chg="undo custSel modSld">
      <pc:chgData name="Janson, Brian D" userId="17869c82-e820-4f0b-9ef4-6bb812314540" providerId="ADAL" clId="{CFC0967C-D72D-4C0F-A1F1-CC46D3DF1B2A}" dt="2023-09-25T17:50:11.214" v="25"/>
      <pc:docMkLst>
        <pc:docMk/>
      </pc:docMkLst>
      <pc:sldChg chg="addSp delSp modSp mod modCm">
        <pc:chgData name="Janson, Brian D" userId="17869c82-e820-4f0b-9ef4-6bb812314540" providerId="ADAL" clId="{CFC0967C-D72D-4C0F-A1F1-CC46D3DF1B2A}" dt="2023-09-25T17:50:11.214" v="25"/>
        <pc:sldMkLst>
          <pc:docMk/>
          <pc:sldMk cId="0" sldId="258"/>
        </pc:sldMkLst>
        <pc:spChg chg="del mod">
          <ac:chgData name="Janson, Brian D" userId="17869c82-e820-4f0b-9ef4-6bb812314540" providerId="ADAL" clId="{CFC0967C-D72D-4C0F-A1F1-CC46D3DF1B2A}" dt="2023-09-25T17:49:41.854" v="18" actId="478"/>
          <ac:spMkLst>
            <pc:docMk/>
            <pc:sldMk cId="0" sldId="258"/>
            <ac:spMk id="2" creationId="{A56964C2-2633-4DE4-BB82-4F8BCDAD5F21}"/>
          </ac:spMkLst>
        </pc:spChg>
        <pc:spChg chg="add del mod">
          <ac:chgData name="Janson, Brian D" userId="17869c82-e820-4f0b-9ef4-6bb812314540" providerId="ADAL" clId="{CFC0967C-D72D-4C0F-A1F1-CC46D3DF1B2A}" dt="2023-09-25T17:50:02.201" v="24" actId="2710"/>
          <ac:spMkLst>
            <pc:docMk/>
            <pc:sldMk cId="0" sldId="258"/>
            <ac:spMk id="8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Janson, Brian D" userId="17869c82-e820-4f0b-9ef4-6bb812314540" providerId="ADAL" clId="{CFC0967C-D72D-4C0F-A1F1-CC46D3DF1B2A}" dt="2023-09-25T17:50:11.214" v="25"/>
              <pc2:cmMkLst xmlns:pc2="http://schemas.microsoft.com/office/powerpoint/2019/9/main/command">
                <pc:docMk/>
                <pc:sldMk cId="0" sldId="258"/>
                <pc2:cmMk id="{B79B767B-93E1-4235-AB95-32965508F549}"/>
              </pc2:cmMkLst>
            </pc226:cmChg>
          </p:ext>
        </pc:extLst>
      </pc:sldChg>
    </pc:docChg>
  </pc:docChgLst>
  <pc:docChgLst>
    <pc:chgData name="Coble, Deborah A" userId="S::dcoble@blm.gov::edb799e7-acd2-4d1e-a010-893bd14d0664" providerId="AD" clId="Web-{86ECEBCA-1CBD-A363-3065-102FB9941812}"/>
    <pc:docChg chg="modSld">
      <pc:chgData name="Coble, Deborah A" userId="S::dcoble@blm.gov::edb799e7-acd2-4d1e-a010-893bd14d0664" providerId="AD" clId="Web-{86ECEBCA-1CBD-A363-3065-102FB9941812}" dt="2023-11-29T22:33:18.732" v="27" actId="20577"/>
      <pc:docMkLst>
        <pc:docMk/>
      </pc:docMkLst>
      <pc:sldChg chg="modSp">
        <pc:chgData name="Coble, Deborah A" userId="S::dcoble@blm.gov::edb799e7-acd2-4d1e-a010-893bd14d0664" providerId="AD" clId="Web-{86ECEBCA-1CBD-A363-3065-102FB9941812}" dt="2023-11-29T22:33:18.732" v="27" actId="20577"/>
        <pc:sldMkLst>
          <pc:docMk/>
          <pc:sldMk cId="0" sldId="256"/>
        </pc:sldMkLst>
        <pc:spChg chg="mod">
          <ac:chgData name="Coble, Deborah A" userId="S::dcoble@blm.gov::edb799e7-acd2-4d1e-a010-893bd14d0664" providerId="AD" clId="Web-{86ECEBCA-1CBD-A363-3065-102FB9941812}" dt="2023-11-29T22:33:18.732" v="27" actId="20577"/>
          <ac:spMkLst>
            <pc:docMk/>
            <pc:sldMk cId="0" sldId="256"/>
            <ac:spMk id="59" creationId="{00000000-0000-0000-0000-000000000000}"/>
          </ac:spMkLst>
        </pc:spChg>
        <pc:spChg chg="mod">
          <ac:chgData name="Coble, Deborah A" userId="S::dcoble@blm.gov::edb799e7-acd2-4d1e-a010-893bd14d0664" providerId="AD" clId="Web-{86ECEBCA-1CBD-A363-3065-102FB9941812}" dt="2023-11-29T22:32:52.169" v="19" actId="14100"/>
          <ac:spMkLst>
            <pc:docMk/>
            <pc:sldMk cId="0" sldId="256"/>
            <ac:spMk id="66" creationId="{00000000-0000-0000-0000-000000000000}"/>
          </ac:spMkLst>
        </pc:spChg>
      </pc:sldChg>
      <pc:sldChg chg="modSp">
        <pc:chgData name="Coble, Deborah A" userId="S::dcoble@blm.gov::edb799e7-acd2-4d1e-a010-893bd14d0664" providerId="AD" clId="Web-{86ECEBCA-1CBD-A363-3065-102FB9941812}" dt="2023-11-29T22:33:10.654" v="26" actId="20577"/>
        <pc:sldMkLst>
          <pc:docMk/>
          <pc:sldMk cId="0" sldId="257"/>
        </pc:sldMkLst>
        <pc:spChg chg="mod">
          <ac:chgData name="Coble, Deborah A" userId="S::dcoble@blm.gov::edb799e7-acd2-4d1e-a010-893bd14d0664" providerId="AD" clId="Web-{86ECEBCA-1CBD-A363-3065-102FB9941812}" dt="2023-11-29T22:33:10.654" v="26" actId="20577"/>
          <ac:spMkLst>
            <pc:docMk/>
            <pc:sldMk cId="0" sldId="257"/>
            <ac:spMk id="71" creationId="{00000000-0000-0000-0000-000000000000}"/>
          </ac:spMkLst>
        </pc:spChg>
      </pc:sldChg>
    </pc:docChg>
  </pc:docChgLst>
  <pc:docChgLst>
    <pc:chgData name="Coble, Deborah A" userId="S::dcoble@blm.gov::edb799e7-acd2-4d1e-a010-893bd14d0664" providerId="AD" clId="Web-{BE94D097-6D30-B3A3-59D9-54061546AAB7}"/>
    <pc:docChg chg="mod">
      <pc:chgData name="Coble, Deborah A" userId="S::dcoble@blm.gov::edb799e7-acd2-4d1e-a010-893bd14d0664" providerId="AD" clId="Web-{BE94D097-6D30-B3A3-59D9-54061546AAB7}" dt="2023-09-11T20:10:42.061" v="1"/>
      <pc:docMkLst>
        <pc:docMk/>
      </pc:docMkLst>
      <pc:sldChg chg="addCm">
        <pc:chgData name="Coble, Deborah A" userId="S::dcoble@blm.gov::edb799e7-acd2-4d1e-a010-893bd14d0664" providerId="AD" clId="Web-{BE94D097-6D30-B3A3-59D9-54061546AAB7}" dt="2023-09-11T20:10:42.061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oble, Deborah A" userId="S::dcoble@blm.gov::edb799e7-acd2-4d1e-a010-893bd14d0664" providerId="AD" clId="Web-{BE94D097-6D30-B3A3-59D9-54061546AAB7}" dt="2023-09-11T20:10:42.061" v="1"/>
              <pc2:cmMkLst xmlns:pc2="http://schemas.microsoft.com/office/powerpoint/2019/9/main/command">
                <pc:docMk/>
                <pc:sldMk cId="0" sldId="258"/>
                <pc2:cmMk id="{B79B767B-93E1-4235-AB95-32965508F549}"/>
              </pc2:cmMkLst>
            </pc226:cmChg>
          </p:ext>
        </pc:extLst>
      </pc:sldChg>
    </pc:docChg>
  </pc:docChgLst>
  <pc:docChgLst>
    <pc:chgData name="Runde, Anne (Annie)" userId="60f02010-108e-4de9-86cc-4c89fe4bec0e" providerId="ADAL" clId="{D8378A79-A8B8-4FF9-A691-B950724D53B6}"/>
    <pc:docChg chg="undo custSel modSld">
      <pc:chgData name="Runde, Anne (Annie)" userId="60f02010-108e-4de9-86cc-4c89fe4bec0e" providerId="ADAL" clId="{D8378A79-A8B8-4FF9-A691-B950724D53B6}" dt="2022-12-16T17:25:43.924" v="90" actId="13244"/>
      <pc:docMkLst>
        <pc:docMk/>
      </pc:docMkLst>
      <pc:sldChg chg="addSp delSp modSp mod">
        <pc:chgData name="Runde, Anne (Annie)" userId="60f02010-108e-4de9-86cc-4c89fe4bec0e" providerId="ADAL" clId="{D8378A79-A8B8-4FF9-A691-B950724D53B6}" dt="2022-12-16T17:25:43.924" v="90" actId="13244"/>
        <pc:sldMkLst>
          <pc:docMk/>
          <pc:sldMk cId="0" sldId="256"/>
        </pc:sldMkLst>
        <pc:spChg chg="ord">
          <ac:chgData name="Runde, Anne (Annie)" userId="60f02010-108e-4de9-86cc-4c89fe4bec0e" providerId="ADAL" clId="{D8378A79-A8B8-4FF9-A691-B950724D53B6}" dt="2022-12-16T17:25:42.023" v="89" actId="13244"/>
          <ac:spMkLst>
            <pc:docMk/>
            <pc:sldMk cId="0" sldId="256"/>
            <ac:spMk id="2" creationId="{DBBD9822-ED79-4DE1-A519-E8C6B96BF742}"/>
          </ac:spMkLst>
        </pc:spChg>
        <pc:spChg chg="mod ord">
          <ac:chgData name="Runde, Anne (Annie)" userId="60f02010-108e-4de9-86cc-4c89fe4bec0e" providerId="ADAL" clId="{D8378A79-A8B8-4FF9-A691-B950724D53B6}" dt="2022-12-16T17:25:31.451" v="87" actId="13244"/>
          <ac:spMkLst>
            <pc:docMk/>
            <pc:sldMk cId="0" sldId="256"/>
            <ac:spMk id="56" creationId="{00000000-0000-0000-0000-000000000000}"/>
          </ac:spMkLst>
        </pc:spChg>
        <pc:spChg chg="ord">
          <ac:chgData name="Runde, Anne (Annie)" userId="60f02010-108e-4de9-86cc-4c89fe4bec0e" providerId="ADAL" clId="{D8378A79-A8B8-4FF9-A691-B950724D53B6}" dt="2022-12-16T17:25:43.924" v="90" actId="13244"/>
          <ac:spMkLst>
            <pc:docMk/>
            <pc:sldMk cId="0" sldId="256"/>
            <ac:spMk id="59" creationId="{00000000-0000-0000-0000-000000000000}"/>
          </ac:spMkLst>
        </pc:spChg>
        <pc:spChg chg="ord">
          <ac:chgData name="Runde, Anne (Annie)" userId="60f02010-108e-4de9-86cc-4c89fe4bec0e" providerId="ADAL" clId="{D8378A79-A8B8-4FF9-A691-B950724D53B6}" dt="2022-12-16T17:25:03.807" v="84" actId="13244"/>
          <ac:spMkLst>
            <pc:docMk/>
            <pc:sldMk cId="0" sldId="256"/>
            <ac:spMk id="61" creationId="{00000000-0000-0000-0000-000000000000}"/>
          </ac:spMkLst>
        </pc:spChg>
        <pc:spChg chg="ord">
          <ac:chgData name="Runde, Anne (Annie)" userId="60f02010-108e-4de9-86cc-4c89fe4bec0e" providerId="ADAL" clId="{D8378A79-A8B8-4FF9-A691-B950724D53B6}" dt="2022-12-16T17:23:56.245" v="76" actId="166"/>
          <ac:spMkLst>
            <pc:docMk/>
            <pc:sldMk cId="0" sldId="256"/>
            <ac:spMk id="64" creationId="{00000000-0000-0000-0000-000000000000}"/>
          </ac:spMkLst>
        </pc:spChg>
        <pc:spChg chg="mod ord">
          <ac:chgData name="Runde, Anne (Annie)" userId="60f02010-108e-4de9-86cc-4c89fe4bec0e" providerId="ADAL" clId="{D8378A79-A8B8-4FF9-A691-B950724D53B6}" dt="2022-12-16T17:25:19.609" v="85" actId="13244"/>
          <ac:spMkLst>
            <pc:docMk/>
            <pc:sldMk cId="0" sldId="256"/>
            <ac:spMk id="66" creationId="{00000000-0000-0000-0000-000000000000}"/>
          </ac:spMkLst>
        </pc:spChg>
        <pc:picChg chg="add mod ord modCrop">
          <ac:chgData name="Runde, Anne (Annie)" userId="60f02010-108e-4de9-86cc-4c89fe4bec0e" providerId="ADAL" clId="{D8378A79-A8B8-4FF9-A691-B950724D53B6}" dt="2022-12-16T17:24:48.913" v="81" actId="732"/>
          <ac:picMkLst>
            <pc:docMk/>
            <pc:sldMk cId="0" sldId="256"/>
            <ac:picMk id="4" creationId="{EFB577B1-A479-DF46-ADA5-CCD72E5FADE6}"/>
          </ac:picMkLst>
        </pc:picChg>
        <pc:picChg chg="del">
          <ac:chgData name="Runde, Anne (Annie)" userId="60f02010-108e-4de9-86cc-4c89fe4bec0e" providerId="ADAL" clId="{D8378A79-A8B8-4FF9-A691-B950724D53B6}" dt="2022-12-07T20:08:51.163" v="3" actId="478"/>
          <ac:picMkLst>
            <pc:docMk/>
            <pc:sldMk cId="0" sldId="256"/>
            <ac:picMk id="54" creationId="{00000000-0000-0000-0000-000000000000}"/>
          </ac:picMkLst>
        </pc:picChg>
        <pc:picChg chg="ord">
          <ac:chgData name="Runde, Anne (Annie)" userId="60f02010-108e-4de9-86cc-4c89fe4bec0e" providerId="ADAL" clId="{D8378A79-A8B8-4FF9-A691-B950724D53B6}" dt="2022-12-16T17:24:38.553" v="80" actId="13244"/>
          <ac:picMkLst>
            <pc:docMk/>
            <pc:sldMk cId="0" sldId="256"/>
            <ac:picMk id="58" creationId="{00000000-0000-0000-0000-000000000000}"/>
          </ac:picMkLst>
        </pc:picChg>
        <pc:picChg chg="ord">
          <ac:chgData name="Runde, Anne (Annie)" userId="60f02010-108e-4de9-86cc-4c89fe4bec0e" providerId="ADAL" clId="{D8378A79-A8B8-4FF9-A691-B950724D53B6}" dt="2022-12-16T17:24:31.048" v="79" actId="13244"/>
          <ac:picMkLst>
            <pc:docMk/>
            <pc:sldMk cId="0" sldId="256"/>
            <ac:picMk id="62" creationId="{00000000-0000-0000-0000-000000000000}"/>
          </ac:picMkLst>
        </pc:picChg>
        <pc:picChg chg="ord">
          <ac:chgData name="Runde, Anne (Annie)" userId="60f02010-108e-4de9-86cc-4c89fe4bec0e" providerId="ADAL" clId="{D8378A79-A8B8-4FF9-A691-B950724D53B6}" dt="2022-12-16T17:25:01.757" v="83" actId="13244"/>
          <ac:picMkLst>
            <pc:docMk/>
            <pc:sldMk cId="0" sldId="256"/>
            <ac:picMk id="63" creationId="{00000000-0000-0000-0000-000000000000}"/>
          </ac:picMkLst>
        </pc:picChg>
      </pc:sldChg>
      <pc:sldChg chg="delSp modSp mod">
        <pc:chgData name="Runde, Anne (Annie)" userId="60f02010-108e-4de9-86cc-4c89fe4bec0e" providerId="ADAL" clId="{D8378A79-A8B8-4FF9-A691-B950724D53B6}" dt="2022-12-01T01:21:13.324" v="2" actId="14100"/>
        <pc:sldMkLst>
          <pc:docMk/>
          <pc:sldMk cId="0" sldId="258"/>
        </pc:sldMkLst>
        <pc:spChg chg="mod">
          <ac:chgData name="Runde, Anne (Annie)" userId="60f02010-108e-4de9-86cc-4c89fe4bec0e" providerId="ADAL" clId="{D8378A79-A8B8-4FF9-A691-B950724D53B6}" dt="2022-12-01T01:21:13.324" v="2" actId="14100"/>
          <ac:spMkLst>
            <pc:docMk/>
            <pc:sldMk cId="0" sldId="258"/>
            <ac:spMk id="83" creationId="{00000000-0000-0000-0000-000000000000}"/>
          </ac:spMkLst>
        </pc:spChg>
        <pc:spChg chg="del">
          <ac:chgData name="Runde, Anne (Annie)" userId="60f02010-108e-4de9-86cc-4c89fe4bec0e" providerId="ADAL" clId="{D8378A79-A8B8-4FF9-A691-B950724D53B6}" dt="2022-12-01T01:21:06.313" v="1" actId="478"/>
          <ac:spMkLst>
            <pc:docMk/>
            <pc:sldMk cId="0" sldId="258"/>
            <ac:spMk id="92" creationId="{00000000-0000-0000-0000-000000000000}"/>
          </ac:spMkLst>
        </pc:spChg>
        <pc:picChg chg="del">
          <ac:chgData name="Runde, Anne (Annie)" userId="60f02010-108e-4de9-86cc-4c89fe4bec0e" providerId="ADAL" clId="{D8378A79-A8B8-4FF9-A691-B950724D53B6}" dt="2022-12-01T01:21:04.649" v="0" actId="478"/>
          <ac:picMkLst>
            <pc:docMk/>
            <pc:sldMk cId="0" sldId="258"/>
            <ac:picMk id="91" creationId="{00000000-0000-0000-0000-000000000000}"/>
          </ac:picMkLst>
        </pc:picChg>
      </pc:sldChg>
    </pc:docChg>
  </pc:docChgLst>
  <pc:docChgLst>
    <pc:chgData name="Janson, Brian D" userId="17869c82-e820-4f0b-9ef4-6bb812314540" providerId="ADAL" clId="{A6FC0640-8EBD-4C8D-8A71-4E8C96897E29}"/>
    <pc:docChg chg="">
      <pc:chgData name="Janson, Brian D" userId="17869c82-e820-4f0b-9ef4-6bb812314540" providerId="ADAL" clId="{A6FC0640-8EBD-4C8D-8A71-4E8C96897E29}" dt="2024-03-29T22:29:22.412" v="0"/>
      <pc:docMkLst>
        <pc:docMk/>
      </pc:docMkLst>
      <pc:sldChg chg="delCm">
        <pc:chgData name="Janson, Brian D" userId="17869c82-e820-4f0b-9ef4-6bb812314540" providerId="ADAL" clId="{A6FC0640-8EBD-4C8D-8A71-4E8C96897E29}" dt="2024-03-29T22:29:22.412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Janson, Brian D" userId="17869c82-e820-4f0b-9ef4-6bb812314540" providerId="ADAL" clId="{A6FC0640-8EBD-4C8D-8A71-4E8C96897E29}" dt="2024-03-29T22:29:22.412" v="0"/>
              <pc2:cmMkLst xmlns:pc2="http://schemas.microsoft.com/office/powerpoint/2019/9/main/command">
                <pc:docMk/>
                <pc:sldMk cId="0" sldId="258"/>
                <pc2:cmMk id="{B79B767B-93E1-4235-AB95-32965508F549}"/>
              </pc2:cmMkLst>
            </pc226:cmChg>
          </p:ext>
        </pc:extLst>
      </pc:sldChg>
    </pc:docChg>
  </pc:docChgLst>
  <pc:docChgLst>
    <pc:chgData name="Larmie, Molly R" userId="3aed521a-7077-475e-b537-67da507ad75a" providerId="ADAL" clId="{F0C88D05-91D1-4829-B7FD-2BA26690B50D}"/>
    <pc:docChg chg="modSld">
      <pc:chgData name="Larmie, Molly R" userId="3aed521a-7077-475e-b537-67da507ad75a" providerId="ADAL" clId="{F0C88D05-91D1-4829-B7FD-2BA26690B50D}" dt="2021-10-07T01:15:47.050" v="20" actId="14100"/>
      <pc:docMkLst>
        <pc:docMk/>
      </pc:docMkLst>
      <pc:sldChg chg="modSp mod">
        <pc:chgData name="Larmie, Molly R" userId="3aed521a-7077-475e-b537-67da507ad75a" providerId="ADAL" clId="{F0C88D05-91D1-4829-B7FD-2BA26690B50D}" dt="2021-10-07T01:15:47.050" v="20" actId="14100"/>
        <pc:sldMkLst>
          <pc:docMk/>
          <pc:sldMk cId="0" sldId="256"/>
        </pc:sldMkLst>
        <pc:spChg chg="mod">
          <ac:chgData name="Larmie, Molly R" userId="3aed521a-7077-475e-b537-67da507ad75a" providerId="ADAL" clId="{F0C88D05-91D1-4829-B7FD-2BA26690B50D}" dt="2021-10-07T01:15:47.050" v="20" actId="14100"/>
          <ac:spMkLst>
            <pc:docMk/>
            <pc:sldMk cId="0" sldId="256"/>
            <ac:spMk id="2" creationId="{DBBD9822-ED79-4DE1-A519-E8C6B96BF742}"/>
          </ac:spMkLst>
        </pc:spChg>
      </pc:sldChg>
      <pc:sldChg chg="modSp mod">
        <pc:chgData name="Larmie, Molly R" userId="3aed521a-7077-475e-b537-67da507ad75a" providerId="ADAL" clId="{F0C88D05-91D1-4829-B7FD-2BA26690B50D}" dt="2021-10-07T01:15:06.043" v="19" actId="1038"/>
        <pc:sldMkLst>
          <pc:docMk/>
          <pc:sldMk cId="0" sldId="258"/>
        </pc:sldMkLst>
        <pc:spChg chg="mod">
          <ac:chgData name="Larmie, Molly R" userId="3aed521a-7077-475e-b537-67da507ad75a" providerId="ADAL" clId="{F0C88D05-91D1-4829-B7FD-2BA26690B50D}" dt="2021-10-07T01:15:06.043" v="19" actId="1038"/>
          <ac:spMkLst>
            <pc:docMk/>
            <pc:sldMk cId="0" sldId="258"/>
            <ac:spMk id="9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9cfda3e71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9cfda3e71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9cfda3e715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9cfda3e715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0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701" t="15709" r="17752" b="59554"/>
          <a:stretch/>
        </p:blipFill>
        <p:spPr>
          <a:xfrm>
            <a:off x="0" y="-879"/>
            <a:ext cx="9144003" cy="2060848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3613" y="1881667"/>
            <a:ext cx="8712000" cy="61200"/>
          </a:xfrm>
          <a:prstGeom prst="rect">
            <a:avLst/>
          </a:prstGeom>
          <a:solidFill>
            <a:srgbClr val="ADBC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99CC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" name="Google Shape;62;p13" descr="Bureau of Land Management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1105" y="135429"/>
            <a:ext cx="685800" cy="602392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/>
        </p:nvSpPr>
        <p:spPr>
          <a:xfrm>
            <a:off x="1043608" y="199039"/>
            <a:ext cx="3415800" cy="3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U.S. Department of the Interior</a:t>
            </a:r>
            <a:br>
              <a:rPr lang="en" sz="85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85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Bureau of Land Management</a:t>
            </a:r>
            <a:endParaRPr sz="85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3" name="Google Shape;63;p13" descr="Campbell Creek Science Center logo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354875" y="101124"/>
            <a:ext cx="685800" cy="67101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BD9822-ED79-4DE1-A519-E8C6B96BF7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744575"/>
            <a:ext cx="8580788" cy="991610"/>
          </a:xfrm>
        </p:spPr>
        <p:txBody>
          <a:bodyPr/>
          <a:lstStyle/>
          <a:p>
            <a:pPr algn="l" rtl="0"/>
            <a:r>
              <a:rPr lang="en-US" sz="4400" b="1" i="0" dirty="0">
                <a:solidFill>
                  <a:srgbClr val="FFFFF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Salmon Game</a:t>
            </a:r>
            <a:endParaRPr lang="en-US" dirty="0">
              <a:effectLst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51520" y="1547500"/>
            <a:ext cx="8689800" cy="4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Design a game about salmon</a:t>
            </a:r>
            <a:endParaRPr sz="3200">
              <a:solidFill>
                <a:srgbClr val="88888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4" name="Picture 3" descr="A picture containing text, queen">
            <a:extLst>
              <a:ext uri="{FF2B5EF4-FFF2-40B4-BE49-F238E27FC236}">
                <a16:creationId xmlns:a16="http://schemas.microsoft.com/office/drawing/2014/main" id="{EFB577B1-A479-DF46-ADA5-CCD72E5FADE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141" r="28878"/>
          <a:stretch/>
        </p:blipFill>
        <p:spPr>
          <a:xfrm rot="16200000">
            <a:off x="3232588" y="-1112362"/>
            <a:ext cx="2678823" cy="9170746"/>
          </a:xfrm>
          <a:prstGeom prst="rect">
            <a:avLst/>
          </a:prstGeom>
        </p:spPr>
      </p:pic>
      <p:sp>
        <p:nvSpPr>
          <p:cNvPr id="66" name="Google Shape;66;p13"/>
          <p:cNvSpPr txBox="1"/>
          <p:nvPr/>
        </p:nvSpPr>
        <p:spPr>
          <a:xfrm>
            <a:off x="7573205" y="4818638"/>
            <a:ext cx="1572573" cy="307746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-US" sz="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  <a:ea typeface="Roboto"/>
                <a:cs typeface="Roboto"/>
                <a:sym typeface="Roboto"/>
              </a:rPr>
              <a:t>Graphic by CCSC staff, BLM.</a:t>
            </a:r>
            <a:endParaRPr sz="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22925" y="4767315"/>
            <a:ext cx="1786500" cy="3936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4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  <a:ea typeface="Roboto"/>
                <a:cs typeface="Roboto"/>
                <a:sym typeface="Roboto"/>
              </a:rPr>
              <a:t>Module 4 Reflection</a:t>
            </a:r>
            <a:endParaRPr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4" name="Google Shape;64;p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9288" y="870167"/>
            <a:ext cx="8712000" cy="61200"/>
          </a:xfrm>
          <a:prstGeom prst="rect">
            <a:avLst/>
          </a:prstGeom>
          <a:solidFill>
            <a:srgbClr val="ADBC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99CC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3" cy="635499"/>
            <a:chOff x="0" y="0"/>
            <a:chExt cx="9144003" cy="635499"/>
          </a:xfrm>
        </p:grpSpPr>
        <p:grpSp>
          <p:nvGrpSpPr>
            <p:cNvPr id="73" name="Google Shape;73;p14" descr="BLM Alaska Fire Service Masthead graphic" title="BLM Alaska Fire Service Masthead graphic"/>
            <p:cNvGrpSpPr/>
            <p:nvPr/>
          </p:nvGrpSpPr>
          <p:grpSpPr>
            <a:xfrm>
              <a:off x="0" y="0"/>
              <a:ext cx="9144003" cy="572198"/>
              <a:chOff x="0" y="0"/>
              <a:chExt cx="9144003" cy="572198"/>
            </a:xfrm>
          </p:grpSpPr>
          <p:pic>
            <p:nvPicPr>
              <p:cNvPr id="74" name="Google Shape;74;p14" descr="Black Topo line graphic" title="Black Topo line graphic"/>
              <p:cNvPicPr preferRelativeResize="0"/>
              <p:nvPr/>
            </p:nvPicPr>
            <p:blipFill rotWithShape="1">
              <a:blip r:embed="rId3">
                <a:alphaModFix/>
              </a:blip>
              <a:srcRect l="693" t="15710" r="17760" b="78416"/>
              <a:stretch/>
            </p:blipFill>
            <p:spPr>
              <a:xfrm>
                <a:off x="0" y="0"/>
                <a:ext cx="9144003" cy="489286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5" name="Google Shape;75;p14" descr="Bureau of Land Management Logo" title="Bureau of Land Management Logo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241648" y="114722"/>
                <a:ext cx="520818" cy="45747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6" name="Google Shape;76;p14"/>
              <p:cNvSpPr txBox="1"/>
              <p:nvPr/>
            </p:nvSpPr>
            <p:spPr>
              <a:xfrm>
                <a:off x="755576" y="95924"/>
                <a:ext cx="2743200" cy="38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85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U.S. Department of the Interior</a:t>
                </a:r>
                <a:br>
                  <a:rPr lang="en" sz="85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</a:br>
                <a:r>
                  <a:rPr lang="en" sz="85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Bureau of Land Management</a:t>
                </a:r>
                <a:endParaRPr sz="85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pic>
          <p:nvPicPr>
            <p:cNvPr id="77" name="Google Shape;77;p1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8455876" y="63300"/>
              <a:ext cx="584799" cy="5722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1E61E90-D074-4D4B-B9BA-21C157FC6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698800"/>
            <a:ext cx="8520600" cy="527938"/>
          </a:xfrm>
        </p:spPr>
        <p:txBody>
          <a:bodyPr/>
          <a:lstStyle/>
          <a:p>
            <a:pPr algn="ctr" rtl="0"/>
            <a:r>
              <a:rPr lang="en-US" sz="2000" b="0" i="0" dirty="0">
                <a:solidFill>
                  <a:srgbClr val="FFFFF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Materials:</a:t>
            </a:r>
            <a:endParaRPr lang="en-US" dirty="0">
              <a:effectLst/>
            </a:endParaRPr>
          </a:p>
        </p:txBody>
      </p:sp>
      <p:sp>
        <p:nvSpPr>
          <p:cNvPr id="71" name="Google Shape;71;p14"/>
          <p:cNvSpPr txBox="1">
            <a:spLocks noGrp="1"/>
          </p:cNvSpPr>
          <p:nvPr>
            <p:ph type="body" idx="1"/>
          </p:nvPr>
        </p:nvSpPr>
        <p:spPr>
          <a:xfrm>
            <a:off x="311700" y="1080525"/>
            <a:ext cx="8520600" cy="3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"/>
              <a:buChar char="●"/>
            </a:pPr>
            <a:r>
              <a:rPr lang="en" sz="20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paper (or something to write on)</a:t>
            </a:r>
            <a:endParaRPr sz="2000" dirty="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>
              <a:buClr>
                <a:schemeClr val="lt1"/>
              </a:buClr>
              <a:buSzPts val="2000"/>
              <a:buFont typeface="Roboto"/>
              <a:buChar char="●"/>
            </a:pPr>
            <a:r>
              <a:rPr lang="en" sz="20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something to write with</a:t>
            </a:r>
            <a:endParaRPr lang="en" sz="2000" dirty="0">
              <a:solidFill>
                <a:schemeClr val="lt1"/>
              </a:solidFill>
              <a:latin typeface="Roboto"/>
              <a:ea typeface="Roboto"/>
              <a:cs typeface="Roboto"/>
            </a:endParaRPr>
          </a:p>
          <a:p>
            <a:pPr indent="-355600">
              <a:lnSpc>
                <a:spcPct val="114999"/>
              </a:lnSpc>
              <a:buClr>
                <a:schemeClr val="lt1"/>
              </a:buClr>
              <a:buSzPts val="2000"/>
              <a:buFont typeface="Roboto"/>
              <a:buChar char="●"/>
            </a:pPr>
            <a:r>
              <a:rPr lang="en" sz="20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coloring supplies (optional)</a:t>
            </a:r>
            <a:endParaRPr sz="2000">
              <a:solidFill>
                <a:schemeClr val="lt1"/>
              </a:solidFill>
              <a:latin typeface="Roboto"/>
              <a:ea typeface="Roboto"/>
              <a:cs typeface="Roboto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"/>
              <a:buChar char="●"/>
            </a:pPr>
            <a:r>
              <a:rPr lang="en" sz="20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art supplies (optional)</a:t>
            </a:r>
            <a:endParaRPr sz="2000" dirty="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3" cy="635499"/>
            <a:chOff x="0" y="0"/>
            <a:chExt cx="9144003" cy="635499"/>
          </a:xfrm>
        </p:grpSpPr>
        <p:grpSp>
          <p:nvGrpSpPr>
            <p:cNvPr id="85" name="Google Shape;85;p15" descr="BLM Alaska Fire Service Masthead graphic" title="BLM Alaska Fire Service Masthead graphic"/>
            <p:cNvGrpSpPr/>
            <p:nvPr/>
          </p:nvGrpSpPr>
          <p:grpSpPr>
            <a:xfrm>
              <a:off x="0" y="0"/>
              <a:ext cx="9144003" cy="572198"/>
              <a:chOff x="0" y="0"/>
              <a:chExt cx="9144003" cy="572198"/>
            </a:xfrm>
          </p:grpSpPr>
          <p:pic>
            <p:nvPicPr>
              <p:cNvPr id="86" name="Google Shape;86;p15" descr="Black Topo line graphic" title="Black Topo line graphic"/>
              <p:cNvPicPr preferRelativeResize="0"/>
              <p:nvPr/>
            </p:nvPicPr>
            <p:blipFill rotWithShape="1">
              <a:blip r:embed="rId3">
                <a:alphaModFix/>
              </a:blip>
              <a:srcRect l="693" t="15710" r="17760" b="78416"/>
              <a:stretch/>
            </p:blipFill>
            <p:spPr>
              <a:xfrm>
                <a:off x="0" y="0"/>
                <a:ext cx="9144003" cy="489286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7" name="Google Shape;87;p15" descr="Bureau of Land Management Logo" title="Bureau of Land Management Logo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241648" y="114722"/>
                <a:ext cx="520818" cy="45747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8" name="Google Shape;88;p15"/>
              <p:cNvSpPr txBox="1"/>
              <p:nvPr/>
            </p:nvSpPr>
            <p:spPr>
              <a:xfrm>
                <a:off x="755576" y="95924"/>
                <a:ext cx="2743200" cy="38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85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U.S. Department of the Interior</a:t>
                </a:r>
                <a:br>
                  <a:rPr lang="en" sz="85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</a:br>
                <a:r>
                  <a:rPr lang="en" sz="85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Bureau of Land Management</a:t>
                </a:r>
                <a:endParaRPr sz="85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pic>
          <p:nvPicPr>
            <p:cNvPr id="89" name="Google Shape;89;p1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8455876" y="63300"/>
              <a:ext cx="584799" cy="5722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3" name="Google Shape;83;p15"/>
          <p:cNvSpPr txBox="1">
            <a:spLocks noGrp="1"/>
          </p:cNvSpPr>
          <p:nvPr>
            <p:ph type="body" idx="1"/>
          </p:nvPr>
        </p:nvSpPr>
        <p:spPr>
          <a:xfrm>
            <a:off x="241648" y="478425"/>
            <a:ext cx="7011120" cy="47664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Design a game about salmon!</a:t>
            </a:r>
            <a:endParaRPr lang="en-US" sz="1600" dirty="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Your game should include:</a:t>
            </a:r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Char char="●"/>
            </a:pPr>
            <a:r>
              <a:rPr lang="en-US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Each part of the salmon life cycle: egg, alevin, fry, smolt, ocean adult, spawning adult</a:t>
            </a:r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Char char="●"/>
            </a:pPr>
            <a:r>
              <a:rPr lang="en-US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All three salmon habitats: freshwater streams and lakes, estuary, ocean</a:t>
            </a:r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Char char="●"/>
            </a:pPr>
            <a:r>
              <a:rPr lang="en-US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At least two challenges salmon might face</a:t>
            </a: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Be creative. You can design a board game, card game, video game, trivia game, obstacle course, or something totally unique.</a:t>
            </a: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If possible, play the game.</a:t>
            </a: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 dirty="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41af05-4105-436b-99ed-2ae635da4422">
      <Terms xmlns="http://schemas.microsoft.com/office/infopath/2007/PartnerControls"/>
    </lcf76f155ced4ddcb4097134ff3c332f>
    <TaxCatchAll xmlns="31062a0d-ede8-4112-b4bb-00a9c1bc8e1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FB122BB1BD9141A959870760A42A63" ma:contentTypeVersion="16" ma:contentTypeDescription="Create a new document." ma:contentTypeScope="" ma:versionID="8dc0b1a4ee8c8a51324867151a3675f9">
  <xsd:schema xmlns:xsd="http://www.w3.org/2001/XMLSchema" xmlns:xs="http://www.w3.org/2001/XMLSchema" xmlns:p="http://schemas.microsoft.com/office/2006/metadata/properties" xmlns:ns2="1741af05-4105-436b-99ed-2ae635da4422" xmlns:ns3="949c1712-297b-4d10-a511-7202a5ff7746" xmlns:ns4="31062a0d-ede8-4112-b4bb-00a9c1bc8e16" targetNamespace="http://schemas.microsoft.com/office/2006/metadata/properties" ma:root="true" ma:fieldsID="21338ca992a4600ed1d4434f80b9729b" ns2:_="" ns3:_="" ns4:_="">
    <xsd:import namespace="1741af05-4105-436b-99ed-2ae635da4422"/>
    <xsd:import namespace="949c1712-297b-4d10-a511-7202a5ff7746"/>
    <xsd:import namespace="31062a0d-ede8-4112-b4bb-00a9c1bc8e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1af05-4105-436b-99ed-2ae635da44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c5df3ad-b4e5-45d1-88c9-23db5f1fe6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c1712-297b-4d10-a511-7202a5ff774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062a0d-ede8-4112-b4bb-00a9c1bc8e16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94c9fc7-0ee7-41e1-a065-8c0fe5113e1d}" ma:internalName="TaxCatchAll" ma:showField="CatchAllData" ma:web="949c1712-297b-4d10-a511-7202a5ff77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899EB6-FB25-438F-B077-6FF27FE20943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31062a0d-ede8-4112-b4bb-00a9c1bc8e16"/>
    <ds:schemaRef ds:uri="http://schemas.openxmlformats.org/package/2006/metadata/core-properties"/>
    <ds:schemaRef ds:uri="949c1712-297b-4d10-a511-7202a5ff7746"/>
    <ds:schemaRef ds:uri="1741af05-4105-436b-99ed-2ae635da4422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2525C5-63A6-492C-9F48-7488DB940E12}"/>
</file>

<file path=customXml/itemProps3.xml><?xml version="1.0" encoding="utf-8"?>
<ds:datastoreItem xmlns:ds="http://schemas.openxmlformats.org/officeDocument/2006/customXml" ds:itemID="{C55B8F21-7F81-452B-BAD8-FC429CFB81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166</Words>
  <Application>Microsoft Office PowerPoint</Application>
  <PresentationFormat>On-screen Show (16:9)</PresentationFormat>
  <Paragraphs>19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Roboto</vt:lpstr>
      <vt:lpstr>Simple Light</vt:lpstr>
      <vt:lpstr>Salmon Game</vt:lpstr>
      <vt:lpstr>Materials: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Salmon Game</dc:title>
  <cp:lastModifiedBy>Janson, Brian D</cp:lastModifiedBy>
  <cp:revision>10</cp:revision>
  <dcterms:modified xsi:type="dcterms:W3CDTF">2024-03-29T22:29:25Z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0x010100A4FB122BB1BD9141A959870760A42A63</vt:lpwstr>
  </property>
  <property fmtid="{D5CDD505-2E9C-101B-9397-08002B2CF9AE}" pid="3" name="MediaServiceImageTags">
    <vt:lpwstr/>
  </property>
</Properties>
</file>