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4"/>
    <p:sldMasterId id="2147483671" r:id="rId5"/>
  </p:sldMasterIdLst>
  <p:notesMasterIdLst>
    <p:notesMasterId r:id="rId43"/>
  </p:notesMasterIdLst>
  <p:sldIdLst>
    <p:sldId id="256" r:id="rId6"/>
    <p:sldId id="257" r:id="rId7"/>
    <p:sldId id="258" r:id="rId8"/>
    <p:sldId id="259" r:id="rId9"/>
    <p:sldId id="260" r:id="rId10"/>
    <p:sldId id="295" r:id="rId11"/>
    <p:sldId id="296" r:id="rId12"/>
    <p:sldId id="301" r:id="rId13"/>
    <p:sldId id="297" r:id="rId14"/>
    <p:sldId id="299" r:id="rId15"/>
    <p:sldId id="300" r:id="rId16"/>
    <p:sldId id="267"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91C878-CAD3-8CFC-A8AB-C13EC5F3127F}" name="Coble, Deborah A" initials="CA" userId="S::dcoble@blm.gov::edb799e7-acd2-4d1e-a010-893bd14d0664" providerId="AD"/>
  <p188:author id="{A2B31B85-7FB6-38B5-A877-488046D2F337}" name="Runde, Anne (Annie)" initials="R(" userId="S::arunde@blm.gov::60f02010-108e-4de9-86cc-4c89fe4bec0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65A00"/>
    <a:srgbClr val="624E64"/>
    <a:srgbClr val="003300"/>
    <a:srgbClr val="7F6000"/>
    <a:srgbClr val="843C0C"/>
    <a:srgbClr val="CC6600"/>
    <a:srgbClr val="2D5969"/>
    <a:srgbClr val="660033"/>
    <a:srgbClr val="996633"/>
    <a:srgbClr val="6573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1" d="100"/>
          <a:sy n="91" d="100"/>
        </p:scale>
        <p:origin x="78" y="30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son, Brian D" userId="17869c82-e820-4f0b-9ef4-6bb812314540" providerId="ADAL" clId="{1A56EADD-5C2F-4A5C-B092-1D6C03ACC0B7}"/>
    <pc:docChg chg="">
      <pc:chgData name="Janson, Brian D" userId="17869c82-e820-4f0b-9ef4-6bb812314540" providerId="ADAL" clId="{1A56EADD-5C2F-4A5C-B092-1D6C03ACC0B7}" dt="2024-03-29T22:26:41.251" v="27"/>
      <pc:docMkLst>
        <pc:docMk/>
      </pc:docMkLst>
      <pc:sldChg chg="delCm">
        <pc:chgData name="Janson, Brian D" userId="17869c82-e820-4f0b-9ef4-6bb812314540" providerId="ADAL" clId="{1A56EADD-5C2F-4A5C-B092-1D6C03ACC0B7}" dt="2024-03-29T22:24:43.321" v="0"/>
        <pc:sldMkLst>
          <pc:docMk/>
          <pc:sldMk cId="0" sldId="258"/>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1A56EADD-5C2F-4A5C-B092-1D6C03ACC0B7}" dt="2024-03-29T22:24:43.321" v="0"/>
              <pc2:cmMkLst xmlns:pc2="http://schemas.microsoft.com/office/powerpoint/2019/9/main/command">
                <pc:docMk/>
                <pc:sldMk cId="0" sldId="258"/>
                <pc2:cmMk id="{A4079754-2960-4B25-9626-6CF71DC1F538}"/>
              </pc2:cmMkLst>
            </pc226:cmChg>
          </p:ext>
        </pc:extLst>
      </pc:sldChg>
      <pc:sldChg chg="delCm">
        <pc:chgData name="Janson, Brian D" userId="17869c82-e820-4f0b-9ef4-6bb812314540" providerId="ADAL" clId="{1A56EADD-5C2F-4A5C-B092-1D6C03ACC0B7}" dt="2024-03-29T22:24:47.909" v="1"/>
        <pc:sldMkLst>
          <pc:docMk/>
          <pc:sldMk cId="0" sldId="260"/>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1A56EADD-5C2F-4A5C-B092-1D6C03ACC0B7}" dt="2024-03-29T22:24:47.909" v="1"/>
              <pc2:cmMkLst xmlns:pc2="http://schemas.microsoft.com/office/powerpoint/2019/9/main/command">
                <pc:docMk/>
                <pc:sldMk cId="0" sldId="260"/>
                <pc2:cmMk id="{2847B14A-31EF-42C0-A979-FB8FF1EDC7B5}"/>
              </pc2:cmMkLst>
            </pc226:cmChg>
          </p:ext>
        </pc:extLst>
      </pc:sldChg>
      <pc:sldChg chg="delCm">
        <pc:chgData name="Janson, Brian D" userId="17869c82-e820-4f0b-9ef4-6bb812314540" providerId="ADAL" clId="{1A56EADD-5C2F-4A5C-B092-1D6C03ACC0B7}" dt="2024-03-29T22:24:59.362" v="2"/>
        <pc:sldMkLst>
          <pc:docMk/>
          <pc:sldMk cId="0" sldId="267"/>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1A56EADD-5C2F-4A5C-B092-1D6C03ACC0B7}" dt="2024-03-29T22:24:59.362" v="2"/>
              <pc2:cmMkLst xmlns:pc2="http://schemas.microsoft.com/office/powerpoint/2019/9/main/command">
                <pc:docMk/>
                <pc:sldMk cId="0" sldId="267"/>
                <pc2:cmMk id="{0B12C4EB-B1EE-4C73-B931-DC247A79C9AD}"/>
              </pc2:cmMkLst>
            </pc226:cmChg>
          </p:ext>
        </pc:extLst>
      </pc:sldChg>
      <pc:sldChg chg="delCm">
        <pc:chgData name="Janson, Brian D" userId="17869c82-e820-4f0b-9ef4-6bb812314540" providerId="ADAL" clId="{1A56EADD-5C2F-4A5C-B092-1D6C03ACC0B7}" dt="2024-03-29T22:25:06.148" v="4"/>
        <pc:sldMkLst>
          <pc:docMk/>
          <pc:sldMk cId="0" sldId="270"/>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1A56EADD-5C2F-4A5C-B092-1D6C03ACC0B7}" dt="2024-03-29T22:25:06.148" v="4"/>
              <pc2:cmMkLst xmlns:pc2="http://schemas.microsoft.com/office/powerpoint/2019/9/main/command">
                <pc:docMk/>
                <pc:sldMk cId="0" sldId="270"/>
                <pc2:cmMk id="{78C91F58-6128-4C47-8BF9-1B92274333E7}"/>
              </pc2:cmMkLst>
            </pc226:cmChg>
            <pc226:cmChg xmlns:pc226="http://schemas.microsoft.com/office/powerpoint/2022/06/main/command" chg="del">
              <pc226:chgData name="Janson, Brian D" userId="17869c82-e820-4f0b-9ef4-6bb812314540" providerId="ADAL" clId="{1A56EADD-5C2F-4A5C-B092-1D6C03ACC0B7}" dt="2024-03-29T22:25:05.396" v="3"/>
              <pc2:cmMkLst xmlns:pc2="http://schemas.microsoft.com/office/powerpoint/2019/9/main/command">
                <pc:docMk/>
                <pc:sldMk cId="0" sldId="270"/>
                <pc2:cmMk id="{C57430EE-FE6B-45C4-88D8-FA1DB83D6342}"/>
              </pc2:cmMkLst>
            </pc226:cmChg>
          </p:ext>
        </pc:extLst>
      </pc:sldChg>
      <pc:sldChg chg="delCm">
        <pc:chgData name="Janson, Brian D" userId="17869c82-e820-4f0b-9ef4-6bb812314540" providerId="ADAL" clId="{1A56EADD-5C2F-4A5C-B092-1D6C03ACC0B7}" dt="2024-03-29T22:25:10.244" v="5"/>
        <pc:sldMkLst>
          <pc:docMk/>
          <pc:sldMk cId="0" sldId="271"/>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1A56EADD-5C2F-4A5C-B092-1D6C03ACC0B7}" dt="2024-03-29T22:25:10.244" v="5"/>
              <pc2:cmMkLst xmlns:pc2="http://schemas.microsoft.com/office/powerpoint/2019/9/main/command">
                <pc:docMk/>
                <pc:sldMk cId="0" sldId="271"/>
                <pc2:cmMk id="{DD240831-3FB9-4D6C-927D-1BE52911E128}"/>
              </pc2:cmMkLst>
            </pc226:cmChg>
          </p:ext>
        </pc:extLst>
      </pc:sldChg>
      <pc:sldChg chg="delCm">
        <pc:chgData name="Janson, Brian D" userId="17869c82-e820-4f0b-9ef4-6bb812314540" providerId="ADAL" clId="{1A56EADD-5C2F-4A5C-B092-1D6C03ACC0B7}" dt="2024-03-29T22:25:13.163" v="6"/>
        <pc:sldMkLst>
          <pc:docMk/>
          <pc:sldMk cId="0" sldId="272"/>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1A56EADD-5C2F-4A5C-B092-1D6C03ACC0B7}" dt="2024-03-29T22:25:13.163" v="6"/>
              <pc2:cmMkLst xmlns:pc2="http://schemas.microsoft.com/office/powerpoint/2019/9/main/command">
                <pc:docMk/>
                <pc:sldMk cId="0" sldId="272"/>
                <pc2:cmMk id="{21590562-B615-4CC2-940F-FB7D4A34279E}"/>
              </pc2:cmMkLst>
            </pc226:cmChg>
          </p:ext>
        </pc:extLst>
      </pc:sldChg>
      <pc:sldChg chg="delCm">
        <pc:chgData name="Janson, Brian D" userId="17869c82-e820-4f0b-9ef4-6bb812314540" providerId="ADAL" clId="{1A56EADD-5C2F-4A5C-B092-1D6C03ACC0B7}" dt="2024-03-29T22:25:16.260" v="7"/>
        <pc:sldMkLst>
          <pc:docMk/>
          <pc:sldMk cId="0" sldId="273"/>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1A56EADD-5C2F-4A5C-B092-1D6C03ACC0B7}" dt="2024-03-29T22:25:16.260" v="7"/>
              <pc2:cmMkLst xmlns:pc2="http://schemas.microsoft.com/office/powerpoint/2019/9/main/command">
                <pc:docMk/>
                <pc:sldMk cId="0" sldId="273"/>
                <pc2:cmMk id="{4DCF5087-CC51-4D6A-A501-97338EFA01B0}"/>
              </pc2:cmMkLst>
            </pc226:cmChg>
          </p:ext>
        </pc:extLst>
      </pc:sldChg>
      <pc:sldChg chg="delCm">
        <pc:chgData name="Janson, Brian D" userId="17869c82-e820-4f0b-9ef4-6bb812314540" providerId="ADAL" clId="{1A56EADD-5C2F-4A5C-B092-1D6C03ACC0B7}" dt="2024-03-29T22:25:19.508" v="8"/>
        <pc:sldMkLst>
          <pc:docMk/>
          <pc:sldMk cId="0" sldId="274"/>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1A56EADD-5C2F-4A5C-B092-1D6C03ACC0B7}" dt="2024-03-29T22:25:19.508" v="8"/>
              <pc2:cmMkLst xmlns:pc2="http://schemas.microsoft.com/office/powerpoint/2019/9/main/command">
                <pc:docMk/>
                <pc:sldMk cId="0" sldId="274"/>
                <pc2:cmMk id="{0256F0B4-BDE7-4A03-992D-5D54364C5943}"/>
              </pc2:cmMkLst>
            </pc226:cmChg>
          </p:ext>
        </pc:extLst>
      </pc:sldChg>
      <pc:sldChg chg="delCm">
        <pc:chgData name="Janson, Brian D" userId="17869c82-e820-4f0b-9ef4-6bb812314540" providerId="ADAL" clId="{1A56EADD-5C2F-4A5C-B092-1D6C03ACC0B7}" dt="2024-03-29T22:25:22.922" v="9"/>
        <pc:sldMkLst>
          <pc:docMk/>
          <pc:sldMk cId="0" sldId="275"/>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1A56EADD-5C2F-4A5C-B092-1D6C03ACC0B7}" dt="2024-03-29T22:25:22.922" v="9"/>
              <pc2:cmMkLst xmlns:pc2="http://schemas.microsoft.com/office/powerpoint/2019/9/main/command">
                <pc:docMk/>
                <pc:sldMk cId="0" sldId="275"/>
                <pc2:cmMk id="{8E52CAEE-F238-4675-BB0D-4C324DB755D7}"/>
              </pc2:cmMkLst>
            </pc226:cmChg>
          </p:ext>
        </pc:extLst>
      </pc:sldChg>
      <pc:sldChg chg="delCm">
        <pc:chgData name="Janson, Brian D" userId="17869c82-e820-4f0b-9ef4-6bb812314540" providerId="ADAL" clId="{1A56EADD-5C2F-4A5C-B092-1D6C03ACC0B7}" dt="2024-03-29T22:25:27.611" v="10"/>
        <pc:sldMkLst>
          <pc:docMk/>
          <pc:sldMk cId="0" sldId="276"/>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1A56EADD-5C2F-4A5C-B092-1D6C03ACC0B7}" dt="2024-03-29T22:25:27.611" v="10"/>
              <pc2:cmMkLst xmlns:pc2="http://schemas.microsoft.com/office/powerpoint/2019/9/main/command">
                <pc:docMk/>
                <pc:sldMk cId="0" sldId="276"/>
                <pc2:cmMk id="{E5246E0E-75F2-4519-BE62-31D3C583DC4A}"/>
              </pc2:cmMkLst>
            </pc226:cmChg>
          </p:ext>
        </pc:extLst>
      </pc:sldChg>
      <pc:sldChg chg="delCm">
        <pc:chgData name="Janson, Brian D" userId="17869c82-e820-4f0b-9ef4-6bb812314540" providerId="ADAL" clId="{1A56EADD-5C2F-4A5C-B092-1D6C03ACC0B7}" dt="2024-03-29T22:25:30.266" v="11"/>
        <pc:sldMkLst>
          <pc:docMk/>
          <pc:sldMk cId="0" sldId="277"/>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1A56EADD-5C2F-4A5C-B092-1D6C03ACC0B7}" dt="2024-03-29T22:25:30.266" v="11"/>
              <pc2:cmMkLst xmlns:pc2="http://schemas.microsoft.com/office/powerpoint/2019/9/main/command">
                <pc:docMk/>
                <pc:sldMk cId="0" sldId="277"/>
                <pc2:cmMk id="{92DDA45C-9415-49D0-934B-FF557F05B548}"/>
              </pc2:cmMkLst>
            </pc226:cmChg>
          </p:ext>
        </pc:extLst>
      </pc:sldChg>
      <pc:sldChg chg="delCm">
        <pc:chgData name="Janson, Brian D" userId="17869c82-e820-4f0b-9ef4-6bb812314540" providerId="ADAL" clId="{1A56EADD-5C2F-4A5C-B092-1D6C03ACC0B7}" dt="2024-03-29T22:25:33.001" v="12"/>
        <pc:sldMkLst>
          <pc:docMk/>
          <pc:sldMk cId="0" sldId="278"/>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1A56EADD-5C2F-4A5C-B092-1D6C03ACC0B7}" dt="2024-03-29T22:25:33.001" v="12"/>
              <pc2:cmMkLst xmlns:pc2="http://schemas.microsoft.com/office/powerpoint/2019/9/main/command">
                <pc:docMk/>
                <pc:sldMk cId="0" sldId="278"/>
                <pc2:cmMk id="{14B52154-4034-49E0-ACA1-28855223D7E5}"/>
              </pc2:cmMkLst>
            </pc226:cmChg>
          </p:ext>
        </pc:extLst>
      </pc:sldChg>
      <pc:sldChg chg="delCm">
        <pc:chgData name="Janson, Brian D" userId="17869c82-e820-4f0b-9ef4-6bb812314540" providerId="ADAL" clId="{1A56EADD-5C2F-4A5C-B092-1D6C03ACC0B7}" dt="2024-03-29T22:25:42.979" v="14"/>
        <pc:sldMkLst>
          <pc:docMk/>
          <pc:sldMk cId="0" sldId="280"/>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1A56EADD-5C2F-4A5C-B092-1D6C03ACC0B7}" dt="2024-03-29T22:25:42.979" v="14"/>
              <pc2:cmMkLst xmlns:pc2="http://schemas.microsoft.com/office/powerpoint/2019/9/main/command">
                <pc:docMk/>
                <pc:sldMk cId="0" sldId="280"/>
                <pc2:cmMk id="{E8EF540A-B454-48E3-9F8A-FADE197729BA}"/>
              </pc2:cmMkLst>
            </pc226:cmChg>
            <pc226:cmChg xmlns:pc226="http://schemas.microsoft.com/office/powerpoint/2022/06/main/command" chg="del">
              <pc226:chgData name="Janson, Brian D" userId="17869c82-e820-4f0b-9ef4-6bb812314540" providerId="ADAL" clId="{1A56EADD-5C2F-4A5C-B092-1D6C03ACC0B7}" dt="2024-03-29T22:25:42.268" v="13"/>
              <pc2:cmMkLst xmlns:pc2="http://schemas.microsoft.com/office/powerpoint/2019/9/main/command">
                <pc:docMk/>
                <pc:sldMk cId="0" sldId="280"/>
                <pc2:cmMk id="{0ABDE62C-8007-4106-A00D-00714D1D4E3D}"/>
              </pc2:cmMkLst>
            </pc226:cmChg>
          </p:ext>
        </pc:extLst>
      </pc:sldChg>
      <pc:sldChg chg="delCm">
        <pc:chgData name="Janson, Brian D" userId="17869c82-e820-4f0b-9ef4-6bb812314540" providerId="ADAL" clId="{1A56EADD-5C2F-4A5C-B092-1D6C03ACC0B7}" dt="2024-03-29T22:25:47.089" v="16"/>
        <pc:sldMkLst>
          <pc:docMk/>
          <pc:sldMk cId="0" sldId="281"/>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1A56EADD-5C2F-4A5C-B092-1D6C03ACC0B7}" dt="2024-03-29T22:25:46.205" v="15"/>
              <pc2:cmMkLst xmlns:pc2="http://schemas.microsoft.com/office/powerpoint/2019/9/main/command">
                <pc:docMk/>
                <pc:sldMk cId="0" sldId="281"/>
                <pc2:cmMk id="{5DB99C6E-CFAE-45AB-A4D6-506886BEB3B2}"/>
              </pc2:cmMkLst>
            </pc226:cmChg>
            <pc226:cmChg xmlns:pc226="http://schemas.microsoft.com/office/powerpoint/2022/06/main/command" chg="del">
              <pc226:chgData name="Janson, Brian D" userId="17869c82-e820-4f0b-9ef4-6bb812314540" providerId="ADAL" clId="{1A56EADD-5C2F-4A5C-B092-1D6C03ACC0B7}" dt="2024-03-29T22:25:47.089" v="16"/>
              <pc2:cmMkLst xmlns:pc2="http://schemas.microsoft.com/office/powerpoint/2019/9/main/command">
                <pc:docMk/>
                <pc:sldMk cId="0" sldId="281"/>
                <pc2:cmMk id="{655067C6-CB29-42F0-BE2B-3EAD16EE5E9A}"/>
              </pc2:cmMkLst>
            </pc226:cmChg>
          </p:ext>
        </pc:extLst>
      </pc:sldChg>
      <pc:sldChg chg="delCm">
        <pc:chgData name="Janson, Brian D" userId="17869c82-e820-4f0b-9ef4-6bb812314540" providerId="ADAL" clId="{1A56EADD-5C2F-4A5C-B092-1D6C03ACC0B7}" dt="2024-03-29T22:25:50.203" v="17"/>
        <pc:sldMkLst>
          <pc:docMk/>
          <pc:sldMk cId="0" sldId="282"/>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1A56EADD-5C2F-4A5C-B092-1D6C03ACC0B7}" dt="2024-03-29T22:25:50.203" v="17"/>
              <pc2:cmMkLst xmlns:pc2="http://schemas.microsoft.com/office/powerpoint/2019/9/main/command">
                <pc:docMk/>
                <pc:sldMk cId="0" sldId="282"/>
                <pc2:cmMk id="{D36B1111-9F25-4C3F-95E5-54A67CF75A9F}"/>
              </pc2:cmMkLst>
            </pc226:cmChg>
          </p:ext>
        </pc:extLst>
      </pc:sldChg>
      <pc:sldChg chg="delCm">
        <pc:chgData name="Janson, Brian D" userId="17869c82-e820-4f0b-9ef4-6bb812314540" providerId="ADAL" clId="{1A56EADD-5C2F-4A5C-B092-1D6C03ACC0B7}" dt="2024-03-29T22:25:55.468" v="18"/>
        <pc:sldMkLst>
          <pc:docMk/>
          <pc:sldMk cId="0" sldId="284"/>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1A56EADD-5C2F-4A5C-B092-1D6C03ACC0B7}" dt="2024-03-29T22:25:55.468" v="18"/>
              <pc2:cmMkLst xmlns:pc2="http://schemas.microsoft.com/office/powerpoint/2019/9/main/command">
                <pc:docMk/>
                <pc:sldMk cId="0" sldId="284"/>
                <pc2:cmMk id="{EEAA4652-1EE4-4ADB-B45A-30DD43402516}"/>
              </pc2:cmMkLst>
            </pc226:cmChg>
          </p:ext>
        </pc:extLst>
      </pc:sldChg>
      <pc:sldChg chg="delCm">
        <pc:chgData name="Janson, Brian D" userId="17869c82-e820-4f0b-9ef4-6bb812314540" providerId="ADAL" clId="{1A56EADD-5C2F-4A5C-B092-1D6C03ACC0B7}" dt="2024-03-29T22:26:05.450" v="19"/>
        <pc:sldMkLst>
          <pc:docMk/>
          <pc:sldMk cId="0" sldId="285"/>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1A56EADD-5C2F-4A5C-B092-1D6C03ACC0B7}" dt="2024-03-29T22:26:05.450" v="19"/>
              <pc2:cmMkLst xmlns:pc2="http://schemas.microsoft.com/office/powerpoint/2019/9/main/command">
                <pc:docMk/>
                <pc:sldMk cId="0" sldId="285"/>
                <pc2:cmMk id="{448915DD-746A-4968-8F94-FE17E1372300}"/>
              </pc2:cmMkLst>
            </pc226:cmChg>
          </p:ext>
        </pc:extLst>
      </pc:sldChg>
      <pc:sldChg chg="delCm">
        <pc:chgData name="Janson, Brian D" userId="17869c82-e820-4f0b-9ef4-6bb812314540" providerId="ADAL" clId="{1A56EADD-5C2F-4A5C-B092-1D6C03ACC0B7}" dt="2024-03-29T22:26:08.175" v="20"/>
        <pc:sldMkLst>
          <pc:docMk/>
          <pc:sldMk cId="0" sldId="286"/>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1A56EADD-5C2F-4A5C-B092-1D6C03ACC0B7}" dt="2024-03-29T22:26:08.175" v="20"/>
              <pc2:cmMkLst xmlns:pc2="http://schemas.microsoft.com/office/powerpoint/2019/9/main/command">
                <pc:docMk/>
                <pc:sldMk cId="0" sldId="286"/>
                <pc2:cmMk id="{1B6841B7-F8A1-4157-9CC6-245883A25108}"/>
              </pc2:cmMkLst>
            </pc226:cmChg>
          </p:ext>
        </pc:extLst>
      </pc:sldChg>
      <pc:sldChg chg="delCm">
        <pc:chgData name="Janson, Brian D" userId="17869c82-e820-4f0b-9ef4-6bb812314540" providerId="ADAL" clId="{1A56EADD-5C2F-4A5C-B092-1D6C03ACC0B7}" dt="2024-03-29T22:26:15.882" v="22"/>
        <pc:sldMkLst>
          <pc:docMk/>
          <pc:sldMk cId="0" sldId="288"/>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1A56EADD-5C2F-4A5C-B092-1D6C03ACC0B7}" dt="2024-03-29T22:26:15.213" v="21"/>
              <pc2:cmMkLst xmlns:pc2="http://schemas.microsoft.com/office/powerpoint/2019/9/main/command">
                <pc:docMk/>
                <pc:sldMk cId="0" sldId="288"/>
                <pc2:cmMk id="{014155E3-633B-4A5B-A501-E5B73645B35F}"/>
              </pc2:cmMkLst>
            </pc226:cmChg>
            <pc226:cmChg xmlns:pc226="http://schemas.microsoft.com/office/powerpoint/2022/06/main/command" chg="del">
              <pc226:chgData name="Janson, Brian D" userId="17869c82-e820-4f0b-9ef4-6bb812314540" providerId="ADAL" clId="{1A56EADD-5C2F-4A5C-B092-1D6C03ACC0B7}" dt="2024-03-29T22:26:15.882" v="22"/>
              <pc2:cmMkLst xmlns:pc2="http://schemas.microsoft.com/office/powerpoint/2019/9/main/command">
                <pc:docMk/>
                <pc:sldMk cId="0" sldId="288"/>
                <pc2:cmMk id="{EB8B44E7-7632-466B-8A13-CE6FA5008A34}"/>
              </pc2:cmMkLst>
            </pc226:cmChg>
          </p:ext>
        </pc:extLst>
      </pc:sldChg>
      <pc:sldChg chg="delCm">
        <pc:chgData name="Janson, Brian D" userId="17869c82-e820-4f0b-9ef4-6bb812314540" providerId="ADAL" clId="{1A56EADD-5C2F-4A5C-B092-1D6C03ACC0B7}" dt="2024-03-29T22:26:32.463" v="23"/>
        <pc:sldMkLst>
          <pc:docMk/>
          <pc:sldMk cId="0" sldId="289"/>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1A56EADD-5C2F-4A5C-B092-1D6C03ACC0B7}" dt="2024-03-29T22:26:32.463" v="23"/>
              <pc2:cmMkLst xmlns:pc2="http://schemas.microsoft.com/office/powerpoint/2019/9/main/command">
                <pc:docMk/>
                <pc:sldMk cId="0" sldId="289"/>
                <pc2:cmMk id="{93BDEAD1-C2A5-41EA-96D0-E377781446E0}"/>
              </pc2:cmMkLst>
            </pc226:cmChg>
          </p:ext>
        </pc:extLst>
      </pc:sldChg>
      <pc:sldChg chg="delCm">
        <pc:chgData name="Janson, Brian D" userId="17869c82-e820-4f0b-9ef4-6bb812314540" providerId="ADAL" clId="{1A56EADD-5C2F-4A5C-B092-1D6C03ACC0B7}" dt="2024-03-29T22:26:35.579" v="24"/>
        <pc:sldMkLst>
          <pc:docMk/>
          <pc:sldMk cId="0" sldId="290"/>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1A56EADD-5C2F-4A5C-B092-1D6C03ACC0B7}" dt="2024-03-29T22:26:35.579" v="24"/>
              <pc2:cmMkLst xmlns:pc2="http://schemas.microsoft.com/office/powerpoint/2019/9/main/command">
                <pc:docMk/>
                <pc:sldMk cId="0" sldId="290"/>
                <pc2:cmMk id="{7BE9C151-CC5E-4508-A7DC-F32D92B7E9DA}"/>
              </pc2:cmMkLst>
            </pc226:cmChg>
          </p:ext>
        </pc:extLst>
      </pc:sldChg>
      <pc:sldChg chg="delCm">
        <pc:chgData name="Janson, Brian D" userId="17869c82-e820-4f0b-9ef4-6bb812314540" providerId="ADAL" clId="{1A56EADD-5C2F-4A5C-B092-1D6C03ACC0B7}" dt="2024-03-29T22:26:38.300" v="26"/>
        <pc:sldMkLst>
          <pc:docMk/>
          <pc:sldMk cId="0" sldId="291"/>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1A56EADD-5C2F-4A5C-B092-1D6C03ACC0B7}" dt="2024-03-29T22:26:38.300" v="26"/>
              <pc2:cmMkLst xmlns:pc2="http://schemas.microsoft.com/office/powerpoint/2019/9/main/command">
                <pc:docMk/>
                <pc:sldMk cId="0" sldId="291"/>
                <pc2:cmMk id="{82F82468-7E93-468F-9FC2-28B51004E88D}"/>
              </pc2:cmMkLst>
            </pc226:cmChg>
            <pc226:cmChg xmlns:pc226="http://schemas.microsoft.com/office/powerpoint/2022/06/main/command" chg="del">
              <pc226:chgData name="Janson, Brian D" userId="17869c82-e820-4f0b-9ef4-6bb812314540" providerId="ADAL" clId="{1A56EADD-5C2F-4A5C-B092-1D6C03ACC0B7}" dt="2024-03-29T22:26:37.441" v="25"/>
              <pc2:cmMkLst xmlns:pc2="http://schemas.microsoft.com/office/powerpoint/2019/9/main/command">
                <pc:docMk/>
                <pc:sldMk cId="0" sldId="291"/>
                <pc2:cmMk id="{6EB27DDA-8469-429B-9F38-1810680ECF5E}"/>
              </pc2:cmMkLst>
            </pc226:cmChg>
          </p:ext>
        </pc:extLst>
      </pc:sldChg>
      <pc:sldChg chg="delCm">
        <pc:chgData name="Janson, Brian D" userId="17869c82-e820-4f0b-9ef4-6bb812314540" providerId="ADAL" clId="{1A56EADD-5C2F-4A5C-B092-1D6C03ACC0B7}" dt="2024-03-29T22:26:41.251" v="27"/>
        <pc:sldMkLst>
          <pc:docMk/>
          <pc:sldMk cId="0" sldId="292"/>
        </pc:sldMkLst>
        <pc:extLst>
          <p:ext xmlns:p="http://schemas.openxmlformats.org/presentationml/2006/main" uri="{D6D511B9-2390-475A-947B-AFAB55BFBCF1}">
            <pc226:cmChg xmlns:pc226="http://schemas.microsoft.com/office/powerpoint/2022/06/main/command" chg="del">
              <pc226:chgData name="Janson, Brian D" userId="17869c82-e820-4f0b-9ef4-6bb812314540" providerId="ADAL" clId="{1A56EADD-5C2F-4A5C-B092-1D6C03ACC0B7}" dt="2024-03-29T22:26:41.251" v="27"/>
              <pc2:cmMkLst xmlns:pc2="http://schemas.microsoft.com/office/powerpoint/2019/9/main/command">
                <pc:docMk/>
                <pc:sldMk cId="0" sldId="292"/>
                <pc2:cmMk id="{A767292E-F2B0-4CF1-ADED-6C8C4A453356}"/>
              </pc2:cmMkLst>
            </pc226:cmChg>
          </p:ext>
        </pc:extLst>
      </pc:sldChg>
    </pc:docChg>
  </pc:docChgLst>
  <pc:docChgLst>
    <pc:chgData name="Larmie, Molly R" userId="3aed521a-7077-475e-b537-67da507ad75a" providerId="ADAL" clId="{E5AE94B6-82DD-42CF-A31A-2C2CA3B8A83F}"/>
    <pc:docChg chg="undo custSel addSld delSld modSld">
      <pc:chgData name="Larmie, Molly R" userId="3aed521a-7077-475e-b537-67da507ad75a" providerId="ADAL" clId="{E5AE94B6-82DD-42CF-A31A-2C2CA3B8A83F}" dt="2022-02-07T20:48:10.505" v="916" actId="1036"/>
      <pc:docMkLst>
        <pc:docMk/>
      </pc:docMkLst>
      <pc:sldChg chg="modSp mod">
        <pc:chgData name="Larmie, Molly R" userId="3aed521a-7077-475e-b537-67da507ad75a" providerId="ADAL" clId="{E5AE94B6-82DD-42CF-A31A-2C2CA3B8A83F}" dt="2022-01-14T23:16:55.415" v="276"/>
        <pc:sldMkLst>
          <pc:docMk/>
          <pc:sldMk cId="0" sldId="256"/>
        </pc:sldMkLst>
        <pc:spChg chg="mod">
          <ac:chgData name="Larmie, Molly R" userId="3aed521a-7077-475e-b537-67da507ad75a" providerId="ADAL" clId="{E5AE94B6-82DD-42CF-A31A-2C2CA3B8A83F}" dt="2022-01-14T21:21:17.864" v="229"/>
          <ac:spMkLst>
            <pc:docMk/>
            <pc:sldMk cId="0" sldId="256"/>
            <ac:spMk id="131" creationId="{00000000-0000-0000-0000-000000000000}"/>
          </ac:spMkLst>
        </pc:spChg>
        <pc:spChg chg="mod">
          <ac:chgData name="Larmie, Molly R" userId="3aed521a-7077-475e-b537-67da507ad75a" providerId="ADAL" clId="{E5AE94B6-82DD-42CF-A31A-2C2CA3B8A83F}" dt="2022-01-10T04:47:03.037" v="224"/>
          <ac:spMkLst>
            <pc:docMk/>
            <pc:sldMk cId="0" sldId="256"/>
            <ac:spMk id="141" creationId="{00000000-0000-0000-0000-000000000000}"/>
          </ac:spMkLst>
        </pc:spChg>
        <pc:picChg chg="ord">
          <ac:chgData name="Larmie, Molly R" userId="3aed521a-7077-475e-b537-67da507ad75a" providerId="ADAL" clId="{E5AE94B6-82DD-42CF-A31A-2C2CA3B8A83F}" dt="2022-01-14T23:16:55.415" v="276"/>
          <ac:picMkLst>
            <pc:docMk/>
            <pc:sldMk cId="0" sldId="256"/>
            <ac:picMk id="129" creationId="{00000000-0000-0000-0000-000000000000}"/>
          </ac:picMkLst>
        </pc:picChg>
        <pc:picChg chg="mod">
          <ac:chgData name="Larmie, Molly R" userId="3aed521a-7077-475e-b537-67da507ad75a" providerId="ADAL" clId="{E5AE94B6-82DD-42CF-A31A-2C2CA3B8A83F}" dt="2022-01-14T23:16:51.896" v="268" actId="962"/>
          <ac:picMkLst>
            <pc:docMk/>
            <pc:sldMk cId="0" sldId="256"/>
            <ac:picMk id="133" creationId="{00000000-0000-0000-0000-000000000000}"/>
          </ac:picMkLst>
        </pc:picChg>
      </pc:sldChg>
      <pc:sldChg chg="modSp mod">
        <pc:chgData name="Larmie, Molly R" userId="3aed521a-7077-475e-b537-67da507ad75a" providerId="ADAL" clId="{E5AE94B6-82DD-42CF-A31A-2C2CA3B8A83F}" dt="2021-10-07T23:58:04.117" v="9" actId="1036"/>
        <pc:sldMkLst>
          <pc:docMk/>
          <pc:sldMk cId="0" sldId="257"/>
        </pc:sldMkLst>
        <pc:spChg chg="mod">
          <ac:chgData name="Larmie, Molly R" userId="3aed521a-7077-475e-b537-67da507ad75a" providerId="ADAL" clId="{E5AE94B6-82DD-42CF-A31A-2C2CA3B8A83F}" dt="2021-10-07T23:58:04.117" v="9" actId="1036"/>
          <ac:spMkLst>
            <pc:docMk/>
            <pc:sldMk cId="0" sldId="257"/>
            <ac:spMk id="2" creationId="{290E3B15-1899-43E6-A2ED-34F2749D818B}"/>
          </ac:spMkLst>
        </pc:spChg>
        <pc:spChg chg="mod">
          <ac:chgData name="Larmie, Molly R" userId="3aed521a-7077-475e-b537-67da507ad75a" providerId="ADAL" clId="{E5AE94B6-82DD-42CF-A31A-2C2CA3B8A83F}" dt="2021-10-07T23:58:04.117" v="9" actId="1036"/>
          <ac:spMkLst>
            <pc:docMk/>
            <pc:sldMk cId="0" sldId="257"/>
            <ac:spMk id="146" creationId="{00000000-0000-0000-0000-000000000000}"/>
          </ac:spMkLst>
        </pc:spChg>
      </pc:sldChg>
      <pc:sldChg chg="delSp modSp mod">
        <pc:chgData name="Larmie, Molly R" userId="3aed521a-7077-475e-b537-67da507ad75a" providerId="ADAL" clId="{E5AE94B6-82DD-42CF-A31A-2C2CA3B8A83F}" dt="2022-01-14T23:18:44.812" v="515" actId="962"/>
        <pc:sldMkLst>
          <pc:docMk/>
          <pc:sldMk cId="0" sldId="258"/>
        </pc:sldMkLst>
        <pc:spChg chg="mod">
          <ac:chgData name="Larmie, Molly R" userId="3aed521a-7077-475e-b537-67da507ad75a" providerId="ADAL" clId="{E5AE94B6-82DD-42CF-A31A-2C2CA3B8A83F}" dt="2021-10-07T23:59:43.448" v="53" actId="1036"/>
          <ac:spMkLst>
            <pc:docMk/>
            <pc:sldMk cId="0" sldId="258"/>
            <ac:spMk id="2" creationId="{D99986AA-3172-4AC6-96B1-2306785340A1}"/>
          </ac:spMkLst>
        </pc:spChg>
        <pc:spChg chg="mod ord">
          <ac:chgData name="Larmie, Molly R" userId="3aed521a-7077-475e-b537-67da507ad75a" providerId="ADAL" clId="{E5AE94B6-82DD-42CF-A31A-2C2CA3B8A83F}" dt="2022-01-14T23:17:17.399" v="277"/>
          <ac:spMkLst>
            <pc:docMk/>
            <pc:sldMk cId="0" sldId="258"/>
            <ac:spMk id="158" creationId="{00000000-0000-0000-0000-000000000000}"/>
          </ac:spMkLst>
        </pc:spChg>
        <pc:spChg chg="mod topLvl">
          <ac:chgData name="Larmie, Molly R" userId="3aed521a-7077-475e-b537-67da507ad75a" providerId="ADAL" clId="{E5AE94B6-82DD-42CF-A31A-2C2CA3B8A83F}" dt="2022-01-14T23:17:46.105" v="279" actId="165"/>
          <ac:spMkLst>
            <pc:docMk/>
            <pc:sldMk cId="0" sldId="258"/>
            <ac:spMk id="168" creationId="{00000000-0000-0000-0000-000000000000}"/>
          </ac:spMkLst>
        </pc:spChg>
        <pc:grpChg chg="del mod">
          <ac:chgData name="Larmie, Molly R" userId="3aed521a-7077-475e-b537-67da507ad75a" providerId="ADAL" clId="{E5AE94B6-82DD-42CF-A31A-2C2CA3B8A83F}" dt="2022-01-14T23:17:46.105" v="279" actId="165"/>
          <ac:grpSpMkLst>
            <pc:docMk/>
            <pc:sldMk cId="0" sldId="258"/>
            <ac:grpSpMk id="166" creationId="{00000000-0000-0000-0000-000000000000}"/>
          </ac:grpSpMkLst>
        </pc:grpChg>
        <pc:picChg chg="mod topLvl">
          <ac:chgData name="Larmie, Molly R" userId="3aed521a-7077-475e-b537-67da507ad75a" providerId="ADAL" clId="{E5AE94B6-82DD-42CF-A31A-2C2CA3B8A83F}" dt="2022-01-14T23:18:44.812" v="515" actId="962"/>
          <ac:picMkLst>
            <pc:docMk/>
            <pc:sldMk cId="0" sldId="258"/>
            <ac:picMk id="167" creationId="{00000000-0000-0000-0000-000000000000}"/>
          </ac:picMkLst>
        </pc:picChg>
      </pc:sldChg>
      <pc:sldChg chg="modSp mod">
        <pc:chgData name="Larmie, Molly R" userId="3aed521a-7077-475e-b537-67da507ad75a" providerId="ADAL" clId="{E5AE94B6-82DD-42CF-A31A-2C2CA3B8A83F}" dt="2022-01-10T04:48:51.785" v="227"/>
        <pc:sldMkLst>
          <pc:docMk/>
          <pc:sldMk cId="0" sldId="259"/>
        </pc:sldMkLst>
        <pc:spChg chg="mod">
          <ac:chgData name="Larmie, Molly R" userId="3aed521a-7077-475e-b537-67da507ad75a" providerId="ADAL" clId="{E5AE94B6-82DD-42CF-A31A-2C2CA3B8A83F}" dt="2021-10-08T00:00:01.662" v="54" actId="14100"/>
          <ac:spMkLst>
            <pc:docMk/>
            <pc:sldMk cId="0" sldId="259"/>
            <ac:spMk id="2" creationId="{17E592DA-F03D-4D29-AF6D-1974EBB948C0}"/>
          </ac:spMkLst>
        </pc:spChg>
        <pc:spChg chg="mod">
          <ac:chgData name="Larmie, Molly R" userId="3aed521a-7077-475e-b537-67da507ad75a" providerId="ADAL" clId="{E5AE94B6-82DD-42CF-A31A-2C2CA3B8A83F}" dt="2022-01-10T04:48:51.785" v="227"/>
          <ac:spMkLst>
            <pc:docMk/>
            <pc:sldMk cId="0" sldId="259"/>
            <ac:spMk id="182" creationId="{00000000-0000-0000-0000-000000000000}"/>
          </ac:spMkLst>
        </pc:spChg>
      </pc:sldChg>
      <pc:sldChg chg="addSp modSp mod setBg">
        <pc:chgData name="Larmie, Molly R" userId="3aed521a-7077-475e-b537-67da507ad75a" providerId="ADAL" clId="{E5AE94B6-82DD-42CF-A31A-2C2CA3B8A83F}" dt="2022-02-07T20:15:39.507" v="810" actId="1076"/>
        <pc:sldMkLst>
          <pc:docMk/>
          <pc:sldMk cId="0" sldId="260"/>
        </pc:sldMkLst>
        <pc:spChg chg="mod ord">
          <ac:chgData name="Larmie, Molly R" userId="3aed521a-7077-475e-b537-67da507ad75a" providerId="ADAL" clId="{E5AE94B6-82DD-42CF-A31A-2C2CA3B8A83F}" dt="2022-02-03T00:50:04.402" v="587" actId="113"/>
          <ac:spMkLst>
            <pc:docMk/>
            <pc:sldMk cId="0" sldId="260"/>
            <ac:spMk id="2" creationId="{9A9AE517-C6DC-4894-B37E-6663003DF12E}"/>
          </ac:spMkLst>
        </pc:spChg>
        <pc:spChg chg="add mod ord">
          <ac:chgData name="Larmie, Molly R" userId="3aed521a-7077-475e-b537-67da507ad75a" providerId="ADAL" clId="{E5AE94B6-82DD-42CF-A31A-2C2CA3B8A83F}" dt="2022-02-07T20:15:39.507" v="810" actId="1076"/>
          <ac:spMkLst>
            <pc:docMk/>
            <pc:sldMk cId="0" sldId="260"/>
            <ac:spMk id="12" creationId="{26B2ED84-5191-49B8-84B3-B1F8E18D00C1}"/>
          </ac:spMkLst>
        </pc:spChg>
        <pc:grpChg chg="ord">
          <ac:chgData name="Larmie, Molly R" userId="3aed521a-7077-475e-b537-67da507ad75a" providerId="ADAL" clId="{E5AE94B6-82DD-42CF-A31A-2C2CA3B8A83F}" dt="2022-02-03T00:51:22.032" v="595" actId="166"/>
          <ac:grpSpMkLst>
            <pc:docMk/>
            <pc:sldMk cId="0" sldId="260"/>
            <ac:grpSpMk id="193" creationId="{00000000-0000-0000-0000-000000000000}"/>
          </ac:grpSpMkLst>
        </pc:grpChg>
        <pc:picChg chg="mod ord modCrop">
          <ac:chgData name="Larmie, Molly R" userId="3aed521a-7077-475e-b537-67da507ad75a" providerId="ADAL" clId="{E5AE94B6-82DD-42CF-A31A-2C2CA3B8A83F}" dt="2022-02-07T20:08:36.958" v="746" actId="732"/>
          <ac:picMkLst>
            <pc:docMk/>
            <pc:sldMk cId="0" sldId="260"/>
            <ac:picMk id="187" creationId="{00000000-0000-0000-0000-000000000000}"/>
          </ac:picMkLst>
        </pc:picChg>
        <pc:picChg chg="ord">
          <ac:chgData name="Larmie, Molly R" userId="3aed521a-7077-475e-b537-67da507ad75a" providerId="ADAL" clId="{E5AE94B6-82DD-42CF-A31A-2C2CA3B8A83F}" dt="2022-02-03T00:52:28.164" v="603" actId="166"/>
          <ac:picMkLst>
            <pc:docMk/>
            <pc:sldMk cId="0" sldId="260"/>
            <ac:picMk id="198" creationId="{00000000-0000-0000-0000-000000000000}"/>
          </ac:picMkLst>
        </pc:picChg>
        <pc:cxnChg chg="mod">
          <ac:chgData name="Larmie, Molly R" userId="3aed521a-7077-475e-b537-67da507ad75a" providerId="ADAL" clId="{E5AE94B6-82DD-42CF-A31A-2C2CA3B8A83F}" dt="2022-02-07T20:08:31.383" v="745" actId="14100"/>
          <ac:cxnSpMkLst>
            <pc:docMk/>
            <pc:sldMk cId="0" sldId="260"/>
            <ac:cxnSpMk id="192" creationId="{00000000-0000-0000-0000-000000000000}"/>
          </ac:cxnSpMkLst>
        </pc:cxnChg>
      </pc:sldChg>
      <pc:sldChg chg="addSp modSp mod setBg">
        <pc:chgData name="Larmie, Molly R" userId="3aed521a-7077-475e-b537-67da507ad75a" providerId="ADAL" clId="{E5AE94B6-82DD-42CF-A31A-2C2CA3B8A83F}" dt="2022-02-07T20:15:34.962" v="809" actId="1076"/>
        <pc:sldMkLst>
          <pc:docMk/>
          <pc:sldMk cId="0" sldId="261"/>
        </pc:sldMkLst>
        <pc:spChg chg="mod">
          <ac:chgData name="Larmie, Molly R" userId="3aed521a-7077-475e-b537-67da507ad75a" providerId="ADAL" clId="{E5AE94B6-82DD-42CF-A31A-2C2CA3B8A83F}" dt="2022-02-07T20:09:34.662" v="760" actId="1036"/>
          <ac:spMkLst>
            <pc:docMk/>
            <pc:sldMk cId="0" sldId="261"/>
            <ac:spMk id="2" creationId="{DEE8857E-E4C4-49D9-A3D6-A8699D11124C}"/>
          </ac:spMkLst>
        </pc:spChg>
        <pc:spChg chg="add mod">
          <ac:chgData name="Larmie, Molly R" userId="3aed521a-7077-475e-b537-67da507ad75a" providerId="ADAL" clId="{E5AE94B6-82DD-42CF-A31A-2C2CA3B8A83F}" dt="2022-02-07T20:15:34.962" v="809" actId="1076"/>
          <ac:spMkLst>
            <pc:docMk/>
            <pc:sldMk cId="0" sldId="261"/>
            <ac:spMk id="12" creationId="{5C36AC99-A4D4-4B8C-9632-F12B2CAD72F3}"/>
          </ac:spMkLst>
        </pc:spChg>
        <pc:spChg chg="ord">
          <ac:chgData name="Larmie, Molly R" userId="3aed521a-7077-475e-b537-67da507ad75a" providerId="ADAL" clId="{E5AE94B6-82DD-42CF-A31A-2C2CA3B8A83F}" dt="2022-01-14T23:20:12.752" v="521"/>
          <ac:spMkLst>
            <pc:docMk/>
            <pc:sldMk cId="0" sldId="261"/>
            <ac:spMk id="210" creationId="{00000000-0000-0000-0000-000000000000}"/>
          </ac:spMkLst>
        </pc:spChg>
        <pc:grpChg chg="ord">
          <ac:chgData name="Larmie, Molly R" userId="3aed521a-7077-475e-b537-67da507ad75a" providerId="ADAL" clId="{E5AE94B6-82DD-42CF-A31A-2C2CA3B8A83F}" dt="2022-02-03T00:51:28.210" v="596" actId="166"/>
          <ac:grpSpMkLst>
            <pc:docMk/>
            <pc:sldMk cId="0" sldId="261"/>
            <ac:grpSpMk id="204" creationId="{00000000-0000-0000-0000-000000000000}"/>
          </ac:grpSpMkLst>
        </pc:grpChg>
        <pc:picChg chg="mod modCrop">
          <ac:chgData name="Larmie, Molly R" userId="3aed521a-7077-475e-b537-67da507ad75a" providerId="ADAL" clId="{E5AE94B6-82DD-42CF-A31A-2C2CA3B8A83F}" dt="2022-02-07T20:10:01.015" v="764" actId="732"/>
          <ac:picMkLst>
            <pc:docMk/>
            <pc:sldMk cId="0" sldId="261"/>
            <ac:picMk id="203" creationId="{00000000-0000-0000-0000-000000000000}"/>
          </ac:picMkLst>
        </pc:picChg>
        <pc:cxnChg chg="mod">
          <ac:chgData name="Larmie, Molly R" userId="3aed521a-7077-475e-b537-67da507ad75a" providerId="ADAL" clId="{E5AE94B6-82DD-42CF-A31A-2C2CA3B8A83F}" dt="2022-02-07T20:09:21.143" v="756" actId="14100"/>
          <ac:cxnSpMkLst>
            <pc:docMk/>
            <pc:sldMk cId="0" sldId="261"/>
            <ac:cxnSpMk id="214" creationId="{00000000-0000-0000-0000-000000000000}"/>
          </ac:cxnSpMkLst>
        </pc:cxnChg>
      </pc:sldChg>
      <pc:sldChg chg="addSp modSp mod setBg">
        <pc:chgData name="Larmie, Molly R" userId="3aed521a-7077-475e-b537-67da507ad75a" providerId="ADAL" clId="{E5AE94B6-82DD-42CF-A31A-2C2CA3B8A83F}" dt="2022-02-07T20:15:52.435" v="811" actId="1076"/>
        <pc:sldMkLst>
          <pc:docMk/>
          <pc:sldMk cId="0" sldId="262"/>
        </pc:sldMkLst>
        <pc:spChg chg="mod">
          <ac:chgData name="Larmie, Molly R" userId="3aed521a-7077-475e-b537-67da507ad75a" providerId="ADAL" clId="{E5AE94B6-82DD-42CF-A31A-2C2CA3B8A83F}" dt="2022-02-03T00:50:11.588" v="589" actId="207"/>
          <ac:spMkLst>
            <pc:docMk/>
            <pc:sldMk cId="0" sldId="262"/>
            <ac:spMk id="2" creationId="{05A51563-CD22-4AC3-86F0-7A9A5507D1B9}"/>
          </ac:spMkLst>
        </pc:spChg>
        <pc:spChg chg="add mod">
          <ac:chgData name="Larmie, Molly R" userId="3aed521a-7077-475e-b537-67da507ad75a" providerId="ADAL" clId="{E5AE94B6-82DD-42CF-A31A-2C2CA3B8A83F}" dt="2022-02-07T20:15:52.435" v="811" actId="1076"/>
          <ac:spMkLst>
            <pc:docMk/>
            <pc:sldMk cId="0" sldId="262"/>
            <ac:spMk id="12" creationId="{F71000EC-5F11-4593-8228-58BA84E48866}"/>
          </ac:spMkLst>
        </pc:spChg>
        <pc:spChg chg="ord">
          <ac:chgData name="Larmie, Molly R" userId="3aed521a-7077-475e-b537-67da507ad75a" providerId="ADAL" clId="{E5AE94B6-82DD-42CF-A31A-2C2CA3B8A83F}" dt="2022-01-14T23:20:28.919" v="523"/>
          <ac:spMkLst>
            <pc:docMk/>
            <pc:sldMk cId="0" sldId="262"/>
            <ac:spMk id="226" creationId="{00000000-0000-0000-0000-000000000000}"/>
          </ac:spMkLst>
        </pc:spChg>
        <pc:grpChg chg="ord">
          <ac:chgData name="Larmie, Molly R" userId="3aed521a-7077-475e-b537-67da507ad75a" providerId="ADAL" clId="{E5AE94B6-82DD-42CF-A31A-2C2CA3B8A83F}" dt="2022-02-03T00:51:34.833" v="597" actId="166"/>
          <ac:grpSpMkLst>
            <pc:docMk/>
            <pc:sldMk cId="0" sldId="262"/>
            <ac:grpSpMk id="220" creationId="{00000000-0000-0000-0000-000000000000}"/>
          </ac:grpSpMkLst>
        </pc:grpChg>
        <pc:picChg chg="mod modCrop">
          <ac:chgData name="Larmie, Molly R" userId="3aed521a-7077-475e-b537-67da507ad75a" providerId="ADAL" clId="{E5AE94B6-82DD-42CF-A31A-2C2CA3B8A83F}" dt="2022-02-07T20:11:39.543" v="791" actId="1076"/>
          <ac:picMkLst>
            <pc:docMk/>
            <pc:sldMk cId="0" sldId="262"/>
            <ac:picMk id="219" creationId="{00000000-0000-0000-0000-000000000000}"/>
          </ac:picMkLst>
        </pc:picChg>
        <pc:cxnChg chg="mod">
          <ac:chgData name="Larmie, Molly R" userId="3aed521a-7077-475e-b537-67da507ad75a" providerId="ADAL" clId="{E5AE94B6-82DD-42CF-A31A-2C2CA3B8A83F}" dt="2022-02-07T20:11:48.055" v="794" actId="1035"/>
          <ac:cxnSpMkLst>
            <pc:docMk/>
            <pc:sldMk cId="0" sldId="262"/>
            <ac:cxnSpMk id="229" creationId="{00000000-0000-0000-0000-000000000000}"/>
          </ac:cxnSpMkLst>
        </pc:cxnChg>
      </pc:sldChg>
      <pc:sldChg chg="addSp modSp mod setBg">
        <pc:chgData name="Larmie, Molly R" userId="3aed521a-7077-475e-b537-67da507ad75a" providerId="ADAL" clId="{E5AE94B6-82DD-42CF-A31A-2C2CA3B8A83F}" dt="2022-02-07T20:15:58.178" v="812" actId="1076"/>
        <pc:sldMkLst>
          <pc:docMk/>
          <pc:sldMk cId="0" sldId="263"/>
        </pc:sldMkLst>
        <pc:spChg chg="mod">
          <ac:chgData name="Larmie, Molly R" userId="3aed521a-7077-475e-b537-67da507ad75a" providerId="ADAL" clId="{E5AE94B6-82DD-42CF-A31A-2C2CA3B8A83F}" dt="2022-02-07T20:11:06.280" v="776" actId="1036"/>
          <ac:spMkLst>
            <pc:docMk/>
            <pc:sldMk cId="0" sldId="263"/>
            <ac:spMk id="2" creationId="{570D9BA0-709E-4ACE-81FE-E521AE78064B}"/>
          </ac:spMkLst>
        </pc:spChg>
        <pc:spChg chg="add mod">
          <ac:chgData name="Larmie, Molly R" userId="3aed521a-7077-475e-b537-67da507ad75a" providerId="ADAL" clId="{E5AE94B6-82DD-42CF-A31A-2C2CA3B8A83F}" dt="2022-02-07T20:15:58.178" v="812" actId="1076"/>
          <ac:spMkLst>
            <pc:docMk/>
            <pc:sldMk cId="0" sldId="263"/>
            <ac:spMk id="12" creationId="{3EA490DE-64BB-4A23-AB36-1D7908DB59A6}"/>
          </ac:spMkLst>
        </pc:spChg>
        <pc:spChg chg="ord">
          <ac:chgData name="Larmie, Molly R" userId="3aed521a-7077-475e-b537-67da507ad75a" providerId="ADAL" clId="{E5AE94B6-82DD-42CF-A31A-2C2CA3B8A83F}" dt="2022-01-14T23:21:05.290" v="526"/>
          <ac:spMkLst>
            <pc:docMk/>
            <pc:sldMk cId="0" sldId="263"/>
            <ac:spMk id="241" creationId="{00000000-0000-0000-0000-000000000000}"/>
          </ac:spMkLst>
        </pc:spChg>
        <pc:grpChg chg="ord">
          <ac:chgData name="Larmie, Molly R" userId="3aed521a-7077-475e-b537-67da507ad75a" providerId="ADAL" clId="{E5AE94B6-82DD-42CF-A31A-2C2CA3B8A83F}" dt="2022-02-03T00:51:39.483" v="598" actId="166"/>
          <ac:grpSpMkLst>
            <pc:docMk/>
            <pc:sldMk cId="0" sldId="263"/>
            <ac:grpSpMk id="235" creationId="{00000000-0000-0000-0000-000000000000}"/>
          </ac:grpSpMkLst>
        </pc:grpChg>
        <pc:picChg chg="mod modCrop">
          <ac:chgData name="Larmie, Molly R" userId="3aed521a-7077-475e-b537-67da507ad75a" providerId="ADAL" clId="{E5AE94B6-82DD-42CF-A31A-2C2CA3B8A83F}" dt="2022-02-07T20:14:27.370" v="795" actId="1036"/>
          <ac:picMkLst>
            <pc:docMk/>
            <pc:sldMk cId="0" sldId="263"/>
            <ac:picMk id="234" creationId="{00000000-0000-0000-0000-000000000000}"/>
          </ac:picMkLst>
        </pc:picChg>
        <pc:cxnChg chg="mod">
          <ac:chgData name="Larmie, Molly R" userId="3aed521a-7077-475e-b537-67da507ad75a" providerId="ADAL" clId="{E5AE94B6-82DD-42CF-A31A-2C2CA3B8A83F}" dt="2022-02-07T20:11:33.735" v="790" actId="1037"/>
          <ac:cxnSpMkLst>
            <pc:docMk/>
            <pc:sldMk cId="0" sldId="263"/>
            <ac:cxnSpMk id="244" creationId="{00000000-0000-0000-0000-000000000000}"/>
          </ac:cxnSpMkLst>
        </pc:cxnChg>
      </pc:sldChg>
      <pc:sldChg chg="addSp modSp mod setBg">
        <pc:chgData name="Larmie, Molly R" userId="3aed521a-7077-475e-b537-67da507ad75a" providerId="ADAL" clId="{E5AE94B6-82DD-42CF-A31A-2C2CA3B8A83F}" dt="2022-02-07T20:16:02.595" v="813" actId="1076"/>
        <pc:sldMkLst>
          <pc:docMk/>
          <pc:sldMk cId="0" sldId="264"/>
        </pc:sldMkLst>
        <pc:spChg chg="mod">
          <ac:chgData name="Larmie, Molly R" userId="3aed521a-7077-475e-b537-67da507ad75a" providerId="ADAL" clId="{E5AE94B6-82DD-42CF-A31A-2C2CA3B8A83F}" dt="2022-02-07T20:15:20.355" v="807" actId="1076"/>
          <ac:spMkLst>
            <pc:docMk/>
            <pc:sldMk cId="0" sldId="264"/>
            <ac:spMk id="2" creationId="{1F9E3BF1-8542-4057-BB08-3DC3437E2DC5}"/>
          </ac:spMkLst>
        </pc:spChg>
        <pc:spChg chg="add mod">
          <ac:chgData name="Larmie, Molly R" userId="3aed521a-7077-475e-b537-67da507ad75a" providerId="ADAL" clId="{E5AE94B6-82DD-42CF-A31A-2C2CA3B8A83F}" dt="2022-02-07T20:16:02.595" v="813" actId="1076"/>
          <ac:spMkLst>
            <pc:docMk/>
            <pc:sldMk cId="0" sldId="264"/>
            <ac:spMk id="11" creationId="{71F168FB-9328-46D1-8EA1-D68FE04D0A66}"/>
          </ac:spMkLst>
        </pc:spChg>
        <pc:spChg chg="ord">
          <ac:chgData name="Larmie, Molly R" userId="3aed521a-7077-475e-b537-67da507ad75a" providerId="ADAL" clId="{E5AE94B6-82DD-42CF-A31A-2C2CA3B8A83F}" dt="2022-01-14T23:21:41.400" v="529"/>
          <ac:spMkLst>
            <pc:docMk/>
            <pc:sldMk cId="0" sldId="264"/>
            <ac:spMk id="256" creationId="{00000000-0000-0000-0000-000000000000}"/>
          </ac:spMkLst>
        </pc:spChg>
        <pc:grpChg chg="ord">
          <ac:chgData name="Larmie, Molly R" userId="3aed521a-7077-475e-b537-67da507ad75a" providerId="ADAL" clId="{E5AE94B6-82DD-42CF-A31A-2C2CA3B8A83F}" dt="2022-02-03T00:51:44.078" v="599" actId="166"/>
          <ac:grpSpMkLst>
            <pc:docMk/>
            <pc:sldMk cId="0" sldId="264"/>
            <ac:grpSpMk id="250" creationId="{00000000-0000-0000-0000-000000000000}"/>
          </ac:grpSpMkLst>
        </pc:grpChg>
        <pc:picChg chg="mod modCrop">
          <ac:chgData name="Larmie, Molly R" userId="3aed521a-7077-475e-b537-67da507ad75a" providerId="ADAL" clId="{E5AE94B6-82DD-42CF-A31A-2C2CA3B8A83F}" dt="2022-02-07T20:15:01.771" v="802" actId="1076"/>
          <ac:picMkLst>
            <pc:docMk/>
            <pc:sldMk cId="0" sldId="264"/>
            <ac:picMk id="249" creationId="{00000000-0000-0000-0000-000000000000}"/>
          </ac:picMkLst>
        </pc:picChg>
      </pc:sldChg>
      <pc:sldChg chg="addSp modSp mod setBg">
        <pc:chgData name="Larmie, Molly R" userId="3aed521a-7077-475e-b537-67da507ad75a" providerId="ADAL" clId="{E5AE94B6-82DD-42CF-A31A-2C2CA3B8A83F}" dt="2022-02-07T20:46:02.272" v="872" actId="20577"/>
        <pc:sldMkLst>
          <pc:docMk/>
          <pc:sldMk cId="0" sldId="265"/>
        </pc:sldMkLst>
        <pc:spChg chg="mod">
          <ac:chgData name="Larmie, Molly R" userId="3aed521a-7077-475e-b537-67da507ad75a" providerId="ADAL" clId="{E5AE94B6-82DD-42CF-A31A-2C2CA3B8A83F}" dt="2022-02-07T20:46:02.272" v="872" actId="20577"/>
          <ac:spMkLst>
            <pc:docMk/>
            <pc:sldMk cId="0" sldId="265"/>
            <ac:spMk id="2" creationId="{D1776982-6FCC-49F9-8F45-22322F235101}"/>
          </ac:spMkLst>
        </pc:spChg>
        <pc:spChg chg="add mod">
          <ac:chgData name="Larmie, Molly R" userId="3aed521a-7077-475e-b537-67da507ad75a" providerId="ADAL" clId="{E5AE94B6-82DD-42CF-A31A-2C2CA3B8A83F}" dt="2022-02-07T20:17:03.844" v="840" actId="1076"/>
          <ac:spMkLst>
            <pc:docMk/>
            <pc:sldMk cId="0" sldId="265"/>
            <ac:spMk id="12" creationId="{B1B8AB55-3220-4248-919D-0A3D06DB8E49}"/>
          </ac:spMkLst>
        </pc:spChg>
        <pc:spChg chg="ord">
          <ac:chgData name="Larmie, Molly R" userId="3aed521a-7077-475e-b537-67da507ad75a" providerId="ADAL" clId="{E5AE94B6-82DD-42CF-A31A-2C2CA3B8A83F}" dt="2022-01-14T23:21:57.539" v="531"/>
          <ac:spMkLst>
            <pc:docMk/>
            <pc:sldMk cId="0" sldId="265"/>
            <ac:spMk id="269" creationId="{00000000-0000-0000-0000-000000000000}"/>
          </ac:spMkLst>
        </pc:spChg>
        <pc:grpChg chg="ord">
          <ac:chgData name="Larmie, Molly R" userId="3aed521a-7077-475e-b537-67da507ad75a" providerId="ADAL" clId="{E5AE94B6-82DD-42CF-A31A-2C2CA3B8A83F}" dt="2022-02-03T00:51:48.404" v="600" actId="166"/>
          <ac:grpSpMkLst>
            <pc:docMk/>
            <pc:sldMk cId="0" sldId="265"/>
            <ac:grpSpMk id="263" creationId="{00000000-0000-0000-0000-000000000000}"/>
          </ac:grpSpMkLst>
        </pc:grpChg>
        <pc:picChg chg="mod modCrop">
          <ac:chgData name="Larmie, Molly R" userId="3aed521a-7077-475e-b537-67da507ad75a" providerId="ADAL" clId="{E5AE94B6-82DD-42CF-A31A-2C2CA3B8A83F}" dt="2022-02-07T20:18:08.733" v="857" actId="1076"/>
          <ac:picMkLst>
            <pc:docMk/>
            <pc:sldMk cId="0" sldId="265"/>
            <ac:picMk id="262" creationId="{00000000-0000-0000-0000-000000000000}"/>
          </ac:picMkLst>
        </pc:picChg>
        <pc:cxnChg chg="mod">
          <ac:chgData name="Larmie, Molly R" userId="3aed521a-7077-475e-b537-67da507ad75a" providerId="ADAL" clId="{E5AE94B6-82DD-42CF-A31A-2C2CA3B8A83F}" dt="2022-02-07T20:18:22.534" v="861" actId="14100"/>
          <ac:cxnSpMkLst>
            <pc:docMk/>
            <pc:sldMk cId="0" sldId="265"/>
            <ac:cxnSpMk id="272" creationId="{00000000-0000-0000-0000-000000000000}"/>
          </ac:cxnSpMkLst>
        </pc:cxnChg>
      </pc:sldChg>
      <pc:sldChg chg="addSp modSp mod setBg">
        <pc:chgData name="Larmie, Molly R" userId="3aed521a-7077-475e-b537-67da507ad75a" providerId="ADAL" clId="{E5AE94B6-82DD-42CF-A31A-2C2CA3B8A83F}" dt="2022-02-07T20:18:34.100" v="864" actId="14100"/>
        <pc:sldMkLst>
          <pc:docMk/>
          <pc:sldMk cId="0" sldId="266"/>
        </pc:sldMkLst>
        <pc:spChg chg="mod">
          <ac:chgData name="Larmie, Molly R" userId="3aed521a-7077-475e-b537-67da507ad75a" providerId="ADAL" clId="{E5AE94B6-82DD-42CF-A31A-2C2CA3B8A83F}" dt="2022-02-07T20:17:49.036" v="854" actId="1035"/>
          <ac:spMkLst>
            <pc:docMk/>
            <pc:sldMk cId="0" sldId="266"/>
            <ac:spMk id="2" creationId="{C8897373-1701-46D5-A0FB-51EF99699B08}"/>
          </ac:spMkLst>
        </pc:spChg>
        <pc:spChg chg="add mod">
          <ac:chgData name="Larmie, Molly R" userId="3aed521a-7077-475e-b537-67da507ad75a" providerId="ADAL" clId="{E5AE94B6-82DD-42CF-A31A-2C2CA3B8A83F}" dt="2022-02-07T20:17:43.005" v="844" actId="1076"/>
          <ac:spMkLst>
            <pc:docMk/>
            <pc:sldMk cId="0" sldId="266"/>
            <ac:spMk id="12" creationId="{E58F6486-E558-4AED-A0D8-E916C07BBC63}"/>
          </ac:spMkLst>
        </pc:spChg>
        <pc:spChg chg="ord">
          <ac:chgData name="Larmie, Molly R" userId="3aed521a-7077-475e-b537-67da507ad75a" providerId="ADAL" clId="{E5AE94B6-82DD-42CF-A31A-2C2CA3B8A83F}" dt="2022-01-14T23:22:58.664" v="549"/>
          <ac:spMkLst>
            <pc:docMk/>
            <pc:sldMk cId="0" sldId="266"/>
            <ac:spMk id="278" creationId="{00000000-0000-0000-0000-000000000000}"/>
          </ac:spMkLst>
        </pc:spChg>
        <pc:grpChg chg="ord">
          <ac:chgData name="Larmie, Molly R" userId="3aed521a-7077-475e-b537-67da507ad75a" providerId="ADAL" clId="{E5AE94B6-82DD-42CF-A31A-2C2CA3B8A83F}" dt="2022-02-03T00:52:40.469" v="607" actId="166"/>
          <ac:grpSpMkLst>
            <pc:docMk/>
            <pc:sldMk cId="0" sldId="266"/>
            <ac:grpSpMk id="282" creationId="{00000000-0000-0000-0000-000000000000}"/>
          </ac:grpSpMkLst>
        </pc:grpChg>
        <pc:picChg chg="mod ord modCrop">
          <ac:chgData name="Larmie, Molly R" userId="3aed521a-7077-475e-b537-67da507ad75a" providerId="ADAL" clId="{E5AE94B6-82DD-42CF-A31A-2C2CA3B8A83F}" dt="2022-02-07T20:18:04.733" v="856" actId="1076"/>
          <ac:picMkLst>
            <pc:docMk/>
            <pc:sldMk cId="0" sldId="266"/>
            <ac:picMk id="277" creationId="{00000000-0000-0000-0000-000000000000}"/>
          </ac:picMkLst>
        </pc:picChg>
        <pc:picChg chg="ord">
          <ac:chgData name="Larmie, Molly R" userId="3aed521a-7077-475e-b537-67da507ad75a" providerId="ADAL" clId="{E5AE94B6-82DD-42CF-A31A-2C2CA3B8A83F}" dt="2022-02-03T00:52:37.249" v="606" actId="166"/>
          <ac:picMkLst>
            <pc:docMk/>
            <pc:sldMk cId="0" sldId="266"/>
            <ac:picMk id="284" creationId="{00000000-0000-0000-0000-000000000000}"/>
          </ac:picMkLst>
        </pc:picChg>
        <pc:cxnChg chg="mod">
          <ac:chgData name="Larmie, Molly R" userId="3aed521a-7077-475e-b537-67da507ad75a" providerId="ADAL" clId="{E5AE94B6-82DD-42CF-A31A-2C2CA3B8A83F}" dt="2022-02-07T20:18:34.100" v="864" actId="14100"/>
          <ac:cxnSpMkLst>
            <pc:docMk/>
            <pc:sldMk cId="0" sldId="266"/>
            <ac:cxnSpMk id="281" creationId="{00000000-0000-0000-0000-000000000000}"/>
          </ac:cxnSpMkLst>
        </pc:cxnChg>
      </pc:sldChg>
      <pc:sldChg chg="addSp modSp mod">
        <pc:chgData name="Larmie, Molly R" userId="3aed521a-7077-475e-b537-67da507ad75a" providerId="ADAL" clId="{E5AE94B6-82DD-42CF-A31A-2C2CA3B8A83F}" dt="2022-02-07T20:48:10.505" v="916" actId="1036"/>
        <pc:sldMkLst>
          <pc:docMk/>
          <pc:sldMk cId="0" sldId="267"/>
        </pc:sldMkLst>
        <pc:spChg chg="mod">
          <ac:chgData name="Larmie, Molly R" userId="3aed521a-7077-475e-b537-67da507ad75a" providerId="ADAL" clId="{E5AE94B6-82DD-42CF-A31A-2C2CA3B8A83F}" dt="2022-02-07T20:48:10.505" v="916" actId="1036"/>
          <ac:spMkLst>
            <pc:docMk/>
            <pc:sldMk cId="0" sldId="267"/>
            <ac:spMk id="2" creationId="{DB0CEFBE-4A25-4115-ABF5-6BDDBAB8EF1B}"/>
          </ac:spMkLst>
        </pc:spChg>
        <pc:spChg chg="add mod">
          <ac:chgData name="Larmie, Molly R" userId="3aed521a-7077-475e-b537-67da507ad75a" providerId="ADAL" clId="{E5AE94B6-82DD-42CF-A31A-2C2CA3B8A83F}" dt="2021-10-08T00:01:20.040" v="58" actId="571"/>
          <ac:spMkLst>
            <pc:docMk/>
            <pc:sldMk cId="0" sldId="267"/>
            <ac:spMk id="13" creationId="{72853D35-4A8A-4743-A990-BEDD4B700C32}"/>
          </ac:spMkLst>
        </pc:spChg>
        <pc:spChg chg="add mod">
          <ac:chgData name="Larmie, Molly R" userId="3aed521a-7077-475e-b537-67da507ad75a" providerId="ADAL" clId="{E5AE94B6-82DD-42CF-A31A-2C2CA3B8A83F}" dt="2021-10-08T00:01:20.040" v="58" actId="571"/>
          <ac:spMkLst>
            <pc:docMk/>
            <pc:sldMk cId="0" sldId="267"/>
            <ac:spMk id="14" creationId="{2762BF9D-49A5-4B83-B3B0-6A3BEE801B7C}"/>
          </ac:spMkLst>
        </pc:spChg>
        <pc:spChg chg="mod">
          <ac:chgData name="Larmie, Molly R" userId="3aed521a-7077-475e-b537-67da507ad75a" providerId="ADAL" clId="{E5AE94B6-82DD-42CF-A31A-2C2CA3B8A83F}" dt="2022-02-07T20:48:10.505" v="916" actId="1036"/>
          <ac:spMkLst>
            <pc:docMk/>
            <pc:sldMk cId="0" sldId="267"/>
            <ac:spMk id="292" creationId="{00000000-0000-0000-0000-000000000000}"/>
          </ac:spMkLst>
        </pc:spChg>
        <pc:spChg chg="mod">
          <ac:chgData name="Larmie, Molly R" userId="3aed521a-7077-475e-b537-67da507ad75a" providerId="ADAL" clId="{E5AE94B6-82DD-42CF-A31A-2C2CA3B8A83F}" dt="2022-01-10T04:49:17.608" v="228"/>
          <ac:spMkLst>
            <pc:docMk/>
            <pc:sldMk cId="0" sldId="267"/>
            <ac:spMk id="301" creationId="{00000000-0000-0000-0000-000000000000}"/>
          </ac:spMkLst>
        </pc:spChg>
      </pc:sldChg>
      <pc:sldChg chg="addSp delSp modSp del mod">
        <pc:chgData name="Larmie, Molly R" userId="3aed521a-7077-475e-b537-67da507ad75a" providerId="ADAL" clId="{E5AE94B6-82DD-42CF-A31A-2C2CA3B8A83F}" dt="2022-02-07T20:47:00.510" v="880" actId="47"/>
        <pc:sldMkLst>
          <pc:docMk/>
          <pc:sldMk cId="0" sldId="268"/>
        </pc:sldMkLst>
        <pc:spChg chg="mod">
          <ac:chgData name="Larmie, Molly R" userId="3aed521a-7077-475e-b537-67da507ad75a" providerId="ADAL" clId="{E5AE94B6-82DD-42CF-A31A-2C2CA3B8A83F}" dt="2022-02-07T19:54:30.729" v="633" actId="20577"/>
          <ac:spMkLst>
            <pc:docMk/>
            <pc:sldMk cId="0" sldId="268"/>
            <ac:spMk id="3" creationId="{EB3C8003-8CBA-41B0-B67C-2C154B97E4CA}"/>
          </ac:spMkLst>
        </pc:spChg>
        <pc:spChg chg="add mod ord">
          <ac:chgData name="Larmie, Molly R" userId="3aed521a-7077-475e-b537-67da507ad75a" providerId="ADAL" clId="{E5AE94B6-82DD-42CF-A31A-2C2CA3B8A83F}" dt="2022-02-07T20:44:22.333" v="865"/>
          <ac:spMkLst>
            <pc:docMk/>
            <pc:sldMk cId="0" sldId="268"/>
            <ac:spMk id="18" creationId="{1F8DB0C3-FB57-44C4-9F98-605B32F27844}"/>
          </ac:spMkLst>
        </pc:spChg>
        <pc:spChg chg="del mod ord">
          <ac:chgData name="Larmie, Molly R" userId="3aed521a-7077-475e-b537-67da507ad75a" providerId="ADAL" clId="{E5AE94B6-82DD-42CF-A31A-2C2CA3B8A83F}" dt="2022-02-07T19:54:14.872" v="626" actId="478"/>
          <ac:spMkLst>
            <pc:docMk/>
            <pc:sldMk cId="0" sldId="268"/>
            <ac:spMk id="306" creationId="{00000000-0000-0000-0000-000000000000}"/>
          </ac:spMkLst>
        </pc:spChg>
        <pc:spChg chg="del">
          <ac:chgData name="Larmie, Molly R" userId="3aed521a-7077-475e-b537-67da507ad75a" providerId="ADAL" clId="{E5AE94B6-82DD-42CF-A31A-2C2CA3B8A83F}" dt="2022-02-07T19:51:27.894" v="610" actId="478"/>
          <ac:spMkLst>
            <pc:docMk/>
            <pc:sldMk cId="0" sldId="268"/>
            <ac:spMk id="318" creationId="{00000000-0000-0000-0000-000000000000}"/>
          </ac:spMkLst>
        </pc:spChg>
        <pc:spChg chg="del">
          <ac:chgData name="Larmie, Molly R" userId="3aed521a-7077-475e-b537-67da507ad75a" providerId="ADAL" clId="{E5AE94B6-82DD-42CF-A31A-2C2CA3B8A83F}" dt="2022-02-07T19:51:29.974" v="611" actId="478"/>
          <ac:spMkLst>
            <pc:docMk/>
            <pc:sldMk cId="0" sldId="268"/>
            <ac:spMk id="319" creationId="{00000000-0000-0000-0000-000000000000}"/>
          </ac:spMkLst>
        </pc:spChg>
        <pc:spChg chg="del">
          <ac:chgData name="Larmie, Molly R" userId="3aed521a-7077-475e-b537-67da507ad75a" providerId="ADAL" clId="{E5AE94B6-82DD-42CF-A31A-2C2CA3B8A83F}" dt="2022-02-07T19:51:31.367" v="612" actId="478"/>
          <ac:spMkLst>
            <pc:docMk/>
            <pc:sldMk cId="0" sldId="268"/>
            <ac:spMk id="320" creationId="{00000000-0000-0000-0000-000000000000}"/>
          </ac:spMkLst>
        </pc:spChg>
        <pc:spChg chg="del">
          <ac:chgData name="Larmie, Molly R" userId="3aed521a-7077-475e-b537-67da507ad75a" providerId="ADAL" clId="{E5AE94B6-82DD-42CF-A31A-2C2CA3B8A83F}" dt="2022-02-07T19:51:32.407" v="613" actId="478"/>
          <ac:spMkLst>
            <pc:docMk/>
            <pc:sldMk cId="0" sldId="268"/>
            <ac:spMk id="321" creationId="{00000000-0000-0000-0000-000000000000}"/>
          </ac:spMkLst>
        </pc:spChg>
        <pc:spChg chg="del">
          <ac:chgData name="Larmie, Molly R" userId="3aed521a-7077-475e-b537-67da507ad75a" providerId="ADAL" clId="{E5AE94B6-82DD-42CF-A31A-2C2CA3B8A83F}" dt="2022-02-07T19:51:33.861" v="614" actId="478"/>
          <ac:spMkLst>
            <pc:docMk/>
            <pc:sldMk cId="0" sldId="268"/>
            <ac:spMk id="322" creationId="{00000000-0000-0000-0000-000000000000}"/>
          </ac:spMkLst>
        </pc:spChg>
        <pc:spChg chg="del">
          <ac:chgData name="Larmie, Molly R" userId="3aed521a-7077-475e-b537-67da507ad75a" providerId="ADAL" clId="{E5AE94B6-82DD-42CF-A31A-2C2CA3B8A83F}" dt="2022-02-07T19:51:26.393" v="609" actId="478"/>
          <ac:spMkLst>
            <pc:docMk/>
            <pc:sldMk cId="0" sldId="268"/>
            <ac:spMk id="323" creationId="{00000000-0000-0000-0000-000000000000}"/>
          </ac:spMkLst>
        </pc:spChg>
        <pc:grpChg chg="ord">
          <ac:chgData name="Larmie, Molly R" userId="3aed521a-7077-475e-b537-67da507ad75a" providerId="ADAL" clId="{E5AE94B6-82DD-42CF-A31A-2C2CA3B8A83F}" dt="2022-01-14T23:23:11.071" v="550"/>
          <ac:grpSpMkLst>
            <pc:docMk/>
            <pc:sldMk cId="0" sldId="268"/>
            <ac:grpSpMk id="307" creationId="{00000000-0000-0000-0000-000000000000}"/>
          </ac:grpSpMkLst>
        </pc:grpChg>
        <pc:picChg chg="mod">
          <ac:chgData name="Larmie, Molly R" userId="3aed521a-7077-475e-b537-67da507ad75a" providerId="ADAL" clId="{E5AE94B6-82DD-42CF-A31A-2C2CA3B8A83F}" dt="2022-02-07T20:44:59.227" v="866" actId="962"/>
          <ac:picMkLst>
            <pc:docMk/>
            <pc:sldMk cId="0" sldId="268"/>
            <ac:picMk id="317" creationId="{00000000-0000-0000-0000-000000000000}"/>
          </ac:picMkLst>
        </pc:picChg>
      </pc:sldChg>
      <pc:sldChg chg="modSp mod">
        <pc:chgData name="Larmie, Molly R" userId="3aed521a-7077-475e-b537-67da507ad75a" providerId="ADAL" clId="{E5AE94B6-82DD-42CF-A31A-2C2CA3B8A83F}" dt="2022-01-14T23:30:08.285" v="578" actId="13244"/>
        <pc:sldMkLst>
          <pc:docMk/>
          <pc:sldMk cId="0" sldId="271"/>
        </pc:sldMkLst>
        <pc:picChg chg="ord">
          <ac:chgData name="Larmie, Molly R" userId="3aed521a-7077-475e-b537-67da507ad75a" providerId="ADAL" clId="{E5AE94B6-82DD-42CF-A31A-2C2CA3B8A83F}" dt="2022-01-14T23:30:08.285" v="578" actId="13244"/>
          <ac:picMkLst>
            <pc:docMk/>
            <pc:sldMk cId="0" sldId="271"/>
            <ac:picMk id="363" creationId="{00000000-0000-0000-0000-000000000000}"/>
          </ac:picMkLst>
        </pc:picChg>
        <pc:picChg chg="ord">
          <ac:chgData name="Larmie, Molly R" userId="3aed521a-7077-475e-b537-67da507ad75a" providerId="ADAL" clId="{E5AE94B6-82DD-42CF-A31A-2C2CA3B8A83F}" dt="2022-01-14T23:24:32.792" v="561"/>
          <ac:picMkLst>
            <pc:docMk/>
            <pc:sldMk cId="0" sldId="271"/>
            <ac:picMk id="365" creationId="{00000000-0000-0000-0000-000000000000}"/>
          </ac:picMkLst>
        </pc:picChg>
      </pc:sldChg>
      <pc:sldChg chg="modSp mod">
        <pc:chgData name="Larmie, Molly R" userId="3aed521a-7077-475e-b537-67da507ad75a" providerId="ADAL" clId="{E5AE94B6-82DD-42CF-A31A-2C2CA3B8A83F}" dt="2022-01-14T23:29:37.271" v="576"/>
        <pc:sldMkLst>
          <pc:docMk/>
          <pc:sldMk cId="0" sldId="272"/>
        </pc:sldMkLst>
        <pc:spChg chg="mod">
          <ac:chgData name="Larmie, Molly R" userId="3aed521a-7077-475e-b537-67da507ad75a" providerId="ADAL" clId="{E5AE94B6-82DD-42CF-A31A-2C2CA3B8A83F}" dt="2022-01-14T23:25:33.914" v="566" actId="962"/>
          <ac:spMkLst>
            <pc:docMk/>
            <pc:sldMk cId="0" sldId="272"/>
            <ac:spMk id="373" creationId="{00000000-0000-0000-0000-000000000000}"/>
          </ac:spMkLst>
        </pc:spChg>
        <pc:spChg chg="ord">
          <ac:chgData name="Larmie, Molly R" userId="3aed521a-7077-475e-b537-67da507ad75a" providerId="ADAL" clId="{E5AE94B6-82DD-42CF-A31A-2C2CA3B8A83F}" dt="2022-01-14T23:29:37.271" v="576"/>
          <ac:spMkLst>
            <pc:docMk/>
            <pc:sldMk cId="0" sldId="272"/>
            <ac:spMk id="375" creationId="{00000000-0000-0000-0000-000000000000}"/>
          </ac:spMkLst>
        </pc:spChg>
        <pc:picChg chg="ord">
          <ac:chgData name="Larmie, Molly R" userId="3aed521a-7077-475e-b537-67da507ad75a" providerId="ADAL" clId="{E5AE94B6-82DD-42CF-A31A-2C2CA3B8A83F}" dt="2022-01-14T23:26:06.976" v="568"/>
          <ac:picMkLst>
            <pc:docMk/>
            <pc:sldMk cId="0" sldId="272"/>
            <ac:picMk id="374" creationId="{00000000-0000-0000-0000-000000000000}"/>
          </ac:picMkLst>
        </pc:picChg>
        <pc:picChg chg="ord">
          <ac:chgData name="Larmie, Molly R" userId="3aed521a-7077-475e-b537-67da507ad75a" providerId="ADAL" clId="{E5AE94B6-82DD-42CF-A31A-2C2CA3B8A83F}" dt="2022-01-14T23:26:19.327" v="570"/>
          <ac:picMkLst>
            <pc:docMk/>
            <pc:sldMk cId="0" sldId="272"/>
            <ac:picMk id="379" creationId="{00000000-0000-0000-0000-000000000000}"/>
          </ac:picMkLst>
        </pc:picChg>
      </pc:sldChg>
      <pc:sldChg chg="modSp mod">
        <pc:chgData name="Larmie, Molly R" userId="3aed521a-7077-475e-b537-67da507ad75a" providerId="ADAL" clId="{E5AE94B6-82DD-42CF-A31A-2C2CA3B8A83F}" dt="2022-01-14T23:26:43.114" v="571" actId="962"/>
        <pc:sldMkLst>
          <pc:docMk/>
          <pc:sldMk cId="0" sldId="273"/>
        </pc:sldMkLst>
        <pc:picChg chg="mod">
          <ac:chgData name="Larmie, Molly R" userId="3aed521a-7077-475e-b537-67da507ad75a" providerId="ADAL" clId="{E5AE94B6-82DD-42CF-A31A-2C2CA3B8A83F}" dt="2022-01-14T23:26:43.114" v="571" actId="962"/>
          <ac:picMkLst>
            <pc:docMk/>
            <pc:sldMk cId="0" sldId="273"/>
            <ac:picMk id="390" creationId="{00000000-0000-0000-0000-000000000000}"/>
          </ac:picMkLst>
        </pc:picChg>
      </pc:sldChg>
      <pc:sldChg chg="modSp mod">
        <pc:chgData name="Larmie, Molly R" userId="3aed521a-7077-475e-b537-67da507ad75a" providerId="ADAL" clId="{E5AE94B6-82DD-42CF-A31A-2C2CA3B8A83F}" dt="2022-01-14T23:31:45.001" v="581" actId="1076"/>
        <pc:sldMkLst>
          <pc:docMk/>
          <pc:sldMk cId="0" sldId="276"/>
        </pc:sldMkLst>
        <pc:spChg chg="mod">
          <ac:chgData name="Larmie, Molly R" userId="3aed521a-7077-475e-b537-67da507ad75a" providerId="ADAL" clId="{E5AE94B6-82DD-42CF-A31A-2C2CA3B8A83F}" dt="2022-01-14T23:31:45.001" v="581" actId="1076"/>
          <ac:spMkLst>
            <pc:docMk/>
            <pc:sldMk cId="0" sldId="276"/>
            <ac:spMk id="429" creationId="{00000000-0000-0000-0000-000000000000}"/>
          </ac:spMkLst>
        </pc:spChg>
      </pc:sldChg>
      <pc:sldChg chg="modSp mod">
        <pc:chgData name="Larmie, Molly R" userId="3aed521a-7077-475e-b537-67da507ad75a" providerId="ADAL" clId="{E5AE94B6-82DD-42CF-A31A-2C2CA3B8A83F}" dt="2022-01-14T23:32:37.053" v="584" actId="207"/>
        <pc:sldMkLst>
          <pc:docMk/>
          <pc:sldMk cId="0" sldId="277"/>
        </pc:sldMkLst>
        <pc:spChg chg="mod">
          <ac:chgData name="Larmie, Molly R" userId="3aed521a-7077-475e-b537-67da507ad75a" providerId="ADAL" clId="{E5AE94B6-82DD-42CF-A31A-2C2CA3B8A83F}" dt="2021-10-08T00:18:35.567" v="223" actId="14100"/>
          <ac:spMkLst>
            <pc:docMk/>
            <pc:sldMk cId="0" sldId="277"/>
            <ac:spMk id="2" creationId="{36504ADA-764D-4AF7-AC7C-CA70A5A9D5C2}"/>
          </ac:spMkLst>
        </pc:spChg>
        <pc:spChg chg="mod">
          <ac:chgData name="Larmie, Molly R" userId="3aed521a-7077-475e-b537-67da507ad75a" providerId="ADAL" clId="{E5AE94B6-82DD-42CF-A31A-2C2CA3B8A83F}" dt="2022-01-14T23:32:37.053" v="584" actId="207"/>
          <ac:spMkLst>
            <pc:docMk/>
            <pc:sldMk cId="0" sldId="277"/>
            <ac:spMk id="435" creationId="{00000000-0000-0000-0000-000000000000}"/>
          </ac:spMkLst>
        </pc:spChg>
        <pc:spChg chg="mod">
          <ac:chgData name="Larmie, Molly R" userId="3aed521a-7077-475e-b537-67da507ad75a" providerId="ADAL" clId="{E5AE94B6-82DD-42CF-A31A-2C2CA3B8A83F}" dt="2022-01-14T23:16:30.171" v="267"/>
          <ac:spMkLst>
            <pc:docMk/>
            <pc:sldMk cId="0" sldId="277"/>
            <ac:spMk id="440" creationId="{00000000-0000-0000-0000-000000000000}"/>
          </ac:spMkLst>
        </pc:spChg>
      </pc:sldChg>
      <pc:sldChg chg="modSp mod">
        <pc:chgData name="Larmie, Molly R" userId="3aed521a-7077-475e-b537-67da507ad75a" providerId="ADAL" clId="{E5AE94B6-82DD-42CF-A31A-2C2CA3B8A83F}" dt="2021-10-08T00:06:12.082" v="129" actId="14100"/>
        <pc:sldMkLst>
          <pc:docMk/>
          <pc:sldMk cId="0" sldId="282"/>
        </pc:sldMkLst>
        <pc:spChg chg="mod">
          <ac:chgData name="Larmie, Molly R" userId="3aed521a-7077-475e-b537-67da507ad75a" providerId="ADAL" clId="{E5AE94B6-82DD-42CF-A31A-2C2CA3B8A83F}" dt="2021-10-08T00:05:59.524" v="118" actId="1036"/>
          <ac:spMkLst>
            <pc:docMk/>
            <pc:sldMk cId="0" sldId="282"/>
            <ac:spMk id="2" creationId="{FC67A182-38C4-41BC-A6C3-6B04FC0F66D4}"/>
          </ac:spMkLst>
        </pc:spChg>
        <pc:spChg chg="mod">
          <ac:chgData name="Larmie, Molly R" userId="3aed521a-7077-475e-b537-67da507ad75a" providerId="ADAL" clId="{E5AE94B6-82DD-42CF-A31A-2C2CA3B8A83F}" dt="2021-10-08T00:06:12.082" v="129" actId="14100"/>
          <ac:spMkLst>
            <pc:docMk/>
            <pc:sldMk cId="0" sldId="282"/>
            <ac:spMk id="528" creationId="{00000000-0000-0000-0000-000000000000}"/>
          </ac:spMkLst>
        </pc:spChg>
        <pc:picChg chg="mod">
          <ac:chgData name="Larmie, Molly R" userId="3aed521a-7077-475e-b537-67da507ad75a" providerId="ADAL" clId="{E5AE94B6-82DD-42CF-A31A-2C2CA3B8A83F}" dt="2021-10-08T00:06:02.552" v="127" actId="1036"/>
          <ac:picMkLst>
            <pc:docMk/>
            <pc:sldMk cId="0" sldId="282"/>
            <ac:picMk id="526" creationId="{00000000-0000-0000-0000-000000000000}"/>
          </ac:picMkLst>
        </pc:picChg>
      </pc:sldChg>
      <pc:sldChg chg="modSp mod">
        <pc:chgData name="Larmie, Molly R" userId="3aed521a-7077-475e-b537-67da507ad75a" providerId="ADAL" clId="{E5AE94B6-82DD-42CF-A31A-2C2CA3B8A83F}" dt="2021-10-08T00:09:32.447" v="188" actId="14100"/>
        <pc:sldMkLst>
          <pc:docMk/>
          <pc:sldMk cId="0" sldId="285"/>
        </pc:sldMkLst>
        <pc:spChg chg="mod">
          <ac:chgData name="Larmie, Molly R" userId="3aed521a-7077-475e-b537-67da507ad75a" providerId="ADAL" clId="{E5AE94B6-82DD-42CF-A31A-2C2CA3B8A83F}" dt="2021-10-08T00:09:13.934" v="173" actId="1035"/>
          <ac:spMkLst>
            <pc:docMk/>
            <pc:sldMk cId="0" sldId="285"/>
            <ac:spMk id="2" creationId="{7AFEF573-FF0C-47C8-8A75-2E2796345CD5}"/>
          </ac:spMkLst>
        </pc:spChg>
        <pc:spChg chg="mod">
          <ac:chgData name="Larmie, Molly R" userId="3aed521a-7077-475e-b537-67da507ad75a" providerId="ADAL" clId="{E5AE94B6-82DD-42CF-A31A-2C2CA3B8A83F}" dt="2021-10-08T00:09:13.934" v="173" actId="1035"/>
          <ac:spMkLst>
            <pc:docMk/>
            <pc:sldMk cId="0" sldId="285"/>
            <ac:spMk id="563" creationId="{00000000-0000-0000-0000-000000000000}"/>
          </ac:spMkLst>
        </pc:spChg>
        <pc:spChg chg="mod">
          <ac:chgData name="Larmie, Molly R" userId="3aed521a-7077-475e-b537-67da507ad75a" providerId="ADAL" clId="{E5AE94B6-82DD-42CF-A31A-2C2CA3B8A83F}" dt="2021-10-08T00:09:32.447" v="188" actId="14100"/>
          <ac:spMkLst>
            <pc:docMk/>
            <pc:sldMk cId="0" sldId="285"/>
            <ac:spMk id="571" creationId="{00000000-0000-0000-0000-000000000000}"/>
          </ac:spMkLst>
        </pc:spChg>
        <pc:picChg chg="mod">
          <ac:chgData name="Larmie, Molly R" userId="3aed521a-7077-475e-b537-67da507ad75a" providerId="ADAL" clId="{E5AE94B6-82DD-42CF-A31A-2C2CA3B8A83F}" dt="2021-10-08T00:09:22.485" v="186" actId="1036"/>
          <ac:picMkLst>
            <pc:docMk/>
            <pc:sldMk cId="0" sldId="285"/>
            <ac:picMk id="564" creationId="{00000000-0000-0000-0000-000000000000}"/>
          </ac:picMkLst>
        </pc:picChg>
        <pc:picChg chg="mod">
          <ac:chgData name="Larmie, Molly R" userId="3aed521a-7077-475e-b537-67da507ad75a" providerId="ADAL" clId="{E5AE94B6-82DD-42CF-A31A-2C2CA3B8A83F}" dt="2021-10-08T00:09:22.485" v="186" actId="1036"/>
          <ac:picMkLst>
            <pc:docMk/>
            <pc:sldMk cId="0" sldId="285"/>
            <ac:picMk id="565" creationId="{00000000-0000-0000-0000-000000000000}"/>
          </ac:picMkLst>
        </pc:picChg>
      </pc:sldChg>
      <pc:sldChg chg="modSp mod">
        <pc:chgData name="Larmie, Molly R" userId="3aed521a-7077-475e-b537-67da507ad75a" providerId="ADAL" clId="{E5AE94B6-82DD-42CF-A31A-2C2CA3B8A83F}" dt="2021-10-08T00:05:19.587" v="73" actId="167"/>
        <pc:sldMkLst>
          <pc:docMk/>
          <pc:sldMk cId="0" sldId="287"/>
        </pc:sldMkLst>
        <pc:picChg chg="ord">
          <ac:chgData name="Larmie, Molly R" userId="3aed521a-7077-475e-b537-67da507ad75a" providerId="ADAL" clId="{E5AE94B6-82DD-42CF-A31A-2C2CA3B8A83F}" dt="2021-10-08T00:05:19.587" v="73" actId="167"/>
          <ac:picMkLst>
            <pc:docMk/>
            <pc:sldMk cId="0" sldId="287"/>
            <ac:picMk id="588" creationId="{00000000-0000-0000-0000-000000000000}"/>
          </ac:picMkLst>
        </pc:picChg>
      </pc:sldChg>
      <pc:sldChg chg="modSp mod">
        <pc:chgData name="Larmie, Molly R" userId="3aed521a-7077-475e-b537-67da507ad75a" providerId="ADAL" clId="{E5AE94B6-82DD-42CF-A31A-2C2CA3B8A83F}" dt="2021-10-08T00:10:13.691" v="204" actId="1076"/>
        <pc:sldMkLst>
          <pc:docMk/>
          <pc:sldMk cId="0" sldId="292"/>
        </pc:sldMkLst>
        <pc:grpChg chg="mod">
          <ac:chgData name="Larmie, Molly R" userId="3aed521a-7077-475e-b537-67da507ad75a" providerId="ADAL" clId="{E5AE94B6-82DD-42CF-A31A-2C2CA3B8A83F}" dt="2021-10-08T00:10:02.615" v="200" actId="1076"/>
          <ac:grpSpMkLst>
            <pc:docMk/>
            <pc:sldMk cId="0" sldId="292"/>
            <ac:grpSpMk id="3" creationId="{2C646167-CF6A-4293-B2DD-80B6683FB476}"/>
          </ac:grpSpMkLst>
        </pc:grpChg>
        <pc:picChg chg="mod">
          <ac:chgData name="Larmie, Molly R" userId="3aed521a-7077-475e-b537-67da507ad75a" providerId="ADAL" clId="{E5AE94B6-82DD-42CF-A31A-2C2CA3B8A83F}" dt="2021-10-08T00:10:13.691" v="204" actId="1076"/>
          <ac:picMkLst>
            <pc:docMk/>
            <pc:sldMk cId="0" sldId="292"/>
            <ac:picMk id="657" creationId="{00000000-0000-0000-0000-000000000000}"/>
          </ac:picMkLst>
        </pc:picChg>
      </pc:sldChg>
      <pc:sldChg chg="modSp mod">
        <pc:chgData name="Larmie, Molly R" userId="3aed521a-7077-475e-b537-67da507ad75a" providerId="ADAL" clId="{E5AE94B6-82DD-42CF-A31A-2C2CA3B8A83F}" dt="2021-10-08T00:10:29.821" v="219" actId="1035"/>
        <pc:sldMkLst>
          <pc:docMk/>
          <pc:sldMk cId="0" sldId="293"/>
        </pc:sldMkLst>
        <pc:spChg chg="mod">
          <ac:chgData name="Larmie, Molly R" userId="3aed521a-7077-475e-b537-67da507ad75a" providerId="ADAL" clId="{E5AE94B6-82DD-42CF-A31A-2C2CA3B8A83F}" dt="2021-10-08T00:10:29.821" v="219" actId="1035"/>
          <ac:spMkLst>
            <pc:docMk/>
            <pc:sldMk cId="0" sldId="293"/>
            <ac:spMk id="677" creationId="{00000000-0000-0000-0000-000000000000}"/>
          </ac:spMkLst>
        </pc:spChg>
        <pc:picChg chg="mod">
          <ac:chgData name="Larmie, Molly R" userId="3aed521a-7077-475e-b537-67da507ad75a" providerId="ADAL" clId="{E5AE94B6-82DD-42CF-A31A-2C2CA3B8A83F}" dt="2021-10-08T00:10:29.821" v="219" actId="1035"/>
          <ac:picMkLst>
            <pc:docMk/>
            <pc:sldMk cId="0" sldId="293"/>
            <ac:picMk id="672" creationId="{00000000-0000-0000-0000-000000000000}"/>
          </ac:picMkLst>
        </pc:picChg>
        <pc:picChg chg="mod">
          <ac:chgData name="Larmie, Molly R" userId="3aed521a-7077-475e-b537-67da507ad75a" providerId="ADAL" clId="{E5AE94B6-82DD-42CF-A31A-2C2CA3B8A83F}" dt="2021-10-08T00:10:29.821" v="219" actId="1035"/>
          <ac:picMkLst>
            <pc:docMk/>
            <pc:sldMk cId="0" sldId="293"/>
            <ac:picMk id="678" creationId="{00000000-0000-0000-0000-000000000000}"/>
          </ac:picMkLst>
        </pc:picChg>
      </pc:sldChg>
      <pc:sldChg chg="modSp mod">
        <pc:chgData name="Larmie, Molly R" userId="3aed521a-7077-475e-b537-67da507ad75a" providerId="ADAL" clId="{E5AE94B6-82DD-42CF-A31A-2C2CA3B8A83F}" dt="2021-10-08T00:10:46.245" v="220" actId="403"/>
        <pc:sldMkLst>
          <pc:docMk/>
          <pc:sldMk cId="0" sldId="294"/>
        </pc:sldMkLst>
        <pc:spChg chg="mod">
          <ac:chgData name="Larmie, Molly R" userId="3aed521a-7077-475e-b537-67da507ad75a" providerId="ADAL" clId="{E5AE94B6-82DD-42CF-A31A-2C2CA3B8A83F}" dt="2021-10-08T00:10:46.245" v="220" actId="403"/>
          <ac:spMkLst>
            <pc:docMk/>
            <pc:sldMk cId="0" sldId="294"/>
            <ac:spMk id="2" creationId="{6D7C545C-EB36-4238-B798-E0E175BA3B89}"/>
          </ac:spMkLst>
        </pc:spChg>
      </pc:sldChg>
      <pc:sldChg chg="addSp delSp modSp add del mod">
        <pc:chgData name="Larmie, Molly R" userId="3aed521a-7077-475e-b537-67da507ad75a" providerId="ADAL" clId="{E5AE94B6-82DD-42CF-A31A-2C2CA3B8A83F}" dt="2022-02-07T20:07:08.675" v="730" actId="47"/>
        <pc:sldMkLst>
          <pc:docMk/>
          <pc:sldMk cId="962315383" sldId="295"/>
        </pc:sldMkLst>
        <pc:spChg chg="del">
          <ac:chgData name="Larmie, Molly R" userId="3aed521a-7077-475e-b537-67da507ad75a" providerId="ADAL" clId="{E5AE94B6-82DD-42CF-A31A-2C2CA3B8A83F}" dt="2022-02-07T19:56:35.157" v="727" actId="478"/>
          <ac:spMkLst>
            <pc:docMk/>
            <pc:sldMk cId="962315383" sldId="295"/>
            <ac:spMk id="2" creationId="{C8897373-1701-46D5-A0FB-51EF99699B08}"/>
          </ac:spMkLst>
        </pc:spChg>
        <pc:spChg chg="add del mod">
          <ac:chgData name="Larmie, Molly R" userId="3aed521a-7077-475e-b537-67da507ad75a" providerId="ADAL" clId="{E5AE94B6-82DD-42CF-A31A-2C2CA3B8A83F}" dt="2022-02-07T19:56:42.635" v="729" actId="478"/>
          <ac:spMkLst>
            <pc:docMk/>
            <pc:sldMk cId="962315383" sldId="295"/>
            <ac:spMk id="4" creationId="{0B96B9E8-E07A-4BEC-86C5-26B655AFC9FF}"/>
          </ac:spMkLst>
        </pc:spChg>
        <pc:cxnChg chg="del">
          <ac:chgData name="Larmie, Molly R" userId="3aed521a-7077-475e-b537-67da507ad75a" providerId="ADAL" clId="{E5AE94B6-82DD-42CF-A31A-2C2CA3B8A83F}" dt="2022-02-07T19:56:39.291" v="728" actId="478"/>
          <ac:cxnSpMkLst>
            <pc:docMk/>
            <pc:sldMk cId="962315383" sldId="295"/>
            <ac:cxnSpMk id="281" creationId="{00000000-0000-0000-0000-000000000000}"/>
          </ac:cxnSpMkLst>
        </pc:cxnChg>
      </pc:sldChg>
    </pc:docChg>
  </pc:docChgLst>
  <pc:docChgLst>
    <pc:chgData name="Harris, Michelle L" userId="34ca1fe7-7155-4c69-bdef-6d9e9cbb64d0" providerId="ADAL" clId="{47460B0E-6B20-4F5D-A98E-007BC502DEB5}"/>
    <pc:docChg chg="custSel modSld">
      <pc:chgData name="Harris, Michelle L" userId="34ca1fe7-7155-4c69-bdef-6d9e9cbb64d0" providerId="ADAL" clId="{47460B0E-6B20-4F5D-A98E-007BC502DEB5}" dt="2021-12-20T20:02:55.719" v="1" actId="478"/>
      <pc:docMkLst>
        <pc:docMk/>
      </pc:docMkLst>
      <pc:sldChg chg="addSp delSp modSp mod">
        <pc:chgData name="Harris, Michelle L" userId="34ca1fe7-7155-4c69-bdef-6d9e9cbb64d0" providerId="ADAL" clId="{47460B0E-6B20-4F5D-A98E-007BC502DEB5}" dt="2021-12-20T20:02:55.719" v="1" actId="478"/>
        <pc:sldMkLst>
          <pc:docMk/>
          <pc:sldMk cId="0" sldId="270"/>
        </pc:sldMkLst>
        <pc:picChg chg="add del mod">
          <ac:chgData name="Harris, Michelle L" userId="34ca1fe7-7155-4c69-bdef-6d9e9cbb64d0" providerId="ADAL" clId="{47460B0E-6B20-4F5D-A98E-007BC502DEB5}" dt="2021-12-20T20:02:55.719" v="1" actId="478"/>
          <ac:picMkLst>
            <pc:docMk/>
            <pc:sldMk cId="0" sldId="270"/>
            <ac:picMk id="6" creationId="{FA858764-0CFD-4267-A177-7BCE7A451DAB}"/>
          </ac:picMkLst>
        </pc:picChg>
      </pc:sldChg>
    </pc:docChg>
  </pc:docChgLst>
  <pc:docChgLst>
    <pc:chgData name="Runde, Anne (Annie)" userId="S::arunde@blm.gov::60f02010-108e-4de9-86cc-4c89fe4bec0e" providerId="AD" clId="Web-{624E08C9-E66F-1918-3EE7-BB72A331DC7B}"/>
    <pc:docChg chg="mod modSld">
      <pc:chgData name="Runde, Anne (Annie)" userId="S::arunde@blm.gov::60f02010-108e-4de9-86cc-4c89fe4bec0e" providerId="AD" clId="Web-{624E08C9-E66F-1918-3EE7-BB72A331DC7B}" dt="2023-11-30T16:32:59.916" v="3"/>
      <pc:docMkLst>
        <pc:docMk/>
      </pc:docMkLst>
      <pc:sldChg chg="addSp modSp modCm">
        <pc:chgData name="Runde, Anne (Annie)" userId="S::arunde@blm.gov::60f02010-108e-4de9-86cc-4c89fe4bec0e" providerId="AD" clId="Web-{624E08C9-E66F-1918-3EE7-BB72A331DC7B}" dt="2023-11-30T16:32:59.916" v="3"/>
        <pc:sldMkLst>
          <pc:docMk/>
          <pc:sldMk cId="0" sldId="275"/>
        </pc:sldMkLst>
        <pc:spChg chg="add mod">
          <ac:chgData name="Runde, Anne (Annie)" userId="S::arunde@blm.gov::60f02010-108e-4de9-86cc-4c89fe4bec0e" providerId="AD" clId="Web-{624E08C9-E66F-1918-3EE7-BB72A331DC7B}" dt="2023-11-30T16:30:02.615" v="1" actId="1076"/>
          <ac:spMkLst>
            <pc:docMk/>
            <pc:sldMk cId="0" sldId="275"/>
            <ac:spMk id="6" creationId="{BBE114BE-CCCA-7A5E-B0CA-DA1A2F812C1F}"/>
          </ac:spMkLst>
        </pc:spChg>
        <pc:extLst>
          <p:ext xmlns:p="http://schemas.openxmlformats.org/presentationml/2006/main" uri="{D6D511B9-2390-475A-947B-AFAB55BFBCF1}">
            <pc226:cmChg xmlns:pc226="http://schemas.microsoft.com/office/powerpoint/2022/06/main/command" chg="">
              <pc226:chgData name="Runde, Anne (Annie)" userId="S::arunde@blm.gov::60f02010-108e-4de9-86cc-4c89fe4bec0e" providerId="AD" clId="Web-{624E08C9-E66F-1918-3EE7-BB72A331DC7B}" dt="2023-11-30T16:32:59.916" v="3"/>
              <pc2:cmMkLst xmlns:pc2="http://schemas.microsoft.com/office/powerpoint/2019/9/main/command">
                <pc:docMk/>
                <pc:sldMk cId="0" sldId="275"/>
                <pc2:cmMk id="{8E52CAEE-F238-4675-BB0D-4C324DB755D7}"/>
              </pc2:cmMkLst>
              <pc226:cmRplyChg chg="add">
                <pc226:chgData name="Runde, Anne (Annie)" userId="S::arunde@blm.gov::60f02010-108e-4de9-86cc-4c89fe4bec0e" providerId="AD" clId="Web-{624E08C9-E66F-1918-3EE7-BB72A331DC7B}" dt="2023-11-30T16:32:59.916" v="3"/>
                <pc2:cmRplyMkLst xmlns:pc2="http://schemas.microsoft.com/office/powerpoint/2019/9/main/command">
                  <pc:docMk/>
                  <pc:sldMk cId="0" sldId="275"/>
                  <pc2:cmMk id="{8E52CAEE-F238-4675-BB0D-4C324DB755D7}"/>
                  <pc2:cmRplyMk id="{7C114CDA-5365-4D5E-81C3-5B2AAEDFFFA1}"/>
                </pc2:cmRplyMkLst>
              </pc226:cmRplyChg>
            </pc226:cmChg>
          </p:ext>
        </pc:extLst>
      </pc:sldChg>
    </pc:docChg>
  </pc:docChgLst>
  <pc:docChgLst>
    <pc:chgData name="Runde, Anne (Annie)" userId="60f02010-108e-4de9-86cc-4c89fe4bec0e" providerId="ADAL" clId="{6E1AABE6-CE12-4075-BD3C-3F322E47A94C}"/>
    <pc:docChg chg="undo custSel addSld delSld modSld">
      <pc:chgData name="Runde, Anne (Annie)" userId="60f02010-108e-4de9-86cc-4c89fe4bec0e" providerId="ADAL" clId="{6E1AABE6-CE12-4075-BD3C-3F322E47A94C}" dt="2022-12-16T17:16:23.818" v="11400" actId="962"/>
      <pc:docMkLst>
        <pc:docMk/>
      </pc:docMkLst>
      <pc:sldChg chg="addSp delSp modSp mod">
        <pc:chgData name="Runde, Anne (Annie)" userId="60f02010-108e-4de9-86cc-4c89fe4bec0e" providerId="ADAL" clId="{6E1AABE6-CE12-4075-BD3C-3F322E47A94C}" dt="2022-12-16T01:37:28.396" v="11120" actId="962"/>
        <pc:sldMkLst>
          <pc:docMk/>
          <pc:sldMk cId="0" sldId="256"/>
        </pc:sldMkLst>
        <pc:spChg chg="add del mod ord">
          <ac:chgData name="Runde, Anne (Annie)" userId="60f02010-108e-4de9-86cc-4c89fe4bec0e" providerId="ADAL" clId="{6E1AABE6-CE12-4075-BD3C-3F322E47A94C}" dt="2022-12-09T19:54:19.351" v="3983" actId="478"/>
          <ac:spMkLst>
            <pc:docMk/>
            <pc:sldMk cId="0" sldId="256"/>
            <ac:spMk id="3" creationId="{3BD946FD-C940-467F-6372-3B62D17A6061}"/>
          </ac:spMkLst>
        </pc:spChg>
        <pc:spChg chg="add mod ord">
          <ac:chgData name="Runde, Anne (Annie)" userId="60f02010-108e-4de9-86cc-4c89fe4bec0e" providerId="ADAL" clId="{6E1AABE6-CE12-4075-BD3C-3F322E47A94C}" dt="2022-12-15T01:49:41.965" v="10718" actId="13244"/>
          <ac:spMkLst>
            <pc:docMk/>
            <pc:sldMk cId="0" sldId="256"/>
            <ac:spMk id="3" creationId="{96B02150-79C9-354B-6537-8F7E73577741}"/>
          </ac:spMkLst>
        </pc:spChg>
        <pc:spChg chg="mod">
          <ac:chgData name="Runde, Anne (Annie)" userId="60f02010-108e-4de9-86cc-4c89fe4bec0e" providerId="ADAL" clId="{6E1AABE6-CE12-4075-BD3C-3F322E47A94C}" dt="2022-12-09T19:54:14.992" v="3981" actId="207"/>
          <ac:spMkLst>
            <pc:docMk/>
            <pc:sldMk cId="0" sldId="256"/>
            <ac:spMk id="130" creationId="{00000000-0000-0000-0000-000000000000}"/>
          </ac:spMkLst>
        </pc:spChg>
        <pc:spChg chg="mod">
          <ac:chgData name="Runde, Anne (Annie)" userId="60f02010-108e-4de9-86cc-4c89fe4bec0e" providerId="ADAL" clId="{6E1AABE6-CE12-4075-BD3C-3F322E47A94C}" dt="2022-12-15T01:49:24.868" v="10714" actId="166"/>
          <ac:spMkLst>
            <pc:docMk/>
            <pc:sldMk cId="0" sldId="256"/>
            <ac:spMk id="131" creationId="{00000000-0000-0000-0000-000000000000}"/>
          </ac:spMkLst>
        </pc:spChg>
        <pc:spChg chg="mod">
          <ac:chgData name="Runde, Anne (Annie)" userId="60f02010-108e-4de9-86cc-4c89fe4bec0e" providerId="ADAL" clId="{6E1AABE6-CE12-4075-BD3C-3F322E47A94C}" dt="2022-12-15T01:49:36.548" v="10717" actId="13244"/>
          <ac:spMkLst>
            <pc:docMk/>
            <pc:sldMk cId="0" sldId="256"/>
            <ac:spMk id="140" creationId="{00000000-0000-0000-0000-000000000000}"/>
          </ac:spMkLst>
        </pc:spChg>
        <pc:spChg chg="mod ord">
          <ac:chgData name="Runde, Anne (Annie)" userId="60f02010-108e-4de9-86cc-4c89fe4bec0e" providerId="ADAL" clId="{6E1AABE6-CE12-4075-BD3C-3F322E47A94C}" dt="2022-12-15T01:49:34.111" v="10716" actId="13244"/>
          <ac:spMkLst>
            <pc:docMk/>
            <pc:sldMk cId="0" sldId="256"/>
            <ac:spMk id="141" creationId="{00000000-0000-0000-0000-000000000000}"/>
          </ac:spMkLst>
        </pc:spChg>
        <pc:picChg chg="mod ord">
          <ac:chgData name="Runde, Anne (Annie)" userId="60f02010-108e-4de9-86cc-4c89fe4bec0e" providerId="ADAL" clId="{6E1AABE6-CE12-4075-BD3C-3F322E47A94C}" dt="2022-12-15T01:49:27.855" v="10715" actId="1076"/>
          <ac:picMkLst>
            <pc:docMk/>
            <pc:sldMk cId="0" sldId="256"/>
            <ac:picMk id="129" creationId="{00000000-0000-0000-0000-000000000000}"/>
          </ac:picMkLst>
        </pc:picChg>
        <pc:picChg chg="mod">
          <ac:chgData name="Runde, Anne (Annie)" userId="60f02010-108e-4de9-86cc-4c89fe4bec0e" providerId="ADAL" clId="{6E1AABE6-CE12-4075-BD3C-3F322E47A94C}" dt="2022-12-16T01:37:28.396" v="11120" actId="962"/>
          <ac:picMkLst>
            <pc:docMk/>
            <pc:sldMk cId="0" sldId="256"/>
            <ac:picMk id="137" creationId="{00000000-0000-0000-0000-000000000000}"/>
          </ac:picMkLst>
        </pc:picChg>
      </pc:sldChg>
      <pc:sldChg chg="addSp delSp modSp mod">
        <pc:chgData name="Runde, Anne (Annie)" userId="60f02010-108e-4de9-86cc-4c89fe4bec0e" providerId="ADAL" clId="{6E1AABE6-CE12-4075-BD3C-3F322E47A94C}" dt="2022-12-15T01:50:07.450" v="10719" actId="13244"/>
        <pc:sldMkLst>
          <pc:docMk/>
          <pc:sldMk cId="0" sldId="258"/>
        </pc:sldMkLst>
        <pc:spChg chg="mod">
          <ac:chgData name="Runde, Anne (Annie)" userId="60f02010-108e-4de9-86cc-4c89fe4bec0e" providerId="ADAL" clId="{6E1AABE6-CE12-4075-BD3C-3F322E47A94C}" dt="2022-12-09T19:16:33.982" v="3374" actId="1036"/>
          <ac:spMkLst>
            <pc:docMk/>
            <pc:sldMk cId="0" sldId="258"/>
            <ac:spMk id="168" creationId="{00000000-0000-0000-0000-000000000000}"/>
          </ac:spMkLst>
        </pc:spChg>
        <pc:picChg chg="add mod ord modCrop">
          <ac:chgData name="Runde, Anne (Annie)" userId="60f02010-108e-4de9-86cc-4c89fe4bec0e" providerId="ADAL" clId="{6E1AABE6-CE12-4075-BD3C-3F322E47A94C}" dt="2022-12-15T01:50:07.450" v="10719" actId="13244"/>
          <ac:picMkLst>
            <pc:docMk/>
            <pc:sldMk cId="0" sldId="258"/>
            <ac:picMk id="4" creationId="{AF7522B7-B76C-3015-B105-C71E44B5B395}"/>
          </ac:picMkLst>
        </pc:picChg>
        <pc:picChg chg="del">
          <ac:chgData name="Runde, Anne (Annie)" userId="60f02010-108e-4de9-86cc-4c89fe4bec0e" providerId="ADAL" clId="{6E1AABE6-CE12-4075-BD3C-3F322E47A94C}" dt="2022-12-09T19:13:58.059" v="3330" actId="478"/>
          <ac:picMkLst>
            <pc:docMk/>
            <pc:sldMk cId="0" sldId="258"/>
            <ac:picMk id="167" creationId="{00000000-0000-0000-0000-000000000000}"/>
          </ac:picMkLst>
        </pc:picChg>
      </pc:sldChg>
      <pc:sldChg chg="modSp mod">
        <pc:chgData name="Runde, Anne (Annie)" userId="60f02010-108e-4de9-86cc-4c89fe4bec0e" providerId="ADAL" clId="{6E1AABE6-CE12-4075-BD3C-3F322E47A94C}" dt="2022-12-16T01:43:26.459" v="11122"/>
        <pc:sldMkLst>
          <pc:docMk/>
          <pc:sldMk cId="0" sldId="259"/>
        </pc:sldMkLst>
        <pc:spChg chg="mod ord">
          <ac:chgData name="Runde, Anne (Annie)" userId="60f02010-108e-4de9-86cc-4c89fe4bec0e" providerId="ADAL" clId="{6E1AABE6-CE12-4075-BD3C-3F322E47A94C}" dt="2022-12-16T01:43:26.459" v="11122"/>
          <ac:spMkLst>
            <pc:docMk/>
            <pc:sldMk cId="0" sldId="259"/>
            <ac:spMk id="2" creationId="{17E592DA-F03D-4D29-AF6D-1974EBB948C0}"/>
          </ac:spMkLst>
        </pc:spChg>
        <pc:spChg chg="mod">
          <ac:chgData name="Runde, Anne (Annie)" userId="60f02010-108e-4de9-86cc-4c89fe4bec0e" providerId="ADAL" clId="{6E1AABE6-CE12-4075-BD3C-3F322E47A94C}" dt="2022-12-09T19:16:23.200" v="3365" actId="1076"/>
          <ac:spMkLst>
            <pc:docMk/>
            <pc:sldMk cId="0" sldId="259"/>
            <ac:spMk id="182" creationId="{00000000-0000-0000-0000-000000000000}"/>
          </ac:spMkLst>
        </pc:spChg>
      </pc:sldChg>
      <pc:sldChg chg="addSp delSp modSp mod">
        <pc:chgData name="Runde, Anne (Annie)" userId="60f02010-108e-4de9-86cc-4c89fe4bec0e" providerId="ADAL" clId="{6E1AABE6-CE12-4075-BD3C-3F322E47A94C}" dt="2022-12-16T01:43:44.850" v="11123" actId="13244"/>
        <pc:sldMkLst>
          <pc:docMk/>
          <pc:sldMk cId="0" sldId="260"/>
        </pc:sldMkLst>
        <pc:spChg chg="mod ord">
          <ac:chgData name="Runde, Anne (Annie)" userId="60f02010-108e-4de9-86cc-4c89fe4bec0e" providerId="ADAL" clId="{6E1AABE6-CE12-4075-BD3C-3F322E47A94C}" dt="2022-12-16T01:43:44.850" v="11123" actId="13244"/>
          <ac:spMkLst>
            <pc:docMk/>
            <pc:sldMk cId="0" sldId="260"/>
            <ac:spMk id="2" creationId="{9A9AE517-C6DC-4894-B37E-6663003DF12E}"/>
          </ac:spMkLst>
        </pc:spChg>
        <pc:spChg chg="mod">
          <ac:chgData name="Runde, Anne (Annie)" userId="60f02010-108e-4de9-86cc-4c89fe4bec0e" providerId="ADAL" clId="{6E1AABE6-CE12-4075-BD3C-3F322E47A94C}" dt="2022-12-09T19:20:10.429" v="3450" actId="20577"/>
          <ac:spMkLst>
            <pc:docMk/>
            <pc:sldMk cId="0" sldId="260"/>
            <ac:spMk id="12" creationId="{26B2ED84-5191-49B8-84B3-B1F8E18D00C1}"/>
          </ac:spMkLst>
        </pc:spChg>
        <pc:spChg chg="add mod">
          <ac:chgData name="Runde, Anne (Annie)" userId="60f02010-108e-4de9-86cc-4c89fe4bec0e" providerId="ADAL" clId="{6E1AABE6-CE12-4075-BD3C-3F322E47A94C}" dt="2022-12-15T01:44:27.865" v="10614" actId="1076"/>
          <ac:spMkLst>
            <pc:docMk/>
            <pc:sldMk cId="0" sldId="260"/>
            <ac:spMk id="128" creationId="{960BD12A-868B-72E5-DC69-FE92E65D2B8F}"/>
          </ac:spMkLst>
        </pc:spChg>
        <pc:spChg chg="mod">
          <ac:chgData name="Runde, Anne (Annie)" userId="60f02010-108e-4de9-86cc-4c89fe4bec0e" providerId="ADAL" clId="{6E1AABE6-CE12-4075-BD3C-3F322E47A94C}" dt="2022-12-09T19:20:03.620" v="3427" actId="207"/>
          <ac:spMkLst>
            <pc:docMk/>
            <pc:sldMk cId="0" sldId="260"/>
            <ac:spMk id="188" creationId="{00000000-0000-0000-0000-000000000000}"/>
          </ac:spMkLst>
        </pc:spChg>
        <pc:grpChg chg="add del mod">
          <ac:chgData name="Runde, Anne (Annie)" userId="60f02010-108e-4de9-86cc-4c89fe4bec0e" providerId="ADAL" clId="{6E1AABE6-CE12-4075-BD3C-3F322E47A94C}" dt="2022-12-09T19:39:15.812" v="3641" actId="478"/>
          <ac:grpSpMkLst>
            <pc:docMk/>
            <pc:sldMk cId="0" sldId="260"/>
            <ac:grpSpMk id="55" creationId="{E6F15272-DC1A-2C02-4578-3CE0F3579BA1}"/>
          </ac:grpSpMkLst>
        </pc:grpChg>
        <pc:grpChg chg="add mod ord">
          <ac:chgData name="Runde, Anne (Annie)" userId="60f02010-108e-4de9-86cc-4c89fe4bec0e" providerId="ADAL" clId="{6E1AABE6-CE12-4075-BD3C-3F322E47A94C}" dt="2022-12-15T01:07:00.953" v="5820" actId="962"/>
          <ac:grpSpMkLst>
            <pc:docMk/>
            <pc:sldMk cId="0" sldId="260"/>
            <ac:grpSpMk id="56" creationId="{4710A834-7E01-EF67-634A-97B825730077}"/>
          </ac:grpSpMkLst>
        </pc:grpChg>
        <pc:grpChg chg="mod">
          <ac:chgData name="Runde, Anne (Annie)" userId="60f02010-108e-4de9-86cc-4c89fe4bec0e" providerId="ADAL" clId="{6E1AABE6-CE12-4075-BD3C-3F322E47A94C}" dt="2022-12-09T19:39:08.658" v="3638"/>
          <ac:grpSpMkLst>
            <pc:docMk/>
            <pc:sldMk cId="0" sldId="260"/>
            <ac:grpSpMk id="57" creationId="{3406E895-E8A8-8F22-B542-0F31CE7EEC84}"/>
          </ac:grpSpMkLst>
        </pc:grpChg>
        <pc:graphicFrameChg chg="add del mod modGraphic">
          <ac:chgData name="Runde, Anne (Annie)" userId="60f02010-108e-4de9-86cc-4c89fe4bec0e" providerId="ADAL" clId="{6E1AABE6-CE12-4075-BD3C-3F322E47A94C}" dt="2022-12-09T19:24:48.015" v="3475" actId="1032"/>
          <ac:graphicFrameMkLst>
            <pc:docMk/>
            <pc:sldMk cId="0" sldId="260"/>
            <ac:graphicFrameMk id="54" creationId="{CA44B3EC-016B-0AA4-7FD1-5211DB51045A}"/>
          </ac:graphicFrameMkLst>
        </pc:graphicFrameChg>
        <pc:picChg chg="add mod modCrop">
          <ac:chgData name="Runde, Anne (Annie)" userId="60f02010-108e-4de9-86cc-4c89fe4bec0e" providerId="ADAL" clId="{6E1AABE6-CE12-4075-BD3C-3F322E47A94C}" dt="2022-12-09T19:31:59.668" v="3499" actId="164"/>
          <ac:picMkLst>
            <pc:docMk/>
            <pc:sldMk cId="0" sldId="260"/>
            <ac:picMk id="4" creationId="{E81B535C-2082-D082-A828-46B28F4CFADF}"/>
          </ac:picMkLst>
        </pc:picChg>
        <pc:picChg chg="add del mod">
          <ac:chgData name="Runde, Anne (Annie)" userId="60f02010-108e-4de9-86cc-4c89fe4bec0e" providerId="ADAL" clId="{6E1AABE6-CE12-4075-BD3C-3F322E47A94C}" dt="2022-12-09T19:20:27.548" v="3455" actId="478"/>
          <ac:picMkLst>
            <pc:docMk/>
            <pc:sldMk cId="0" sldId="260"/>
            <ac:picMk id="6" creationId="{71546766-B489-AB84-B6C0-5A845E344F40}"/>
          </ac:picMkLst>
        </pc:picChg>
        <pc:picChg chg="add del mod">
          <ac:chgData name="Runde, Anne (Annie)" userId="60f02010-108e-4de9-86cc-4c89fe4bec0e" providerId="ADAL" clId="{6E1AABE6-CE12-4075-BD3C-3F322E47A94C}" dt="2022-12-09T19:11:40.484" v="3329" actId="478"/>
          <ac:picMkLst>
            <pc:docMk/>
            <pc:sldMk cId="0" sldId="260"/>
            <ac:picMk id="8" creationId="{B7B6942A-6AD0-023C-F627-C678D3C36B23}"/>
          </ac:picMkLst>
        </pc:picChg>
        <pc:picChg chg="add del mod">
          <ac:chgData name="Runde, Anne (Annie)" userId="60f02010-108e-4de9-86cc-4c89fe4bec0e" providerId="ADAL" clId="{6E1AABE6-CE12-4075-BD3C-3F322E47A94C}" dt="2022-12-09T19:11:29.045" v="3327" actId="478"/>
          <ac:picMkLst>
            <pc:docMk/>
            <pc:sldMk cId="0" sldId="260"/>
            <ac:picMk id="10" creationId="{B02CF109-BF9D-EC8D-CFB6-6B6ACFDA5222}"/>
          </ac:picMkLst>
        </pc:picChg>
        <pc:picChg chg="add del mod">
          <ac:chgData name="Runde, Anne (Annie)" userId="60f02010-108e-4de9-86cc-4c89fe4bec0e" providerId="ADAL" clId="{6E1AABE6-CE12-4075-BD3C-3F322E47A94C}" dt="2022-12-09T19:11:28.358" v="3326" actId="478"/>
          <ac:picMkLst>
            <pc:docMk/>
            <pc:sldMk cId="0" sldId="260"/>
            <ac:picMk id="13" creationId="{240909FF-B239-D8C7-C644-B69CDF638D87}"/>
          </ac:picMkLst>
        </pc:picChg>
        <pc:picChg chg="add del mod">
          <ac:chgData name="Runde, Anne (Annie)" userId="60f02010-108e-4de9-86cc-4c89fe4bec0e" providerId="ADAL" clId="{6E1AABE6-CE12-4075-BD3C-3F322E47A94C}" dt="2022-12-09T19:11:26.575" v="3325" actId="478"/>
          <ac:picMkLst>
            <pc:docMk/>
            <pc:sldMk cId="0" sldId="260"/>
            <ac:picMk id="15" creationId="{BF806FCB-0812-2F78-4358-6B8F7C241806}"/>
          </ac:picMkLst>
        </pc:picChg>
        <pc:picChg chg="add del mod">
          <ac:chgData name="Runde, Anne (Annie)" userId="60f02010-108e-4de9-86cc-4c89fe4bec0e" providerId="ADAL" clId="{6E1AABE6-CE12-4075-BD3C-3F322E47A94C}" dt="2022-12-09T19:19:46.543" v="3422" actId="478"/>
          <ac:picMkLst>
            <pc:docMk/>
            <pc:sldMk cId="0" sldId="260"/>
            <ac:picMk id="17" creationId="{05EEEAE5-8CA7-7471-8102-97F22A9F1CFB}"/>
          </ac:picMkLst>
        </pc:picChg>
        <pc:picChg chg="add del mod">
          <ac:chgData name="Runde, Anne (Annie)" userId="60f02010-108e-4de9-86cc-4c89fe4bec0e" providerId="ADAL" clId="{6E1AABE6-CE12-4075-BD3C-3F322E47A94C}" dt="2022-12-09T19:11:13.975" v="3318" actId="478"/>
          <ac:picMkLst>
            <pc:docMk/>
            <pc:sldMk cId="0" sldId="260"/>
            <ac:picMk id="19" creationId="{2DEB6482-1B63-773E-1256-28CD51F6250E}"/>
          </ac:picMkLst>
        </pc:picChg>
        <pc:picChg chg="add mod">
          <ac:chgData name="Runde, Anne (Annie)" userId="60f02010-108e-4de9-86cc-4c89fe4bec0e" providerId="ADAL" clId="{6E1AABE6-CE12-4075-BD3C-3F322E47A94C}" dt="2022-12-09T19:31:59.668" v="3499" actId="164"/>
          <ac:picMkLst>
            <pc:docMk/>
            <pc:sldMk cId="0" sldId="260"/>
            <ac:picMk id="21" creationId="{269E19CC-B64D-1FA9-A96A-FABEC17D0D0F}"/>
          </ac:picMkLst>
        </pc:picChg>
        <pc:picChg chg="add del mod">
          <ac:chgData name="Runde, Anne (Annie)" userId="60f02010-108e-4de9-86cc-4c89fe4bec0e" providerId="ADAL" clId="{6E1AABE6-CE12-4075-BD3C-3F322E47A94C}" dt="2022-12-09T19:11:08.774" v="3315" actId="478"/>
          <ac:picMkLst>
            <pc:docMk/>
            <pc:sldMk cId="0" sldId="260"/>
            <ac:picMk id="23" creationId="{D94F3146-BF29-561D-DC66-CAB64E2CE7A5}"/>
          </ac:picMkLst>
        </pc:picChg>
        <pc:picChg chg="add mod">
          <ac:chgData name="Runde, Anne (Annie)" userId="60f02010-108e-4de9-86cc-4c89fe4bec0e" providerId="ADAL" clId="{6E1AABE6-CE12-4075-BD3C-3F322E47A94C}" dt="2022-12-09T19:31:59.668" v="3499" actId="164"/>
          <ac:picMkLst>
            <pc:docMk/>
            <pc:sldMk cId="0" sldId="260"/>
            <ac:picMk id="25" creationId="{AEF2B761-B0EE-0B04-F712-C8FA0054DDEE}"/>
          </ac:picMkLst>
        </pc:picChg>
        <pc:picChg chg="add del mod">
          <ac:chgData name="Runde, Anne (Annie)" userId="60f02010-108e-4de9-86cc-4c89fe4bec0e" providerId="ADAL" clId="{6E1AABE6-CE12-4075-BD3C-3F322E47A94C}" dt="2022-12-09T19:11:04.760" v="3313" actId="478"/>
          <ac:picMkLst>
            <pc:docMk/>
            <pc:sldMk cId="0" sldId="260"/>
            <ac:picMk id="27" creationId="{F14FE31C-1D7C-0106-340A-BA795D772565}"/>
          </ac:picMkLst>
        </pc:picChg>
        <pc:picChg chg="add del mod">
          <ac:chgData name="Runde, Anne (Annie)" userId="60f02010-108e-4de9-86cc-4c89fe4bec0e" providerId="ADAL" clId="{6E1AABE6-CE12-4075-BD3C-3F322E47A94C}" dt="2022-12-09T19:19:23.231" v="3412" actId="478"/>
          <ac:picMkLst>
            <pc:docMk/>
            <pc:sldMk cId="0" sldId="260"/>
            <ac:picMk id="29" creationId="{767BDC84-6D26-3D0F-AF86-87FBC5587BB1}"/>
          </ac:picMkLst>
        </pc:picChg>
        <pc:picChg chg="add del mod">
          <ac:chgData name="Runde, Anne (Annie)" userId="60f02010-108e-4de9-86cc-4c89fe4bec0e" providerId="ADAL" clId="{6E1AABE6-CE12-4075-BD3C-3F322E47A94C}" dt="2022-12-09T19:11:00.359" v="3311" actId="478"/>
          <ac:picMkLst>
            <pc:docMk/>
            <pc:sldMk cId="0" sldId="260"/>
            <ac:picMk id="31" creationId="{8DE5BFA0-F7E4-E2F5-55C2-3EFB41CB24CD}"/>
          </ac:picMkLst>
        </pc:picChg>
        <pc:picChg chg="add del mod">
          <ac:chgData name="Runde, Anne (Annie)" userId="60f02010-108e-4de9-86cc-4c89fe4bec0e" providerId="ADAL" clId="{6E1AABE6-CE12-4075-BD3C-3F322E47A94C}" dt="2022-12-09T19:19:03.858" v="3405" actId="478"/>
          <ac:picMkLst>
            <pc:docMk/>
            <pc:sldMk cId="0" sldId="260"/>
            <ac:picMk id="33" creationId="{0C0A1737-B6AC-7376-A8BD-394D3B20B0E7}"/>
          </ac:picMkLst>
        </pc:picChg>
        <pc:picChg chg="add del mod">
          <ac:chgData name="Runde, Anne (Annie)" userId="60f02010-108e-4de9-86cc-4c89fe4bec0e" providerId="ADAL" clId="{6E1AABE6-CE12-4075-BD3C-3F322E47A94C}" dt="2022-12-09T19:10:56.823" v="3309" actId="478"/>
          <ac:picMkLst>
            <pc:docMk/>
            <pc:sldMk cId="0" sldId="260"/>
            <ac:picMk id="35" creationId="{C3949651-A4C3-C2DB-91B6-5B7076A37801}"/>
          </ac:picMkLst>
        </pc:picChg>
        <pc:picChg chg="add del mod">
          <ac:chgData name="Runde, Anne (Annie)" userId="60f02010-108e-4de9-86cc-4c89fe4bec0e" providerId="ADAL" clId="{6E1AABE6-CE12-4075-BD3C-3F322E47A94C}" dt="2022-12-09T19:10:55.434" v="3308" actId="478"/>
          <ac:picMkLst>
            <pc:docMk/>
            <pc:sldMk cId="0" sldId="260"/>
            <ac:picMk id="37" creationId="{98B12DA2-72ED-3531-4B4D-3FFAC3C421B8}"/>
          </ac:picMkLst>
        </pc:picChg>
        <pc:picChg chg="add del mod">
          <ac:chgData name="Runde, Anne (Annie)" userId="60f02010-108e-4de9-86cc-4c89fe4bec0e" providerId="ADAL" clId="{6E1AABE6-CE12-4075-BD3C-3F322E47A94C}" dt="2022-12-09T19:10:52.807" v="3306" actId="478"/>
          <ac:picMkLst>
            <pc:docMk/>
            <pc:sldMk cId="0" sldId="260"/>
            <ac:picMk id="39" creationId="{40D9AAE9-B590-BD44-1E14-11E3F3C8F85E}"/>
          </ac:picMkLst>
        </pc:picChg>
        <pc:picChg chg="add mod">
          <ac:chgData name="Runde, Anne (Annie)" userId="60f02010-108e-4de9-86cc-4c89fe4bec0e" providerId="ADAL" clId="{6E1AABE6-CE12-4075-BD3C-3F322E47A94C}" dt="2022-12-09T19:31:59.668" v="3499" actId="164"/>
          <ac:picMkLst>
            <pc:docMk/>
            <pc:sldMk cId="0" sldId="260"/>
            <ac:picMk id="41" creationId="{BD513472-B06D-C31C-E0CD-39EB6280B92C}"/>
          </ac:picMkLst>
        </pc:picChg>
        <pc:picChg chg="add del mod">
          <ac:chgData name="Runde, Anne (Annie)" userId="60f02010-108e-4de9-86cc-4c89fe4bec0e" providerId="ADAL" clId="{6E1AABE6-CE12-4075-BD3C-3F322E47A94C}" dt="2022-12-09T19:10:49.240" v="3304" actId="478"/>
          <ac:picMkLst>
            <pc:docMk/>
            <pc:sldMk cId="0" sldId="260"/>
            <ac:picMk id="43" creationId="{E8CE20C2-283E-18F3-A278-225A39F3BA63}"/>
          </ac:picMkLst>
        </pc:picChg>
        <pc:picChg chg="add mod">
          <ac:chgData name="Runde, Anne (Annie)" userId="60f02010-108e-4de9-86cc-4c89fe4bec0e" providerId="ADAL" clId="{6E1AABE6-CE12-4075-BD3C-3F322E47A94C}" dt="2022-12-09T19:31:59.668" v="3499" actId="164"/>
          <ac:picMkLst>
            <pc:docMk/>
            <pc:sldMk cId="0" sldId="260"/>
            <ac:picMk id="45" creationId="{BE914032-4528-385E-76D1-6F86B95BF369}"/>
          </ac:picMkLst>
        </pc:picChg>
        <pc:picChg chg="add del mod">
          <ac:chgData name="Runde, Anne (Annie)" userId="60f02010-108e-4de9-86cc-4c89fe4bec0e" providerId="ADAL" clId="{6E1AABE6-CE12-4075-BD3C-3F322E47A94C}" dt="2022-12-09T19:10:42.681" v="3301" actId="478"/>
          <ac:picMkLst>
            <pc:docMk/>
            <pc:sldMk cId="0" sldId="260"/>
            <ac:picMk id="47" creationId="{279FE48C-0F6B-C7E0-3100-D5BC65599E7A}"/>
          </ac:picMkLst>
        </pc:picChg>
        <pc:picChg chg="add del mod">
          <ac:chgData name="Runde, Anne (Annie)" userId="60f02010-108e-4de9-86cc-4c89fe4bec0e" providerId="ADAL" clId="{6E1AABE6-CE12-4075-BD3C-3F322E47A94C}" dt="2022-12-09T19:10:47.338" v="3303" actId="478"/>
          <ac:picMkLst>
            <pc:docMk/>
            <pc:sldMk cId="0" sldId="260"/>
            <ac:picMk id="49" creationId="{BCE87C88-182C-A439-4EC1-A8CA66861C8F}"/>
          </ac:picMkLst>
        </pc:picChg>
        <pc:picChg chg="add del mod">
          <ac:chgData name="Runde, Anne (Annie)" userId="60f02010-108e-4de9-86cc-4c89fe4bec0e" providerId="ADAL" clId="{6E1AABE6-CE12-4075-BD3C-3F322E47A94C}" dt="2022-12-09T19:17:30.264" v="3382" actId="478"/>
          <ac:picMkLst>
            <pc:docMk/>
            <pc:sldMk cId="0" sldId="260"/>
            <ac:picMk id="51" creationId="{81696B03-A124-80FD-B4FB-E3BEF8F22FAE}"/>
          </ac:picMkLst>
        </pc:picChg>
        <pc:picChg chg="add del mod">
          <ac:chgData name="Runde, Anne (Annie)" userId="60f02010-108e-4de9-86cc-4c89fe4bec0e" providerId="ADAL" clId="{6E1AABE6-CE12-4075-BD3C-3F322E47A94C}" dt="2022-12-09T19:21:27.336" v="3463" actId="478"/>
          <ac:picMkLst>
            <pc:docMk/>
            <pc:sldMk cId="0" sldId="260"/>
            <ac:picMk id="53" creationId="{E434F47F-40E9-D193-98DE-9C136CAA6D21}"/>
          </ac:picMkLst>
        </pc:picChg>
        <pc:picChg chg="mod">
          <ac:chgData name="Runde, Anne (Annie)" userId="60f02010-108e-4de9-86cc-4c89fe4bec0e" providerId="ADAL" clId="{6E1AABE6-CE12-4075-BD3C-3F322E47A94C}" dt="2022-12-09T19:39:08.658" v="3638"/>
          <ac:picMkLst>
            <pc:docMk/>
            <pc:sldMk cId="0" sldId="260"/>
            <ac:picMk id="58" creationId="{9135550D-8F4F-048A-C83E-A2E54331C5D6}"/>
          </ac:picMkLst>
        </pc:picChg>
        <pc:picChg chg="mod">
          <ac:chgData name="Runde, Anne (Annie)" userId="60f02010-108e-4de9-86cc-4c89fe4bec0e" providerId="ADAL" clId="{6E1AABE6-CE12-4075-BD3C-3F322E47A94C}" dt="2022-12-09T19:39:08.658" v="3638"/>
          <ac:picMkLst>
            <pc:docMk/>
            <pc:sldMk cId="0" sldId="260"/>
            <ac:picMk id="59" creationId="{5EE94D13-DFF5-56DF-CB46-0703C6FF24A8}"/>
          </ac:picMkLst>
        </pc:picChg>
        <pc:picChg chg="mod">
          <ac:chgData name="Runde, Anne (Annie)" userId="60f02010-108e-4de9-86cc-4c89fe4bec0e" providerId="ADAL" clId="{6E1AABE6-CE12-4075-BD3C-3F322E47A94C}" dt="2022-12-09T19:39:08.658" v="3638"/>
          <ac:picMkLst>
            <pc:docMk/>
            <pc:sldMk cId="0" sldId="260"/>
            <ac:picMk id="60" creationId="{DDA4CE8C-DB17-AD3C-9629-5F50F41CBCDC}"/>
          </ac:picMkLst>
        </pc:picChg>
        <pc:picChg chg="mod">
          <ac:chgData name="Runde, Anne (Annie)" userId="60f02010-108e-4de9-86cc-4c89fe4bec0e" providerId="ADAL" clId="{6E1AABE6-CE12-4075-BD3C-3F322E47A94C}" dt="2022-12-09T19:39:08.658" v="3638"/>
          <ac:picMkLst>
            <pc:docMk/>
            <pc:sldMk cId="0" sldId="260"/>
            <ac:picMk id="61" creationId="{2A6618DA-1DE8-CFF7-1266-06FFD09DB860}"/>
          </ac:picMkLst>
        </pc:picChg>
        <pc:picChg chg="mod">
          <ac:chgData name="Runde, Anne (Annie)" userId="60f02010-108e-4de9-86cc-4c89fe4bec0e" providerId="ADAL" clId="{6E1AABE6-CE12-4075-BD3C-3F322E47A94C}" dt="2022-12-09T19:39:08.658" v="3638"/>
          <ac:picMkLst>
            <pc:docMk/>
            <pc:sldMk cId="0" sldId="260"/>
            <ac:picMk id="62" creationId="{EFCA6FD7-293E-F2C1-9CB2-B1E92C1B5642}"/>
          </ac:picMkLst>
        </pc:picChg>
        <pc:picChg chg="mod">
          <ac:chgData name="Runde, Anne (Annie)" userId="60f02010-108e-4de9-86cc-4c89fe4bec0e" providerId="ADAL" clId="{6E1AABE6-CE12-4075-BD3C-3F322E47A94C}" dt="2022-12-09T19:39:08.658" v="3638"/>
          <ac:picMkLst>
            <pc:docMk/>
            <pc:sldMk cId="0" sldId="260"/>
            <ac:picMk id="63" creationId="{A0074AC3-D0BE-E476-1147-A3D4C97654ED}"/>
          </ac:picMkLst>
        </pc:picChg>
        <pc:picChg chg="del mod">
          <ac:chgData name="Runde, Anne (Annie)" userId="60f02010-108e-4de9-86cc-4c89fe4bec0e" providerId="ADAL" clId="{6E1AABE6-CE12-4075-BD3C-3F322E47A94C}" dt="2022-12-09T19:39:22.451" v="3642" actId="478"/>
          <ac:picMkLst>
            <pc:docMk/>
            <pc:sldMk cId="0" sldId="260"/>
            <ac:picMk id="187" creationId="{00000000-0000-0000-0000-000000000000}"/>
          </ac:picMkLst>
        </pc:picChg>
        <pc:cxnChg chg="del">
          <ac:chgData name="Runde, Anne (Annie)" userId="60f02010-108e-4de9-86cc-4c89fe4bec0e" providerId="ADAL" clId="{6E1AABE6-CE12-4075-BD3C-3F322E47A94C}" dt="2022-12-09T19:17:59.206" v="3389" actId="478"/>
          <ac:cxnSpMkLst>
            <pc:docMk/>
            <pc:sldMk cId="0" sldId="260"/>
            <ac:cxnSpMk id="192" creationId="{00000000-0000-0000-0000-000000000000}"/>
          </ac:cxnSpMkLst>
        </pc:cxnChg>
      </pc:sldChg>
      <pc:sldChg chg="modSp del mod">
        <pc:chgData name="Runde, Anne (Annie)" userId="60f02010-108e-4de9-86cc-4c89fe4bec0e" providerId="ADAL" clId="{6E1AABE6-CE12-4075-BD3C-3F322E47A94C}" dt="2022-12-01T00:45:04.233" v="166" actId="2696"/>
        <pc:sldMkLst>
          <pc:docMk/>
          <pc:sldMk cId="0" sldId="261"/>
        </pc:sldMkLst>
        <pc:spChg chg="mod">
          <ac:chgData name="Runde, Anne (Annie)" userId="60f02010-108e-4de9-86cc-4c89fe4bec0e" providerId="ADAL" clId="{6E1AABE6-CE12-4075-BD3C-3F322E47A94C}" dt="2022-12-01T00:42:55.174" v="82" actId="20577"/>
          <ac:spMkLst>
            <pc:docMk/>
            <pc:sldMk cId="0" sldId="261"/>
            <ac:spMk id="12" creationId="{5C36AC99-A4D4-4B8C-9632-F12B2CAD72F3}"/>
          </ac:spMkLst>
        </pc:spChg>
      </pc:sldChg>
      <pc:sldChg chg="modSp del mod">
        <pc:chgData name="Runde, Anne (Annie)" userId="60f02010-108e-4de9-86cc-4c89fe4bec0e" providerId="ADAL" clId="{6E1AABE6-CE12-4075-BD3C-3F322E47A94C}" dt="2022-12-01T00:45:24.104" v="171" actId="2696"/>
        <pc:sldMkLst>
          <pc:docMk/>
          <pc:sldMk cId="0" sldId="262"/>
        </pc:sldMkLst>
        <pc:spChg chg="mod">
          <ac:chgData name="Runde, Anne (Annie)" userId="60f02010-108e-4de9-86cc-4c89fe4bec0e" providerId="ADAL" clId="{6E1AABE6-CE12-4075-BD3C-3F322E47A94C}" dt="2022-12-01T00:43:07.815" v="98" actId="20577"/>
          <ac:spMkLst>
            <pc:docMk/>
            <pc:sldMk cId="0" sldId="262"/>
            <ac:spMk id="12" creationId="{F71000EC-5F11-4593-8228-58BA84E48866}"/>
          </ac:spMkLst>
        </pc:spChg>
      </pc:sldChg>
      <pc:sldChg chg="modSp del mod">
        <pc:chgData name="Runde, Anne (Annie)" userId="60f02010-108e-4de9-86cc-4c89fe4bec0e" providerId="ADAL" clId="{6E1AABE6-CE12-4075-BD3C-3F322E47A94C}" dt="2022-12-01T00:45:47.822" v="177" actId="2696"/>
        <pc:sldMkLst>
          <pc:docMk/>
          <pc:sldMk cId="0" sldId="263"/>
        </pc:sldMkLst>
        <pc:spChg chg="mod">
          <ac:chgData name="Runde, Anne (Annie)" userId="60f02010-108e-4de9-86cc-4c89fe4bec0e" providerId="ADAL" clId="{6E1AABE6-CE12-4075-BD3C-3F322E47A94C}" dt="2022-12-01T00:43:16.119" v="113" actId="20577"/>
          <ac:spMkLst>
            <pc:docMk/>
            <pc:sldMk cId="0" sldId="263"/>
            <ac:spMk id="12" creationId="{3EA490DE-64BB-4A23-AB36-1D7908DB59A6}"/>
          </ac:spMkLst>
        </pc:spChg>
      </pc:sldChg>
      <pc:sldChg chg="modSp del mod">
        <pc:chgData name="Runde, Anne (Annie)" userId="60f02010-108e-4de9-86cc-4c89fe4bec0e" providerId="ADAL" clId="{6E1AABE6-CE12-4075-BD3C-3F322E47A94C}" dt="2022-12-01T00:46:02.650" v="182" actId="2696"/>
        <pc:sldMkLst>
          <pc:docMk/>
          <pc:sldMk cId="0" sldId="264"/>
        </pc:sldMkLst>
        <pc:spChg chg="mod">
          <ac:chgData name="Runde, Anne (Annie)" userId="60f02010-108e-4de9-86cc-4c89fe4bec0e" providerId="ADAL" clId="{6E1AABE6-CE12-4075-BD3C-3F322E47A94C}" dt="2022-12-01T00:43:42.769" v="154" actId="1035"/>
          <ac:spMkLst>
            <pc:docMk/>
            <pc:sldMk cId="0" sldId="264"/>
            <ac:spMk id="2" creationId="{1F9E3BF1-8542-4057-BB08-3DC3437E2DC5}"/>
          </ac:spMkLst>
        </pc:spChg>
        <pc:spChg chg="mod">
          <ac:chgData name="Runde, Anne (Annie)" userId="60f02010-108e-4de9-86cc-4c89fe4bec0e" providerId="ADAL" clId="{6E1AABE6-CE12-4075-BD3C-3F322E47A94C}" dt="2022-12-01T00:43:47.316" v="155" actId="1076"/>
          <ac:spMkLst>
            <pc:docMk/>
            <pc:sldMk cId="0" sldId="264"/>
            <ac:spMk id="11" creationId="{71F168FB-9328-46D1-8EA1-D68FE04D0A66}"/>
          </ac:spMkLst>
        </pc:spChg>
        <pc:picChg chg="mod">
          <ac:chgData name="Runde, Anne (Annie)" userId="60f02010-108e-4de9-86cc-4c89fe4bec0e" providerId="ADAL" clId="{6E1AABE6-CE12-4075-BD3C-3F322E47A94C}" dt="2022-12-01T00:43:42.769" v="154" actId="1035"/>
          <ac:picMkLst>
            <pc:docMk/>
            <pc:sldMk cId="0" sldId="264"/>
            <ac:picMk id="249" creationId="{00000000-0000-0000-0000-000000000000}"/>
          </ac:picMkLst>
        </pc:picChg>
      </pc:sldChg>
      <pc:sldChg chg="modSp del mod">
        <pc:chgData name="Runde, Anne (Annie)" userId="60f02010-108e-4de9-86cc-4c89fe4bec0e" providerId="ADAL" clId="{6E1AABE6-CE12-4075-BD3C-3F322E47A94C}" dt="2022-12-01T00:46:38.118" v="187" actId="2696"/>
        <pc:sldMkLst>
          <pc:docMk/>
          <pc:sldMk cId="0" sldId="265"/>
        </pc:sldMkLst>
        <pc:spChg chg="mod">
          <ac:chgData name="Runde, Anne (Annie)" userId="60f02010-108e-4de9-86cc-4c89fe4bec0e" providerId="ADAL" clId="{6E1AABE6-CE12-4075-BD3C-3F322E47A94C}" dt="2022-12-01T00:43:34.728" v="146" actId="1076"/>
          <ac:spMkLst>
            <pc:docMk/>
            <pc:sldMk cId="0" sldId="265"/>
            <ac:spMk id="12" creationId="{B1B8AB55-3220-4248-919D-0A3D06DB8E49}"/>
          </ac:spMkLst>
        </pc:spChg>
      </pc:sldChg>
      <pc:sldChg chg="del">
        <pc:chgData name="Runde, Anne (Annie)" userId="60f02010-108e-4de9-86cc-4c89fe4bec0e" providerId="ADAL" clId="{6E1AABE6-CE12-4075-BD3C-3F322E47A94C}" dt="2022-12-01T00:47:25.831" v="200" actId="2696"/>
        <pc:sldMkLst>
          <pc:docMk/>
          <pc:sldMk cId="0" sldId="266"/>
        </pc:sldMkLst>
      </pc:sldChg>
      <pc:sldChg chg="addSp delSp modSp mod">
        <pc:chgData name="Runde, Anne (Annie)" userId="60f02010-108e-4de9-86cc-4c89fe4bec0e" providerId="ADAL" clId="{6E1AABE6-CE12-4075-BD3C-3F322E47A94C}" dt="2022-12-16T01:47:04.907" v="11136" actId="13244"/>
        <pc:sldMkLst>
          <pc:docMk/>
          <pc:sldMk cId="0" sldId="267"/>
        </pc:sldMkLst>
        <pc:spChg chg="add del mod">
          <ac:chgData name="Runde, Anne (Annie)" userId="60f02010-108e-4de9-86cc-4c89fe4bec0e" providerId="ADAL" clId="{6E1AABE6-CE12-4075-BD3C-3F322E47A94C}" dt="2022-12-16T01:22:40.294" v="11114"/>
          <ac:spMkLst>
            <pc:docMk/>
            <pc:sldMk cId="0" sldId="267"/>
            <ac:spMk id="3" creationId="{1A0FB929-1263-85AA-16DE-0056C8735A5E}"/>
          </ac:spMkLst>
        </pc:spChg>
        <pc:spChg chg="add del mod">
          <ac:chgData name="Runde, Anne (Annie)" userId="60f02010-108e-4de9-86cc-4c89fe4bec0e" providerId="ADAL" clId="{6E1AABE6-CE12-4075-BD3C-3F322E47A94C}" dt="2022-12-09T02:34:18.741" v="2545"/>
          <ac:spMkLst>
            <pc:docMk/>
            <pc:sldMk cId="0" sldId="267"/>
            <ac:spMk id="3" creationId="{91157C49-09E0-D23D-E26A-56D86583CE4B}"/>
          </ac:spMkLst>
        </pc:spChg>
        <pc:spChg chg="add mod ord">
          <ac:chgData name="Runde, Anne (Annie)" userId="60f02010-108e-4de9-86cc-4c89fe4bec0e" providerId="ADAL" clId="{6E1AABE6-CE12-4075-BD3C-3F322E47A94C}" dt="2022-12-16T01:47:04.907" v="11136" actId="13244"/>
          <ac:spMkLst>
            <pc:docMk/>
            <pc:sldMk cId="0" sldId="267"/>
            <ac:spMk id="4" creationId="{D8320994-F6E9-0C63-2328-4563F01575EA}"/>
          </ac:spMkLst>
        </pc:spChg>
        <pc:spChg chg="del mod">
          <ac:chgData name="Runde, Anne (Annie)" userId="60f02010-108e-4de9-86cc-4c89fe4bec0e" providerId="ADAL" clId="{6E1AABE6-CE12-4075-BD3C-3F322E47A94C}" dt="2022-12-16T01:22:40.286" v="11112" actId="478"/>
          <ac:spMkLst>
            <pc:docMk/>
            <pc:sldMk cId="0" sldId="267"/>
            <ac:spMk id="292" creationId="{00000000-0000-0000-0000-000000000000}"/>
          </ac:spMkLst>
        </pc:spChg>
        <pc:spChg chg="mod">
          <ac:chgData name="Runde, Anne (Annie)" userId="60f02010-108e-4de9-86cc-4c89fe4bec0e" providerId="ADAL" clId="{6E1AABE6-CE12-4075-BD3C-3F322E47A94C}" dt="2022-12-01T00:47:41.465" v="215" actId="1076"/>
          <ac:spMkLst>
            <pc:docMk/>
            <pc:sldMk cId="0" sldId="267"/>
            <ac:spMk id="301" creationId="{00000000-0000-0000-0000-000000000000}"/>
          </ac:spMkLst>
        </pc:spChg>
        <pc:picChg chg="ord">
          <ac:chgData name="Runde, Anne (Annie)" userId="60f02010-108e-4de9-86cc-4c89fe4bec0e" providerId="ADAL" clId="{6E1AABE6-CE12-4075-BD3C-3F322E47A94C}" dt="2022-12-16T01:47:00.779" v="11135" actId="13244"/>
          <ac:picMkLst>
            <pc:docMk/>
            <pc:sldMk cId="0" sldId="267"/>
            <ac:picMk id="300" creationId="{00000000-0000-0000-0000-000000000000}"/>
          </ac:picMkLst>
        </pc:picChg>
      </pc:sldChg>
      <pc:sldChg chg="addSp delSp modSp mod delAnim">
        <pc:chgData name="Runde, Anne (Annie)" userId="60f02010-108e-4de9-86cc-4c89fe4bec0e" providerId="ADAL" clId="{6E1AABE6-CE12-4075-BD3C-3F322E47A94C}" dt="2022-12-16T01:47:56.241" v="11144" actId="13244"/>
        <pc:sldMkLst>
          <pc:docMk/>
          <pc:sldMk cId="0" sldId="269"/>
        </pc:sldMkLst>
        <pc:spChg chg="mod ord">
          <ac:chgData name="Runde, Anne (Annie)" userId="60f02010-108e-4de9-86cc-4c89fe4bec0e" providerId="ADAL" clId="{6E1AABE6-CE12-4075-BD3C-3F322E47A94C}" dt="2022-12-16T01:47:12.655" v="11137" actId="13244"/>
          <ac:spMkLst>
            <pc:docMk/>
            <pc:sldMk cId="0" sldId="269"/>
            <ac:spMk id="2" creationId="{32CADDEB-FDA5-42AC-BEA4-68322AA76223}"/>
          </ac:spMkLst>
        </pc:spChg>
        <pc:spChg chg="add del mod">
          <ac:chgData name="Runde, Anne (Annie)" userId="60f02010-108e-4de9-86cc-4c89fe4bec0e" providerId="ADAL" clId="{6E1AABE6-CE12-4075-BD3C-3F322E47A94C}" dt="2022-12-09T18:30:47.699" v="3027" actId="478"/>
          <ac:spMkLst>
            <pc:docMk/>
            <pc:sldMk cId="0" sldId="269"/>
            <ac:spMk id="5" creationId="{404BA68B-CC8D-82EF-8C42-5E1BF1478FD0}"/>
          </ac:spMkLst>
        </pc:spChg>
        <pc:spChg chg="add del mod">
          <ac:chgData name="Runde, Anne (Annie)" userId="60f02010-108e-4de9-86cc-4c89fe4bec0e" providerId="ADAL" clId="{6E1AABE6-CE12-4075-BD3C-3F322E47A94C}" dt="2022-12-09T17:06:38.418" v="2918"/>
          <ac:spMkLst>
            <pc:docMk/>
            <pc:sldMk cId="0" sldId="269"/>
            <ac:spMk id="6" creationId="{6AF1AB11-1334-8CB3-819D-A91D47F0FFE7}"/>
          </ac:spMkLst>
        </pc:spChg>
        <pc:spChg chg="add del mod">
          <ac:chgData name="Runde, Anne (Annie)" userId="60f02010-108e-4de9-86cc-4c89fe4bec0e" providerId="ADAL" clId="{6E1AABE6-CE12-4075-BD3C-3F322E47A94C}" dt="2022-12-09T17:06:38.418" v="2918"/>
          <ac:spMkLst>
            <pc:docMk/>
            <pc:sldMk cId="0" sldId="269"/>
            <ac:spMk id="7" creationId="{8126C2F7-3BFD-6EF9-57C1-4A2CD2B1E95D}"/>
          </ac:spMkLst>
        </pc:spChg>
        <pc:spChg chg="add del mod">
          <ac:chgData name="Runde, Anne (Annie)" userId="60f02010-108e-4de9-86cc-4c89fe4bec0e" providerId="ADAL" clId="{6E1AABE6-CE12-4075-BD3C-3F322E47A94C}" dt="2022-12-09T17:06:38.418" v="2918"/>
          <ac:spMkLst>
            <pc:docMk/>
            <pc:sldMk cId="0" sldId="269"/>
            <ac:spMk id="8" creationId="{04583629-591E-4DBB-B30D-4FB245CF29D5}"/>
          </ac:spMkLst>
        </pc:spChg>
        <pc:spChg chg="add del mod">
          <ac:chgData name="Runde, Anne (Annie)" userId="60f02010-108e-4de9-86cc-4c89fe4bec0e" providerId="ADAL" clId="{6E1AABE6-CE12-4075-BD3C-3F322E47A94C}" dt="2022-12-09T17:06:38.418" v="2918"/>
          <ac:spMkLst>
            <pc:docMk/>
            <pc:sldMk cId="0" sldId="269"/>
            <ac:spMk id="9" creationId="{6B096842-9D28-DA3F-C663-09A439469FB0}"/>
          </ac:spMkLst>
        </pc:spChg>
        <pc:spChg chg="add del mod">
          <ac:chgData name="Runde, Anne (Annie)" userId="60f02010-108e-4de9-86cc-4c89fe4bec0e" providerId="ADAL" clId="{6E1AABE6-CE12-4075-BD3C-3F322E47A94C}" dt="2022-12-09T17:06:38.418" v="2918"/>
          <ac:spMkLst>
            <pc:docMk/>
            <pc:sldMk cId="0" sldId="269"/>
            <ac:spMk id="10" creationId="{335E725F-F714-B944-F796-DA1B723F53BD}"/>
          </ac:spMkLst>
        </pc:spChg>
        <pc:spChg chg="add mod">
          <ac:chgData name="Runde, Anne (Annie)" userId="60f02010-108e-4de9-86cc-4c89fe4bec0e" providerId="ADAL" clId="{6E1AABE6-CE12-4075-BD3C-3F322E47A94C}" dt="2022-12-09T17:07:22.176" v="2921" actId="164"/>
          <ac:spMkLst>
            <pc:docMk/>
            <pc:sldMk cId="0" sldId="269"/>
            <ac:spMk id="11" creationId="{6A37B51A-4B6E-7D37-65DC-CAA98527E657}"/>
          </ac:spMkLst>
        </pc:spChg>
        <pc:spChg chg="add mod">
          <ac:chgData name="Runde, Anne (Annie)" userId="60f02010-108e-4de9-86cc-4c89fe4bec0e" providerId="ADAL" clId="{6E1AABE6-CE12-4075-BD3C-3F322E47A94C}" dt="2022-12-09T17:07:22.176" v="2921" actId="164"/>
          <ac:spMkLst>
            <pc:docMk/>
            <pc:sldMk cId="0" sldId="269"/>
            <ac:spMk id="12" creationId="{549974BC-A305-F928-DA66-13BE40FB67A3}"/>
          </ac:spMkLst>
        </pc:spChg>
        <pc:spChg chg="add mod">
          <ac:chgData name="Runde, Anne (Annie)" userId="60f02010-108e-4de9-86cc-4c89fe4bec0e" providerId="ADAL" clId="{6E1AABE6-CE12-4075-BD3C-3F322E47A94C}" dt="2022-12-09T17:07:22.176" v="2921" actId="164"/>
          <ac:spMkLst>
            <pc:docMk/>
            <pc:sldMk cId="0" sldId="269"/>
            <ac:spMk id="13" creationId="{A11A7BA1-AD8F-5FDB-4F1B-5801A29FA225}"/>
          </ac:spMkLst>
        </pc:spChg>
        <pc:spChg chg="add mod">
          <ac:chgData name="Runde, Anne (Annie)" userId="60f02010-108e-4de9-86cc-4c89fe4bec0e" providerId="ADAL" clId="{6E1AABE6-CE12-4075-BD3C-3F322E47A94C}" dt="2022-12-09T17:07:22.176" v="2921" actId="164"/>
          <ac:spMkLst>
            <pc:docMk/>
            <pc:sldMk cId="0" sldId="269"/>
            <ac:spMk id="14" creationId="{02692940-F321-38B2-8E7B-F2BD08FCBD2A}"/>
          </ac:spMkLst>
        </pc:spChg>
        <pc:spChg chg="add mod">
          <ac:chgData name="Runde, Anne (Annie)" userId="60f02010-108e-4de9-86cc-4c89fe4bec0e" providerId="ADAL" clId="{6E1AABE6-CE12-4075-BD3C-3F322E47A94C}" dt="2022-12-09T17:07:22.176" v="2921" actId="164"/>
          <ac:spMkLst>
            <pc:docMk/>
            <pc:sldMk cId="0" sldId="269"/>
            <ac:spMk id="15" creationId="{E3747A39-6756-2D72-2EDB-41EEF45CD216}"/>
          </ac:spMkLst>
        </pc:spChg>
        <pc:spChg chg="add mod">
          <ac:chgData name="Runde, Anne (Annie)" userId="60f02010-108e-4de9-86cc-4c89fe4bec0e" providerId="ADAL" clId="{6E1AABE6-CE12-4075-BD3C-3F322E47A94C}" dt="2022-12-09T17:07:22.176" v="2921" actId="164"/>
          <ac:spMkLst>
            <pc:docMk/>
            <pc:sldMk cId="0" sldId="269"/>
            <ac:spMk id="16" creationId="{553F70ED-5C06-6D2B-0750-83E48CD8417B}"/>
          </ac:spMkLst>
        </pc:spChg>
        <pc:spChg chg="add mod">
          <ac:chgData name="Runde, Anne (Annie)" userId="60f02010-108e-4de9-86cc-4c89fe4bec0e" providerId="ADAL" clId="{6E1AABE6-CE12-4075-BD3C-3F322E47A94C}" dt="2022-12-09T17:07:22.176" v="2921" actId="164"/>
          <ac:spMkLst>
            <pc:docMk/>
            <pc:sldMk cId="0" sldId="269"/>
            <ac:spMk id="17" creationId="{033E3ABE-00C1-B4F5-0314-C753575B51A9}"/>
          </ac:spMkLst>
        </pc:spChg>
        <pc:spChg chg="add mod">
          <ac:chgData name="Runde, Anne (Annie)" userId="60f02010-108e-4de9-86cc-4c89fe4bec0e" providerId="ADAL" clId="{6E1AABE6-CE12-4075-BD3C-3F322E47A94C}" dt="2022-12-09T17:07:22.176" v="2921" actId="164"/>
          <ac:spMkLst>
            <pc:docMk/>
            <pc:sldMk cId="0" sldId="269"/>
            <ac:spMk id="18" creationId="{3B900FD1-BAAB-4D83-83F9-839794082051}"/>
          </ac:spMkLst>
        </pc:spChg>
        <pc:spChg chg="add del mod">
          <ac:chgData name="Runde, Anne (Annie)" userId="60f02010-108e-4de9-86cc-4c89fe4bec0e" providerId="ADAL" clId="{6E1AABE6-CE12-4075-BD3C-3F322E47A94C}" dt="2022-12-15T01:32:37.598" v="10351" actId="478"/>
          <ac:spMkLst>
            <pc:docMk/>
            <pc:sldMk cId="0" sldId="269"/>
            <ac:spMk id="20" creationId="{C10B38E6-F6DF-A0CE-619B-343B0DE83B2B}"/>
          </ac:spMkLst>
        </pc:spChg>
        <pc:spChg chg="add del mod">
          <ac:chgData name="Runde, Anne (Annie)" userId="60f02010-108e-4de9-86cc-4c89fe4bec0e" providerId="ADAL" clId="{6E1AABE6-CE12-4075-BD3C-3F322E47A94C}" dt="2022-12-15T01:42:36.769" v="10535" actId="478"/>
          <ac:spMkLst>
            <pc:docMk/>
            <pc:sldMk cId="0" sldId="269"/>
            <ac:spMk id="21" creationId="{20CE1B85-CCED-AA1B-874E-1013331030AF}"/>
          </ac:spMkLst>
        </pc:spChg>
        <pc:spChg chg="add mod ord">
          <ac:chgData name="Runde, Anne (Annie)" userId="60f02010-108e-4de9-86cc-4c89fe4bec0e" providerId="ADAL" clId="{6E1AABE6-CE12-4075-BD3C-3F322E47A94C}" dt="2022-12-16T01:47:56.241" v="11144" actId="13244"/>
          <ac:spMkLst>
            <pc:docMk/>
            <pc:sldMk cId="0" sldId="269"/>
            <ac:spMk id="28" creationId="{43ACD971-0325-309C-B640-E9EEE1A0E0CD}"/>
          </ac:spMkLst>
        </pc:spChg>
        <pc:spChg chg="ord">
          <ac:chgData name="Runde, Anne (Annie)" userId="60f02010-108e-4de9-86cc-4c89fe4bec0e" providerId="ADAL" clId="{6E1AABE6-CE12-4075-BD3C-3F322E47A94C}" dt="2022-12-16T01:47:22.850" v="11139" actId="13244"/>
          <ac:spMkLst>
            <pc:docMk/>
            <pc:sldMk cId="0" sldId="269"/>
            <ac:spMk id="330" creationId="{00000000-0000-0000-0000-000000000000}"/>
          </ac:spMkLst>
        </pc:spChg>
        <pc:spChg chg="mod">
          <ac:chgData name="Runde, Anne (Annie)" userId="60f02010-108e-4de9-86cc-4c89fe4bec0e" providerId="ADAL" clId="{6E1AABE6-CE12-4075-BD3C-3F322E47A94C}" dt="2022-12-09T18:32:13.039" v="3062" actId="1076"/>
          <ac:spMkLst>
            <pc:docMk/>
            <pc:sldMk cId="0" sldId="269"/>
            <ac:spMk id="331" creationId="{00000000-0000-0000-0000-000000000000}"/>
          </ac:spMkLst>
        </pc:spChg>
        <pc:spChg chg="mod ord">
          <ac:chgData name="Runde, Anne (Annie)" userId="60f02010-108e-4de9-86cc-4c89fe4bec0e" providerId="ADAL" clId="{6E1AABE6-CE12-4075-BD3C-3F322E47A94C}" dt="2022-12-16T01:47:48.448" v="11142" actId="962"/>
          <ac:spMkLst>
            <pc:docMk/>
            <pc:sldMk cId="0" sldId="269"/>
            <ac:spMk id="335" creationId="{00000000-0000-0000-0000-000000000000}"/>
          </ac:spMkLst>
        </pc:spChg>
        <pc:spChg chg="mod ord">
          <ac:chgData name="Runde, Anne (Annie)" userId="60f02010-108e-4de9-86cc-4c89fe4bec0e" providerId="ADAL" clId="{6E1AABE6-CE12-4075-BD3C-3F322E47A94C}" dt="2022-12-16T01:47:35.216" v="11141" actId="13244"/>
          <ac:spMkLst>
            <pc:docMk/>
            <pc:sldMk cId="0" sldId="269"/>
            <ac:spMk id="336" creationId="{00000000-0000-0000-0000-000000000000}"/>
          </ac:spMkLst>
        </pc:spChg>
        <pc:grpChg chg="add del mod">
          <ac:chgData name="Runde, Anne (Annie)" userId="60f02010-108e-4de9-86cc-4c89fe4bec0e" providerId="ADAL" clId="{6E1AABE6-CE12-4075-BD3C-3F322E47A94C}" dt="2022-12-09T18:29:58.098" v="3018" actId="478"/>
          <ac:grpSpMkLst>
            <pc:docMk/>
            <pc:sldMk cId="0" sldId="269"/>
            <ac:grpSpMk id="19" creationId="{4DA79B6A-F802-A1FD-64F6-0FC241070F15}"/>
          </ac:grpSpMkLst>
        </pc:grpChg>
        <pc:picChg chg="add del mod modCrop">
          <ac:chgData name="Runde, Anne (Annie)" userId="60f02010-108e-4de9-86cc-4c89fe4bec0e" providerId="ADAL" clId="{6E1AABE6-CE12-4075-BD3C-3F322E47A94C}" dt="2022-12-09T18:30:46.579" v="3026" actId="478"/>
          <ac:picMkLst>
            <pc:docMk/>
            <pc:sldMk cId="0" sldId="269"/>
            <ac:picMk id="4" creationId="{4D38BDB2-282A-1BEF-C566-DC6B800B2BBD}"/>
          </ac:picMkLst>
        </pc:picChg>
        <pc:picChg chg="add mod ord">
          <ac:chgData name="Runde, Anne (Annie)" userId="60f02010-108e-4de9-86cc-4c89fe4bec0e" providerId="ADAL" clId="{6E1AABE6-CE12-4075-BD3C-3F322E47A94C}" dt="2022-12-15T01:09:07.100" v="6052" actId="962"/>
          <ac:picMkLst>
            <pc:docMk/>
            <pc:sldMk cId="0" sldId="269"/>
            <ac:picMk id="23" creationId="{2EFE5C72-7E8A-D5D6-7B27-F644FB471171}"/>
          </ac:picMkLst>
        </pc:picChg>
        <pc:picChg chg="add mod ord modCrop">
          <ac:chgData name="Runde, Anne (Annie)" userId="60f02010-108e-4de9-86cc-4c89fe4bec0e" providerId="ADAL" clId="{6E1AABE6-CE12-4075-BD3C-3F322E47A94C}" dt="2022-12-16T01:47:19.948" v="11138" actId="13244"/>
          <ac:picMkLst>
            <pc:docMk/>
            <pc:sldMk cId="0" sldId="269"/>
            <ac:picMk id="25" creationId="{E64C1E8A-E981-2CDF-E5B6-AFD38463CBD1}"/>
          </ac:picMkLst>
        </pc:picChg>
        <pc:picChg chg="add mod ord">
          <ac:chgData name="Runde, Anne (Annie)" userId="60f02010-108e-4de9-86cc-4c89fe4bec0e" providerId="ADAL" clId="{6E1AABE6-CE12-4075-BD3C-3F322E47A94C}" dt="2022-12-16T01:47:54.513" v="11143" actId="13244"/>
          <ac:picMkLst>
            <pc:docMk/>
            <pc:sldMk cId="0" sldId="269"/>
            <ac:picMk id="27" creationId="{6CD59767-866B-1C21-15BB-D4EB790F6B2C}"/>
          </ac:picMkLst>
        </pc:picChg>
        <pc:picChg chg="del">
          <ac:chgData name="Runde, Anne (Annie)" userId="60f02010-108e-4de9-86cc-4c89fe4bec0e" providerId="ADAL" clId="{6E1AABE6-CE12-4075-BD3C-3F322E47A94C}" dt="2022-12-09T17:07:23.622" v="2922" actId="478"/>
          <ac:picMkLst>
            <pc:docMk/>
            <pc:sldMk cId="0" sldId="269"/>
            <ac:picMk id="328" creationId="{00000000-0000-0000-0000-000000000000}"/>
          </ac:picMkLst>
        </pc:picChg>
        <pc:picChg chg="del">
          <ac:chgData name="Runde, Anne (Annie)" userId="60f02010-108e-4de9-86cc-4c89fe4bec0e" providerId="ADAL" clId="{6E1AABE6-CE12-4075-BD3C-3F322E47A94C}" dt="2022-12-09T02:25:11.071" v="2542" actId="478"/>
          <ac:picMkLst>
            <pc:docMk/>
            <pc:sldMk cId="0" sldId="269"/>
            <ac:picMk id="329" creationId="{00000000-0000-0000-0000-000000000000}"/>
          </ac:picMkLst>
        </pc:picChg>
        <pc:picChg chg="del mod">
          <ac:chgData name="Runde, Anne (Annie)" userId="60f02010-108e-4de9-86cc-4c89fe4bec0e" providerId="ADAL" clId="{6E1AABE6-CE12-4075-BD3C-3F322E47A94C}" dt="2022-12-09T18:30:03.808" v="3020" actId="478"/>
          <ac:picMkLst>
            <pc:docMk/>
            <pc:sldMk cId="0" sldId="269"/>
            <ac:picMk id="334" creationId="{00000000-0000-0000-0000-000000000000}"/>
          </ac:picMkLst>
        </pc:picChg>
      </pc:sldChg>
      <pc:sldChg chg="addSp delSp modSp mod modTransition">
        <pc:chgData name="Runde, Anne (Annie)" userId="60f02010-108e-4de9-86cc-4c89fe4bec0e" providerId="ADAL" clId="{6E1AABE6-CE12-4075-BD3C-3F322E47A94C}" dt="2022-12-16T16:51:59.059" v="11365" actId="13244"/>
        <pc:sldMkLst>
          <pc:docMk/>
          <pc:sldMk cId="0" sldId="270"/>
        </pc:sldMkLst>
        <pc:spChg chg="mod">
          <ac:chgData name="Runde, Anne (Annie)" userId="60f02010-108e-4de9-86cc-4c89fe4bec0e" providerId="ADAL" clId="{6E1AABE6-CE12-4075-BD3C-3F322E47A94C}" dt="2022-12-16T01:19:56.547" v="11059" actId="403"/>
          <ac:spMkLst>
            <pc:docMk/>
            <pc:sldMk cId="0" sldId="270"/>
            <ac:spMk id="2" creationId="{762F6769-6F7F-435B-9108-A2B838B03941}"/>
          </ac:spMkLst>
        </pc:spChg>
        <pc:spChg chg="add mod ord">
          <ac:chgData name="Runde, Anne (Annie)" userId="60f02010-108e-4de9-86cc-4c89fe4bec0e" providerId="ADAL" clId="{6E1AABE6-CE12-4075-BD3C-3F322E47A94C}" dt="2022-12-16T01:48:59.580" v="11151" actId="13244"/>
          <ac:spMkLst>
            <pc:docMk/>
            <pc:sldMk cId="0" sldId="270"/>
            <ac:spMk id="3" creationId="{4DBF11D7-61DF-64B0-524A-102D8A641EC5}"/>
          </ac:spMkLst>
        </pc:spChg>
        <pc:spChg chg="add mod ord">
          <ac:chgData name="Runde, Anne (Annie)" userId="60f02010-108e-4de9-86cc-4c89fe4bec0e" providerId="ADAL" clId="{6E1AABE6-CE12-4075-BD3C-3F322E47A94C}" dt="2022-12-16T16:51:59.059" v="11365" actId="13244"/>
          <ac:spMkLst>
            <pc:docMk/>
            <pc:sldMk cId="0" sldId="270"/>
            <ac:spMk id="6" creationId="{C0B94639-B730-EC05-DDCB-B016113C3856}"/>
          </ac:spMkLst>
        </pc:spChg>
        <pc:spChg chg="mod">
          <ac:chgData name="Runde, Anne (Annie)" userId="60f02010-108e-4de9-86cc-4c89fe4bec0e" providerId="ADAL" clId="{6E1AABE6-CE12-4075-BD3C-3F322E47A94C}" dt="2022-12-16T01:48:49.591" v="11148" actId="21"/>
          <ac:spMkLst>
            <pc:docMk/>
            <pc:sldMk cId="0" sldId="270"/>
            <ac:spMk id="347" creationId="{00000000-0000-0000-0000-000000000000}"/>
          </ac:spMkLst>
        </pc:spChg>
        <pc:spChg chg="del mod topLvl">
          <ac:chgData name="Runde, Anne (Annie)" userId="60f02010-108e-4de9-86cc-4c89fe4bec0e" providerId="ADAL" clId="{6E1AABE6-CE12-4075-BD3C-3F322E47A94C}" dt="2022-12-08T23:48:24.279" v="1604" actId="478"/>
          <ac:spMkLst>
            <pc:docMk/>
            <pc:sldMk cId="0" sldId="270"/>
            <ac:spMk id="349" creationId="{00000000-0000-0000-0000-000000000000}"/>
          </ac:spMkLst>
        </pc:spChg>
        <pc:spChg chg="del mod topLvl">
          <ac:chgData name="Runde, Anne (Annie)" userId="60f02010-108e-4de9-86cc-4c89fe4bec0e" providerId="ADAL" clId="{6E1AABE6-CE12-4075-BD3C-3F322E47A94C}" dt="2022-12-08T23:49:26.330" v="1691" actId="478"/>
          <ac:spMkLst>
            <pc:docMk/>
            <pc:sldMk cId="0" sldId="270"/>
            <ac:spMk id="350" creationId="{00000000-0000-0000-0000-000000000000}"/>
          </ac:spMkLst>
        </pc:spChg>
        <pc:spChg chg="mod ord topLvl">
          <ac:chgData name="Runde, Anne (Annie)" userId="60f02010-108e-4de9-86cc-4c89fe4bec0e" providerId="ADAL" clId="{6E1AABE6-CE12-4075-BD3C-3F322E47A94C}" dt="2022-12-16T01:48:10.745" v="11145" actId="13244"/>
          <ac:spMkLst>
            <pc:docMk/>
            <pc:sldMk cId="0" sldId="270"/>
            <ac:spMk id="351" creationId="{00000000-0000-0000-0000-000000000000}"/>
          </ac:spMkLst>
        </pc:spChg>
        <pc:spChg chg="mod topLvl">
          <ac:chgData name="Runde, Anne (Annie)" userId="60f02010-108e-4de9-86cc-4c89fe4bec0e" providerId="ADAL" clId="{6E1AABE6-CE12-4075-BD3C-3F322E47A94C}" dt="2022-12-09T23:21:48.176" v="4271" actId="2711"/>
          <ac:spMkLst>
            <pc:docMk/>
            <pc:sldMk cId="0" sldId="270"/>
            <ac:spMk id="352" creationId="{00000000-0000-0000-0000-000000000000}"/>
          </ac:spMkLst>
        </pc:spChg>
        <pc:grpChg chg="del">
          <ac:chgData name="Runde, Anne (Annie)" userId="60f02010-108e-4de9-86cc-4c89fe4bec0e" providerId="ADAL" clId="{6E1AABE6-CE12-4075-BD3C-3F322E47A94C}" dt="2022-12-01T18:46:15.571" v="265" actId="165"/>
          <ac:grpSpMkLst>
            <pc:docMk/>
            <pc:sldMk cId="0" sldId="270"/>
            <ac:grpSpMk id="3" creationId="{96E33B66-1358-46ED-8718-C2B618185737}"/>
          </ac:grpSpMkLst>
        </pc:grpChg>
        <pc:grpChg chg="del mod">
          <ac:chgData name="Runde, Anne (Annie)" userId="60f02010-108e-4de9-86cc-4c89fe4bec0e" providerId="ADAL" clId="{6E1AABE6-CE12-4075-BD3C-3F322E47A94C}" dt="2022-12-08T23:48:44.985" v="1648" actId="165"/>
          <ac:grpSpMkLst>
            <pc:docMk/>
            <pc:sldMk cId="0" sldId="270"/>
            <ac:grpSpMk id="4" creationId="{2CE11D25-DDF3-4D02-BB89-6A0C2B88336C}"/>
          </ac:grpSpMkLst>
        </pc:grpChg>
        <pc:picChg chg="add mod ord modCrop">
          <ac:chgData name="Runde, Anne (Annie)" userId="60f02010-108e-4de9-86cc-4c89fe4bec0e" providerId="ADAL" clId="{6E1AABE6-CE12-4075-BD3C-3F322E47A94C}" dt="2022-12-16T16:51:57.301" v="11364" actId="13244"/>
          <ac:picMkLst>
            <pc:docMk/>
            <pc:sldMk cId="0" sldId="270"/>
            <ac:picMk id="5" creationId="{49FB9BBD-343D-3A6F-FCB4-5DDEBDD3927E}"/>
          </ac:picMkLst>
        </pc:picChg>
        <pc:picChg chg="del mod topLvl">
          <ac:chgData name="Runde, Anne (Annie)" userId="60f02010-108e-4de9-86cc-4c89fe4bec0e" providerId="ADAL" clId="{6E1AABE6-CE12-4075-BD3C-3F322E47A94C}" dt="2022-12-08T23:48:22.784" v="1603" actId="478"/>
          <ac:picMkLst>
            <pc:docMk/>
            <pc:sldMk cId="0" sldId="270"/>
            <ac:picMk id="343" creationId="{00000000-0000-0000-0000-000000000000}"/>
          </ac:picMkLst>
        </pc:picChg>
        <pc:picChg chg="del mod topLvl">
          <ac:chgData name="Runde, Anne (Annie)" userId="60f02010-108e-4de9-86cc-4c89fe4bec0e" providerId="ADAL" clId="{6E1AABE6-CE12-4075-BD3C-3F322E47A94C}" dt="2022-12-08T23:49:26.828" v="1692" actId="478"/>
          <ac:picMkLst>
            <pc:docMk/>
            <pc:sldMk cId="0" sldId="270"/>
            <ac:picMk id="344" creationId="{00000000-0000-0000-0000-000000000000}"/>
          </ac:picMkLst>
        </pc:picChg>
        <pc:picChg chg="del">
          <ac:chgData name="Runde, Anne (Annie)" userId="60f02010-108e-4de9-86cc-4c89fe4bec0e" providerId="ADAL" clId="{6E1AABE6-CE12-4075-BD3C-3F322E47A94C}" dt="2022-12-08T23:48:15.833" v="1601" actId="478"/>
          <ac:picMkLst>
            <pc:docMk/>
            <pc:sldMk cId="0" sldId="270"/>
            <ac:picMk id="345" creationId="{00000000-0000-0000-0000-000000000000}"/>
          </ac:picMkLst>
        </pc:picChg>
      </pc:sldChg>
      <pc:sldChg chg="addSp delSp modSp mod modTransition">
        <pc:chgData name="Runde, Anne (Annie)" userId="60f02010-108e-4de9-86cc-4c89fe4bec0e" providerId="ADAL" clId="{6E1AABE6-CE12-4075-BD3C-3F322E47A94C}" dt="2022-12-16T16:51:52.499" v="11363"/>
        <pc:sldMkLst>
          <pc:docMk/>
          <pc:sldMk cId="0" sldId="271"/>
        </pc:sldMkLst>
        <pc:spChg chg="mod">
          <ac:chgData name="Runde, Anne (Annie)" userId="60f02010-108e-4de9-86cc-4c89fe4bec0e" providerId="ADAL" clId="{6E1AABE6-CE12-4075-BD3C-3F322E47A94C}" dt="2022-12-16T01:20:00.977" v="11060" actId="403"/>
          <ac:spMkLst>
            <pc:docMk/>
            <pc:sldMk cId="0" sldId="271"/>
            <ac:spMk id="2" creationId="{F587A339-C4D0-4544-A3D4-CEE61311405B}"/>
          </ac:spMkLst>
        </pc:spChg>
        <pc:spChg chg="add mod">
          <ac:chgData name="Runde, Anne (Annie)" userId="60f02010-108e-4de9-86cc-4c89fe4bec0e" providerId="ADAL" clId="{6E1AABE6-CE12-4075-BD3C-3F322E47A94C}" dt="2022-12-16T01:59:01.979" v="11256" actId="962"/>
          <ac:spMkLst>
            <pc:docMk/>
            <pc:sldMk cId="0" sldId="271"/>
            <ac:spMk id="3" creationId="{E8E4F601-4E6E-620E-A18A-698F6CC3CFFC}"/>
          </ac:spMkLst>
        </pc:spChg>
        <pc:spChg chg="add mod ord">
          <ac:chgData name="Runde, Anne (Annie)" userId="60f02010-108e-4de9-86cc-4c89fe4bec0e" providerId="ADAL" clId="{6E1AABE6-CE12-4075-BD3C-3F322E47A94C}" dt="2022-12-16T16:51:45.030" v="11362" actId="13244"/>
          <ac:spMkLst>
            <pc:docMk/>
            <pc:sldMk cId="0" sldId="271"/>
            <ac:spMk id="5" creationId="{1AA1FFF6-CB8A-3AA3-E4D2-59F2A223D076}"/>
          </ac:spMkLst>
        </pc:spChg>
        <pc:spChg chg="add mod">
          <ac:chgData name="Runde, Anne (Annie)" userId="60f02010-108e-4de9-86cc-4c89fe4bec0e" providerId="ADAL" clId="{6E1AABE6-CE12-4075-BD3C-3F322E47A94C}" dt="2022-12-16T16:51:52.499" v="11363"/>
          <ac:spMkLst>
            <pc:docMk/>
            <pc:sldMk cId="0" sldId="271"/>
            <ac:spMk id="6" creationId="{B14ACA9C-0068-533E-9977-0FE8F571C1EB}"/>
          </ac:spMkLst>
        </pc:spChg>
        <pc:spChg chg="mod">
          <ac:chgData name="Runde, Anne (Annie)" userId="60f02010-108e-4de9-86cc-4c89fe4bec0e" providerId="ADAL" clId="{6E1AABE6-CE12-4075-BD3C-3F322E47A94C}" dt="2022-12-09T23:20:14.335" v="4261" actId="20577"/>
          <ac:spMkLst>
            <pc:docMk/>
            <pc:sldMk cId="0" sldId="271"/>
            <ac:spMk id="361" creationId="{00000000-0000-0000-0000-000000000000}"/>
          </ac:spMkLst>
        </pc:spChg>
        <pc:spChg chg="del mod ord">
          <ac:chgData name="Runde, Anne (Annie)" userId="60f02010-108e-4de9-86cc-4c89fe4bec0e" providerId="ADAL" clId="{6E1AABE6-CE12-4075-BD3C-3F322E47A94C}" dt="2022-12-09T23:17:06.704" v="4167" actId="478"/>
          <ac:spMkLst>
            <pc:docMk/>
            <pc:sldMk cId="0" sldId="271"/>
            <ac:spMk id="366" creationId="{00000000-0000-0000-0000-000000000000}"/>
          </ac:spMkLst>
        </pc:spChg>
        <pc:picChg chg="add mod ord">
          <ac:chgData name="Runde, Anne (Annie)" userId="60f02010-108e-4de9-86cc-4c89fe4bec0e" providerId="ADAL" clId="{6E1AABE6-CE12-4075-BD3C-3F322E47A94C}" dt="2022-12-16T16:51:43.684" v="11361" actId="13244"/>
          <ac:picMkLst>
            <pc:docMk/>
            <pc:sldMk cId="0" sldId="271"/>
            <ac:picMk id="4" creationId="{7B370B73-229B-9633-4BB8-AB61AB9A504E}"/>
          </ac:picMkLst>
        </pc:picChg>
        <pc:picChg chg="del">
          <ac:chgData name="Runde, Anne (Annie)" userId="60f02010-108e-4de9-86cc-4c89fe4bec0e" providerId="ADAL" clId="{6E1AABE6-CE12-4075-BD3C-3F322E47A94C}" dt="2022-12-08T23:46:33.730" v="1541" actId="478"/>
          <ac:picMkLst>
            <pc:docMk/>
            <pc:sldMk cId="0" sldId="271"/>
            <ac:picMk id="360" creationId="{00000000-0000-0000-0000-000000000000}"/>
          </ac:picMkLst>
        </pc:picChg>
        <pc:picChg chg="del">
          <ac:chgData name="Runde, Anne (Annie)" userId="60f02010-108e-4de9-86cc-4c89fe4bec0e" providerId="ADAL" clId="{6E1AABE6-CE12-4075-BD3C-3F322E47A94C}" dt="2022-12-08T23:46:34.500" v="1542" actId="478"/>
          <ac:picMkLst>
            <pc:docMk/>
            <pc:sldMk cId="0" sldId="271"/>
            <ac:picMk id="362" creationId="{00000000-0000-0000-0000-000000000000}"/>
          </ac:picMkLst>
        </pc:picChg>
        <pc:picChg chg="del">
          <ac:chgData name="Runde, Anne (Annie)" userId="60f02010-108e-4de9-86cc-4c89fe4bec0e" providerId="ADAL" clId="{6E1AABE6-CE12-4075-BD3C-3F322E47A94C}" dt="2022-12-08T23:46:42.318" v="1546" actId="478"/>
          <ac:picMkLst>
            <pc:docMk/>
            <pc:sldMk cId="0" sldId="271"/>
            <ac:picMk id="363" creationId="{00000000-0000-0000-0000-000000000000}"/>
          </ac:picMkLst>
        </pc:picChg>
        <pc:picChg chg="del">
          <ac:chgData name="Runde, Anne (Annie)" userId="60f02010-108e-4de9-86cc-4c89fe4bec0e" providerId="ADAL" clId="{6E1AABE6-CE12-4075-BD3C-3F322E47A94C}" dt="2022-12-08T23:46:43.240" v="1547" actId="478"/>
          <ac:picMkLst>
            <pc:docMk/>
            <pc:sldMk cId="0" sldId="271"/>
            <ac:picMk id="364" creationId="{00000000-0000-0000-0000-000000000000}"/>
          </ac:picMkLst>
        </pc:picChg>
        <pc:picChg chg="del">
          <ac:chgData name="Runde, Anne (Annie)" userId="60f02010-108e-4de9-86cc-4c89fe4bec0e" providerId="ADAL" clId="{6E1AABE6-CE12-4075-BD3C-3F322E47A94C}" dt="2022-12-08T23:46:35.437" v="1543" actId="478"/>
          <ac:picMkLst>
            <pc:docMk/>
            <pc:sldMk cId="0" sldId="271"/>
            <ac:picMk id="365" creationId="{00000000-0000-0000-0000-000000000000}"/>
          </ac:picMkLst>
        </pc:picChg>
      </pc:sldChg>
      <pc:sldChg chg="addSp delSp modSp mod modTransition">
        <pc:chgData name="Runde, Anne (Annie)" userId="60f02010-108e-4de9-86cc-4c89fe4bec0e" providerId="ADAL" clId="{6E1AABE6-CE12-4075-BD3C-3F322E47A94C}" dt="2022-12-16T16:51:38.935" v="11360" actId="13244"/>
        <pc:sldMkLst>
          <pc:docMk/>
          <pc:sldMk cId="0" sldId="272"/>
        </pc:sldMkLst>
        <pc:spChg chg="mod">
          <ac:chgData name="Runde, Anne (Annie)" userId="60f02010-108e-4de9-86cc-4c89fe4bec0e" providerId="ADAL" clId="{6E1AABE6-CE12-4075-BD3C-3F322E47A94C}" dt="2022-12-16T01:20:04.746" v="11061" actId="403"/>
          <ac:spMkLst>
            <pc:docMk/>
            <pc:sldMk cId="0" sldId="272"/>
            <ac:spMk id="2" creationId="{12685326-A21B-4064-8F82-705D66FFEE53}"/>
          </ac:spMkLst>
        </pc:spChg>
        <pc:spChg chg="add del mod ord">
          <ac:chgData name="Runde, Anne (Annie)" userId="60f02010-108e-4de9-86cc-4c89fe4bec0e" providerId="ADAL" clId="{6E1AABE6-CE12-4075-BD3C-3F322E47A94C}" dt="2022-12-16T01:50:33.555" v="11172" actId="478"/>
          <ac:spMkLst>
            <pc:docMk/>
            <pc:sldMk cId="0" sldId="272"/>
            <ac:spMk id="3" creationId="{28A9BFC3-B8DF-950B-5735-C28F41FC1B35}"/>
          </ac:spMkLst>
        </pc:spChg>
        <pc:spChg chg="add mod ord">
          <ac:chgData name="Runde, Anne (Annie)" userId="60f02010-108e-4de9-86cc-4c89fe4bec0e" providerId="ADAL" clId="{6E1AABE6-CE12-4075-BD3C-3F322E47A94C}" dt="2022-12-16T16:51:38.935" v="11360" actId="13244"/>
          <ac:spMkLst>
            <pc:docMk/>
            <pc:sldMk cId="0" sldId="272"/>
            <ac:spMk id="5" creationId="{1F7DA9F0-9B62-76FA-DF4F-209483B750F9}"/>
          </ac:spMkLst>
        </pc:spChg>
        <pc:spChg chg="add del mod">
          <ac:chgData name="Runde, Anne (Annie)" userId="60f02010-108e-4de9-86cc-4c89fe4bec0e" providerId="ADAL" clId="{6E1AABE6-CE12-4075-BD3C-3F322E47A94C}" dt="2022-12-16T01:49:43.230" v="11157"/>
          <ac:spMkLst>
            <pc:docMk/>
            <pc:sldMk cId="0" sldId="272"/>
            <ac:spMk id="6" creationId="{534E7842-424A-BA7D-0220-53ABC89FF72E}"/>
          </ac:spMkLst>
        </pc:spChg>
        <pc:spChg chg="add del mod">
          <ac:chgData name="Runde, Anne (Annie)" userId="60f02010-108e-4de9-86cc-4c89fe4bec0e" providerId="ADAL" clId="{6E1AABE6-CE12-4075-BD3C-3F322E47A94C}" dt="2022-12-16T01:49:43.232" v="11159"/>
          <ac:spMkLst>
            <pc:docMk/>
            <pc:sldMk cId="0" sldId="272"/>
            <ac:spMk id="7" creationId="{54A927F7-2399-24A3-1651-EA1F075A06CE}"/>
          </ac:spMkLst>
        </pc:spChg>
        <pc:spChg chg="add mod ord">
          <ac:chgData name="Runde, Anne (Annie)" userId="60f02010-108e-4de9-86cc-4c89fe4bec0e" providerId="ADAL" clId="{6E1AABE6-CE12-4075-BD3C-3F322E47A94C}" dt="2022-12-16T01:50:38.912" v="11173" actId="13244"/>
          <ac:spMkLst>
            <pc:docMk/>
            <pc:sldMk cId="0" sldId="272"/>
            <ac:spMk id="8" creationId="{1CFD476A-4C9E-D3FE-B5A0-BE1622F45BD5}"/>
          </ac:spMkLst>
        </pc:spChg>
        <pc:spChg chg="add mod">
          <ac:chgData name="Runde, Anne (Annie)" userId="60f02010-108e-4de9-86cc-4c89fe4bec0e" providerId="ADAL" clId="{6E1AABE6-CE12-4075-BD3C-3F322E47A94C}" dt="2022-12-16T16:51:35.535" v="11358"/>
          <ac:spMkLst>
            <pc:docMk/>
            <pc:sldMk cId="0" sldId="272"/>
            <ac:spMk id="9" creationId="{83EE7890-7136-8097-D2AC-1E1979651060}"/>
          </ac:spMkLst>
        </pc:spChg>
        <pc:spChg chg="del mod">
          <ac:chgData name="Runde, Anne (Annie)" userId="60f02010-108e-4de9-86cc-4c89fe4bec0e" providerId="ADAL" clId="{6E1AABE6-CE12-4075-BD3C-3F322E47A94C}" dt="2022-12-15T01:46:56.223" v="10678" actId="478"/>
          <ac:spMkLst>
            <pc:docMk/>
            <pc:sldMk cId="0" sldId="272"/>
            <ac:spMk id="373" creationId="{00000000-0000-0000-0000-000000000000}"/>
          </ac:spMkLst>
        </pc:spChg>
        <pc:spChg chg="mod">
          <ac:chgData name="Runde, Anne (Annie)" userId="60f02010-108e-4de9-86cc-4c89fe4bec0e" providerId="ADAL" clId="{6E1AABE6-CE12-4075-BD3C-3F322E47A94C}" dt="2022-12-16T01:57:57.613" v="11250" actId="962"/>
          <ac:spMkLst>
            <pc:docMk/>
            <pc:sldMk cId="0" sldId="272"/>
            <ac:spMk id="375" creationId="{00000000-0000-0000-0000-000000000000}"/>
          </ac:spMkLst>
        </pc:spChg>
        <pc:spChg chg="del mod">
          <ac:chgData name="Runde, Anne (Annie)" userId="60f02010-108e-4de9-86cc-4c89fe4bec0e" providerId="ADAL" clId="{6E1AABE6-CE12-4075-BD3C-3F322E47A94C}" dt="2022-12-09T00:10:38.813" v="1764" actId="478"/>
          <ac:spMkLst>
            <pc:docMk/>
            <pc:sldMk cId="0" sldId="272"/>
            <ac:spMk id="380" creationId="{00000000-0000-0000-0000-000000000000}"/>
          </ac:spMkLst>
        </pc:spChg>
        <pc:picChg chg="add mod ord modCrop">
          <ac:chgData name="Runde, Anne (Annie)" userId="60f02010-108e-4de9-86cc-4c89fe4bec0e" providerId="ADAL" clId="{6E1AABE6-CE12-4075-BD3C-3F322E47A94C}" dt="2022-12-16T16:51:37.645" v="11359" actId="13244"/>
          <ac:picMkLst>
            <pc:docMk/>
            <pc:sldMk cId="0" sldId="272"/>
            <ac:picMk id="4" creationId="{BA8BB4F4-82FC-0D1A-908D-42381A8F8ED5}"/>
          </ac:picMkLst>
        </pc:picChg>
        <pc:picChg chg="del">
          <ac:chgData name="Runde, Anne (Annie)" userId="60f02010-108e-4de9-86cc-4c89fe4bec0e" providerId="ADAL" clId="{6E1AABE6-CE12-4075-BD3C-3F322E47A94C}" dt="2022-12-09T00:10:42.831" v="1769" actId="478"/>
          <ac:picMkLst>
            <pc:docMk/>
            <pc:sldMk cId="0" sldId="272"/>
            <ac:picMk id="374" creationId="{00000000-0000-0000-0000-000000000000}"/>
          </ac:picMkLst>
        </pc:picChg>
        <pc:picChg chg="del">
          <ac:chgData name="Runde, Anne (Annie)" userId="60f02010-108e-4de9-86cc-4c89fe4bec0e" providerId="ADAL" clId="{6E1AABE6-CE12-4075-BD3C-3F322E47A94C}" dt="2022-12-09T00:10:41.066" v="1767" actId="478"/>
          <ac:picMkLst>
            <pc:docMk/>
            <pc:sldMk cId="0" sldId="272"/>
            <ac:picMk id="376" creationId="{00000000-0000-0000-0000-000000000000}"/>
          </ac:picMkLst>
        </pc:picChg>
        <pc:picChg chg="del">
          <ac:chgData name="Runde, Anne (Annie)" userId="60f02010-108e-4de9-86cc-4c89fe4bec0e" providerId="ADAL" clId="{6E1AABE6-CE12-4075-BD3C-3F322E47A94C}" dt="2022-12-09T00:10:40.362" v="1766" actId="478"/>
          <ac:picMkLst>
            <pc:docMk/>
            <pc:sldMk cId="0" sldId="272"/>
            <ac:picMk id="377" creationId="{00000000-0000-0000-0000-000000000000}"/>
          </ac:picMkLst>
        </pc:picChg>
        <pc:picChg chg="del mod">
          <ac:chgData name="Runde, Anne (Annie)" userId="60f02010-108e-4de9-86cc-4c89fe4bec0e" providerId="ADAL" clId="{6E1AABE6-CE12-4075-BD3C-3F322E47A94C}" dt="2022-12-09T00:10:39.522" v="1765" actId="478"/>
          <ac:picMkLst>
            <pc:docMk/>
            <pc:sldMk cId="0" sldId="272"/>
            <ac:picMk id="378" creationId="{00000000-0000-0000-0000-000000000000}"/>
          </ac:picMkLst>
        </pc:picChg>
        <pc:picChg chg="del">
          <ac:chgData name="Runde, Anne (Annie)" userId="60f02010-108e-4de9-86cc-4c89fe4bec0e" providerId="ADAL" clId="{6E1AABE6-CE12-4075-BD3C-3F322E47A94C}" dt="2022-12-09T00:10:41.770" v="1768" actId="478"/>
          <ac:picMkLst>
            <pc:docMk/>
            <pc:sldMk cId="0" sldId="272"/>
            <ac:picMk id="379" creationId="{00000000-0000-0000-0000-000000000000}"/>
          </ac:picMkLst>
        </pc:picChg>
      </pc:sldChg>
      <pc:sldChg chg="addSp delSp modSp mod modTransition">
        <pc:chgData name="Runde, Anne (Annie)" userId="60f02010-108e-4de9-86cc-4c89fe4bec0e" providerId="ADAL" clId="{6E1AABE6-CE12-4075-BD3C-3F322E47A94C}" dt="2022-12-16T16:51:27.999" v="11357"/>
        <pc:sldMkLst>
          <pc:docMk/>
          <pc:sldMk cId="0" sldId="273"/>
        </pc:sldMkLst>
        <pc:spChg chg="mod">
          <ac:chgData name="Runde, Anne (Annie)" userId="60f02010-108e-4de9-86cc-4c89fe4bec0e" providerId="ADAL" clId="{6E1AABE6-CE12-4075-BD3C-3F322E47A94C}" dt="2022-12-16T01:20:30.339" v="11069" actId="1076"/>
          <ac:spMkLst>
            <pc:docMk/>
            <pc:sldMk cId="0" sldId="273"/>
            <ac:spMk id="2" creationId="{FA27C1F8-7EEE-4C61-AD11-45EF0C2F38DA}"/>
          </ac:spMkLst>
        </pc:spChg>
        <pc:spChg chg="add mod ord">
          <ac:chgData name="Runde, Anne (Annie)" userId="60f02010-108e-4de9-86cc-4c89fe4bec0e" providerId="ADAL" clId="{6E1AABE6-CE12-4075-BD3C-3F322E47A94C}" dt="2022-12-16T16:51:04.215" v="11353" actId="13244"/>
          <ac:spMkLst>
            <pc:docMk/>
            <pc:sldMk cId="0" sldId="273"/>
            <ac:spMk id="4" creationId="{93F4583D-F0F0-2765-087B-88AE9AD53632}"/>
          </ac:spMkLst>
        </pc:spChg>
        <pc:spChg chg="add del mod">
          <ac:chgData name="Runde, Anne (Annie)" userId="60f02010-108e-4de9-86cc-4c89fe4bec0e" providerId="ADAL" clId="{6E1AABE6-CE12-4075-BD3C-3F322E47A94C}" dt="2022-12-10T00:17:42.928" v="5104" actId="478"/>
          <ac:spMkLst>
            <pc:docMk/>
            <pc:sldMk cId="0" sldId="273"/>
            <ac:spMk id="5" creationId="{5514DA97-D98D-2DDB-D07D-76EC625E0F32}"/>
          </ac:spMkLst>
        </pc:spChg>
        <pc:spChg chg="add mod">
          <ac:chgData name="Runde, Anne (Annie)" userId="60f02010-108e-4de9-86cc-4c89fe4bec0e" providerId="ADAL" clId="{6E1AABE6-CE12-4075-BD3C-3F322E47A94C}" dt="2022-12-16T16:51:27.999" v="11357"/>
          <ac:spMkLst>
            <pc:docMk/>
            <pc:sldMk cId="0" sldId="273"/>
            <ac:spMk id="5" creationId="{B4CFEEF3-5898-EFA5-BCFA-B86856B52F35}"/>
          </ac:spMkLst>
        </pc:spChg>
        <pc:spChg chg="add mod ord">
          <ac:chgData name="Runde, Anne (Annie)" userId="60f02010-108e-4de9-86cc-4c89fe4bec0e" providerId="ADAL" clId="{6E1AABE6-CE12-4075-BD3C-3F322E47A94C}" dt="2022-12-16T01:58:48.978" v="11255" actId="962"/>
          <ac:spMkLst>
            <pc:docMk/>
            <pc:sldMk cId="0" sldId="273"/>
            <ac:spMk id="6" creationId="{2BFA5349-8B11-BF60-079E-0C01BDE6C829}"/>
          </ac:spMkLst>
        </pc:spChg>
        <pc:spChg chg="mod">
          <ac:chgData name="Runde, Anne (Annie)" userId="60f02010-108e-4de9-86cc-4c89fe4bec0e" providerId="ADAL" clId="{6E1AABE6-CE12-4075-BD3C-3F322E47A94C}" dt="2022-12-09T21:30:15.219" v="4111" actId="1076"/>
          <ac:spMkLst>
            <pc:docMk/>
            <pc:sldMk cId="0" sldId="273"/>
            <ac:spMk id="385" creationId="{00000000-0000-0000-0000-000000000000}"/>
          </ac:spMkLst>
        </pc:spChg>
        <pc:spChg chg="mod ord">
          <ac:chgData name="Runde, Anne (Annie)" userId="60f02010-108e-4de9-86cc-4c89fe4bec0e" providerId="ADAL" clId="{6E1AABE6-CE12-4075-BD3C-3F322E47A94C}" dt="2022-12-16T16:51:09.867" v="11356" actId="13244"/>
          <ac:spMkLst>
            <pc:docMk/>
            <pc:sldMk cId="0" sldId="273"/>
            <ac:spMk id="389" creationId="{00000000-0000-0000-0000-000000000000}"/>
          </ac:spMkLst>
        </pc:spChg>
        <pc:picChg chg="add mod ord modCrop">
          <ac:chgData name="Runde, Anne (Annie)" userId="60f02010-108e-4de9-86cc-4c89fe4bec0e" providerId="ADAL" clId="{6E1AABE6-CE12-4075-BD3C-3F322E47A94C}" dt="2022-12-16T16:51:02.736" v="11352" actId="13244"/>
          <ac:picMkLst>
            <pc:docMk/>
            <pc:sldMk cId="0" sldId="273"/>
            <ac:picMk id="3" creationId="{098F283B-9E5D-8C2F-4CEA-CED1B5492C47}"/>
          </ac:picMkLst>
        </pc:picChg>
        <pc:picChg chg="del">
          <ac:chgData name="Runde, Anne (Annie)" userId="60f02010-108e-4de9-86cc-4c89fe4bec0e" providerId="ADAL" clId="{6E1AABE6-CE12-4075-BD3C-3F322E47A94C}" dt="2022-12-09T00:40:52.188" v="1868" actId="478"/>
          <ac:picMkLst>
            <pc:docMk/>
            <pc:sldMk cId="0" sldId="273"/>
            <ac:picMk id="386" creationId="{00000000-0000-0000-0000-000000000000}"/>
          </ac:picMkLst>
        </pc:picChg>
        <pc:picChg chg="del">
          <ac:chgData name="Runde, Anne (Annie)" userId="60f02010-108e-4de9-86cc-4c89fe4bec0e" providerId="ADAL" clId="{6E1AABE6-CE12-4075-BD3C-3F322E47A94C}" dt="2022-12-09T00:40:52.624" v="1869" actId="478"/>
          <ac:picMkLst>
            <pc:docMk/>
            <pc:sldMk cId="0" sldId="273"/>
            <ac:picMk id="387" creationId="{00000000-0000-0000-0000-000000000000}"/>
          </ac:picMkLst>
        </pc:picChg>
        <pc:picChg chg="del">
          <ac:chgData name="Runde, Anne (Annie)" userId="60f02010-108e-4de9-86cc-4c89fe4bec0e" providerId="ADAL" clId="{6E1AABE6-CE12-4075-BD3C-3F322E47A94C}" dt="2022-12-09T00:40:45.202" v="1865" actId="478"/>
          <ac:picMkLst>
            <pc:docMk/>
            <pc:sldMk cId="0" sldId="273"/>
            <ac:picMk id="390" creationId="{00000000-0000-0000-0000-000000000000}"/>
          </ac:picMkLst>
        </pc:picChg>
        <pc:picChg chg="del">
          <ac:chgData name="Runde, Anne (Annie)" userId="60f02010-108e-4de9-86cc-4c89fe4bec0e" providerId="ADAL" clId="{6E1AABE6-CE12-4075-BD3C-3F322E47A94C}" dt="2022-12-09T00:40:53.213" v="1870" actId="478"/>
          <ac:picMkLst>
            <pc:docMk/>
            <pc:sldMk cId="0" sldId="273"/>
            <ac:picMk id="391" creationId="{00000000-0000-0000-0000-000000000000}"/>
          </ac:picMkLst>
        </pc:picChg>
      </pc:sldChg>
      <pc:sldChg chg="addSp delSp modSp mod modTransition">
        <pc:chgData name="Runde, Anne (Annie)" userId="60f02010-108e-4de9-86cc-4c89fe4bec0e" providerId="ADAL" clId="{6E1AABE6-CE12-4075-BD3C-3F322E47A94C}" dt="2022-12-16T16:50:57.456" v="11351" actId="13244"/>
        <pc:sldMkLst>
          <pc:docMk/>
          <pc:sldMk cId="0" sldId="274"/>
        </pc:sldMkLst>
        <pc:spChg chg="mod ord">
          <ac:chgData name="Runde, Anne (Annie)" userId="60f02010-108e-4de9-86cc-4c89fe4bec0e" providerId="ADAL" clId="{6E1AABE6-CE12-4075-BD3C-3F322E47A94C}" dt="2022-12-16T01:51:09.150" v="11175" actId="13244"/>
          <ac:spMkLst>
            <pc:docMk/>
            <pc:sldMk cId="0" sldId="274"/>
            <ac:spMk id="2" creationId="{D69630C0-F9EE-43C1-86E2-49708D5EBEA2}"/>
          </ac:spMkLst>
        </pc:spChg>
        <pc:spChg chg="add mod ord">
          <ac:chgData name="Runde, Anne (Annie)" userId="60f02010-108e-4de9-86cc-4c89fe4bec0e" providerId="ADAL" clId="{6E1AABE6-CE12-4075-BD3C-3F322E47A94C}" dt="2022-12-16T16:50:57.456" v="11351" actId="13244"/>
          <ac:spMkLst>
            <pc:docMk/>
            <pc:sldMk cId="0" sldId="274"/>
            <ac:spMk id="7" creationId="{0B4180E9-A49F-4076-B871-D00ED38FEB82}"/>
          </ac:spMkLst>
        </pc:spChg>
        <pc:spChg chg="mod ord">
          <ac:chgData name="Runde, Anne (Annie)" userId="60f02010-108e-4de9-86cc-4c89fe4bec0e" providerId="ADAL" clId="{6E1AABE6-CE12-4075-BD3C-3F322E47A94C}" dt="2022-12-16T01:51:27.650" v="11178" actId="13244"/>
          <ac:spMkLst>
            <pc:docMk/>
            <pc:sldMk cId="0" sldId="274"/>
            <ac:spMk id="398" creationId="{00000000-0000-0000-0000-000000000000}"/>
          </ac:spMkLst>
        </pc:spChg>
        <pc:spChg chg="mod ord">
          <ac:chgData name="Runde, Anne (Annie)" userId="60f02010-108e-4de9-86cc-4c89fe4bec0e" providerId="ADAL" clId="{6E1AABE6-CE12-4075-BD3C-3F322E47A94C}" dt="2022-12-16T01:51:33.078" v="11179" actId="13244"/>
          <ac:spMkLst>
            <pc:docMk/>
            <pc:sldMk cId="0" sldId="274"/>
            <ac:spMk id="401" creationId="{00000000-0000-0000-0000-000000000000}"/>
          </ac:spMkLst>
        </pc:spChg>
        <pc:spChg chg="del mod topLvl">
          <ac:chgData name="Runde, Anne (Annie)" userId="60f02010-108e-4de9-86cc-4c89fe4bec0e" providerId="ADAL" clId="{6E1AABE6-CE12-4075-BD3C-3F322E47A94C}" dt="2022-12-09T16:42:47.589" v="2614" actId="478"/>
          <ac:spMkLst>
            <pc:docMk/>
            <pc:sldMk cId="0" sldId="274"/>
            <ac:spMk id="402" creationId="{00000000-0000-0000-0000-000000000000}"/>
          </ac:spMkLst>
        </pc:spChg>
        <pc:spChg chg="del mod topLvl">
          <ac:chgData name="Runde, Anne (Annie)" userId="60f02010-108e-4de9-86cc-4c89fe4bec0e" providerId="ADAL" clId="{6E1AABE6-CE12-4075-BD3C-3F322E47A94C}" dt="2022-12-09T16:42:27.866" v="2589" actId="478"/>
          <ac:spMkLst>
            <pc:docMk/>
            <pc:sldMk cId="0" sldId="274"/>
            <ac:spMk id="403" creationId="{00000000-0000-0000-0000-000000000000}"/>
          </ac:spMkLst>
        </pc:spChg>
        <pc:spChg chg="mod ord topLvl">
          <ac:chgData name="Runde, Anne (Annie)" userId="60f02010-108e-4de9-86cc-4c89fe4bec0e" providerId="ADAL" clId="{6E1AABE6-CE12-4075-BD3C-3F322E47A94C}" dt="2022-12-10T00:16:41.566" v="5077" actId="115"/>
          <ac:spMkLst>
            <pc:docMk/>
            <pc:sldMk cId="0" sldId="274"/>
            <ac:spMk id="406" creationId="{00000000-0000-0000-0000-000000000000}"/>
          </ac:spMkLst>
        </pc:spChg>
        <pc:spChg chg="mod ord topLvl">
          <ac:chgData name="Runde, Anne (Annie)" userId="60f02010-108e-4de9-86cc-4c89fe4bec0e" providerId="ADAL" clId="{6E1AABE6-CE12-4075-BD3C-3F322E47A94C}" dt="2022-12-10T00:16:45.865" v="5078" actId="20577"/>
          <ac:spMkLst>
            <pc:docMk/>
            <pc:sldMk cId="0" sldId="274"/>
            <ac:spMk id="407" creationId="{00000000-0000-0000-0000-000000000000}"/>
          </ac:spMkLst>
        </pc:spChg>
        <pc:grpChg chg="del mod">
          <ac:chgData name="Runde, Anne (Annie)" userId="60f02010-108e-4de9-86cc-4c89fe4bec0e" providerId="ADAL" clId="{6E1AABE6-CE12-4075-BD3C-3F322E47A94C}" dt="2022-12-09T16:42:21.229" v="2586" actId="165"/>
          <ac:grpSpMkLst>
            <pc:docMk/>
            <pc:sldMk cId="0" sldId="274"/>
            <ac:grpSpMk id="3" creationId="{084A3DF9-622D-4378-8C15-FE3BA4062A1A}"/>
          </ac:grpSpMkLst>
        </pc:grpChg>
        <pc:grpChg chg="del">
          <ac:chgData name="Runde, Anne (Annie)" userId="60f02010-108e-4de9-86cc-4c89fe4bec0e" providerId="ADAL" clId="{6E1AABE6-CE12-4075-BD3C-3F322E47A94C}" dt="2022-12-09T16:42:39.688" v="2611" actId="165"/>
          <ac:grpSpMkLst>
            <pc:docMk/>
            <pc:sldMk cId="0" sldId="274"/>
            <ac:grpSpMk id="4" creationId="{59042B3F-DA61-45E1-80C8-3ECB2EC7AF20}"/>
          </ac:grpSpMkLst>
        </pc:grpChg>
        <pc:picChg chg="add mod ord modCrop">
          <ac:chgData name="Runde, Anne (Annie)" userId="60f02010-108e-4de9-86cc-4c89fe4bec0e" providerId="ADAL" clId="{6E1AABE6-CE12-4075-BD3C-3F322E47A94C}" dt="2022-12-16T16:50:55.962" v="11350" actId="13244"/>
          <ac:picMkLst>
            <pc:docMk/>
            <pc:sldMk cId="0" sldId="274"/>
            <ac:picMk id="6" creationId="{E8EB9E7B-3C16-C46B-D650-3C5FC669C320}"/>
          </ac:picMkLst>
        </pc:picChg>
        <pc:picChg chg="del mod">
          <ac:chgData name="Runde, Anne (Annie)" userId="60f02010-108e-4de9-86cc-4c89fe4bec0e" providerId="ADAL" clId="{6E1AABE6-CE12-4075-BD3C-3F322E47A94C}" dt="2022-12-09T16:42:17.183" v="2584" actId="478"/>
          <ac:picMkLst>
            <pc:docMk/>
            <pc:sldMk cId="0" sldId="274"/>
            <ac:picMk id="399" creationId="{00000000-0000-0000-0000-000000000000}"/>
          </ac:picMkLst>
        </pc:picChg>
        <pc:picChg chg="del mod topLvl">
          <ac:chgData name="Runde, Anne (Annie)" userId="60f02010-108e-4de9-86cc-4c89fe4bec0e" providerId="ADAL" clId="{6E1AABE6-CE12-4075-BD3C-3F322E47A94C}" dt="2022-12-09T16:42:25.902" v="2588" actId="478"/>
          <ac:picMkLst>
            <pc:docMk/>
            <pc:sldMk cId="0" sldId="274"/>
            <ac:picMk id="400" creationId="{00000000-0000-0000-0000-000000000000}"/>
          </ac:picMkLst>
        </pc:picChg>
        <pc:picChg chg="del mod modCrop">
          <ac:chgData name="Runde, Anne (Annie)" userId="60f02010-108e-4de9-86cc-4c89fe4bec0e" providerId="ADAL" clId="{6E1AABE6-CE12-4075-BD3C-3F322E47A94C}" dt="2022-12-09T16:42:18.049" v="2585" actId="478"/>
          <ac:picMkLst>
            <pc:docMk/>
            <pc:sldMk cId="0" sldId="274"/>
            <ac:picMk id="404" creationId="{00000000-0000-0000-0000-000000000000}"/>
          </ac:picMkLst>
        </pc:picChg>
        <pc:picChg chg="del mod topLvl">
          <ac:chgData name="Runde, Anne (Annie)" userId="60f02010-108e-4de9-86cc-4c89fe4bec0e" providerId="ADAL" clId="{6E1AABE6-CE12-4075-BD3C-3F322E47A94C}" dt="2022-12-09T16:42:44.638" v="2613" actId="478"/>
          <ac:picMkLst>
            <pc:docMk/>
            <pc:sldMk cId="0" sldId="274"/>
            <ac:picMk id="405" creationId="{00000000-0000-0000-0000-000000000000}"/>
          </ac:picMkLst>
        </pc:picChg>
      </pc:sldChg>
      <pc:sldChg chg="addSp delSp modSp mod modTransition modNotesTx">
        <pc:chgData name="Runde, Anne (Annie)" userId="60f02010-108e-4de9-86cc-4c89fe4bec0e" providerId="ADAL" clId="{6E1AABE6-CE12-4075-BD3C-3F322E47A94C}" dt="2022-12-16T16:50:51.825" v="11349" actId="13244"/>
        <pc:sldMkLst>
          <pc:docMk/>
          <pc:sldMk cId="0" sldId="275"/>
        </pc:sldMkLst>
        <pc:spChg chg="mod">
          <ac:chgData name="Runde, Anne (Annie)" userId="60f02010-108e-4de9-86cc-4c89fe4bec0e" providerId="ADAL" clId="{6E1AABE6-CE12-4075-BD3C-3F322E47A94C}" dt="2022-12-16T01:22:04.551" v="11107" actId="120"/>
          <ac:spMkLst>
            <pc:docMk/>
            <pc:sldMk cId="0" sldId="275"/>
            <ac:spMk id="2" creationId="{21D597E5-6A34-4F7F-BF5E-CA71086DDC53}"/>
          </ac:spMkLst>
        </pc:spChg>
        <pc:spChg chg="add mod">
          <ac:chgData name="Runde, Anne (Annie)" userId="60f02010-108e-4de9-86cc-4c89fe4bec0e" providerId="ADAL" clId="{6E1AABE6-CE12-4075-BD3C-3F322E47A94C}" dt="2022-12-16T02:00:31.933" v="11265" actId="962"/>
          <ac:spMkLst>
            <pc:docMk/>
            <pc:sldMk cId="0" sldId="275"/>
            <ac:spMk id="3" creationId="{BBC82E2E-1D6E-3BAF-A1EC-82DEEBA9DA18}"/>
          </ac:spMkLst>
        </pc:spChg>
        <pc:spChg chg="add mod">
          <ac:chgData name="Runde, Anne (Annie)" userId="60f02010-108e-4de9-86cc-4c89fe4bec0e" providerId="ADAL" clId="{6E1AABE6-CE12-4075-BD3C-3F322E47A94C}" dt="2022-12-16T16:50:48.297" v="11348"/>
          <ac:spMkLst>
            <pc:docMk/>
            <pc:sldMk cId="0" sldId="275"/>
            <ac:spMk id="5" creationId="{5BB85A70-1FC7-2645-1D93-73546E93E424}"/>
          </ac:spMkLst>
        </pc:spChg>
        <pc:spChg chg="mod">
          <ac:chgData name="Runde, Anne (Annie)" userId="60f02010-108e-4de9-86cc-4c89fe4bec0e" providerId="ADAL" clId="{6E1AABE6-CE12-4075-BD3C-3F322E47A94C}" dt="2022-12-16T01:21:55.637" v="11104" actId="404"/>
          <ac:spMkLst>
            <pc:docMk/>
            <pc:sldMk cId="0" sldId="275"/>
            <ac:spMk id="413" creationId="{00000000-0000-0000-0000-000000000000}"/>
          </ac:spMkLst>
        </pc:spChg>
        <pc:spChg chg="mod ord">
          <ac:chgData name="Runde, Anne (Annie)" userId="60f02010-108e-4de9-86cc-4c89fe4bec0e" providerId="ADAL" clId="{6E1AABE6-CE12-4075-BD3C-3F322E47A94C}" dt="2022-12-16T01:51:58.875" v="11184" actId="13244"/>
          <ac:spMkLst>
            <pc:docMk/>
            <pc:sldMk cId="0" sldId="275"/>
            <ac:spMk id="417" creationId="{00000000-0000-0000-0000-000000000000}"/>
          </ac:spMkLst>
        </pc:spChg>
        <pc:spChg chg="del mod">
          <ac:chgData name="Runde, Anne (Annie)" userId="60f02010-108e-4de9-86cc-4c89fe4bec0e" providerId="ADAL" clId="{6E1AABE6-CE12-4075-BD3C-3F322E47A94C}" dt="2022-12-16T01:51:49.109" v="11181" actId="478"/>
          <ac:spMkLst>
            <pc:docMk/>
            <pc:sldMk cId="0" sldId="275"/>
            <ac:spMk id="419" creationId="{00000000-0000-0000-0000-000000000000}"/>
          </ac:spMkLst>
        </pc:spChg>
        <pc:picChg chg="add mod ord">
          <ac:chgData name="Runde, Anne (Annie)" userId="60f02010-108e-4de9-86cc-4c89fe4bec0e" providerId="ADAL" clId="{6E1AABE6-CE12-4075-BD3C-3F322E47A94C}" dt="2022-12-16T16:50:51.825" v="11349" actId="13244"/>
          <ac:picMkLst>
            <pc:docMk/>
            <pc:sldMk cId="0" sldId="275"/>
            <ac:picMk id="4" creationId="{4998CD1D-D81D-9E18-42EE-8A7277814A9B}"/>
          </ac:picMkLst>
        </pc:picChg>
        <pc:picChg chg="del">
          <ac:chgData name="Runde, Anne (Annie)" userId="60f02010-108e-4de9-86cc-4c89fe4bec0e" providerId="ADAL" clId="{6E1AABE6-CE12-4075-BD3C-3F322E47A94C}" dt="2022-12-09T01:53:38.219" v="2043" actId="478"/>
          <ac:picMkLst>
            <pc:docMk/>
            <pc:sldMk cId="0" sldId="275"/>
            <ac:picMk id="414" creationId="{00000000-0000-0000-0000-000000000000}"/>
          </ac:picMkLst>
        </pc:picChg>
        <pc:picChg chg="del">
          <ac:chgData name="Runde, Anne (Annie)" userId="60f02010-108e-4de9-86cc-4c89fe4bec0e" providerId="ADAL" clId="{6E1AABE6-CE12-4075-BD3C-3F322E47A94C}" dt="2022-12-09T01:53:38.764" v="2044" actId="478"/>
          <ac:picMkLst>
            <pc:docMk/>
            <pc:sldMk cId="0" sldId="275"/>
            <ac:picMk id="415" creationId="{00000000-0000-0000-0000-000000000000}"/>
          </ac:picMkLst>
        </pc:picChg>
        <pc:picChg chg="del">
          <ac:chgData name="Runde, Anne (Annie)" userId="60f02010-108e-4de9-86cc-4c89fe4bec0e" providerId="ADAL" clId="{6E1AABE6-CE12-4075-BD3C-3F322E47A94C}" dt="2022-12-09T01:53:37.336" v="2042" actId="478"/>
          <ac:picMkLst>
            <pc:docMk/>
            <pc:sldMk cId="0" sldId="275"/>
            <ac:picMk id="418" creationId="{00000000-0000-0000-0000-000000000000}"/>
          </ac:picMkLst>
        </pc:picChg>
      </pc:sldChg>
      <pc:sldChg chg="addSp delSp modSp mod modTransition">
        <pc:chgData name="Runde, Anne (Annie)" userId="60f02010-108e-4de9-86cc-4c89fe4bec0e" providerId="ADAL" clId="{6E1AABE6-CE12-4075-BD3C-3F322E47A94C}" dt="2022-12-16T16:50:40.684" v="11347"/>
        <pc:sldMkLst>
          <pc:docMk/>
          <pc:sldMk cId="0" sldId="276"/>
        </pc:sldMkLst>
        <pc:spChg chg="mod ord">
          <ac:chgData name="Runde, Anne (Annie)" userId="60f02010-108e-4de9-86cc-4c89fe4bec0e" providerId="ADAL" clId="{6E1AABE6-CE12-4075-BD3C-3F322E47A94C}" dt="2022-12-16T01:52:20.605" v="11203" actId="13244"/>
          <ac:spMkLst>
            <pc:docMk/>
            <pc:sldMk cId="0" sldId="276"/>
            <ac:spMk id="2" creationId="{417AC679-5EB3-4505-A7E1-DE0720814417}"/>
          </ac:spMkLst>
        </pc:spChg>
        <pc:spChg chg="add mod ord">
          <ac:chgData name="Runde, Anne (Annie)" userId="60f02010-108e-4de9-86cc-4c89fe4bec0e" providerId="ADAL" clId="{6E1AABE6-CE12-4075-BD3C-3F322E47A94C}" dt="2022-12-16T02:00:29.087" v="11264" actId="962"/>
          <ac:spMkLst>
            <pc:docMk/>
            <pc:sldMk cId="0" sldId="276"/>
            <ac:spMk id="3" creationId="{0254D4C3-5511-F07E-2E9E-B87C2F3C9162}"/>
          </ac:spMkLst>
        </pc:spChg>
        <pc:spChg chg="add mod ord">
          <ac:chgData name="Runde, Anne (Annie)" userId="60f02010-108e-4de9-86cc-4c89fe4bec0e" providerId="ADAL" clId="{6E1AABE6-CE12-4075-BD3C-3F322E47A94C}" dt="2022-12-16T16:50:35.089" v="11346" actId="13244"/>
          <ac:spMkLst>
            <pc:docMk/>
            <pc:sldMk cId="0" sldId="276"/>
            <ac:spMk id="5" creationId="{48DA8805-17AD-1D5D-75C7-80D6B0212235}"/>
          </ac:spMkLst>
        </pc:spChg>
        <pc:spChg chg="add mod">
          <ac:chgData name="Runde, Anne (Annie)" userId="60f02010-108e-4de9-86cc-4c89fe4bec0e" providerId="ADAL" clId="{6E1AABE6-CE12-4075-BD3C-3F322E47A94C}" dt="2022-12-16T16:50:40.684" v="11347"/>
          <ac:spMkLst>
            <pc:docMk/>
            <pc:sldMk cId="0" sldId="276"/>
            <ac:spMk id="6" creationId="{EEC3CC95-795E-D0C4-F0FF-4E84D34C51E6}"/>
          </ac:spMkLst>
        </pc:spChg>
        <pc:spChg chg="del mod">
          <ac:chgData name="Runde, Anne (Annie)" userId="60f02010-108e-4de9-86cc-4c89fe4bec0e" providerId="ADAL" clId="{6E1AABE6-CE12-4075-BD3C-3F322E47A94C}" dt="2022-12-10T00:15:19.748" v="5032" actId="478"/>
          <ac:spMkLst>
            <pc:docMk/>
            <pc:sldMk cId="0" sldId="276"/>
            <ac:spMk id="424" creationId="{00000000-0000-0000-0000-000000000000}"/>
          </ac:spMkLst>
        </pc:spChg>
        <pc:spChg chg="mod ord">
          <ac:chgData name="Runde, Anne (Annie)" userId="60f02010-108e-4de9-86cc-4c89fe4bec0e" providerId="ADAL" clId="{6E1AABE6-CE12-4075-BD3C-3F322E47A94C}" dt="2022-12-16T01:52:25.247" v="11206" actId="13244"/>
          <ac:spMkLst>
            <pc:docMk/>
            <pc:sldMk cId="0" sldId="276"/>
            <ac:spMk id="427" creationId="{00000000-0000-0000-0000-000000000000}"/>
          </ac:spMkLst>
        </pc:spChg>
        <pc:spChg chg="del mod">
          <ac:chgData name="Runde, Anne (Annie)" userId="60f02010-108e-4de9-86cc-4c89fe4bec0e" providerId="ADAL" clId="{6E1AABE6-CE12-4075-BD3C-3F322E47A94C}" dt="2022-12-10T00:15:17.261" v="5031" actId="478"/>
          <ac:spMkLst>
            <pc:docMk/>
            <pc:sldMk cId="0" sldId="276"/>
            <ac:spMk id="429" creationId="{00000000-0000-0000-0000-000000000000}"/>
          </ac:spMkLst>
        </pc:spChg>
        <pc:picChg chg="add mod ord modCrop">
          <ac:chgData name="Runde, Anne (Annie)" userId="60f02010-108e-4de9-86cc-4c89fe4bec0e" providerId="ADAL" clId="{6E1AABE6-CE12-4075-BD3C-3F322E47A94C}" dt="2022-12-16T16:50:33.884" v="11345" actId="13244"/>
          <ac:picMkLst>
            <pc:docMk/>
            <pc:sldMk cId="0" sldId="276"/>
            <ac:picMk id="4" creationId="{DA695991-F8C4-6254-8786-0EB841DB8FFC}"/>
          </ac:picMkLst>
        </pc:picChg>
        <pc:picChg chg="del">
          <ac:chgData name="Runde, Anne (Annie)" userId="60f02010-108e-4de9-86cc-4c89fe4bec0e" providerId="ADAL" clId="{6E1AABE6-CE12-4075-BD3C-3F322E47A94C}" dt="2022-12-09T17:05:07.776" v="2906" actId="478"/>
          <ac:picMkLst>
            <pc:docMk/>
            <pc:sldMk cId="0" sldId="276"/>
            <ac:picMk id="425" creationId="{00000000-0000-0000-0000-000000000000}"/>
          </ac:picMkLst>
        </pc:picChg>
        <pc:picChg chg="del">
          <ac:chgData name="Runde, Anne (Annie)" userId="60f02010-108e-4de9-86cc-4c89fe4bec0e" providerId="ADAL" clId="{6E1AABE6-CE12-4075-BD3C-3F322E47A94C}" dt="2022-12-09T17:05:18.656" v="2908" actId="478"/>
          <ac:picMkLst>
            <pc:docMk/>
            <pc:sldMk cId="0" sldId="276"/>
            <ac:picMk id="428" creationId="{00000000-0000-0000-0000-000000000000}"/>
          </ac:picMkLst>
        </pc:picChg>
      </pc:sldChg>
      <pc:sldChg chg="addSp delSp modSp mod modTransition">
        <pc:chgData name="Runde, Anne (Annie)" userId="60f02010-108e-4de9-86cc-4c89fe4bec0e" providerId="ADAL" clId="{6E1AABE6-CE12-4075-BD3C-3F322E47A94C}" dt="2022-12-16T16:50:29.426" v="11344" actId="13244"/>
        <pc:sldMkLst>
          <pc:docMk/>
          <pc:sldMk cId="0" sldId="277"/>
        </pc:sldMkLst>
        <pc:spChg chg="mod ord">
          <ac:chgData name="Runde, Anne (Annie)" userId="60f02010-108e-4de9-86cc-4c89fe4bec0e" providerId="ADAL" clId="{6E1AABE6-CE12-4075-BD3C-3F322E47A94C}" dt="2022-12-16T01:52:32.074" v="11208" actId="13244"/>
          <ac:spMkLst>
            <pc:docMk/>
            <pc:sldMk cId="0" sldId="277"/>
            <ac:spMk id="2" creationId="{36504ADA-764D-4AF7-AC7C-CA70A5A9D5C2}"/>
          </ac:spMkLst>
        </pc:spChg>
        <pc:spChg chg="add mod ord">
          <ac:chgData name="Runde, Anne (Annie)" userId="60f02010-108e-4de9-86cc-4c89fe4bec0e" providerId="ADAL" clId="{6E1AABE6-CE12-4075-BD3C-3F322E47A94C}" dt="2022-12-16T01:52:50.190" v="11213" actId="13244"/>
          <ac:spMkLst>
            <pc:docMk/>
            <pc:sldMk cId="0" sldId="277"/>
            <ac:spMk id="3" creationId="{41C91A4F-912E-65E5-A71A-514A2293FB6C}"/>
          </ac:spMkLst>
        </pc:spChg>
        <pc:spChg chg="add mod ord">
          <ac:chgData name="Runde, Anne (Annie)" userId="60f02010-108e-4de9-86cc-4c89fe4bec0e" providerId="ADAL" clId="{6E1AABE6-CE12-4075-BD3C-3F322E47A94C}" dt="2022-12-16T16:50:29.426" v="11344" actId="13244"/>
          <ac:spMkLst>
            <pc:docMk/>
            <pc:sldMk cId="0" sldId="277"/>
            <ac:spMk id="5" creationId="{503DBDC8-BE21-2E94-DD06-DC652F3F51B6}"/>
          </ac:spMkLst>
        </pc:spChg>
        <pc:spChg chg="add mod">
          <ac:chgData name="Runde, Anne (Annie)" userId="60f02010-108e-4de9-86cc-4c89fe4bec0e" providerId="ADAL" clId="{6E1AABE6-CE12-4075-BD3C-3F322E47A94C}" dt="2022-12-16T01:56:28.991" v="11244" actId="962"/>
          <ac:spMkLst>
            <pc:docMk/>
            <pc:sldMk cId="0" sldId="277"/>
            <ac:spMk id="6" creationId="{2FEAC2AF-BFC0-5AFA-64FC-52B45AD3980A}"/>
          </ac:spMkLst>
        </pc:spChg>
        <pc:spChg chg="del mod">
          <ac:chgData name="Runde, Anne (Annie)" userId="60f02010-108e-4de9-86cc-4c89fe4bec0e" providerId="ADAL" clId="{6E1AABE6-CE12-4075-BD3C-3F322E47A94C}" dt="2022-12-10T00:14:22.950" v="4938" actId="478"/>
          <ac:spMkLst>
            <pc:docMk/>
            <pc:sldMk cId="0" sldId="277"/>
            <ac:spMk id="435" creationId="{00000000-0000-0000-0000-000000000000}"/>
          </ac:spMkLst>
        </pc:spChg>
        <pc:spChg chg="mod ord">
          <ac:chgData name="Runde, Anne (Annie)" userId="60f02010-108e-4de9-86cc-4c89fe4bec0e" providerId="ADAL" clId="{6E1AABE6-CE12-4075-BD3C-3F322E47A94C}" dt="2022-12-16T01:52:37.626" v="11211" actId="13244"/>
          <ac:spMkLst>
            <pc:docMk/>
            <pc:sldMk cId="0" sldId="277"/>
            <ac:spMk id="438" creationId="{00000000-0000-0000-0000-000000000000}"/>
          </ac:spMkLst>
        </pc:spChg>
        <pc:spChg chg="del mod">
          <ac:chgData name="Runde, Anne (Annie)" userId="60f02010-108e-4de9-86cc-4c89fe4bec0e" providerId="ADAL" clId="{6E1AABE6-CE12-4075-BD3C-3F322E47A94C}" dt="2022-12-16T01:52:46" v="11212" actId="478"/>
          <ac:spMkLst>
            <pc:docMk/>
            <pc:sldMk cId="0" sldId="277"/>
            <ac:spMk id="440" creationId="{00000000-0000-0000-0000-000000000000}"/>
          </ac:spMkLst>
        </pc:spChg>
        <pc:picChg chg="add mod ord modCrop">
          <ac:chgData name="Runde, Anne (Annie)" userId="60f02010-108e-4de9-86cc-4c89fe4bec0e" providerId="ADAL" clId="{6E1AABE6-CE12-4075-BD3C-3F322E47A94C}" dt="2022-12-16T16:50:28.176" v="11343" actId="13244"/>
          <ac:picMkLst>
            <pc:docMk/>
            <pc:sldMk cId="0" sldId="277"/>
            <ac:picMk id="4" creationId="{64EB3D9A-B0A0-78AB-815E-38F64FF2A4E6}"/>
          </ac:picMkLst>
        </pc:picChg>
        <pc:picChg chg="del">
          <ac:chgData name="Runde, Anne (Annie)" userId="60f02010-108e-4de9-86cc-4c89fe4bec0e" providerId="ADAL" clId="{6E1AABE6-CE12-4075-BD3C-3F322E47A94C}" dt="2022-12-09T02:10:44.124" v="2450" actId="478"/>
          <ac:picMkLst>
            <pc:docMk/>
            <pc:sldMk cId="0" sldId="277"/>
            <ac:picMk id="434" creationId="{00000000-0000-0000-0000-000000000000}"/>
          </ac:picMkLst>
        </pc:picChg>
        <pc:picChg chg="del">
          <ac:chgData name="Runde, Anne (Annie)" userId="60f02010-108e-4de9-86cc-4c89fe4bec0e" providerId="ADAL" clId="{6E1AABE6-CE12-4075-BD3C-3F322E47A94C}" dt="2022-12-09T02:10:51.326" v="2452" actId="478"/>
          <ac:picMkLst>
            <pc:docMk/>
            <pc:sldMk cId="0" sldId="277"/>
            <ac:picMk id="439" creationId="{00000000-0000-0000-0000-000000000000}"/>
          </ac:picMkLst>
        </pc:picChg>
      </pc:sldChg>
      <pc:sldChg chg="addSp delSp modSp mod modTransition">
        <pc:chgData name="Runde, Anne (Annie)" userId="60f02010-108e-4de9-86cc-4c89fe4bec0e" providerId="ADAL" clId="{6E1AABE6-CE12-4075-BD3C-3F322E47A94C}" dt="2022-12-16T16:50:24.694" v="11342" actId="13244"/>
        <pc:sldMkLst>
          <pc:docMk/>
          <pc:sldMk cId="0" sldId="278"/>
        </pc:sldMkLst>
        <pc:spChg chg="mod ord">
          <ac:chgData name="Runde, Anne (Annie)" userId="60f02010-108e-4de9-86cc-4c89fe4bec0e" providerId="ADAL" clId="{6E1AABE6-CE12-4075-BD3C-3F322E47A94C}" dt="2022-12-16T01:52:54.578" v="11214" actId="13244"/>
          <ac:spMkLst>
            <pc:docMk/>
            <pc:sldMk cId="0" sldId="278"/>
            <ac:spMk id="2" creationId="{FFEE07CA-2FE9-43F2-8958-7C3D13EEEBB1}"/>
          </ac:spMkLst>
        </pc:spChg>
        <pc:spChg chg="add del">
          <ac:chgData name="Runde, Anne (Annie)" userId="60f02010-108e-4de9-86cc-4c89fe4bec0e" providerId="ADAL" clId="{6E1AABE6-CE12-4075-BD3C-3F322E47A94C}" dt="2022-12-08T21:39:46.962" v="1063" actId="22"/>
          <ac:spMkLst>
            <pc:docMk/>
            <pc:sldMk cId="0" sldId="278"/>
            <ac:spMk id="8" creationId="{15CED08D-DB0E-0A69-33C6-45AF2F245A6A}"/>
          </ac:spMkLst>
        </pc:spChg>
        <pc:spChg chg="add mod ord">
          <ac:chgData name="Runde, Anne (Annie)" userId="60f02010-108e-4de9-86cc-4c89fe4bec0e" providerId="ADAL" clId="{6E1AABE6-CE12-4075-BD3C-3F322E47A94C}" dt="2022-12-16T16:50:24.694" v="11342" actId="13244"/>
          <ac:spMkLst>
            <pc:docMk/>
            <pc:sldMk cId="0" sldId="278"/>
            <ac:spMk id="9" creationId="{76B581FE-85E1-7EB4-8E28-A4B5F0DAFF05}"/>
          </ac:spMkLst>
        </pc:spChg>
        <pc:spChg chg="mod ord">
          <ac:chgData name="Runde, Anne (Annie)" userId="60f02010-108e-4de9-86cc-4c89fe4bec0e" providerId="ADAL" clId="{6E1AABE6-CE12-4075-BD3C-3F322E47A94C}" dt="2022-12-16T01:53:14.513" v="11217" actId="13244"/>
          <ac:spMkLst>
            <pc:docMk/>
            <pc:sldMk cId="0" sldId="278"/>
            <ac:spMk id="447" creationId="{00000000-0000-0000-0000-000000000000}"/>
          </ac:spMkLst>
        </pc:spChg>
        <pc:spChg chg="del mod topLvl">
          <ac:chgData name="Runde, Anne (Annie)" userId="60f02010-108e-4de9-86cc-4c89fe4bec0e" providerId="ADAL" clId="{6E1AABE6-CE12-4075-BD3C-3F322E47A94C}" dt="2022-12-08T21:40:53.560" v="1120" actId="478"/>
          <ac:spMkLst>
            <pc:docMk/>
            <pc:sldMk cId="0" sldId="278"/>
            <ac:spMk id="449" creationId="{00000000-0000-0000-0000-000000000000}"/>
          </ac:spMkLst>
        </pc:spChg>
        <pc:spChg chg="del mod topLvl">
          <ac:chgData name="Runde, Anne (Annie)" userId="60f02010-108e-4de9-86cc-4c89fe4bec0e" providerId="ADAL" clId="{6E1AABE6-CE12-4075-BD3C-3F322E47A94C}" dt="2022-12-08T21:40:18.380" v="1071" actId="478"/>
          <ac:spMkLst>
            <pc:docMk/>
            <pc:sldMk cId="0" sldId="278"/>
            <ac:spMk id="450" creationId="{00000000-0000-0000-0000-000000000000}"/>
          </ac:spMkLst>
        </pc:spChg>
        <pc:spChg chg="mod ord topLvl">
          <ac:chgData name="Runde, Anne (Annie)" userId="60f02010-108e-4de9-86cc-4c89fe4bec0e" providerId="ADAL" clId="{6E1AABE6-CE12-4075-BD3C-3F322E47A94C}" dt="2022-12-10T00:14:02.285" v="4932" actId="115"/>
          <ac:spMkLst>
            <pc:docMk/>
            <pc:sldMk cId="0" sldId="278"/>
            <ac:spMk id="452" creationId="{00000000-0000-0000-0000-000000000000}"/>
          </ac:spMkLst>
        </pc:spChg>
        <pc:spChg chg="mod ord topLvl">
          <ac:chgData name="Runde, Anne (Annie)" userId="60f02010-108e-4de9-86cc-4c89fe4bec0e" providerId="ADAL" clId="{6E1AABE6-CE12-4075-BD3C-3F322E47A94C}" dt="2022-12-10T00:14:14.771" v="4936" actId="207"/>
          <ac:spMkLst>
            <pc:docMk/>
            <pc:sldMk cId="0" sldId="278"/>
            <ac:spMk id="459" creationId="{00000000-0000-0000-0000-000000000000}"/>
          </ac:spMkLst>
        </pc:spChg>
        <pc:grpChg chg="del mod">
          <ac:chgData name="Runde, Anne (Annie)" userId="60f02010-108e-4de9-86cc-4c89fe4bec0e" providerId="ADAL" clId="{6E1AABE6-CE12-4075-BD3C-3F322E47A94C}" dt="2022-12-08T21:40:06.221" v="1064" actId="165"/>
          <ac:grpSpMkLst>
            <pc:docMk/>
            <pc:sldMk cId="0" sldId="278"/>
            <ac:grpSpMk id="3" creationId="{BAB472FE-B832-437E-B01A-54220C25D2FF}"/>
          </ac:grpSpMkLst>
        </pc:grpChg>
        <pc:grpChg chg="del">
          <ac:chgData name="Runde, Anne (Annie)" userId="60f02010-108e-4de9-86cc-4c89fe4bec0e" providerId="ADAL" clId="{6E1AABE6-CE12-4075-BD3C-3F322E47A94C}" dt="2022-12-01T01:10:10.929" v="259" actId="165"/>
          <ac:grpSpMkLst>
            <pc:docMk/>
            <pc:sldMk cId="0" sldId="278"/>
            <ac:grpSpMk id="4" creationId="{B41E45E2-F775-4599-9601-BE9485A5C9CB}"/>
          </ac:grpSpMkLst>
        </pc:grpChg>
        <pc:grpChg chg="add del mod">
          <ac:chgData name="Runde, Anne (Annie)" userId="60f02010-108e-4de9-86cc-4c89fe4bec0e" providerId="ADAL" clId="{6E1AABE6-CE12-4075-BD3C-3F322E47A94C}" dt="2022-12-08T21:40:38.174" v="1101" actId="165"/>
          <ac:grpSpMkLst>
            <pc:docMk/>
            <pc:sldMk cId="0" sldId="278"/>
            <ac:grpSpMk id="5" creationId="{019BDAE0-DDB8-793A-A97F-F2E69582AEEB}"/>
          </ac:grpSpMkLst>
        </pc:grpChg>
        <pc:picChg chg="add mod ord modCrop">
          <ac:chgData name="Runde, Anne (Annie)" userId="60f02010-108e-4de9-86cc-4c89fe4bec0e" providerId="ADAL" clId="{6E1AABE6-CE12-4075-BD3C-3F322E47A94C}" dt="2022-12-16T16:50:23.068" v="11341" actId="13244"/>
          <ac:picMkLst>
            <pc:docMk/>
            <pc:sldMk cId="0" sldId="278"/>
            <ac:picMk id="6" creationId="{FDE59C64-0A4D-07C4-124A-D99F8471434D}"/>
          </ac:picMkLst>
        </pc:picChg>
        <pc:picChg chg="del mod topLvl">
          <ac:chgData name="Runde, Anne (Annie)" userId="60f02010-108e-4de9-86cc-4c89fe4bec0e" providerId="ADAL" clId="{6E1AABE6-CE12-4075-BD3C-3F322E47A94C}" dt="2022-12-08T21:40:15.986" v="1070" actId="478"/>
          <ac:picMkLst>
            <pc:docMk/>
            <pc:sldMk cId="0" sldId="278"/>
            <ac:picMk id="445" creationId="{00000000-0000-0000-0000-000000000000}"/>
          </ac:picMkLst>
        </pc:picChg>
        <pc:picChg chg="del mod topLvl">
          <ac:chgData name="Runde, Anne (Annie)" userId="60f02010-108e-4de9-86cc-4c89fe4bec0e" providerId="ADAL" clId="{6E1AABE6-CE12-4075-BD3C-3F322E47A94C}" dt="2022-12-08T21:40:41.704" v="1102" actId="478"/>
          <ac:picMkLst>
            <pc:docMk/>
            <pc:sldMk cId="0" sldId="278"/>
            <ac:picMk id="446" creationId="{00000000-0000-0000-0000-000000000000}"/>
          </ac:picMkLst>
        </pc:picChg>
        <pc:picChg chg="del ord">
          <ac:chgData name="Runde, Anne (Annie)" userId="60f02010-108e-4de9-86cc-4c89fe4bec0e" providerId="ADAL" clId="{6E1AABE6-CE12-4075-BD3C-3F322E47A94C}" dt="2022-12-16T01:53:10.112" v="11216" actId="21"/>
          <ac:picMkLst>
            <pc:docMk/>
            <pc:sldMk cId="0" sldId="278"/>
            <ac:picMk id="448" creationId="{00000000-0000-0000-0000-000000000000}"/>
          </ac:picMkLst>
        </pc:picChg>
        <pc:picChg chg="del mod topLvl">
          <ac:chgData name="Runde, Anne (Annie)" userId="60f02010-108e-4de9-86cc-4c89fe4bec0e" providerId="ADAL" clId="{6E1AABE6-CE12-4075-BD3C-3F322E47A94C}" dt="2022-12-08T21:40:35.490" v="1100" actId="478"/>
          <ac:picMkLst>
            <pc:docMk/>
            <pc:sldMk cId="0" sldId="278"/>
            <ac:picMk id="451" creationId="{00000000-0000-0000-0000-000000000000}"/>
          </ac:picMkLst>
        </pc:picChg>
        <pc:picChg chg="del">
          <ac:chgData name="Runde, Anne (Annie)" userId="60f02010-108e-4de9-86cc-4c89fe4bec0e" providerId="ADAL" clId="{6E1AABE6-CE12-4075-BD3C-3F322E47A94C}" dt="2022-12-08T21:39:25.292" v="1058" actId="478"/>
          <ac:picMkLst>
            <pc:docMk/>
            <pc:sldMk cId="0" sldId="278"/>
            <ac:picMk id="455" creationId="{00000000-0000-0000-0000-000000000000}"/>
          </ac:picMkLst>
        </pc:picChg>
        <pc:picChg chg="del mod topLvl">
          <ac:chgData name="Runde, Anne (Annie)" userId="60f02010-108e-4de9-86cc-4c89fe4bec0e" providerId="ADAL" clId="{6E1AABE6-CE12-4075-BD3C-3F322E47A94C}" dt="2022-12-08T21:40:15.451" v="1069" actId="478"/>
          <ac:picMkLst>
            <pc:docMk/>
            <pc:sldMk cId="0" sldId="278"/>
            <ac:picMk id="456" creationId="{00000000-0000-0000-0000-000000000000}"/>
          </ac:picMkLst>
        </pc:picChg>
        <pc:picChg chg="del mod topLvl">
          <ac:chgData name="Runde, Anne (Annie)" userId="60f02010-108e-4de9-86cc-4c89fe4bec0e" providerId="ADAL" clId="{6E1AABE6-CE12-4075-BD3C-3F322E47A94C}" dt="2022-12-08T21:40:14.096" v="1067" actId="478"/>
          <ac:picMkLst>
            <pc:docMk/>
            <pc:sldMk cId="0" sldId="278"/>
            <ac:picMk id="457" creationId="{00000000-0000-0000-0000-000000000000}"/>
          </ac:picMkLst>
        </pc:picChg>
        <pc:picChg chg="del mod topLvl">
          <ac:chgData name="Runde, Anne (Annie)" userId="60f02010-108e-4de9-86cc-4c89fe4bec0e" providerId="ADAL" clId="{6E1AABE6-CE12-4075-BD3C-3F322E47A94C}" dt="2022-12-08T21:40:14.764" v="1068" actId="478"/>
          <ac:picMkLst>
            <pc:docMk/>
            <pc:sldMk cId="0" sldId="278"/>
            <ac:picMk id="458" creationId="{00000000-0000-0000-0000-000000000000}"/>
          </ac:picMkLst>
        </pc:picChg>
      </pc:sldChg>
      <pc:sldChg chg="addSp delSp modSp mod modTransition">
        <pc:chgData name="Runde, Anne (Annie)" userId="60f02010-108e-4de9-86cc-4c89fe4bec0e" providerId="ADAL" clId="{6E1AABE6-CE12-4075-BD3C-3F322E47A94C}" dt="2022-12-16T16:50:10.118" v="11338" actId="962"/>
        <pc:sldMkLst>
          <pc:docMk/>
          <pc:sldMk cId="0" sldId="279"/>
        </pc:sldMkLst>
        <pc:spChg chg="mod ord">
          <ac:chgData name="Runde, Anne (Annie)" userId="60f02010-108e-4de9-86cc-4c89fe4bec0e" providerId="ADAL" clId="{6E1AABE6-CE12-4075-BD3C-3F322E47A94C}" dt="2022-12-16T01:53:29.097" v="11220" actId="13244"/>
          <ac:spMkLst>
            <pc:docMk/>
            <pc:sldMk cId="0" sldId="279"/>
            <ac:spMk id="2" creationId="{035A2E50-7AC5-4BAF-895B-7E64228E480C}"/>
          </ac:spMkLst>
        </pc:spChg>
        <pc:spChg chg="add mod">
          <ac:chgData name="Runde, Anne (Annie)" userId="60f02010-108e-4de9-86cc-4c89fe4bec0e" providerId="ADAL" clId="{6E1AABE6-CE12-4075-BD3C-3F322E47A94C}" dt="2022-12-16T16:50:01.548" v="11335" actId="962"/>
          <ac:spMkLst>
            <pc:docMk/>
            <pc:sldMk cId="0" sldId="279"/>
            <ac:spMk id="3" creationId="{A4EC532B-3936-C7F8-D420-A8E070BF6E48}"/>
          </ac:spMkLst>
        </pc:spChg>
        <pc:spChg chg="add mod ord">
          <ac:chgData name="Runde, Anne (Annie)" userId="60f02010-108e-4de9-86cc-4c89fe4bec0e" providerId="ADAL" clId="{6E1AABE6-CE12-4075-BD3C-3F322E47A94C}" dt="2022-12-16T16:50:04.789" v="11337" actId="13244"/>
          <ac:spMkLst>
            <pc:docMk/>
            <pc:sldMk cId="0" sldId="279"/>
            <ac:spMk id="5" creationId="{61529948-CB46-CCFA-CE08-745C87610076}"/>
          </ac:spMkLst>
        </pc:spChg>
        <pc:spChg chg="add del">
          <ac:chgData name="Runde, Anne (Annie)" userId="60f02010-108e-4de9-86cc-4c89fe4bec0e" providerId="ADAL" clId="{6E1AABE6-CE12-4075-BD3C-3F322E47A94C}" dt="2022-12-10T00:12:49.759" v="4912" actId="22"/>
          <ac:spMkLst>
            <pc:docMk/>
            <pc:sldMk cId="0" sldId="279"/>
            <ac:spMk id="8" creationId="{18A31C61-CC53-B063-560E-2B4DD09D2FB4}"/>
          </ac:spMkLst>
        </pc:spChg>
        <pc:spChg chg="add del">
          <ac:chgData name="Runde, Anne (Annie)" userId="60f02010-108e-4de9-86cc-4c89fe4bec0e" providerId="ADAL" clId="{6E1AABE6-CE12-4075-BD3C-3F322E47A94C}" dt="2022-12-10T00:13:11.399" v="4921" actId="22"/>
          <ac:spMkLst>
            <pc:docMk/>
            <pc:sldMk cId="0" sldId="279"/>
            <ac:spMk id="10" creationId="{66047690-5FF4-763B-6DB6-32A812B2CA10}"/>
          </ac:spMkLst>
        </pc:spChg>
        <pc:spChg chg="add del mod">
          <ac:chgData name="Runde, Anne (Annie)" userId="60f02010-108e-4de9-86cc-4c89fe4bec0e" providerId="ADAL" clId="{6E1AABE6-CE12-4075-BD3C-3F322E47A94C}" dt="2022-12-10T00:13:26.447" v="4925" actId="478"/>
          <ac:spMkLst>
            <pc:docMk/>
            <pc:sldMk cId="0" sldId="279"/>
            <ac:spMk id="11" creationId="{E502B30D-FFED-3D4F-80AC-660D551B12F7}"/>
          </ac:spMkLst>
        </pc:spChg>
        <pc:spChg chg="add mod">
          <ac:chgData name="Runde, Anne (Annie)" userId="60f02010-108e-4de9-86cc-4c89fe4bec0e" providerId="ADAL" clId="{6E1AABE6-CE12-4075-BD3C-3F322E47A94C}" dt="2022-12-16T16:50:10.118" v="11338" actId="962"/>
          <ac:spMkLst>
            <pc:docMk/>
            <pc:sldMk cId="0" sldId="279"/>
            <ac:spMk id="12" creationId="{2F713747-83C4-5542-CC3E-85D8D05354B2}"/>
          </ac:spMkLst>
        </pc:spChg>
        <pc:spChg chg="del mod">
          <ac:chgData name="Runde, Anne (Annie)" userId="60f02010-108e-4de9-86cc-4c89fe4bec0e" providerId="ADAL" clId="{6E1AABE6-CE12-4075-BD3C-3F322E47A94C}" dt="2022-12-10T00:13:42.321" v="4928" actId="478"/>
          <ac:spMkLst>
            <pc:docMk/>
            <pc:sldMk cId="0" sldId="279"/>
            <ac:spMk id="466" creationId="{00000000-0000-0000-0000-000000000000}"/>
          </ac:spMkLst>
        </pc:spChg>
        <pc:spChg chg="mod">
          <ac:chgData name="Runde, Anne (Annie)" userId="60f02010-108e-4de9-86cc-4c89fe4bec0e" providerId="ADAL" clId="{6E1AABE6-CE12-4075-BD3C-3F322E47A94C}" dt="2022-12-15T18:15:50.686" v="10849" actId="1076"/>
          <ac:spMkLst>
            <pc:docMk/>
            <pc:sldMk cId="0" sldId="279"/>
            <ac:spMk id="474" creationId="{00000000-0000-0000-0000-000000000000}"/>
          </ac:spMkLst>
        </pc:spChg>
        <pc:spChg chg="del mod">
          <ac:chgData name="Runde, Anne (Annie)" userId="60f02010-108e-4de9-86cc-4c89fe4bec0e" providerId="ADAL" clId="{6E1AABE6-CE12-4075-BD3C-3F322E47A94C}" dt="2022-12-09T21:14:48.476" v="3986" actId="478"/>
          <ac:spMkLst>
            <pc:docMk/>
            <pc:sldMk cId="0" sldId="279"/>
            <ac:spMk id="476" creationId="{00000000-0000-0000-0000-000000000000}"/>
          </ac:spMkLst>
        </pc:spChg>
        <pc:picChg chg="add del mod ord modCrop">
          <ac:chgData name="Runde, Anne (Annie)" userId="60f02010-108e-4de9-86cc-4c89fe4bec0e" providerId="ADAL" clId="{6E1AABE6-CE12-4075-BD3C-3F322E47A94C}" dt="2022-12-09T21:14:49.847" v="3987" actId="478"/>
          <ac:picMkLst>
            <pc:docMk/>
            <pc:sldMk cId="0" sldId="279"/>
            <ac:picMk id="4" creationId="{28FFA9B5-12DB-15E7-ED1A-01072FCBE4F1}"/>
          </ac:picMkLst>
        </pc:picChg>
        <pc:picChg chg="add mod ord modCrop">
          <ac:chgData name="Runde, Anne (Annie)" userId="60f02010-108e-4de9-86cc-4c89fe4bec0e" providerId="ADAL" clId="{6E1AABE6-CE12-4075-BD3C-3F322E47A94C}" dt="2022-12-16T16:50:03.562" v="11336" actId="13244"/>
          <ac:picMkLst>
            <pc:docMk/>
            <pc:sldMk cId="0" sldId="279"/>
            <ac:picMk id="6" creationId="{E10D5701-A295-28CD-D077-BDCB65570235}"/>
          </ac:picMkLst>
        </pc:picChg>
        <pc:picChg chg="del">
          <ac:chgData name="Runde, Anne (Annie)" userId="60f02010-108e-4de9-86cc-4c89fe4bec0e" providerId="ADAL" clId="{6E1AABE6-CE12-4075-BD3C-3F322E47A94C}" dt="2022-12-08T21:44:55.984" v="1229" actId="478"/>
          <ac:picMkLst>
            <pc:docMk/>
            <pc:sldMk cId="0" sldId="279"/>
            <ac:picMk id="465" creationId="{00000000-0000-0000-0000-000000000000}"/>
          </ac:picMkLst>
        </pc:picChg>
        <pc:picChg chg="del">
          <ac:chgData name="Runde, Anne (Annie)" userId="60f02010-108e-4de9-86cc-4c89fe4bec0e" providerId="ADAL" clId="{6E1AABE6-CE12-4075-BD3C-3F322E47A94C}" dt="2022-12-08T21:44:55.340" v="1228" actId="478"/>
          <ac:picMkLst>
            <pc:docMk/>
            <pc:sldMk cId="0" sldId="279"/>
            <ac:picMk id="467" creationId="{00000000-0000-0000-0000-000000000000}"/>
          </ac:picMkLst>
        </pc:picChg>
        <pc:picChg chg="del">
          <ac:chgData name="Runde, Anne (Annie)" userId="60f02010-108e-4de9-86cc-4c89fe4bec0e" providerId="ADAL" clId="{6E1AABE6-CE12-4075-BD3C-3F322E47A94C}" dt="2022-12-08T21:44:54.227" v="1226" actId="478"/>
          <ac:picMkLst>
            <pc:docMk/>
            <pc:sldMk cId="0" sldId="279"/>
            <ac:picMk id="468" creationId="{00000000-0000-0000-0000-000000000000}"/>
          </ac:picMkLst>
        </pc:picChg>
        <pc:picChg chg="del">
          <ac:chgData name="Runde, Anne (Annie)" userId="60f02010-108e-4de9-86cc-4c89fe4bec0e" providerId="ADAL" clId="{6E1AABE6-CE12-4075-BD3C-3F322E47A94C}" dt="2022-12-08T21:44:54.678" v="1227" actId="478"/>
          <ac:picMkLst>
            <pc:docMk/>
            <pc:sldMk cId="0" sldId="279"/>
            <ac:picMk id="469" creationId="{00000000-0000-0000-0000-000000000000}"/>
          </ac:picMkLst>
        </pc:picChg>
        <pc:picChg chg="del">
          <ac:chgData name="Runde, Anne (Annie)" userId="60f02010-108e-4de9-86cc-4c89fe4bec0e" providerId="ADAL" clId="{6E1AABE6-CE12-4075-BD3C-3F322E47A94C}" dt="2022-12-08T21:44:53.762" v="1225" actId="478"/>
          <ac:picMkLst>
            <pc:docMk/>
            <pc:sldMk cId="0" sldId="279"/>
            <ac:picMk id="470" creationId="{00000000-0000-0000-0000-000000000000}"/>
          </ac:picMkLst>
        </pc:picChg>
        <pc:picChg chg="del">
          <ac:chgData name="Runde, Anne (Annie)" userId="60f02010-108e-4de9-86cc-4c89fe4bec0e" providerId="ADAL" clId="{6E1AABE6-CE12-4075-BD3C-3F322E47A94C}" dt="2022-12-08T21:44:53.017" v="1224" actId="478"/>
          <ac:picMkLst>
            <pc:docMk/>
            <pc:sldMk cId="0" sldId="279"/>
            <ac:picMk id="471" creationId="{00000000-0000-0000-0000-000000000000}"/>
          </ac:picMkLst>
        </pc:picChg>
        <pc:picChg chg="del">
          <ac:chgData name="Runde, Anne (Annie)" userId="60f02010-108e-4de9-86cc-4c89fe4bec0e" providerId="ADAL" clId="{6E1AABE6-CE12-4075-BD3C-3F322E47A94C}" dt="2022-12-08T21:44:56.737" v="1230" actId="478"/>
          <ac:picMkLst>
            <pc:docMk/>
            <pc:sldMk cId="0" sldId="279"/>
            <ac:picMk id="472" creationId="{00000000-0000-0000-0000-000000000000}"/>
          </ac:picMkLst>
        </pc:picChg>
        <pc:picChg chg="del">
          <ac:chgData name="Runde, Anne (Annie)" userId="60f02010-108e-4de9-86cc-4c89fe4bec0e" providerId="ADAL" clId="{6E1AABE6-CE12-4075-BD3C-3F322E47A94C}" dt="2022-12-08T21:44:57.622" v="1231" actId="478"/>
          <ac:picMkLst>
            <pc:docMk/>
            <pc:sldMk cId="0" sldId="279"/>
            <ac:picMk id="475" creationId="{00000000-0000-0000-0000-000000000000}"/>
          </ac:picMkLst>
        </pc:picChg>
      </pc:sldChg>
      <pc:sldChg chg="addSp delSp modSp mod modTransition">
        <pc:chgData name="Runde, Anne (Annie)" userId="60f02010-108e-4de9-86cc-4c89fe4bec0e" providerId="ADAL" clId="{6E1AABE6-CE12-4075-BD3C-3F322E47A94C}" dt="2022-12-16T16:52:40.363" v="11367" actId="13244"/>
        <pc:sldMkLst>
          <pc:docMk/>
          <pc:sldMk cId="0" sldId="280"/>
        </pc:sldMkLst>
        <pc:spChg chg="mod ord">
          <ac:chgData name="Runde, Anne (Annie)" userId="60f02010-108e-4de9-86cc-4c89fe4bec0e" providerId="ADAL" clId="{6E1AABE6-CE12-4075-BD3C-3F322E47A94C}" dt="2022-12-16T01:53:33.234" v="11221" actId="13244"/>
          <ac:spMkLst>
            <pc:docMk/>
            <pc:sldMk cId="0" sldId="280"/>
            <ac:spMk id="2" creationId="{7DFBFE2F-63C2-400D-8CA8-5A852F672C33}"/>
          </ac:spMkLst>
        </pc:spChg>
        <pc:spChg chg="add del mod ord">
          <ac:chgData name="Runde, Anne (Annie)" userId="60f02010-108e-4de9-86cc-4c89fe4bec0e" providerId="ADAL" clId="{6E1AABE6-CE12-4075-BD3C-3F322E47A94C}" dt="2022-12-09T02:04:01.479" v="2200" actId="21"/>
          <ac:spMkLst>
            <pc:docMk/>
            <pc:sldMk cId="0" sldId="280"/>
            <ac:spMk id="14" creationId="{1452580C-5C57-6DF7-B824-9BE5F20CFF1A}"/>
          </ac:spMkLst>
        </pc:spChg>
        <pc:spChg chg="add del mod">
          <ac:chgData name="Runde, Anne (Annie)" userId="60f02010-108e-4de9-86cc-4c89fe4bec0e" providerId="ADAL" clId="{6E1AABE6-CE12-4075-BD3C-3F322E47A94C}" dt="2022-12-09T02:03:51.918" v="2195"/>
          <ac:spMkLst>
            <pc:docMk/>
            <pc:sldMk cId="0" sldId="280"/>
            <ac:spMk id="15" creationId="{7DDCF483-9FE2-9E6A-B2F4-717FE64869A7}"/>
          </ac:spMkLst>
        </pc:spChg>
        <pc:spChg chg="add del mod">
          <ac:chgData name="Runde, Anne (Annie)" userId="60f02010-108e-4de9-86cc-4c89fe4bec0e" providerId="ADAL" clId="{6E1AABE6-CE12-4075-BD3C-3F322E47A94C}" dt="2022-12-09T02:03:51.521" v="2194"/>
          <ac:spMkLst>
            <pc:docMk/>
            <pc:sldMk cId="0" sldId="280"/>
            <ac:spMk id="16" creationId="{CF164B20-5256-1768-14C1-A1D6210A4F22}"/>
          </ac:spMkLst>
        </pc:spChg>
        <pc:spChg chg="add mod ord">
          <ac:chgData name="Runde, Anne (Annie)" userId="60f02010-108e-4de9-86cc-4c89fe4bec0e" providerId="ADAL" clId="{6E1AABE6-CE12-4075-BD3C-3F322E47A94C}" dt="2022-12-16T16:52:40.363" v="11367" actId="13244"/>
          <ac:spMkLst>
            <pc:docMk/>
            <pc:sldMk cId="0" sldId="280"/>
            <ac:spMk id="19" creationId="{20F2B0BE-56D1-F708-2C44-9BC15439D402}"/>
          </ac:spMkLst>
        </pc:spChg>
        <pc:spChg chg="mod">
          <ac:chgData name="Runde, Anne (Annie)" userId="60f02010-108e-4de9-86cc-4c89fe4bec0e" providerId="ADAL" clId="{6E1AABE6-CE12-4075-BD3C-3F322E47A94C}" dt="2022-12-15T18:17:06.315" v="10860" actId="1076"/>
          <ac:spMkLst>
            <pc:docMk/>
            <pc:sldMk cId="0" sldId="280"/>
            <ac:spMk id="482" creationId="{00000000-0000-0000-0000-000000000000}"/>
          </ac:spMkLst>
        </pc:spChg>
        <pc:spChg chg="del mod topLvl">
          <ac:chgData name="Runde, Anne (Annie)" userId="60f02010-108e-4de9-86cc-4c89fe4bec0e" providerId="ADAL" clId="{6E1AABE6-CE12-4075-BD3C-3F322E47A94C}" dt="2022-12-08T21:53:42.093" v="1456"/>
          <ac:spMkLst>
            <pc:docMk/>
            <pc:sldMk cId="0" sldId="280"/>
            <ac:spMk id="486" creationId="{00000000-0000-0000-0000-000000000000}"/>
          </ac:spMkLst>
        </pc:spChg>
        <pc:spChg chg="del mod topLvl">
          <ac:chgData name="Runde, Anne (Annie)" userId="60f02010-108e-4de9-86cc-4c89fe4bec0e" providerId="ADAL" clId="{6E1AABE6-CE12-4075-BD3C-3F322E47A94C}" dt="2022-12-08T21:52:21.429" v="1374" actId="478"/>
          <ac:spMkLst>
            <pc:docMk/>
            <pc:sldMk cId="0" sldId="280"/>
            <ac:spMk id="487" creationId="{00000000-0000-0000-0000-000000000000}"/>
          </ac:spMkLst>
        </pc:spChg>
        <pc:spChg chg="del mod topLvl">
          <ac:chgData name="Runde, Anne (Annie)" userId="60f02010-108e-4de9-86cc-4c89fe4bec0e" providerId="ADAL" clId="{6E1AABE6-CE12-4075-BD3C-3F322E47A94C}" dt="2022-12-08T21:55:46.382" v="1526" actId="478"/>
          <ac:spMkLst>
            <pc:docMk/>
            <pc:sldMk cId="0" sldId="280"/>
            <ac:spMk id="488" creationId="{00000000-0000-0000-0000-000000000000}"/>
          </ac:spMkLst>
        </pc:spChg>
        <pc:spChg chg="mod">
          <ac:chgData name="Runde, Anne (Annie)" userId="60f02010-108e-4de9-86cc-4c89fe4bec0e" providerId="ADAL" clId="{6E1AABE6-CE12-4075-BD3C-3F322E47A94C}" dt="2022-12-16T01:53:51.213" v="11226" actId="962"/>
          <ac:spMkLst>
            <pc:docMk/>
            <pc:sldMk cId="0" sldId="280"/>
            <ac:spMk id="490" creationId="{00000000-0000-0000-0000-000000000000}"/>
          </ac:spMkLst>
        </pc:spChg>
        <pc:spChg chg="mod ord topLvl">
          <ac:chgData name="Runde, Anne (Annie)" userId="60f02010-108e-4de9-86cc-4c89fe4bec0e" providerId="ADAL" clId="{6E1AABE6-CE12-4075-BD3C-3F322E47A94C}" dt="2022-12-16T01:53:43.895" v="11223" actId="13244"/>
          <ac:spMkLst>
            <pc:docMk/>
            <pc:sldMk cId="0" sldId="280"/>
            <ac:spMk id="496" creationId="{00000000-0000-0000-0000-000000000000}"/>
          </ac:spMkLst>
        </pc:spChg>
        <pc:spChg chg="mod topLvl">
          <ac:chgData name="Runde, Anne (Annie)" userId="60f02010-108e-4de9-86cc-4c89fe4bec0e" providerId="ADAL" clId="{6E1AABE6-CE12-4075-BD3C-3F322E47A94C}" dt="2022-12-10T00:13:04.795" v="4919" actId="113"/>
          <ac:spMkLst>
            <pc:docMk/>
            <pc:sldMk cId="0" sldId="280"/>
            <ac:spMk id="499" creationId="{00000000-0000-0000-0000-000000000000}"/>
          </ac:spMkLst>
        </pc:spChg>
        <pc:spChg chg="mod ord topLvl">
          <ac:chgData name="Runde, Anne (Annie)" userId="60f02010-108e-4de9-86cc-4c89fe4bec0e" providerId="ADAL" clId="{6E1AABE6-CE12-4075-BD3C-3F322E47A94C}" dt="2022-12-16T01:53:46.027" v="11224" actId="13244"/>
          <ac:spMkLst>
            <pc:docMk/>
            <pc:sldMk cId="0" sldId="280"/>
            <ac:spMk id="500" creationId="{00000000-0000-0000-0000-000000000000}"/>
          </ac:spMkLst>
        </pc:spChg>
        <pc:grpChg chg="del mod topLvl">
          <ac:chgData name="Runde, Anne (Annie)" userId="60f02010-108e-4de9-86cc-4c89fe4bec0e" providerId="ADAL" clId="{6E1AABE6-CE12-4075-BD3C-3F322E47A94C}" dt="2022-12-08T21:52:15.394" v="1372" actId="165"/>
          <ac:grpSpMkLst>
            <pc:docMk/>
            <pc:sldMk cId="0" sldId="280"/>
            <ac:grpSpMk id="3" creationId="{78F970D5-DC1A-450D-8002-AF8EB1A8E7C5}"/>
          </ac:grpSpMkLst>
        </pc:grpChg>
        <pc:grpChg chg="del mod topLvl">
          <ac:chgData name="Runde, Anne (Annie)" userId="60f02010-108e-4de9-86cc-4c89fe4bec0e" providerId="ADAL" clId="{6E1AABE6-CE12-4075-BD3C-3F322E47A94C}" dt="2022-12-08T21:53:28.830" v="1452" actId="165"/>
          <ac:grpSpMkLst>
            <pc:docMk/>
            <pc:sldMk cId="0" sldId="280"/>
            <ac:grpSpMk id="5" creationId="{C40F05D3-9DCA-4A2E-9D11-895671E1AB8B}"/>
          </ac:grpSpMkLst>
        </pc:grpChg>
        <pc:grpChg chg="del mod topLvl">
          <ac:chgData name="Runde, Anne (Annie)" userId="60f02010-108e-4de9-86cc-4c89fe4bec0e" providerId="ADAL" clId="{6E1AABE6-CE12-4075-BD3C-3F322E47A94C}" dt="2022-12-08T21:52:32.357" v="1397" actId="165"/>
          <ac:grpSpMkLst>
            <pc:docMk/>
            <pc:sldMk cId="0" sldId="280"/>
            <ac:grpSpMk id="6" creationId="{17532475-56EE-45DE-BC1F-3EFE6B4930B9}"/>
          </ac:grpSpMkLst>
        </pc:grpChg>
        <pc:grpChg chg="del mod">
          <ac:chgData name="Runde, Anne (Annie)" userId="60f02010-108e-4de9-86cc-4c89fe4bec0e" providerId="ADAL" clId="{6E1AABE6-CE12-4075-BD3C-3F322E47A94C}" dt="2022-12-08T21:50:54.349" v="1324" actId="478"/>
          <ac:grpSpMkLst>
            <pc:docMk/>
            <pc:sldMk cId="0" sldId="280"/>
            <ac:grpSpMk id="7" creationId="{B776D066-C8A5-4A5F-9AA4-8BB35371AE1A}"/>
          </ac:grpSpMkLst>
        </pc:grpChg>
        <pc:grpChg chg="del mod topLvl">
          <ac:chgData name="Runde, Anne (Annie)" userId="60f02010-108e-4de9-86cc-4c89fe4bec0e" providerId="ADAL" clId="{6E1AABE6-CE12-4075-BD3C-3F322E47A94C}" dt="2022-12-08T21:52:54.838" v="1442" actId="165"/>
          <ac:grpSpMkLst>
            <pc:docMk/>
            <pc:sldMk cId="0" sldId="280"/>
            <ac:grpSpMk id="9" creationId="{292C15EA-6317-4298-A53C-62641620C049}"/>
          </ac:grpSpMkLst>
        </pc:grpChg>
        <pc:grpChg chg="del mod">
          <ac:chgData name="Runde, Anne (Annie)" userId="60f02010-108e-4de9-86cc-4c89fe4bec0e" providerId="ADAL" clId="{6E1AABE6-CE12-4075-BD3C-3F322E47A94C}" dt="2022-12-08T21:51:37.798" v="1338" actId="165"/>
          <ac:grpSpMkLst>
            <pc:docMk/>
            <pc:sldMk cId="0" sldId="280"/>
            <ac:grpSpMk id="10" creationId="{CF4D3379-24E4-4635-83F7-A7095B8F03BA}"/>
          </ac:grpSpMkLst>
        </pc:grpChg>
        <pc:grpChg chg="del mod">
          <ac:chgData name="Runde, Anne (Annie)" userId="60f02010-108e-4de9-86cc-4c89fe4bec0e" providerId="ADAL" clId="{6E1AABE6-CE12-4075-BD3C-3F322E47A94C}" dt="2022-12-08T21:51:37.798" v="1338" actId="165"/>
          <ac:grpSpMkLst>
            <pc:docMk/>
            <pc:sldMk cId="0" sldId="280"/>
            <ac:grpSpMk id="11" creationId="{8991605F-6F5F-4B0C-8ADD-7C1E18BFB885}"/>
          </ac:grpSpMkLst>
        </pc:grpChg>
        <pc:grpChg chg="del mod">
          <ac:chgData name="Runde, Anne (Annie)" userId="60f02010-108e-4de9-86cc-4c89fe4bec0e" providerId="ADAL" clId="{6E1AABE6-CE12-4075-BD3C-3F322E47A94C}" dt="2022-12-08T21:51:37.798" v="1338" actId="165"/>
          <ac:grpSpMkLst>
            <pc:docMk/>
            <pc:sldMk cId="0" sldId="280"/>
            <ac:grpSpMk id="12" creationId="{37D880CD-602F-49C5-8C2C-C1B9290AA802}"/>
          </ac:grpSpMkLst>
        </pc:grpChg>
        <pc:picChg chg="add del mod ord modCrop">
          <ac:chgData name="Runde, Anne (Annie)" userId="60f02010-108e-4de9-86cc-4c89fe4bec0e" providerId="ADAL" clId="{6E1AABE6-CE12-4075-BD3C-3F322E47A94C}" dt="2022-12-09T02:04:01.479" v="2200" actId="21"/>
          <ac:picMkLst>
            <pc:docMk/>
            <pc:sldMk cId="0" sldId="280"/>
            <ac:picMk id="13" creationId="{12FC4660-FE91-85FE-F128-90D439EDF691}"/>
          </ac:picMkLst>
        </pc:picChg>
        <pc:picChg chg="add mod ord modCrop">
          <ac:chgData name="Runde, Anne (Annie)" userId="60f02010-108e-4de9-86cc-4c89fe4bec0e" providerId="ADAL" clId="{6E1AABE6-CE12-4075-BD3C-3F322E47A94C}" dt="2022-12-16T16:52:38.966" v="11366" actId="13244"/>
          <ac:picMkLst>
            <pc:docMk/>
            <pc:sldMk cId="0" sldId="280"/>
            <ac:picMk id="18" creationId="{419CE488-6973-F12A-05A7-57DB336CB248}"/>
          </ac:picMkLst>
        </pc:picChg>
        <pc:picChg chg="del">
          <ac:chgData name="Runde, Anne (Annie)" userId="60f02010-108e-4de9-86cc-4c89fe4bec0e" providerId="ADAL" clId="{6E1AABE6-CE12-4075-BD3C-3F322E47A94C}" dt="2022-12-08T21:50:53.300" v="1323" actId="478"/>
          <ac:picMkLst>
            <pc:docMk/>
            <pc:sldMk cId="0" sldId="280"/>
            <ac:picMk id="491" creationId="{00000000-0000-0000-0000-000000000000}"/>
          </ac:picMkLst>
        </pc:picChg>
        <pc:picChg chg="del mod topLvl">
          <ac:chgData name="Runde, Anne (Annie)" userId="60f02010-108e-4de9-86cc-4c89fe4bec0e" providerId="ADAL" clId="{6E1AABE6-CE12-4075-BD3C-3F322E47A94C}" dt="2022-12-08T21:55:47.229" v="1527" actId="478"/>
          <ac:picMkLst>
            <pc:docMk/>
            <pc:sldMk cId="0" sldId="280"/>
            <ac:picMk id="494" creationId="{00000000-0000-0000-0000-000000000000}"/>
          </ac:picMkLst>
        </pc:picChg>
        <pc:picChg chg="del mod topLvl">
          <ac:chgData name="Runde, Anne (Annie)" userId="60f02010-108e-4de9-86cc-4c89fe4bec0e" providerId="ADAL" clId="{6E1AABE6-CE12-4075-BD3C-3F322E47A94C}" dt="2022-12-08T21:51:42.534" v="1339" actId="478"/>
          <ac:picMkLst>
            <pc:docMk/>
            <pc:sldMk cId="0" sldId="280"/>
            <ac:picMk id="495" creationId="{00000000-0000-0000-0000-000000000000}"/>
          </ac:picMkLst>
        </pc:picChg>
        <pc:picChg chg="del mod topLvl">
          <ac:chgData name="Runde, Anne (Annie)" userId="60f02010-108e-4de9-86cc-4c89fe4bec0e" providerId="ADAL" clId="{6E1AABE6-CE12-4075-BD3C-3F322E47A94C}" dt="2022-12-08T21:55:47.798" v="1528" actId="478"/>
          <ac:picMkLst>
            <pc:docMk/>
            <pc:sldMk cId="0" sldId="280"/>
            <ac:picMk id="497" creationId="{00000000-0000-0000-0000-000000000000}"/>
          </ac:picMkLst>
        </pc:picChg>
        <pc:picChg chg="del mod topLvl">
          <ac:chgData name="Runde, Anne (Annie)" userId="60f02010-108e-4de9-86cc-4c89fe4bec0e" providerId="ADAL" clId="{6E1AABE6-CE12-4075-BD3C-3F322E47A94C}" dt="2022-12-08T21:55:49.041" v="1529" actId="478"/>
          <ac:picMkLst>
            <pc:docMk/>
            <pc:sldMk cId="0" sldId="280"/>
            <ac:picMk id="498" creationId="{00000000-0000-0000-0000-000000000000}"/>
          </ac:picMkLst>
        </pc:picChg>
      </pc:sldChg>
      <pc:sldChg chg="addSp delSp modSp mod">
        <pc:chgData name="Runde, Anne (Annie)" userId="60f02010-108e-4de9-86cc-4c89fe4bec0e" providerId="ADAL" clId="{6E1AABE6-CE12-4075-BD3C-3F322E47A94C}" dt="2022-12-16T16:50:16.509" v="11340" actId="13244"/>
        <pc:sldMkLst>
          <pc:docMk/>
          <pc:sldMk cId="0" sldId="281"/>
        </pc:sldMkLst>
        <pc:spChg chg="mod">
          <ac:chgData name="Runde, Anne (Annie)" userId="60f02010-108e-4de9-86cc-4c89fe4bec0e" providerId="ADAL" clId="{6E1AABE6-CE12-4075-BD3C-3F322E47A94C}" dt="2022-12-16T01:16:03.019" v="11026" actId="1076"/>
          <ac:spMkLst>
            <pc:docMk/>
            <pc:sldMk cId="0" sldId="281"/>
            <ac:spMk id="2" creationId="{82303652-FCEE-40C0-9F7C-D98192134405}"/>
          </ac:spMkLst>
        </pc:spChg>
        <pc:spChg chg="add mod ord">
          <ac:chgData name="Runde, Anne (Annie)" userId="60f02010-108e-4de9-86cc-4c89fe4bec0e" providerId="ADAL" clId="{6E1AABE6-CE12-4075-BD3C-3F322E47A94C}" dt="2022-12-16T16:50:16.509" v="11340" actId="13244"/>
          <ac:spMkLst>
            <pc:docMk/>
            <pc:sldMk cId="0" sldId="281"/>
            <ac:spMk id="4" creationId="{45BD19AA-D445-E271-673F-15177AD573E9}"/>
          </ac:spMkLst>
        </pc:spChg>
        <pc:spChg chg="add mod ord">
          <ac:chgData name="Runde, Anne (Annie)" userId="60f02010-108e-4de9-86cc-4c89fe4bec0e" providerId="ADAL" clId="{6E1AABE6-CE12-4075-BD3C-3F322E47A94C}" dt="2022-12-16T16:41:33.575" v="11268" actId="962"/>
          <ac:spMkLst>
            <pc:docMk/>
            <pc:sldMk cId="0" sldId="281"/>
            <ac:spMk id="5" creationId="{1F8FA51D-9435-CCD0-4B6A-3F4009364062}"/>
          </ac:spMkLst>
        </pc:spChg>
        <pc:spChg chg="add mod">
          <ac:chgData name="Runde, Anne (Annie)" userId="60f02010-108e-4de9-86cc-4c89fe4bec0e" providerId="ADAL" clId="{6E1AABE6-CE12-4075-BD3C-3F322E47A94C}" dt="2022-12-16T16:49:36.758" v="11334"/>
          <ac:spMkLst>
            <pc:docMk/>
            <pc:sldMk cId="0" sldId="281"/>
            <ac:spMk id="6" creationId="{D7BD4A98-D149-A646-D811-3FA2576FFC1B}"/>
          </ac:spMkLst>
        </pc:spChg>
        <pc:spChg chg="del mod">
          <ac:chgData name="Runde, Anne (Annie)" userId="60f02010-108e-4de9-86cc-4c89fe4bec0e" providerId="ADAL" clId="{6E1AABE6-CE12-4075-BD3C-3F322E47A94C}" dt="2022-12-10T00:12:44.975" v="4910"/>
          <ac:spMkLst>
            <pc:docMk/>
            <pc:sldMk cId="0" sldId="281"/>
            <ac:spMk id="511" creationId="{00000000-0000-0000-0000-000000000000}"/>
          </ac:spMkLst>
        </pc:spChg>
        <pc:spChg chg="mod ord">
          <ac:chgData name="Runde, Anne (Annie)" userId="60f02010-108e-4de9-86cc-4c89fe4bec0e" providerId="ADAL" clId="{6E1AABE6-CE12-4075-BD3C-3F322E47A94C}" dt="2022-12-16T01:54:35.108" v="11229" actId="13244"/>
          <ac:spMkLst>
            <pc:docMk/>
            <pc:sldMk cId="0" sldId="281"/>
            <ac:spMk id="513" creationId="{00000000-0000-0000-0000-000000000000}"/>
          </ac:spMkLst>
        </pc:spChg>
        <pc:spChg chg="del mod">
          <ac:chgData name="Runde, Anne (Annie)" userId="60f02010-108e-4de9-86cc-4c89fe4bec0e" providerId="ADAL" clId="{6E1AABE6-CE12-4075-BD3C-3F322E47A94C}" dt="2022-12-10T00:10:53.131" v="4777" actId="478"/>
          <ac:spMkLst>
            <pc:docMk/>
            <pc:sldMk cId="0" sldId="281"/>
            <ac:spMk id="515" creationId="{00000000-0000-0000-0000-000000000000}"/>
          </ac:spMkLst>
        </pc:spChg>
        <pc:picChg chg="add mod ord modCrop">
          <ac:chgData name="Runde, Anne (Annie)" userId="60f02010-108e-4de9-86cc-4c89fe4bec0e" providerId="ADAL" clId="{6E1AABE6-CE12-4075-BD3C-3F322E47A94C}" dt="2022-12-16T16:50:15.056" v="11339" actId="13244"/>
          <ac:picMkLst>
            <pc:docMk/>
            <pc:sldMk cId="0" sldId="281"/>
            <ac:picMk id="3" creationId="{26177DBD-E2CF-C53E-B8BF-517CBD80B289}"/>
          </ac:picMkLst>
        </pc:picChg>
        <pc:picChg chg="del">
          <ac:chgData name="Runde, Anne (Annie)" userId="60f02010-108e-4de9-86cc-4c89fe4bec0e" providerId="ADAL" clId="{6E1AABE6-CE12-4075-BD3C-3F322E47A94C}" dt="2022-12-09T02:04:19.530" v="2208" actId="478"/>
          <ac:picMkLst>
            <pc:docMk/>
            <pc:sldMk cId="0" sldId="281"/>
            <ac:picMk id="509" creationId="{00000000-0000-0000-0000-000000000000}"/>
          </ac:picMkLst>
        </pc:picChg>
        <pc:picChg chg="del">
          <ac:chgData name="Runde, Anne (Annie)" userId="60f02010-108e-4de9-86cc-4c89fe4bec0e" providerId="ADAL" clId="{6E1AABE6-CE12-4075-BD3C-3F322E47A94C}" dt="2022-12-09T02:04:16.120" v="2205" actId="478"/>
          <ac:picMkLst>
            <pc:docMk/>
            <pc:sldMk cId="0" sldId="281"/>
            <ac:picMk id="510" creationId="{00000000-0000-0000-0000-000000000000}"/>
          </ac:picMkLst>
        </pc:picChg>
        <pc:picChg chg="del">
          <ac:chgData name="Runde, Anne (Annie)" userId="60f02010-108e-4de9-86cc-4c89fe4bec0e" providerId="ADAL" clId="{6E1AABE6-CE12-4075-BD3C-3F322E47A94C}" dt="2022-12-09T02:04:16.763" v="2206" actId="478"/>
          <ac:picMkLst>
            <pc:docMk/>
            <pc:sldMk cId="0" sldId="281"/>
            <ac:picMk id="514" creationId="{00000000-0000-0000-0000-000000000000}"/>
          </ac:picMkLst>
        </pc:picChg>
      </pc:sldChg>
      <pc:sldChg chg="addSp delSp modSp mod">
        <pc:chgData name="Runde, Anne (Annie)" userId="60f02010-108e-4de9-86cc-4c89fe4bec0e" providerId="ADAL" clId="{6E1AABE6-CE12-4075-BD3C-3F322E47A94C}" dt="2022-12-16T16:52:50.238" v="11369" actId="13244"/>
        <pc:sldMkLst>
          <pc:docMk/>
          <pc:sldMk cId="0" sldId="282"/>
        </pc:sldMkLst>
        <pc:spChg chg="mod ord">
          <ac:chgData name="Runde, Anne (Annie)" userId="60f02010-108e-4de9-86cc-4c89fe4bec0e" providerId="ADAL" clId="{6E1AABE6-CE12-4075-BD3C-3F322E47A94C}" dt="2022-12-16T01:54:41.072" v="11231" actId="13244"/>
          <ac:spMkLst>
            <pc:docMk/>
            <pc:sldMk cId="0" sldId="282"/>
            <ac:spMk id="2" creationId="{FC67A182-38C4-41BC-A6C3-6B04FC0F66D4}"/>
          </ac:spMkLst>
        </pc:spChg>
        <pc:spChg chg="add mod ord">
          <ac:chgData name="Runde, Anne (Annie)" userId="60f02010-108e-4de9-86cc-4c89fe4bec0e" providerId="ADAL" clId="{6E1AABE6-CE12-4075-BD3C-3F322E47A94C}" dt="2022-12-16T01:54:51.221" v="11235" actId="13244"/>
          <ac:spMkLst>
            <pc:docMk/>
            <pc:sldMk cId="0" sldId="282"/>
            <ac:spMk id="5" creationId="{8E192027-8F85-9640-7289-24145942CDAF}"/>
          </ac:spMkLst>
        </pc:spChg>
        <pc:spChg chg="add mod ord">
          <ac:chgData name="Runde, Anne (Annie)" userId="60f02010-108e-4de9-86cc-4c89fe4bec0e" providerId="ADAL" clId="{6E1AABE6-CE12-4075-BD3C-3F322E47A94C}" dt="2022-12-16T16:52:50.238" v="11369" actId="13244"/>
          <ac:spMkLst>
            <pc:docMk/>
            <pc:sldMk cId="0" sldId="282"/>
            <ac:spMk id="7" creationId="{1097EB26-7856-9ED1-936E-9C9DB0113CB2}"/>
          </ac:spMkLst>
        </pc:spChg>
        <pc:spChg chg="mod">
          <ac:chgData name="Runde, Anne (Annie)" userId="60f02010-108e-4de9-86cc-4c89fe4bec0e" providerId="ADAL" clId="{6E1AABE6-CE12-4075-BD3C-3F322E47A94C}" dt="2022-12-09T23:46:25.757" v="4765" actId="20577"/>
          <ac:spMkLst>
            <pc:docMk/>
            <pc:sldMk cId="0" sldId="282"/>
            <ac:spMk id="523" creationId="{00000000-0000-0000-0000-000000000000}"/>
          </ac:spMkLst>
        </pc:spChg>
        <pc:spChg chg="mod">
          <ac:chgData name="Runde, Anne (Annie)" userId="60f02010-108e-4de9-86cc-4c89fe4bec0e" providerId="ADAL" clId="{6E1AABE6-CE12-4075-BD3C-3F322E47A94C}" dt="2022-12-16T01:55:10.001" v="11239" actId="962"/>
          <ac:spMkLst>
            <pc:docMk/>
            <pc:sldMk cId="0" sldId="282"/>
            <ac:spMk id="525" creationId="{00000000-0000-0000-0000-000000000000}"/>
          </ac:spMkLst>
        </pc:spChg>
        <pc:spChg chg="mod ord">
          <ac:chgData name="Runde, Anne (Annie)" userId="60f02010-108e-4de9-86cc-4c89fe4bec0e" providerId="ADAL" clId="{6E1AABE6-CE12-4075-BD3C-3F322E47A94C}" dt="2022-12-16T16:49:20.439" v="11333"/>
          <ac:spMkLst>
            <pc:docMk/>
            <pc:sldMk cId="0" sldId="282"/>
            <ac:spMk id="528" creationId="{00000000-0000-0000-0000-000000000000}"/>
          </ac:spMkLst>
        </pc:spChg>
        <pc:picChg chg="add del mod modCrop">
          <ac:chgData name="Runde, Anne (Annie)" userId="60f02010-108e-4de9-86cc-4c89fe4bec0e" providerId="ADAL" clId="{6E1AABE6-CE12-4075-BD3C-3F322E47A94C}" dt="2022-12-08T00:34:21.758" v="796" actId="478"/>
          <ac:picMkLst>
            <pc:docMk/>
            <pc:sldMk cId="0" sldId="282"/>
            <ac:picMk id="4" creationId="{83CC2328-70FF-5C21-6A08-62B5BDB50063}"/>
          </ac:picMkLst>
        </pc:picChg>
        <pc:picChg chg="add mod ord modCrop">
          <ac:chgData name="Runde, Anne (Annie)" userId="60f02010-108e-4de9-86cc-4c89fe4bec0e" providerId="ADAL" clId="{6E1AABE6-CE12-4075-BD3C-3F322E47A94C}" dt="2022-12-16T16:52:48.843" v="11368" actId="13244"/>
          <ac:picMkLst>
            <pc:docMk/>
            <pc:sldMk cId="0" sldId="282"/>
            <ac:picMk id="4" creationId="{B4959BD5-E413-7AF0-D946-2EA515E9D77C}"/>
          </ac:picMkLst>
        </pc:picChg>
        <pc:picChg chg="add del mod ord modCrop">
          <ac:chgData name="Runde, Anne (Annie)" userId="60f02010-108e-4de9-86cc-4c89fe4bec0e" providerId="ADAL" clId="{6E1AABE6-CE12-4075-BD3C-3F322E47A94C}" dt="2022-12-09T21:25:41.037" v="4026" actId="478"/>
          <ac:picMkLst>
            <pc:docMk/>
            <pc:sldMk cId="0" sldId="282"/>
            <ac:picMk id="6" creationId="{C4E39C1C-B45E-3F07-3698-70371CDEA162}"/>
          </ac:picMkLst>
        </pc:picChg>
        <pc:picChg chg="del">
          <ac:chgData name="Runde, Anne (Annie)" userId="60f02010-108e-4de9-86cc-4c89fe4bec0e" providerId="ADAL" clId="{6E1AABE6-CE12-4075-BD3C-3F322E47A94C}" dt="2022-12-08T00:31:54.243" v="706" actId="478"/>
          <ac:picMkLst>
            <pc:docMk/>
            <pc:sldMk cId="0" sldId="282"/>
            <ac:picMk id="522" creationId="{00000000-0000-0000-0000-000000000000}"/>
          </ac:picMkLst>
        </pc:picChg>
        <pc:picChg chg="del">
          <ac:chgData name="Runde, Anne (Annie)" userId="60f02010-108e-4de9-86cc-4c89fe4bec0e" providerId="ADAL" clId="{6E1AABE6-CE12-4075-BD3C-3F322E47A94C}" dt="2022-12-08T00:31:50.852" v="703" actId="478"/>
          <ac:picMkLst>
            <pc:docMk/>
            <pc:sldMk cId="0" sldId="282"/>
            <ac:picMk id="526" creationId="{00000000-0000-0000-0000-000000000000}"/>
          </ac:picMkLst>
        </pc:picChg>
        <pc:picChg chg="del">
          <ac:chgData name="Runde, Anne (Annie)" userId="60f02010-108e-4de9-86cc-4c89fe4bec0e" providerId="ADAL" clId="{6E1AABE6-CE12-4075-BD3C-3F322E47A94C}" dt="2022-12-08T00:31:51.856" v="704" actId="478"/>
          <ac:picMkLst>
            <pc:docMk/>
            <pc:sldMk cId="0" sldId="282"/>
            <ac:picMk id="527" creationId="{00000000-0000-0000-0000-000000000000}"/>
          </ac:picMkLst>
        </pc:picChg>
      </pc:sldChg>
      <pc:sldChg chg="addSp delSp modSp mod modTransition">
        <pc:chgData name="Runde, Anne (Annie)" userId="60f02010-108e-4de9-86cc-4c89fe4bec0e" providerId="ADAL" clId="{6E1AABE6-CE12-4075-BD3C-3F322E47A94C}" dt="2022-12-16T16:53:06.680" v="11376" actId="962"/>
        <pc:sldMkLst>
          <pc:docMk/>
          <pc:sldMk cId="0" sldId="283"/>
        </pc:sldMkLst>
        <pc:spChg chg="mod ord">
          <ac:chgData name="Runde, Anne (Annie)" userId="60f02010-108e-4de9-86cc-4c89fe4bec0e" providerId="ADAL" clId="{6E1AABE6-CE12-4075-BD3C-3F322E47A94C}" dt="2022-12-16T16:53:00.041" v="11370" actId="13244"/>
          <ac:spMkLst>
            <pc:docMk/>
            <pc:sldMk cId="0" sldId="283"/>
            <ac:spMk id="2" creationId="{9FC01B7E-8A48-4CEF-87FA-BD1E239BCB7B}"/>
          </ac:spMkLst>
        </pc:spChg>
        <pc:spChg chg="add mod">
          <ac:chgData name="Runde, Anne (Annie)" userId="60f02010-108e-4de9-86cc-4c89fe4bec0e" providerId="ADAL" clId="{6E1AABE6-CE12-4075-BD3C-3F322E47A94C}" dt="2022-12-16T16:53:05.929" v="11374" actId="962"/>
          <ac:spMkLst>
            <pc:docMk/>
            <pc:sldMk cId="0" sldId="283"/>
            <ac:spMk id="3" creationId="{36C855C5-DA94-CF53-FAFE-F2354FF948C1}"/>
          </ac:spMkLst>
        </pc:spChg>
        <pc:spChg chg="add mod ord">
          <ac:chgData name="Runde, Anne (Annie)" userId="60f02010-108e-4de9-86cc-4c89fe4bec0e" providerId="ADAL" clId="{6E1AABE6-CE12-4075-BD3C-3F322E47A94C}" dt="2022-12-16T16:53:01.790" v="11371" actId="13244"/>
          <ac:spMkLst>
            <pc:docMk/>
            <pc:sldMk cId="0" sldId="283"/>
            <ac:spMk id="5" creationId="{F0D8FB1E-6A9C-DBA6-01B2-3C6C764B5BE6}"/>
          </ac:spMkLst>
        </pc:spChg>
        <pc:spChg chg="add mod">
          <ac:chgData name="Runde, Anne (Annie)" userId="60f02010-108e-4de9-86cc-4c89fe4bec0e" providerId="ADAL" clId="{6E1AABE6-CE12-4075-BD3C-3F322E47A94C}" dt="2022-12-16T16:49:13.541" v="11332"/>
          <ac:spMkLst>
            <pc:docMk/>
            <pc:sldMk cId="0" sldId="283"/>
            <ac:spMk id="6" creationId="{865FEACD-9F4E-C9BE-EA40-24F46E66E574}"/>
          </ac:spMkLst>
        </pc:spChg>
        <pc:spChg chg="del mod">
          <ac:chgData name="Runde, Anne (Annie)" userId="60f02010-108e-4de9-86cc-4c89fe4bec0e" providerId="ADAL" clId="{6E1AABE6-CE12-4075-BD3C-3F322E47A94C}" dt="2022-12-09T23:40:19.019" v="4394" actId="478"/>
          <ac:spMkLst>
            <pc:docMk/>
            <pc:sldMk cId="0" sldId="283"/>
            <ac:spMk id="534" creationId="{00000000-0000-0000-0000-000000000000}"/>
          </ac:spMkLst>
        </pc:spChg>
        <pc:spChg chg="mod">
          <ac:chgData name="Runde, Anne (Annie)" userId="60f02010-108e-4de9-86cc-4c89fe4bec0e" providerId="ADAL" clId="{6E1AABE6-CE12-4075-BD3C-3F322E47A94C}" dt="2022-12-16T16:53:06.680" v="11376" actId="962"/>
          <ac:spMkLst>
            <pc:docMk/>
            <pc:sldMk cId="0" sldId="283"/>
            <ac:spMk id="537" creationId="{00000000-0000-0000-0000-000000000000}"/>
          </ac:spMkLst>
        </pc:spChg>
        <pc:picChg chg="add mod ord modCrop">
          <ac:chgData name="Runde, Anne (Annie)" userId="60f02010-108e-4de9-86cc-4c89fe4bec0e" providerId="ADAL" clId="{6E1AABE6-CE12-4075-BD3C-3F322E47A94C}" dt="2022-12-15T01:26:26.685" v="8578" actId="962"/>
          <ac:picMkLst>
            <pc:docMk/>
            <pc:sldMk cId="0" sldId="283"/>
            <ac:picMk id="4" creationId="{81C753E9-2888-DF52-3206-84CEF6553757}"/>
          </ac:picMkLst>
        </pc:picChg>
        <pc:picChg chg="del">
          <ac:chgData name="Runde, Anne (Annie)" userId="60f02010-108e-4de9-86cc-4c89fe4bec0e" providerId="ADAL" clId="{6E1AABE6-CE12-4075-BD3C-3F322E47A94C}" dt="2022-12-08T00:53:43.347" v="847" actId="478"/>
          <ac:picMkLst>
            <pc:docMk/>
            <pc:sldMk cId="0" sldId="283"/>
            <ac:picMk id="535" creationId="{00000000-0000-0000-0000-000000000000}"/>
          </ac:picMkLst>
        </pc:picChg>
        <pc:picChg chg="del">
          <ac:chgData name="Runde, Anne (Annie)" userId="60f02010-108e-4de9-86cc-4c89fe4bec0e" providerId="ADAL" clId="{6E1AABE6-CE12-4075-BD3C-3F322E47A94C}" dt="2022-12-08T00:53:40.882" v="844" actId="478"/>
          <ac:picMkLst>
            <pc:docMk/>
            <pc:sldMk cId="0" sldId="283"/>
            <ac:picMk id="538" creationId="{00000000-0000-0000-0000-000000000000}"/>
          </ac:picMkLst>
        </pc:picChg>
        <pc:picChg chg="del">
          <ac:chgData name="Runde, Anne (Annie)" userId="60f02010-108e-4de9-86cc-4c89fe4bec0e" providerId="ADAL" clId="{6E1AABE6-CE12-4075-BD3C-3F322E47A94C}" dt="2022-12-08T00:53:41.705" v="845" actId="478"/>
          <ac:picMkLst>
            <pc:docMk/>
            <pc:sldMk cId="0" sldId="283"/>
            <ac:picMk id="539" creationId="{00000000-0000-0000-0000-000000000000}"/>
          </ac:picMkLst>
        </pc:picChg>
        <pc:picChg chg="del">
          <ac:chgData name="Runde, Anne (Annie)" userId="60f02010-108e-4de9-86cc-4c89fe4bec0e" providerId="ADAL" clId="{6E1AABE6-CE12-4075-BD3C-3F322E47A94C}" dt="2022-12-08T00:53:42.383" v="846" actId="478"/>
          <ac:picMkLst>
            <pc:docMk/>
            <pc:sldMk cId="0" sldId="283"/>
            <ac:picMk id="540" creationId="{00000000-0000-0000-0000-000000000000}"/>
          </ac:picMkLst>
        </pc:picChg>
      </pc:sldChg>
      <pc:sldChg chg="addSp delSp modSp mod modTransition">
        <pc:chgData name="Runde, Anne (Annie)" userId="60f02010-108e-4de9-86cc-4c89fe4bec0e" providerId="ADAL" clId="{6E1AABE6-CE12-4075-BD3C-3F322E47A94C}" dt="2022-12-16T16:53:14.397" v="11378" actId="13244"/>
        <pc:sldMkLst>
          <pc:docMk/>
          <pc:sldMk cId="0" sldId="284"/>
        </pc:sldMkLst>
        <pc:spChg chg="mod ord">
          <ac:chgData name="Runde, Anne (Annie)" userId="60f02010-108e-4de9-86cc-4c89fe4bec0e" providerId="ADAL" clId="{6E1AABE6-CE12-4075-BD3C-3F322E47A94C}" dt="2022-12-16T16:42:07.748" v="11272" actId="13244"/>
          <ac:spMkLst>
            <pc:docMk/>
            <pc:sldMk cId="0" sldId="284"/>
            <ac:spMk id="2" creationId="{DEF42375-1518-4231-B842-D40085D09925}"/>
          </ac:spMkLst>
        </pc:spChg>
        <pc:spChg chg="add mod ord">
          <ac:chgData name="Runde, Anne (Annie)" userId="60f02010-108e-4de9-86cc-4c89fe4bec0e" providerId="ADAL" clId="{6E1AABE6-CE12-4075-BD3C-3F322E47A94C}" dt="2022-12-16T16:53:14.397" v="11378" actId="13244"/>
          <ac:spMkLst>
            <pc:docMk/>
            <pc:sldMk cId="0" sldId="284"/>
            <ac:spMk id="3" creationId="{3A4105C8-B5BA-222D-0A6F-457D034008AC}"/>
          </ac:spMkLst>
        </pc:spChg>
        <pc:spChg chg="mod ord">
          <ac:chgData name="Runde, Anne (Annie)" userId="60f02010-108e-4de9-86cc-4c89fe4bec0e" providerId="ADAL" clId="{6E1AABE6-CE12-4075-BD3C-3F322E47A94C}" dt="2022-12-16T16:42:18.333" v="11274" actId="14100"/>
          <ac:spMkLst>
            <pc:docMk/>
            <pc:sldMk cId="0" sldId="284"/>
            <ac:spMk id="546" creationId="{00000000-0000-0000-0000-000000000000}"/>
          </ac:spMkLst>
        </pc:spChg>
        <pc:spChg chg="del">
          <ac:chgData name="Runde, Anne (Annie)" userId="60f02010-108e-4de9-86cc-4c89fe4bec0e" providerId="ADAL" clId="{6E1AABE6-CE12-4075-BD3C-3F322E47A94C}" dt="2022-12-08T00:55:41.134" v="873" actId="478"/>
          <ac:spMkLst>
            <pc:docMk/>
            <pc:sldMk cId="0" sldId="284"/>
            <ac:spMk id="547" creationId="{00000000-0000-0000-0000-000000000000}"/>
          </ac:spMkLst>
        </pc:spChg>
        <pc:spChg chg="add del mod topLvl">
          <ac:chgData name="Runde, Anne (Annie)" userId="60f02010-108e-4de9-86cc-4c89fe4bec0e" providerId="ADAL" clId="{6E1AABE6-CE12-4075-BD3C-3F322E47A94C}" dt="2022-12-08T00:56:30.064" v="922" actId="478"/>
          <ac:spMkLst>
            <pc:docMk/>
            <pc:sldMk cId="0" sldId="284"/>
            <ac:spMk id="548" creationId="{00000000-0000-0000-0000-000000000000}"/>
          </ac:spMkLst>
        </pc:spChg>
        <pc:spChg chg="add del mod topLvl">
          <ac:chgData name="Runde, Anne (Annie)" userId="60f02010-108e-4de9-86cc-4c89fe4bec0e" providerId="ADAL" clId="{6E1AABE6-CE12-4075-BD3C-3F322E47A94C}" dt="2022-12-08T00:57:17.936" v="933" actId="478"/>
          <ac:spMkLst>
            <pc:docMk/>
            <pc:sldMk cId="0" sldId="284"/>
            <ac:spMk id="549" creationId="{00000000-0000-0000-0000-000000000000}"/>
          </ac:spMkLst>
        </pc:spChg>
        <pc:spChg chg="add del mod ord topLvl">
          <ac:chgData name="Runde, Anne (Annie)" userId="60f02010-108e-4de9-86cc-4c89fe4bec0e" providerId="ADAL" clId="{6E1AABE6-CE12-4075-BD3C-3F322E47A94C}" dt="2022-12-16T16:42:37.349" v="11279" actId="13244"/>
          <ac:spMkLst>
            <pc:docMk/>
            <pc:sldMk cId="0" sldId="284"/>
            <ac:spMk id="554" creationId="{00000000-0000-0000-0000-000000000000}"/>
          </ac:spMkLst>
        </pc:spChg>
        <pc:spChg chg="mod ord topLvl">
          <ac:chgData name="Runde, Anne (Annie)" userId="60f02010-108e-4de9-86cc-4c89fe4bec0e" providerId="ADAL" clId="{6E1AABE6-CE12-4075-BD3C-3F322E47A94C}" dt="2022-12-16T16:42:28.723" v="11275" actId="13244"/>
          <ac:spMkLst>
            <pc:docMk/>
            <pc:sldMk cId="0" sldId="284"/>
            <ac:spMk id="556" creationId="{00000000-0000-0000-0000-000000000000}"/>
          </ac:spMkLst>
        </pc:spChg>
        <pc:spChg chg="add del mod ord topLvl">
          <ac:chgData name="Runde, Anne (Annie)" userId="60f02010-108e-4de9-86cc-4c89fe4bec0e" providerId="ADAL" clId="{6E1AABE6-CE12-4075-BD3C-3F322E47A94C}" dt="2022-12-16T16:42:35.683" v="11278" actId="13244"/>
          <ac:spMkLst>
            <pc:docMk/>
            <pc:sldMk cId="0" sldId="284"/>
            <ac:spMk id="557" creationId="{00000000-0000-0000-0000-000000000000}"/>
          </ac:spMkLst>
        </pc:spChg>
        <pc:grpChg chg="del mod ord">
          <ac:chgData name="Runde, Anne (Annie)" userId="60f02010-108e-4de9-86cc-4c89fe4bec0e" providerId="ADAL" clId="{6E1AABE6-CE12-4075-BD3C-3F322E47A94C}" dt="2022-12-08T00:55:45.875" v="875" actId="478"/>
          <ac:grpSpMkLst>
            <pc:docMk/>
            <pc:sldMk cId="0" sldId="284"/>
            <ac:grpSpMk id="3" creationId="{587C087A-5C4A-453E-B630-FEEDCC4F482E}"/>
          </ac:grpSpMkLst>
        </pc:grpChg>
        <pc:grpChg chg="del">
          <ac:chgData name="Runde, Anne (Annie)" userId="60f02010-108e-4de9-86cc-4c89fe4bec0e" providerId="ADAL" clId="{6E1AABE6-CE12-4075-BD3C-3F322E47A94C}" dt="2022-12-08T00:56:14.435" v="917" actId="165"/>
          <ac:grpSpMkLst>
            <pc:docMk/>
            <pc:sldMk cId="0" sldId="284"/>
            <ac:grpSpMk id="4" creationId="{E281D606-C024-4964-B753-BAE92DFA024E}"/>
          </ac:grpSpMkLst>
        </pc:grpChg>
        <pc:grpChg chg="del">
          <ac:chgData name="Runde, Anne (Annie)" userId="60f02010-108e-4de9-86cc-4c89fe4bec0e" providerId="ADAL" clId="{6E1AABE6-CE12-4075-BD3C-3F322E47A94C}" dt="2022-12-08T00:56:53.984" v="927" actId="165"/>
          <ac:grpSpMkLst>
            <pc:docMk/>
            <pc:sldMk cId="0" sldId="284"/>
            <ac:grpSpMk id="5" creationId="{D365E80E-409A-46BD-AAAA-4B9E2AD9A755}"/>
          </ac:grpSpMkLst>
        </pc:grpChg>
        <pc:picChg chg="add mod ord modCrop">
          <ac:chgData name="Runde, Anne (Annie)" userId="60f02010-108e-4de9-86cc-4c89fe4bec0e" providerId="ADAL" clId="{6E1AABE6-CE12-4075-BD3C-3F322E47A94C}" dt="2022-12-16T16:53:13.239" v="11377" actId="13244"/>
          <ac:picMkLst>
            <pc:docMk/>
            <pc:sldMk cId="0" sldId="284"/>
            <ac:picMk id="7" creationId="{A174A493-2496-A9F1-FF1C-04A8F1EC2A8E}"/>
          </ac:picMkLst>
        </pc:picChg>
        <pc:picChg chg="del">
          <ac:chgData name="Runde, Anne (Annie)" userId="60f02010-108e-4de9-86cc-4c89fe4bec0e" providerId="ADAL" clId="{6E1AABE6-CE12-4075-BD3C-3F322E47A94C}" dt="2022-12-08T00:55:02.607" v="865" actId="478"/>
          <ac:picMkLst>
            <pc:docMk/>
            <pc:sldMk cId="0" sldId="284"/>
            <ac:picMk id="552" creationId="{00000000-0000-0000-0000-000000000000}"/>
          </ac:picMkLst>
        </pc:picChg>
        <pc:picChg chg="add del mod topLvl">
          <ac:chgData name="Runde, Anne (Annie)" userId="60f02010-108e-4de9-86cc-4c89fe4bec0e" providerId="ADAL" clId="{6E1AABE6-CE12-4075-BD3C-3F322E47A94C}" dt="2022-12-08T00:56:27.961" v="921" actId="478"/>
          <ac:picMkLst>
            <pc:docMk/>
            <pc:sldMk cId="0" sldId="284"/>
            <ac:picMk id="553" creationId="{00000000-0000-0000-0000-000000000000}"/>
          </ac:picMkLst>
        </pc:picChg>
        <pc:picChg chg="del topLvl">
          <ac:chgData name="Runde, Anne (Annie)" userId="60f02010-108e-4de9-86cc-4c89fe4bec0e" providerId="ADAL" clId="{6E1AABE6-CE12-4075-BD3C-3F322E47A94C}" dt="2022-12-08T00:55:45.875" v="875" actId="478"/>
          <ac:picMkLst>
            <pc:docMk/>
            <pc:sldMk cId="0" sldId="284"/>
            <ac:picMk id="555" creationId="{00000000-0000-0000-0000-000000000000}"/>
          </ac:picMkLst>
        </pc:picChg>
        <pc:picChg chg="del mod topLvl">
          <ac:chgData name="Runde, Anne (Annie)" userId="60f02010-108e-4de9-86cc-4c89fe4bec0e" providerId="ADAL" clId="{6E1AABE6-CE12-4075-BD3C-3F322E47A94C}" dt="2022-12-08T00:57:02.712" v="929" actId="478"/>
          <ac:picMkLst>
            <pc:docMk/>
            <pc:sldMk cId="0" sldId="284"/>
            <ac:picMk id="558" creationId="{00000000-0000-0000-0000-000000000000}"/>
          </ac:picMkLst>
        </pc:picChg>
      </pc:sldChg>
      <pc:sldChg chg="addSp delSp modSp mod modTransition">
        <pc:chgData name="Runde, Anne (Annie)" userId="60f02010-108e-4de9-86cc-4c89fe4bec0e" providerId="ADAL" clId="{6E1AABE6-CE12-4075-BD3C-3F322E47A94C}" dt="2022-12-16T16:53:20.970" v="11380" actId="13244"/>
        <pc:sldMkLst>
          <pc:docMk/>
          <pc:sldMk cId="0" sldId="285"/>
        </pc:sldMkLst>
        <pc:spChg chg="mod ord">
          <ac:chgData name="Runde, Anne (Annie)" userId="60f02010-108e-4de9-86cc-4c89fe4bec0e" providerId="ADAL" clId="{6E1AABE6-CE12-4075-BD3C-3F322E47A94C}" dt="2022-12-16T16:43:20.239" v="11283" actId="13244"/>
          <ac:spMkLst>
            <pc:docMk/>
            <pc:sldMk cId="0" sldId="285"/>
            <ac:spMk id="2" creationId="{7AFEF573-FF0C-47C8-8A75-2E2796345CD5}"/>
          </ac:spMkLst>
        </pc:spChg>
        <pc:spChg chg="add mod">
          <ac:chgData name="Runde, Anne (Annie)" userId="60f02010-108e-4de9-86cc-4c89fe4bec0e" providerId="ADAL" clId="{6E1AABE6-CE12-4075-BD3C-3F322E47A94C}" dt="2022-12-10T00:21:38.837" v="5114"/>
          <ac:spMkLst>
            <pc:docMk/>
            <pc:sldMk cId="0" sldId="285"/>
            <ac:spMk id="3" creationId="{49C3820A-377B-FFA4-3B30-0927D45427F7}"/>
          </ac:spMkLst>
        </pc:spChg>
        <pc:spChg chg="add mod">
          <ac:chgData name="Runde, Anne (Annie)" userId="60f02010-108e-4de9-86cc-4c89fe4bec0e" providerId="ADAL" clId="{6E1AABE6-CE12-4075-BD3C-3F322E47A94C}" dt="2022-12-16T16:49:01.471" v="11331"/>
          <ac:spMkLst>
            <pc:docMk/>
            <pc:sldMk cId="0" sldId="285"/>
            <ac:spMk id="4" creationId="{E7952407-CE30-2DC3-8E81-FED88B711ABD}"/>
          </ac:spMkLst>
        </pc:spChg>
        <pc:spChg chg="add mod ord">
          <ac:chgData name="Runde, Anne (Annie)" userId="60f02010-108e-4de9-86cc-4c89fe4bec0e" providerId="ADAL" clId="{6E1AABE6-CE12-4075-BD3C-3F322E47A94C}" dt="2022-12-16T16:53:20.970" v="11380" actId="13244"/>
          <ac:spMkLst>
            <pc:docMk/>
            <pc:sldMk cId="0" sldId="285"/>
            <ac:spMk id="7" creationId="{AB1F8056-08C6-90C1-A90F-09F9F9DBB5ED}"/>
          </ac:spMkLst>
        </pc:spChg>
        <pc:spChg chg="mod ord">
          <ac:chgData name="Runde, Anne (Annie)" userId="60f02010-108e-4de9-86cc-4c89fe4bec0e" providerId="ADAL" clId="{6E1AABE6-CE12-4075-BD3C-3F322E47A94C}" dt="2022-12-16T16:43:09.739" v="11282" actId="13244"/>
          <ac:spMkLst>
            <pc:docMk/>
            <pc:sldMk cId="0" sldId="285"/>
            <ac:spMk id="563" creationId="{00000000-0000-0000-0000-000000000000}"/>
          </ac:spMkLst>
        </pc:spChg>
        <pc:spChg chg="mod">
          <ac:chgData name="Runde, Anne (Annie)" userId="60f02010-108e-4de9-86cc-4c89fe4bec0e" providerId="ADAL" clId="{6E1AABE6-CE12-4075-BD3C-3F322E47A94C}" dt="2022-12-16T01:13:38.392" v="10944" actId="1035"/>
          <ac:spMkLst>
            <pc:docMk/>
            <pc:sldMk cId="0" sldId="285"/>
            <ac:spMk id="568" creationId="{00000000-0000-0000-0000-000000000000}"/>
          </ac:spMkLst>
        </pc:spChg>
        <pc:spChg chg="del mod">
          <ac:chgData name="Runde, Anne (Annie)" userId="60f02010-108e-4de9-86cc-4c89fe4bec0e" providerId="ADAL" clId="{6E1AABE6-CE12-4075-BD3C-3F322E47A94C}" dt="2022-12-09T23:38:12.797" v="4339" actId="478"/>
          <ac:spMkLst>
            <pc:docMk/>
            <pc:sldMk cId="0" sldId="285"/>
            <ac:spMk id="571" creationId="{00000000-0000-0000-0000-000000000000}"/>
          </ac:spMkLst>
        </pc:spChg>
        <pc:picChg chg="add del mod modCrop">
          <ac:chgData name="Runde, Anne (Annie)" userId="60f02010-108e-4de9-86cc-4c89fe4bec0e" providerId="ADAL" clId="{6E1AABE6-CE12-4075-BD3C-3F322E47A94C}" dt="2022-12-09T00:40:36.226" v="1862" actId="21"/>
          <ac:picMkLst>
            <pc:docMk/>
            <pc:sldMk cId="0" sldId="285"/>
            <ac:picMk id="4" creationId="{B656AE82-5D70-ABAF-39F4-C4F3B624564D}"/>
          </ac:picMkLst>
        </pc:picChg>
        <pc:picChg chg="add mod ord modCrop">
          <ac:chgData name="Runde, Anne (Annie)" userId="60f02010-108e-4de9-86cc-4c89fe4bec0e" providerId="ADAL" clId="{6E1AABE6-CE12-4075-BD3C-3F322E47A94C}" dt="2022-12-16T16:53:19.161" v="11379" actId="13244"/>
          <ac:picMkLst>
            <pc:docMk/>
            <pc:sldMk cId="0" sldId="285"/>
            <ac:picMk id="6" creationId="{E55BB6DC-7D3B-4BD0-E97C-DF646C13B1B0}"/>
          </ac:picMkLst>
        </pc:picChg>
        <pc:picChg chg="del">
          <ac:chgData name="Runde, Anne (Annie)" userId="60f02010-108e-4de9-86cc-4c89fe4bec0e" providerId="ADAL" clId="{6E1AABE6-CE12-4075-BD3C-3F322E47A94C}" dt="2022-12-09T00:38:55.223" v="1840" actId="478"/>
          <ac:picMkLst>
            <pc:docMk/>
            <pc:sldMk cId="0" sldId="285"/>
            <ac:picMk id="564" creationId="{00000000-0000-0000-0000-000000000000}"/>
          </ac:picMkLst>
        </pc:picChg>
        <pc:picChg chg="del">
          <ac:chgData name="Runde, Anne (Annie)" userId="60f02010-108e-4de9-86cc-4c89fe4bec0e" providerId="ADAL" clId="{6E1AABE6-CE12-4075-BD3C-3F322E47A94C}" dt="2022-12-09T00:38:56.300" v="1842" actId="478"/>
          <ac:picMkLst>
            <pc:docMk/>
            <pc:sldMk cId="0" sldId="285"/>
            <ac:picMk id="565" creationId="{00000000-0000-0000-0000-000000000000}"/>
          </ac:picMkLst>
        </pc:picChg>
        <pc:picChg chg="del">
          <ac:chgData name="Runde, Anne (Annie)" userId="60f02010-108e-4de9-86cc-4c89fe4bec0e" providerId="ADAL" clId="{6E1AABE6-CE12-4075-BD3C-3F322E47A94C}" dt="2022-12-09T00:38:55.697" v="1841" actId="478"/>
          <ac:picMkLst>
            <pc:docMk/>
            <pc:sldMk cId="0" sldId="285"/>
            <ac:picMk id="566" creationId="{00000000-0000-0000-0000-000000000000}"/>
          </ac:picMkLst>
        </pc:picChg>
        <pc:picChg chg="del">
          <ac:chgData name="Runde, Anne (Annie)" userId="60f02010-108e-4de9-86cc-4c89fe4bec0e" providerId="ADAL" clId="{6E1AABE6-CE12-4075-BD3C-3F322E47A94C}" dt="2022-12-09T00:38:56.931" v="1843" actId="478"/>
          <ac:picMkLst>
            <pc:docMk/>
            <pc:sldMk cId="0" sldId="285"/>
            <ac:picMk id="569" creationId="{00000000-0000-0000-0000-000000000000}"/>
          </ac:picMkLst>
        </pc:picChg>
        <pc:picChg chg="del">
          <ac:chgData name="Runde, Anne (Annie)" userId="60f02010-108e-4de9-86cc-4c89fe4bec0e" providerId="ADAL" clId="{6E1AABE6-CE12-4075-BD3C-3F322E47A94C}" dt="2022-12-09T00:38:54.388" v="1839" actId="478"/>
          <ac:picMkLst>
            <pc:docMk/>
            <pc:sldMk cId="0" sldId="285"/>
            <ac:picMk id="570" creationId="{00000000-0000-0000-0000-000000000000}"/>
          </ac:picMkLst>
        </pc:picChg>
      </pc:sldChg>
      <pc:sldChg chg="addSp delSp modSp mod modTransition">
        <pc:chgData name="Runde, Anne (Annie)" userId="60f02010-108e-4de9-86cc-4c89fe4bec0e" providerId="ADAL" clId="{6E1AABE6-CE12-4075-BD3C-3F322E47A94C}" dt="2022-12-16T16:53:29.844" v="11382" actId="13244"/>
        <pc:sldMkLst>
          <pc:docMk/>
          <pc:sldMk cId="0" sldId="286"/>
        </pc:sldMkLst>
        <pc:spChg chg="mod">
          <ac:chgData name="Runde, Anne (Annie)" userId="60f02010-108e-4de9-86cc-4c89fe4bec0e" providerId="ADAL" clId="{6E1AABE6-CE12-4075-BD3C-3F322E47A94C}" dt="2022-12-16T01:12:57.409" v="10918" actId="1076"/>
          <ac:spMkLst>
            <pc:docMk/>
            <pc:sldMk cId="0" sldId="286"/>
            <ac:spMk id="2" creationId="{6B7C33FD-DAD1-4FE6-9ED2-C7800BA636AF}"/>
          </ac:spMkLst>
        </pc:spChg>
        <pc:spChg chg="add mod">
          <ac:chgData name="Runde, Anne (Annie)" userId="60f02010-108e-4de9-86cc-4c89fe4bec0e" providerId="ADAL" clId="{6E1AABE6-CE12-4075-BD3C-3F322E47A94C}" dt="2022-12-16T16:43:46.292" v="11286" actId="962"/>
          <ac:spMkLst>
            <pc:docMk/>
            <pc:sldMk cId="0" sldId="286"/>
            <ac:spMk id="3" creationId="{4E967C90-5351-EE39-E2DB-4DA428A29DBD}"/>
          </ac:spMkLst>
        </pc:spChg>
        <pc:spChg chg="add mod ord">
          <ac:chgData name="Runde, Anne (Annie)" userId="60f02010-108e-4de9-86cc-4c89fe4bec0e" providerId="ADAL" clId="{6E1AABE6-CE12-4075-BD3C-3F322E47A94C}" dt="2022-12-16T16:53:28.203" v="11381" actId="13244"/>
          <ac:spMkLst>
            <pc:docMk/>
            <pc:sldMk cId="0" sldId="286"/>
            <ac:spMk id="5" creationId="{21A3D037-A9F4-BE88-3FBD-9F1BE989F030}"/>
          </ac:spMkLst>
        </pc:spChg>
        <pc:spChg chg="add mod">
          <ac:chgData name="Runde, Anne (Annie)" userId="60f02010-108e-4de9-86cc-4c89fe4bec0e" providerId="ADAL" clId="{6E1AABE6-CE12-4075-BD3C-3F322E47A94C}" dt="2022-12-16T16:48:30.850" v="11329"/>
          <ac:spMkLst>
            <pc:docMk/>
            <pc:sldMk cId="0" sldId="286"/>
            <ac:spMk id="6" creationId="{D5D1223B-66AB-9F86-5C33-08C16ECBE6A4}"/>
          </ac:spMkLst>
        </pc:spChg>
        <pc:spChg chg="del mod">
          <ac:chgData name="Runde, Anne (Annie)" userId="60f02010-108e-4de9-86cc-4c89fe4bec0e" providerId="ADAL" clId="{6E1AABE6-CE12-4075-BD3C-3F322E47A94C}" dt="2022-12-09T23:42:34.231" v="4532" actId="478"/>
          <ac:spMkLst>
            <pc:docMk/>
            <pc:sldMk cId="0" sldId="286"/>
            <ac:spMk id="577" creationId="{00000000-0000-0000-0000-000000000000}"/>
          </ac:spMkLst>
        </pc:spChg>
        <pc:spChg chg="mod ord">
          <ac:chgData name="Runde, Anne (Annie)" userId="60f02010-108e-4de9-86cc-4c89fe4bec0e" providerId="ADAL" clId="{6E1AABE6-CE12-4075-BD3C-3F322E47A94C}" dt="2022-12-16T16:43:53.618" v="11289" actId="13244"/>
          <ac:spMkLst>
            <pc:docMk/>
            <pc:sldMk cId="0" sldId="286"/>
            <ac:spMk id="581" creationId="{00000000-0000-0000-0000-000000000000}"/>
          </ac:spMkLst>
        </pc:spChg>
        <pc:spChg chg="del mod">
          <ac:chgData name="Runde, Anne (Annie)" userId="60f02010-108e-4de9-86cc-4c89fe4bec0e" providerId="ADAL" clId="{6E1AABE6-CE12-4075-BD3C-3F322E47A94C}" dt="2022-12-09T23:42:31.623" v="4531" actId="478"/>
          <ac:spMkLst>
            <pc:docMk/>
            <pc:sldMk cId="0" sldId="286"/>
            <ac:spMk id="583" creationId="{00000000-0000-0000-0000-000000000000}"/>
          </ac:spMkLst>
        </pc:spChg>
        <pc:picChg chg="add mod ord modCrop">
          <ac:chgData name="Runde, Anne (Annie)" userId="60f02010-108e-4de9-86cc-4c89fe4bec0e" providerId="ADAL" clId="{6E1AABE6-CE12-4075-BD3C-3F322E47A94C}" dt="2022-12-16T16:53:29.844" v="11382" actId="13244"/>
          <ac:picMkLst>
            <pc:docMk/>
            <pc:sldMk cId="0" sldId="286"/>
            <ac:picMk id="4" creationId="{FD174054-E751-C667-6E97-15D916EB6201}"/>
          </ac:picMkLst>
        </pc:picChg>
        <pc:picChg chg="del">
          <ac:chgData name="Runde, Anne (Annie)" userId="60f02010-108e-4de9-86cc-4c89fe4bec0e" providerId="ADAL" clId="{6E1AABE6-CE12-4075-BD3C-3F322E47A94C}" dt="2022-12-09T00:46:45.877" v="1985" actId="478"/>
          <ac:picMkLst>
            <pc:docMk/>
            <pc:sldMk cId="0" sldId="286"/>
            <ac:picMk id="578" creationId="{00000000-0000-0000-0000-000000000000}"/>
          </ac:picMkLst>
        </pc:picChg>
        <pc:picChg chg="del">
          <ac:chgData name="Runde, Anne (Annie)" userId="60f02010-108e-4de9-86cc-4c89fe4bec0e" providerId="ADAL" clId="{6E1AABE6-CE12-4075-BD3C-3F322E47A94C}" dt="2022-12-09T00:46:44.178" v="1983" actId="478"/>
          <ac:picMkLst>
            <pc:docMk/>
            <pc:sldMk cId="0" sldId="286"/>
            <ac:picMk id="579" creationId="{00000000-0000-0000-0000-000000000000}"/>
          </ac:picMkLst>
        </pc:picChg>
        <pc:picChg chg="del">
          <ac:chgData name="Runde, Anne (Annie)" userId="60f02010-108e-4de9-86cc-4c89fe4bec0e" providerId="ADAL" clId="{6E1AABE6-CE12-4075-BD3C-3F322E47A94C}" dt="2022-12-09T00:46:45.307" v="1984" actId="478"/>
          <ac:picMkLst>
            <pc:docMk/>
            <pc:sldMk cId="0" sldId="286"/>
            <ac:picMk id="582" creationId="{00000000-0000-0000-0000-000000000000}"/>
          </ac:picMkLst>
        </pc:picChg>
      </pc:sldChg>
      <pc:sldChg chg="addSp delSp modSp mod modTransition">
        <pc:chgData name="Runde, Anne (Annie)" userId="60f02010-108e-4de9-86cc-4c89fe4bec0e" providerId="ADAL" clId="{6E1AABE6-CE12-4075-BD3C-3F322E47A94C}" dt="2022-12-16T16:54:20.009" v="11384" actId="13244"/>
        <pc:sldMkLst>
          <pc:docMk/>
          <pc:sldMk cId="0" sldId="287"/>
        </pc:sldMkLst>
        <pc:spChg chg="mod ord">
          <ac:chgData name="Runde, Anne (Annie)" userId="60f02010-108e-4de9-86cc-4c89fe4bec0e" providerId="ADAL" clId="{6E1AABE6-CE12-4075-BD3C-3F322E47A94C}" dt="2022-12-16T16:44:18.553" v="11292" actId="13244"/>
          <ac:spMkLst>
            <pc:docMk/>
            <pc:sldMk cId="0" sldId="287"/>
            <ac:spMk id="2" creationId="{8ABC33F1-59B7-44B8-BF64-8452EE8E9AA5}"/>
          </ac:spMkLst>
        </pc:spChg>
        <pc:spChg chg="add mod">
          <ac:chgData name="Runde, Anne (Annie)" userId="60f02010-108e-4de9-86cc-4c89fe4bec0e" providerId="ADAL" clId="{6E1AABE6-CE12-4075-BD3C-3F322E47A94C}" dt="2022-12-16T16:44:24.309" v="11295" actId="962"/>
          <ac:spMkLst>
            <pc:docMk/>
            <pc:sldMk cId="0" sldId="287"/>
            <ac:spMk id="3" creationId="{F730F47F-D071-5D3C-1612-D1ACC8662DC5}"/>
          </ac:spMkLst>
        </pc:spChg>
        <pc:spChg chg="add mod">
          <ac:chgData name="Runde, Anne (Annie)" userId="60f02010-108e-4de9-86cc-4c89fe4bec0e" providerId="ADAL" clId="{6E1AABE6-CE12-4075-BD3C-3F322E47A94C}" dt="2022-12-16T16:48:24.488" v="11328"/>
          <ac:spMkLst>
            <pc:docMk/>
            <pc:sldMk cId="0" sldId="287"/>
            <ac:spMk id="4" creationId="{60F972B2-962D-7E60-6A41-450C0FA404D0}"/>
          </ac:spMkLst>
        </pc:spChg>
        <pc:spChg chg="add mod ord">
          <ac:chgData name="Runde, Anne (Annie)" userId="60f02010-108e-4de9-86cc-4c89fe4bec0e" providerId="ADAL" clId="{6E1AABE6-CE12-4075-BD3C-3F322E47A94C}" dt="2022-12-16T16:54:20.009" v="11384" actId="13244"/>
          <ac:spMkLst>
            <pc:docMk/>
            <pc:sldMk cId="0" sldId="287"/>
            <ac:spMk id="5" creationId="{BE4EA996-CC87-B97E-B306-68DBEB879CC6}"/>
          </ac:spMkLst>
        </pc:spChg>
        <pc:spChg chg="mod">
          <ac:chgData name="Runde, Anne (Annie)" userId="60f02010-108e-4de9-86cc-4c89fe4bec0e" providerId="ADAL" clId="{6E1AABE6-CE12-4075-BD3C-3F322E47A94C}" dt="2022-12-15T18:07:09.016" v="10840" actId="1076"/>
          <ac:spMkLst>
            <pc:docMk/>
            <pc:sldMk cId="0" sldId="287"/>
            <ac:spMk id="589" creationId="{00000000-0000-0000-0000-000000000000}"/>
          </ac:spMkLst>
        </pc:spChg>
        <pc:spChg chg="mod">
          <ac:chgData name="Runde, Anne (Annie)" userId="60f02010-108e-4de9-86cc-4c89fe4bec0e" providerId="ADAL" clId="{6E1AABE6-CE12-4075-BD3C-3F322E47A94C}" dt="2022-12-16T16:44:33.647" v="11300" actId="962"/>
          <ac:spMkLst>
            <pc:docMk/>
            <pc:sldMk cId="0" sldId="287"/>
            <ac:spMk id="592" creationId="{00000000-0000-0000-0000-000000000000}"/>
          </ac:spMkLst>
        </pc:spChg>
        <pc:picChg chg="add del mod modCrop">
          <ac:chgData name="Runde, Anne (Annie)" userId="60f02010-108e-4de9-86cc-4c89fe4bec0e" providerId="ADAL" clId="{6E1AABE6-CE12-4075-BD3C-3F322E47A94C}" dt="2022-12-09T18:56:55.178" v="3155" actId="478"/>
          <ac:picMkLst>
            <pc:docMk/>
            <pc:sldMk cId="0" sldId="287"/>
            <ac:picMk id="4" creationId="{5710FA43-C0A3-63B5-2268-ACCEAA44087D}"/>
          </ac:picMkLst>
        </pc:picChg>
        <pc:picChg chg="add mod ord modCrop">
          <ac:chgData name="Runde, Anne (Annie)" userId="60f02010-108e-4de9-86cc-4c89fe4bec0e" providerId="ADAL" clId="{6E1AABE6-CE12-4075-BD3C-3F322E47A94C}" dt="2022-12-16T16:54:18.477" v="11383" actId="13244"/>
          <ac:picMkLst>
            <pc:docMk/>
            <pc:sldMk cId="0" sldId="287"/>
            <ac:picMk id="6" creationId="{B1E16ABB-1EF3-5058-894B-B6C921E58E3F}"/>
          </ac:picMkLst>
        </pc:picChg>
        <pc:picChg chg="del">
          <ac:chgData name="Runde, Anne (Annie)" userId="60f02010-108e-4de9-86cc-4c89fe4bec0e" providerId="ADAL" clId="{6E1AABE6-CE12-4075-BD3C-3F322E47A94C}" dt="2022-12-07T21:47:16.059" v="662" actId="478"/>
          <ac:picMkLst>
            <pc:docMk/>
            <pc:sldMk cId="0" sldId="287"/>
            <ac:picMk id="588" creationId="{00000000-0000-0000-0000-000000000000}"/>
          </ac:picMkLst>
        </pc:picChg>
        <pc:picChg chg="del">
          <ac:chgData name="Runde, Anne (Annie)" userId="60f02010-108e-4de9-86cc-4c89fe4bec0e" providerId="ADAL" clId="{6E1AABE6-CE12-4075-BD3C-3F322E47A94C}" dt="2022-12-07T21:47:15.518" v="661" actId="478"/>
          <ac:picMkLst>
            <pc:docMk/>
            <pc:sldMk cId="0" sldId="287"/>
            <ac:picMk id="590" creationId="{00000000-0000-0000-0000-000000000000}"/>
          </ac:picMkLst>
        </pc:picChg>
        <pc:picChg chg="del">
          <ac:chgData name="Runde, Anne (Annie)" userId="60f02010-108e-4de9-86cc-4c89fe4bec0e" providerId="ADAL" clId="{6E1AABE6-CE12-4075-BD3C-3F322E47A94C}" dt="2022-12-07T21:47:16.619" v="663" actId="478"/>
          <ac:picMkLst>
            <pc:docMk/>
            <pc:sldMk cId="0" sldId="287"/>
            <ac:picMk id="593" creationId="{00000000-0000-0000-0000-000000000000}"/>
          </ac:picMkLst>
        </pc:picChg>
      </pc:sldChg>
      <pc:sldChg chg="addSp delSp modSp mod modTransition">
        <pc:chgData name="Runde, Anne (Annie)" userId="60f02010-108e-4de9-86cc-4c89fe4bec0e" providerId="ADAL" clId="{6E1AABE6-CE12-4075-BD3C-3F322E47A94C}" dt="2022-12-16T16:45:22.892" v="11308" actId="13244"/>
        <pc:sldMkLst>
          <pc:docMk/>
          <pc:sldMk cId="0" sldId="288"/>
        </pc:sldMkLst>
        <pc:spChg chg="mod">
          <ac:chgData name="Runde, Anne (Annie)" userId="60f02010-108e-4de9-86cc-4c89fe4bec0e" providerId="ADAL" clId="{6E1AABE6-CE12-4075-BD3C-3F322E47A94C}" dt="2022-12-15T18:06:27.219" v="10827" actId="1076"/>
          <ac:spMkLst>
            <pc:docMk/>
            <pc:sldMk cId="0" sldId="288"/>
            <ac:spMk id="2" creationId="{EE7D4419-933D-47C7-93AD-9C0FFD301657}"/>
          </ac:spMkLst>
        </pc:spChg>
        <pc:spChg chg="add mod ord">
          <ac:chgData name="Runde, Anne (Annie)" userId="60f02010-108e-4de9-86cc-4c89fe4bec0e" providerId="ADAL" clId="{6E1AABE6-CE12-4075-BD3C-3F322E47A94C}" dt="2022-12-16T16:45:22.892" v="11308" actId="13244"/>
          <ac:spMkLst>
            <pc:docMk/>
            <pc:sldMk cId="0" sldId="288"/>
            <ac:spMk id="9" creationId="{27B78744-B805-CDF4-AFFD-F93EADD3A2EA}"/>
          </ac:spMkLst>
        </pc:spChg>
        <pc:spChg chg="del mod">
          <ac:chgData name="Runde, Anne (Annie)" userId="60f02010-108e-4de9-86cc-4c89fe4bec0e" providerId="ADAL" clId="{6E1AABE6-CE12-4075-BD3C-3F322E47A94C}" dt="2022-12-09T16:54:13.317" v="2855" actId="478"/>
          <ac:spMkLst>
            <pc:docMk/>
            <pc:sldMk cId="0" sldId="288"/>
            <ac:spMk id="599" creationId="{00000000-0000-0000-0000-000000000000}"/>
          </ac:spMkLst>
        </pc:spChg>
        <pc:spChg chg="del mod topLvl">
          <ac:chgData name="Runde, Anne (Annie)" userId="60f02010-108e-4de9-86cc-4c89fe4bec0e" providerId="ADAL" clId="{6E1AABE6-CE12-4075-BD3C-3F322E47A94C}" dt="2022-12-09T16:50:46.324" v="2771" actId="478"/>
          <ac:spMkLst>
            <pc:docMk/>
            <pc:sldMk cId="0" sldId="288"/>
            <ac:spMk id="600" creationId="{00000000-0000-0000-0000-000000000000}"/>
          </ac:spMkLst>
        </pc:spChg>
        <pc:spChg chg="del mod topLvl">
          <ac:chgData name="Runde, Anne (Annie)" userId="60f02010-108e-4de9-86cc-4c89fe4bec0e" providerId="ADAL" clId="{6E1AABE6-CE12-4075-BD3C-3F322E47A94C}" dt="2022-12-09T16:50:22.313" v="2744" actId="478"/>
          <ac:spMkLst>
            <pc:docMk/>
            <pc:sldMk cId="0" sldId="288"/>
            <ac:spMk id="601" creationId="{00000000-0000-0000-0000-000000000000}"/>
          </ac:spMkLst>
        </pc:spChg>
        <pc:spChg chg="del mod topLvl">
          <ac:chgData name="Runde, Anne (Annie)" userId="60f02010-108e-4de9-86cc-4c89fe4bec0e" providerId="ADAL" clId="{6E1AABE6-CE12-4075-BD3C-3F322E47A94C}" dt="2022-12-09T16:51:56.517" v="2842" actId="478"/>
          <ac:spMkLst>
            <pc:docMk/>
            <pc:sldMk cId="0" sldId="288"/>
            <ac:spMk id="602" creationId="{00000000-0000-0000-0000-000000000000}"/>
          </ac:spMkLst>
        </pc:spChg>
        <pc:spChg chg="mod ord">
          <ac:chgData name="Runde, Anne (Annie)" userId="60f02010-108e-4de9-86cc-4c89fe4bec0e" providerId="ADAL" clId="{6E1AABE6-CE12-4075-BD3C-3F322E47A94C}" dt="2022-12-16T16:44:59.797" v="11306" actId="13244"/>
          <ac:spMkLst>
            <pc:docMk/>
            <pc:sldMk cId="0" sldId="288"/>
            <ac:spMk id="604" creationId="{00000000-0000-0000-0000-000000000000}"/>
          </ac:spMkLst>
        </pc:spChg>
        <pc:spChg chg="mod ord topLvl">
          <ac:chgData name="Runde, Anne (Annie)" userId="60f02010-108e-4de9-86cc-4c89fe4bec0e" providerId="ADAL" clId="{6E1AABE6-CE12-4075-BD3C-3F322E47A94C}" dt="2022-12-16T16:44:54.805" v="11303" actId="13244"/>
          <ac:spMkLst>
            <pc:docMk/>
            <pc:sldMk cId="0" sldId="288"/>
            <ac:spMk id="609" creationId="{00000000-0000-0000-0000-000000000000}"/>
          </ac:spMkLst>
        </pc:spChg>
        <pc:spChg chg="mod ord topLvl">
          <ac:chgData name="Runde, Anne (Annie)" userId="60f02010-108e-4de9-86cc-4c89fe4bec0e" providerId="ADAL" clId="{6E1AABE6-CE12-4075-BD3C-3F322E47A94C}" dt="2022-12-16T16:44:50.706" v="11301" actId="13244"/>
          <ac:spMkLst>
            <pc:docMk/>
            <pc:sldMk cId="0" sldId="288"/>
            <ac:spMk id="610" creationId="{00000000-0000-0000-0000-000000000000}"/>
          </ac:spMkLst>
        </pc:spChg>
        <pc:spChg chg="mod ord topLvl">
          <ac:chgData name="Runde, Anne (Annie)" userId="60f02010-108e-4de9-86cc-4c89fe4bec0e" providerId="ADAL" clId="{6E1AABE6-CE12-4075-BD3C-3F322E47A94C}" dt="2022-12-16T16:44:52.981" v="11302" actId="13244"/>
          <ac:spMkLst>
            <pc:docMk/>
            <pc:sldMk cId="0" sldId="288"/>
            <ac:spMk id="612" creationId="{00000000-0000-0000-0000-000000000000}"/>
          </ac:spMkLst>
        </pc:spChg>
        <pc:grpChg chg="del">
          <ac:chgData name="Runde, Anne (Annie)" userId="60f02010-108e-4de9-86cc-4c89fe4bec0e" providerId="ADAL" clId="{6E1AABE6-CE12-4075-BD3C-3F322E47A94C}" dt="2022-12-09T16:50:13.611" v="2741" actId="165"/>
          <ac:grpSpMkLst>
            <pc:docMk/>
            <pc:sldMk cId="0" sldId="288"/>
            <ac:grpSpMk id="3" creationId="{631CB980-141B-41E5-B487-30BF373BF919}"/>
          </ac:grpSpMkLst>
        </pc:grpChg>
        <pc:grpChg chg="del">
          <ac:chgData name="Runde, Anne (Annie)" userId="60f02010-108e-4de9-86cc-4c89fe4bec0e" providerId="ADAL" clId="{6E1AABE6-CE12-4075-BD3C-3F322E47A94C}" dt="2022-12-09T16:50:37.375" v="2768" actId="165"/>
          <ac:grpSpMkLst>
            <pc:docMk/>
            <pc:sldMk cId="0" sldId="288"/>
            <ac:grpSpMk id="4" creationId="{C09CD146-82C3-441A-8E20-B090CDB26AC4}"/>
          </ac:grpSpMkLst>
        </pc:grpChg>
        <pc:grpChg chg="del mod ord topLvl">
          <ac:chgData name="Runde, Anne (Annie)" userId="60f02010-108e-4de9-86cc-4c89fe4bec0e" providerId="ADAL" clId="{6E1AABE6-CE12-4075-BD3C-3F322E47A94C}" dt="2022-12-09T16:51:51.143" v="2840" actId="165"/>
          <ac:grpSpMkLst>
            <pc:docMk/>
            <pc:sldMk cId="0" sldId="288"/>
            <ac:grpSpMk id="5" creationId="{EAE45664-0771-4D28-873E-A3FDDEE4A42E}"/>
          </ac:grpSpMkLst>
        </pc:grpChg>
        <pc:grpChg chg="del">
          <ac:chgData name="Runde, Anne (Annie)" userId="60f02010-108e-4de9-86cc-4c89fe4bec0e" providerId="ADAL" clId="{6E1AABE6-CE12-4075-BD3C-3F322E47A94C}" dt="2022-12-09T16:51:10.654" v="2799" actId="165"/>
          <ac:grpSpMkLst>
            <pc:docMk/>
            <pc:sldMk cId="0" sldId="288"/>
            <ac:grpSpMk id="6" creationId="{D0353959-77ED-43AB-8A7C-B003027A9241}"/>
          </ac:grpSpMkLst>
        </pc:grpChg>
        <pc:picChg chg="add mod ord modCrop">
          <ac:chgData name="Runde, Anne (Annie)" userId="60f02010-108e-4de9-86cc-4c89fe4bec0e" providerId="ADAL" clId="{6E1AABE6-CE12-4075-BD3C-3F322E47A94C}" dt="2022-12-16T16:45:21.308" v="11307" actId="13244"/>
          <ac:picMkLst>
            <pc:docMk/>
            <pc:sldMk cId="0" sldId="288"/>
            <ac:picMk id="8" creationId="{92611F82-4B7A-8966-5D61-8E0B35D672C8}"/>
          </ac:picMkLst>
        </pc:picChg>
        <pc:picChg chg="del">
          <ac:chgData name="Runde, Anne (Annie)" userId="60f02010-108e-4de9-86cc-4c89fe4bec0e" providerId="ADAL" clId="{6E1AABE6-CE12-4075-BD3C-3F322E47A94C}" dt="2022-12-09T16:50:06.220" v="2736" actId="478"/>
          <ac:picMkLst>
            <pc:docMk/>
            <pc:sldMk cId="0" sldId="288"/>
            <ac:picMk id="605" creationId="{00000000-0000-0000-0000-000000000000}"/>
          </ac:picMkLst>
        </pc:picChg>
        <pc:picChg chg="del mod topLvl">
          <ac:chgData name="Runde, Anne (Annie)" userId="60f02010-108e-4de9-86cc-4c89fe4bec0e" providerId="ADAL" clId="{6E1AABE6-CE12-4075-BD3C-3F322E47A94C}" dt="2022-12-09T16:50:44.226" v="2770" actId="478"/>
          <ac:picMkLst>
            <pc:docMk/>
            <pc:sldMk cId="0" sldId="288"/>
            <ac:picMk id="606" creationId="{00000000-0000-0000-0000-000000000000}"/>
          </ac:picMkLst>
        </pc:picChg>
        <pc:picChg chg="del">
          <ac:chgData name="Runde, Anne (Annie)" userId="60f02010-108e-4de9-86cc-4c89fe4bec0e" providerId="ADAL" clId="{6E1AABE6-CE12-4075-BD3C-3F322E47A94C}" dt="2022-12-09T16:50:07.216" v="2738" actId="478"/>
          <ac:picMkLst>
            <pc:docMk/>
            <pc:sldMk cId="0" sldId="288"/>
            <ac:picMk id="607" creationId="{00000000-0000-0000-0000-000000000000}"/>
          </ac:picMkLst>
        </pc:picChg>
        <pc:picChg chg="del mod topLvl">
          <ac:chgData name="Runde, Anne (Annie)" userId="60f02010-108e-4de9-86cc-4c89fe4bec0e" providerId="ADAL" clId="{6E1AABE6-CE12-4075-BD3C-3F322E47A94C}" dt="2022-12-09T16:51:17.653" v="2801" actId="478"/>
          <ac:picMkLst>
            <pc:docMk/>
            <pc:sldMk cId="0" sldId="288"/>
            <ac:picMk id="608" creationId="{00000000-0000-0000-0000-000000000000}"/>
          </ac:picMkLst>
        </pc:picChg>
        <pc:picChg chg="del mod topLvl">
          <ac:chgData name="Runde, Anne (Annie)" userId="60f02010-108e-4de9-86cc-4c89fe4bec0e" providerId="ADAL" clId="{6E1AABE6-CE12-4075-BD3C-3F322E47A94C}" dt="2022-12-09T16:50:19.651" v="2743" actId="478"/>
          <ac:picMkLst>
            <pc:docMk/>
            <pc:sldMk cId="0" sldId="288"/>
            <ac:picMk id="611" creationId="{00000000-0000-0000-0000-000000000000}"/>
          </ac:picMkLst>
        </pc:picChg>
      </pc:sldChg>
      <pc:sldChg chg="addSp delSp modSp mod modTransition">
        <pc:chgData name="Runde, Anne (Annie)" userId="60f02010-108e-4de9-86cc-4c89fe4bec0e" providerId="ADAL" clId="{6E1AABE6-CE12-4075-BD3C-3F322E47A94C}" dt="2022-12-16T16:54:28.918" v="11385"/>
        <pc:sldMkLst>
          <pc:docMk/>
          <pc:sldMk cId="0" sldId="289"/>
        </pc:sldMkLst>
        <pc:spChg chg="mod ord">
          <ac:chgData name="Runde, Anne (Annie)" userId="60f02010-108e-4de9-86cc-4c89fe4bec0e" providerId="ADAL" clId="{6E1AABE6-CE12-4075-BD3C-3F322E47A94C}" dt="2022-12-16T16:46:50.033" v="11312" actId="13244"/>
          <ac:spMkLst>
            <pc:docMk/>
            <pc:sldMk cId="0" sldId="289"/>
            <ac:spMk id="2" creationId="{AEDEEFE0-FC90-47CF-B32F-C5D40C3AA9C5}"/>
          </ac:spMkLst>
        </pc:spChg>
        <pc:spChg chg="add mod">
          <ac:chgData name="Runde, Anne (Annie)" userId="60f02010-108e-4de9-86cc-4c89fe4bec0e" providerId="ADAL" clId="{6E1AABE6-CE12-4075-BD3C-3F322E47A94C}" dt="2022-12-16T16:46:58.035" v="11318" actId="962"/>
          <ac:spMkLst>
            <pc:docMk/>
            <pc:sldMk cId="0" sldId="289"/>
            <ac:spMk id="3" creationId="{67903B2E-F34D-81EF-59B3-B1AAB942225A}"/>
          </ac:spMkLst>
        </pc:spChg>
        <pc:spChg chg="add mod ord">
          <ac:chgData name="Runde, Anne (Annie)" userId="60f02010-108e-4de9-86cc-4c89fe4bec0e" providerId="ADAL" clId="{6E1AABE6-CE12-4075-BD3C-3F322E47A94C}" dt="2022-12-16T16:46:52.196" v="11313" actId="13244"/>
          <ac:spMkLst>
            <pc:docMk/>
            <pc:sldMk cId="0" sldId="289"/>
            <ac:spMk id="7" creationId="{56B6FDC1-A36C-30D5-0471-7C7D18022882}"/>
          </ac:spMkLst>
        </pc:spChg>
        <pc:spChg chg="del mod">
          <ac:chgData name="Runde, Anne (Annie)" userId="60f02010-108e-4de9-86cc-4c89fe4bec0e" providerId="ADAL" clId="{6E1AABE6-CE12-4075-BD3C-3F322E47A94C}" dt="2022-12-09T23:44:42.272" v="4668" actId="478"/>
          <ac:spMkLst>
            <pc:docMk/>
            <pc:sldMk cId="0" sldId="289"/>
            <ac:spMk id="618" creationId="{00000000-0000-0000-0000-000000000000}"/>
          </ac:spMkLst>
        </pc:spChg>
        <pc:spChg chg="mod">
          <ac:chgData name="Runde, Anne (Annie)" userId="60f02010-108e-4de9-86cc-4c89fe4bec0e" providerId="ADAL" clId="{6E1AABE6-CE12-4075-BD3C-3F322E47A94C}" dt="2022-12-16T16:46:54.769" v="11315" actId="962"/>
          <ac:spMkLst>
            <pc:docMk/>
            <pc:sldMk cId="0" sldId="289"/>
            <ac:spMk id="624" creationId="{00000000-0000-0000-0000-000000000000}"/>
          </ac:spMkLst>
        </pc:spChg>
        <pc:spChg chg="mod ord">
          <ac:chgData name="Runde, Anne (Annie)" userId="60f02010-108e-4de9-86cc-4c89fe4bec0e" providerId="ADAL" clId="{6E1AABE6-CE12-4075-BD3C-3F322E47A94C}" dt="2022-12-16T16:54:28.918" v="11385"/>
          <ac:spMkLst>
            <pc:docMk/>
            <pc:sldMk cId="0" sldId="289"/>
            <ac:spMk id="626" creationId="{00000000-0000-0000-0000-000000000000}"/>
          </ac:spMkLst>
        </pc:spChg>
        <pc:grpChg chg="del">
          <ac:chgData name="Runde, Anne (Annie)" userId="60f02010-108e-4de9-86cc-4c89fe4bec0e" providerId="ADAL" clId="{6E1AABE6-CE12-4075-BD3C-3F322E47A94C}" dt="2022-12-09T02:17:30.434" v="2500" actId="478"/>
          <ac:grpSpMkLst>
            <pc:docMk/>
            <pc:sldMk cId="0" sldId="289"/>
            <ac:grpSpMk id="620" creationId="{00000000-0000-0000-0000-000000000000}"/>
          </ac:grpSpMkLst>
        </pc:grpChg>
        <pc:picChg chg="add del mod">
          <ac:chgData name="Runde, Anne (Annie)" userId="60f02010-108e-4de9-86cc-4c89fe4bec0e" providerId="ADAL" clId="{6E1AABE6-CE12-4075-BD3C-3F322E47A94C}" dt="2022-12-09T02:16:40.277" v="2468" actId="478"/>
          <ac:picMkLst>
            <pc:docMk/>
            <pc:sldMk cId="0" sldId="289"/>
            <ac:picMk id="4" creationId="{1CC71B25-8F45-EEFC-EDBC-953FC85A3DDB}"/>
          </ac:picMkLst>
        </pc:picChg>
        <pc:picChg chg="add mod ord modCrop">
          <ac:chgData name="Runde, Anne (Annie)" userId="60f02010-108e-4de9-86cc-4c89fe4bec0e" providerId="ADAL" clId="{6E1AABE6-CE12-4075-BD3C-3F322E47A94C}" dt="2022-12-15T01:30:33.916" v="9694" actId="962"/>
          <ac:picMkLst>
            <pc:docMk/>
            <pc:sldMk cId="0" sldId="289"/>
            <ac:picMk id="6" creationId="{FB337429-1E5F-CAD7-6F9A-AD2E99B30EAD}"/>
          </ac:picMkLst>
        </pc:picChg>
        <pc:picChg chg="del">
          <ac:chgData name="Runde, Anne (Annie)" userId="60f02010-108e-4de9-86cc-4c89fe4bec0e" providerId="ADAL" clId="{6E1AABE6-CE12-4075-BD3C-3F322E47A94C}" dt="2022-12-09T02:17:29.533" v="2499" actId="478"/>
          <ac:picMkLst>
            <pc:docMk/>
            <pc:sldMk cId="0" sldId="289"/>
            <ac:picMk id="619" creationId="{00000000-0000-0000-0000-000000000000}"/>
          </ac:picMkLst>
        </pc:picChg>
        <pc:picChg chg="del">
          <ac:chgData name="Runde, Anne (Annie)" userId="60f02010-108e-4de9-86cc-4c89fe4bec0e" providerId="ADAL" clId="{6E1AABE6-CE12-4075-BD3C-3F322E47A94C}" dt="2022-12-09T02:17:31.532" v="2501" actId="478"/>
          <ac:picMkLst>
            <pc:docMk/>
            <pc:sldMk cId="0" sldId="289"/>
            <ac:picMk id="625" creationId="{00000000-0000-0000-0000-000000000000}"/>
          </ac:picMkLst>
        </pc:picChg>
      </pc:sldChg>
      <pc:sldChg chg="addSp delSp modSp mod modTransition">
        <pc:chgData name="Runde, Anne (Annie)" userId="60f02010-108e-4de9-86cc-4c89fe4bec0e" providerId="ADAL" clId="{6E1AABE6-CE12-4075-BD3C-3F322E47A94C}" dt="2022-12-16T17:16:23.818" v="11400" actId="962"/>
        <pc:sldMkLst>
          <pc:docMk/>
          <pc:sldMk cId="0" sldId="290"/>
        </pc:sldMkLst>
        <pc:spChg chg="mod">
          <ac:chgData name="Runde, Anne (Annie)" userId="60f02010-108e-4de9-86cc-4c89fe4bec0e" providerId="ADAL" clId="{6E1AABE6-CE12-4075-BD3C-3F322E47A94C}" dt="2022-12-15T18:05:07.866" v="10804" actId="1076"/>
          <ac:spMkLst>
            <pc:docMk/>
            <pc:sldMk cId="0" sldId="290"/>
            <ac:spMk id="2" creationId="{920B86EF-49BB-43FA-B895-60D20A0BF5B2}"/>
          </ac:spMkLst>
        </pc:spChg>
        <pc:spChg chg="add mod">
          <ac:chgData name="Runde, Anne (Annie)" userId="60f02010-108e-4de9-86cc-4c89fe4bec0e" providerId="ADAL" clId="{6E1AABE6-CE12-4075-BD3C-3F322E47A94C}" dt="2022-12-16T17:16:23.818" v="11400" actId="962"/>
          <ac:spMkLst>
            <pc:docMk/>
            <pc:sldMk cId="0" sldId="290"/>
            <ac:spMk id="3" creationId="{97DC0126-8FEF-6DFA-0997-875176208AAB}"/>
          </ac:spMkLst>
        </pc:spChg>
        <pc:spChg chg="add mod">
          <ac:chgData name="Runde, Anne (Annie)" userId="60f02010-108e-4de9-86cc-4c89fe4bec0e" providerId="ADAL" clId="{6E1AABE6-CE12-4075-BD3C-3F322E47A94C}" dt="2022-12-09T23:34:53.536" v="4307" actId="1076"/>
          <ac:spMkLst>
            <pc:docMk/>
            <pc:sldMk cId="0" sldId="290"/>
            <ac:spMk id="5" creationId="{E2DF471B-F375-7323-1622-EED4EBC7DD70}"/>
          </ac:spMkLst>
        </pc:spChg>
        <pc:spChg chg="add mod ord">
          <ac:chgData name="Runde, Anne (Annie)" userId="60f02010-108e-4de9-86cc-4c89fe4bec0e" providerId="ADAL" clId="{6E1AABE6-CE12-4075-BD3C-3F322E47A94C}" dt="2022-12-16T16:54:33.446" v="11386"/>
          <ac:spMkLst>
            <pc:docMk/>
            <pc:sldMk cId="0" sldId="290"/>
            <ac:spMk id="6" creationId="{B5BEA274-7BA1-A7AE-B383-753830074BCA}"/>
          </ac:spMkLst>
        </pc:spChg>
        <pc:spChg chg="del mod">
          <ac:chgData name="Runde, Anne (Annie)" userId="60f02010-108e-4de9-86cc-4c89fe4bec0e" providerId="ADAL" clId="{6E1AABE6-CE12-4075-BD3C-3F322E47A94C}" dt="2022-12-09T23:43:47.494" v="4611" actId="478"/>
          <ac:spMkLst>
            <pc:docMk/>
            <pc:sldMk cId="0" sldId="290"/>
            <ac:spMk id="631" creationId="{00000000-0000-0000-0000-000000000000}"/>
          </ac:spMkLst>
        </pc:spChg>
        <pc:spChg chg="mod ord">
          <ac:chgData name="Runde, Anne (Annie)" userId="60f02010-108e-4de9-86cc-4c89fe4bec0e" providerId="ADAL" clId="{6E1AABE6-CE12-4075-BD3C-3F322E47A94C}" dt="2022-12-16T16:47:35.571" v="11324" actId="962"/>
          <ac:spMkLst>
            <pc:docMk/>
            <pc:sldMk cId="0" sldId="290"/>
            <ac:spMk id="633" creationId="{00000000-0000-0000-0000-000000000000}"/>
          </ac:spMkLst>
        </pc:spChg>
        <pc:spChg chg="add del mod">
          <ac:chgData name="Runde, Anne (Annie)" userId="60f02010-108e-4de9-86cc-4c89fe4bec0e" providerId="ADAL" clId="{6E1AABE6-CE12-4075-BD3C-3F322E47A94C}" dt="2022-12-09T23:34:35.341" v="4303" actId="478"/>
          <ac:spMkLst>
            <pc:docMk/>
            <pc:sldMk cId="0" sldId="290"/>
            <ac:spMk id="636" creationId="{00000000-0000-0000-0000-000000000000}"/>
          </ac:spMkLst>
        </pc:spChg>
        <pc:picChg chg="add mod modCrop">
          <ac:chgData name="Runde, Anne (Annie)" userId="60f02010-108e-4de9-86cc-4c89fe4bec0e" providerId="ADAL" clId="{6E1AABE6-CE12-4075-BD3C-3F322E47A94C}" dt="2022-12-15T01:30:47.806" v="9826" actId="962"/>
          <ac:picMkLst>
            <pc:docMk/>
            <pc:sldMk cId="0" sldId="290"/>
            <ac:picMk id="4" creationId="{8FC96D89-2187-FBCD-BFE3-7755CA440E95}"/>
          </ac:picMkLst>
        </pc:picChg>
        <pc:picChg chg="del">
          <ac:chgData name="Runde, Anne (Annie)" userId="60f02010-108e-4de9-86cc-4c89fe4bec0e" providerId="ADAL" clId="{6E1AABE6-CE12-4075-BD3C-3F322E47A94C}" dt="2022-12-09T02:19:45.919" v="2529" actId="478"/>
          <ac:picMkLst>
            <pc:docMk/>
            <pc:sldMk cId="0" sldId="290"/>
            <ac:picMk id="634" creationId="{00000000-0000-0000-0000-000000000000}"/>
          </ac:picMkLst>
        </pc:picChg>
        <pc:picChg chg="del">
          <ac:chgData name="Runde, Anne (Annie)" userId="60f02010-108e-4de9-86cc-4c89fe4bec0e" providerId="ADAL" clId="{6E1AABE6-CE12-4075-BD3C-3F322E47A94C}" dt="2022-12-09T02:19:50.725" v="2532" actId="478"/>
          <ac:picMkLst>
            <pc:docMk/>
            <pc:sldMk cId="0" sldId="290"/>
            <ac:picMk id="635" creationId="{00000000-0000-0000-0000-000000000000}"/>
          </ac:picMkLst>
        </pc:picChg>
      </pc:sldChg>
      <pc:sldChg chg="addSp delSp modSp mod modTransition">
        <pc:chgData name="Runde, Anne (Annie)" userId="60f02010-108e-4de9-86cc-4c89fe4bec0e" providerId="ADAL" clId="{6E1AABE6-CE12-4075-BD3C-3F322E47A94C}" dt="2022-12-16T16:55:36.760" v="11397"/>
        <pc:sldMkLst>
          <pc:docMk/>
          <pc:sldMk cId="0" sldId="291"/>
        </pc:sldMkLst>
        <pc:spChg chg="add mod">
          <ac:chgData name="Runde, Anne (Annie)" userId="60f02010-108e-4de9-86cc-4c89fe4bec0e" providerId="ADAL" clId="{6E1AABE6-CE12-4075-BD3C-3F322E47A94C}" dt="2022-12-09T23:45:33.382" v="4720"/>
          <ac:spMkLst>
            <pc:docMk/>
            <pc:sldMk cId="0" sldId="291"/>
            <ac:spMk id="2" creationId="{5B1DE485-9AE4-A542-8A8A-4762FA441E87}"/>
          </ac:spMkLst>
        </pc:spChg>
        <pc:spChg chg="mod ord">
          <ac:chgData name="Runde, Anne (Annie)" userId="60f02010-108e-4de9-86cc-4c89fe4bec0e" providerId="ADAL" clId="{6E1AABE6-CE12-4075-BD3C-3F322E47A94C}" dt="2022-12-16T16:55:11.970" v="11392" actId="13244"/>
          <ac:spMkLst>
            <pc:docMk/>
            <pc:sldMk cId="0" sldId="291"/>
            <ac:spMk id="3" creationId="{C4B10FC5-8E9A-4F10-B862-4D7B01D28A35}"/>
          </ac:spMkLst>
        </pc:spChg>
        <pc:spChg chg="add mod">
          <ac:chgData name="Runde, Anne (Annie)" userId="60f02010-108e-4de9-86cc-4c89fe4bec0e" providerId="ADAL" clId="{6E1AABE6-CE12-4075-BD3C-3F322E47A94C}" dt="2022-12-16T16:55:36.760" v="11397"/>
          <ac:spMkLst>
            <pc:docMk/>
            <pc:sldMk cId="0" sldId="291"/>
            <ac:spMk id="5" creationId="{0A55384E-6A58-45AA-F864-6DEBBE4C4FAA}"/>
          </ac:spMkLst>
        </pc:spChg>
        <pc:spChg chg="add mod ord">
          <ac:chgData name="Runde, Anne (Annie)" userId="60f02010-108e-4de9-86cc-4c89fe4bec0e" providerId="ADAL" clId="{6E1AABE6-CE12-4075-BD3C-3F322E47A94C}" dt="2022-12-16T16:55:13.837" v="11393" actId="13244"/>
          <ac:spMkLst>
            <pc:docMk/>
            <pc:sldMk cId="0" sldId="291"/>
            <ac:spMk id="6" creationId="{89BBD470-F4BF-CCDC-EDDE-560A4BEBCC20}"/>
          </ac:spMkLst>
        </pc:spChg>
        <pc:spChg chg="mod ord">
          <ac:chgData name="Runde, Anne (Annie)" userId="60f02010-108e-4de9-86cc-4c89fe4bec0e" providerId="ADAL" clId="{6E1AABE6-CE12-4075-BD3C-3F322E47A94C}" dt="2022-12-16T16:55:16.323" v="11394" actId="13244"/>
          <ac:spMkLst>
            <pc:docMk/>
            <pc:sldMk cId="0" sldId="291"/>
            <ac:spMk id="642" creationId="{00000000-0000-0000-0000-000000000000}"/>
          </ac:spMkLst>
        </pc:spChg>
        <pc:spChg chg="mod">
          <ac:chgData name="Runde, Anne (Annie)" userId="60f02010-108e-4de9-86cc-4c89fe4bec0e" providerId="ADAL" clId="{6E1AABE6-CE12-4075-BD3C-3F322E47A94C}" dt="2022-12-15T18:04:26.794" v="10787" actId="14100"/>
          <ac:spMkLst>
            <pc:docMk/>
            <pc:sldMk cId="0" sldId="291"/>
            <ac:spMk id="645" creationId="{00000000-0000-0000-0000-000000000000}"/>
          </ac:spMkLst>
        </pc:spChg>
        <pc:grpChg chg="del">
          <ac:chgData name="Runde, Anne (Annie)" userId="60f02010-108e-4de9-86cc-4c89fe4bec0e" providerId="ADAL" clId="{6E1AABE6-CE12-4075-BD3C-3F322E47A94C}" dt="2022-12-07T21:34:58.092" v="605" actId="478"/>
          <ac:grpSpMkLst>
            <pc:docMk/>
            <pc:sldMk cId="0" sldId="291"/>
            <ac:grpSpMk id="2" creationId="{E8F2F832-91AE-4DC9-8819-0597B8ED4FE5}"/>
          </ac:grpSpMkLst>
        </pc:grpChg>
        <pc:picChg chg="add mod ord modCrop">
          <ac:chgData name="Runde, Anne (Annie)" userId="60f02010-108e-4de9-86cc-4c89fe4bec0e" providerId="ADAL" clId="{6E1AABE6-CE12-4075-BD3C-3F322E47A94C}" dt="2022-12-15T01:31:26.525" v="10104" actId="962"/>
          <ac:picMkLst>
            <pc:docMk/>
            <pc:sldMk cId="0" sldId="291"/>
            <ac:picMk id="4" creationId="{0D158989-9690-C6F6-2031-A36B7BBF363E}"/>
          </ac:picMkLst>
        </pc:picChg>
        <pc:picChg chg="add del mod ord modCrop">
          <ac:chgData name="Runde, Anne (Annie)" userId="60f02010-108e-4de9-86cc-4c89fe4bec0e" providerId="ADAL" clId="{6E1AABE6-CE12-4075-BD3C-3F322E47A94C}" dt="2022-12-09T18:53:20.776" v="3132" actId="478"/>
          <ac:picMkLst>
            <pc:docMk/>
            <pc:sldMk cId="0" sldId="291"/>
            <ac:picMk id="5" creationId="{17078EA6-9023-8491-92F9-9CE3BA5173B8}"/>
          </ac:picMkLst>
        </pc:picChg>
        <pc:picChg chg="del">
          <ac:chgData name="Runde, Anne (Annie)" userId="60f02010-108e-4de9-86cc-4c89fe4bec0e" providerId="ADAL" clId="{6E1AABE6-CE12-4075-BD3C-3F322E47A94C}" dt="2022-12-07T21:34:57.212" v="604" actId="478"/>
          <ac:picMkLst>
            <pc:docMk/>
            <pc:sldMk cId="0" sldId="291"/>
            <ac:picMk id="646" creationId="{00000000-0000-0000-0000-000000000000}"/>
          </ac:picMkLst>
        </pc:picChg>
      </pc:sldChg>
      <pc:sldChg chg="addSp delSp modSp mod">
        <pc:chgData name="Runde, Anne (Annie)" userId="60f02010-108e-4de9-86cc-4c89fe4bec0e" providerId="ADAL" clId="{6E1AABE6-CE12-4075-BD3C-3F322E47A94C}" dt="2022-12-16T16:54:45.279" v="11388" actId="13244"/>
        <pc:sldMkLst>
          <pc:docMk/>
          <pc:sldMk cId="0" sldId="292"/>
        </pc:sldMkLst>
        <pc:spChg chg="mod ord">
          <ac:chgData name="Runde, Anne (Annie)" userId="60f02010-108e-4de9-86cc-4c89fe4bec0e" providerId="ADAL" clId="{6E1AABE6-CE12-4075-BD3C-3F322E47A94C}" dt="2022-12-16T16:54:45.279" v="11388" actId="13244"/>
          <ac:spMkLst>
            <pc:docMk/>
            <pc:sldMk cId="0" sldId="292"/>
            <ac:spMk id="2" creationId="{67B62807-537F-4AF4-B48F-4AFDD16627DF}"/>
          </ac:spMkLst>
        </pc:spChg>
        <pc:spChg chg="add mod ord">
          <ac:chgData name="Runde, Anne (Annie)" userId="60f02010-108e-4de9-86cc-4c89fe4bec0e" providerId="ADAL" clId="{6E1AABE6-CE12-4075-BD3C-3F322E47A94C}" dt="2022-12-16T16:54:43.921" v="11387" actId="13244"/>
          <ac:spMkLst>
            <pc:docMk/>
            <pc:sldMk cId="0" sldId="292"/>
            <ac:spMk id="6" creationId="{8E32FBDC-F486-638C-7C75-C5769C60DF68}"/>
          </ac:spMkLst>
        </pc:spChg>
        <pc:spChg chg="mod">
          <ac:chgData name="Runde, Anne (Annie)" userId="60f02010-108e-4de9-86cc-4c89fe4bec0e" providerId="ADAL" clId="{6E1AABE6-CE12-4075-BD3C-3F322E47A94C}" dt="2022-12-15T18:30:03.361" v="10912" actId="1035"/>
          <ac:spMkLst>
            <pc:docMk/>
            <pc:sldMk cId="0" sldId="292"/>
            <ac:spMk id="654" creationId="{00000000-0000-0000-0000-000000000000}"/>
          </ac:spMkLst>
        </pc:spChg>
        <pc:spChg chg="mod">
          <ac:chgData name="Runde, Anne (Annie)" userId="60f02010-108e-4de9-86cc-4c89fe4bec0e" providerId="ADAL" clId="{6E1AABE6-CE12-4075-BD3C-3F322E47A94C}" dt="2022-12-15T18:30:03.361" v="10912" actId="1035"/>
          <ac:spMkLst>
            <pc:docMk/>
            <pc:sldMk cId="0" sldId="292"/>
            <ac:spMk id="656" creationId="{00000000-0000-0000-0000-000000000000}"/>
          </ac:spMkLst>
        </pc:spChg>
        <pc:grpChg chg="del">
          <ac:chgData name="Runde, Anne (Annie)" userId="60f02010-108e-4de9-86cc-4c89fe4bec0e" providerId="ADAL" clId="{6E1AABE6-CE12-4075-BD3C-3F322E47A94C}" dt="2022-12-09T18:52:22.083" v="3105" actId="478"/>
          <ac:grpSpMkLst>
            <pc:docMk/>
            <pc:sldMk cId="0" sldId="292"/>
            <ac:grpSpMk id="3" creationId="{2C646167-CF6A-4293-B2DD-80B6683FB476}"/>
          </ac:grpSpMkLst>
        </pc:grpChg>
        <pc:picChg chg="add mod ord modCrop">
          <ac:chgData name="Runde, Anne (Annie)" userId="60f02010-108e-4de9-86cc-4c89fe4bec0e" providerId="ADAL" clId="{6E1AABE6-CE12-4075-BD3C-3F322E47A94C}" dt="2022-12-15T01:31:37.916" v="10206" actId="962"/>
          <ac:picMkLst>
            <pc:docMk/>
            <pc:sldMk cId="0" sldId="292"/>
            <ac:picMk id="5" creationId="{FC98F4BB-B6C2-2C70-7E22-31A09D37594D}"/>
          </ac:picMkLst>
        </pc:picChg>
        <pc:picChg chg="del">
          <ac:chgData name="Runde, Anne (Annie)" userId="60f02010-108e-4de9-86cc-4c89fe4bec0e" providerId="ADAL" clId="{6E1AABE6-CE12-4075-BD3C-3F322E47A94C}" dt="2022-12-09T18:52:07.972" v="3099" actId="478"/>
          <ac:picMkLst>
            <pc:docMk/>
            <pc:sldMk cId="0" sldId="292"/>
            <ac:picMk id="657" creationId="{00000000-0000-0000-0000-000000000000}"/>
          </ac:picMkLst>
        </pc:picChg>
      </pc:sldChg>
      <pc:sldChg chg="addSp delSp modSp mod delAnim">
        <pc:chgData name="Runde, Anne (Annie)" userId="60f02010-108e-4de9-86cc-4c89fe4bec0e" providerId="ADAL" clId="{6E1AABE6-CE12-4075-BD3C-3F322E47A94C}" dt="2022-12-16T16:55:06.922" v="11391" actId="13244"/>
        <pc:sldMkLst>
          <pc:docMk/>
          <pc:sldMk cId="0" sldId="293"/>
        </pc:sldMkLst>
        <pc:spChg chg="add mod ord">
          <ac:chgData name="Runde, Anne (Annie)" userId="60f02010-108e-4de9-86cc-4c89fe4bec0e" providerId="ADAL" clId="{6E1AABE6-CE12-4075-BD3C-3F322E47A94C}" dt="2022-12-15T01:31:57.985" v="10239" actId="164"/>
          <ac:spMkLst>
            <pc:docMk/>
            <pc:sldMk cId="0" sldId="293"/>
            <ac:spMk id="3" creationId="{5D2FE8CE-D7B1-5FF1-D7A3-D90647BDB3E2}"/>
          </ac:spMkLst>
        </pc:spChg>
        <pc:spChg chg="add mod">
          <ac:chgData name="Runde, Anne (Annie)" userId="60f02010-108e-4de9-86cc-4c89fe4bec0e" providerId="ADAL" clId="{6E1AABE6-CE12-4075-BD3C-3F322E47A94C}" dt="2022-12-15T01:31:57.985" v="10239" actId="164"/>
          <ac:spMkLst>
            <pc:docMk/>
            <pc:sldMk cId="0" sldId="293"/>
            <ac:spMk id="4" creationId="{602519B7-1ECA-D09A-A4F8-0390E7E89BA4}"/>
          </ac:spMkLst>
        </pc:spChg>
        <pc:spChg chg="add mod">
          <ac:chgData name="Runde, Anne (Annie)" userId="60f02010-108e-4de9-86cc-4c89fe4bec0e" providerId="ADAL" clId="{6E1AABE6-CE12-4075-BD3C-3F322E47A94C}" dt="2022-12-15T01:31:57.985" v="10239" actId="164"/>
          <ac:spMkLst>
            <pc:docMk/>
            <pc:sldMk cId="0" sldId="293"/>
            <ac:spMk id="5" creationId="{32EA71CB-DFBF-A2BA-AB8B-3DF6490FBCAD}"/>
          </ac:spMkLst>
        </pc:spChg>
        <pc:spChg chg="add mod">
          <ac:chgData name="Runde, Anne (Annie)" userId="60f02010-108e-4de9-86cc-4c89fe4bec0e" providerId="ADAL" clId="{6E1AABE6-CE12-4075-BD3C-3F322E47A94C}" dt="2022-12-15T01:31:57.985" v="10239" actId="164"/>
          <ac:spMkLst>
            <pc:docMk/>
            <pc:sldMk cId="0" sldId="293"/>
            <ac:spMk id="6" creationId="{E85286B1-C379-A039-1C54-491D883497BF}"/>
          </ac:spMkLst>
        </pc:spChg>
        <pc:spChg chg="add mod">
          <ac:chgData name="Runde, Anne (Annie)" userId="60f02010-108e-4de9-86cc-4c89fe4bec0e" providerId="ADAL" clId="{6E1AABE6-CE12-4075-BD3C-3F322E47A94C}" dt="2022-12-15T01:31:57.985" v="10239" actId="164"/>
          <ac:spMkLst>
            <pc:docMk/>
            <pc:sldMk cId="0" sldId="293"/>
            <ac:spMk id="7" creationId="{CFE58952-B872-963A-090F-C19710E47375}"/>
          </ac:spMkLst>
        </pc:spChg>
        <pc:spChg chg="add mod">
          <ac:chgData name="Runde, Anne (Annie)" userId="60f02010-108e-4de9-86cc-4c89fe4bec0e" providerId="ADAL" clId="{6E1AABE6-CE12-4075-BD3C-3F322E47A94C}" dt="2022-12-15T01:31:57.985" v="10239" actId="164"/>
          <ac:spMkLst>
            <pc:docMk/>
            <pc:sldMk cId="0" sldId="293"/>
            <ac:spMk id="8" creationId="{B182A072-C9F7-3ED4-E8C6-9B1D9DCF247D}"/>
          </ac:spMkLst>
        </pc:spChg>
        <pc:spChg chg="add mod">
          <ac:chgData name="Runde, Anne (Annie)" userId="60f02010-108e-4de9-86cc-4c89fe4bec0e" providerId="ADAL" clId="{6E1AABE6-CE12-4075-BD3C-3F322E47A94C}" dt="2022-12-15T01:31:57.985" v="10239" actId="164"/>
          <ac:spMkLst>
            <pc:docMk/>
            <pc:sldMk cId="0" sldId="293"/>
            <ac:spMk id="9" creationId="{5406BC67-CA17-984A-21E9-040A2C01D007}"/>
          </ac:spMkLst>
        </pc:spChg>
        <pc:spChg chg="add mod">
          <ac:chgData name="Runde, Anne (Annie)" userId="60f02010-108e-4de9-86cc-4c89fe4bec0e" providerId="ADAL" clId="{6E1AABE6-CE12-4075-BD3C-3F322E47A94C}" dt="2022-12-15T01:31:57.985" v="10239" actId="164"/>
          <ac:spMkLst>
            <pc:docMk/>
            <pc:sldMk cId="0" sldId="293"/>
            <ac:spMk id="10" creationId="{1EA33D1E-856E-3619-04B3-F4C3FCCEA6B0}"/>
          </ac:spMkLst>
        </pc:spChg>
        <pc:spChg chg="add mod">
          <ac:chgData name="Runde, Anne (Annie)" userId="60f02010-108e-4de9-86cc-4c89fe4bec0e" providerId="ADAL" clId="{6E1AABE6-CE12-4075-BD3C-3F322E47A94C}" dt="2022-12-15T01:31:57.985" v="10239" actId="164"/>
          <ac:spMkLst>
            <pc:docMk/>
            <pc:sldMk cId="0" sldId="293"/>
            <ac:spMk id="11" creationId="{D9A071EC-3CFF-10B0-04F3-3CC62943083E}"/>
          </ac:spMkLst>
        </pc:spChg>
        <pc:spChg chg="add mod">
          <ac:chgData name="Runde, Anne (Annie)" userId="60f02010-108e-4de9-86cc-4c89fe4bec0e" providerId="ADAL" clId="{6E1AABE6-CE12-4075-BD3C-3F322E47A94C}" dt="2022-12-15T01:31:57.985" v="10239" actId="164"/>
          <ac:spMkLst>
            <pc:docMk/>
            <pc:sldMk cId="0" sldId="293"/>
            <ac:spMk id="12" creationId="{C7943949-7899-42F9-8C64-F86BB479F30C}"/>
          </ac:spMkLst>
        </pc:spChg>
        <pc:grpChg chg="add mod ord">
          <ac:chgData name="Runde, Anne (Annie)" userId="60f02010-108e-4de9-86cc-4c89fe4bec0e" providerId="ADAL" clId="{6E1AABE6-CE12-4075-BD3C-3F322E47A94C}" dt="2022-12-16T16:55:05.008" v="11390" actId="13244"/>
          <ac:grpSpMkLst>
            <pc:docMk/>
            <pc:sldMk cId="0" sldId="293"/>
            <ac:grpSpMk id="13" creationId="{1C23B8D3-93E9-F717-144D-2388206C848E}"/>
          </ac:grpSpMkLst>
        </pc:grpChg>
        <pc:picChg chg="add mod ord">
          <ac:chgData name="Runde, Anne (Annie)" userId="60f02010-108e-4de9-86cc-4c89fe4bec0e" providerId="ADAL" clId="{6E1AABE6-CE12-4075-BD3C-3F322E47A94C}" dt="2022-12-16T16:55:00.942" v="11389" actId="13244"/>
          <ac:picMkLst>
            <pc:docMk/>
            <pc:sldMk cId="0" sldId="293"/>
            <ac:picMk id="14" creationId="{FA5D965F-C015-46D2-9B17-32AC62635CCC}"/>
          </ac:picMkLst>
        </pc:picChg>
        <pc:picChg chg="add mod ord">
          <ac:chgData name="Runde, Anne (Annie)" userId="60f02010-108e-4de9-86cc-4c89fe4bec0e" providerId="ADAL" clId="{6E1AABE6-CE12-4075-BD3C-3F322E47A94C}" dt="2022-12-16T16:55:06.922" v="11391" actId="13244"/>
          <ac:picMkLst>
            <pc:docMk/>
            <pc:sldMk cId="0" sldId="293"/>
            <ac:picMk id="16" creationId="{FB0D7C13-12DC-E085-B9DA-2A61F952E615}"/>
          </ac:picMkLst>
        </pc:picChg>
        <pc:picChg chg="del">
          <ac:chgData name="Runde, Anne (Annie)" userId="60f02010-108e-4de9-86cc-4c89fe4bec0e" providerId="ADAL" clId="{6E1AABE6-CE12-4075-BD3C-3F322E47A94C}" dt="2022-12-07T21:31:35.542" v="465" actId="478"/>
          <ac:picMkLst>
            <pc:docMk/>
            <pc:sldMk cId="0" sldId="293"/>
            <ac:picMk id="672" creationId="{00000000-0000-0000-0000-000000000000}"/>
          </ac:picMkLst>
        </pc:picChg>
        <pc:picChg chg="del">
          <ac:chgData name="Runde, Anne (Annie)" userId="60f02010-108e-4de9-86cc-4c89fe4bec0e" providerId="ADAL" clId="{6E1AABE6-CE12-4075-BD3C-3F322E47A94C}" dt="2022-12-07T21:33:22.681" v="593" actId="478"/>
          <ac:picMkLst>
            <pc:docMk/>
            <pc:sldMk cId="0" sldId="293"/>
            <ac:picMk id="673" creationId="{00000000-0000-0000-0000-000000000000}"/>
          </ac:picMkLst>
        </pc:picChg>
        <pc:picChg chg="del">
          <ac:chgData name="Runde, Anne (Annie)" userId="60f02010-108e-4de9-86cc-4c89fe4bec0e" providerId="ADAL" clId="{6E1AABE6-CE12-4075-BD3C-3F322E47A94C}" dt="2022-12-07T21:33:50.506" v="600" actId="478"/>
          <ac:picMkLst>
            <pc:docMk/>
            <pc:sldMk cId="0" sldId="293"/>
            <ac:picMk id="674" creationId="{00000000-0000-0000-0000-000000000000}"/>
          </ac:picMkLst>
        </pc:picChg>
        <pc:picChg chg="del">
          <ac:chgData name="Runde, Anne (Annie)" userId="60f02010-108e-4de9-86cc-4c89fe4bec0e" providerId="ADAL" clId="{6E1AABE6-CE12-4075-BD3C-3F322E47A94C}" dt="2022-12-07T21:31:56.261" v="475" actId="478"/>
          <ac:picMkLst>
            <pc:docMk/>
            <pc:sldMk cId="0" sldId="293"/>
            <ac:picMk id="678" creationId="{00000000-0000-0000-0000-000000000000}"/>
          </ac:picMkLst>
        </pc:picChg>
      </pc:sldChg>
      <pc:sldChg chg="del">
        <pc:chgData name="Runde, Anne (Annie)" userId="60f02010-108e-4de9-86cc-4c89fe4bec0e" providerId="ADAL" clId="{6E1AABE6-CE12-4075-BD3C-3F322E47A94C}" dt="2022-12-09T23:34:06.808" v="4300" actId="2696"/>
        <pc:sldMkLst>
          <pc:docMk/>
          <pc:sldMk cId="0" sldId="294"/>
        </pc:sldMkLst>
      </pc:sldChg>
      <pc:sldChg chg="addSp delSp modSp add mod">
        <pc:chgData name="Runde, Anne (Annie)" userId="60f02010-108e-4de9-86cc-4c89fe4bec0e" providerId="ADAL" clId="{6E1AABE6-CE12-4075-BD3C-3F322E47A94C}" dt="2022-12-15T01:50:32.133" v="10721" actId="13244"/>
        <pc:sldMkLst>
          <pc:docMk/>
          <pc:sldMk cId="2894830987" sldId="295"/>
        </pc:sldMkLst>
        <pc:spChg chg="del mod">
          <ac:chgData name="Runde, Anne (Annie)" userId="60f02010-108e-4de9-86cc-4c89fe4bec0e" providerId="ADAL" clId="{6E1AABE6-CE12-4075-BD3C-3F322E47A94C}" dt="2022-12-01T00:44:52.428" v="164" actId="478"/>
          <ac:spMkLst>
            <pc:docMk/>
            <pc:sldMk cId="2894830987" sldId="295"/>
            <ac:spMk id="2" creationId="{9A9AE517-C6DC-4894-B37E-6663003DF12E}"/>
          </ac:spMkLst>
        </pc:spChg>
        <pc:spChg chg="add mod">
          <ac:chgData name="Runde, Anne (Annie)" userId="60f02010-108e-4de9-86cc-4c89fe4bec0e" providerId="ADAL" clId="{6E1AABE6-CE12-4075-BD3C-3F322E47A94C}" dt="2022-12-09T19:43:05.277" v="3775" actId="1037"/>
          <ac:spMkLst>
            <pc:docMk/>
            <pc:sldMk cId="2894830987" sldId="295"/>
            <ac:spMk id="3" creationId="{B66E5095-EC6D-4B19-C4CA-CA5C72838FE9}"/>
          </ac:spMkLst>
        </pc:spChg>
        <pc:spChg chg="add del">
          <ac:chgData name="Runde, Anne (Annie)" userId="60f02010-108e-4de9-86cc-4c89fe4bec0e" providerId="ADAL" clId="{6E1AABE6-CE12-4075-BD3C-3F322E47A94C}" dt="2022-12-09T19:31:52.713" v="3498" actId="22"/>
          <ac:spMkLst>
            <pc:docMk/>
            <pc:sldMk cId="2894830987" sldId="295"/>
            <ac:spMk id="5" creationId="{42AC7A4E-A8DE-F7FA-4F89-FC6942888F1C}"/>
          </ac:spMkLst>
        </pc:spChg>
        <pc:spChg chg="add del mod">
          <ac:chgData name="Runde, Anne (Annie)" userId="60f02010-108e-4de9-86cc-4c89fe4bec0e" providerId="ADAL" clId="{6E1AABE6-CE12-4075-BD3C-3F322E47A94C}" dt="2022-12-01T00:44:54.855" v="165" actId="478"/>
          <ac:spMkLst>
            <pc:docMk/>
            <pc:sldMk cId="2894830987" sldId="295"/>
            <ac:spMk id="6" creationId="{330D36C7-444A-C7C3-19A3-407436A44774}"/>
          </ac:spMkLst>
        </pc:spChg>
        <pc:spChg chg="mod">
          <ac:chgData name="Runde, Anne (Annie)" userId="60f02010-108e-4de9-86cc-4c89fe4bec0e" providerId="ADAL" clId="{6E1AABE6-CE12-4075-BD3C-3F322E47A94C}" dt="2022-12-09T19:40:45.920" v="3673" actId="20577"/>
          <ac:spMkLst>
            <pc:docMk/>
            <pc:sldMk cId="2894830987" sldId="295"/>
            <ac:spMk id="12" creationId="{26B2ED84-5191-49B8-84B3-B1F8E18D00C1}"/>
          </ac:spMkLst>
        </pc:spChg>
        <pc:spChg chg="add mod ord">
          <ac:chgData name="Runde, Anne (Annie)" userId="60f02010-108e-4de9-86cc-4c89fe4bec0e" providerId="ADAL" clId="{6E1AABE6-CE12-4075-BD3C-3F322E47A94C}" dt="2022-12-15T01:50:32.133" v="10721" actId="13244"/>
          <ac:spMkLst>
            <pc:docMk/>
            <pc:sldMk cId="2894830987" sldId="295"/>
            <ac:spMk id="21" creationId="{EF2C61FD-E09D-7CB0-1049-D660184F00C8}"/>
          </ac:spMkLst>
        </pc:spChg>
        <pc:spChg chg="mod">
          <ac:chgData name="Runde, Anne (Annie)" userId="60f02010-108e-4de9-86cc-4c89fe4bec0e" providerId="ADAL" clId="{6E1AABE6-CE12-4075-BD3C-3F322E47A94C}" dt="2022-12-09T19:40:51.469" v="3674" actId="207"/>
          <ac:spMkLst>
            <pc:docMk/>
            <pc:sldMk cId="2894830987" sldId="295"/>
            <ac:spMk id="188" creationId="{00000000-0000-0000-0000-000000000000}"/>
          </ac:spMkLst>
        </pc:spChg>
        <pc:grpChg chg="add del mod">
          <ac:chgData name="Runde, Anne (Annie)" userId="60f02010-108e-4de9-86cc-4c89fe4bec0e" providerId="ADAL" clId="{6E1AABE6-CE12-4075-BD3C-3F322E47A94C}" dt="2022-12-09T19:39:05.813" v="3637" actId="478"/>
          <ac:grpSpMkLst>
            <pc:docMk/>
            <pc:sldMk cId="2894830987" sldId="295"/>
            <ac:grpSpMk id="6" creationId="{2F65CDA0-D47E-115D-82D0-1ACB598000C3}"/>
          </ac:grpSpMkLst>
        </pc:grpChg>
        <pc:grpChg chg="add mod ord">
          <ac:chgData name="Runde, Anne (Annie)" userId="60f02010-108e-4de9-86cc-4c89fe4bec0e" providerId="ADAL" clId="{6E1AABE6-CE12-4075-BD3C-3F322E47A94C}" dt="2022-12-15T01:07:59.629" v="5822" actId="962"/>
          <ac:grpSpMkLst>
            <pc:docMk/>
            <pc:sldMk cId="2894830987" sldId="295"/>
            <ac:grpSpMk id="13" creationId="{61093D9E-E9C7-D61C-0FB9-7DB5E6053869}"/>
          </ac:grpSpMkLst>
        </pc:grpChg>
        <pc:grpChg chg="mod">
          <ac:chgData name="Runde, Anne (Annie)" userId="60f02010-108e-4de9-86cc-4c89fe4bec0e" providerId="ADAL" clId="{6E1AABE6-CE12-4075-BD3C-3F322E47A94C}" dt="2022-12-09T19:38:59.344" v="3634"/>
          <ac:grpSpMkLst>
            <pc:docMk/>
            <pc:sldMk cId="2894830987" sldId="295"/>
            <ac:grpSpMk id="14" creationId="{C64E14EE-D9F8-FA80-2F4B-BF51838FA899}"/>
          </ac:grpSpMkLst>
        </pc:grpChg>
        <pc:picChg chg="mod">
          <ac:chgData name="Runde, Anne (Annie)" userId="60f02010-108e-4de9-86cc-4c89fe4bec0e" providerId="ADAL" clId="{6E1AABE6-CE12-4075-BD3C-3F322E47A94C}" dt="2022-12-09T19:32:06.844" v="3500"/>
          <ac:picMkLst>
            <pc:docMk/>
            <pc:sldMk cId="2894830987" sldId="295"/>
            <ac:picMk id="7" creationId="{F3612983-0CC7-4C45-0497-8F6EF8D85EDA}"/>
          </ac:picMkLst>
        </pc:picChg>
        <pc:picChg chg="mod">
          <ac:chgData name="Runde, Anne (Annie)" userId="60f02010-108e-4de9-86cc-4c89fe4bec0e" providerId="ADAL" clId="{6E1AABE6-CE12-4075-BD3C-3F322E47A94C}" dt="2022-12-09T19:32:06.844" v="3500"/>
          <ac:picMkLst>
            <pc:docMk/>
            <pc:sldMk cId="2894830987" sldId="295"/>
            <ac:picMk id="8" creationId="{3117DA09-CEEB-9D3D-7DD2-7F57F348E3A7}"/>
          </ac:picMkLst>
        </pc:picChg>
        <pc:picChg chg="mod">
          <ac:chgData name="Runde, Anne (Annie)" userId="60f02010-108e-4de9-86cc-4c89fe4bec0e" providerId="ADAL" clId="{6E1AABE6-CE12-4075-BD3C-3F322E47A94C}" dt="2022-12-09T19:32:06.844" v="3500"/>
          <ac:picMkLst>
            <pc:docMk/>
            <pc:sldMk cId="2894830987" sldId="295"/>
            <ac:picMk id="9" creationId="{470BF0A0-B3CF-B390-4A6A-18B5151ADE47}"/>
          </ac:picMkLst>
        </pc:picChg>
        <pc:picChg chg="mod">
          <ac:chgData name="Runde, Anne (Annie)" userId="60f02010-108e-4de9-86cc-4c89fe4bec0e" providerId="ADAL" clId="{6E1AABE6-CE12-4075-BD3C-3F322E47A94C}" dt="2022-12-09T19:32:06.844" v="3500"/>
          <ac:picMkLst>
            <pc:docMk/>
            <pc:sldMk cId="2894830987" sldId="295"/>
            <ac:picMk id="10" creationId="{5E614A73-F233-8299-47B3-0605E13ABEB8}"/>
          </ac:picMkLst>
        </pc:picChg>
        <pc:picChg chg="mod">
          <ac:chgData name="Runde, Anne (Annie)" userId="60f02010-108e-4de9-86cc-4c89fe4bec0e" providerId="ADAL" clId="{6E1AABE6-CE12-4075-BD3C-3F322E47A94C}" dt="2022-12-09T19:32:06.844" v="3500"/>
          <ac:picMkLst>
            <pc:docMk/>
            <pc:sldMk cId="2894830987" sldId="295"/>
            <ac:picMk id="11" creationId="{D16F766E-08BA-C201-2B6F-DB619C64F6CD}"/>
          </ac:picMkLst>
        </pc:picChg>
        <pc:picChg chg="mod">
          <ac:chgData name="Runde, Anne (Annie)" userId="60f02010-108e-4de9-86cc-4c89fe4bec0e" providerId="ADAL" clId="{6E1AABE6-CE12-4075-BD3C-3F322E47A94C}" dt="2022-12-09T19:38:59.344" v="3634"/>
          <ac:picMkLst>
            <pc:docMk/>
            <pc:sldMk cId="2894830987" sldId="295"/>
            <ac:picMk id="15" creationId="{979EE52E-7262-D55B-D8D3-4277C007FFC7}"/>
          </ac:picMkLst>
        </pc:picChg>
        <pc:picChg chg="mod">
          <ac:chgData name="Runde, Anne (Annie)" userId="60f02010-108e-4de9-86cc-4c89fe4bec0e" providerId="ADAL" clId="{6E1AABE6-CE12-4075-BD3C-3F322E47A94C}" dt="2022-12-09T19:38:59.344" v="3634"/>
          <ac:picMkLst>
            <pc:docMk/>
            <pc:sldMk cId="2894830987" sldId="295"/>
            <ac:picMk id="16" creationId="{35ABE03C-ED25-9B6B-7D86-B1E1B6228D5D}"/>
          </ac:picMkLst>
        </pc:picChg>
        <pc:picChg chg="mod">
          <ac:chgData name="Runde, Anne (Annie)" userId="60f02010-108e-4de9-86cc-4c89fe4bec0e" providerId="ADAL" clId="{6E1AABE6-CE12-4075-BD3C-3F322E47A94C}" dt="2022-12-09T19:38:59.344" v="3634"/>
          <ac:picMkLst>
            <pc:docMk/>
            <pc:sldMk cId="2894830987" sldId="295"/>
            <ac:picMk id="17" creationId="{C2A2F0ED-AA09-DDF4-03BE-5881B6751EDE}"/>
          </ac:picMkLst>
        </pc:picChg>
        <pc:picChg chg="mod">
          <ac:chgData name="Runde, Anne (Annie)" userId="60f02010-108e-4de9-86cc-4c89fe4bec0e" providerId="ADAL" clId="{6E1AABE6-CE12-4075-BD3C-3F322E47A94C}" dt="2022-12-09T19:38:59.344" v="3634"/>
          <ac:picMkLst>
            <pc:docMk/>
            <pc:sldMk cId="2894830987" sldId="295"/>
            <ac:picMk id="18" creationId="{38431355-9ACE-74BA-767A-90A364DC5149}"/>
          </ac:picMkLst>
        </pc:picChg>
        <pc:picChg chg="mod">
          <ac:chgData name="Runde, Anne (Annie)" userId="60f02010-108e-4de9-86cc-4c89fe4bec0e" providerId="ADAL" clId="{6E1AABE6-CE12-4075-BD3C-3F322E47A94C}" dt="2022-12-09T19:38:59.344" v="3634"/>
          <ac:picMkLst>
            <pc:docMk/>
            <pc:sldMk cId="2894830987" sldId="295"/>
            <ac:picMk id="19" creationId="{2F10672A-BE68-A0FE-C809-66D663D5AD84}"/>
          </ac:picMkLst>
        </pc:picChg>
        <pc:picChg chg="mod">
          <ac:chgData name="Runde, Anne (Annie)" userId="60f02010-108e-4de9-86cc-4c89fe4bec0e" providerId="ADAL" clId="{6E1AABE6-CE12-4075-BD3C-3F322E47A94C}" dt="2022-12-09T19:38:59.344" v="3634"/>
          <ac:picMkLst>
            <pc:docMk/>
            <pc:sldMk cId="2894830987" sldId="295"/>
            <ac:picMk id="20" creationId="{B506F278-5F3D-E8F0-8979-9A856BD92D50}"/>
          </ac:picMkLst>
        </pc:picChg>
        <pc:picChg chg="del">
          <ac:chgData name="Runde, Anne (Annie)" userId="60f02010-108e-4de9-86cc-4c89fe4bec0e" providerId="ADAL" clId="{6E1AABE6-CE12-4075-BD3C-3F322E47A94C}" dt="2022-12-09T19:32:09.732" v="3501" actId="478"/>
          <ac:picMkLst>
            <pc:docMk/>
            <pc:sldMk cId="2894830987" sldId="295"/>
            <ac:picMk id="187" creationId="{00000000-0000-0000-0000-000000000000}"/>
          </ac:picMkLst>
        </pc:picChg>
        <pc:cxnChg chg="add mod">
          <ac:chgData name="Runde, Anne (Annie)" userId="60f02010-108e-4de9-86cc-4c89fe4bec0e" providerId="ADAL" clId="{6E1AABE6-CE12-4075-BD3C-3F322E47A94C}" dt="2022-12-09T19:43:05.277" v="3775" actId="1037"/>
          <ac:cxnSpMkLst>
            <pc:docMk/>
            <pc:sldMk cId="2894830987" sldId="295"/>
            <ac:cxnSpMk id="4" creationId="{2329C19F-BD83-8F64-3964-6A17A225F76D}"/>
          </ac:cxnSpMkLst>
        </pc:cxnChg>
        <pc:cxnChg chg="del">
          <ac:chgData name="Runde, Anne (Annie)" userId="60f02010-108e-4de9-86cc-4c89fe4bec0e" providerId="ADAL" clId="{6E1AABE6-CE12-4075-BD3C-3F322E47A94C}" dt="2022-12-01T00:44:49.719" v="162" actId="478"/>
          <ac:cxnSpMkLst>
            <pc:docMk/>
            <pc:sldMk cId="2894830987" sldId="295"/>
            <ac:cxnSpMk id="192" creationId="{00000000-0000-0000-0000-000000000000}"/>
          </ac:cxnSpMkLst>
        </pc:cxnChg>
      </pc:sldChg>
      <pc:sldChg chg="addSp delSp modSp add mod">
        <pc:chgData name="Runde, Anne (Annie)" userId="60f02010-108e-4de9-86cc-4c89fe4bec0e" providerId="ADAL" clId="{6E1AABE6-CE12-4075-BD3C-3F322E47A94C}" dt="2022-12-15T01:50:58.265" v="10724" actId="13244"/>
        <pc:sldMkLst>
          <pc:docMk/>
          <pc:sldMk cId="1290633147" sldId="296"/>
        </pc:sldMkLst>
        <pc:spChg chg="add mod">
          <ac:chgData name="Runde, Anne (Annie)" userId="60f02010-108e-4de9-86cc-4c89fe4bec0e" providerId="ADAL" clId="{6E1AABE6-CE12-4075-BD3C-3F322E47A94C}" dt="2022-12-15T01:43:30.535" v="10601" actId="404"/>
          <ac:spMkLst>
            <pc:docMk/>
            <pc:sldMk cId="1290633147" sldId="296"/>
            <ac:spMk id="2" creationId="{3C1716B9-77B5-EBB3-B93D-47B2F7AD702F}"/>
          </ac:spMkLst>
        </pc:spChg>
        <pc:spChg chg="del">
          <ac:chgData name="Runde, Anne (Annie)" userId="60f02010-108e-4de9-86cc-4c89fe4bec0e" providerId="ADAL" clId="{6E1AABE6-CE12-4075-BD3C-3F322E47A94C}" dt="2022-12-01T00:45:21.720" v="170" actId="478"/>
          <ac:spMkLst>
            <pc:docMk/>
            <pc:sldMk cId="1290633147" sldId="296"/>
            <ac:spMk id="3" creationId="{B66E5095-EC6D-4B19-C4CA-CA5C72838FE9}"/>
          </ac:spMkLst>
        </pc:spChg>
        <pc:spChg chg="mod ord">
          <ac:chgData name="Runde, Anne (Annie)" userId="60f02010-108e-4de9-86cc-4c89fe4bec0e" providerId="ADAL" clId="{6E1AABE6-CE12-4075-BD3C-3F322E47A94C}" dt="2022-12-15T01:50:50.576" v="10723" actId="13244"/>
          <ac:spMkLst>
            <pc:docMk/>
            <pc:sldMk cId="1290633147" sldId="296"/>
            <ac:spMk id="12" creationId="{26B2ED84-5191-49B8-84B3-B1F8E18D00C1}"/>
          </ac:spMkLst>
        </pc:spChg>
        <pc:spChg chg="add mod ord">
          <ac:chgData name="Runde, Anne (Annie)" userId="60f02010-108e-4de9-86cc-4c89fe4bec0e" providerId="ADAL" clId="{6E1AABE6-CE12-4075-BD3C-3F322E47A94C}" dt="2022-12-15T01:50:58.265" v="10724" actId="13244"/>
          <ac:spMkLst>
            <pc:docMk/>
            <pc:sldMk cId="1290633147" sldId="296"/>
            <ac:spMk id="20" creationId="{AD4C5E98-CBE6-AA07-7DBD-5A6CB575623D}"/>
          </ac:spMkLst>
        </pc:spChg>
        <pc:spChg chg="mod">
          <ac:chgData name="Runde, Anne (Annie)" userId="60f02010-108e-4de9-86cc-4c89fe4bec0e" providerId="ADAL" clId="{6E1AABE6-CE12-4075-BD3C-3F322E47A94C}" dt="2022-12-09T19:41:04.742" v="3676" actId="207"/>
          <ac:spMkLst>
            <pc:docMk/>
            <pc:sldMk cId="1290633147" sldId="296"/>
            <ac:spMk id="188" creationId="{00000000-0000-0000-0000-000000000000}"/>
          </ac:spMkLst>
        </pc:spChg>
        <pc:grpChg chg="add del mod">
          <ac:chgData name="Runde, Anne (Annie)" userId="60f02010-108e-4de9-86cc-4c89fe4bec0e" providerId="ADAL" clId="{6E1AABE6-CE12-4075-BD3C-3F322E47A94C}" dt="2022-12-09T19:38:55.988" v="3633" actId="478"/>
          <ac:grpSpMkLst>
            <pc:docMk/>
            <pc:sldMk cId="1290633147" sldId="296"/>
            <ac:grpSpMk id="3" creationId="{1B6E551B-9395-20CB-773E-53DA9FB7D2A3}"/>
          </ac:grpSpMkLst>
        </pc:grpChg>
        <pc:grpChg chg="add mod ord">
          <ac:chgData name="Runde, Anne (Annie)" userId="60f02010-108e-4de9-86cc-4c89fe4bec0e" providerId="ADAL" clId="{6E1AABE6-CE12-4075-BD3C-3F322E47A94C}" dt="2022-12-15T01:50:47.707" v="10722" actId="13244"/>
          <ac:grpSpMkLst>
            <pc:docMk/>
            <pc:sldMk cId="1290633147" sldId="296"/>
            <ac:grpSpMk id="11" creationId="{E424406E-3735-C38C-46CA-FCDBCC8D364E}"/>
          </ac:grpSpMkLst>
        </pc:grpChg>
        <pc:grpChg chg="mod">
          <ac:chgData name="Runde, Anne (Annie)" userId="60f02010-108e-4de9-86cc-4c89fe4bec0e" providerId="ADAL" clId="{6E1AABE6-CE12-4075-BD3C-3F322E47A94C}" dt="2022-12-09T19:38:42.132" v="3630"/>
          <ac:grpSpMkLst>
            <pc:docMk/>
            <pc:sldMk cId="1290633147" sldId="296"/>
            <ac:grpSpMk id="13" creationId="{2C225F0A-C6AE-1A2A-1B49-6E863B13D8A1}"/>
          </ac:grpSpMkLst>
        </pc:grpChg>
        <pc:picChg chg="mod">
          <ac:chgData name="Runde, Anne (Annie)" userId="60f02010-108e-4de9-86cc-4c89fe4bec0e" providerId="ADAL" clId="{6E1AABE6-CE12-4075-BD3C-3F322E47A94C}" dt="2022-12-09T19:32:49.771" v="3513"/>
          <ac:picMkLst>
            <pc:docMk/>
            <pc:sldMk cId="1290633147" sldId="296"/>
            <ac:picMk id="4" creationId="{2E93DF2D-2D7A-8888-8DBC-1E73D565A6FB}"/>
          </ac:picMkLst>
        </pc:picChg>
        <pc:picChg chg="mod">
          <ac:chgData name="Runde, Anne (Annie)" userId="60f02010-108e-4de9-86cc-4c89fe4bec0e" providerId="ADAL" clId="{6E1AABE6-CE12-4075-BD3C-3F322E47A94C}" dt="2022-12-09T19:32:49.771" v="3513"/>
          <ac:picMkLst>
            <pc:docMk/>
            <pc:sldMk cId="1290633147" sldId="296"/>
            <ac:picMk id="6" creationId="{4FF53123-8441-8D34-5DC0-7949C74012BC}"/>
          </ac:picMkLst>
        </pc:picChg>
        <pc:picChg chg="mod">
          <ac:chgData name="Runde, Anne (Annie)" userId="60f02010-108e-4de9-86cc-4c89fe4bec0e" providerId="ADAL" clId="{6E1AABE6-CE12-4075-BD3C-3F322E47A94C}" dt="2022-12-09T19:32:49.771" v="3513"/>
          <ac:picMkLst>
            <pc:docMk/>
            <pc:sldMk cId="1290633147" sldId="296"/>
            <ac:picMk id="7" creationId="{5CFF584B-54BF-F35C-0EBB-A0BEB33D8A75}"/>
          </ac:picMkLst>
        </pc:picChg>
        <pc:picChg chg="mod">
          <ac:chgData name="Runde, Anne (Annie)" userId="60f02010-108e-4de9-86cc-4c89fe4bec0e" providerId="ADAL" clId="{6E1AABE6-CE12-4075-BD3C-3F322E47A94C}" dt="2022-12-09T19:32:49.771" v="3513"/>
          <ac:picMkLst>
            <pc:docMk/>
            <pc:sldMk cId="1290633147" sldId="296"/>
            <ac:picMk id="8" creationId="{1463CEB2-96B7-BD9E-7E93-1748503E2CBF}"/>
          </ac:picMkLst>
        </pc:picChg>
        <pc:picChg chg="mod">
          <ac:chgData name="Runde, Anne (Annie)" userId="60f02010-108e-4de9-86cc-4c89fe4bec0e" providerId="ADAL" clId="{6E1AABE6-CE12-4075-BD3C-3F322E47A94C}" dt="2022-12-09T19:32:49.771" v="3513"/>
          <ac:picMkLst>
            <pc:docMk/>
            <pc:sldMk cId="1290633147" sldId="296"/>
            <ac:picMk id="9" creationId="{6C553403-C90B-8856-3B7E-5B7A68E025E5}"/>
          </ac:picMkLst>
        </pc:picChg>
        <pc:picChg chg="mod">
          <ac:chgData name="Runde, Anne (Annie)" userId="60f02010-108e-4de9-86cc-4c89fe4bec0e" providerId="ADAL" clId="{6E1AABE6-CE12-4075-BD3C-3F322E47A94C}" dt="2022-12-09T19:38:42.132" v="3630"/>
          <ac:picMkLst>
            <pc:docMk/>
            <pc:sldMk cId="1290633147" sldId="296"/>
            <ac:picMk id="14" creationId="{35CF66F9-736E-58DC-65EB-B8E93149DACE}"/>
          </ac:picMkLst>
        </pc:picChg>
        <pc:picChg chg="mod">
          <ac:chgData name="Runde, Anne (Annie)" userId="60f02010-108e-4de9-86cc-4c89fe4bec0e" providerId="ADAL" clId="{6E1AABE6-CE12-4075-BD3C-3F322E47A94C}" dt="2022-12-09T19:38:42.132" v="3630"/>
          <ac:picMkLst>
            <pc:docMk/>
            <pc:sldMk cId="1290633147" sldId="296"/>
            <ac:picMk id="15" creationId="{4478431C-9E30-CD0D-CAE1-30F4B6403317}"/>
          </ac:picMkLst>
        </pc:picChg>
        <pc:picChg chg="mod">
          <ac:chgData name="Runde, Anne (Annie)" userId="60f02010-108e-4de9-86cc-4c89fe4bec0e" providerId="ADAL" clId="{6E1AABE6-CE12-4075-BD3C-3F322E47A94C}" dt="2022-12-09T19:38:42.132" v="3630"/>
          <ac:picMkLst>
            <pc:docMk/>
            <pc:sldMk cId="1290633147" sldId="296"/>
            <ac:picMk id="16" creationId="{968DBC67-66F2-98DD-ED94-450B9D165688}"/>
          </ac:picMkLst>
        </pc:picChg>
        <pc:picChg chg="mod">
          <ac:chgData name="Runde, Anne (Annie)" userId="60f02010-108e-4de9-86cc-4c89fe4bec0e" providerId="ADAL" clId="{6E1AABE6-CE12-4075-BD3C-3F322E47A94C}" dt="2022-12-09T19:38:42.132" v="3630"/>
          <ac:picMkLst>
            <pc:docMk/>
            <pc:sldMk cId="1290633147" sldId="296"/>
            <ac:picMk id="17" creationId="{AF0B043A-2363-1B84-DCEA-454A9E6F0560}"/>
          </ac:picMkLst>
        </pc:picChg>
        <pc:picChg chg="mod">
          <ac:chgData name="Runde, Anne (Annie)" userId="60f02010-108e-4de9-86cc-4c89fe4bec0e" providerId="ADAL" clId="{6E1AABE6-CE12-4075-BD3C-3F322E47A94C}" dt="2022-12-09T19:38:42.132" v="3630"/>
          <ac:picMkLst>
            <pc:docMk/>
            <pc:sldMk cId="1290633147" sldId="296"/>
            <ac:picMk id="18" creationId="{318249CF-CF17-AEEE-6868-9CC0DB30B419}"/>
          </ac:picMkLst>
        </pc:picChg>
        <pc:picChg chg="mod">
          <ac:chgData name="Runde, Anne (Annie)" userId="60f02010-108e-4de9-86cc-4c89fe4bec0e" providerId="ADAL" clId="{6E1AABE6-CE12-4075-BD3C-3F322E47A94C}" dt="2022-12-09T19:38:42.132" v="3630"/>
          <ac:picMkLst>
            <pc:docMk/>
            <pc:sldMk cId="1290633147" sldId="296"/>
            <ac:picMk id="19" creationId="{E055C32D-C1FC-3FC6-3FEF-3EBF7ECF73FD}"/>
          </ac:picMkLst>
        </pc:picChg>
        <pc:picChg chg="del">
          <ac:chgData name="Runde, Anne (Annie)" userId="60f02010-108e-4de9-86cc-4c89fe4bec0e" providerId="ADAL" clId="{6E1AABE6-CE12-4075-BD3C-3F322E47A94C}" dt="2022-12-09T19:32:52.290" v="3514" actId="478"/>
          <ac:picMkLst>
            <pc:docMk/>
            <pc:sldMk cId="1290633147" sldId="296"/>
            <ac:picMk id="187" creationId="{00000000-0000-0000-0000-000000000000}"/>
          </ac:picMkLst>
        </pc:picChg>
        <pc:cxnChg chg="del">
          <ac:chgData name="Runde, Anne (Annie)" userId="60f02010-108e-4de9-86cc-4c89fe4bec0e" providerId="ADAL" clId="{6E1AABE6-CE12-4075-BD3C-3F322E47A94C}" dt="2022-12-01T00:45:19.990" v="169" actId="478"/>
          <ac:cxnSpMkLst>
            <pc:docMk/>
            <pc:sldMk cId="1290633147" sldId="296"/>
            <ac:cxnSpMk id="4" creationId="{2329C19F-BD83-8F64-3964-6A17A225F76D}"/>
          </ac:cxnSpMkLst>
        </pc:cxnChg>
        <pc:cxnChg chg="add mod">
          <ac:chgData name="Runde, Anne (Annie)" userId="60f02010-108e-4de9-86cc-4c89fe4bec0e" providerId="ADAL" clId="{6E1AABE6-CE12-4075-BD3C-3F322E47A94C}" dt="2022-12-09T19:43:23.418" v="3805" actId="1038"/>
          <ac:cxnSpMkLst>
            <pc:docMk/>
            <pc:sldMk cId="1290633147" sldId="296"/>
            <ac:cxnSpMk id="5" creationId="{E2CEFF52-A023-13AF-36AB-D8C49B896068}"/>
          </ac:cxnSpMkLst>
        </pc:cxnChg>
      </pc:sldChg>
      <pc:sldChg chg="addSp delSp modSp add mod">
        <pc:chgData name="Runde, Anne (Annie)" userId="60f02010-108e-4de9-86cc-4c89fe4bec0e" providerId="ADAL" clId="{6E1AABE6-CE12-4075-BD3C-3F322E47A94C}" dt="2022-12-16T01:44:06.608" v="11125" actId="13244"/>
        <pc:sldMkLst>
          <pc:docMk/>
          <pc:sldMk cId="2123269502" sldId="297"/>
        </pc:sldMkLst>
        <pc:spChg chg="add mod ord">
          <ac:chgData name="Runde, Anne (Annie)" userId="60f02010-108e-4de9-86cc-4c89fe4bec0e" providerId="ADAL" clId="{6E1AABE6-CE12-4075-BD3C-3F322E47A94C}" dt="2022-12-16T01:44:02.277" v="11124" actId="13244"/>
          <ac:spMkLst>
            <pc:docMk/>
            <pc:sldMk cId="2123269502" sldId="297"/>
            <ac:spMk id="2" creationId="{00127A46-C86F-07AE-D17E-C3B2C016A318}"/>
          </ac:spMkLst>
        </pc:spChg>
        <pc:spChg chg="del">
          <ac:chgData name="Runde, Anne (Annie)" userId="60f02010-108e-4de9-86cc-4c89fe4bec0e" providerId="ADAL" clId="{6E1AABE6-CE12-4075-BD3C-3F322E47A94C}" dt="2022-12-01T00:45:37.752" v="174" actId="478"/>
          <ac:spMkLst>
            <pc:docMk/>
            <pc:sldMk cId="2123269502" sldId="297"/>
            <ac:spMk id="2" creationId="{3C1716B9-77B5-EBB3-B93D-47B2F7AD702F}"/>
          </ac:spMkLst>
        </pc:spChg>
        <pc:spChg chg="add del mod">
          <ac:chgData name="Runde, Anne (Annie)" userId="60f02010-108e-4de9-86cc-4c89fe4bec0e" providerId="ADAL" clId="{6E1AABE6-CE12-4075-BD3C-3F322E47A94C}" dt="2022-12-15T01:51:29.033" v="10729" actId="478"/>
          <ac:spMkLst>
            <pc:docMk/>
            <pc:sldMk cId="2123269502" sldId="297"/>
            <ac:spMk id="2" creationId="{70AC52B5-E6F6-8581-58FB-CFEF0DD09627}"/>
          </ac:spMkLst>
        </pc:spChg>
        <pc:spChg chg="add del mod">
          <ac:chgData name="Runde, Anne (Annie)" userId="60f02010-108e-4de9-86cc-4c89fe4bec0e" providerId="ADAL" clId="{6E1AABE6-CE12-4075-BD3C-3F322E47A94C}" dt="2022-12-09T19:45:14.041" v="3891" actId="478"/>
          <ac:spMkLst>
            <pc:docMk/>
            <pc:sldMk cId="2123269502" sldId="297"/>
            <ac:spMk id="2" creationId="{D684A17C-E395-E08E-355E-31058BFCEE26}"/>
          </ac:spMkLst>
        </pc:spChg>
        <pc:spChg chg="add del mod">
          <ac:chgData name="Runde, Anne (Annie)" userId="60f02010-108e-4de9-86cc-4c89fe4bec0e" providerId="ADAL" clId="{6E1AABE6-CE12-4075-BD3C-3F322E47A94C}" dt="2022-12-15T01:52:03.747" v="10738" actId="478"/>
          <ac:spMkLst>
            <pc:docMk/>
            <pc:sldMk cId="2123269502" sldId="297"/>
            <ac:spMk id="3" creationId="{BDCF1B2F-90E1-F5F4-01AA-FDC6047C826E}"/>
          </ac:spMkLst>
        </pc:spChg>
        <pc:spChg chg="add del mod">
          <ac:chgData name="Runde, Anne (Annie)" userId="60f02010-108e-4de9-86cc-4c89fe4bec0e" providerId="ADAL" clId="{6E1AABE6-CE12-4075-BD3C-3F322E47A94C}" dt="2022-12-15T01:51:31.283" v="10730" actId="478"/>
          <ac:spMkLst>
            <pc:docMk/>
            <pc:sldMk cId="2123269502" sldId="297"/>
            <ac:spMk id="6" creationId="{ACB64503-467D-F349-148E-A8FC0AC44BF5}"/>
          </ac:spMkLst>
        </pc:spChg>
        <pc:spChg chg="add del mod">
          <ac:chgData name="Runde, Anne (Annie)" userId="60f02010-108e-4de9-86cc-4c89fe4bec0e" providerId="ADAL" clId="{6E1AABE6-CE12-4075-BD3C-3F322E47A94C}" dt="2022-12-01T00:45:40.229" v="176" actId="478"/>
          <ac:spMkLst>
            <pc:docMk/>
            <pc:sldMk cId="2123269502" sldId="297"/>
            <ac:spMk id="7" creationId="{28290EF3-FA5A-F01D-94C6-CE2A174735EB}"/>
          </ac:spMkLst>
        </pc:spChg>
        <pc:spChg chg="add mod ord">
          <ac:chgData name="Runde, Anne (Annie)" userId="60f02010-108e-4de9-86cc-4c89fe4bec0e" providerId="ADAL" clId="{6E1AABE6-CE12-4075-BD3C-3F322E47A94C}" dt="2022-12-16T01:44:06.608" v="11125" actId="13244"/>
          <ac:spMkLst>
            <pc:docMk/>
            <pc:sldMk cId="2123269502" sldId="297"/>
            <ac:spMk id="7" creationId="{4EF597F3-F67A-CA5D-54A8-0761299DA0FC}"/>
          </ac:spMkLst>
        </pc:spChg>
        <pc:spChg chg="mod ord">
          <ac:chgData name="Runde, Anne (Annie)" userId="60f02010-108e-4de9-86cc-4c89fe4bec0e" providerId="ADAL" clId="{6E1AABE6-CE12-4075-BD3C-3F322E47A94C}" dt="2022-12-15T01:51:46.004" v="10733" actId="13244"/>
          <ac:spMkLst>
            <pc:docMk/>
            <pc:sldMk cId="2123269502" sldId="297"/>
            <ac:spMk id="12" creationId="{26B2ED84-5191-49B8-84B3-B1F8E18D00C1}"/>
          </ac:spMkLst>
        </pc:spChg>
        <pc:spChg chg="add del mod">
          <ac:chgData name="Runde, Anne (Annie)" userId="60f02010-108e-4de9-86cc-4c89fe4bec0e" providerId="ADAL" clId="{6E1AABE6-CE12-4075-BD3C-3F322E47A94C}" dt="2022-12-09T19:45:27.494" v="3898" actId="478"/>
          <ac:spMkLst>
            <pc:docMk/>
            <pc:sldMk cId="2123269502" sldId="297"/>
            <ac:spMk id="21" creationId="{36092F76-074D-C8AA-9838-DA74CE67AE11}"/>
          </ac:spMkLst>
        </pc:spChg>
        <pc:spChg chg="add del mod ord">
          <ac:chgData name="Runde, Anne (Annie)" userId="60f02010-108e-4de9-86cc-4c89fe4bec0e" providerId="ADAL" clId="{6E1AABE6-CE12-4075-BD3C-3F322E47A94C}" dt="2022-12-15T18:02:34.982" v="10766" actId="478"/>
          <ac:spMkLst>
            <pc:docMk/>
            <pc:sldMk cId="2123269502" sldId="297"/>
            <ac:spMk id="22" creationId="{FF4C6D92-C5E5-AA69-5AFB-861A9FA7B8CF}"/>
          </ac:spMkLst>
        </pc:spChg>
        <pc:spChg chg="mod">
          <ac:chgData name="Runde, Anne (Annie)" userId="60f02010-108e-4de9-86cc-4c89fe4bec0e" providerId="ADAL" clId="{6E1AABE6-CE12-4075-BD3C-3F322E47A94C}" dt="2022-12-09T19:41:10.580" v="3677" actId="207"/>
          <ac:spMkLst>
            <pc:docMk/>
            <pc:sldMk cId="2123269502" sldId="297"/>
            <ac:spMk id="188" creationId="{00000000-0000-0000-0000-000000000000}"/>
          </ac:spMkLst>
        </pc:spChg>
        <pc:grpChg chg="add del mod">
          <ac:chgData name="Runde, Anne (Annie)" userId="60f02010-108e-4de9-86cc-4c89fe4bec0e" providerId="ADAL" clId="{6E1AABE6-CE12-4075-BD3C-3F322E47A94C}" dt="2022-12-09T19:38:38.950" v="3629" actId="478"/>
          <ac:grpSpMkLst>
            <pc:docMk/>
            <pc:sldMk cId="2123269502" sldId="297"/>
            <ac:grpSpMk id="5" creationId="{69263E48-9016-658B-FE8D-077EAA19852E}"/>
          </ac:grpSpMkLst>
        </pc:grpChg>
        <pc:grpChg chg="add mod ord">
          <ac:chgData name="Runde, Anne (Annie)" userId="60f02010-108e-4de9-86cc-4c89fe4bec0e" providerId="ADAL" clId="{6E1AABE6-CE12-4075-BD3C-3F322E47A94C}" dt="2022-12-15T01:51:43.617" v="10732" actId="13244"/>
          <ac:grpSpMkLst>
            <pc:docMk/>
            <pc:sldMk cId="2123269502" sldId="297"/>
            <ac:grpSpMk id="11" creationId="{5BE86299-5622-EAD2-95FF-8397382A99A7}"/>
          </ac:grpSpMkLst>
        </pc:grpChg>
        <pc:grpChg chg="mod">
          <ac:chgData name="Runde, Anne (Annie)" userId="60f02010-108e-4de9-86cc-4c89fe4bec0e" providerId="ADAL" clId="{6E1AABE6-CE12-4075-BD3C-3F322E47A94C}" dt="2022-12-09T19:38:31.839" v="3626"/>
          <ac:grpSpMkLst>
            <pc:docMk/>
            <pc:sldMk cId="2123269502" sldId="297"/>
            <ac:grpSpMk id="13" creationId="{91839E42-1CB0-9CCE-1A24-092D7E57F390}"/>
          </ac:grpSpMkLst>
        </pc:grpChg>
        <pc:picChg chg="mod">
          <ac:chgData name="Runde, Anne (Annie)" userId="60f02010-108e-4de9-86cc-4c89fe4bec0e" providerId="ADAL" clId="{6E1AABE6-CE12-4075-BD3C-3F322E47A94C}" dt="2022-12-09T19:33:30.860" v="3553"/>
          <ac:picMkLst>
            <pc:docMk/>
            <pc:sldMk cId="2123269502" sldId="297"/>
            <ac:picMk id="6" creationId="{B8CAC816-E4D5-7F6D-58B3-AC680302DC20}"/>
          </ac:picMkLst>
        </pc:picChg>
        <pc:picChg chg="mod">
          <ac:chgData name="Runde, Anne (Annie)" userId="60f02010-108e-4de9-86cc-4c89fe4bec0e" providerId="ADAL" clId="{6E1AABE6-CE12-4075-BD3C-3F322E47A94C}" dt="2022-12-09T19:33:30.860" v="3553"/>
          <ac:picMkLst>
            <pc:docMk/>
            <pc:sldMk cId="2123269502" sldId="297"/>
            <ac:picMk id="7" creationId="{30C1D8B5-47A0-374D-BB8E-1EC7DD6D78A0}"/>
          </ac:picMkLst>
        </pc:picChg>
        <pc:picChg chg="mod">
          <ac:chgData name="Runde, Anne (Annie)" userId="60f02010-108e-4de9-86cc-4c89fe4bec0e" providerId="ADAL" clId="{6E1AABE6-CE12-4075-BD3C-3F322E47A94C}" dt="2022-12-09T19:33:30.860" v="3553"/>
          <ac:picMkLst>
            <pc:docMk/>
            <pc:sldMk cId="2123269502" sldId="297"/>
            <ac:picMk id="8" creationId="{84212DF1-B230-5BCE-F5C0-18E446C49EF2}"/>
          </ac:picMkLst>
        </pc:picChg>
        <pc:picChg chg="mod">
          <ac:chgData name="Runde, Anne (Annie)" userId="60f02010-108e-4de9-86cc-4c89fe4bec0e" providerId="ADAL" clId="{6E1AABE6-CE12-4075-BD3C-3F322E47A94C}" dt="2022-12-09T19:33:30.860" v="3553"/>
          <ac:picMkLst>
            <pc:docMk/>
            <pc:sldMk cId="2123269502" sldId="297"/>
            <ac:picMk id="9" creationId="{E5773E05-320C-7C62-1707-413E2C05AC9F}"/>
          </ac:picMkLst>
        </pc:picChg>
        <pc:picChg chg="mod">
          <ac:chgData name="Runde, Anne (Annie)" userId="60f02010-108e-4de9-86cc-4c89fe4bec0e" providerId="ADAL" clId="{6E1AABE6-CE12-4075-BD3C-3F322E47A94C}" dt="2022-12-09T19:33:30.860" v="3553"/>
          <ac:picMkLst>
            <pc:docMk/>
            <pc:sldMk cId="2123269502" sldId="297"/>
            <ac:picMk id="10" creationId="{5E447872-5B26-7F64-D04F-BAF784652178}"/>
          </ac:picMkLst>
        </pc:picChg>
        <pc:picChg chg="mod">
          <ac:chgData name="Runde, Anne (Annie)" userId="60f02010-108e-4de9-86cc-4c89fe4bec0e" providerId="ADAL" clId="{6E1AABE6-CE12-4075-BD3C-3F322E47A94C}" dt="2022-12-09T19:38:31.839" v="3626"/>
          <ac:picMkLst>
            <pc:docMk/>
            <pc:sldMk cId="2123269502" sldId="297"/>
            <ac:picMk id="14" creationId="{709660CD-8156-2115-92C3-2675960CAD51}"/>
          </ac:picMkLst>
        </pc:picChg>
        <pc:picChg chg="mod">
          <ac:chgData name="Runde, Anne (Annie)" userId="60f02010-108e-4de9-86cc-4c89fe4bec0e" providerId="ADAL" clId="{6E1AABE6-CE12-4075-BD3C-3F322E47A94C}" dt="2022-12-09T19:38:31.839" v="3626"/>
          <ac:picMkLst>
            <pc:docMk/>
            <pc:sldMk cId="2123269502" sldId="297"/>
            <ac:picMk id="15" creationId="{C64BD5D7-C263-83FA-774A-CD8824995127}"/>
          </ac:picMkLst>
        </pc:picChg>
        <pc:picChg chg="mod">
          <ac:chgData name="Runde, Anne (Annie)" userId="60f02010-108e-4de9-86cc-4c89fe4bec0e" providerId="ADAL" clId="{6E1AABE6-CE12-4075-BD3C-3F322E47A94C}" dt="2022-12-09T19:38:31.839" v="3626"/>
          <ac:picMkLst>
            <pc:docMk/>
            <pc:sldMk cId="2123269502" sldId="297"/>
            <ac:picMk id="16" creationId="{EF5C74F6-F8E9-26AF-93BD-D248084E656F}"/>
          </ac:picMkLst>
        </pc:picChg>
        <pc:picChg chg="mod">
          <ac:chgData name="Runde, Anne (Annie)" userId="60f02010-108e-4de9-86cc-4c89fe4bec0e" providerId="ADAL" clId="{6E1AABE6-CE12-4075-BD3C-3F322E47A94C}" dt="2022-12-09T19:38:31.839" v="3626"/>
          <ac:picMkLst>
            <pc:docMk/>
            <pc:sldMk cId="2123269502" sldId="297"/>
            <ac:picMk id="17" creationId="{80974B97-8F57-D9AF-474E-8FA067893553}"/>
          </ac:picMkLst>
        </pc:picChg>
        <pc:picChg chg="mod">
          <ac:chgData name="Runde, Anne (Annie)" userId="60f02010-108e-4de9-86cc-4c89fe4bec0e" providerId="ADAL" clId="{6E1AABE6-CE12-4075-BD3C-3F322E47A94C}" dt="2022-12-09T19:38:31.839" v="3626"/>
          <ac:picMkLst>
            <pc:docMk/>
            <pc:sldMk cId="2123269502" sldId="297"/>
            <ac:picMk id="18" creationId="{4ECC09C1-69D5-5F85-1D23-9270EFE51685}"/>
          </ac:picMkLst>
        </pc:picChg>
        <pc:picChg chg="mod">
          <ac:chgData name="Runde, Anne (Annie)" userId="60f02010-108e-4de9-86cc-4c89fe4bec0e" providerId="ADAL" clId="{6E1AABE6-CE12-4075-BD3C-3F322E47A94C}" dt="2022-12-09T19:38:31.839" v="3626"/>
          <ac:picMkLst>
            <pc:docMk/>
            <pc:sldMk cId="2123269502" sldId="297"/>
            <ac:picMk id="19" creationId="{5FD297AB-9131-2FBD-2772-624897FCBBD5}"/>
          </ac:picMkLst>
        </pc:picChg>
        <pc:picChg chg="del">
          <ac:chgData name="Runde, Anne (Annie)" userId="60f02010-108e-4de9-86cc-4c89fe4bec0e" providerId="ADAL" clId="{6E1AABE6-CE12-4075-BD3C-3F322E47A94C}" dt="2022-12-09T19:33:34.625" v="3554" actId="478"/>
          <ac:picMkLst>
            <pc:docMk/>
            <pc:sldMk cId="2123269502" sldId="297"/>
            <ac:picMk id="187" creationId="{00000000-0000-0000-0000-000000000000}"/>
          </ac:picMkLst>
        </pc:picChg>
        <pc:cxnChg chg="add mod">
          <ac:chgData name="Runde, Anne (Annie)" userId="60f02010-108e-4de9-86cc-4c89fe4bec0e" providerId="ADAL" clId="{6E1AABE6-CE12-4075-BD3C-3F322E47A94C}" dt="2022-12-09T19:43:40.395" v="3833" actId="1038"/>
          <ac:cxnSpMkLst>
            <pc:docMk/>
            <pc:sldMk cId="2123269502" sldId="297"/>
            <ac:cxnSpMk id="4" creationId="{ED563C75-BF28-196A-C611-F946F567B694}"/>
          </ac:cxnSpMkLst>
        </pc:cxnChg>
        <pc:cxnChg chg="del">
          <ac:chgData name="Runde, Anne (Annie)" userId="60f02010-108e-4de9-86cc-4c89fe4bec0e" providerId="ADAL" clId="{6E1AABE6-CE12-4075-BD3C-3F322E47A94C}" dt="2022-12-01T00:45:38.471" v="175" actId="478"/>
          <ac:cxnSpMkLst>
            <pc:docMk/>
            <pc:sldMk cId="2123269502" sldId="297"/>
            <ac:cxnSpMk id="5" creationId="{E2CEFF52-A023-13AF-36AB-D8C49B896068}"/>
          </ac:cxnSpMkLst>
        </pc:cxnChg>
      </pc:sldChg>
      <pc:sldChg chg="addSp delSp modSp add del mod">
        <pc:chgData name="Runde, Anne (Annie)" userId="60f02010-108e-4de9-86cc-4c89fe4bec0e" providerId="ADAL" clId="{6E1AABE6-CE12-4075-BD3C-3F322E47A94C}" dt="2022-12-15T01:46:24.173" v="10675" actId="2696"/>
        <pc:sldMkLst>
          <pc:docMk/>
          <pc:sldMk cId="542851012" sldId="298"/>
        </pc:sldMkLst>
        <pc:spChg chg="add mod">
          <ac:chgData name="Runde, Anne (Annie)" userId="60f02010-108e-4de9-86cc-4c89fe4bec0e" providerId="ADAL" clId="{6E1AABE6-CE12-4075-BD3C-3F322E47A94C}" dt="2022-12-09T19:43:56.086" v="3849" actId="1076"/>
          <ac:spMkLst>
            <pc:docMk/>
            <pc:sldMk cId="542851012" sldId="298"/>
            <ac:spMk id="2" creationId="{7BA1D654-DCEF-0DDC-953B-F36D235E1003}"/>
          </ac:spMkLst>
        </pc:spChg>
        <pc:spChg chg="add mod">
          <ac:chgData name="Runde, Anne (Annie)" userId="60f02010-108e-4de9-86cc-4c89fe4bec0e" providerId="ADAL" clId="{6E1AABE6-CE12-4075-BD3C-3F322E47A94C}" dt="2022-12-09T19:34:04.662" v="3563" actId="207"/>
          <ac:spMkLst>
            <pc:docMk/>
            <pc:sldMk cId="542851012" sldId="298"/>
            <ac:spMk id="3" creationId="{5655A8BA-1765-B03E-8AFB-CC8C670838D2}"/>
          </ac:spMkLst>
        </pc:spChg>
        <pc:spChg chg="del">
          <ac:chgData name="Runde, Anne (Annie)" userId="60f02010-108e-4de9-86cc-4c89fe4bec0e" providerId="ADAL" clId="{6E1AABE6-CE12-4075-BD3C-3F322E47A94C}" dt="2022-12-01T00:45:54.838" v="180" actId="478"/>
          <ac:spMkLst>
            <pc:docMk/>
            <pc:sldMk cId="542851012" sldId="298"/>
            <ac:spMk id="3" creationId="{BDCF1B2F-90E1-F5F4-01AA-FDC6047C826E}"/>
          </ac:spMkLst>
        </pc:spChg>
        <pc:spChg chg="mod">
          <ac:chgData name="Runde, Anne (Annie)" userId="60f02010-108e-4de9-86cc-4c89fe4bec0e" providerId="ADAL" clId="{6E1AABE6-CE12-4075-BD3C-3F322E47A94C}" dt="2022-12-15T01:46:08.463" v="10673" actId="20577"/>
          <ac:spMkLst>
            <pc:docMk/>
            <pc:sldMk cId="542851012" sldId="298"/>
            <ac:spMk id="12" creationId="{26B2ED84-5191-49B8-84B3-B1F8E18D00C1}"/>
          </ac:spMkLst>
        </pc:spChg>
        <pc:spChg chg="add mod">
          <ac:chgData name="Runde, Anne (Annie)" userId="60f02010-108e-4de9-86cc-4c89fe4bec0e" providerId="ADAL" clId="{6E1AABE6-CE12-4075-BD3C-3F322E47A94C}" dt="2022-12-09T19:47:12.686" v="3945" actId="1076"/>
          <ac:spMkLst>
            <pc:docMk/>
            <pc:sldMk cId="542851012" sldId="298"/>
            <ac:spMk id="25" creationId="{AFF647EB-B4F5-0104-A581-62945928B2F9}"/>
          </ac:spMkLst>
        </pc:spChg>
        <pc:grpChg chg="add del mod">
          <ac:chgData name="Runde, Anne (Annie)" userId="60f02010-108e-4de9-86cc-4c89fe4bec0e" providerId="ADAL" clId="{6E1AABE6-CE12-4075-BD3C-3F322E47A94C}" dt="2022-12-09T19:34:04.179" v="3562"/>
          <ac:grpSpMkLst>
            <pc:docMk/>
            <pc:sldMk cId="542851012" sldId="298"/>
            <ac:grpSpMk id="4" creationId="{E86AF5D6-A54B-9AB2-6240-8B8F841A58E7}"/>
          </ac:grpSpMkLst>
        </pc:grpChg>
        <pc:grpChg chg="add del mod">
          <ac:chgData name="Runde, Anne (Annie)" userId="60f02010-108e-4de9-86cc-4c89fe4bec0e" providerId="ADAL" clId="{6E1AABE6-CE12-4075-BD3C-3F322E47A94C}" dt="2022-12-09T19:38:28.933" v="3625" actId="478"/>
          <ac:grpSpMkLst>
            <pc:docMk/>
            <pc:sldMk cId="542851012" sldId="298"/>
            <ac:grpSpMk id="10" creationId="{048672ED-35B7-0144-B8CD-BFA142F77F76}"/>
          </ac:grpSpMkLst>
        </pc:grpChg>
        <pc:grpChg chg="add mod ord">
          <ac:chgData name="Runde, Anne (Annie)" userId="60f02010-108e-4de9-86cc-4c89fe4bec0e" providerId="ADAL" clId="{6E1AABE6-CE12-4075-BD3C-3F322E47A94C}" dt="2022-12-15T01:08:17.457" v="5828" actId="962"/>
          <ac:grpSpMkLst>
            <pc:docMk/>
            <pc:sldMk cId="542851012" sldId="298"/>
            <ac:grpSpMk id="17" creationId="{534CE595-FD06-4464-E003-EA9C2CDEAFA5}"/>
          </ac:grpSpMkLst>
        </pc:grpChg>
        <pc:grpChg chg="mod">
          <ac:chgData name="Runde, Anne (Annie)" userId="60f02010-108e-4de9-86cc-4c89fe4bec0e" providerId="ADAL" clId="{6E1AABE6-CE12-4075-BD3C-3F322E47A94C}" dt="2022-12-09T19:38:23.408" v="3622"/>
          <ac:grpSpMkLst>
            <pc:docMk/>
            <pc:sldMk cId="542851012" sldId="298"/>
            <ac:grpSpMk id="18" creationId="{DB1C8D13-8908-4FA9-B736-1088A122B646}"/>
          </ac:grpSpMkLst>
        </pc:grpChg>
        <pc:picChg chg="mod">
          <ac:chgData name="Runde, Anne (Annie)" userId="60f02010-108e-4de9-86cc-4c89fe4bec0e" providerId="ADAL" clId="{6E1AABE6-CE12-4075-BD3C-3F322E47A94C}" dt="2022-12-09T19:33:56.365" v="3559"/>
          <ac:picMkLst>
            <pc:docMk/>
            <pc:sldMk cId="542851012" sldId="298"/>
            <ac:picMk id="5" creationId="{260143CF-D674-797E-D2E2-2A28287CC65E}"/>
          </ac:picMkLst>
        </pc:picChg>
        <pc:picChg chg="mod">
          <ac:chgData name="Runde, Anne (Annie)" userId="60f02010-108e-4de9-86cc-4c89fe4bec0e" providerId="ADAL" clId="{6E1AABE6-CE12-4075-BD3C-3F322E47A94C}" dt="2022-12-09T19:33:56.365" v="3559"/>
          <ac:picMkLst>
            <pc:docMk/>
            <pc:sldMk cId="542851012" sldId="298"/>
            <ac:picMk id="6" creationId="{36525788-CAE3-F7D8-A6B2-B15B03F06CF4}"/>
          </ac:picMkLst>
        </pc:picChg>
        <pc:picChg chg="mod">
          <ac:chgData name="Runde, Anne (Annie)" userId="60f02010-108e-4de9-86cc-4c89fe4bec0e" providerId="ADAL" clId="{6E1AABE6-CE12-4075-BD3C-3F322E47A94C}" dt="2022-12-09T19:33:56.365" v="3559"/>
          <ac:picMkLst>
            <pc:docMk/>
            <pc:sldMk cId="542851012" sldId="298"/>
            <ac:picMk id="7" creationId="{6C6E6E9D-F170-E293-3CC0-4A90877A1722}"/>
          </ac:picMkLst>
        </pc:picChg>
        <pc:picChg chg="mod">
          <ac:chgData name="Runde, Anne (Annie)" userId="60f02010-108e-4de9-86cc-4c89fe4bec0e" providerId="ADAL" clId="{6E1AABE6-CE12-4075-BD3C-3F322E47A94C}" dt="2022-12-09T19:33:56.365" v="3559"/>
          <ac:picMkLst>
            <pc:docMk/>
            <pc:sldMk cId="542851012" sldId="298"/>
            <ac:picMk id="8" creationId="{25244B11-3A3B-B445-231E-02ADB3E2037B}"/>
          </ac:picMkLst>
        </pc:picChg>
        <pc:picChg chg="mod">
          <ac:chgData name="Runde, Anne (Annie)" userId="60f02010-108e-4de9-86cc-4c89fe4bec0e" providerId="ADAL" clId="{6E1AABE6-CE12-4075-BD3C-3F322E47A94C}" dt="2022-12-09T19:33:56.365" v="3559"/>
          <ac:picMkLst>
            <pc:docMk/>
            <pc:sldMk cId="542851012" sldId="298"/>
            <ac:picMk id="9" creationId="{6F0C26E6-DDD0-9675-F36B-8E2BA9E035FA}"/>
          </ac:picMkLst>
        </pc:picChg>
        <pc:picChg chg="mod">
          <ac:chgData name="Runde, Anne (Annie)" userId="60f02010-108e-4de9-86cc-4c89fe4bec0e" providerId="ADAL" clId="{6E1AABE6-CE12-4075-BD3C-3F322E47A94C}" dt="2022-12-09T19:34:13.578" v="3567"/>
          <ac:picMkLst>
            <pc:docMk/>
            <pc:sldMk cId="542851012" sldId="298"/>
            <ac:picMk id="11" creationId="{E56929ED-ACF9-9FFE-3C00-62F5B526183A}"/>
          </ac:picMkLst>
        </pc:picChg>
        <pc:picChg chg="mod">
          <ac:chgData name="Runde, Anne (Annie)" userId="60f02010-108e-4de9-86cc-4c89fe4bec0e" providerId="ADAL" clId="{6E1AABE6-CE12-4075-BD3C-3F322E47A94C}" dt="2022-12-09T19:34:13.578" v="3567"/>
          <ac:picMkLst>
            <pc:docMk/>
            <pc:sldMk cId="542851012" sldId="298"/>
            <ac:picMk id="13" creationId="{BC025C59-5EBD-78CA-5AB5-694182ECECD8}"/>
          </ac:picMkLst>
        </pc:picChg>
        <pc:picChg chg="mod">
          <ac:chgData name="Runde, Anne (Annie)" userId="60f02010-108e-4de9-86cc-4c89fe4bec0e" providerId="ADAL" clId="{6E1AABE6-CE12-4075-BD3C-3F322E47A94C}" dt="2022-12-09T19:34:13.578" v="3567"/>
          <ac:picMkLst>
            <pc:docMk/>
            <pc:sldMk cId="542851012" sldId="298"/>
            <ac:picMk id="14" creationId="{0DB39F3A-2910-E0A9-FF00-26344668CAB5}"/>
          </ac:picMkLst>
        </pc:picChg>
        <pc:picChg chg="mod">
          <ac:chgData name="Runde, Anne (Annie)" userId="60f02010-108e-4de9-86cc-4c89fe4bec0e" providerId="ADAL" clId="{6E1AABE6-CE12-4075-BD3C-3F322E47A94C}" dt="2022-12-09T19:34:13.578" v="3567"/>
          <ac:picMkLst>
            <pc:docMk/>
            <pc:sldMk cId="542851012" sldId="298"/>
            <ac:picMk id="15" creationId="{7D1CB366-B60B-A5A9-1900-7B9EEF6AE6D0}"/>
          </ac:picMkLst>
        </pc:picChg>
        <pc:picChg chg="mod">
          <ac:chgData name="Runde, Anne (Annie)" userId="60f02010-108e-4de9-86cc-4c89fe4bec0e" providerId="ADAL" clId="{6E1AABE6-CE12-4075-BD3C-3F322E47A94C}" dt="2022-12-09T19:34:13.578" v="3567"/>
          <ac:picMkLst>
            <pc:docMk/>
            <pc:sldMk cId="542851012" sldId="298"/>
            <ac:picMk id="16" creationId="{48667407-EF12-CF6D-7227-D72A8D66A861}"/>
          </ac:picMkLst>
        </pc:picChg>
        <pc:picChg chg="mod">
          <ac:chgData name="Runde, Anne (Annie)" userId="60f02010-108e-4de9-86cc-4c89fe4bec0e" providerId="ADAL" clId="{6E1AABE6-CE12-4075-BD3C-3F322E47A94C}" dt="2022-12-09T19:38:23.408" v="3622"/>
          <ac:picMkLst>
            <pc:docMk/>
            <pc:sldMk cId="542851012" sldId="298"/>
            <ac:picMk id="19" creationId="{96DAE90C-4F5F-BFAA-D759-D0BD87385B8C}"/>
          </ac:picMkLst>
        </pc:picChg>
        <pc:picChg chg="mod">
          <ac:chgData name="Runde, Anne (Annie)" userId="60f02010-108e-4de9-86cc-4c89fe4bec0e" providerId="ADAL" clId="{6E1AABE6-CE12-4075-BD3C-3F322E47A94C}" dt="2022-12-09T19:38:23.408" v="3622"/>
          <ac:picMkLst>
            <pc:docMk/>
            <pc:sldMk cId="542851012" sldId="298"/>
            <ac:picMk id="20" creationId="{F212C727-FBEB-8A38-FA0E-EBF31B38A008}"/>
          </ac:picMkLst>
        </pc:picChg>
        <pc:picChg chg="mod">
          <ac:chgData name="Runde, Anne (Annie)" userId="60f02010-108e-4de9-86cc-4c89fe4bec0e" providerId="ADAL" clId="{6E1AABE6-CE12-4075-BD3C-3F322E47A94C}" dt="2022-12-09T19:38:23.408" v="3622"/>
          <ac:picMkLst>
            <pc:docMk/>
            <pc:sldMk cId="542851012" sldId="298"/>
            <ac:picMk id="21" creationId="{8F10E235-B9D8-B31C-34A2-8441AF11A640}"/>
          </ac:picMkLst>
        </pc:picChg>
        <pc:picChg chg="mod">
          <ac:chgData name="Runde, Anne (Annie)" userId="60f02010-108e-4de9-86cc-4c89fe4bec0e" providerId="ADAL" clId="{6E1AABE6-CE12-4075-BD3C-3F322E47A94C}" dt="2022-12-09T19:38:23.408" v="3622"/>
          <ac:picMkLst>
            <pc:docMk/>
            <pc:sldMk cId="542851012" sldId="298"/>
            <ac:picMk id="22" creationId="{ED063BAA-1FBE-B26B-69DF-07E3866FF9E9}"/>
          </ac:picMkLst>
        </pc:picChg>
        <pc:picChg chg="mod">
          <ac:chgData name="Runde, Anne (Annie)" userId="60f02010-108e-4de9-86cc-4c89fe4bec0e" providerId="ADAL" clId="{6E1AABE6-CE12-4075-BD3C-3F322E47A94C}" dt="2022-12-09T19:38:23.408" v="3622"/>
          <ac:picMkLst>
            <pc:docMk/>
            <pc:sldMk cId="542851012" sldId="298"/>
            <ac:picMk id="23" creationId="{C7787756-CF5B-3EAE-8D7C-31489C2C3BFF}"/>
          </ac:picMkLst>
        </pc:picChg>
        <pc:picChg chg="mod">
          <ac:chgData name="Runde, Anne (Annie)" userId="60f02010-108e-4de9-86cc-4c89fe4bec0e" providerId="ADAL" clId="{6E1AABE6-CE12-4075-BD3C-3F322E47A94C}" dt="2022-12-09T19:38:23.408" v="3622"/>
          <ac:picMkLst>
            <pc:docMk/>
            <pc:sldMk cId="542851012" sldId="298"/>
            <ac:picMk id="24" creationId="{4BD80847-73D1-1126-2BED-2ADBF2953FE0}"/>
          </ac:picMkLst>
        </pc:picChg>
        <pc:picChg chg="add del">
          <ac:chgData name="Runde, Anne (Annie)" userId="60f02010-108e-4de9-86cc-4c89fe4bec0e" providerId="ADAL" clId="{6E1AABE6-CE12-4075-BD3C-3F322E47A94C}" dt="2022-12-09T19:34:10.447" v="3565" actId="478"/>
          <ac:picMkLst>
            <pc:docMk/>
            <pc:sldMk cId="542851012" sldId="298"/>
            <ac:picMk id="187" creationId="{00000000-0000-0000-0000-000000000000}"/>
          </ac:picMkLst>
        </pc:picChg>
        <pc:cxnChg chg="del">
          <ac:chgData name="Runde, Anne (Annie)" userId="60f02010-108e-4de9-86cc-4c89fe4bec0e" providerId="ADAL" clId="{6E1AABE6-CE12-4075-BD3C-3F322E47A94C}" dt="2022-12-01T00:45:53.445" v="179" actId="478"/>
          <ac:cxnSpMkLst>
            <pc:docMk/>
            <pc:sldMk cId="542851012" sldId="298"/>
            <ac:cxnSpMk id="4" creationId="{ED563C75-BF28-196A-C611-F946F567B694}"/>
          </ac:cxnSpMkLst>
        </pc:cxnChg>
      </pc:sldChg>
      <pc:sldChg chg="addSp delSp modSp add mod">
        <pc:chgData name="Runde, Anne (Annie)" userId="60f02010-108e-4de9-86cc-4c89fe4bec0e" providerId="ADAL" clId="{6E1AABE6-CE12-4075-BD3C-3F322E47A94C}" dt="2022-12-16T01:45:21.983" v="11126" actId="13244"/>
        <pc:sldMkLst>
          <pc:docMk/>
          <pc:sldMk cId="2502376175" sldId="299"/>
        </pc:sldMkLst>
        <pc:spChg chg="del">
          <ac:chgData name="Runde, Anne (Annie)" userId="60f02010-108e-4de9-86cc-4c89fe4bec0e" providerId="ADAL" clId="{6E1AABE6-CE12-4075-BD3C-3F322E47A94C}" dt="2022-12-01T00:46:19.562" v="185" actId="478"/>
          <ac:spMkLst>
            <pc:docMk/>
            <pc:sldMk cId="2502376175" sldId="299"/>
            <ac:spMk id="2" creationId="{7BA1D654-DCEF-0DDC-953B-F36D235E1003}"/>
          </ac:spMkLst>
        </pc:spChg>
        <pc:spChg chg="add mod ord">
          <ac:chgData name="Runde, Anne (Annie)" userId="60f02010-108e-4de9-86cc-4c89fe4bec0e" providerId="ADAL" clId="{6E1AABE6-CE12-4075-BD3C-3F322E47A94C}" dt="2022-12-16T01:45:21.983" v="11126" actId="13244"/>
          <ac:spMkLst>
            <pc:docMk/>
            <pc:sldMk cId="2502376175" sldId="299"/>
            <ac:spMk id="2" creationId="{7F5BAA0E-CD1D-A6F5-D09E-2960B93E268B}"/>
          </ac:spMkLst>
        </pc:spChg>
        <pc:spChg chg="add del mod">
          <ac:chgData name="Runde, Anne (Annie)" userId="60f02010-108e-4de9-86cc-4c89fe4bec0e" providerId="ADAL" clId="{6E1AABE6-CE12-4075-BD3C-3F322E47A94C}" dt="2022-12-09T19:46:12.874" v="3918" actId="478"/>
          <ac:spMkLst>
            <pc:docMk/>
            <pc:sldMk cId="2502376175" sldId="299"/>
            <ac:spMk id="2" creationId="{F0DE3876-33CF-C992-F186-B371C5A58E48}"/>
          </ac:spMkLst>
        </pc:spChg>
        <pc:spChg chg="add mod">
          <ac:chgData name="Runde, Anne (Annie)" userId="60f02010-108e-4de9-86cc-4c89fe4bec0e" providerId="ADAL" clId="{6E1AABE6-CE12-4075-BD3C-3F322E47A94C}" dt="2022-12-09T19:44:11.541" v="3877" actId="1076"/>
          <ac:spMkLst>
            <pc:docMk/>
            <pc:sldMk cId="2502376175" sldId="299"/>
            <ac:spMk id="3" creationId="{0B67CAE4-7C3A-2626-B9A5-FFB2893DC93A}"/>
          </ac:spMkLst>
        </pc:spChg>
        <pc:spChg chg="add del mod">
          <ac:chgData name="Runde, Anne (Annie)" userId="60f02010-108e-4de9-86cc-4c89fe4bec0e" providerId="ADAL" clId="{6E1AABE6-CE12-4075-BD3C-3F322E47A94C}" dt="2022-12-15T01:53:22.188" v="10753" actId="21"/>
          <ac:spMkLst>
            <pc:docMk/>
            <pc:sldMk cId="2502376175" sldId="299"/>
            <ac:spMk id="4" creationId="{EBBC3072-FFB0-73E1-E1BD-F57EBEB119B6}"/>
          </ac:spMkLst>
        </pc:spChg>
        <pc:spChg chg="add del mod">
          <ac:chgData name="Runde, Anne (Annie)" userId="60f02010-108e-4de9-86cc-4c89fe4bec0e" providerId="ADAL" clId="{6E1AABE6-CE12-4075-BD3C-3F322E47A94C}" dt="2022-12-01T18:57:44.963" v="327"/>
          <ac:spMkLst>
            <pc:docMk/>
            <pc:sldMk cId="2502376175" sldId="299"/>
            <ac:spMk id="6" creationId="{9585276B-21B3-FD51-825B-1706EE87857E}"/>
          </ac:spMkLst>
        </pc:spChg>
        <pc:spChg chg="mod">
          <ac:chgData name="Runde, Anne (Annie)" userId="60f02010-108e-4de9-86cc-4c89fe4bec0e" providerId="ADAL" clId="{6E1AABE6-CE12-4075-BD3C-3F322E47A94C}" dt="2022-12-09T19:41:17.208" v="3679"/>
          <ac:spMkLst>
            <pc:docMk/>
            <pc:sldMk cId="2502376175" sldId="299"/>
            <ac:spMk id="12" creationId="{26B2ED84-5191-49B8-84B3-B1F8E18D00C1}"/>
          </ac:spMkLst>
        </pc:spChg>
        <pc:spChg chg="add del mod">
          <ac:chgData name="Runde, Anne (Annie)" userId="60f02010-108e-4de9-86cc-4c89fe4bec0e" providerId="ADAL" clId="{6E1AABE6-CE12-4075-BD3C-3F322E47A94C}" dt="2022-12-15T01:53:09.975" v="10751" actId="21"/>
          <ac:spMkLst>
            <pc:docMk/>
            <pc:sldMk cId="2502376175" sldId="299"/>
            <ac:spMk id="23" creationId="{64C84EB3-A9FF-48DE-9BA3-CC63BE1ACCB7}"/>
          </ac:spMkLst>
        </pc:spChg>
        <pc:spChg chg="add del mod ord">
          <ac:chgData name="Runde, Anne (Annie)" userId="60f02010-108e-4de9-86cc-4c89fe4bec0e" providerId="ADAL" clId="{6E1AABE6-CE12-4075-BD3C-3F322E47A94C}" dt="2022-12-15T18:03:15.525" v="10776" actId="478"/>
          <ac:spMkLst>
            <pc:docMk/>
            <pc:sldMk cId="2502376175" sldId="299"/>
            <ac:spMk id="24" creationId="{E362F55D-2E10-471E-3530-8024273CF2B3}"/>
          </ac:spMkLst>
        </pc:spChg>
        <pc:spChg chg="mod">
          <ac:chgData name="Runde, Anne (Annie)" userId="60f02010-108e-4de9-86cc-4c89fe4bec0e" providerId="ADAL" clId="{6E1AABE6-CE12-4075-BD3C-3F322E47A94C}" dt="2022-12-09T19:41:20.376" v="3680" actId="207"/>
          <ac:spMkLst>
            <pc:docMk/>
            <pc:sldMk cId="2502376175" sldId="299"/>
            <ac:spMk id="188" creationId="{00000000-0000-0000-0000-000000000000}"/>
          </ac:spMkLst>
        </pc:spChg>
        <pc:grpChg chg="add del mod ord">
          <ac:chgData name="Runde, Anne (Annie)" userId="60f02010-108e-4de9-86cc-4c89fe4bec0e" providerId="ADAL" clId="{6E1AABE6-CE12-4075-BD3C-3F322E47A94C}" dt="2022-12-09T19:38:19.959" v="3621" actId="478"/>
          <ac:grpSpMkLst>
            <pc:docMk/>
            <pc:sldMk cId="2502376175" sldId="299"/>
            <ac:grpSpMk id="5" creationId="{A0DEA6D4-8978-C7E0-A9F3-D037B2E6749A}"/>
          </ac:grpSpMkLst>
        </pc:grpChg>
        <pc:grpChg chg="add mod ord">
          <ac:chgData name="Runde, Anne (Annie)" userId="60f02010-108e-4de9-86cc-4c89fe4bec0e" providerId="ADAL" clId="{6E1AABE6-CE12-4075-BD3C-3F322E47A94C}" dt="2022-12-15T01:08:20.847" v="5830" actId="962"/>
          <ac:grpSpMkLst>
            <pc:docMk/>
            <pc:sldMk cId="2502376175" sldId="299"/>
            <ac:grpSpMk id="14" creationId="{C90AE3F5-87D4-C089-0845-293EE96D633A}"/>
          </ac:grpSpMkLst>
        </pc:grpChg>
        <pc:grpChg chg="mod">
          <ac:chgData name="Runde, Anne (Annie)" userId="60f02010-108e-4de9-86cc-4c89fe4bec0e" providerId="ADAL" clId="{6E1AABE6-CE12-4075-BD3C-3F322E47A94C}" dt="2022-12-09T19:38:12.189" v="3618"/>
          <ac:grpSpMkLst>
            <pc:docMk/>
            <pc:sldMk cId="2502376175" sldId="299"/>
            <ac:grpSpMk id="15" creationId="{99046AF1-3CD9-947D-C7DB-36E93FE000A3}"/>
          </ac:grpSpMkLst>
        </pc:grpChg>
        <pc:picChg chg="mod">
          <ac:chgData name="Runde, Anne (Annie)" userId="60f02010-108e-4de9-86cc-4c89fe4bec0e" providerId="ADAL" clId="{6E1AABE6-CE12-4075-BD3C-3F322E47A94C}" dt="2022-12-09T19:34:55.303" v="3577"/>
          <ac:picMkLst>
            <pc:docMk/>
            <pc:sldMk cId="2502376175" sldId="299"/>
            <ac:picMk id="6" creationId="{6F9C3779-06DE-3810-83E6-4ED587ACE263}"/>
          </ac:picMkLst>
        </pc:picChg>
        <pc:picChg chg="mod">
          <ac:chgData name="Runde, Anne (Annie)" userId="60f02010-108e-4de9-86cc-4c89fe4bec0e" providerId="ADAL" clId="{6E1AABE6-CE12-4075-BD3C-3F322E47A94C}" dt="2022-12-09T19:34:55.303" v="3577"/>
          <ac:picMkLst>
            <pc:docMk/>
            <pc:sldMk cId="2502376175" sldId="299"/>
            <ac:picMk id="7" creationId="{0E296794-B894-C53C-51F5-31B66B60EF78}"/>
          </ac:picMkLst>
        </pc:picChg>
        <pc:picChg chg="mod">
          <ac:chgData name="Runde, Anne (Annie)" userId="60f02010-108e-4de9-86cc-4c89fe4bec0e" providerId="ADAL" clId="{6E1AABE6-CE12-4075-BD3C-3F322E47A94C}" dt="2022-12-09T19:34:55.303" v="3577"/>
          <ac:picMkLst>
            <pc:docMk/>
            <pc:sldMk cId="2502376175" sldId="299"/>
            <ac:picMk id="8" creationId="{A95A6E08-F7E4-DA5B-C6B8-924211123118}"/>
          </ac:picMkLst>
        </pc:picChg>
        <pc:picChg chg="mod">
          <ac:chgData name="Runde, Anne (Annie)" userId="60f02010-108e-4de9-86cc-4c89fe4bec0e" providerId="ADAL" clId="{6E1AABE6-CE12-4075-BD3C-3F322E47A94C}" dt="2022-12-09T19:34:55.303" v="3577"/>
          <ac:picMkLst>
            <pc:docMk/>
            <pc:sldMk cId="2502376175" sldId="299"/>
            <ac:picMk id="9" creationId="{96B7A071-45E5-4D1E-E256-7189B5784C63}"/>
          </ac:picMkLst>
        </pc:picChg>
        <pc:picChg chg="mod ord">
          <ac:chgData name="Runde, Anne (Annie)" userId="60f02010-108e-4de9-86cc-4c89fe4bec0e" providerId="ADAL" clId="{6E1AABE6-CE12-4075-BD3C-3F322E47A94C}" dt="2022-12-09T19:35:38.447" v="3588" actId="167"/>
          <ac:picMkLst>
            <pc:docMk/>
            <pc:sldMk cId="2502376175" sldId="299"/>
            <ac:picMk id="10" creationId="{57886D57-8A3A-CBBC-5908-88D9863790CB}"/>
          </ac:picMkLst>
        </pc:picChg>
        <pc:picChg chg="mod">
          <ac:chgData name="Runde, Anne (Annie)" userId="60f02010-108e-4de9-86cc-4c89fe4bec0e" providerId="ADAL" clId="{6E1AABE6-CE12-4075-BD3C-3F322E47A94C}" dt="2022-12-09T19:38:12.189" v="3618"/>
          <ac:picMkLst>
            <pc:docMk/>
            <pc:sldMk cId="2502376175" sldId="299"/>
            <ac:picMk id="16" creationId="{BCD58E80-CAA4-F80D-BB2C-E6001D99AA1F}"/>
          </ac:picMkLst>
        </pc:picChg>
        <pc:picChg chg="mod">
          <ac:chgData name="Runde, Anne (Annie)" userId="60f02010-108e-4de9-86cc-4c89fe4bec0e" providerId="ADAL" clId="{6E1AABE6-CE12-4075-BD3C-3F322E47A94C}" dt="2022-12-09T19:38:12.189" v="3618"/>
          <ac:picMkLst>
            <pc:docMk/>
            <pc:sldMk cId="2502376175" sldId="299"/>
            <ac:picMk id="17" creationId="{0F0454D0-74FE-2F73-04F7-CD4FB11A077B}"/>
          </ac:picMkLst>
        </pc:picChg>
        <pc:picChg chg="mod">
          <ac:chgData name="Runde, Anne (Annie)" userId="60f02010-108e-4de9-86cc-4c89fe4bec0e" providerId="ADAL" clId="{6E1AABE6-CE12-4075-BD3C-3F322E47A94C}" dt="2022-12-09T19:38:12.189" v="3618"/>
          <ac:picMkLst>
            <pc:docMk/>
            <pc:sldMk cId="2502376175" sldId="299"/>
            <ac:picMk id="18" creationId="{8C42C77F-C00E-F4B7-46E5-0A4BFB13A036}"/>
          </ac:picMkLst>
        </pc:picChg>
        <pc:picChg chg="mod">
          <ac:chgData name="Runde, Anne (Annie)" userId="60f02010-108e-4de9-86cc-4c89fe4bec0e" providerId="ADAL" clId="{6E1AABE6-CE12-4075-BD3C-3F322E47A94C}" dt="2022-12-09T19:38:12.189" v="3618"/>
          <ac:picMkLst>
            <pc:docMk/>
            <pc:sldMk cId="2502376175" sldId="299"/>
            <ac:picMk id="19" creationId="{FCD58D1E-688C-DF22-1FCB-7006A94D3E14}"/>
          </ac:picMkLst>
        </pc:picChg>
        <pc:picChg chg="mod">
          <ac:chgData name="Runde, Anne (Annie)" userId="60f02010-108e-4de9-86cc-4c89fe4bec0e" providerId="ADAL" clId="{6E1AABE6-CE12-4075-BD3C-3F322E47A94C}" dt="2022-12-09T19:38:12.189" v="3618"/>
          <ac:picMkLst>
            <pc:docMk/>
            <pc:sldMk cId="2502376175" sldId="299"/>
            <ac:picMk id="20" creationId="{E4B6B080-F6F4-A0FC-5226-69025BAE46AE}"/>
          </ac:picMkLst>
        </pc:picChg>
        <pc:picChg chg="mod">
          <ac:chgData name="Runde, Anne (Annie)" userId="60f02010-108e-4de9-86cc-4c89fe4bec0e" providerId="ADAL" clId="{6E1AABE6-CE12-4075-BD3C-3F322E47A94C}" dt="2022-12-09T19:38:12.189" v="3618"/>
          <ac:picMkLst>
            <pc:docMk/>
            <pc:sldMk cId="2502376175" sldId="299"/>
            <ac:picMk id="21" creationId="{38747947-893F-8E85-CFA5-27E9A4E14FD8}"/>
          </ac:picMkLst>
        </pc:picChg>
        <pc:picChg chg="del mod">
          <ac:chgData name="Runde, Anne (Annie)" userId="60f02010-108e-4de9-86cc-4c89fe4bec0e" providerId="ADAL" clId="{6E1AABE6-CE12-4075-BD3C-3F322E47A94C}" dt="2022-12-09T19:34:49.437" v="3576" actId="478"/>
          <ac:picMkLst>
            <pc:docMk/>
            <pc:sldMk cId="2502376175" sldId="299"/>
            <ac:picMk id="187" creationId="{00000000-0000-0000-0000-000000000000}"/>
          </ac:picMkLst>
        </pc:picChg>
        <pc:cxnChg chg="add del mod">
          <ac:chgData name="Runde, Anne (Annie)" userId="60f02010-108e-4de9-86cc-4c89fe4bec0e" providerId="ADAL" clId="{6E1AABE6-CE12-4075-BD3C-3F322E47A94C}" dt="2022-12-09T19:35:47.628" v="3590" actId="478"/>
          <ac:cxnSpMkLst>
            <pc:docMk/>
            <pc:sldMk cId="2502376175" sldId="299"/>
            <ac:cxnSpMk id="4" creationId="{05146A7E-B2CE-2714-5C96-3942CB293D49}"/>
          </ac:cxnSpMkLst>
        </pc:cxnChg>
        <pc:cxnChg chg="add mod">
          <ac:chgData name="Runde, Anne (Annie)" userId="60f02010-108e-4de9-86cc-4c89fe4bec0e" providerId="ADAL" clId="{6E1AABE6-CE12-4075-BD3C-3F322E47A94C}" dt="2022-12-09T19:44:14.633" v="3878" actId="1076"/>
          <ac:cxnSpMkLst>
            <pc:docMk/>
            <pc:sldMk cId="2502376175" sldId="299"/>
            <ac:cxnSpMk id="11" creationId="{E5629086-7653-1768-17FA-462248297E63}"/>
          </ac:cxnSpMkLst>
        </pc:cxnChg>
      </pc:sldChg>
      <pc:sldChg chg="addSp delSp modSp add mod">
        <pc:chgData name="Runde, Anne (Annie)" userId="60f02010-108e-4de9-86cc-4c89fe4bec0e" providerId="ADAL" clId="{6E1AABE6-CE12-4075-BD3C-3F322E47A94C}" dt="2022-12-16T01:46:37.909" v="11133" actId="1076"/>
        <pc:sldMkLst>
          <pc:docMk/>
          <pc:sldMk cId="558615880" sldId="300"/>
        </pc:sldMkLst>
        <pc:spChg chg="add del mod">
          <ac:chgData name="Runde, Anne (Annie)" userId="60f02010-108e-4de9-86cc-4c89fe4bec0e" providerId="ADAL" clId="{6E1AABE6-CE12-4075-BD3C-3F322E47A94C}" dt="2022-12-01T00:47:05.894" v="194" actId="478"/>
          <ac:spMkLst>
            <pc:docMk/>
            <pc:sldMk cId="558615880" sldId="300"/>
            <ac:spMk id="2" creationId="{3997B490-736F-7353-9049-59E3D0738A3D}"/>
          </ac:spMkLst>
        </pc:spChg>
        <pc:spChg chg="add del">
          <ac:chgData name="Runde, Anne (Annie)" userId="60f02010-108e-4de9-86cc-4c89fe4bec0e" providerId="ADAL" clId="{6E1AABE6-CE12-4075-BD3C-3F322E47A94C}" dt="2022-12-01T00:47:07.833" v="195" actId="478"/>
          <ac:spMkLst>
            <pc:docMk/>
            <pc:sldMk cId="558615880" sldId="300"/>
            <ac:spMk id="3" creationId="{0B67CAE4-7C3A-2626-B9A5-FFB2893DC93A}"/>
          </ac:spMkLst>
        </pc:spChg>
        <pc:spChg chg="mod">
          <ac:chgData name="Runde, Anne (Annie)" userId="60f02010-108e-4de9-86cc-4c89fe4bec0e" providerId="ADAL" clId="{6E1AABE6-CE12-4075-BD3C-3F322E47A94C}" dt="2022-12-09T19:44:52.271" v="3886" actId="403"/>
          <ac:spMkLst>
            <pc:docMk/>
            <pc:sldMk cId="558615880" sldId="300"/>
            <ac:spMk id="6" creationId="{9585276B-21B3-FD51-825B-1706EE87857E}"/>
          </ac:spMkLst>
        </pc:spChg>
        <pc:spChg chg="add del mod ord">
          <ac:chgData name="Runde, Anne (Annie)" userId="60f02010-108e-4de9-86cc-4c89fe4bec0e" providerId="ADAL" clId="{6E1AABE6-CE12-4075-BD3C-3F322E47A94C}" dt="2022-12-16T01:46:32.883" v="11132" actId="478"/>
          <ac:spMkLst>
            <pc:docMk/>
            <pc:sldMk cId="558615880" sldId="300"/>
            <ac:spMk id="7" creationId="{CFA53DD8-C078-A774-2B6E-3D98507FBB13}"/>
          </ac:spMkLst>
        </pc:spChg>
        <pc:spChg chg="add mod">
          <ac:chgData name="Runde, Anne (Annie)" userId="60f02010-108e-4de9-86cc-4c89fe4bec0e" providerId="ADAL" clId="{6E1AABE6-CE12-4075-BD3C-3F322E47A94C}" dt="2022-12-16T01:46:37.909" v="11133" actId="1076"/>
          <ac:spMkLst>
            <pc:docMk/>
            <pc:sldMk cId="558615880" sldId="300"/>
            <ac:spMk id="8" creationId="{4466E593-F8C6-E516-D0F2-BA1460CE3920}"/>
          </ac:spMkLst>
        </pc:spChg>
        <pc:spChg chg="mod ord">
          <ac:chgData name="Runde, Anne (Annie)" userId="60f02010-108e-4de9-86cc-4c89fe4bec0e" providerId="ADAL" clId="{6E1AABE6-CE12-4075-BD3C-3F322E47A94C}" dt="2022-12-16T01:45:33.188" v="11128" actId="13244"/>
          <ac:spMkLst>
            <pc:docMk/>
            <pc:sldMk cId="558615880" sldId="300"/>
            <ac:spMk id="12" creationId="{26B2ED84-5191-49B8-84B3-B1F8E18D00C1}"/>
          </ac:spMkLst>
        </pc:spChg>
        <pc:spChg chg="mod">
          <ac:chgData name="Runde, Anne (Annie)" userId="60f02010-108e-4de9-86cc-4c89fe4bec0e" providerId="ADAL" clId="{6E1AABE6-CE12-4075-BD3C-3F322E47A94C}" dt="2022-12-09T19:41:25.680" v="3681" actId="207"/>
          <ac:spMkLst>
            <pc:docMk/>
            <pc:sldMk cId="558615880" sldId="300"/>
            <ac:spMk id="188" creationId="{00000000-0000-0000-0000-000000000000}"/>
          </ac:spMkLst>
        </pc:spChg>
        <pc:grpChg chg="add mod">
          <ac:chgData name="Runde, Anne (Annie)" userId="60f02010-108e-4de9-86cc-4c89fe4bec0e" providerId="ADAL" clId="{6E1AABE6-CE12-4075-BD3C-3F322E47A94C}" dt="2022-12-09T19:38:00.434" v="3615" actId="164"/>
          <ac:grpSpMkLst>
            <pc:docMk/>
            <pc:sldMk cId="558615880" sldId="300"/>
            <ac:grpSpMk id="2" creationId="{F402DC0E-3897-E65D-4BEA-6EF4E5D92075}"/>
          </ac:grpSpMkLst>
        </pc:grpChg>
        <pc:grpChg chg="add mod">
          <ac:chgData name="Runde, Anne (Annie)" userId="60f02010-108e-4de9-86cc-4c89fe4bec0e" providerId="ADAL" clId="{6E1AABE6-CE12-4075-BD3C-3F322E47A94C}" dt="2022-12-15T01:08:26.847" v="5832" actId="962"/>
          <ac:grpSpMkLst>
            <pc:docMk/>
            <pc:sldMk cId="558615880" sldId="300"/>
            <ac:grpSpMk id="14" creationId="{C7F33113-7281-73F7-37CE-3DE717F27149}"/>
          </ac:grpSpMkLst>
        </pc:grpChg>
        <pc:grpChg chg="add del mod">
          <ac:chgData name="Runde, Anne (Annie)" userId="60f02010-108e-4de9-86cc-4c89fe4bec0e" providerId="ADAL" clId="{6E1AABE6-CE12-4075-BD3C-3F322E47A94C}" dt="2022-12-09T19:38:07.563" v="3617"/>
          <ac:grpSpMkLst>
            <pc:docMk/>
            <pc:sldMk cId="558615880" sldId="300"/>
            <ac:grpSpMk id="15" creationId="{FC7E3167-4CEB-C884-83FF-BD7454631F15}"/>
          </ac:grpSpMkLst>
        </pc:grpChg>
        <pc:picChg chg="mod">
          <ac:chgData name="Runde, Anne (Annie)" userId="60f02010-108e-4de9-86cc-4c89fe4bec0e" providerId="ADAL" clId="{6E1AABE6-CE12-4075-BD3C-3F322E47A94C}" dt="2022-12-09T19:36:04.468" v="3594"/>
          <ac:picMkLst>
            <pc:docMk/>
            <pc:sldMk cId="558615880" sldId="300"/>
            <ac:picMk id="3" creationId="{20507C98-7AD1-14D2-1A63-B840F1F4E513}"/>
          </ac:picMkLst>
        </pc:picChg>
        <pc:picChg chg="mod">
          <ac:chgData name="Runde, Anne (Annie)" userId="60f02010-108e-4de9-86cc-4c89fe4bec0e" providerId="ADAL" clId="{6E1AABE6-CE12-4075-BD3C-3F322E47A94C}" dt="2022-12-09T19:36:04.468" v="3594"/>
          <ac:picMkLst>
            <pc:docMk/>
            <pc:sldMk cId="558615880" sldId="300"/>
            <ac:picMk id="4" creationId="{497EF751-576E-C25D-9177-3C98CD3F29FB}"/>
          </ac:picMkLst>
        </pc:picChg>
        <pc:picChg chg="mod">
          <ac:chgData name="Runde, Anne (Annie)" userId="60f02010-108e-4de9-86cc-4c89fe4bec0e" providerId="ADAL" clId="{6E1AABE6-CE12-4075-BD3C-3F322E47A94C}" dt="2022-12-09T19:36:04.468" v="3594"/>
          <ac:picMkLst>
            <pc:docMk/>
            <pc:sldMk cId="558615880" sldId="300"/>
            <ac:picMk id="5" creationId="{A26CB3D4-867F-7C78-F121-C7620A450099}"/>
          </ac:picMkLst>
        </pc:picChg>
        <pc:picChg chg="mod">
          <ac:chgData name="Runde, Anne (Annie)" userId="60f02010-108e-4de9-86cc-4c89fe4bec0e" providerId="ADAL" clId="{6E1AABE6-CE12-4075-BD3C-3F322E47A94C}" dt="2022-12-09T19:36:04.468" v="3594"/>
          <ac:picMkLst>
            <pc:docMk/>
            <pc:sldMk cId="558615880" sldId="300"/>
            <ac:picMk id="9" creationId="{6F1FA618-EE73-310E-EE74-0C1504139844}"/>
          </ac:picMkLst>
        </pc:picChg>
        <pc:picChg chg="mod">
          <ac:chgData name="Runde, Anne (Annie)" userId="60f02010-108e-4de9-86cc-4c89fe4bec0e" providerId="ADAL" clId="{6E1AABE6-CE12-4075-BD3C-3F322E47A94C}" dt="2022-12-09T19:36:04.468" v="3594"/>
          <ac:picMkLst>
            <pc:docMk/>
            <pc:sldMk cId="558615880" sldId="300"/>
            <ac:picMk id="10" creationId="{D348B891-72C9-0232-03EB-4F1A7834C785}"/>
          </ac:picMkLst>
        </pc:picChg>
        <pc:picChg chg="add mod">
          <ac:chgData name="Runde, Anne (Annie)" userId="60f02010-108e-4de9-86cc-4c89fe4bec0e" providerId="ADAL" clId="{6E1AABE6-CE12-4075-BD3C-3F322E47A94C}" dt="2022-12-09T19:38:00.434" v="3615" actId="164"/>
          <ac:picMkLst>
            <pc:docMk/>
            <pc:sldMk cId="558615880" sldId="300"/>
            <ac:picMk id="13" creationId="{F019B0D5-BFFC-A3F1-AA86-A820237BFD31}"/>
          </ac:picMkLst>
        </pc:picChg>
        <pc:picChg chg="mod">
          <ac:chgData name="Runde, Anne (Annie)" userId="60f02010-108e-4de9-86cc-4c89fe4bec0e" providerId="ADAL" clId="{6E1AABE6-CE12-4075-BD3C-3F322E47A94C}" dt="2022-12-09T19:38:04.412" v="3616"/>
          <ac:picMkLst>
            <pc:docMk/>
            <pc:sldMk cId="558615880" sldId="300"/>
            <ac:picMk id="16" creationId="{331708BA-F186-3143-20D4-EAAED5814906}"/>
          </ac:picMkLst>
        </pc:picChg>
        <pc:picChg chg="mod">
          <ac:chgData name="Runde, Anne (Annie)" userId="60f02010-108e-4de9-86cc-4c89fe4bec0e" providerId="ADAL" clId="{6E1AABE6-CE12-4075-BD3C-3F322E47A94C}" dt="2022-12-09T19:38:04.412" v="3616"/>
          <ac:picMkLst>
            <pc:docMk/>
            <pc:sldMk cId="558615880" sldId="300"/>
            <ac:picMk id="17" creationId="{0FA05FAC-A260-5B63-D875-38CFDB11790D}"/>
          </ac:picMkLst>
        </pc:picChg>
        <pc:picChg chg="mod">
          <ac:chgData name="Runde, Anne (Annie)" userId="60f02010-108e-4de9-86cc-4c89fe4bec0e" providerId="ADAL" clId="{6E1AABE6-CE12-4075-BD3C-3F322E47A94C}" dt="2022-12-09T19:38:04.412" v="3616"/>
          <ac:picMkLst>
            <pc:docMk/>
            <pc:sldMk cId="558615880" sldId="300"/>
            <ac:picMk id="18" creationId="{12B46630-FDEB-7531-A7B0-0C7C95B05301}"/>
          </ac:picMkLst>
        </pc:picChg>
        <pc:picChg chg="mod">
          <ac:chgData name="Runde, Anne (Annie)" userId="60f02010-108e-4de9-86cc-4c89fe4bec0e" providerId="ADAL" clId="{6E1AABE6-CE12-4075-BD3C-3F322E47A94C}" dt="2022-12-09T19:38:04.412" v="3616"/>
          <ac:picMkLst>
            <pc:docMk/>
            <pc:sldMk cId="558615880" sldId="300"/>
            <ac:picMk id="19" creationId="{A8180E17-A2CD-9DCE-0C43-0DF0C78059C7}"/>
          </ac:picMkLst>
        </pc:picChg>
        <pc:picChg chg="mod">
          <ac:chgData name="Runde, Anne (Annie)" userId="60f02010-108e-4de9-86cc-4c89fe4bec0e" providerId="ADAL" clId="{6E1AABE6-CE12-4075-BD3C-3F322E47A94C}" dt="2022-12-09T19:38:04.412" v="3616"/>
          <ac:picMkLst>
            <pc:docMk/>
            <pc:sldMk cId="558615880" sldId="300"/>
            <ac:picMk id="20" creationId="{CC4639FA-1D16-A42A-9F7C-346216BCC8B7}"/>
          </ac:picMkLst>
        </pc:picChg>
        <pc:picChg chg="del">
          <ac:chgData name="Runde, Anne (Annie)" userId="60f02010-108e-4de9-86cc-4c89fe4bec0e" providerId="ADAL" clId="{6E1AABE6-CE12-4075-BD3C-3F322E47A94C}" dt="2022-12-09T19:35:54.795" v="3592" actId="478"/>
          <ac:picMkLst>
            <pc:docMk/>
            <pc:sldMk cId="558615880" sldId="300"/>
            <ac:picMk id="187" creationId="{00000000-0000-0000-0000-000000000000}"/>
          </ac:picMkLst>
        </pc:picChg>
        <pc:cxnChg chg="add del">
          <ac:chgData name="Runde, Anne (Annie)" userId="60f02010-108e-4de9-86cc-4c89fe4bec0e" providerId="ADAL" clId="{6E1AABE6-CE12-4075-BD3C-3F322E47A94C}" dt="2022-12-01T00:47:09.847" v="197" actId="478"/>
          <ac:cxnSpMkLst>
            <pc:docMk/>
            <pc:sldMk cId="558615880" sldId="300"/>
            <ac:cxnSpMk id="4" creationId="{05146A7E-B2CE-2714-5C96-3942CB293D49}"/>
          </ac:cxnSpMkLst>
        </pc:cxnChg>
        <pc:cxnChg chg="add del mod">
          <ac:chgData name="Runde, Anne (Annie)" userId="60f02010-108e-4de9-86cc-4c89fe4bec0e" providerId="ADAL" clId="{6E1AABE6-CE12-4075-BD3C-3F322E47A94C}" dt="2022-12-01T00:47:09.159" v="196" actId="478"/>
          <ac:cxnSpMkLst>
            <pc:docMk/>
            <pc:sldMk cId="558615880" sldId="300"/>
            <ac:cxnSpMk id="5" creationId="{EE7D9945-6342-D1DD-8DB8-E0C675EAD149}"/>
          </ac:cxnSpMkLst>
        </pc:cxnChg>
        <pc:cxnChg chg="add del mod">
          <ac:chgData name="Runde, Anne (Annie)" userId="60f02010-108e-4de9-86cc-4c89fe4bec0e" providerId="ADAL" clId="{6E1AABE6-CE12-4075-BD3C-3F322E47A94C}" dt="2022-12-09T19:36:19.257" v="3599" actId="478"/>
          <ac:cxnSpMkLst>
            <pc:docMk/>
            <pc:sldMk cId="558615880" sldId="300"/>
            <ac:cxnSpMk id="8" creationId="{D6B60ABC-9998-0BB0-1E8E-ADD1C96A0F69}"/>
          </ac:cxnSpMkLst>
        </pc:cxnChg>
        <pc:cxnChg chg="add mod">
          <ac:chgData name="Runde, Anne (Annie)" userId="60f02010-108e-4de9-86cc-4c89fe4bec0e" providerId="ADAL" clId="{6E1AABE6-CE12-4075-BD3C-3F322E47A94C}" dt="2022-12-09T19:44:29.665" v="3882" actId="14100"/>
          <ac:cxnSpMkLst>
            <pc:docMk/>
            <pc:sldMk cId="558615880" sldId="300"/>
            <ac:cxnSpMk id="21" creationId="{E6309373-71D6-FA29-16F5-382936304C4F}"/>
          </ac:cxnSpMkLst>
        </pc:cxnChg>
      </pc:sldChg>
      <pc:sldChg chg="new del">
        <pc:chgData name="Runde, Anne (Annie)" userId="60f02010-108e-4de9-86cc-4c89fe4bec0e" providerId="ADAL" clId="{6E1AABE6-CE12-4075-BD3C-3F322E47A94C}" dt="2022-12-15T01:44:50.377" v="10621" actId="2696"/>
        <pc:sldMkLst>
          <pc:docMk/>
          <pc:sldMk cId="468622434" sldId="301"/>
        </pc:sldMkLst>
      </pc:sldChg>
      <pc:sldChg chg="addSp delSp modSp new mod">
        <pc:chgData name="Runde, Anne (Annie)" userId="60f02010-108e-4de9-86cc-4c89fe4bec0e" providerId="ADAL" clId="{6E1AABE6-CE12-4075-BD3C-3F322E47A94C}" dt="2022-12-15T01:52:33.195" v="10749" actId="404"/>
        <pc:sldMkLst>
          <pc:docMk/>
          <pc:sldMk cId="3527143930" sldId="301"/>
        </pc:sldMkLst>
        <pc:spChg chg="mod">
          <ac:chgData name="Runde, Anne (Annie)" userId="60f02010-108e-4de9-86cc-4c89fe4bec0e" providerId="ADAL" clId="{6E1AABE6-CE12-4075-BD3C-3F322E47A94C}" dt="2022-12-15T01:52:33.195" v="10749" actId="404"/>
          <ac:spMkLst>
            <pc:docMk/>
            <pc:sldMk cId="3527143930" sldId="301"/>
            <ac:spMk id="2" creationId="{453C0A41-244A-0A0A-E3D3-62E48C34A603}"/>
          </ac:spMkLst>
        </pc:spChg>
        <pc:spChg chg="add mod">
          <ac:chgData name="Runde, Anne (Annie)" userId="60f02010-108e-4de9-86cc-4c89fe4bec0e" providerId="ADAL" clId="{6E1AABE6-CE12-4075-BD3C-3F322E47A94C}" dt="2022-12-15T01:46:15.121" v="10674"/>
          <ac:spMkLst>
            <pc:docMk/>
            <pc:sldMk cId="3527143930" sldId="301"/>
            <ac:spMk id="11" creationId="{FDB32060-6BCA-9203-F062-C7B0C40DA060}"/>
          </ac:spMkLst>
        </pc:spChg>
        <pc:spChg chg="mod">
          <ac:chgData name="Runde, Anne (Annie)" userId="60f02010-108e-4de9-86cc-4c89fe4bec0e" providerId="ADAL" clId="{6E1AABE6-CE12-4075-BD3C-3F322E47A94C}" dt="2022-12-15T01:46:15.121" v="10674"/>
          <ac:spMkLst>
            <pc:docMk/>
            <pc:sldMk cId="3527143930" sldId="301"/>
            <ac:spMk id="17" creationId="{F9A66410-C6A9-880B-B84D-223FFA9B4D09}"/>
          </ac:spMkLst>
        </pc:spChg>
        <pc:spChg chg="add del mod">
          <ac:chgData name="Runde, Anne (Annie)" userId="60f02010-108e-4de9-86cc-4c89fe4bec0e" providerId="ADAL" clId="{6E1AABE6-CE12-4075-BD3C-3F322E47A94C}" dt="2022-12-15T01:52:28.003" v="10746" actId="478"/>
          <ac:spMkLst>
            <pc:docMk/>
            <pc:sldMk cId="3527143930" sldId="301"/>
            <ac:spMk id="18" creationId="{36404458-5C87-BAF4-C56C-1B0A979B3CE5}"/>
          </ac:spMkLst>
        </pc:spChg>
        <pc:spChg chg="add del mod">
          <ac:chgData name="Runde, Anne (Annie)" userId="60f02010-108e-4de9-86cc-4c89fe4bec0e" providerId="ADAL" clId="{6E1AABE6-CE12-4075-BD3C-3F322E47A94C}" dt="2022-12-15T01:52:25.900" v="10745"/>
          <ac:spMkLst>
            <pc:docMk/>
            <pc:sldMk cId="3527143930" sldId="301"/>
            <ac:spMk id="19" creationId="{522873C8-B887-2175-D4B1-6E624B9FA332}"/>
          </ac:spMkLst>
        </pc:spChg>
        <pc:spChg chg="add mod">
          <ac:chgData name="Runde, Anne (Annie)" userId="60f02010-108e-4de9-86cc-4c89fe4bec0e" providerId="ADAL" clId="{6E1AABE6-CE12-4075-BD3C-3F322E47A94C}" dt="2022-12-15T01:52:30.148" v="10747" actId="1076"/>
          <ac:spMkLst>
            <pc:docMk/>
            <pc:sldMk cId="3527143930" sldId="301"/>
            <ac:spMk id="20" creationId="{F94FE752-012A-BF4F-4CE5-F43466182BDC}"/>
          </ac:spMkLst>
        </pc:spChg>
        <pc:grpChg chg="add mod">
          <ac:chgData name="Runde, Anne (Annie)" userId="60f02010-108e-4de9-86cc-4c89fe4bec0e" providerId="ADAL" clId="{6E1AABE6-CE12-4075-BD3C-3F322E47A94C}" dt="2022-12-15T01:46:15.121" v="10674"/>
          <ac:grpSpMkLst>
            <pc:docMk/>
            <pc:sldMk cId="3527143930" sldId="301"/>
            <ac:grpSpMk id="3" creationId="{D2977DF3-AFF9-F3B4-34EF-9E8A7E94016C}"/>
          </ac:grpSpMkLst>
        </pc:grpChg>
        <pc:grpChg chg="mod">
          <ac:chgData name="Runde, Anne (Annie)" userId="60f02010-108e-4de9-86cc-4c89fe4bec0e" providerId="ADAL" clId="{6E1AABE6-CE12-4075-BD3C-3F322E47A94C}" dt="2022-12-15T01:46:15.121" v="10674"/>
          <ac:grpSpMkLst>
            <pc:docMk/>
            <pc:sldMk cId="3527143930" sldId="301"/>
            <ac:grpSpMk id="4" creationId="{D3E6C344-153E-36FC-33E3-D10E8A4D9B52}"/>
          </ac:grpSpMkLst>
        </pc:grpChg>
        <pc:grpChg chg="add mod">
          <ac:chgData name="Runde, Anne (Annie)" userId="60f02010-108e-4de9-86cc-4c89fe4bec0e" providerId="ADAL" clId="{6E1AABE6-CE12-4075-BD3C-3F322E47A94C}" dt="2022-12-15T01:46:15.121" v="10674"/>
          <ac:grpSpMkLst>
            <pc:docMk/>
            <pc:sldMk cId="3527143930" sldId="301"/>
            <ac:grpSpMk id="12" creationId="{E848F997-FFCE-DAD7-9625-4DFE0F8D5B87}"/>
          </ac:grpSpMkLst>
        </pc:grpChg>
        <pc:grpChg chg="mod">
          <ac:chgData name="Runde, Anne (Annie)" userId="60f02010-108e-4de9-86cc-4c89fe4bec0e" providerId="ADAL" clId="{6E1AABE6-CE12-4075-BD3C-3F322E47A94C}" dt="2022-12-15T01:46:15.121" v="10674"/>
          <ac:grpSpMkLst>
            <pc:docMk/>
            <pc:sldMk cId="3527143930" sldId="301"/>
            <ac:grpSpMk id="13" creationId="{A520ABE5-5AA0-8412-744C-E45B2372D12C}"/>
          </ac:grpSpMkLst>
        </pc:grpChg>
        <pc:picChg chg="mod">
          <ac:chgData name="Runde, Anne (Annie)" userId="60f02010-108e-4de9-86cc-4c89fe4bec0e" providerId="ADAL" clId="{6E1AABE6-CE12-4075-BD3C-3F322E47A94C}" dt="2022-12-15T01:46:15.121" v="10674"/>
          <ac:picMkLst>
            <pc:docMk/>
            <pc:sldMk cId="3527143930" sldId="301"/>
            <ac:picMk id="5" creationId="{03700B3E-859B-5BE6-248B-1006BB683981}"/>
          </ac:picMkLst>
        </pc:picChg>
        <pc:picChg chg="mod">
          <ac:chgData name="Runde, Anne (Annie)" userId="60f02010-108e-4de9-86cc-4c89fe4bec0e" providerId="ADAL" clId="{6E1AABE6-CE12-4075-BD3C-3F322E47A94C}" dt="2022-12-15T01:46:15.121" v="10674"/>
          <ac:picMkLst>
            <pc:docMk/>
            <pc:sldMk cId="3527143930" sldId="301"/>
            <ac:picMk id="6" creationId="{9E592930-6282-17C9-399A-E4A6B6FA186F}"/>
          </ac:picMkLst>
        </pc:picChg>
        <pc:picChg chg="mod">
          <ac:chgData name="Runde, Anne (Annie)" userId="60f02010-108e-4de9-86cc-4c89fe4bec0e" providerId="ADAL" clId="{6E1AABE6-CE12-4075-BD3C-3F322E47A94C}" dt="2022-12-15T01:46:15.121" v="10674"/>
          <ac:picMkLst>
            <pc:docMk/>
            <pc:sldMk cId="3527143930" sldId="301"/>
            <ac:picMk id="7" creationId="{CF8441FB-9B0F-5139-DD78-A1836F172AC2}"/>
          </ac:picMkLst>
        </pc:picChg>
        <pc:picChg chg="mod">
          <ac:chgData name="Runde, Anne (Annie)" userId="60f02010-108e-4de9-86cc-4c89fe4bec0e" providerId="ADAL" clId="{6E1AABE6-CE12-4075-BD3C-3F322E47A94C}" dt="2022-12-15T01:46:15.121" v="10674"/>
          <ac:picMkLst>
            <pc:docMk/>
            <pc:sldMk cId="3527143930" sldId="301"/>
            <ac:picMk id="8" creationId="{E4029820-CF7A-D1C5-F640-5E1E782C8DE1}"/>
          </ac:picMkLst>
        </pc:picChg>
        <pc:picChg chg="mod">
          <ac:chgData name="Runde, Anne (Annie)" userId="60f02010-108e-4de9-86cc-4c89fe4bec0e" providerId="ADAL" clId="{6E1AABE6-CE12-4075-BD3C-3F322E47A94C}" dt="2022-12-15T01:46:15.121" v="10674"/>
          <ac:picMkLst>
            <pc:docMk/>
            <pc:sldMk cId="3527143930" sldId="301"/>
            <ac:picMk id="9" creationId="{574AB9FD-8E4B-0165-464C-5C60F08F3956}"/>
          </ac:picMkLst>
        </pc:picChg>
        <pc:picChg chg="mod">
          <ac:chgData name="Runde, Anne (Annie)" userId="60f02010-108e-4de9-86cc-4c89fe4bec0e" providerId="ADAL" clId="{6E1AABE6-CE12-4075-BD3C-3F322E47A94C}" dt="2022-12-15T01:46:15.121" v="10674"/>
          <ac:picMkLst>
            <pc:docMk/>
            <pc:sldMk cId="3527143930" sldId="301"/>
            <ac:picMk id="10" creationId="{1EAB3723-C70C-DD37-AE54-221C7797DFD2}"/>
          </ac:picMkLst>
        </pc:picChg>
        <pc:picChg chg="mod">
          <ac:chgData name="Runde, Anne (Annie)" userId="60f02010-108e-4de9-86cc-4c89fe4bec0e" providerId="ADAL" clId="{6E1AABE6-CE12-4075-BD3C-3F322E47A94C}" dt="2022-12-15T01:46:15.121" v="10674"/>
          <ac:picMkLst>
            <pc:docMk/>
            <pc:sldMk cId="3527143930" sldId="301"/>
            <ac:picMk id="14" creationId="{83B73964-D44C-45E4-646D-FFD549312522}"/>
          </ac:picMkLst>
        </pc:picChg>
        <pc:picChg chg="mod">
          <ac:chgData name="Runde, Anne (Annie)" userId="60f02010-108e-4de9-86cc-4c89fe4bec0e" providerId="ADAL" clId="{6E1AABE6-CE12-4075-BD3C-3F322E47A94C}" dt="2022-12-15T01:46:15.121" v="10674"/>
          <ac:picMkLst>
            <pc:docMk/>
            <pc:sldMk cId="3527143930" sldId="301"/>
            <ac:picMk id="15" creationId="{F3D2CA82-D877-4EFA-8FA4-7C5BB035CCAE}"/>
          </ac:picMkLst>
        </pc:picChg>
        <pc:picChg chg="mod">
          <ac:chgData name="Runde, Anne (Annie)" userId="60f02010-108e-4de9-86cc-4c89fe4bec0e" providerId="ADAL" clId="{6E1AABE6-CE12-4075-BD3C-3F322E47A94C}" dt="2022-12-15T01:46:15.121" v="10674"/>
          <ac:picMkLst>
            <pc:docMk/>
            <pc:sldMk cId="3527143930" sldId="301"/>
            <ac:picMk id="16" creationId="{3E01FF56-EE54-0CB2-84A6-CDC5FE0FCA7F}"/>
          </ac:picMkLst>
        </pc:picChg>
      </pc:sldChg>
      <pc:sldChg chg="delSp new add del">
        <pc:chgData name="Runde, Anne (Annie)" userId="60f02010-108e-4de9-86cc-4c89fe4bec0e" providerId="ADAL" clId="{6E1AABE6-CE12-4075-BD3C-3F322E47A94C}" dt="2022-12-15T18:02:56.423" v="10770" actId="2696"/>
        <pc:sldMkLst>
          <pc:docMk/>
          <pc:sldMk cId="90977772" sldId="302"/>
        </pc:sldMkLst>
        <pc:spChg chg="del">
          <ac:chgData name="Runde, Anne (Annie)" userId="60f02010-108e-4de9-86cc-4c89fe4bec0e" providerId="ADAL" clId="{6E1AABE6-CE12-4075-BD3C-3F322E47A94C}" dt="2022-12-15T18:01:48.816" v="10757" actId="21"/>
          <ac:spMkLst>
            <pc:docMk/>
            <pc:sldMk cId="90977772" sldId="302"/>
            <ac:spMk id="2" creationId="{59A69DD8-9F31-E69D-54CD-41795C96F03E}"/>
          </ac:spMkLst>
        </pc:spChg>
      </pc:sldChg>
      <pc:sldChg chg="new del">
        <pc:chgData name="Runde, Anne (Annie)" userId="60f02010-108e-4de9-86cc-4c89fe4bec0e" providerId="ADAL" clId="{6E1AABE6-CE12-4075-BD3C-3F322E47A94C}" dt="2022-12-15T18:01:32.301" v="10755" actId="2696"/>
        <pc:sldMkLst>
          <pc:docMk/>
          <pc:sldMk cId="95691329" sldId="302"/>
        </pc:sldMkLst>
      </pc:sldChg>
      <pc:sldChg chg="new del">
        <pc:chgData name="Runde, Anne (Annie)" userId="60f02010-108e-4de9-86cc-4c89fe4bec0e" providerId="ADAL" clId="{6E1AABE6-CE12-4075-BD3C-3F322E47A94C}" dt="2022-12-15T18:03:22.367" v="10778" actId="2696"/>
        <pc:sldMkLst>
          <pc:docMk/>
          <pc:sldMk cId="3741508738" sldId="302"/>
        </pc:sldMkLst>
      </pc:sldChg>
    </pc:docChg>
  </pc:docChgLst>
  <pc:docChgLst>
    <pc:chgData name="Coble, Deborah A" userId="S::dcoble@blm.gov::edb799e7-acd2-4d1e-a010-893bd14d0664" providerId="AD" clId="Web-{7713B957-F898-1161-A1FA-215874EEC521}"/>
    <pc:docChg chg="mod modSld">
      <pc:chgData name="Coble, Deborah A" userId="S::dcoble@blm.gov::edb799e7-acd2-4d1e-a010-893bd14d0664" providerId="AD" clId="Web-{7713B957-F898-1161-A1FA-215874EEC521}" dt="2023-09-11T20:08:18.203" v="63"/>
      <pc:docMkLst>
        <pc:docMk/>
      </pc:docMkLst>
      <pc:sldChg chg="addCm">
        <pc:chgData name="Coble, Deborah A" userId="S::dcoble@blm.gov::edb799e7-acd2-4d1e-a010-893bd14d0664" providerId="AD" clId="Web-{7713B957-F898-1161-A1FA-215874EEC521}" dt="2023-09-11T19:01:34.047" v="1"/>
        <pc:sldMkLst>
          <pc:docMk/>
          <pc:sldMk cId="0" sldId="258"/>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7713B957-F898-1161-A1FA-215874EEC521}" dt="2023-09-11T19:01:34.047" v="1"/>
              <pc2:cmMkLst xmlns:pc2="http://schemas.microsoft.com/office/powerpoint/2019/9/main/command">
                <pc:docMk/>
                <pc:sldMk cId="0" sldId="258"/>
                <pc2:cmMk id="{A4079754-2960-4B25-9626-6CF71DC1F538}"/>
              </pc2:cmMkLst>
            </pc226:cmChg>
          </p:ext>
        </pc:extLst>
      </pc:sldChg>
      <pc:sldChg chg="addCm modCm">
        <pc:chgData name="Coble, Deborah A" userId="S::dcoble@blm.gov::edb799e7-acd2-4d1e-a010-893bd14d0664" providerId="AD" clId="Web-{7713B957-F898-1161-A1FA-215874EEC521}" dt="2023-09-11T19:02:41.767" v="3"/>
        <pc:sldMkLst>
          <pc:docMk/>
          <pc:sldMk cId="0" sldId="260"/>
        </pc:sldMkLst>
        <pc:extLst>
          <p:ext xmlns:p="http://schemas.openxmlformats.org/presentationml/2006/main" uri="{D6D511B9-2390-475A-947B-AFAB55BFBCF1}">
            <pc226:cmChg xmlns:pc226="http://schemas.microsoft.com/office/powerpoint/2022/06/main/command" chg="add mod">
              <pc226:chgData name="Coble, Deborah A" userId="S::dcoble@blm.gov::edb799e7-acd2-4d1e-a010-893bd14d0664" providerId="AD" clId="Web-{7713B957-F898-1161-A1FA-215874EEC521}" dt="2023-09-11T19:02:41.767" v="3"/>
              <pc2:cmMkLst xmlns:pc2="http://schemas.microsoft.com/office/powerpoint/2019/9/main/command">
                <pc:docMk/>
                <pc:sldMk cId="0" sldId="260"/>
                <pc2:cmMk id="{2847B14A-31EF-42C0-A979-FB8FF1EDC7B5}"/>
              </pc2:cmMkLst>
            </pc226:cmChg>
          </p:ext>
        </pc:extLst>
      </pc:sldChg>
      <pc:sldChg chg="addCm">
        <pc:chgData name="Coble, Deborah A" userId="S::dcoble@blm.gov::edb799e7-acd2-4d1e-a010-893bd14d0664" providerId="AD" clId="Web-{7713B957-F898-1161-A1FA-215874EEC521}" dt="2023-09-11T19:04:18.846" v="6"/>
        <pc:sldMkLst>
          <pc:docMk/>
          <pc:sldMk cId="0" sldId="267"/>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7713B957-F898-1161-A1FA-215874EEC521}" dt="2023-09-11T19:04:18.846" v="6"/>
              <pc2:cmMkLst xmlns:pc2="http://schemas.microsoft.com/office/powerpoint/2019/9/main/command">
                <pc:docMk/>
                <pc:sldMk cId="0" sldId="267"/>
                <pc2:cmMk id="{0B12C4EB-B1EE-4C73-B931-DC247A79C9AD}"/>
              </pc2:cmMkLst>
            </pc226:cmChg>
          </p:ext>
        </pc:extLst>
      </pc:sldChg>
      <pc:sldChg chg="addCm">
        <pc:chgData name="Coble, Deborah A" userId="S::dcoble@blm.gov::edb799e7-acd2-4d1e-a010-893bd14d0664" providerId="AD" clId="Web-{7713B957-F898-1161-A1FA-215874EEC521}" dt="2023-09-11T19:07:54.178" v="14"/>
        <pc:sldMkLst>
          <pc:docMk/>
          <pc:sldMk cId="0" sldId="270"/>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7713B957-F898-1161-A1FA-215874EEC521}" dt="2023-09-11T19:07:54.178" v="14"/>
              <pc2:cmMkLst xmlns:pc2="http://schemas.microsoft.com/office/powerpoint/2019/9/main/command">
                <pc:docMk/>
                <pc:sldMk cId="0" sldId="270"/>
                <pc2:cmMk id="{78C91F58-6128-4C47-8BF9-1B92274333E7}"/>
              </pc2:cmMkLst>
            </pc226:cmChg>
            <pc226:cmChg xmlns:pc226="http://schemas.microsoft.com/office/powerpoint/2022/06/main/command" chg="add">
              <pc226:chgData name="Coble, Deborah A" userId="S::dcoble@blm.gov::edb799e7-acd2-4d1e-a010-893bd14d0664" providerId="AD" clId="Web-{7713B957-F898-1161-A1FA-215874EEC521}" dt="2023-09-11T19:05:40.692" v="7"/>
              <pc2:cmMkLst xmlns:pc2="http://schemas.microsoft.com/office/powerpoint/2019/9/main/command">
                <pc:docMk/>
                <pc:sldMk cId="0" sldId="270"/>
                <pc2:cmMk id="{C57430EE-FE6B-45C4-88D8-FA1DB83D6342}"/>
              </pc2:cmMkLst>
            </pc226:cmChg>
          </p:ext>
        </pc:extLst>
      </pc:sldChg>
      <pc:sldChg chg="addCm">
        <pc:chgData name="Coble, Deborah A" userId="S::dcoble@blm.gov::edb799e7-acd2-4d1e-a010-893bd14d0664" providerId="AD" clId="Web-{7713B957-F898-1161-A1FA-215874EEC521}" dt="2023-09-11T19:06:13.317" v="8"/>
        <pc:sldMkLst>
          <pc:docMk/>
          <pc:sldMk cId="0" sldId="271"/>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7713B957-F898-1161-A1FA-215874EEC521}" dt="2023-09-11T19:06:13.317" v="8"/>
              <pc2:cmMkLst xmlns:pc2="http://schemas.microsoft.com/office/powerpoint/2019/9/main/command">
                <pc:docMk/>
                <pc:sldMk cId="0" sldId="271"/>
                <pc2:cmMk id="{DD240831-3FB9-4D6C-927D-1BE52911E128}"/>
              </pc2:cmMkLst>
            </pc226:cmChg>
          </p:ext>
        </pc:extLst>
      </pc:sldChg>
      <pc:sldChg chg="addCm">
        <pc:chgData name="Coble, Deborah A" userId="S::dcoble@blm.gov::edb799e7-acd2-4d1e-a010-893bd14d0664" providerId="AD" clId="Web-{7713B957-F898-1161-A1FA-215874EEC521}" dt="2023-09-11T19:06:27.817" v="9"/>
        <pc:sldMkLst>
          <pc:docMk/>
          <pc:sldMk cId="0" sldId="272"/>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7713B957-F898-1161-A1FA-215874EEC521}" dt="2023-09-11T19:06:27.817" v="9"/>
              <pc2:cmMkLst xmlns:pc2="http://schemas.microsoft.com/office/powerpoint/2019/9/main/command">
                <pc:docMk/>
                <pc:sldMk cId="0" sldId="272"/>
                <pc2:cmMk id="{21590562-B615-4CC2-940F-FB7D4A34279E}"/>
              </pc2:cmMkLst>
            </pc226:cmChg>
          </p:ext>
        </pc:extLst>
      </pc:sldChg>
      <pc:sldChg chg="modSp addCm">
        <pc:chgData name="Coble, Deborah A" userId="S::dcoble@blm.gov::edb799e7-acd2-4d1e-a010-893bd14d0664" providerId="AD" clId="Web-{7713B957-F898-1161-A1FA-215874EEC521}" dt="2023-09-11T19:07:01.880" v="12"/>
        <pc:sldMkLst>
          <pc:docMk/>
          <pc:sldMk cId="0" sldId="273"/>
        </pc:sldMkLst>
        <pc:spChg chg="mod">
          <ac:chgData name="Coble, Deborah A" userId="S::dcoble@blm.gov::edb799e7-acd2-4d1e-a010-893bd14d0664" providerId="AD" clId="Web-{7713B957-F898-1161-A1FA-215874EEC521}" dt="2023-09-11T19:06:51.911" v="11" actId="20577"/>
          <ac:spMkLst>
            <pc:docMk/>
            <pc:sldMk cId="0" sldId="273"/>
            <ac:spMk id="385" creationId="{00000000-0000-0000-0000-000000000000}"/>
          </ac:spMkLst>
        </pc:spChg>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7713B957-F898-1161-A1FA-215874EEC521}" dt="2023-09-11T19:07:01.880" v="12"/>
              <pc2:cmMkLst xmlns:pc2="http://schemas.microsoft.com/office/powerpoint/2019/9/main/command">
                <pc:docMk/>
                <pc:sldMk cId="0" sldId="273"/>
                <pc2:cmMk id="{4DCF5087-CC51-4D6A-A501-97338EFA01B0}"/>
              </pc2:cmMkLst>
            </pc226:cmChg>
          </p:ext>
        </pc:extLst>
      </pc:sldChg>
      <pc:sldChg chg="addCm">
        <pc:chgData name="Coble, Deborah A" userId="S::dcoble@blm.gov::edb799e7-acd2-4d1e-a010-893bd14d0664" providerId="AD" clId="Web-{7713B957-F898-1161-A1FA-215874EEC521}" dt="2023-09-11T19:07:36.569" v="13"/>
        <pc:sldMkLst>
          <pc:docMk/>
          <pc:sldMk cId="0" sldId="274"/>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7713B957-F898-1161-A1FA-215874EEC521}" dt="2023-09-11T19:07:36.569" v="13"/>
              <pc2:cmMkLst xmlns:pc2="http://schemas.microsoft.com/office/powerpoint/2019/9/main/command">
                <pc:docMk/>
                <pc:sldMk cId="0" sldId="274"/>
                <pc2:cmMk id="{0256F0B4-BDE7-4A03-992D-5D54364C5943}"/>
              </pc2:cmMkLst>
            </pc226:cmChg>
          </p:ext>
        </pc:extLst>
      </pc:sldChg>
      <pc:sldChg chg="addCm">
        <pc:chgData name="Coble, Deborah A" userId="S::dcoble@blm.gov::edb799e7-acd2-4d1e-a010-893bd14d0664" providerId="AD" clId="Web-{7713B957-F898-1161-A1FA-215874EEC521}" dt="2023-09-11T19:08:24.632" v="15"/>
        <pc:sldMkLst>
          <pc:docMk/>
          <pc:sldMk cId="0" sldId="275"/>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7713B957-F898-1161-A1FA-215874EEC521}" dt="2023-09-11T19:08:24.632" v="15"/>
              <pc2:cmMkLst xmlns:pc2="http://schemas.microsoft.com/office/powerpoint/2019/9/main/command">
                <pc:docMk/>
                <pc:sldMk cId="0" sldId="275"/>
                <pc2:cmMk id="{0AA3AECF-3FF1-4BE6-B612-2D498FEC6E6B}"/>
              </pc2:cmMkLst>
            </pc226:cmChg>
          </p:ext>
        </pc:extLst>
      </pc:sldChg>
      <pc:sldChg chg="modSp addCm">
        <pc:chgData name="Coble, Deborah A" userId="S::dcoble@blm.gov::edb799e7-acd2-4d1e-a010-893bd14d0664" providerId="AD" clId="Web-{7713B957-F898-1161-A1FA-215874EEC521}" dt="2023-09-11T19:08:42.835" v="22"/>
        <pc:sldMkLst>
          <pc:docMk/>
          <pc:sldMk cId="0" sldId="276"/>
        </pc:sldMkLst>
        <pc:spChg chg="mod">
          <ac:chgData name="Coble, Deborah A" userId="S::dcoble@blm.gov::edb799e7-acd2-4d1e-a010-893bd14d0664" providerId="AD" clId="Web-{7713B957-F898-1161-A1FA-215874EEC521}" dt="2023-09-11T19:08:37.085" v="21" actId="20577"/>
          <ac:spMkLst>
            <pc:docMk/>
            <pc:sldMk cId="0" sldId="276"/>
            <ac:spMk id="3" creationId="{0254D4C3-5511-F07E-2E9E-B87C2F3C9162}"/>
          </ac:spMkLst>
        </pc:spChg>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7713B957-F898-1161-A1FA-215874EEC521}" dt="2023-09-11T19:08:42.835" v="22"/>
              <pc2:cmMkLst xmlns:pc2="http://schemas.microsoft.com/office/powerpoint/2019/9/main/command">
                <pc:docMk/>
                <pc:sldMk cId="0" sldId="276"/>
                <pc2:cmMk id="{E5246E0E-75F2-4519-BE62-31D3C583DC4A}"/>
              </pc2:cmMkLst>
            </pc226:cmChg>
          </p:ext>
        </pc:extLst>
      </pc:sldChg>
      <pc:sldChg chg="addCm">
        <pc:chgData name="Coble, Deborah A" userId="S::dcoble@blm.gov::edb799e7-acd2-4d1e-a010-893bd14d0664" providerId="AD" clId="Web-{7713B957-F898-1161-A1FA-215874EEC521}" dt="2023-09-11T19:09:03.101" v="23"/>
        <pc:sldMkLst>
          <pc:docMk/>
          <pc:sldMk cId="0" sldId="277"/>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7713B957-F898-1161-A1FA-215874EEC521}" dt="2023-09-11T19:09:03.101" v="23"/>
              <pc2:cmMkLst xmlns:pc2="http://schemas.microsoft.com/office/powerpoint/2019/9/main/command">
                <pc:docMk/>
                <pc:sldMk cId="0" sldId="277"/>
                <pc2:cmMk id="{92DDA45C-9415-49D0-934B-FF557F05B548}"/>
              </pc2:cmMkLst>
            </pc226:cmChg>
          </p:ext>
        </pc:extLst>
      </pc:sldChg>
      <pc:sldChg chg="modSp addCm">
        <pc:chgData name="Coble, Deborah A" userId="S::dcoble@blm.gov::edb799e7-acd2-4d1e-a010-893bd14d0664" providerId="AD" clId="Web-{7713B957-F898-1161-A1FA-215874EEC521}" dt="2023-09-11T19:10:31.087" v="30"/>
        <pc:sldMkLst>
          <pc:docMk/>
          <pc:sldMk cId="0" sldId="278"/>
        </pc:sldMkLst>
        <pc:spChg chg="mod">
          <ac:chgData name="Coble, Deborah A" userId="S::dcoble@blm.gov::edb799e7-acd2-4d1e-a010-893bd14d0664" providerId="AD" clId="Web-{7713B957-F898-1161-A1FA-215874EEC521}" dt="2023-09-11T19:10:13.821" v="29" actId="20577"/>
          <ac:spMkLst>
            <pc:docMk/>
            <pc:sldMk cId="0" sldId="278"/>
            <ac:spMk id="447" creationId="{00000000-0000-0000-0000-000000000000}"/>
          </ac:spMkLst>
        </pc:spChg>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7713B957-F898-1161-A1FA-215874EEC521}" dt="2023-09-11T19:10:31.087" v="30"/>
              <pc2:cmMkLst xmlns:pc2="http://schemas.microsoft.com/office/powerpoint/2019/9/main/command">
                <pc:docMk/>
                <pc:sldMk cId="0" sldId="278"/>
                <pc2:cmMk id="{14B52154-4034-49E0-ACA1-28855223D7E5}"/>
              </pc2:cmMkLst>
            </pc226:cmChg>
          </p:ext>
        </pc:extLst>
      </pc:sldChg>
      <pc:sldChg chg="addCm">
        <pc:chgData name="Coble, Deborah A" userId="S::dcoble@blm.gov::edb799e7-acd2-4d1e-a010-893bd14d0664" providerId="AD" clId="Web-{7713B957-F898-1161-A1FA-215874EEC521}" dt="2023-09-11T19:10:50.619" v="31"/>
        <pc:sldMkLst>
          <pc:docMk/>
          <pc:sldMk cId="0" sldId="279"/>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7713B957-F898-1161-A1FA-215874EEC521}" dt="2023-09-11T19:10:50.619" v="31"/>
              <pc2:cmMkLst xmlns:pc2="http://schemas.microsoft.com/office/powerpoint/2019/9/main/command">
                <pc:docMk/>
                <pc:sldMk cId="0" sldId="279"/>
                <pc2:cmMk id="{C9F40C29-DB7D-4DDC-88BE-28520077A1C7}"/>
              </pc2:cmMkLst>
            </pc226:cmChg>
          </p:ext>
        </pc:extLst>
      </pc:sldChg>
      <pc:sldChg chg="addCm">
        <pc:chgData name="Coble, Deborah A" userId="S::dcoble@blm.gov::edb799e7-acd2-4d1e-a010-893bd14d0664" providerId="AD" clId="Web-{7713B957-F898-1161-A1FA-215874EEC521}" dt="2023-09-11T19:11:11.541" v="33"/>
        <pc:sldMkLst>
          <pc:docMk/>
          <pc:sldMk cId="0" sldId="280"/>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7713B957-F898-1161-A1FA-215874EEC521}" dt="2023-09-11T19:11:11.541" v="33"/>
              <pc2:cmMkLst xmlns:pc2="http://schemas.microsoft.com/office/powerpoint/2019/9/main/command">
                <pc:docMk/>
                <pc:sldMk cId="0" sldId="280"/>
                <pc2:cmMk id="{E8EF540A-B454-48E3-9F8A-FADE197729BA}"/>
              </pc2:cmMkLst>
            </pc226:cmChg>
            <pc226:cmChg xmlns:pc226="http://schemas.microsoft.com/office/powerpoint/2022/06/main/command" chg="add">
              <pc226:chgData name="Coble, Deborah A" userId="S::dcoble@blm.gov::edb799e7-acd2-4d1e-a010-893bd14d0664" providerId="AD" clId="Web-{7713B957-F898-1161-A1FA-215874EEC521}" dt="2023-09-11T19:11:03.978" v="32"/>
              <pc2:cmMkLst xmlns:pc2="http://schemas.microsoft.com/office/powerpoint/2019/9/main/command">
                <pc:docMk/>
                <pc:sldMk cId="0" sldId="280"/>
                <pc2:cmMk id="{0ABDE62C-8007-4106-A00D-00714D1D4E3D}"/>
              </pc2:cmMkLst>
            </pc226:cmChg>
          </p:ext>
        </pc:extLst>
      </pc:sldChg>
      <pc:sldChg chg="modSp addCm">
        <pc:chgData name="Coble, Deborah A" userId="S::dcoble@blm.gov::edb799e7-acd2-4d1e-a010-893bd14d0664" providerId="AD" clId="Web-{7713B957-F898-1161-A1FA-215874EEC521}" dt="2023-09-11T19:11:57.042" v="37" actId="20577"/>
        <pc:sldMkLst>
          <pc:docMk/>
          <pc:sldMk cId="0" sldId="281"/>
        </pc:sldMkLst>
        <pc:spChg chg="mod">
          <ac:chgData name="Coble, Deborah A" userId="S::dcoble@blm.gov::edb799e7-acd2-4d1e-a010-893bd14d0664" providerId="AD" clId="Web-{7713B957-F898-1161-A1FA-215874EEC521}" dt="2023-09-11T19:11:57.042" v="37" actId="20577"/>
          <ac:spMkLst>
            <pc:docMk/>
            <pc:sldMk cId="0" sldId="281"/>
            <ac:spMk id="5" creationId="{1F8FA51D-9435-CCD0-4B6A-3F4009364062}"/>
          </ac:spMkLst>
        </pc:spChg>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7713B957-F898-1161-A1FA-215874EEC521}" dt="2023-09-11T19:11:25.791" v="34"/>
              <pc2:cmMkLst xmlns:pc2="http://schemas.microsoft.com/office/powerpoint/2019/9/main/command">
                <pc:docMk/>
                <pc:sldMk cId="0" sldId="281"/>
                <pc2:cmMk id="{5DB99C6E-CFAE-45AB-A4D6-506886BEB3B2}"/>
              </pc2:cmMkLst>
            </pc226:cmChg>
            <pc226:cmChg xmlns:pc226="http://schemas.microsoft.com/office/powerpoint/2022/06/main/command" chg="add">
              <pc226:chgData name="Coble, Deborah A" userId="S::dcoble@blm.gov::edb799e7-acd2-4d1e-a010-893bd14d0664" providerId="AD" clId="Web-{7713B957-F898-1161-A1FA-215874EEC521}" dt="2023-09-11T19:11:38.854" v="36"/>
              <pc2:cmMkLst xmlns:pc2="http://schemas.microsoft.com/office/powerpoint/2019/9/main/command">
                <pc:docMk/>
                <pc:sldMk cId="0" sldId="281"/>
                <pc2:cmMk id="{655067C6-CB29-42F0-BE2B-3EAD16EE5E9A}"/>
              </pc2:cmMkLst>
            </pc226:cmChg>
          </p:ext>
        </pc:extLst>
      </pc:sldChg>
      <pc:sldChg chg="addCm">
        <pc:chgData name="Coble, Deborah A" userId="S::dcoble@blm.gov::edb799e7-acd2-4d1e-a010-893bd14d0664" providerId="AD" clId="Web-{7713B957-F898-1161-A1FA-215874EEC521}" dt="2023-09-11T19:12:24.354" v="38"/>
        <pc:sldMkLst>
          <pc:docMk/>
          <pc:sldMk cId="0" sldId="282"/>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7713B957-F898-1161-A1FA-215874EEC521}" dt="2023-09-11T19:12:24.354" v="38"/>
              <pc2:cmMkLst xmlns:pc2="http://schemas.microsoft.com/office/powerpoint/2019/9/main/command">
                <pc:docMk/>
                <pc:sldMk cId="0" sldId="282"/>
                <pc2:cmMk id="{D36B1111-9F25-4C3F-95E5-54A67CF75A9F}"/>
              </pc2:cmMkLst>
            </pc226:cmChg>
          </p:ext>
        </pc:extLst>
      </pc:sldChg>
      <pc:sldChg chg="modSp addCm">
        <pc:chgData name="Coble, Deborah A" userId="S::dcoble@blm.gov::edb799e7-acd2-4d1e-a010-893bd14d0664" providerId="AD" clId="Web-{7713B957-F898-1161-A1FA-215874EEC521}" dt="2023-09-11T19:12:59.793" v="42"/>
        <pc:sldMkLst>
          <pc:docMk/>
          <pc:sldMk cId="0" sldId="284"/>
        </pc:sldMkLst>
        <pc:spChg chg="mod">
          <ac:chgData name="Coble, Deborah A" userId="S::dcoble@blm.gov::edb799e7-acd2-4d1e-a010-893bd14d0664" providerId="AD" clId="Web-{7713B957-F898-1161-A1FA-215874EEC521}" dt="2023-09-11T19:12:49.355" v="41" actId="20577"/>
          <ac:spMkLst>
            <pc:docMk/>
            <pc:sldMk cId="0" sldId="284"/>
            <ac:spMk id="546" creationId="{00000000-0000-0000-0000-000000000000}"/>
          </ac:spMkLst>
        </pc:spChg>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7713B957-F898-1161-A1FA-215874EEC521}" dt="2023-09-11T19:12:59.793" v="42"/>
              <pc2:cmMkLst xmlns:pc2="http://schemas.microsoft.com/office/powerpoint/2019/9/main/command">
                <pc:docMk/>
                <pc:sldMk cId="0" sldId="284"/>
                <pc2:cmMk id="{EEAA4652-1EE4-4ADB-B45A-30DD43402516}"/>
              </pc2:cmMkLst>
            </pc226:cmChg>
          </p:ext>
        </pc:extLst>
      </pc:sldChg>
      <pc:sldChg chg="modSp addCm">
        <pc:chgData name="Coble, Deborah A" userId="S::dcoble@blm.gov::edb799e7-acd2-4d1e-a010-893bd14d0664" providerId="AD" clId="Web-{7713B957-F898-1161-A1FA-215874EEC521}" dt="2023-09-11T19:13:31.324" v="48"/>
        <pc:sldMkLst>
          <pc:docMk/>
          <pc:sldMk cId="0" sldId="285"/>
        </pc:sldMkLst>
        <pc:spChg chg="mod">
          <ac:chgData name="Coble, Deborah A" userId="S::dcoble@blm.gov::edb799e7-acd2-4d1e-a010-893bd14d0664" providerId="AD" clId="Web-{7713B957-F898-1161-A1FA-215874EEC521}" dt="2023-09-11T19:13:23.621" v="47" actId="20577"/>
          <ac:spMkLst>
            <pc:docMk/>
            <pc:sldMk cId="0" sldId="285"/>
            <ac:spMk id="563" creationId="{00000000-0000-0000-0000-000000000000}"/>
          </ac:spMkLst>
        </pc:spChg>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7713B957-F898-1161-A1FA-215874EEC521}" dt="2023-09-11T19:13:31.324" v="48"/>
              <pc2:cmMkLst xmlns:pc2="http://schemas.microsoft.com/office/powerpoint/2019/9/main/command">
                <pc:docMk/>
                <pc:sldMk cId="0" sldId="285"/>
                <pc2:cmMk id="{448915DD-746A-4968-8F94-FE17E1372300}"/>
              </pc2:cmMkLst>
            </pc226:cmChg>
          </p:ext>
        </pc:extLst>
      </pc:sldChg>
      <pc:sldChg chg="modSp addCm">
        <pc:chgData name="Coble, Deborah A" userId="S::dcoble@blm.gov::edb799e7-acd2-4d1e-a010-893bd14d0664" providerId="AD" clId="Web-{7713B957-F898-1161-A1FA-215874EEC521}" dt="2023-09-11T19:14:12.216" v="51"/>
        <pc:sldMkLst>
          <pc:docMk/>
          <pc:sldMk cId="0" sldId="286"/>
        </pc:sldMkLst>
        <pc:spChg chg="mod">
          <ac:chgData name="Coble, Deborah A" userId="S::dcoble@blm.gov::edb799e7-acd2-4d1e-a010-893bd14d0664" providerId="AD" clId="Web-{7713B957-F898-1161-A1FA-215874EEC521}" dt="2023-09-11T19:14:01.887" v="50" actId="14100"/>
          <ac:spMkLst>
            <pc:docMk/>
            <pc:sldMk cId="0" sldId="286"/>
            <ac:spMk id="581" creationId="{00000000-0000-0000-0000-000000000000}"/>
          </ac:spMkLst>
        </pc:spChg>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7713B957-F898-1161-A1FA-215874EEC521}" dt="2023-09-11T19:14:12.216" v="51"/>
              <pc2:cmMkLst xmlns:pc2="http://schemas.microsoft.com/office/powerpoint/2019/9/main/command">
                <pc:docMk/>
                <pc:sldMk cId="0" sldId="286"/>
                <pc2:cmMk id="{1B6841B7-F8A1-4157-9CC6-245883A25108}"/>
              </pc2:cmMkLst>
            </pc226:cmChg>
          </p:ext>
        </pc:extLst>
      </pc:sldChg>
      <pc:sldChg chg="addCm">
        <pc:chgData name="Coble, Deborah A" userId="S::dcoble@blm.gov::edb799e7-acd2-4d1e-a010-893bd14d0664" providerId="AD" clId="Web-{7713B957-F898-1161-A1FA-215874EEC521}" dt="2023-09-11T20:06:44.826" v="53"/>
        <pc:sldMkLst>
          <pc:docMk/>
          <pc:sldMk cId="0" sldId="288"/>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7713B957-F898-1161-A1FA-215874EEC521}" dt="2023-09-11T20:06:16.576" v="52"/>
              <pc2:cmMkLst xmlns:pc2="http://schemas.microsoft.com/office/powerpoint/2019/9/main/command">
                <pc:docMk/>
                <pc:sldMk cId="0" sldId="288"/>
                <pc2:cmMk id="{014155E3-633B-4A5B-A501-E5B73645B35F}"/>
              </pc2:cmMkLst>
            </pc226:cmChg>
            <pc226:cmChg xmlns:pc226="http://schemas.microsoft.com/office/powerpoint/2022/06/main/command" chg="add">
              <pc226:chgData name="Coble, Deborah A" userId="S::dcoble@blm.gov::edb799e7-acd2-4d1e-a010-893bd14d0664" providerId="AD" clId="Web-{7713B957-F898-1161-A1FA-215874EEC521}" dt="2023-09-11T20:06:44.826" v="53"/>
              <pc2:cmMkLst xmlns:pc2="http://schemas.microsoft.com/office/powerpoint/2019/9/main/command">
                <pc:docMk/>
                <pc:sldMk cId="0" sldId="288"/>
                <pc2:cmMk id="{EB8B44E7-7632-466B-8A13-CE6FA5008A34}"/>
              </pc2:cmMkLst>
            </pc226:cmChg>
          </p:ext>
        </pc:extLst>
      </pc:sldChg>
      <pc:sldChg chg="modSp addCm">
        <pc:chgData name="Coble, Deborah A" userId="S::dcoble@blm.gov::edb799e7-acd2-4d1e-a010-893bd14d0664" providerId="AD" clId="Web-{7713B957-F898-1161-A1FA-215874EEC521}" dt="2023-09-11T20:07:17.671" v="55"/>
        <pc:sldMkLst>
          <pc:docMk/>
          <pc:sldMk cId="0" sldId="289"/>
        </pc:sldMkLst>
        <pc:spChg chg="mod">
          <ac:chgData name="Coble, Deborah A" userId="S::dcoble@blm.gov::edb799e7-acd2-4d1e-a010-893bd14d0664" providerId="AD" clId="Web-{7713B957-F898-1161-A1FA-215874EEC521}" dt="2023-09-11T20:06:53.186" v="54" actId="14100"/>
          <ac:spMkLst>
            <pc:docMk/>
            <pc:sldMk cId="0" sldId="289"/>
            <ac:spMk id="624" creationId="{00000000-0000-0000-0000-000000000000}"/>
          </ac:spMkLst>
        </pc:spChg>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7713B957-F898-1161-A1FA-215874EEC521}" dt="2023-09-11T20:07:17.671" v="55"/>
              <pc2:cmMkLst xmlns:pc2="http://schemas.microsoft.com/office/powerpoint/2019/9/main/command">
                <pc:docMk/>
                <pc:sldMk cId="0" sldId="289"/>
                <pc2:cmMk id="{93BDEAD1-C2A5-41EA-96D0-E377781446E0}"/>
              </pc2:cmMkLst>
            </pc226:cmChg>
          </p:ext>
        </pc:extLst>
      </pc:sldChg>
      <pc:sldChg chg="modSp addCm">
        <pc:chgData name="Coble, Deborah A" userId="S::dcoble@blm.gov::edb799e7-acd2-4d1e-a010-893bd14d0664" providerId="AD" clId="Web-{7713B957-F898-1161-A1FA-215874EEC521}" dt="2023-09-11T20:07:47.905" v="60"/>
        <pc:sldMkLst>
          <pc:docMk/>
          <pc:sldMk cId="0" sldId="290"/>
        </pc:sldMkLst>
        <pc:spChg chg="mod">
          <ac:chgData name="Coble, Deborah A" userId="S::dcoble@blm.gov::edb799e7-acd2-4d1e-a010-893bd14d0664" providerId="AD" clId="Web-{7713B957-F898-1161-A1FA-215874EEC521}" dt="2023-09-11T20:07:38.108" v="59" actId="14100"/>
          <ac:spMkLst>
            <pc:docMk/>
            <pc:sldMk cId="0" sldId="290"/>
            <ac:spMk id="633" creationId="{00000000-0000-0000-0000-000000000000}"/>
          </ac:spMkLst>
        </pc:spChg>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7713B957-F898-1161-A1FA-215874EEC521}" dt="2023-09-11T20:07:47.905" v="60"/>
              <pc2:cmMkLst xmlns:pc2="http://schemas.microsoft.com/office/powerpoint/2019/9/main/command">
                <pc:docMk/>
                <pc:sldMk cId="0" sldId="290"/>
                <pc2:cmMk id="{7BE9C151-CC5E-4508-A7DC-F32D92B7E9DA}"/>
              </pc2:cmMkLst>
            </pc226:cmChg>
          </p:ext>
        </pc:extLst>
      </pc:sldChg>
      <pc:sldChg chg="addCm">
        <pc:chgData name="Coble, Deborah A" userId="S::dcoble@blm.gov::edb799e7-acd2-4d1e-a010-893bd14d0664" providerId="AD" clId="Web-{7713B957-F898-1161-A1FA-215874EEC521}" dt="2023-09-11T20:08:05.843" v="62"/>
        <pc:sldMkLst>
          <pc:docMk/>
          <pc:sldMk cId="0" sldId="291"/>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7713B957-F898-1161-A1FA-215874EEC521}" dt="2023-09-11T20:08:05.843" v="62"/>
              <pc2:cmMkLst xmlns:pc2="http://schemas.microsoft.com/office/powerpoint/2019/9/main/command">
                <pc:docMk/>
                <pc:sldMk cId="0" sldId="291"/>
                <pc2:cmMk id="{82F82468-7E93-468F-9FC2-28B51004E88D}"/>
              </pc2:cmMkLst>
            </pc226:cmChg>
            <pc226:cmChg xmlns:pc226="http://schemas.microsoft.com/office/powerpoint/2022/06/main/command" chg="add">
              <pc226:chgData name="Coble, Deborah A" userId="S::dcoble@blm.gov::edb799e7-acd2-4d1e-a010-893bd14d0664" providerId="AD" clId="Web-{7713B957-F898-1161-A1FA-215874EEC521}" dt="2023-09-11T20:07:59.109" v="61"/>
              <pc2:cmMkLst xmlns:pc2="http://schemas.microsoft.com/office/powerpoint/2019/9/main/command">
                <pc:docMk/>
                <pc:sldMk cId="0" sldId="291"/>
                <pc2:cmMk id="{6EB27DDA-8469-429B-9F38-1810680ECF5E}"/>
              </pc2:cmMkLst>
            </pc226:cmChg>
          </p:ext>
        </pc:extLst>
      </pc:sldChg>
      <pc:sldChg chg="addCm">
        <pc:chgData name="Coble, Deborah A" userId="S::dcoble@blm.gov::edb799e7-acd2-4d1e-a010-893bd14d0664" providerId="AD" clId="Web-{7713B957-F898-1161-A1FA-215874EEC521}" dt="2023-09-11T20:08:18.203" v="63"/>
        <pc:sldMkLst>
          <pc:docMk/>
          <pc:sldMk cId="0" sldId="292"/>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7713B957-F898-1161-A1FA-215874EEC521}" dt="2023-09-11T20:08:18.203" v="63"/>
              <pc2:cmMkLst xmlns:pc2="http://schemas.microsoft.com/office/powerpoint/2019/9/main/command">
                <pc:docMk/>
                <pc:sldMk cId="0" sldId="292"/>
                <pc2:cmMk id="{A767292E-F2B0-4CF1-ADED-6C8C4A453356}"/>
              </pc2:cmMkLst>
            </pc226:cmChg>
          </p:ext>
        </pc:extLst>
      </pc:sldChg>
      <pc:sldChg chg="modSp">
        <pc:chgData name="Coble, Deborah A" userId="S::dcoble@blm.gov::edb799e7-acd2-4d1e-a010-893bd14d0664" providerId="AD" clId="Web-{7713B957-F898-1161-A1FA-215874EEC521}" dt="2023-09-11T19:03:08.033" v="4" actId="20577"/>
        <pc:sldMkLst>
          <pc:docMk/>
          <pc:sldMk cId="1290633147" sldId="296"/>
        </pc:sldMkLst>
        <pc:spChg chg="mod">
          <ac:chgData name="Coble, Deborah A" userId="S::dcoble@blm.gov::edb799e7-acd2-4d1e-a010-893bd14d0664" providerId="AD" clId="Web-{7713B957-F898-1161-A1FA-215874EEC521}" dt="2023-09-11T19:03:08.033" v="4" actId="20577"/>
          <ac:spMkLst>
            <pc:docMk/>
            <pc:sldMk cId="1290633147" sldId="296"/>
            <ac:spMk id="20" creationId="{AD4C5E98-CBE6-AA07-7DBD-5A6CB575623D}"/>
          </ac:spMkLst>
        </pc:spChg>
      </pc:sldChg>
      <pc:sldChg chg="modSp">
        <pc:chgData name="Coble, Deborah A" userId="S::dcoble@blm.gov::edb799e7-acd2-4d1e-a010-893bd14d0664" providerId="AD" clId="Web-{7713B957-F898-1161-A1FA-215874EEC521}" dt="2023-09-11T19:04:03.940" v="5" actId="20577"/>
        <pc:sldMkLst>
          <pc:docMk/>
          <pc:sldMk cId="558615880" sldId="300"/>
        </pc:sldMkLst>
        <pc:spChg chg="mod">
          <ac:chgData name="Coble, Deborah A" userId="S::dcoble@blm.gov::edb799e7-acd2-4d1e-a010-893bd14d0664" providerId="AD" clId="Web-{7713B957-F898-1161-A1FA-215874EEC521}" dt="2023-09-11T19:04:03.940" v="5" actId="20577"/>
          <ac:spMkLst>
            <pc:docMk/>
            <pc:sldMk cId="558615880" sldId="300"/>
            <ac:spMk id="8" creationId="{4466E593-F8C6-E516-D0F2-BA1460CE3920}"/>
          </ac:spMkLst>
        </pc:spChg>
      </pc:sldChg>
    </pc:docChg>
  </pc:docChgLst>
  <pc:docChgLst>
    <pc:chgData name="Coble, Deborah A" userId="S::dcoble@blm.gov::edb799e7-acd2-4d1e-a010-893bd14d0664" providerId="AD" clId="Web-{BFCFC6C4-90A5-34D0-7A62-38EA31016691}"/>
    <pc:docChg chg="modSld">
      <pc:chgData name="Coble, Deborah A" userId="S::dcoble@blm.gov::edb799e7-acd2-4d1e-a010-893bd14d0664" providerId="AD" clId="Web-{BFCFC6C4-90A5-34D0-7A62-38EA31016691}" dt="2023-11-29T22:11:18.958" v="33"/>
      <pc:docMkLst>
        <pc:docMk/>
      </pc:docMkLst>
      <pc:sldChg chg="modSp">
        <pc:chgData name="Coble, Deborah A" userId="S::dcoble@blm.gov::edb799e7-acd2-4d1e-a010-893bd14d0664" providerId="AD" clId="Web-{BFCFC6C4-90A5-34D0-7A62-38EA31016691}" dt="2023-11-29T21:58:41.104" v="0" actId="1076"/>
        <pc:sldMkLst>
          <pc:docMk/>
          <pc:sldMk cId="0" sldId="257"/>
        </pc:sldMkLst>
        <pc:spChg chg="mod">
          <ac:chgData name="Coble, Deborah A" userId="S::dcoble@blm.gov::edb799e7-acd2-4d1e-a010-893bd14d0664" providerId="AD" clId="Web-{BFCFC6C4-90A5-34D0-7A62-38EA31016691}" dt="2023-11-29T21:58:41.104" v="0" actId="1076"/>
          <ac:spMkLst>
            <pc:docMk/>
            <pc:sldMk cId="0" sldId="257"/>
            <ac:spMk id="146" creationId="{00000000-0000-0000-0000-000000000000}"/>
          </ac:spMkLst>
        </pc:spChg>
      </pc:sldChg>
      <pc:sldChg chg="modSp">
        <pc:chgData name="Coble, Deborah A" userId="S::dcoble@blm.gov::edb799e7-acd2-4d1e-a010-893bd14d0664" providerId="AD" clId="Web-{BFCFC6C4-90A5-34D0-7A62-38EA31016691}" dt="2023-11-29T22:10:47.927" v="32" actId="20577"/>
        <pc:sldMkLst>
          <pc:docMk/>
          <pc:sldMk cId="0" sldId="274"/>
        </pc:sldMkLst>
        <pc:spChg chg="mod">
          <ac:chgData name="Coble, Deborah A" userId="S::dcoble@blm.gov::edb799e7-acd2-4d1e-a010-893bd14d0664" providerId="AD" clId="Web-{BFCFC6C4-90A5-34D0-7A62-38EA31016691}" dt="2023-11-29T22:10:47.927" v="32" actId="20577"/>
          <ac:spMkLst>
            <pc:docMk/>
            <pc:sldMk cId="0" sldId="274"/>
            <ac:spMk id="7" creationId="{0B4180E9-A49F-4076-B871-D00ED38FEB82}"/>
          </ac:spMkLst>
        </pc:spChg>
      </pc:sldChg>
      <pc:sldChg chg="delCm">
        <pc:chgData name="Coble, Deborah A" userId="S::dcoble@blm.gov::edb799e7-acd2-4d1e-a010-893bd14d0664" providerId="AD" clId="Web-{BFCFC6C4-90A5-34D0-7A62-38EA31016691}" dt="2023-11-29T22:11:18.958" v="33"/>
        <pc:sldMkLst>
          <pc:docMk/>
          <pc:sldMk cId="0" sldId="275"/>
        </pc:sldMkLst>
        <pc:extLst>
          <p:ext xmlns:p="http://schemas.openxmlformats.org/presentationml/2006/main" uri="{D6D511B9-2390-475A-947B-AFAB55BFBCF1}">
            <pc226:cmChg xmlns:pc226="http://schemas.microsoft.com/office/powerpoint/2022/06/main/command" chg="del">
              <pc226:chgData name="Coble, Deborah A" userId="S::dcoble@blm.gov::edb799e7-acd2-4d1e-a010-893bd14d0664" providerId="AD" clId="Web-{BFCFC6C4-90A5-34D0-7A62-38EA31016691}" dt="2023-11-29T22:11:18.958" v="33"/>
              <pc2:cmMkLst xmlns:pc2="http://schemas.microsoft.com/office/powerpoint/2019/9/main/command">
                <pc:docMk/>
                <pc:sldMk cId="0" sldId="275"/>
                <pc2:cmMk id="{0AA3AECF-3FF1-4BE6-B612-2D498FEC6E6B}"/>
              </pc2:cmMkLst>
            </pc226:cmChg>
          </p:ext>
        </pc:extLst>
      </pc:sldChg>
    </pc:docChg>
  </pc:docChgLst>
  <pc:docChgLst>
    <pc:chgData name="Runde, Anne (Annie)" userId="S::arunde@blm.gov::60f02010-108e-4de9-86cc-4c89fe4bec0e" providerId="AD" clId="Web-{CAC8B052-A9BD-6959-23FB-3E86E96A85E7}"/>
    <pc:docChg chg="modSld">
      <pc:chgData name="Runde, Anne (Annie)" userId="S::arunde@blm.gov::60f02010-108e-4de9-86cc-4c89fe4bec0e" providerId="AD" clId="Web-{CAC8B052-A9BD-6959-23FB-3E86E96A85E7}" dt="2023-10-19T16:15:36.108" v="0" actId="1076"/>
      <pc:docMkLst>
        <pc:docMk/>
      </pc:docMkLst>
      <pc:sldChg chg="modSp">
        <pc:chgData name="Runde, Anne (Annie)" userId="S::arunde@blm.gov::60f02010-108e-4de9-86cc-4c89fe4bec0e" providerId="AD" clId="Web-{CAC8B052-A9BD-6959-23FB-3E86E96A85E7}" dt="2023-10-19T16:15:36.108" v="0" actId="1076"/>
        <pc:sldMkLst>
          <pc:docMk/>
          <pc:sldMk cId="0" sldId="278"/>
        </pc:sldMkLst>
        <pc:spChg chg="mod">
          <ac:chgData name="Runde, Anne (Annie)" userId="S::arunde@blm.gov::60f02010-108e-4de9-86cc-4c89fe4bec0e" providerId="AD" clId="Web-{CAC8B052-A9BD-6959-23FB-3E86E96A85E7}" dt="2023-10-19T16:15:36.108" v="0" actId="1076"/>
          <ac:spMkLst>
            <pc:docMk/>
            <pc:sldMk cId="0" sldId="278"/>
            <ac:spMk id="452" creationId="{00000000-0000-0000-0000-000000000000}"/>
          </ac:spMkLst>
        </pc:spChg>
      </pc:sldChg>
    </pc:docChg>
  </pc:docChgLst>
  <pc:docChgLst>
    <pc:chgData name="Runde, Anne (Annie)" userId="60f02010-108e-4de9-86cc-4c89fe4bec0e" providerId="ADAL" clId="{A93A36AA-194D-46DD-8763-DBDEBF8D0FB6}"/>
    <pc:docChg chg="undo custSel modSld">
      <pc:chgData name="Runde, Anne (Annie)" userId="60f02010-108e-4de9-86cc-4c89fe4bec0e" providerId="ADAL" clId="{A93A36AA-194D-46DD-8763-DBDEBF8D0FB6}" dt="2023-12-06T16:57:48.661" v="317"/>
      <pc:docMkLst>
        <pc:docMk/>
      </pc:docMkLst>
      <pc:sldChg chg="modSp mod">
        <pc:chgData name="Runde, Anne (Annie)" userId="60f02010-108e-4de9-86cc-4c89fe4bec0e" providerId="ADAL" clId="{A93A36AA-194D-46DD-8763-DBDEBF8D0FB6}" dt="2023-12-06T16:56:37.015" v="274" actId="1076"/>
        <pc:sldMkLst>
          <pc:docMk/>
          <pc:sldMk cId="0" sldId="256"/>
        </pc:sldMkLst>
        <pc:spChg chg="mod">
          <ac:chgData name="Runde, Anne (Annie)" userId="60f02010-108e-4de9-86cc-4c89fe4bec0e" providerId="ADAL" clId="{A93A36AA-194D-46DD-8763-DBDEBF8D0FB6}" dt="2023-12-06T16:56:37.015" v="274" actId="1076"/>
          <ac:spMkLst>
            <pc:docMk/>
            <pc:sldMk cId="0" sldId="256"/>
            <ac:spMk id="141" creationId="{00000000-0000-0000-0000-000000000000}"/>
          </ac:spMkLst>
        </pc:spChg>
      </pc:sldChg>
      <pc:sldChg chg="modSp mod">
        <pc:chgData name="Runde, Anne (Annie)" userId="60f02010-108e-4de9-86cc-4c89fe4bec0e" providerId="ADAL" clId="{A93A36AA-194D-46DD-8763-DBDEBF8D0FB6}" dt="2023-12-06T16:57:00.748" v="301" actId="20577"/>
        <pc:sldMkLst>
          <pc:docMk/>
          <pc:sldMk cId="0" sldId="260"/>
        </pc:sldMkLst>
        <pc:spChg chg="mod">
          <ac:chgData name="Runde, Anne (Annie)" userId="60f02010-108e-4de9-86cc-4c89fe4bec0e" providerId="ADAL" clId="{A93A36AA-194D-46DD-8763-DBDEBF8D0FB6}" dt="2023-12-06T16:57:00.748" v="301" actId="20577"/>
          <ac:spMkLst>
            <pc:docMk/>
            <pc:sldMk cId="0" sldId="260"/>
            <ac:spMk id="12" creationId="{26B2ED84-5191-49B8-84B3-B1F8E18D00C1}"/>
          </ac:spMkLst>
        </pc:spChg>
      </pc:sldChg>
      <pc:sldChg chg="modSp mod">
        <pc:chgData name="Runde, Anne (Annie)" userId="60f02010-108e-4de9-86cc-4c89fe4bec0e" providerId="ADAL" clId="{A93A36AA-194D-46DD-8763-DBDEBF8D0FB6}" dt="2023-12-06T16:51:56.766" v="128" actId="20577"/>
        <pc:sldMkLst>
          <pc:docMk/>
          <pc:sldMk cId="0" sldId="271"/>
        </pc:sldMkLst>
        <pc:spChg chg="mod">
          <ac:chgData name="Runde, Anne (Annie)" userId="60f02010-108e-4de9-86cc-4c89fe4bec0e" providerId="ADAL" clId="{A93A36AA-194D-46DD-8763-DBDEBF8D0FB6}" dt="2023-12-06T16:51:56.766" v="128" actId="20577"/>
          <ac:spMkLst>
            <pc:docMk/>
            <pc:sldMk cId="0" sldId="271"/>
            <ac:spMk id="5" creationId="{1AA1FFF6-CB8A-3AA3-E4D2-59F2A223D076}"/>
          </ac:spMkLst>
        </pc:spChg>
      </pc:sldChg>
      <pc:sldChg chg="addSp delSp modSp mod modCm">
        <pc:chgData name="Runde, Anne (Annie)" userId="60f02010-108e-4de9-86cc-4c89fe4bec0e" providerId="ADAL" clId="{A93A36AA-194D-46DD-8763-DBDEBF8D0FB6}" dt="2023-12-06T16:52:37.791" v="142" actId="20577"/>
        <pc:sldMkLst>
          <pc:docMk/>
          <pc:sldMk cId="0" sldId="275"/>
        </pc:sldMkLst>
        <pc:spChg chg="add mod">
          <ac:chgData name="Runde, Anne (Annie)" userId="60f02010-108e-4de9-86cc-4c89fe4bec0e" providerId="ADAL" clId="{A93A36AA-194D-46DD-8763-DBDEBF8D0FB6}" dt="2023-12-06T16:52:37.791" v="142" actId="20577"/>
          <ac:spMkLst>
            <pc:docMk/>
            <pc:sldMk cId="0" sldId="275"/>
            <ac:spMk id="7" creationId="{0F6750B5-EA07-8AB1-1482-3C20A89AA219}"/>
          </ac:spMkLst>
        </pc:spChg>
        <pc:picChg chg="del">
          <ac:chgData name="Runde, Anne (Annie)" userId="60f02010-108e-4de9-86cc-4c89fe4bec0e" providerId="ADAL" clId="{A93A36AA-194D-46DD-8763-DBDEBF8D0FB6}" dt="2023-11-30T16:37:37.411" v="1" actId="478"/>
          <ac:picMkLst>
            <pc:docMk/>
            <pc:sldMk cId="0" sldId="275"/>
            <ac:picMk id="4" creationId="{4998CD1D-D81D-9E18-42EE-8A7277814A9B}"/>
          </ac:picMkLst>
        </pc:picChg>
        <pc:picChg chg="add del mod">
          <ac:chgData name="Runde, Anne (Annie)" userId="60f02010-108e-4de9-86cc-4c89fe4bec0e" providerId="ADAL" clId="{A93A36AA-194D-46DD-8763-DBDEBF8D0FB6}" dt="2023-12-06T16:10:32.201" v="35" actId="478"/>
          <ac:picMkLst>
            <pc:docMk/>
            <pc:sldMk cId="0" sldId="275"/>
            <ac:picMk id="5" creationId="{8AEAEE90-BB81-EB4F-618E-F59A7FFFB6D4}"/>
          </ac:picMkLst>
        </pc:picChg>
        <pc:picChg chg="add mod">
          <ac:chgData name="Runde, Anne (Annie)" userId="60f02010-108e-4de9-86cc-4c89fe4bec0e" providerId="ADAL" clId="{A93A36AA-194D-46DD-8763-DBDEBF8D0FB6}" dt="2023-12-06T16:11:44.068" v="45" actId="1076"/>
          <ac:picMkLst>
            <pc:docMk/>
            <pc:sldMk cId="0" sldId="275"/>
            <ac:picMk id="8" creationId="{24E26593-B046-B072-ADF8-7FB5694D9FA2}"/>
          </ac:picMkLst>
        </pc:picChg>
        <pc:extLst>
          <p:ext xmlns:p="http://schemas.openxmlformats.org/presentationml/2006/main" uri="{D6D511B9-2390-475A-947B-AFAB55BFBCF1}">
            <pc226:cmChg xmlns:pc226="http://schemas.microsoft.com/office/powerpoint/2022/06/main/command" chg="mod">
              <pc226:chgData name="Runde, Anne (Annie)" userId="60f02010-108e-4de9-86cc-4c89fe4bec0e" providerId="ADAL" clId="{A93A36AA-194D-46DD-8763-DBDEBF8D0FB6}" dt="2023-12-06T16:11:48.750" v="46"/>
              <pc2:cmMkLst xmlns:pc2="http://schemas.microsoft.com/office/powerpoint/2019/9/main/command">
                <pc:docMk/>
                <pc:sldMk cId="0" sldId="275"/>
                <pc2:cmMk id="{8E52CAEE-F238-4675-BB0D-4C324DB755D7}"/>
              </pc2:cmMkLst>
              <pc226:cmRplyChg chg="mod">
                <pc226:chgData name="Runde, Anne (Annie)" userId="60f02010-108e-4de9-86cc-4c89fe4bec0e" providerId="ADAL" clId="{A93A36AA-194D-46DD-8763-DBDEBF8D0FB6}" dt="2023-11-30T16:37:28.327" v="0"/>
                <pc2:cmRplyMkLst xmlns:pc2="http://schemas.microsoft.com/office/powerpoint/2019/9/main/command">
                  <pc:docMk/>
                  <pc:sldMk cId="0" sldId="275"/>
                  <pc2:cmMk id="{8E52CAEE-F238-4675-BB0D-4C324DB755D7}"/>
                  <pc2:cmRplyMk id="{7C114CDA-5365-4D5E-81C3-5B2AAEDFFFA1}"/>
                </pc2:cmRplyMkLst>
              </pc226:cmRplyChg>
            </pc226:cmChg>
          </p:ext>
        </pc:extLst>
      </pc:sldChg>
      <pc:sldChg chg="addSp delSp modSp">
        <pc:chgData name="Runde, Anne (Annie)" userId="60f02010-108e-4de9-86cc-4c89fe4bec0e" providerId="ADAL" clId="{A93A36AA-194D-46DD-8763-DBDEBF8D0FB6}" dt="2023-11-30T16:45:44.595" v="4" actId="931"/>
        <pc:sldMkLst>
          <pc:docMk/>
          <pc:sldMk cId="0" sldId="278"/>
        </pc:sldMkLst>
        <pc:picChg chg="add del mod">
          <ac:chgData name="Runde, Anne (Annie)" userId="60f02010-108e-4de9-86cc-4c89fe4bec0e" providerId="ADAL" clId="{A93A36AA-194D-46DD-8763-DBDEBF8D0FB6}" dt="2023-11-30T16:45:44.595" v="4" actId="931"/>
          <ac:picMkLst>
            <pc:docMk/>
            <pc:sldMk cId="0" sldId="278"/>
            <ac:picMk id="4" creationId="{5A8724A4-283C-C637-B591-AA40AEF29230}"/>
          </ac:picMkLst>
        </pc:picChg>
      </pc:sldChg>
      <pc:sldChg chg="modSp mod">
        <pc:chgData name="Runde, Anne (Annie)" userId="60f02010-108e-4de9-86cc-4c89fe4bec0e" providerId="ADAL" clId="{A93A36AA-194D-46DD-8763-DBDEBF8D0FB6}" dt="2023-12-06T16:54:04.607" v="185" actId="20577"/>
        <pc:sldMkLst>
          <pc:docMk/>
          <pc:sldMk cId="0" sldId="285"/>
        </pc:sldMkLst>
        <pc:spChg chg="mod">
          <ac:chgData name="Runde, Anne (Annie)" userId="60f02010-108e-4de9-86cc-4c89fe4bec0e" providerId="ADAL" clId="{A93A36AA-194D-46DD-8763-DBDEBF8D0FB6}" dt="2023-12-06T16:54:04.607" v="185" actId="20577"/>
          <ac:spMkLst>
            <pc:docMk/>
            <pc:sldMk cId="0" sldId="285"/>
            <ac:spMk id="7" creationId="{AB1F8056-08C6-90C1-A90F-09F9F9DBB5ED}"/>
          </ac:spMkLst>
        </pc:spChg>
      </pc:sldChg>
      <pc:sldChg chg="modSp mod">
        <pc:chgData name="Runde, Anne (Annie)" userId="60f02010-108e-4de9-86cc-4c89fe4bec0e" providerId="ADAL" clId="{A93A36AA-194D-46DD-8763-DBDEBF8D0FB6}" dt="2023-12-06T16:56:18.762" v="242" actId="1076"/>
        <pc:sldMkLst>
          <pc:docMk/>
          <pc:sldMk cId="0" sldId="293"/>
        </pc:sldMkLst>
        <pc:spChg chg="mod">
          <ac:chgData name="Runde, Anne (Annie)" userId="60f02010-108e-4de9-86cc-4c89fe4bec0e" providerId="ADAL" clId="{A93A36AA-194D-46DD-8763-DBDEBF8D0FB6}" dt="2023-12-06T16:56:18.762" v="242" actId="1076"/>
          <ac:spMkLst>
            <pc:docMk/>
            <pc:sldMk cId="0" sldId="293"/>
            <ac:spMk id="27" creationId="{41A4998B-C71E-006B-A127-BF6D009D466A}"/>
          </ac:spMkLst>
        </pc:spChg>
      </pc:sldChg>
      <pc:sldChg chg="addSp delSp modSp mod">
        <pc:chgData name="Runde, Anne (Annie)" userId="60f02010-108e-4de9-86cc-4c89fe4bec0e" providerId="ADAL" clId="{A93A36AA-194D-46DD-8763-DBDEBF8D0FB6}" dt="2023-12-06T16:57:21.846" v="304" actId="478"/>
        <pc:sldMkLst>
          <pc:docMk/>
          <pc:sldMk cId="2894830987" sldId="295"/>
        </pc:sldMkLst>
        <pc:spChg chg="add mod ord">
          <ac:chgData name="Runde, Anne (Annie)" userId="60f02010-108e-4de9-86cc-4c89fe4bec0e" providerId="ADAL" clId="{A93A36AA-194D-46DD-8763-DBDEBF8D0FB6}" dt="2023-12-06T16:57:19.912" v="303" actId="167"/>
          <ac:spMkLst>
            <pc:docMk/>
            <pc:sldMk cId="2894830987" sldId="295"/>
            <ac:spMk id="2" creationId="{07701D8B-0861-BF1F-BBD5-8E0814B26727}"/>
          </ac:spMkLst>
        </pc:spChg>
        <pc:spChg chg="del">
          <ac:chgData name="Runde, Anne (Annie)" userId="60f02010-108e-4de9-86cc-4c89fe4bec0e" providerId="ADAL" clId="{A93A36AA-194D-46DD-8763-DBDEBF8D0FB6}" dt="2023-12-06T16:57:21.846" v="304" actId="478"/>
          <ac:spMkLst>
            <pc:docMk/>
            <pc:sldMk cId="2894830987" sldId="295"/>
            <ac:spMk id="5" creationId="{76CA67AE-0FF7-0D57-21A9-F1C553B29FB0}"/>
          </ac:spMkLst>
        </pc:spChg>
      </pc:sldChg>
      <pc:sldChg chg="addSp delSp modSp mod">
        <pc:chgData name="Runde, Anne (Annie)" userId="60f02010-108e-4de9-86cc-4c89fe4bec0e" providerId="ADAL" clId="{A93A36AA-194D-46DD-8763-DBDEBF8D0FB6}" dt="2023-12-06T16:57:33.629" v="309"/>
        <pc:sldMkLst>
          <pc:docMk/>
          <pc:sldMk cId="1290633147" sldId="296"/>
        </pc:sldMkLst>
        <pc:spChg chg="add mod">
          <ac:chgData name="Runde, Anne (Annie)" userId="60f02010-108e-4de9-86cc-4c89fe4bec0e" providerId="ADAL" clId="{A93A36AA-194D-46DD-8763-DBDEBF8D0FB6}" dt="2023-12-06T16:57:33.629" v="309"/>
          <ac:spMkLst>
            <pc:docMk/>
            <pc:sldMk cId="1290633147" sldId="296"/>
            <ac:spMk id="3" creationId="{E7FD4CF5-0B66-2186-FD6A-B080EDAD2096}"/>
          </ac:spMkLst>
        </pc:spChg>
        <pc:spChg chg="del mod">
          <ac:chgData name="Runde, Anne (Annie)" userId="60f02010-108e-4de9-86cc-4c89fe4bec0e" providerId="ADAL" clId="{A93A36AA-194D-46DD-8763-DBDEBF8D0FB6}" dt="2023-12-06T16:57:33.049" v="308" actId="478"/>
          <ac:spMkLst>
            <pc:docMk/>
            <pc:sldMk cId="1290633147" sldId="296"/>
            <ac:spMk id="4" creationId="{2DEE1830-1402-15B5-9315-46E2D97801DF}"/>
          </ac:spMkLst>
        </pc:spChg>
      </pc:sldChg>
      <pc:sldChg chg="addSp delSp modSp mod">
        <pc:chgData name="Runde, Anne (Annie)" userId="60f02010-108e-4de9-86cc-4c89fe4bec0e" providerId="ADAL" clId="{A93A36AA-194D-46DD-8763-DBDEBF8D0FB6}" dt="2023-12-06T16:57:41.686" v="313"/>
        <pc:sldMkLst>
          <pc:docMk/>
          <pc:sldMk cId="2123269502" sldId="297"/>
        </pc:sldMkLst>
        <pc:spChg chg="add mod">
          <ac:chgData name="Runde, Anne (Annie)" userId="60f02010-108e-4de9-86cc-4c89fe4bec0e" providerId="ADAL" clId="{A93A36AA-194D-46DD-8763-DBDEBF8D0FB6}" dt="2023-12-06T16:57:41.686" v="313"/>
          <ac:spMkLst>
            <pc:docMk/>
            <pc:sldMk cId="2123269502" sldId="297"/>
            <ac:spMk id="3" creationId="{1C3DB7B8-E159-0A6D-EF18-1F8A941AD48A}"/>
          </ac:spMkLst>
        </pc:spChg>
        <pc:spChg chg="del">
          <ac:chgData name="Runde, Anne (Annie)" userId="60f02010-108e-4de9-86cc-4c89fe4bec0e" providerId="ADAL" clId="{A93A36AA-194D-46DD-8763-DBDEBF8D0FB6}" dt="2023-12-06T16:57:41.258" v="312" actId="478"/>
          <ac:spMkLst>
            <pc:docMk/>
            <pc:sldMk cId="2123269502" sldId="297"/>
            <ac:spMk id="5" creationId="{F2E83A43-5AF7-B471-7BD6-A8889AA51D4D}"/>
          </ac:spMkLst>
        </pc:spChg>
      </pc:sldChg>
      <pc:sldChg chg="addSp delSp modSp mod">
        <pc:chgData name="Runde, Anne (Annie)" userId="60f02010-108e-4de9-86cc-4c89fe4bec0e" providerId="ADAL" clId="{A93A36AA-194D-46DD-8763-DBDEBF8D0FB6}" dt="2023-12-06T16:57:45.112" v="315"/>
        <pc:sldMkLst>
          <pc:docMk/>
          <pc:sldMk cId="2502376175" sldId="299"/>
        </pc:sldMkLst>
        <pc:spChg chg="add mod">
          <ac:chgData name="Runde, Anne (Annie)" userId="60f02010-108e-4de9-86cc-4c89fe4bec0e" providerId="ADAL" clId="{A93A36AA-194D-46DD-8763-DBDEBF8D0FB6}" dt="2023-12-06T16:57:45.112" v="315"/>
          <ac:spMkLst>
            <pc:docMk/>
            <pc:sldMk cId="2502376175" sldId="299"/>
            <ac:spMk id="4" creationId="{0D5D4255-4AC7-B5D5-FFD1-B9D620DC7C34}"/>
          </ac:spMkLst>
        </pc:spChg>
        <pc:spChg chg="del">
          <ac:chgData name="Runde, Anne (Annie)" userId="60f02010-108e-4de9-86cc-4c89fe4bec0e" providerId="ADAL" clId="{A93A36AA-194D-46DD-8763-DBDEBF8D0FB6}" dt="2023-12-06T16:57:44.734" v="314" actId="478"/>
          <ac:spMkLst>
            <pc:docMk/>
            <pc:sldMk cId="2502376175" sldId="299"/>
            <ac:spMk id="5" creationId="{A6F7F50A-69BB-ED63-372B-77DA42645556}"/>
          </ac:spMkLst>
        </pc:spChg>
      </pc:sldChg>
      <pc:sldChg chg="addSp delSp modSp mod">
        <pc:chgData name="Runde, Anne (Annie)" userId="60f02010-108e-4de9-86cc-4c89fe4bec0e" providerId="ADAL" clId="{A93A36AA-194D-46DD-8763-DBDEBF8D0FB6}" dt="2023-12-06T16:57:48.661" v="317"/>
        <pc:sldMkLst>
          <pc:docMk/>
          <pc:sldMk cId="558615880" sldId="300"/>
        </pc:sldMkLst>
        <pc:spChg chg="add mod">
          <ac:chgData name="Runde, Anne (Annie)" userId="60f02010-108e-4de9-86cc-4c89fe4bec0e" providerId="ADAL" clId="{A93A36AA-194D-46DD-8763-DBDEBF8D0FB6}" dt="2023-12-06T16:57:48.661" v="317"/>
          <ac:spMkLst>
            <pc:docMk/>
            <pc:sldMk cId="558615880" sldId="300"/>
            <ac:spMk id="7" creationId="{5F55040E-1C60-D731-5E80-84A2C1EDC98E}"/>
          </ac:spMkLst>
        </pc:spChg>
        <pc:spChg chg="del">
          <ac:chgData name="Runde, Anne (Annie)" userId="60f02010-108e-4de9-86cc-4c89fe4bec0e" providerId="ADAL" clId="{A93A36AA-194D-46DD-8763-DBDEBF8D0FB6}" dt="2023-12-06T16:57:48.299" v="316" actId="478"/>
          <ac:spMkLst>
            <pc:docMk/>
            <pc:sldMk cId="558615880" sldId="300"/>
            <ac:spMk id="11" creationId="{0790F8C0-9659-5296-7EF2-8C969B2AF737}"/>
          </ac:spMkLst>
        </pc:spChg>
      </pc:sldChg>
      <pc:sldChg chg="addSp delSp modSp mod">
        <pc:chgData name="Runde, Anne (Annie)" userId="60f02010-108e-4de9-86cc-4c89fe4bec0e" providerId="ADAL" clId="{A93A36AA-194D-46DD-8763-DBDEBF8D0FB6}" dt="2023-12-06T16:57:37.748" v="311"/>
        <pc:sldMkLst>
          <pc:docMk/>
          <pc:sldMk cId="3527143930" sldId="301"/>
        </pc:sldMkLst>
        <pc:spChg chg="del mod">
          <ac:chgData name="Runde, Anne (Annie)" userId="60f02010-108e-4de9-86cc-4c89fe4bec0e" providerId="ADAL" clId="{A93A36AA-194D-46DD-8763-DBDEBF8D0FB6}" dt="2023-12-06T16:57:37.266" v="310" actId="478"/>
          <ac:spMkLst>
            <pc:docMk/>
            <pc:sldMk cId="3527143930" sldId="301"/>
            <ac:spMk id="11" creationId="{FDB32060-6BCA-9203-F062-C7B0C40DA060}"/>
          </ac:spMkLst>
        </pc:spChg>
        <pc:spChg chg="add mod">
          <ac:chgData name="Runde, Anne (Annie)" userId="60f02010-108e-4de9-86cc-4c89fe4bec0e" providerId="ADAL" clId="{A93A36AA-194D-46DD-8763-DBDEBF8D0FB6}" dt="2023-12-06T16:57:37.748" v="311"/>
          <ac:spMkLst>
            <pc:docMk/>
            <pc:sldMk cId="3527143930" sldId="301"/>
            <ac:spMk id="18" creationId="{BF17E85E-D10F-865E-0D13-FC70ABF5DF33}"/>
          </ac:spMkLst>
        </pc:spChg>
      </pc:sldChg>
    </pc:docChg>
  </pc:docChgLst>
  <pc:docChgLst>
    <pc:chgData name="Chou, Daniel E" userId="d08e0fa8-7617-4d19-934e-8e462abf1768" providerId="ADAL" clId="{9C4A76C9-0E93-405D-87C8-993BEC12E9E6}"/>
    <pc:docChg chg="undo redo custSel modSld">
      <pc:chgData name="Chou, Daniel E" userId="d08e0fa8-7617-4d19-934e-8e462abf1768" providerId="ADAL" clId="{9C4A76C9-0E93-405D-87C8-993BEC12E9E6}" dt="2021-08-03T00:22:44.660" v="13162" actId="962"/>
      <pc:docMkLst>
        <pc:docMk/>
      </pc:docMkLst>
      <pc:sldChg chg="addSp delSp modSp mod modNotes">
        <pc:chgData name="Chou, Daniel E" userId="d08e0fa8-7617-4d19-934e-8e462abf1768" providerId="ADAL" clId="{9C4A76C9-0E93-405D-87C8-993BEC12E9E6}" dt="2021-08-02T23:21:17.701" v="11157" actId="13244"/>
        <pc:sldMkLst>
          <pc:docMk/>
          <pc:sldMk cId="0" sldId="256"/>
        </pc:sldMkLst>
        <pc:spChg chg="add mod">
          <ac:chgData name="Chou, Daniel E" userId="d08e0fa8-7617-4d19-934e-8e462abf1768" providerId="ADAL" clId="{9C4A76C9-0E93-405D-87C8-993BEC12E9E6}" dt="2021-08-02T23:20:42.456" v="11149" actId="13244"/>
          <ac:spMkLst>
            <pc:docMk/>
            <pc:sldMk cId="0" sldId="256"/>
            <ac:spMk id="2" creationId="{4867E4D8-957D-4667-ADF2-7069FF75FC1A}"/>
          </ac:spMkLst>
        </pc:spChg>
        <pc:spChg chg="mod">
          <ac:chgData name="Chou, Daniel E" userId="d08e0fa8-7617-4d19-934e-8e462abf1768" providerId="ADAL" clId="{9C4A76C9-0E93-405D-87C8-993BEC12E9E6}" dt="2021-08-02T23:20:37.983" v="11147" actId="13244"/>
          <ac:spMkLst>
            <pc:docMk/>
            <pc:sldMk cId="0" sldId="256"/>
            <ac:spMk id="130" creationId="{00000000-0000-0000-0000-000000000000}"/>
          </ac:spMkLst>
        </pc:spChg>
        <pc:spChg chg="mod">
          <ac:chgData name="Chou, Daniel E" userId="d08e0fa8-7617-4d19-934e-8e462abf1768" providerId="ADAL" clId="{9C4A76C9-0E93-405D-87C8-993BEC12E9E6}" dt="2021-08-02T23:20:54.778" v="11153" actId="13244"/>
          <ac:spMkLst>
            <pc:docMk/>
            <pc:sldMk cId="0" sldId="256"/>
            <ac:spMk id="131" creationId="{00000000-0000-0000-0000-000000000000}"/>
          </ac:spMkLst>
        </pc:spChg>
        <pc:spChg chg="mod topLvl">
          <ac:chgData name="Chou, Daniel E" userId="d08e0fa8-7617-4d19-934e-8e462abf1768" providerId="ADAL" clId="{9C4A76C9-0E93-405D-87C8-993BEC12E9E6}" dt="2021-08-02T20:15:55.814" v="0" actId="165"/>
          <ac:spMkLst>
            <pc:docMk/>
            <pc:sldMk cId="0" sldId="256"/>
            <ac:spMk id="134" creationId="{00000000-0000-0000-0000-000000000000}"/>
          </ac:spMkLst>
        </pc:spChg>
        <pc:spChg chg="del mod topLvl">
          <ac:chgData name="Chou, Daniel E" userId="d08e0fa8-7617-4d19-934e-8e462abf1768" providerId="ADAL" clId="{9C4A76C9-0E93-405D-87C8-993BEC12E9E6}" dt="2021-08-02T22:47:05.657" v="10612" actId="478"/>
          <ac:spMkLst>
            <pc:docMk/>
            <pc:sldMk cId="0" sldId="256"/>
            <ac:spMk id="135" creationId="{00000000-0000-0000-0000-000000000000}"/>
          </ac:spMkLst>
        </pc:spChg>
        <pc:spChg chg="mod topLvl">
          <ac:chgData name="Chou, Daniel E" userId="d08e0fa8-7617-4d19-934e-8e462abf1768" providerId="ADAL" clId="{9C4A76C9-0E93-405D-87C8-993BEC12E9E6}" dt="2021-08-02T23:21:07.093" v="11154" actId="13244"/>
          <ac:spMkLst>
            <pc:docMk/>
            <pc:sldMk cId="0" sldId="256"/>
            <ac:spMk id="136" creationId="{00000000-0000-0000-0000-000000000000}"/>
          </ac:spMkLst>
        </pc:spChg>
        <pc:spChg chg="mod topLvl">
          <ac:chgData name="Chou, Daniel E" userId="d08e0fa8-7617-4d19-934e-8e462abf1768" providerId="ADAL" clId="{9C4A76C9-0E93-405D-87C8-993BEC12E9E6}" dt="2021-08-02T23:21:17.701" v="11157" actId="13244"/>
          <ac:spMkLst>
            <pc:docMk/>
            <pc:sldMk cId="0" sldId="256"/>
            <ac:spMk id="139" creationId="{00000000-0000-0000-0000-000000000000}"/>
          </ac:spMkLst>
        </pc:spChg>
        <pc:spChg chg="mod topLvl">
          <ac:chgData name="Chou, Daniel E" userId="d08e0fa8-7617-4d19-934e-8e462abf1768" providerId="ADAL" clId="{9C4A76C9-0E93-405D-87C8-993BEC12E9E6}" dt="2021-08-02T23:20:45.797" v="11151" actId="962"/>
          <ac:spMkLst>
            <pc:docMk/>
            <pc:sldMk cId="0" sldId="256"/>
            <ac:spMk id="140" creationId="{00000000-0000-0000-0000-000000000000}"/>
          </ac:spMkLst>
        </pc:spChg>
        <pc:grpChg chg="del">
          <ac:chgData name="Chou, Daniel E" userId="d08e0fa8-7617-4d19-934e-8e462abf1768" providerId="ADAL" clId="{9C4A76C9-0E93-405D-87C8-993BEC12E9E6}" dt="2021-08-02T20:15:55.814" v="0" actId="165"/>
          <ac:grpSpMkLst>
            <pc:docMk/>
            <pc:sldMk cId="0" sldId="256"/>
            <ac:grpSpMk id="132" creationId="{00000000-0000-0000-0000-000000000000}"/>
          </ac:grpSpMkLst>
        </pc:grpChg>
        <pc:picChg chg="mod modCrop">
          <ac:chgData name="Chou, Daniel E" userId="d08e0fa8-7617-4d19-934e-8e462abf1768" providerId="ADAL" clId="{9C4A76C9-0E93-405D-87C8-993BEC12E9E6}" dt="2021-08-02T20:17:13.016" v="211" actId="962"/>
          <ac:picMkLst>
            <pc:docMk/>
            <pc:sldMk cId="0" sldId="256"/>
            <ac:picMk id="129" creationId="{00000000-0000-0000-0000-000000000000}"/>
          </ac:picMkLst>
        </pc:picChg>
        <pc:picChg chg="mod topLvl">
          <ac:chgData name="Chou, Daniel E" userId="d08e0fa8-7617-4d19-934e-8e462abf1768" providerId="ADAL" clId="{9C4A76C9-0E93-405D-87C8-993BEC12E9E6}" dt="2021-08-02T23:20:51.153" v="11152" actId="13244"/>
          <ac:picMkLst>
            <pc:docMk/>
            <pc:sldMk cId="0" sldId="256"/>
            <ac:picMk id="133" creationId="{00000000-0000-0000-0000-000000000000}"/>
          </ac:picMkLst>
        </pc:picChg>
        <pc:picChg chg="mod topLvl">
          <ac:chgData name="Chou, Daniel E" userId="d08e0fa8-7617-4d19-934e-8e462abf1768" providerId="ADAL" clId="{9C4A76C9-0E93-405D-87C8-993BEC12E9E6}" dt="2021-08-02T23:21:10.552" v="11155" actId="13244"/>
          <ac:picMkLst>
            <pc:docMk/>
            <pc:sldMk cId="0" sldId="256"/>
            <ac:picMk id="137" creationId="{00000000-0000-0000-0000-000000000000}"/>
          </ac:picMkLst>
        </pc:picChg>
        <pc:picChg chg="mod topLvl">
          <ac:chgData name="Chou, Daniel E" userId="d08e0fa8-7617-4d19-934e-8e462abf1768" providerId="ADAL" clId="{9C4A76C9-0E93-405D-87C8-993BEC12E9E6}" dt="2021-08-02T23:21:12.703" v="11156" actId="13244"/>
          <ac:picMkLst>
            <pc:docMk/>
            <pc:sldMk cId="0" sldId="256"/>
            <ac:picMk id="138" creationId="{00000000-0000-0000-0000-000000000000}"/>
          </ac:picMkLst>
        </pc:picChg>
      </pc:sldChg>
      <pc:sldChg chg="addSp modSp mod">
        <pc:chgData name="Chou, Daniel E" userId="d08e0fa8-7617-4d19-934e-8e462abf1768" providerId="ADAL" clId="{9C4A76C9-0E93-405D-87C8-993BEC12E9E6}" dt="2021-08-02T23:21:39.118" v="11159" actId="13244"/>
        <pc:sldMkLst>
          <pc:docMk/>
          <pc:sldMk cId="0" sldId="257"/>
        </pc:sldMkLst>
        <pc:spChg chg="add mod">
          <ac:chgData name="Chou, Daniel E" userId="d08e0fa8-7617-4d19-934e-8e462abf1768" providerId="ADAL" clId="{9C4A76C9-0E93-405D-87C8-993BEC12E9E6}" dt="2021-08-02T23:21:39.118" v="11159" actId="13244"/>
          <ac:spMkLst>
            <pc:docMk/>
            <pc:sldMk cId="0" sldId="257"/>
            <ac:spMk id="2" creationId="{290E3B15-1899-43E6-A2ED-34F2749D818B}"/>
          </ac:spMkLst>
        </pc:spChg>
        <pc:spChg chg="mod">
          <ac:chgData name="Chou, Daniel E" userId="d08e0fa8-7617-4d19-934e-8e462abf1768" providerId="ADAL" clId="{9C4A76C9-0E93-405D-87C8-993BEC12E9E6}" dt="2021-08-02T23:21:37.934" v="11158" actId="13244"/>
          <ac:spMkLst>
            <pc:docMk/>
            <pc:sldMk cId="0" sldId="257"/>
            <ac:spMk id="146" creationId="{00000000-0000-0000-0000-000000000000}"/>
          </ac:spMkLst>
        </pc:spChg>
        <pc:grpChg chg="mod">
          <ac:chgData name="Chou, Daniel E" userId="d08e0fa8-7617-4d19-934e-8e462abf1768" providerId="ADAL" clId="{9C4A76C9-0E93-405D-87C8-993BEC12E9E6}" dt="2021-08-02T20:17:18.321" v="212" actId="962"/>
          <ac:grpSpMkLst>
            <pc:docMk/>
            <pc:sldMk cId="0" sldId="257"/>
            <ac:grpSpMk id="147" creationId="{00000000-0000-0000-0000-000000000000}"/>
          </ac:grpSpMkLst>
        </pc:grpChg>
      </pc:sldChg>
      <pc:sldChg chg="addSp modSp mod">
        <pc:chgData name="Chou, Daniel E" userId="d08e0fa8-7617-4d19-934e-8e462abf1768" providerId="ADAL" clId="{9C4A76C9-0E93-405D-87C8-993BEC12E9E6}" dt="2021-08-02T23:21:53.685" v="11162" actId="13244"/>
        <pc:sldMkLst>
          <pc:docMk/>
          <pc:sldMk cId="0" sldId="258"/>
        </pc:sldMkLst>
        <pc:spChg chg="add mod">
          <ac:chgData name="Chou, Daniel E" userId="d08e0fa8-7617-4d19-934e-8e462abf1768" providerId="ADAL" clId="{9C4A76C9-0E93-405D-87C8-993BEC12E9E6}" dt="2021-08-02T23:21:50.759" v="11160" actId="13244"/>
          <ac:spMkLst>
            <pc:docMk/>
            <pc:sldMk cId="0" sldId="258"/>
            <ac:spMk id="2" creationId="{D99986AA-3172-4AC6-96B1-2306785340A1}"/>
          </ac:spMkLst>
        </pc:spChg>
        <pc:spChg chg="mod">
          <ac:chgData name="Chou, Daniel E" userId="d08e0fa8-7617-4d19-934e-8e462abf1768" providerId="ADAL" clId="{9C4A76C9-0E93-405D-87C8-993BEC12E9E6}" dt="2021-08-02T22:48:32.635" v="10637" actId="14100"/>
          <ac:spMkLst>
            <pc:docMk/>
            <pc:sldMk cId="0" sldId="258"/>
            <ac:spMk id="158" creationId="{00000000-0000-0000-0000-000000000000}"/>
          </ac:spMkLst>
        </pc:spChg>
        <pc:grpChg chg="mod">
          <ac:chgData name="Chou, Daniel E" userId="d08e0fa8-7617-4d19-934e-8e462abf1768" providerId="ADAL" clId="{9C4A76C9-0E93-405D-87C8-993BEC12E9E6}" dt="2021-08-02T23:21:52.159" v="11161" actId="13244"/>
          <ac:grpSpMkLst>
            <pc:docMk/>
            <pc:sldMk cId="0" sldId="258"/>
            <ac:grpSpMk id="159" creationId="{00000000-0000-0000-0000-000000000000}"/>
          </ac:grpSpMkLst>
        </pc:grpChg>
        <pc:grpChg chg="mod">
          <ac:chgData name="Chou, Daniel E" userId="d08e0fa8-7617-4d19-934e-8e462abf1768" providerId="ADAL" clId="{9C4A76C9-0E93-405D-87C8-993BEC12E9E6}" dt="2021-08-02T23:21:53.685" v="11162" actId="13244"/>
          <ac:grpSpMkLst>
            <pc:docMk/>
            <pc:sldMk cId="0" sldId="258"/>
            <ac:grpSpMk id="166" creationId="{00000000-0000-0000-0000-000000000000}"/>
          </ac:grpSpMkLst>
        </pc:grpChg>
      </pc:sldChg>
      <pc:sldChg chg="addSp delSp modSp mod">
        <pc:chgData name="Chou, Daniel E" userId="d08e0fa8-7617-4d19-934e-8e462abf1768" providerId="ADAL" clId="{9C4A76C9-0E93-405D-87C8-993BEC12E9E6}" dt="2021-08-02T23:22:06.144" v="11164" actId="13244"/>
        <pc:sldMkLst>
          <pc:docMk/>
          <pc:sldMk cId="0" sldId="259"/>
        </pc:sldMkLst>
        <pc:spChg chg="add mod">
          <ac:chgData name="Chou, Daniel E" userId="d08e0fa8-7617-4d19-934e-8e462abf1768" providerId="ADAL" clId="{9C4A76C9-0E93-405D-87C8-993BEC12E9E6}" dt="2021-08-02T23:22:04.975" v="11163" actId="13244"/>
          <ac:spMkLst>
            <pc:docMk/>
            <pc:sldMk cId="0" sldId="259"/>
            <ac:spMk id="2" creationId="{17E592DA-F03D-4D29-AF6D-1974EBB948C0}"/>
          </ac:spMkLst>
        </pc:spChg>
        <pc:spChg chg="del mod">
          <ac:chgData name="Chou, Daniel E" userId="d08e0fa8-7617-4d19-934e-8e462abf1768" providerId="ADAL" clId="{9C4A76C9-0E93-405D-87C8-993BEC12E9E6}" dt="2021-08-02T22:48:48.152" v="10644" actId="478"/>
          <ac:spMkLst>
            <pc:docMk/>
            <pc:sldMk cId="0" sldId="259"/>
            <ac:spMk id="173" creationId="{00000000-0000-0000-0000-000000000000}"/>
          </ac:spMkLst>
        </pc:spChg>
        <pc:spChg chg="mod">
          <ac:chgData name="Chou, Daniel E" userId="d08e0fa8-7617-4d19-934e-8e462abf1768" providerId="ADAL" clId="{9C4A76C9-0E93-405D-87C8-993BEC12E9E6}" dt="2021-08-02T23:22:06.144" v="11164" actId="13244"/>
          <ac:spMkLst>
            <pc:docMk/>
            <pc:sldMk cId="0" sldId="259"/>
            <ac:spMk id="180" creationId="{00000000-0000-0000-0000-000000000000}"/>
          </ac:spMkLst>
        </pc:spChg>
        <pc:grpChg chg="mod">
          <ac:chgData name="Chou, Daniel E" userId="d08e0fa8-7617-4d19-934e-8e462abf1768" providerId="ADAL" clId="{9C4A76C9-0E93-405D-87C8-993BEC12E9E6}" dt="2021-08-02T20:19:50.209" v="828" actId="962"/>
          <ac:grpSpMkLst>
            <pc:docMk/>
            <pc:sldMk cId="0" sldId="259"/>
            <ac:grpSpMk id="174" creationId="{00000000-0000-0000-0000-000000000000}"/>
          </ac:grpSpMkLst>
        </pc:grpChg>
        <pc:picChg chg="mod">
          <ac:chgData name="Chou, Daniel E" userId="d08e0fa8-7617-4d19-934e-8e462abf1768" providerId="ADAL" clId="{9C4A76C9-0E93-405D-87C8-993BEC12E9E6}" dt="2021-08-02T20:20:34.401" v="1028" actId="962"/>
          <ac:picMkLst>
            <pc:docMk/>
            <pc:sldMk cId="0" sldId="259"/>
            <ac:picMk id="181" creationId="{00000000-0000-0000-0000-000000000000}"/>
          </ac:picMkLst>
        </pc:picChg>
      </pc:sldChg>
      <pc:sldChg chg="addSp delSp modSp mod">
        <pc:chgData name="Chou, Daniel E" userId="d08e0fa8-7617-4d19-934e-8e462abf1768" providerId="ADAL" clId="{9C4A76C9-0E93-405D-87C8-993BEC12E9E6}" dt="2021-08-02T23:22:24.825" v="11169" actId="13244"/>
        <pc:sldMkLst>
          <pc:docMk/>
          <pc:sldMk cId="0" sldId="260"/>
        </pc:sldMkLst>
        <pc:spChg chg="add mod">
          <ac:chgData name="Chou, Daniel E" userId="d08e0fa8-7617-4d19-934e-8e462abf1768" providerId="ADAL" clId="{9C4A76C9-0E93-405D-87C8-993BEC12E9E6}" dt="2021-08-02T23:22:16.946" v="11167" actId="13244"/>
          <ac:spMkLst>
            <pc:docMk/>
            <pc:sldMk cId="0" sldId="260"/>
            <ac:spMk id="2" creationId="{9A9AE517-C6DC-4894-B37E-6663003DF12E}"/>
          </ac:spMkLst>
        </pc:spChg>
        <pc:spChg chg="mod">
          <ac:chgData name="Chou, Daniel E" userId="d08e0fa8-7617-4d19-934e-8e462abf1768" providerId="ADAL" clId="{9C4A76C9-0E93-405D-87C8-993BEC12E9E6}" dt="2021-08-02T23:22:12.223" v="11165" actId="13244"/>
          <ac:spMkLst>
            <pc:docMk/>
            <pc:sldMk cId="0" sldId="260"/>
            <ac:spMk id="188" creationId="{00000000-0000-0000-0000-000000000000}"/>
          </ac:spMkLst>
        </pc:spChg>
        <pc:spChg chg="del">
          <ac:chgData name="Chou, Daniel E" userId="d08e0fa8-7617-4d19-934e-8e462abf1768" providerId="ADAL" clId="{9C4A76C9-0E93-405D-87C8-993BEC12E9E6}" dt="2021-08-02T20:20:43.983" v="1029" actId="478"/>
          <ac:spMkLst>
            <pc:docMk/>
            <pc:sldMk cId="0" sldId="260"/>
            <ac:spMk id="189" creationId="{00000000-0000-0000-0000-000000000000}"/>
          </ac:spMkLst>
        </pc:spChg>
        <pc:spChg chg="add del mod topLvl">
          <ac:chgData name="Chou, Daniel E" userId="d08e0fa8-7617-4d19-934e-8e462abf1768" providerId="ADAL" clId="{9C4A76C9-0E93-405D-87C8-993BEC12E9E6}" dt="2021-08-02T22:49:09.294" v="10651" actId="478"/>
          <ac:spMkLst>
            <pc:docMk/>
            <pc:sldMk cId="0" sldId="260"/>
            <ac:spMk id="191" creationId="{00000000-0000-0000-0000-000000000000}"/>
          </ac:spMkLst>
        </pc:spChg>
        <pc:grpChg chg="add del">
          <ac:chgData name="Chou, Daniel E" userId="d08e0fa8-7617-4d19-934e-8e462abf1768" providerId="ADAL" clId="{9C4A76C9-0E93-405D-87C8-993BEC12E9E6}" dt="2021-08-02T20:21:28.936" v="1035" actId="165"/>
          <ac:grpSpMkLst>
            <pc:docMk/>
            <pc:sldMk cId="0" sldId="260"/>
            <ac:grpSpMk id="190" creationId="{00000000-0000-0000-0000-000000000000}"/>
          </ac:grpSpMkLst>
        </pc:grpChg>
        <pc:grpChg chg="mod">
          <ac:chgData name="Chou, Daniel E" userId="d08e0fa8-7617-4d19-934e-8e462abf1768" providerId="ADAL" clId="{9C4A76C9-0E93-405D-87C8-993BEC12E9E6}" dt="2021-08-02T23:22:24.825" v="11169" actId="13244"/>
          <ac:grpSpMkLst>
            <pc:docMk/>
            <pc:sldMk cId="0" sldId="260"/>
            <ac:grpSpMk id="193" creationId="{00000000-0000-0000-0000-000000000000}"/>
          </ac:grpSpMkLst>
        </pc:grpChg>
        <pc:picChg chg="mod">
          <ac:chgData name="Chou, Daniel E" userId="d08e0fa8-7617-4d19-934e-8e462abf1768" providerId="ADAL" clId="{9C4A76C9-0E93-405D-87C8-993BEC12E9E6}" dt="2021-08-02T20:23:20.217" v="1479" actId="962"/>
          <ac:picMkLst>
            <pc:docMk/>
            <pc:sldMk cId="0" sldId="260"/>
            <ac:picMk id="187" creationId="{00000000-0000-0000-0000-000000000000}"/>
          </ac:picMkLst>
        </pc:picChg>
        <pc:cxnChg chg="mod topLvl">
          <ac:chgData name="Chou, Daniel E" userId="d08e0fa8-7617-4d19-934e-8e462abf1768" providerId="ADAL" clId="{9C4A76C9-0E93-405D-87C8-993BEC12E9E6}" dt="2021-08-02T20:21:45.265" v="1097" actId="962"/>
          <ac:cxnSpMkLst>
            <pc:docMk/>
            <pc:sldMk cId="0" sldId="260"/>
            <ac:cxnSpMk id="192" creationId="{00000000-0000-0000-0000-000000000000}"/>
          </ac:cxnSpMkLst>
        </pc:cxnChg>
      </pc:sldChg>
      <pc:sldChg chg="addSp delSp modSp mod">
        <pc:chgData name="Chou, Daniel E" userId="d08e0fa8-7617-4d19-934e-8e462abf1768" providerId="ADAL" clId="{9C4A76C9-0E93-405D-87C8-993BEC12E9E6}" dt="2021-08-02T23:22:37.865" v="11171" actId="13244"/>
        <pc:sldMkLst>
          <pc:docMk/>
          <pc:sldMk cId="0" sldId="261"/>
        </pc:sldMkLst>
        <pc:spChg chg="add mod">
          <ac:chgData name="Chou, Daniel E" userId="d08e0fa8-7617-4d19-934e-8e462abf1768" providerId="ADAL" clId="{9C4A76C9-0E93-405D-87C8-993BEC12E9E6}" dt="2021-08-02T23:22:37.865" v="11171" actId="13244"/>
          <ac:spMkLst>
            <pc:docMk/>
            <pc:sldMk cId="0" sldId="261"/>
            <ac:spMk id="2" creationId="{DEE8857E-E4C4-49D9-A3D6-A8699D11124C}"/>
          </ac:spMkLst>
        </pc:spChg>
        <pc:spChg chg="mod">
          <ac:chgData name="Chou, Daniel E" userId="d08e0fa8-7617-4d19-934e-8e462abf1768" providerId="ADAL" clId="{9C4A76C9-0E93-405D-87C8-993BEC12E9E6}" dt="2021-08-02T23:22:34.940" v="11170" actId="13244"/>
          <ac:spMkLst>
            <pc:docMk/>
            <pc:sldMk cId="0" sldId="261"/>
            <ac:spMk id="210" creationId="{00000000-0000-0000-0000-000000000000}"/>
          </ac:spMkLst>
        </pc:spChg>
        <pc:spChg chg="del">
          <ac:chgData name="Chou, Daniel E" userId="d08e0fa8-7617-4d19-934e-8e462abf1768" providerId="ADAL" clId="{9C4A76C9-0E93-405D-87C8-993BEC12E9E6}" dt="2021-08-02T20:23:35.564" v="1480" actId="478"/>
          <ac:spMkLst>
            <pc:docMk/>
            <pc:sldMk cId="0" sldId="261"/>
            <ac:spMk id="211" creationId="{00000000-0000-0000-0000-000000000000}"/>
          </ac:spMkLst>
        </pc:spChg>
        <pc:spChg chg="del mod topLvl">
          <ac:chgData name="Chou, Daniel E" userId="d08e0fa8-7617-4d19-934e-8e462abf1768" providerId="ADAL" clId="{9C4A76C9-0E93-405D-87C8-993BEC12E9E6}" dt="2021-08-02T22:49:34.642" v="10659" actId="478"/>
          <ac:spMkLst>
            <pc:docMk/>
            <pc:sldMk cId="0" sldId="261"/>
            <ac:spMk id="213" creationId="{00000000-0000-0000-0000-000000000000}"/>
          </ac:spMkLst>
        </pc:spChg>
        <pc:grpChg chg="mod">
          <ac:chgData name="Chou, Daniel E" userId="d08e0fa8-7617-4d19-934e-8e462abf1768" providerId="ADAL" clId="{9C4A76C9-0E93-405D-87C8-993BEC12E9E6}" dt="2021-08-02T20:24:12.306" v="1551" actId="962"/>
          <ac:grpSpMkLst>
            <pc:docMk/>
            <pc:sldMk cId="0" sldId="261"/>
            <ac:grpSpMk id="204" creationId="{00000000-0000-0000-0000-000000000000}"/>
          </ac:grpSpMkLst>
        </pc:grpChg>
        <pc:grpChg chg="del">
          <ac:chgData name="Chou, Daniel E" userId="d08e0fa8-7617-4d19-934e-8e462abf1768" providerId="ADAL" clId="{9C4A76C9-0E93-405D-87C8-993BEC12E9E6}" dt="2021-08-02T20:23:43.068" v="1481" actId="165"/>
          <ac:grpSpMkLst>
            <pc:docMk/>
            <pc:sldMk cId="0" sldId="261"/>
            <ac:grpSpMk id="212" creationId="{00000000-0000-0000-0000-000000000000}"/>
          </ac:grpSpMkLst>
        </pc:grpChg>
        <pc:picChg chg="mod">
          <ac:chgData name="Chou, Daniel E" userId="d08e0fa8-7617-4d19-934e-8e462abf1768" providerId="ADAL" clId="{9C4A76C9-0E93-405D-87C8-993BEC12E9E6}" dt="2021-08-02T20:24:20.481" v="1555" actId="962"/>
          <ac:picMkLst>
            <pc:docMk/>
            <pc:sldMk cId="0" sldId="261"/>
            <ac:picMk id="203" creationId="{00000000-0000-0000-0000-000000000000}"/>
          </ac:picMkLst>
        </pc:picChg>
        <pc:cxnChg chg="mod topLvl">
          <ac:chgData name="Chou, Daniel E" userId="d08e0fa8-7617-4d19-934e-8e462abf1768" providerId="ADAL" clId="{9C4A76C9-0E93-405D-87C8-993BEC12E9E6}" dt="2021-08-02T20:23:55.856" v="1549" actId="962"/>
          <ac:cxnSpMkLst>
            <pc:docMk/>
            <pc:sldMk cId="0" sldId="261"/>
            <ac:cxnSpMk id="214" creationId="{00000000-0000-0000-0000-000000000000}"/>
          </ac:cxnSpMkLst>
        </pc:cxnChg>
      </pc:sldChg>
      <pc:sldChg chg="addSp delSp modSp mod">
        <pc:chgData name="Chou, Daniel E" userId="d08e0fa8-7617-4d19-934e-8e462abf1768" providerId="ADAL" clId="{9C4A76C9-0E93-405D-87C8-993BEC12E9E6}" dt="2021-08-02T23:22:46.126" v="11173" actId="13244"/>
        <pc:sldMkLst>
          <pc:docMk/>
          <pc:sldMk cId="0" sldId="262"/>
        </pc:sldMkLst>
        <pc:spChg chg="add mod">
          <ac:chgData name="Chou, Daniel E" userId="d08e0fa8-7617-4d19-934e-8e462abf1768" providerId="ADAL" clId="{9C4A76C9-0E93-405D-87C8-993BEC12E9E6}" dt="2021-08-02T23:22:46.126" v="11173" actId="13244"/>
          <ac:spMkLst>
            <pc:docMk/>
            <pc:sldMk cId="0" sldId="262"/>
            <ac:spMk id="2" creationId="{05A51563-CD22-4AC3-86F0-7A9A5507D1B9}"/>
          </ac:spMkLst>
        </pc:spChg>
        <pc:spChg chg="mod">
          <ac:chgData name="Chou, Daniel E" userId="d08e0fa8-7617-4d19-934e-8e462abf1768" providerId="ADAL" clId="{9C4A76C9-0E93-405D-87C8-993BEC12E9E6}" dt="2021-08-02T23:22:44.540" v="11172" actId="13244"/>
          <ac:spMkLst>
            <pc:docMk/>
            <pc:sldMk cId="0" sldId="262"/>
            <ac:spMk id="226" creationId="{00000000-0000-0000-0000-000000000000}"/>
          </ac:spMkLst>
        </pc:spChg>
        <pc:spChg chg="del mod topLvl">
          <ac:chgData name="Chou, Daniel E" userId="d08e0fa8-7617-4d19-934e-8e462abf1768" providerId="ADAL" clId="{9C4A76C9-0E93-405D-87C8-993BEC12E9E6}" dt="2021-08-02T22:49:53.743" v="10666" actId="478"/>
          <ac:spMkLst>
            <pc:docMk/>
            <pc:sldMk cId="0" sldId="262"/>
            <ac:spMk id="228" creationId="{00000000-0000-0000-0000-000000000000}"/>
          </ac:spMkLst>
        </pc:spChg>
        <pc:grpChg chg="mod">
          <ac:chgData name="Chou, Daniel E" userId="d08e0fa8-7617-4d19-934e-8e462abf1768" providerId="ADAL" clId="{9C4A76C9-0E93-405D-87C8-993BEC12E9E6}" dt="2021-08-02T20:24:33.737" v="1558" actId="962"/>
          <ac:grpSpMkLst>
            <pc:docMk/>
            <pc:sldMk cId="0" sldId="262"/>
            <ac:grpSpMk id="220" creationId="{00000000-0000-0000-0000-000000000000}"/>
          </ac:grpSpMkLst>
        </pc:grpChg>
        <pc:grpChg chg="del">
          <ac:chgData name="Chou, Daniel E" userId="d08e0fa8-7617-4d19-934e-8e462abf1768" providerId="ADAL" clId="{9C4A76C9-0E93-405D-87C8-993BEC12E9E6}" dt="2021-08-02T20:24:45.119" v="1559" actId="165"/>
          <ac:grpSpMkLst>
            <pc:docMk/>
            <pc:sldMk cId="0" sldId="262"/>
            <ac:grpSpMk id="227" creationId="{00000000-0000-0000-0000-000000000000}"/>
          </ac:grpSpMkLst>
        </pc:grpChg>
        <pc:picChg chg="mod">
          <ac:chgData name="Chou, Daniel E" userId="d08e0fa8-7617-4d19-934e-8e462abf1768" providerId="ADAL" clId="{9C4A76C9-0E93-405D-87C8-993BEC12E9E6}" dt="2021-08-02T22:50:24.374" v="10678" actId="1076"/>
          <ac:picMkLst>
            <pc:docMk/>
            <pc:sldMk cId="0" sldId="262"/>
            <ac:picMk id="219" creationId="{00000000-0000-0000-0000-000000000000}"/>
          </ac:picMkLst>
        </pc:picChg>
        <pc:cxnChg chg="mod topLvl">
          <ac:chgData name="Chou, Daniel E" userId="d08e0fa8-7617-4d19-934e-8e462abf1768" providerId="ADAL" clId="{9C4A76C9-0E93-405D-87C8-993BEC12E9E6}" dt="2021-08-02T20:24:56.182" v="1613" actId="962"/>
          <ac:cxnSpMkLst>
            <pc:docMk/>
            <pc:sldMk cId="0" sldId="262"/>
            <ac:cxnSpMk id="229" creationId="{00000000-0000-0000-0000-000000000000}"/>
          </ac:cxnSpMkLst>
        </pc:cxnChg>
      </pc:sldChg>
      <pc:sldChg chg="addSp delSp modSp mod">
        <pc:chgData name="Chou, Daniel E" userId="d08e0fa8-7617-4d19-934e-8e462abf1768" providerId="ADAL" clId="{9C4A76C9-0E93-405D-87C8-993BEC12E9E6}" dt="2021-08-02T23:22:54.067" v="11175" actId="13244"/>
        <pc:sldMkLst>
          <pc:docMk/>
          <pc:sldMk cId="0" sldId="263"/>
        </pc:sldMkLst>
        <pc:spChg chg="add mod">
          <ac:chgData name="Chou, Daniel E" userId="d08e0fa8-7617-4d19-934e-8e462abf1768" providerId="ADAL" clId="{9C4A76C9-0E93-405D-87C8-993BEC12E9E6}" dt="2021-08-02T23:22:54.067" v="11175" actId="13244"/>
          <ac:spMkLst>
            <pc:docMk/>
            <pc:sldMk cId="0" sldId="263"/>
            <ac:spMk id="2" creationId="{570D9BA0-709E-4ACE-81FE-E521AE78064B}"/>
          </ac:spMkLst>
        </pc:spChg>
        <pc:spChg chg="mod">
          <ac:chgData name="Chou, Daniel E" userId="d08e0fa8-7617-4d19-934e-8e462abf1768" providerId="ADAL" clId="{9C4A76C9-0E93-405D-87C8-993BEC12E9E6}" dt="2021-08-02T23:22:52.933" v="11174" actId="13244"/>
          <ac:spMkLst>
            <pc:docMk/>
            <pc:sldMk cId="0" sldId="263"/>
            <ac:spMk id="241" creationId="{00000000-0000-0000-0000-000000000000}"/>
          </ac:spMkLst>
        </pc:spChg>
        <pc:spChg chg="del mod topLvl">
          <ac:chgData name="Chou, Daniel E" userId="d08e0fa8-7617-4d19-934e-8e462abf1768" providerId="ADAL" clId="{9C4A76C9-0E93-405D-87C8-993BEC12E9E6}" dt="2021-08-02T22:50:33.073" v="10680" actId="478"/>
          <ac:spMkLst>
            <pc:docMk/>
            <pc:sldMk cId="0" sldId="263"/>
            <ac:spMk id="243" creationId="{00000000-0000-0000-0000-000000000000}"/>
          </ac:spMkLst>
        </pc:spChg>
        <pc:grpChg chg="mod">
          <ac:chgData name="Chou, Daniel E" userId="d08e0fa8-7617-4d19-934e-8e462abf1768" providerId="ADAL" clId="{9C4A76C9-0E93-405D-87C8-993BEC12E9E6}" dt="2021-08-02T20:25:12.009" v="1616" actId="962"/>
          <ac:grpSpMkLst>
            <pc:docMk/>
            <pc:sldMk cId="0" sldId="263"/>
            <ac:grpSpMk id="235" creationId="{00000000-0000-0000-0000-000000000000}"/>
          </ac:grpSpMkLst>
        </pc:grpChg>
        <pc:grpChg chg="del">
          <ac:chgData name="Chou, Daniel E" userId="d08e0fa8-7617-4d19-934e-8e462abf1768" providerId="ADAL" clId="{9C4A76C9-0E93-405D-87C8-993BEC12E9E6}" dt="2021-08-02T20:25:20.343" v="1619" actId="165"/>
          <ac:grpSpMkLst>
            <pc:docMk/>
            <pc:sldMk cId="0" sldId="263"/>
            <ac:grpSpMk id="242" creationId="{00000000-0000-0000-0000-000000000000}"/>
          </ac:grpSpMkLst>
        </pc:grpChg>
        <pc:picChg chg="mod">
          <ac:chgData name="Chou, Daniel E" userId="d08e0fa8-7617-4d19-934e-8e462abf1768" providerId="ADAL" clId="{9C4A76C9-0E93-405D-87C8-993BEC12E9E6}" dt="2021-08-02T22:51:36.415" v="10694" actId="1076"/>
          <ac:picMkLst>
            <pc:docMk/>
            <pc:sldMk cId="0" sldId="263"/>
            <ac:picMk id="234" creationId="{00000000-0000-0000-0000-000000000000}"/>
          </ac:picMkLst>
        </pc:picChg>
        <pc:cxnChg chg="mod topLvl">
          <ac:chgData name="Chou, Daniel E" userId="d08e0fa8-7617-4d19-934e-8e462abf1768" providerId="ADAL" clId="{9C4A76C9-0E93-405D-87C8-993BEC12E9E6}" dt="2021-08-02T22:51:09.559" v="10690" actId="1076"/>
          <ac:cxnSpMkLst>
            <pc:docMk/>
            <pc:sldMk cId="0" sldId="263"/>
            <ac:cxnSpMk id="244" creationId="{00000000-0000-0000-0000-000000000000}"/>
          </ac:cxnSpMkLst>
        </pc:cxnChg>
      </pc:sldChg>
      <pc:sldChg chg="addSp delSp modSp mod">
        <pc:chgData name="Chou, Daniel E" userId="d08e0fa8-7617-4d19-934e-8e462abf1768" providerId="ADAL" clId="{9C4A76C9-0E93-405D-87C8-993BEC12E9E6}" dt="2021-08-02T23:22:58.320" v="11176" actId="13244"/>
        <pc:sldMkLst>
          <pc:docMk/>
          <pc:sldMk cId="0" sldId="264"/>
        </pc:sldMkLst>
        <pc:spChg chg="add mod">
          <ac:chgData name="Chou, Daniel E" userId="d08e0fa8-7617-4d19-934e-8e462abf1768" providerId="ADAL" clId="{9C4A76C9-0E93-405D-87C8-993BEC12E9E6}" dt="2021-08-02T22:52:07.970" v="10705" actId="1076"/>
          <ac:spMkLst>
            <pc:docMk/>
            <pc:sldMk cId="0" sldId="264"/>
            <ac:spMk id="2" creationId="{1F9E3BF1-8542-4057-BB08-3DC3437E2DC5}"/>
          </ac:spMkLst>
        </pc:spChg>
        <pc:spChg chg="mod">
          <ac:chgData name="Chou, Daniel E" userId="d08e0fa8-7617-4d19-934e-8e462abf1768" providerId="ADAL" clId="{9C4A76C9-0E93-405D-87C8-993BEC12E9E6}" dt="2021-08-02T23:22:58.320" v="11176" actId="13244"/>
          <ac:spMkLst>
            <pc:docMk/>
            <pc:sldMk cId="0" sldId="264"/>
            <ac:spMk id="256" creationId="{00000000-0000-0000-0000-000000000000}"/>
          </ac:spMkLst>
        </pc:spChg>
        <pc:spChg chg="del mod">
          <ac:chgData name="Chou, Daniel E" userId="d08e0fa8-7617-4d19-934e-8e462abf1768" providerId="ADAL" clId="{9C4A76C9-0E93-405D-87C8-993BEC12E9E6}" dt="2021-08-02T22:51:45.577" v="10696" actId="478"/>
          <ac:spMkLst>
            <pc:docMk/>
            <pc:sldMk cId="0" sldId="264"/>
            <ac:spMk id="257" creationId="{00000000-0000-0000-0000-000000000000}"/>
          </ac:spMkLst>
        </pc:spChg>
        <pc:grpChg chg="mod">
          <ac:chgData name="Chou, Daniel E" userId="d08e0fa8-7617-4d19-934e-8e462abf1768" providerId="ADAL" clId="{9C4A76C9-0E93-405D-87C8-993BEC12E9E6}" dt="2021-08-02T20:25:51.200" v="1672" actId="962"/>
          <ac:grpSpMkLst>
            <pc:docMk/>
            <pc:sldMk cId="0" sldId="264"/>
            <ac:grpSpMk id="250" creationId="{00000000-0000-0000-0000-000000000000}"/>
          </ac:grpSpMkLst>
        </pc:grpChg>
        <pc:picChg chg="mod">
          <ac:chgData name="Chou, Daniel E" userId="d08e0fa8-7617-4d19-934e-8e462abf1768" providerId="ADAL" clId="{9C4A76C9-0E93-405D-87C8-993BEC12E9E6}" dt="2021-08-02T22:51:57.664" v="10702" actId="1076"/>
          <ac:picMkLst>
            <pc:docMk/>
            <pc:sldMk cId="0" sldId="264"/>
            <ac:picMk id="249" creationId="{00000000-0000-0000-0000-000000000000}"/>
          </ac:picMkLst>
        </pc:picChg>
      </pc:sldChg>
      <pc:sldChg chg="addSp delSp modSp mod">
        <pc:chgData name="Chou, Daniel E" userId="d08e0fa8-7617-4d19-934e-8e462abf1768" providerId="ADAL" clId="{9C4A76C9-0E93-405D-87C8-993BEC12E9E6}" dt="2021-08-02T23:23:04.587" v="11178" actId="13244"/>
        <pc:sldMkLst>
          <pc:docMk/>
          <pc:sldMk cId="0" sldId="265"/>
        </pc:sldMkLst>
        <pc:spChg chg="add mod">
          <ac:chgData name="Chou, Daniel E" userId="d08e0fa8-7617-4d19-934e-8e462abf1768" providerId="ADAL" clId="{9C4A76C9-0E93-405D-87C8-993BEC12E9E6}" dt="2021-08-02T23:23:04.587" v="11178" actId="13244"/>
          <ac:spMkLst>
            <pc:docMk/>
            <pc:sldMk cId="0" sldId="265"/>
            <ac:spMk id="2" creationId="{D1776982-6FCC-49F9-8F45-22322F235101}"/>
          </ac:spMkLst>
        </pc:spChg>
        <pc:spChg chg="mod">
          <ac:chgData name="Chou, Daniel E" userId="d08e0fa8-7617-4d19-934e-8e462abf1768" providerId="ADAL" clId="{9C4A76C9-0E93-405D-87C8-993BEC12E9E6}" dt="2021-08-02T23:23:03.337" v="11177" actId="13244"/>
          <ac:spMkLst>
            <pc:docMk/>
            <pc:sldMk cId="0" sldId="265"/>
            <ac:spMk id="269" creationId="{00000000-0000-0000-0000-000000000000}"/>
          </ac:spMkLst>
        </pc:spChg>
        <pc:spChg chg="del mod topLvl">
          <ac:chgData name="Chou, Daniel E" userId="d08e0fa8-7617-4d19-934e-8e462abf1768" providerId="ADAL" clId="{9C4A76C9-0E93-405D-87C8-993BEC12E9E6}" dt="2021-08-02T22:52:16.893" v="10707" actId="478"/>
          <ac:spMkLst>
            <pc:docMk/>
            <pc:sldMk cId="0" sldId="265"/>
            <ac:spMk id="271" creationId="{00000000-0000-0000-0000-000000000000}"/>
          </ac:spMkLst>
        </pc:spChg>
        <pc:grpChg chg="mod">
          <ac:chgData name="Chou, Daniel E" userId="d08e0fa8-7617-4d19-934e-8e462abf1768" providerId="ADAL" clId="{9C4A76C9-0E93-405D-87C8-993BEC12E9E6}" dt="2021-08-02T20:26:04.825" v="1675" actId="962"/>
          <ac:grpSpMkLst>
            <pc:docMk/>
            <pc:sldMk cId="0" sldId="265"/>
            <ac:grpSpMk id="263" creationId="{00000000-0000-0000-0000-000000000000}"/>
          </ac:grpSpMkLst>
        </pc:grpChg>
        <pc:grpChg chg="del">
          <ac:chgData name="Chou, Daniel E" userId="d08e0fa8-7617-4d19-934e-8e462abf1768" providerId="ADAL" clId="{9C4A76C9-0E93-405D-87C8-993BEC12E9E6}" dt="2021-08-02T20:26:12.141" v="1676" actId="165"/>
          <ac:grpSpMkLst>
            <pc:docMk/>
            <pc:sldMk cId="0" sldId="265"/>
            <ac:grpSpMk id="270" creationId="{00000000-0000-0000-0000-000000000000}"/>
          </ac:grpSpMkLst>
        </pc:grpChg>
        <pc:picChg chg="mod">
          <ac:chgData name="Chou, Daniel E" userId="d08e0fa8-7617-4d19-934e-8e462abf1768" providerId="ADAL" clId="{9C4A76C9-0E93-405D-87C8-993BEC12E9E6}" dt="2021-08-02T20:25:55.784" v="1674" actId="962"/>
          <ac:picMkLst>
            <pc:docMk/>
            <pc:sldMk cId="0" sldId="265"/>
            <ac:picMk id="262" creationId="{00000000-0000-0000-0000-000000000000}"/>
          </ac:picMkLst>
        </pc:picChg>
        <pc:cxnChg chg="mod topLvl">
          <ac:chgData name="Chou, Daniel E" userId="d08e0fa8-7617-4d19-934e-8e462abf1768" providerId="ADAL" clId="{9C4A76C9-0E93-405D-87C8-993BEC12E9E6}" dt="2021-08-02T20:26:25.189" v="1754" actId="962"/>
          <ac:cxnSpMkLst>
            <pc:docMk/>
            <pc:sldMk cId="0" sldId="265"/>
            <ac:cxnSpMk id="272" creationId="{00000000-0000-0000-0000-000000000000}"/>
          </ac:cxnSpMkLst>
        </pc:cxnChg>
      </pc:sldChg>
      <pc:sldChg chg="addSp delSp modSp mod">
        <pc:chgData name="Chou, Daniel E" userId="d08e0fa8-7617-4d19-934e-8e462abf1768" providerId="ADAL" clId="{9C4A76C9-0E93-405D-87C8-993BEC12E9E6}" dt="2021-08-02T23:23:19.666" v="11182" actId="13244"/>
        <pc:sldMkLst>
          <pc:docMk/>
          <pc:sldMk cId="0" sldId="266"/>
        </pc:sldMkLst>
        <pc:spChg chg="add mod">
          <ac:chgData name="Chou, Daniel E" userId="d08e0fa8-7617-4d19-934e-8e462abf1768" providerId="ADAL" clId="{9C4A76C9-0E93-405D-87C8-993BEC12E9E6}" dt="2021-08-02T23:23:15.732" v="11180" actId="13244"/>
          <ac:spMkLst>
            <pc:docMk/>
            <pc:sldMk cId="0" sldId="266"/>
            <ac:spMk id="2" creationId="{C8897373-1701-46D5-A0FB-51EF99699B08}"/>
          </ac:spMkLst>
        </pc:spChg>
        <pc:spChg chg="mod">
          <ac:chgData name="Chou, Daniel E" userId="d08e0fa8-7617-4d19-934e-8e462abf1768" providerId="ADAL" clId="{9C4A76C9-0E93-405D-87C8-993BEC12E9E6}" dt="2021-08-02T23:23:14.130" v="11179" actId="13244"/>
          <ac:spMkLst>
            <pc:docMk/>
            <pc:sldMk cId="0" sldId="266"/>
            <ac:spMk id="278" creationId="{00000000-0000-0000-0000-000000000000}"/>
          </ac:spMkLst>
        </pc:spChg>
        <pc:spChg chg="del mod topLvl">
          <ac:chgData name="Chou, Daniel E" userId="d08e0fa8-7617-4d19-934e-8e462abf1768" providerId="ADAL" clId="{9C4A76C9-0E93-405D-87C8-993BEC12E9E6}" dt="2021-08-02T22:52:47.226" v="10714" actId="478"/>
          <ac:spMkLst>
            <pc:docMk/>
            <pc:sldMk cId="0" sldId="266"/>
            <ac:spMk id="280" creationId="{00000000-0000-0000-0000-000000000000}"/>
          </ac:spMkLst>
        </pc:spChg>
        <pc:grpChg chg="del">
          <ac:chgData name="Chou, Daniel E" userId="d08e0fa8-7617-4d19-934e-8e462abf1768" providerId="ADAL" clId="{9C4A76C9-0E93-405D-87C8-993BEC12E9E6}" dt="2021-08-02T20:26:46.423" v="1757" actId="165"/>
          <ac:grpSpMkLst>
            <pc:docMk/>
            <pc:sldMk cId="0" sldId="266"/>
            <ac:grpSpMk id="279" creationId="{00000000-0000-0000-0000-000000000000}"/>
          </ac:grpSpMkLst>
        </pc:grpChg>
        <pc:grpChg chg="mod">
          <ac:chgData name="Chou, Daniel E" userId="d08e0fa8-7617-4d19-934e-8e462abf1768" providerId="ADAL" clId="{9C4A76C9-0E93-405D-87C8-993BEC12E9E6}" dt="2021-08-02T23:23:19.666" v="11182" actId="13244"/>
          <ac:grpSpMkLst>
            <pc:docMk/>
            <pc:sldMk cId="0" sldId="266"/>
            <ac:grpSpMk id="282" creationId="{00000000-0000-0000-0000-000000000000}"/>
          </ac:grpSpMkLst>
        </pc:grpChg>
        <pc:picChg chg="mod">
          <ac:chgData name="Chou, Daniel E" userId="d08e0fa8-7617-4d19-934e-8e462abf1768" providerId="ADAL" clId="{9C4A76C9-0E93-405D-87C8-993BEC12E9E6}" dt="2021-08-02T20:26:34.007" v="1756" actId="962"/>
          <ac:picMkLst>
            <pc:docMk/>
            <pc:sldMk cId="0" sldId="266"/>
            <ac:picMk id="277" creationId="{00000000-0000-0000-0000-000000000000}"/>
          </ac:picMkLst>
        </pc:picChg>
        <pc:cxnChg chg="mod topLvl">
          <ac:chgData name="Chou, Daniel E" userId="d08e0fa8-7617-4d19-934e-8e462abf1768" providerId="ADAL" clId="{9C4A76C9-0E93-405D-87C8-993BEC12E9E6}" dt="2021-08-02T23:23:17.003" v="11181" actId="13244"/>
          <ac:cxnSpMkLst>
            <pc:docMk/>
            <pc:sldMk cId="0" sldId="266"/>
            <ac:cxnSpMk id="281" creationId="{00000000-0000-0000-0000-000000000000}"/>
          </ac:cxnSpMkLst>
        </pc:cxnChg>
      </pc:sldChg>
      <pc:sldChg chg="addSp modSp mod">
        <pc:chgData name="Chou, Daniel E" userId="d08e0fa8-7617-4d19-934e-8e462abf1768" providerId="ADAL" clId="{9C4A76C9-0E93-405D-87C8-993BEC12E9E6}" dt="2021-08-02T23:23:33.416" v="11187" actId="1076"/>
        <pc:sldMkLst>
          <pc:docMk/>
          <pc:sldMk cId="0" sldId="267"/>
        </pc:sldMkLst>
        <pc:spChg chg="add mod">
          <ac:chgData name="Chou, Daniel E" userId="d08e0fa8-7617-4d19-934e-8e462abf1768" providerId="ADAL" clId="{9C4A76C9-0E93-405D-87C8-993BEC12E9E6}" dt="2021-08-02T23:23:33.416" v="11187" actId="1076"/>
          <ac:spMkLst>
            <pc:docMk/>
            <pc:sldMk cId="0" sldId="267"/>
            <ac:spMk id="2" creationId="{DB0CEFBE-4A25-4115-ABF5-6BDDBAB8EF1B}"/>
          </ac:spMkLst>
        </pc:spChg>
        <pc:spChg chg="mod">
          <ac:chgData name="Chou, Daniel E" userId="d08e0fa8-7617-4d19-934e-8e462abf1768" providerId="ADAL" clId="{9C4A76C9-0E93-405D-87C8-993BEC12E9E6}" dt="2021-08-02T23:23:26.343" v="11185" actId="13244"/>
          <ac:spMkLst>
            <pc:docMk/>
            <pc:sldMk cId="0" sldId="267"/>
            <ac:spMk id="292" creationId="{00000000-0000-0000-0000-000000000000}"/>
          </ac:spMkLst>
        </pc:spChg>
        <pc:spChg chg="mod">
          <ac:chgData name="Chou, Daniel E" userId="d08e0fa8-7617-4d19-934e-8e462abf1768" providerId="ADAL" clId="{9C4A76C9-0E93-405D-87C8-993BEC12E9E6}" dt="2021-08-02T23:23:22.617" v="11183" actId="13244"/>
          <ac:spMkLst>
            <pc:docMk/>
            <pc:sldMk cId="0" sldId="267"/>
            <ac:spMk id="299" creationId="{00000000-0000-0000-0000-000000000000}"/>
          </ac:spMkLst>
        </pc:spChg>
        <pc:grpChg chg="mod">
          <ac:chgData name="Chou, Daniel E" userId="d08e0fa8-7617-4d19-934e-8e462abf1768" providerId="ADAL" clId="{9C4A76C9-0E93-405D-87C8-993BEC12E9E6}" dt="2021-08-02T23:23:27.782" v="11186" actId="13244"/>
          <ac:grpSpMkLst>
            <pc:docMk/>
            <pc:sldMk cId="0" sldId="267"/>
            <ac:grpSpMk id="293" creationId="{00000000-0000-0000-0000-000000000000}"/>
          </ac:grpSpMkLst>
        </pc:grpChg>
        <pc:picChg chg="mod">
          <ac:chgData name="Chou, Daniel E" userId="d08e0fa8-7617-4d19-934e-8e462abf1768" providerId="ADAL" clId="{9C4A76C9-0E93-405D-87C8-993BEC12E9E6}" dt="2021-08-02T20:27:35.377" v="2009" actId="962"/>
          <ac:picMkLst>
            <pc:docMk/>
            <pc:sldMk cId="0" sldId="267"/>
            <ac:picMk id="300" creationId="{00000000-0000-0000-0000-000000000000}"/>
          </ac:picMkLst>
        </pc:picChg>
      </pc:sldChg>
      <pc:sldChg chg="addSp delSp modSp mod">
        <pc:chgData name="Chou, Daniel E" userId="d08e0fa8-7617-4d19-934e-8e462abf1768" providerId="ADAL" clId="{9C4A76C9-0E93-405D-87C8-993BEC12E9E6}" dt="2021-08-02T23:24:19.239" v="11194" actId="478"/>
        <pc:sldMkLst>
          <pc:docMk/>
          <pc:sldMk cId="0" sldId="268"/>
        </pc:sldMkLst>
        <pc:spChg chg="add del mod">
          <ac:chgData name="Chou, Daniel E" userId="d08e0fa8-7617-4d19-934e-8e462abf1768" providerId="ADAL" clId="{9C4A76C9-0E93-405D-87C8-993BEC12E9E6}" dt="2021-08-02T22:54:02.682" v="10739" actId="478"/>
          <ac:spMkLst>
            <pc:docMk/>
            <pc:sldMk cId="0" sldId="268"/>
            <ac:spMk id="2" creationId="{C32A1081-CF90-49EF-8EB2-B191DA2E2A5F}"/>
          </ac:spMkLst>
        </pc:spChg>
        <pc:spChg chg="add mod">
          <ac:chgData name="Chou, Daniel E" userId="d08e0fa8-7617-4d19-934e-8e462abf1768" providerId="ADAL" clId="{9C4A76C9-0E93-405D-87C8-993BEC12E9E6}" dt="2021-08-02T23:23:44.984" v="11188" actId="13244"/>
          <ac:spMkLst>
            <pc:docMk/>
            <pc:sldMk cId="0" sldId="268"/>
            <ac:spMk id="3" creationId="{EB3C8003-8CBA-41B0-B67C-2C154B97E4CA}"/>
          </ac:spMkLst>
        </pc:spChg>
        <pc:spChg chg="mod">
          <ac:chgData name="Chou, Daniel E" userId="d08e0fa8-7617-4d19-934e-8e462abf1768" providerId="ADAL" clId="{9C4A76C9-0E93-405D-87C8-993BEC12E9E6}" dt="2021-08-02T23:23:47.962" v="11189" actId="13244"/>
          <ac:spMkLst>
            <pc:docMk/>
            <pc:sldMk cId="0" sldId="268"/>
            <ac:spMk id="306" creationId="{00000000-0000-0000-0000-000000000000}"/>
          </ac:spMkLst>
        </pc:spChg>
        <pc:spChg chg="mod">
          <ac:chgData name="Chou, Daniel E" userId="d08e0fa8-7617-4d19-934e-8e462abf1768" providerId="ADAL" clId="{9C4A76C9-0E93-405D-87C8-993BEC12E9E6}" dt="2021-08-02T23:23:52.184" v="11190" actId="13244"/>
          <ac:spMkLst>
            <pc:docMk/>
            <pc:sldMk cId="0" sldId="268"/>
            <ac:spMk id="313" creationId="{00000000-0000-0000-0000-000000000000}"/>
          </ac:spMkLst>
        </pc:spChg>
        <pc:spChg chg="del">
          <ac:chgData name="Chou, Daniel E" userId="d08e0fa8-7617-4d19-934e-8e462abf1768" providerId="ADAL" clId="{9C4A76C9-0E93-405D-87C8-993BEC12E9E6}" dt="2021-08-02T23:24:07.271" v="11192" actId="478"/>
          <ac:spMkLst>
            <pc:docMk/>
            <pc:sldMk cId="0" sldId="268"/>
            <ac:spMk id="314" creationId="{00000000-0000-0000-0000-000000000000}"/>
          </ac:spMkLst>
        </pc:spChg>
        <pc:spChg chg="del">
          <ac:chgData name="Chou, Daniel E" userId="d08e0fa8-7617-4d19-934e-8e462abf1768" providerId="ADAL" clId="{9C4A76C9-0E93-405D-87C8-993BEC12E9E6}" dt="2021-08-02T23:24:15.319" v="11193" actId="478"/>
          <ac:spMkLst>
            <pc:docMk/>
            <pc:sldMk cId="0" sldId="268"/>
            <ac:spMk id="315" creationId="{00000000-0000-0000-0000-000000000000}"/>
          </ac:spMkLst>
        </pc:spChg>
        <pc:spChg chg="del">
          <ac:chgData name="Chou, Daniel E" userId="d08e0fa8-7617-4d19-934e-8e462abf1768" providerId="ADAL" clId="{9C4A76C9-0E93-405D-87C8-993BEC12E9E6}" dt="2021-08-02T23:24:19.239" v="11194" actId="478"/>
          <ac:spMkLst>
            <pc:docMk/>
            <pc:sldMk cId="0" sldId="268"/>
            <ac:spMk id="316" creationId="{00000000-0000-0000-0000-000000000000}"/>
          </ac:spMkLst>
        </pc:spChg>
        <pc:spChg chg="mod">
          <ac:chgData name="Chou, Daniel E" userId="d08e0fa8-7617-4d19-934e-8e462abf1768" providerId="ADAL" clId="{9C4A76C9-0E93-405D-87C8-993BEC12E9E6}" dt="2021-08-02T22:54:15.654" v="10744" actId="1076"/>
          <ac:spMkLst>
            <pc:docMk/>
            <pc:sldMk cId="0" sldId="268"/>
            <ac:spMk id="319" creationId="{00000000-0000-0000-0000-000000000000}"/>
          </ac:spMkLst>
        </pc:spChg>
        <pc:grpChg chg="mod">
          <ac:chgData name="Chou, Daniel E" userId="d08e0fa8-7617-4d19-934e-8e462abf1768" providerId="ADAL" clId="{9C4A76C9-0E93-405D-87C8-993BEC12E9E6}" dt="2021-08-02T20:27:44.602" v="2010" actId="962"/>
          <ac:grpSpMkLst>
            <pc:docMk/>
            <pc:sldMk cId="0" sldId="268"/>
            <ac:grpSpMk id="307" creationId="{00000000-0000-0000-0000-000000000000}"/>
          </ac:grpSpMkLst>
        </pc:grpChg>
        <pc:picChg chg="mod">
          <ac:chgData name="Chou, Daniel E" userId="d08e0fa8-7617-4d19-934e-8e462abf1768" providerId="ADAL" clId="{9C4A76C9-0E93-405D-87C8-993BEC12E9E6}" dt="2021-08-02T23:23:56.878" v="11191" actId="13244"/>
          <ac:picMkLst>
            <pc:docMk/>
            <pc:sldMk cId="0" sldId="268"/>
            <ac:picMk id="317" creationId="{00000000-0000-0000-0000-000000000000}"/>
          </ac:picMkLst>
        </pc:picChg>
      </pc:sldChg>
      <pc:sldChg chg="addSp delSp modSp mod modAnim">
        <pc:chgData name="Chou, Daniel E" userId="d08e0fa8-7617-4d19-934e-8e462abf1768" providerId="ADAL" clId="{9C4A76C9-0E93-405D-87C8-993BEC12E9E6}" dt="2021-08-02T23:47:17.707" v="11422"/>
        <pc:sldMkLst>
          <pc:docMk/>
          <pc:sldMk cId="0" sldId="269"/>
        </pc:sldMkLst>
        <pc:spChg chg="add del mod">
          <ac:chgData name="Chou, Daniel E" userId="d08e0fa8-7617-4d19-934e-8e462abf1768" providerId="ADAL" clId="{9C4A76C9-0E93-405D-87C8-993BEC12E9E6}" dt="2021-08-02T23:24:36.474" v="11195" actId="13244"/>
          <ac:spMkLst>
            <pc:docMk/>
            <pc:sldMk cId="0" sldId="269"/>
            <ac:spMk id="2" creationId="{32CADDEB-FDA5-42AC-BEA4-68322AA76223}"/>
          </ac:spMkLst>
        </pc:spChg>
        <pc:spChg chg="mod">
          <ac:chgData name="Chou, Daniel E" userId="d08e0fa8-7617-4d19-934e-8e462abf1768" providerId="ADAL" clId="{9C4A76C9-0E93-405D-87C8-993BEC12E9E6}" dt="2021-08-02T23:46:25.513" v="11414" actId="1076"/>
          <ac:spMkLst>
            <pc:docMk/>
            <pc:sldMk cId="0" sldId="269"/>
            <ac:spMk id="330" creationId="{00000000-0000-0000-0000-000000000000}"/>
          </ac:spMkLst>
        </pc:spChg>
        <pc:spChg chg="mod topLvl">
          <ac:chgData name="Chou, Daniel E" userId="d08e0fa8-7617-4d19-934e-8e462abf1768" providerId="ADAL" clId="{9C4A76C9-0E93-405D-87C8-993BEC12E9E6}" dt="2021-08-02T23:24:49.220" v="11199" actId="13244"/>
          <ac:spMkLst>
            <pc:docMk/>
            <pc:sldMk cId="0" sldId="269"/>
            <ac:spMk id="335" creationId="{00000000-0000-0000-0000-000000000000}"/>
          </ac:spMkLst>
        </pc:spChg>
        <pc:spChg chg="mod topLvl">
          <ac:chgData name="Chou, Daniel E" userId="d08e0fa8-7617-4d19-934e-8e462abf1768" providerId="ADAL" clId="{9C4A76C9-0E93-405D-87C8-993BEC12E9E6}" dt="2021-08-02T23:24:51.182" v="11200" actId="13244"/>
          <ac:spMkLst>
            <pc:docMk/>
            <pc:sldMk cId="0" sldId="269"/>
            <ac:spMk id="336" creationId="{00000000-0000-0000-0000-000000000000}"/>
          </ac:spMkLst>
        </pc:spChg>
        <pc:spChg chg="add del mod">
          <ac:chgData name="Chou, Daniel E" userId="d08e0fa8-7617-4d19-934e-8e462abf1768" providerId="ADAL" clId="{9C4A76C9-0E93-405D-87C8-993BEC12E9E6}" dt="2021-08-02T22:55:23.069" v="10783" actId="47"/>
          <ac:spMkLst>
            <pc:docMk/>
            <pc:sldMk cId="0" sldId="269"/>
            <ac:spMk id="337" creationId="{00000000-0000-0000-0000-000000000000}"/>
          </ac:spMkLst>
        </pc:spChg>
        <pc:grpChg chg="del mod">
          <ac:chgData name="Chou, Daniel E" userId="d08e0fa8-7617-4d19-934e-8e462abf1768" providerId="ADAL" clId="{9C4A76C9-0E93-405D-87C8-993BEC12E9E6}" dt="2021-08-02T20:29:25.799" v="2297" actId="165"/>
          <ac:grpSpMkLst>
            <pc:docMk/>
            <pc:sldMk cId="0" sldId="269"/>
            <ac:grpSpMk id="333" creationId="{00000000-0000-0000-0000-000000000000}"/>
          </ac:grpSpMkLst>
        </pc:grpChg>
        <pc:picChg chg="mod">
          <ac:chgData name="Chou, Daniel E" userId="d08e0fa8-7617-4d19-934e-8e462abf1768" providerId="ADAL" clId="{9C4A76C9-0E93-405D-87C8-993BEC12E9E6}" dt="2021-08-02T20:28:53.381" v="2280" actId="962"/>
          <ac:picMkLst>
            <pc:docMk/>
            <pc:sldMk cId="0" sldId="269"/>
            <ac:picMk id="328" creationId="{00000000-0000-0000-0000-000000000000}"/>
          </ac:picMkLst>
        </pc:picChg>
        <pc:picChg chg="mod">
          <ac:chgData name="Chou, Daniel E" userId="d08e0fa8-7617-4d19-934e-8e462abf1768" providerId="ADAL" clId="{9C4A76C9-0E93-405D-87C8-993BEC12E9E6}" dt="2021-08-02T23:24:43.009" v="11197" actId="13244"/>
          <ac:picMkLst>
            <pc:docMk/>
            <pc:sldMk cId="0" sldId="269"/>
            <ac:picMk id="329" creationId="{00000000-0000-0000-0000-000000000000}"/>
          </ac:picMkLst>
        </pc:picChg>
        <pc:picChg chg="mod topLvl">
          <ac:chgData name="Chou, Daniel E" userId="d08e0fa8-7617-4d19-934e-8e462abf1768" providerId="ADAL" clId="{9C4A76C9-0E93-405D-87C8-993BEC12E9E6}" dt="2021-08-02T23:24:45.560" v="11198" actId="13244"/>
          <ac:picMkLst>
            <pc:docMk/>
            <pc:sldMk cId="0" sldId="269"/>
            <ac:picMk id="334" creationId="{00000000-0000-0000-0000-000000000000}"/>
          </ac:picMkLst>
        </pc:picChg>
      </pc:sldChg>
      <pc:sldChg chg="addSp delSp modSp mod">
        <pc:chgData name="Chou, Daniel E" userId="d08e0fa8-7617-4d19-934e-8e462abf1768" providerId="ADAL" clId="{9C4A76C9-0E93-405D-87C8-993BEC12E9E6}" dt="2021-08-03T00:13:02.833" v="11629" actId="962"/>
        <pc:sldMkLst>
          <pc:docMk/>
          <pc:sldMk cId="0" sldId="270"/>
        </pc:sldMkLst>
        <pc:spChg chg="add mod">
          <ac:chgData name="Chou, Daniel E" userId="d08e0fa8-7617-4d19-934e-8e462abf1768" providerId="ADAL" clId="{9C4A76C9-0E93-405D-87C8-993BEC12E9E6}" dt="2021-08-02T23:25:00.665" v="11201" actId="13244"/>
          <ac:spMkLst>
            <pc:docMk/>
            <pc:sldMk cId="0" sldId="270"/>
            <ac:spMk id="2" creationId="{762F6769-6F7F-435B-9108-A2B838B03941}"/>
          </ac:spMkLst>
        </pc:spChg>
        <pc:spChg chg="del mod">
          <ac:chgData name="Chou, Daniel E" userId="d08e0fa8-7617-4d19-934e-8e462abf1768" providerId="ADAL" clId="{9C4A76C9-0E93-405D-87C8-993BEC12E9E6}" dt="2021-08-02T22:55:36.845" v="10794"/>
          <ac:spMkLst>
            <pc:docMk/>
            <pc:sldMk cId="0" sldId="270"/>
            <ac:spMk id="346" creationId="{00000000-0000-0000-0000-000000000000}"/>
          </ac:spMkLst>
        </pc:spChg>
        <pc:spChg chg="mod">
          <ac:chgData name="Chou, Daniel E" userId="d08e0fa8-7617-4d19-934e-8e462abf1768" providerId="ADAL" clId="{9C4A76C9-0E93-405D-87C8-993BEC12E9E6}" dt="2021-08-02T23:25:13" v="11205" actId="13244"/>
          <ac:spMkLst>
            <pc:docMk/>
            <pc:sldMk cId="0" sldId="270"/>
            <ac:spMk id="347" creationId="{00000000-0000-0000-0000-000000000000}"/>
          </ac:spMkLst>
        </pc:spChg>
        <pc:spChg chg="del">
          <ac:chgData name="Chou, Daniel E" userId="d08e0fa8-7617-4d19-934e-8e462abf1768" providerId="ADAL" clId="{9C4A76C9-0E93-405D-87C8-993BEC12E9E6}" dt="2021-08-02T23:25:20.961" v="11206" actId="478"/>
          <ac:spMkLst>
            <pc:docMk/>
            <pc:sldMk cId="0" sldId="270"/>
            <ac:spMk id="348" creationId="{00000000-0000-0000-0000-000000000000}"/>
          </ac:spMkLst>
        </pc:spChg>
        <pc:spChg chg="mod">
          <ac:chgData name="Chou, Daniel E" userId="d08e0fa8-7617-4d19-934e-8e462abf1768" providerId="ADAL" clId="{9C4A76C9-0E93-405D-87C8-993BEC12E9E6}" dt="2021-08-03T00:10:03.021" v="11433" actId="164"/>
          <ac:spMkLst>
            <pc:docMk/>
            <pc:sldMk cId="0" sldId="270"/>
            <ac:spMk id="349" creationId="{00000000-0000-0000-0000-000000000000}"/>
          </ac:spMkLst>
        </pc:spChg>
        <pc:spChg chg="mod">
          <ac:chgData name="Chou, Daniel E" userId="d08e0fa8-7617-4d19-934e-8e462abf1768" providerId="ADAL" clId="{9C4A76C9-0E93-405D-87C8-993BEC12E9E6}" dt="2021-08-03T00:10:10.159" v="11434" actId="164"/>
          <ac:spMkLst>
            <pc:docMk/>
            <pc:sldMk cId="0" sldId="270"/>
            <ac:spMk id="350" creationId="{00000000-0000-0000-0000-000000000000}"/>
          </ac:spMkLst>
        </pc:spChg>
        <pc:spChg chg="mod">
          <ac:chgData name="Chou, Daniel E" userId="d08e0fa8-7617-4d19-934e-8e462abf1768" providerId="ADAL" clId="{9C4A76C9-0E93-405D-87C8-993BEC12E9E6}" dt="2021-08-03T00:10:10.159" v="11434" actId="164"/>
          <ac:spMkLst>
            <pc:docMk/>
            <pc:sldMk cId="0" sldId="270"/>
            <ac:spMk id="351" creationId="{00000000-0000-0000-0000-000000000000}"/>
          </ac:spMkLst>
        </pc:spChg>
        <pc:spChg chg="mod">
          <ac:chgData name="Chou, Daniel E" userId="d08e0fa8-7617-4d19-934e-8e462abf1768" providerId="ADAL" clId="{9C4A76C9-0E93-405D-87C8-993BEC12E9E6}" dt="2021-08-03T00:10:03.021" v="11433" actId="164"/>
          <ac:spMkLst>
            <pc:docMk/>
            <pc:sldMk cId="0" sldId="270"/>
            <ac:spMk id="352" creationId="{00000000-0000-0000-0000-000000000000}"/>
          </ac:spMkLst>
        </pc:spChg>
        <pc:grpChg chg="add mod">
          <ac:chgData name="Chou, Daniel E" userId="d08e0fa8-7617-4d19-934e-8e462abf1768" providerId="ADAL" clId="{9C4A76C9-0E93-405D-87C8-993BEC12E9E6}" dt="2021-08-03T00:12:51.671" v="11553" actId="962"/>
          <ac:grpSpMkLst>
            <pc:docMk/>
            <pc:sldMk cId="0" sldId="270"/>
            <ac:grpSpMk id="3" creationId="{96E33B66-1358-46ED-8718-C2B618185737}"/>
          </ac:grpSpMkLst>
        </pc:grpChg>
        <pc:grpChg chg="add mod">
          <ac:chgData name="Chou, Daniel E" userId="d08e0fa8-7617-4d19-934e-8e462abf1768" providerId="ADAL" clId="{9C4A76C9-0E93-405D-87C8-993BEC12E9E6}" dt="2021-08-03T00:13:02.833" v="11629" actId="962"/>
          <ac:grpSpMkLst>
            <pc:docMk/>
            <pc:sldMk cId="0" sldId="270"/>
            <ac:grpSpMk id="4" creationId="{2CE11D25-DDF3-4D02-BB89-6A0C2B88336C}"/>
          </ac:grpSpMkLst>
        </pc:grpChg>
        <pc:picChg chg="mod">
          <ac:chgData name="Chou, Daniel E" userId="d08e0fa8-7617-4d19-934e-8e462abf1768" providerId="ADAL" clId="{9C4A76C9-0E93-405D-87C8-993BEC12E9E6}" dt="2021-08-03T00:10:03.021" v="11433" actId="164"/>
          <ac:picMkLst>
            <pc:docMk/>
            <pc:sldMk cId="0" sldId="270"/>
            <ac:picMk id="343" creationId="{00000000-0000-0000-0000-000000000000}"/>
          </ac:picMkLst>
        </pc:picChg>
        <pc:picChg chg="mod">
          <ac:chgData name="Chou, Daniel E" userId="d08e0fa8-7617-4d19-934e-8e462abf1768" providerId="ADAL" clId="{9C4A76C9-0E93-405D-87C8-993BEC12E9E6}" dt="2021-08-03T00:10:10.159" v="11434" actId="164"/>
          <ac:picMkLst>
            <pc:docMk/>
            <pc:sldMk cId="0" sldId="270"/>
            <ac:picMk id="344" creationId="{00000000-0000-0000-0000-000000000000}"/>
          </ac:picMkLst>
        </pc:picChg>
        <pc:picChg chg="mod">
          <ac:chgData name="Chou, Daniel E" userId="d08e0fa8-7617-4d19-934e-8e462abf1768" providerId="ADAL" clId="{9C4A76C9-0E93-405D-87C8-993BEC12E9E6}" dt="2021-08-02T23:25:07.324" v="11203" actId="962"/>
          <ac:picMkLst>
            <pc:docMk/>
            <pc:sldMk cId="0" sldId="270"/>
            <ac:picMk id="345" creationId="{00000000-0000-0000-0000-000000000000}"/>
          </ac:picMkLst>
        </pc:picChg>
      </pc:sldChg>
      <pc:sldChg chg="addSp delSp modSp mod">
        <pc:chgData name="Chou, Daniel E" userId="d08e0fa8-7617-4d19-934e-8e462abf1768" providerId="ADAL" clId="{9C4A76C9-0E93-405D-87C8-993BEC12E9E6}" dt="2021-08-02T23:26:03.911" v="11214" actId="13244"/>
        <pc:sldMkLst>
          <pc:docMk/>
          <pc:sldMk cId="0" sldId="271"/>
        </pc:sldMkLst>
        <pc:spChg chg="add mod">
          <ac:chgData name="Chou, Daniel E" userId="d08e0fa8-7617-4d19-934e-8e462abf1768" providerId="ADAL" clId="{9C4A76C9-0E93-405D-87C8-993BEC12E9E6}" dt="2021-08-02T23:25:59.724" v="11213" actId="13244"/>
          <ac:spMkLst>
            <pc:docMk/>
            <pc:sldMk cId="0" sldId="271"/>
            <ac:spMk id="2" creationId="{F587A339-C4D0-4544-A3D4-CEE61311405B}"/>
          </ac:spMkLst>
        </pc:spChg>
        <pc:spChg chg="del mod topLvl">
          <ac:chgData name="Chou, Daniel E" userId="d08e0fa8-7617-4d19-934e-8e462abf1768" providerId="ADAL" clId="{9C4A76C9-0E93-405D-87C8-993BEC12E9E6}" dt="2021-08-02T23:00:42.960" v="10878" actId="478"/>
          <ac:spMkLst>
            <pc:docMk/>
            <pc:sldMk cId="0" sldId="271"/>
            <ac:spMk id="359" creationId="{00000000-0000-0000-0000-000000000000}"/>
          </ac:spMkLst>
        </pc:spChg>
        <pc:spChg chg="mod">
          <ac:chgData name="Chou, Daniel E" userId="d08e0fa8-7617-4d19-934e-8e462abf1768" providerId="ADAL" clId="{9C4A76C9-0E93-405D-87C8-993BEC12E9E6}" dt="2021-08-02T23:26:03.911" v="11214" actId="13244"/>
          <ac:spMkLst>
            <pc:docMk/>
            <pc:sldMk cId="0" sldId="271"/>
            <ac:spMk id="361" creationId="{00000000-0000-0000-0000-000000000000}"/>
          </ac:spMkLst>
        </pc:spChg>
        <pc:spChg chg="mod">
          <ac:chgData name="Chou, Daniel E" userId="d08e0fa8-7617-4d19-934e-8e462abf1768" providerId="ADAL" clId="{9C4A76C9-0E93-405D-87C8-993BEC12E9E6}" dt="2021-08-02T23:25:56.538" v="11212" actId="962"/>
          <ac:spMkLst>
            <pc:docMk/>
            <pc:sldMk cId="0" sldId="271"/>
            <ac:spMk id="366" creationId="{00000000-0000-0000-0000-000000000000}"/>
          </ac:spMkLst>
        </pc:spChg>
        <pc:grpChg chg="del mod">
          <ac:chgData name="Chou, Daniel E" userId="d08e0fa8-7617-4d19-934e-8e462abf1768" providerId="ADAL" clId="{9C4A76C9-0E93-405D-87C8-993BEC12E9E6}" dt="2021-08-02T20:47:19.392" v="5684" actId="165"/>
          <ac:grpSpMkLst>
            <pc:docMk/>
            <pc:sldMk cId="0" sldId="271"/>
            <ac:grpSpMk id="358" creationId="{00000000-0000-0000-0000-000000000000}"/>
          </ac:grpSpMkLst>
        </pc:grpChg>
        <pc:picChg chg="mod topLvl">
          <ac:chgData name="Chou, Daniel E" userId="d08e0fa8-7617-4d19-934e-8e462abf1768" providerId="ADAL" clId="{9C4A76C9-0E93-405D-87C8-993BEC12E9E6}" dt="2021-08-02T20:48:16.843" v="5815" actId="962"/>
          <ac:picMkLst>
            <pc:docMk/>
            <pc:sldMk cId="0" sldId="271"/>
            <ac:picMk id="360" creationId="{00000000-0000-0000-0000-000000000000}"/>
          </ac:picMkLst>
        </pc:picChg>
        <pc:picChg chg="mod">
          <ac:chgData name="Chou, Daniel E" userId="d08e0fa8-7617-4d19-934e-8e462abf1768" providerId="ADAL" clId="{9C4A76C9-0E93-405D-87C8-993BEC12E9E6}" dt="2021-08-02T20:32:12.209" v="2729" actId="962"/>
          <ac:picMkLst>
            <pc:docMk/>
            <pc:sldMk cId="0" sldId="271"/>
            <ac:picMk id="362" creationId="{00000000-0000-0000-0000-000000000000}"/>
          </ac:picMkLst>
        </pc:picChg>
        <pc:picChg chg="mod">
          <ac:chgData name="Chou, Daniel E" userId="d08e0fa8-7617-4d19-934e-8e462abf1768" providerId="ADAL" clId="{9C4A76C9-0E93-405D-87C8-993BEC12E9E6}" dt="2021-08-02T20:32:17.540" v="2730" actId="962"/>
          <ac:picMkLst>
            <pc:docMk/>
            <pc:sldMk cId="0" sldId="271"/>
            <ac:picMk id="363" creationId="{00000000-0000-0000-0000-000000000000}"/>
          </ac:picMkLst>
        </pc:picChg>
        <pc:picChg chg="mod">
          <ac:chgData name="Chou, Daniel E" userId="d08e0fa8-7617-4d19-934e-8e462abf1768" providerId="ADAL" clId="{9C4A76C9-0E93-405D-87C8-993BEC12E9E6}" dt="2021-08-02T20:32:22.860" v="2731" actId="962"/>
          <ac:picMkLst>
            <pc:docMk/>
            <pc:sldMk cId="0" sldId="271"/>
            <ac:picMk id="364" creationId="{00000000-0000-0000-0000-000000000000}"/>
          </ac:picMkLst>
        </pc:picChg>
        <pc:picChg chg="mod">
          <ac:chgData name="Chou, Daniel E" userId="d08e0fa8-7617-4d19-934e-8e462abf1768" providerId="ADAL" clId="{9C4A76C9-0E93-405D-87C8-993BEC12E9E6}" dt="2021-08-02T20:32:28.892" v="2732" actId="962"/>
          <ac:picMkLst>
            <pc:docMk/>
            <pc:sldMk cId="0" sldId="271"/>
            <ac:picMk id="365" creationId="{00000000-0000-0000-0000-000000000000}"/>
          </ac:picMkLst>
        </pc:picChg>
      </pc:sldChg>
      <pc:sldChg chg="addSp delSp modSp mod">
        <pc:chgData name="Chou, Daniel E" userId="d08e0fa8-7617-4d19-934e-8e462abf1768" providerId="ADAL" clId="{9C4A76C9-0E93-405D-87C8-993BEC12E9E6}" dt="2021-08-02T23:27:23.741" v="11224" actId="13244"/>
        <pc:sldMkLst>
          <pc:docMk/>
          <pc:sldMk cId="0" sldId="272"/>
        </pc:sldMkLst>
        <pc:spChg chg="add mod">
          <ac:chgData name="Chou, Daniel E" userId="d08e0fa8-7617-4d19-934e-8e462abf1768" providerId="ADAL" clId="{9C4A76C9-0E93-405D-87C8-993BEC12E9E6}" dt="2021-08-02T23:27:01.744" v="11221" actId="13244"/>
          <ac:spMkLst>
            <pc:docMk/>
            <pc:sldMk cId="0" sldId="272"/>
            <ac:spMk id="2" creationId="{12685326-A21B-4064-8F82-705D66FFEE53}"/>
          </ac:spMkLst>
        </pc:spChg>
        <pc:spChg chg="mod topLvl">
          <ac:chgData name="Chou, Daniel E" userId="d08e0fa8-7617-4d19-934e-8e462abf1768" providerId="ADAL" clId="{9C4A76C9-0E93-405D-87C8-993BEC12E9E6}" dt="2021-08-02T23:27:04.063" v="11222" actId="962"/>
          <ac:spMkLst>
            <pc:docMk/>
            <pc:sldMk cId="0" sldId="272"/>
            <ac:spMk id="373" creationId="{00000000-0000-0000-0000-000000000000}"/>
          </ac:spMkLst>
        </pc:spChg>
        <pc:spChg chg="mod">
          <ac:chgData name="Chou, Daniel E" userId="d08e0fa8-7617-4d19-934e-8e462abf1768" providerId="ADAL" clId="{9C4A76C9-0E93-405D-87C8-993BEC12E9E6}" dt="2021-08-02T22:57:58.492" v="10825" actId="1076"/>
          <ac:spMkLst>
            <pc:docMk/>
            <pc:sldMk cId="0" sldId="272"/>
            <ac:spMk id="375" creationId="{00000000-0000-0000-0000-000000000000}"/>
          </ac:spMkLst>
        </pc:spChg>
        <pc:spChg chg="mod">
          <ac:chgData name="Chou, Daniel E" userId="d08e0fa8-7617-4d19-934e-8e462abf1768" providerId="ADAL" clId="{9C4A76C9-0E93-405D-87C8-993BEC12E9E6}" dt="2021-08-02T22:58:21.356" v="10833" actId="14100"/>
          <ac:spMkLst>
            <pc:docMk/>
            <pc:sldMk cId="0" sldId="272"/>
            <ac:spMk id="380" creationId="{00000000-0000-0000-0000-000000000000}"/>
          </ac:spMkLst>
        </pc:spChg>
        <pc:grpChg chg="del">
          <ac:chgData name="Chou, Daniel E" userId="d08e0fa8-7617-4d19-934e-8e462abf1768" providerId="ADAL" clId="{9C4A76C9-0E93-405D-87C8-993BEC12E9E6}" dt="2021-08-02T20:48:28.804" v="5818" actId="165"/>
          <ac:grpSpMkLst>
            <pc:docMk/>
            <pc:sldMk cId="0" sldId="272"/>
            <ac:grpSpMk id="372" creationId="{00000000-0000-0000-0000-000000000000}"/>
          </ac:grpSpMkLst>
        </pc:grpChg>
        <pc:picChg chg="mod topLvl">
          <ac:chgData name="Chou, Daniel E" userId="d08e0fa8-7617-4d19-934e-8e462abf1768" providerId="ADAL" clId="{9C4A76C9-0E93-405D-87C8-993BEC12E9E6}" dt="2021-08-02T23:27:23.741" v="11224" actId="13244"/>
          <ac:picMkLst>
            <pc:docMk/>
            <pc:sldMk cId="0" sldId="272"/>
            <ac:picMk id="374" creationId="{00000000-0000-0000-0000-000000000000}"/>
          </ac:picMkLst>
        </pc:picChg>
        <pc:picChg chg="mod">
          <ac:chgData name="Chou, Daniel E" userId="d08e0fa8-7617-4d19-934e-8e462abf1768" providerId="ADAL" clId="{9C4A76C9-0E93-405D-87C8-993BEC12E9E6}" dt="2021-08-02T23:26:43.364" v="11219" actId="962"/>
          <ac:picMkLst>
            <pc:docMk/>
            <pc:sldMk cId="0" sldId="272"/>
            <ac:picMk id="376" creationId="{00000000-0000-0000-0000-000000000000}"/>
          </ac:picMkLst>
        </pc:picChg>
        <pc:picChg chg="mod">
          <ac:chgData name="Chou, Daniel E" userId="d08e0fa8-7617-4d19-934e-8e462abf1768" providerId="ADAL" clId="{9C4A76C9-0E93-405D-87C8-993BEC12E9E6}" dt="2021-08-02T23:26:25.920" v="11216" actId="962"/>
          <ac:picMkLst>
            <pc:docMk/>
            <pc:sldMk cId="0" sldId="272"/>
            <ac:picMk id="377" creationId="{00000000-0000-0000-0000-000000000000}"/>
          </ac:picMkLst>
        </pc:picChg>
        <pc:picChg chg="mod">
          <ac:chgData name="Chou, Daniel E" userId="d08e0fa8-7617-4d19-934e-8e462abf1768" providerId="ADAL" clId="{9C4A76C9-0E93-405D-87C8-993BEC12E9E6}" dt="2021-08-02T20:55:16.984" v="6676" actId="962"/>
          <ac:picMkLst>
            <pc:docMk/>
            <pc:sldMk cId="0" sldId="272"/>
            <ac:picMk id="378" creationId="{00000000-0000-0000-0000-000000000000}"/>
          </ac:picMkLst>
        </pc:picChg>
        <pc:picChg chg="mod">
          <ac:chgData name="Chou, Daniel E" userId="d08e0fa8-7617-4d19-934e-8e462abf1768" providerId="ADAL" clId="{9C4A76C9-0E93-405D-87C8-993BEC12E9E6}" dt="2021-08-02T20:33:26.949" v="2870" actId="962"/>
          <ac:picMkLst>
            <pc:docMk/>
            <pc:sldMk cId="0" sldId="272"/>
            <ac:picMk id="379" creationId="{00000000-0000-0000-0000-000000000000}"/>
          </ac:picMkLst>
        </pc:picChg>
      </pc:sldChg>
      <pc:sldChg chg="addSp delSp modSp mod">
        <pc:chgData name="Chou, Daniel E" userId="d08e0fa8-7617-4d19-934e-8e462abf1768" providerId="ADAL" clId="{9C4A76C9-0E93-405D-87C8-993BEC12E9E6}" dt="2021-08-02T23:27:50.048" v="11228" actId="13244"/>
        <pc:sldMkLst>
          <pc:docMk/>
          <pc:sldMk cId="0" sldId="273"/>
        </pc:sldMkLst>
        <pc:spChg chg="add mod">
          <ac:chgData name="Chou, Daniel E" userId="d08e0fa8-7617-4d19-934e-8e462abf1768" providerId="ADAL" clId="{9C4A76C9-0E93-405D-87C8-993BEC12E9E6}" dt="2021-08-02T23:27:34.915" v="11225" actId="13244"/>
          <ac:spMkLst>
            <pc:docMk/>
            <pc:sldMk cId="0" sldId="273"/>
            <ac:spMk id="2" creationId="{FA27C1F8-7EEE-4C61-AD11-45EF0C2F38DA}"/>
          </ac:spMkLst>
        </pc:spChg>
        <pc:spChg chg="mod">
          <ac:chgData name="Chou, Daniel E" userId="d08e0fa8-7617-4d19-934e-8e462abf1768" providerId="ADAL" clId="{9C4A76C9-0E93-405D-87C8-993BEC12E9E6}" dt="2021-08-02T22:59:51.140" v="10862" actId="1076"/>
          <ac:spMkLst>
            <pc:docMk/>
            <pc:sldMk cId="0" sldId="273"/>
            <ac:spMk id="385" creationId="{00000000-0000-0000-0000-000000000000}"/>
          </ac:spMkLst>
        </pc:spChg>
        <pc:spChg chg="mod topLvl">
          <ac:chgData name="Chou, Daniel E" userId="d08e0fa8-7617-4d19-934e-8e462abf1768" providerId="ADAL" clId="{9C4A76C9-0E93-405D-87C8-993BEC12E9E6}" dt="2021-08-02T23:27:40.627" v="11227" actId="962"/>
          <ac:spMkLst>
            <pc:docMk/>
            <pc:sldMk cId="0" sldId="273"/>
            <ac:spMk id="389" creationId="{00000000-0000-0000-0000-000000000000}"/>
          </ac:spMkLst>
        </pc:spChg>
        <pc:grpChg chg="del">
          <ac:chgData name="Chou, Daniel E" userId="d08e0fa8-7617-4d19-934e-8e462abf1768" providerId="ADAL" clId="{9C4A76C9-0E93-405D-87C8-993BEC12E9E6}" dt="2021-08-02T20:48:52.196" v="5830" actId="165"/>
          <ac:grpSpMkLst>
            <pc:docMk/>
            <pc:sldMk cId="0" sldId="273"/>
            <ac:grpSpMk id="388" creationId="{00000000-0000-0000-0000-000000000000}"/>
          </ac:grpSpMkLst>
        </pc:grpChg>
        <pc:picChg chg="mod">
          <ac:chgData name="Chou, Daniel E" userId="d08e0fa8-7617-4d19-934e-8e462abf1768" providerId="ADAL" clId="{9C4A76C9-0E93-405D-87C8-993BEC12E9E6}" dt="2021-08-02T20:33:43.962" v="2900" actId="962"/>
          <ac:picMkLst>
            <pc:docMk/>
            <pc:sldMk cId="0" sldId="273"/>
            <ac:picMk id="386" creationId="{00000000-0000-0000-0000-000000000000}"/>
          </ac:picMkLst>
        </pc:picChg>
        <pc:picChg chg="mod">
          <ac:chgData name="Chou, Daniel E" userId="d08e0fa8-7617-4d19-934e-8e462abf1768" providerId="ADAL" clId="{9C4A76C9-0E93-405D-87C8-993BEC12E9E6}" dt="2021-08-02T20:55:43.514" v="6797" actId="962"/>
          <ac:picMkLst>
            <pc:docMk/>
            <pc:sldMk cId="0" sldId="273"/>
            <ac:picMk id="387" creationId="{00000000-0000-0000-0000-000000000000}"/>
          </ac:picMkLst>
        </pc:picChg>
        <pc:picChg chg="mod topLvl">
          <ac:chgData name="Chou, Daniel E" userId="d08e0fa8-7617-4d19-934e-8e462abf1768" providerId="ADAL" clId="{9C4A76C9-0E93-405D-87C8-993BEC12E9E6}" dt="2021-08-02T23:27:50.048" v="11228" actId="13244"/>
          <ac:picMkLst>
            <pc:docMk/>
            <pc:sldMk cId="0" sldId="273"/>
            <ac:picMk id="390" creationId="{00000000-0000-0000-0000-000000000000}"/>
          </ac:picMkLst>
        </pc:picChg>
        <pc:picChg chg="mod">
          <ac:chgData name="Chou, Daniel E" userId="d08e0fa8-7617-4d19-934e-8e462abf1768" providerId="ADAL" clId="{9C4A76C9-0E93-405D-87C8-993BEC12E9E6}" dt="2021-08-02T20:34:36.877" v="3230" actId="962"/>
          <ac:picMkLst>
            <pc:docMk/>
            <pc:sldMk cId="0" sldId="273"/>
            <ac:picMk id="391" creationId="{00000000-0000-0000-0000-000000000000}"/>
          </ac:picMkLst>
        </pc:picChg>
      </pc:sldChg>
      <pc:sldChg chg="addSp delSp modSp mod">
        <pc:chgData name="Chou, Daniel E" userId="d08e0fa8-7617-4d19-934e-8e462abf1768" providerId="ADAL" clId="{9C4A76C9-0E93-405D-87C8-993BEC12E9E6}" dt="2021-08-03T00:18:02.919" v="13125" actId="13244"/>
        <pc:sldMkLst>
          <pc:docMk/>
          <pc:sldMk cId="0" sldId="274"/>
        </pc:sldMkLst>
        <pc:spChg chg="add mod">
          <ac:chgData name="Chou, Daniel E" userId="d08e0fa8-7617-4d19-934e-8e462abf1768" providerId="ADAL" clId="{9C4A76C9-0E93-405D-87C8-993BEC12E9E6}" dt="2021-08-02T23:28:03.328" v="11230" actId="13244"/>
          <ac:spMkLst>
            <pc:docMk/>
            <pc:sldMk cId="0" sldId="274"/>
            <ac:spMk id="2" creationId="{D69630C0-F9EE-43C1-86E2-49708D5EBEA2}"/>
          </ac:spMkLst>
        </pc:spChg>
        <pc:spChg chg="mod topLvl">
          <ac:chgData name="Chou, Daniel E" userId="d08e0fa8-7617-4d19-934e-8e462abf1768" providerId="ADAL" clId="{9C4A76C9-0E93-405D-87C8-993BEC12E9E6}" dt="2021-08-03T00:18:02.919" v="13125" actId="13244"/>
          <ac:spMkLst>
            <pc:docMk/>
            <pc:sldMk cId="0" sldId="274"/>
            <ac:spMk id="398" creationId="{00000000-0000-0000-0000-000000000000}"/>
          </ac:spMkLst>
        </pc:spChg>
        <pc:spChg chg="mod">
          <ac:chgData name="Chou, Daniel E" userId="d08e0fa8-7617-4d19-934e-8e462abf1768" providerId="ADAL" clId="{9C4A76C9-0E93-405D-87C8-993BEC12E9E6}" dt="2021-08-02T22:59:20.570" v="10852" actId="1076"/>
          <ac:spMkLst>
            <pc:docMk/>
            <pc:sldMk cId="0" sldId="274"/>
            <ac:spMk id="401" creationId="{00000000-0000-0000-0000-000000000000}"/>
          </ac:spMkLst>
        </pc:spChg>
        <pc:spChg chg="mod">
          <ac:chgData name="Chou, Daniel E" userId="d08e0fa8-7617-4d19-934e-8e462abf1768" providerId="ADAL" clId="{9C4A76C9-0E93-405D-87C8-993BEC12E9E6}" dt="2021-08-03T00:10:34.277" v="11435" actId="164"/>
          <ac:spMkLst>
            <pc:docMk/>
            <pc:sldMk cId="0" sldId="274"/>
            <ac:spMk id="402" creationId="{00000000-0000-0000-0000-000000000000}"/>
          </ac:spMkLst>
        </pc:spChg>
        <pc:spChg chg="mod">
          <ac:chgData name="Chou, Daniel E" userId="d08e0fa8-7617-4d19-934e-8e462abf1768" providerId="ADAL" clId="{9C4A76C9-0E93-405D-87C8-993BEC12E9E6}" dt="2021-08-02T23:49:35.852" v="11423" actId="164"/>
          <ac:spMkLst>
            <pc:docMk/>
            <pc:sldMk cId="0" sldId="274"/>
            <ac:spMk id="403" creationId="{00000000-0000-0000-0000-000000000000}"/>
          </ac:spMkLst>
        </pc:spChg>
        <pc:spChg chg="mod">
          <ac:chgData name="Chou, Daniel E" userId="d08e0fa8-7617-4d19-934e-8e462abf1768" providerId="ADAL" clId="{9C4A76C9-0E93-405D-87C8-993BEC12E9E6}" dt="2021-08-03T00:10:34.277" v="11435" actId="164"/>
          <ac:spMkLst>
            <pc:docMk/>
            <pc:sldMk cId="0" sldId="274"/>
            <ac:spMk id="406" creationId="{00000000-0000-0000-0000-000000000000}"/>
          </ac:spMkLst>
        </pc:spChg>
        <pc:spChg chg="mod">
          <ac:chgData name="Chou, Daniel E" userId="d08e0fa8-7617-4d19-934e-8e462abf1768" providerId="ADAL" clId="{9C4A76C9-0E93-405D-87C8-993BEC12E9E6}" dt="2021-08-02T23:49:35.852" v="11423" actId="164"/>
          <ac:spMkLst>
            <pc:docMk/>
            <pc:sldMk cId="0" sldId="274"/>
            <ac:spMk id="407" creationId="{00000000-0000-0000-0000-000000000000}"/>
          </ac:spMkLst>
        </pc:spChg>
        <pc:grpChg chg="add mod">
          <ac:chgData name="Chou, Daniel E" userId="d08e0fa8-7617-4d19-934e-8e462abf1768" providerId="ADAL" clId="{9C4A76C9-0E93-405D-87C8-993BEC12E9E6}" dt="2021-08-03T00:13:23.633" v="11777" actId="962"/>
          <ac:grpSpMkLst>
            <pc:docMk/>
            <pc:sldMk cId="0" sldId="274"/>
            <ac:grpSpMk id="3" creationId="{084A3DF9-622D-4378-8C15-FE3BA4062A1A}"/>
          </ac:grpSpMkLst>
        </pc:grpChg>
        <pc:grpChg chg="add mod">
          <ac:chgData name="Chou, Daniel E" userId="d08e0fa8-7617-4d19-934e-8e462abf1768" providerId="ADAL" clId="{9C4A76C9-0E93-405D-87C8-993BEC12E9E6}" dt="2021-08-03T00:13:38.833" v="11877" actId="962"/>
          <ac:grpSpMkLst>
            <pc:docMk/>
            <pc:sldMk cId="0" sldId="274"/>
            <ac:grpSpMk id="4" creationId="{59042B3F-DA61-45E1-80C8-3ECB2EC7AF20}"/>
          </ac:grpSpMkLst>
        </pc:grpChg>
        <pc:grpChg chg="del">
          <ac:chgData name="Chou, Daniel E" userId="d08e0fa8-7617-4d19-934e-8e462abf1768" providerId="ADAL" clId="{9C4A76C9-0E93-405D-87C8-993BEC12E9E6}" dt="2021-08-02T20:49:03.584" v="5839" actId="165"/>
          <ac:grpSpMkLst>
            <pc:docMk/>
            <pc:sldMk cId="0" sldId="274"/>
            <ac:grpSpMk id="397" creationId="{00000000-0000-0000-0000-000000000000}"/>
          </ac:grpSpMkLst>
        </pc:grpChg>
        <pc:picChg chg="mod topLvl">
          <ac:chgData name="Chou, Daniel E" userId="d08e0fa8-7617-4d19-934e-8e462abf1768" providerId="ADAL" clId="{9C4A76C9-0E93-405D-87C8-993BEC12E9E6}" dt="2021-08-02T20:49:07.129" v="5847" actId="962"/>
          <ac:picMkLst>
            <pc:docMk/>
            <pc:sldMk cId="0" sldId="274"/>
            <ac:picMk id="399" creationId="{00000000-0000-0000-0000-000000000000}"/>
          </ac:picMkLst>
        </pc:picChg>
        <pc:picChg chg="mod">
          <ac:chgData name="Chou, Daniel E" userId="d08e0fa8-7617-4d19-934e-8e462abf1768" providerId="ADAL" clId="{9C4A76C9-0E93-405D-87C8-993BEC12E9E6}" dt="2021-08-02T23:49:35.852" v="11423" actId="164"/>
          <ac:picMkLst>
            <pc:docMk/>
            <pc:sldMk cId="0" sldId="274"/>
            <ac:picMk id="400" creationId="{00000000-0000-0000-0000-000000000000}"/>
          </ac:picMkLst>
        </pc:picChg>
        <pc:picChg chg="mod">
          <ac:chgData name="Chou, Daniel E" userId="d08e0fa8-7617-4d19-934e-8e462abf1768" providerId="ADAL" clId="{9C4A76C9-0E93-405D-87C8-993BEC12E9E6}" dt="2021-08-02T23:28:19.811" v="11234" actId="13244"/>
          <ac:picMkLst>
            <pc:docMk/>
            <pc:sldMk cId="0" sldId="274"/>
            <ac:picMk id="404" creationId="{00000000-0000-0000-0000-000000000000}"/>
          </ac:picMkLst>
        </pc:picChg>
        <pc:picChg chg="mod">
          <ac:chgData name="Chou, Daniel E" userId="d08e0fa8-7617-4d19-934e-8e462abf1768" providerId="ADAL" clId="{9C4A76C9-0E93-405D-87C8-993BEC12E9E6}" dt="2021-08-03T00:10:34.277" v="11435" actId="164"/>
          <ac:picMkLst>
            <pc:docMk/>
            <pc:sldMk cId="0" sldId="274"/>
            <ac:picMk id="405" creationId="{00000000-0000-0000-0000-000000000000}"/>
          </ac:picMkLst>
        </pc:picChg>
      </pc:sldChg>
      <pc:sldChg chg="addSp delSp modSp mod">
        <pc:chgData name="Chou, Daniel E" userId="d08e0fa8-7617-4d19-934e-8e462abf1768" providerId="ADAL" clId="{9C4A76C9-0E93-405D-87C8-993BEC12E9E6}" dt="2021-08-02T23:29:44.053" v="11250" actId="13244"/>
        <pc:sldMkLst>
          <pc:docMk/>
          <pc:sldMk cId="0" sldId="275"/>
        </pc:sldMkLst>
        <pc:spChg chg="add mod">
          <ac:chgData name="Chou, Daniel E" userId="d08e0fa8-7617-4d19-934e-8e462abf1768" providerId="ADAL" clId="{9C4A76C9-0E93-405D-87C8-993BEC12E9E6}" dt="2021-08-02T23:29:24.629" v="11244" actId="13244"/>
          <ac:spMkLst>
            <pc:docMk/>
            <pc:sldMk cId="0" sldId="275"/>
            <ac:spMk id="2" creationId="{21D597E5-6A34-4F7F-BF5E-CA71086DDC53}"/>
          </ac:spMkLst>
        </pc:spChg>
        <pc:spChg chg="del">
          <ac:chgData name="Chou, Daniel E" userId="d08e0fa8-7617-4d19-934e-8e462abf1768" providerId="ADAL" clId="{9C4A76C9-0E93-405D-87C8-993BEC12E9E6}" dt="2021-08-02T20:57:00.979" v="7182" actId="478"/>
          <ac:spMkLst>
            <pc:docMk/>
            <pc:sldMk cId="0" sldId="275"/>
            <ac:spMk id="412" creationId="{00000000-0000-0000-0000-000000000000}"/>
          </ac:spMkLst>
        </pc:spChg>
        <pc:spChg chg="mod">
          <ac:chgData name="Chou, Daniel E" userId="d08e0fa8-7617-4d19-934e-8e462abf1768" providerId="ADAL" clId="{9C4A76C9-0E93-405D-87C8-993BEC12E9E6}" dt="2021-08-02T23:29:30.842" v="11247" actId="13244"/>
          <ac:spMkLst>
            <pc:docMk/>
            <pc:sldMk cId="0" sldId="275"/>
            <ac:spMk id="413" creationId="{00000000-0000-0000-0000-000000000000}"/>
          </ac:spMkLst>
        </pc:spChg>
        <pc:spChg chg="mod topLvl">
          <ac:chgData name="Chou, Daniel E" userId="d08e0fa8-7617-4d19-934e-8e462abf1768" providerId="ADAL" clId="{9C4A76C9-0E93-405D-87C8-993BEC12E9E6}" dt="2021-08-02T23:29:32.260" v="11248" actId="13244"/>
          <ac:spMkLst>
            <pc:docMk/>
            <pc:sldMk cId="0" sldId="275"/>
            <ac:spMk id="417" creationId="{00000000-0000-0000-0000-000000000000}"/>
          </ac:spMkLst>
        </pc:spChg>
        <pc:spChg chg="mod">
          <ac:chgData name="Chou, Daniel E" userId="d08e0fa8-7617-4d19-934e-8e462abf1768" providerId="ADAL" clId="{9C4A76C9-0E93-405D-87C8-993BEC12E9E6}" dt="2021-08-02T23:00:34.965" v="10877" actId="1076"/>
          <ac:spMkLst>
            <pc:docMk/>
            <pc:sldMk cId="0" sldId="275"/>
            <ac:spMk id="419" creationId="{00000000-0000-0000-0000-000000000000}"/>
          </ac:spMkLst>
        </pc:spChg>
        <pc:grpChg chg="del">
          <ac:chgData name="Chou, Daniel E" userId="d08e0fa8-7617-4d19-934e-8e462abf1768" providerId="ADAL" clId="{9C4A76C9-0E93-405D-87C8-993BEC12E9E6}" dt="2021-08-02T20:49:14.903" v="5849" actId="165"/>
          <ac:grpSpMkLst>
            <pc:docMk/>
            <pc:sldMk cId="0" sldId="275"/>
            <ac:grpSpMk id="416" creationId="{00000000-0000-0000-0000-000000000000}"/>
          </ac:grpSpMkLst>
        </pc:grpChg>
        <pc:picChg chg="mod">
          <ac:chgData name="Chou, Daniel E" userId="d08e0fa8-7617-4d19-934e-8e462abf1768" providerId="ADAL" clId="{9C4A76C9-0E93-405D-87C8-993BEC12E9E6}" dt="2021-08-02T20:57:07.188" v="7208" actId="962"/>
          <ac:picMkLst>
            <pc:docMk/>
            <pc:sldMk cId="0" sldId="275"/>
            <ac:picMk id="414" creationId="{00000000-0000-0000-0000-000000000000}"/>
          </ac:picMkLst>
        </pc:picChg>
        <pc:picChg chg="mod">
          <ac:chgData name="Chou, Daniel E" userId="d08e0fa8-7617-4d19-934e-8e462abf1768" providerId="ADAL" clId="{9C4A76C9-0E93-405D-87C8-993BEC12E9E6}" dt="2021-08-02T23:29:44.053" v="11250" actId="13244"/>
          <ac:picMkLst>
            <pc:docMk/>
            <pc:sldMk cId="0" sldId="275"/>
            <ac:picMk id="415" creationId="{00000000-0000-0000-0000-000000000000}"/>
          </ac:picMkLst>
        </pc:picChg>
        <pc:picChg chg="mod topLvl">
          <ac:chgData name="Chou, Daniel E" userId="d08e0fa8-7617-4d19-934e-8e462abf1768" providerId="ADAL" clId="{9C4A76C9-0E93-405D-87C8-993BEC12E9E6}" dt="2021-08-02T23:29:38.359" v="11249" actId="13244"/>
          <ac:picMkLst>
            <pc:docMk/>
            <pc:sldMk cId="0" sldId="275"/>
            <ac:picMk id="418" creationId="{00000000-0000-0000-0000-000000000000}"/>
          </ac:picMkLst>
        </pc:picChg>
      </pc:sldChg>
      <pc:sldChg chg="addSp delSp modSp mod">
        <pc:chgData name="Chou, Daniel E" userId="d08e0fa8-7617-4d19-934e-8e462abf1768" providerId="ADAL" clId="{9C4A76C9-0E93-405D-87C8-993BEC12E9E6}" dt="2021-08-02T23:30:09.561" v="11257" actId="962"/>
        <pc:sldMkLst>
          <pc:docMk/>
          <pc:sldMk cId="0" sldId="276"/>
        </pc:sldMkLst>
        <pc:spChg chg="add mod">
          <ac:chgData name="Chou, Daniel E" userId="d08e0fa8-7617-4d19-934e-8e462abf1768" providerId="ADAL" clId="{9C4A76C9-0E93-405D-87C8-993BEC12E9E6}" dt="2021-08-02T23:29:52.649" v="11251" actId="13244"/>
          <ac:spMkLst>
            <pc:docMk/>
            <pc:sldMk cId="0" sldId="276"/>
            <ac:spMk id="2" creationId="{417AC679-5EB3-4505-A7E1-DE0720814417}"/>
          </ac:spMkLst>
        </pc:spChg>
        <pc:spChg chg="mod">
          <ac:chgData name="Chou, Daniel E" userId="d08e0fa8-7617-4d19-934e-8e462abf1768" providerId="ADAL" clId="{9C4A76C9-0E93-405D-87C8-993BEC12E9E6}" dt="2021-08-02T23:01:30.070" v="10890" actId="14100"/>
          <ac:spMkLst>
            <pc:docMk/>
            <pc:sldMk cId="0" sldId="276"/>
            <ac:spMk id="424" creationId="{00000000-0000-0000-0000-000000000000}"/>
          </ac:spMkLst>
        </pc:spChg>
        <pc:spChg chg="mod topLvl">
          <ac:chgData name="Chou, Daniel E" userId="d08e0fa8-7617-4d19-934e-8e462abf1768" providerId="ADAL" clId="{9C4A76C9-0E93-405D-87C8-993BEC12E9E6}" dt="2021-08-02T23:30:05.171" v="11254" actId="962"/>
          <ac:spMkLst>
            <pc:docMk/>
            <pc:sldMk cId="0" sldId="276"/>
            <ac:spMk id="427" creationId="{00000000-0000-0000-0000-000000000000}"/>
          </ac:spMkLst>
        </pc:spChg>
        <pc:spChg chg="mod">
          <ac:chgData name="Chou, Daniel E" userId="d08e0fa8-7617-4d19-934e-8e462abf1768" providerId="ADAL" clId="{9C4A76C9-0E93-405D-87C8-993BEC12E9E6}" dt="2021-08-02T23:01:40.402" v="10892" actId="1076"/>
          <ac:spMkLst>
            <pc:docMk/>
            <pc:sldMk cId="0" sldId="276"/>
            <ac:spMk id="429" creationId="{00000000-0000-0000-0000-000000000000}"/>
          </ac:spMkLst>
        </pc:spChg>
        <pc:grpChg chg="del">
          <ac:chgData name="Chou, Daniel E" userId="d08e0fa8-7617-4d19-934e-8e462abf1768" providerId="ADAL" clId="{9C4A76C9-0E93-405D-87C8-993BEC12E9E6}" dt="2021-08-02T20:49:24.794" v="5852" actId="165"/>
          <ac:grpSpMkLst>
            <pc:docMk/>
            <pc:sldMk cId="0" sldId="276"/>
            <ac:grpSpMk id="426" creationId="{00000000-0000-0000-0000-000000000000}"/>
          </ac:grpSpMkLst>
        </pc:grpChg>
        <pc:picChg chg="mod">
          <ac:chgData name="Chou, Daniel E" userId="d08e0fa8-7617-4d19-934e-8e462abf1768" providerId="ADAL" clId="{9C4A76C9-0E93-405D-87C8-993BEC12E9E6}" dt="2021-08-02T20:39:27.269" v="4242" actId="962"/>
          <ac:picMkLst>
            <pc:docMk/>
            <pc:sldMk cId="0" sldId="276"/>
            <ac:picMk id="425" creationId="{00000000-0000-0000-0000-000000000000}"/>
          </ac:picMkLst>
        </pc:picChg>
        <pc:picChg chg="mod topLvl">
          <ac:chgData name="Chou, Daniel E" userId="d08e0fa8-7617-4d19-934e-8e462abf1768" providerId="ADAL" clId="{9C4A76C9-0E93-405D-87C8-993BEC12E9E6}" dt="2021-08-02T23:30:09.561" v="11257" actId="962"/>
          <ac:picMkLst>
            <pc:docMk/>
            <pc:sldMk cId="0" sldId="276"/>
            <ac:picMk id="428" creationId="{00000000-0000-0000-0000-000000000000}"/>
          </ac:picMkLst>
        </pc:picChg>
      </pc:sldChg>
      <pc:sldChg chg="addSp delSp modSp mod">
        <pc:chgData name="Chou, Daniel E" userId="d08e0fa8-7617-4d19-934e-8e462abf1768" providerId="ADAL" clId="{9C4A76C9-0E93-405D-87C8-993BEC12E9E6}" dt="2021-08-02T23:30:43.367" v="11263" actId="13244"/>
        <pc:sldMkLst>
          <pc:docMk/>
          <pc:sldMk cId="0" sldId="277"/>
        </pc:sldMkLst>
        <pc:spChg chg="add mod">
          <ac:chgData name="Chou, Daniel E" userId="d08e0fa8-7617-4d19-934e-8e462abf1768" providerId="ADAL" clId="{9C4A76C9-0E93-405D-87C8-993BEC12E9E6}" dt="2021-08-02T23:30:18.029" v="11258" actId="13244"/>
          <ac:spMkLst>
            <pc:docMk/>
            <pc:sldMk cId="0" sldId="277"/>
            <ac:spMk id="2" creationId="{36504ADA-764D-4AF7-AC7C-CA70A5A9D5C2}"/>
          </ac:spMkLst>
        </pc:spChg>
        <pc:spChg chg="mod">
          <ac:chgData name="Chou, Daniel E" userId="d08e0fa8-7617-4d19-934e-8e462abf1768" providerId="ADAL" clId="{9C4A76C9-0E93-405D-87C8-993BEC12E9E6}" dt="2021-08-02T23:02:07.843" v="10903" actId="14100"/>
          <ac:spMkLst>
            <pc:docMk/>
            <pc:sldMk cId="0" sldId="277"/>
            <ac:spMk id="435" creationId="{00000000-0000-0000-0000-000000000000}"/>
          </ac:spMkLst>
        </pc:spChg>
        <pc:spChg chg="del">
          <ac:chgData name="Chou, Daniel E" userId="d08e0fa8-7617-4d19-934e-8e462abf1768" providerId="ADAL" clId="{9C4A76C9-0E93-405D-87C8-993BEC12E9E6}" dt="2021-08-02T23:30:39.436" v="11262" actId="478"/>
          <ac:spMkLst>
            <pc:docMk/>
            <pc:sldMk cId="0" sldId="277"/>
            <ac:spMk id="436" creationId="{00000000-0000-0000-0000-000000000000}"/>
          </ac:spMkLst>
        </pc:spChg>
        <pc:spChg chg="mod topLvl">
          <ac:chgData name="Chou, Daniel E" userId="d08e0fa8-7617-4d19-934e-8e462abf1768" providerId="ADAL" clId="{9C4A76C9-0E93-405D-87C8-993BEC12E9E6}" dt="2021-08-02T23:30:31.072" v="11261" actId="962"/>
          <ac:spMkLst>
            <pc:docMk/>
            <pc:sldMk cId="0" sldId="277"/>
            <ac:spMk id="438" creationId="{00000000-0000-0000-0000-000000000000}"/>
          </ac:spMkLst>
        </pc:spChg>
        <pc:grpChg chg="del">
          <ac:chgData name="Chou, Daniel E" userId="d08e0fa8-7617-4d19-934e-8e462abf1768" providerId="ADAL" clId="{9C4A76C9-0E93-405D-87C8-993BEC12E9E6}" dt="2021-08-02T20:49:47.625" v="5854" actId="165"/>
          <ac:grpSpMkLst>
            <pc:docMk/>
            <pc:sldMk cId="0" sldId="277"/>
            <ac:grpSpMk id="437" creationId="{00000000-0000-0000-0000-000000000000}"/>
          </ac:grpSpMkLst>
        </pc:grpChg>
        <pc:picChg chg="mod">
          <ac:chgData name="Chou, Daniel E" userId="d08e0fa8-7617-4d19-934e-8e462abf1768" providerId="ADAL" clId="{9C4A76C9-0E93-405D-87C8-993BEC12E9E6}" dt="2021-08-02T23:30:43.367" v="11263" actId="13244"/>
          <ac:picMkLst>
            <pc:docMk/>
            <pc:sldMk cId="0" sldId="277"/>
            <ac:picMk id="434" creationId="{00000000-0000-0000-0000-000000000000}"/>
          </ac:picMkLst>
        </pc:picChg>
        <pc:picChg chg="mod topLvl">
          <ac:chgData name="Chou, Daniel E" userId="d08e0fa8-7617-4d19-934e-8e462abf1768" providerId="ADAL" clId="{9C4A76C9-0E93-405D-87C8-993BEC12E9E6}" dt="2021-08-02T23:30:26.621" v="11259" actId="13244"/>
          <ac:picMkLst>
            <pc:docMk/>
            <pc:sldMk cId="0" sldId="277"/>
            <ac:picMk id="439" creationId="{00000000-0000-0000-0000-000000000000}"/>
          </ac:picMkLst>
        </pc:picChg>
      </pc:sldChg>
      <pc:sldChg chg="addSp delSp modSp mod">
        <pc:chgData name="Chou, Daniel E" userId="d08e0fa8-7617-4d19-934e-8e462abf1768" providerId="ADAL" clId="{9C4A76C9-0E93-405D-87C8-993BEC12E9E6}" dt="2021-08-03T00:14:01.980" v="12029" actId="962"/>
        <pc:sldMkLst>
          <pc:docMk/>
          <pc:sldMk cId="0" sldId="278"/>
        </pc:sldMkLst>
        <pc:spChg chg="add mod">
          <ac:chgData name="Chou, Daniel E" userId="d08e0fa8-7617-4d19-934e-8e462abf1768" providerId="ADAL" clId="{9C4A76C9-0E93-405D-87C8-993BEC12E9E6}" dt="2021-08-02T23:30:51.808" v="11264" actId="13244"/>
          <ac:spMkLst>
            <pc:docMk/>
            <pc:sldMk cId="0" sldId="278"/>
            <ac:spMk id="2" creationId="{FFEE07CA-2FE9-43F2-8958-7C3D13EEEBB1}"/>
          </ac:spMkLst>
        </pc:spChg>
        <pc:spChg chg="mod">
          <ac:chgData name="Chou, Daniel E" userId="d08e0fa8-7617-4d19-934e-8e462abf1768" providerId="ADAL" clId="{9C4A76C9-0E93-405D-87C8-993BEC12E9E6}" dt="2021-08-02T23:30:58.701" v="11265" actId="13244"/>
          <ac:spMkLst>
            <pc:docMk/>
            <pc:sldMk cId="0" sldId="278"/>
            <ac:spMk id="447" creationId="{00000000-0000-0000-0000-000000000000}"/>
          </ac:spMkLst>
        </pc:spChg>
        <pc:spChg chg="mod">
          <ac:chgData name="Chou, Daniel E" userId="d08e0fa8-7617-4d19-934e-8e462abf1768" providerId="ADAL" clId="{9C4A76C9-0E93-405D-87C8-993BEC12E9E6}" dt="2021-08-03T00:10:54.848" v="11436" actId="164"/>
          <ac:spMkLst>
            <pc:docMk/>
            <pc:sldMk cId="0" sldId="278"/>
            <ac:spMk id="449" creationId="{00000000-0000-0000-0000-000000000000}"/>
          </ac:spMkLst>
        </pc:spChg>
        <pc:spChg chg="mod">
          <ac:chgData name="Chou, Daniel E" userId="d08e0fa8-7617-4d19-934e-8e462abf1768" providerId="ADAL" clId="{9C4A76C9-0E93-405D-87C8-993BEC12E9E6}" dt="2021-08-02T23:50:10.520" v="11426" actId="164"/>
          <ac:spMkLst>
            <pc:docMk/>
            <pc:sldMk cId="0" sldId="278"/>
            <ac:spMk id="450" creationId="{00000000-0000-0000-0000-000000000000}"/>
          </ac:spMkLst>
        </pc:spChg>
        <pc:spChg chg="mod">
          <ac:chgData name="Chou, Daniel E" userId="d08e0fa8-7617-4d19-934e-8e462abf1768" providerId="ADAL" clId="{9C4A76C9-0E93-405D-87C8-993BEC12E9E6}" dt="2021-08-03T00:10:54.848" v="11436" actId="164"/>
          <ac:spMkLst>
            <pc:docMk/>
            <pc:sldMk cId="0" sldId="278"/>
            <ac:spMk id="452" creationId="{00000000-0000-0000-0000-000000000000}"/>
          </ac:spMkLst>
        </pc:spChg>
        <pc:spChg chg="del mod topLvl">
          <ac:chgData name="Chou, Daniel E" userId="d08e0fa8-7617-4d19-934e-8e462abf1768" providerId="ADAL" clId="{9C4A76C9-0E93-405D-87C8-993BEC12E9E6}" dt="2021-08-02T23:06:04.407" v="10952" actId="478"/>
          <ac:spMkLst>
            <pc:docMk/>
            <pc:sldMk cId="0" sldId="278"/>
            <ac:spMk id="454" creationId="{00000000-0000-0000-0000-000000000000}"/>
          </ac:spMkLst>
        </pc:spChg>
        <pc:spChg chg="mod">
          <ac:chgData name="Chou, Daniel E" userId="d08e0fa8-7617-4d19-934e-8e462abf1768" providerId="ADAL" clId="{9C4A76C9-0E93-405D-87C8-993BEC12E9E6}" dt="2021-08-02T23:50:10.520" v="11426" actId="164"/>
          <ac:spMkLst>
            <pc:docMk/>
            <pc:sldMk cId="0" sldId="278"/>
            <ac:spMk id="459" creationId="{00000000-0000-0000-0000-000000000000}"/>
          </ac:spMkLst>
        </pc:spChg>
        <pc:grpChg chg="add mod">
          <ac:chgData name="Chou, Daniel E" userId="d08e0fa8-7617-4d19-934e-8e462abf1768" providerId="ADAL" clId="{9C4A76C9-0E93-405D-87C8-993BEC12E9E6}" dt="2021-08-03T00:14:01.980" v="12029" actId="962"/>
          <ac:grpSpMkLst>
            <pc:docMk/>
            <pc:sldMk cId="0" sldId="278"/>
            <ac:grpSpMk id="3" creationId="{BAB472FE-B832-437E-B01A-54220C25D2FF}"/>
          </ac:grpSpMkLst>
        </pc:grpChg>
        <pc:grpChg chg="add mod">
          <ac:chgData name="Chou, Daniel E" userId="d08e0fa8-7617-4d19-934e-8e462abf1768" providerId="ADAL" clId="{9C4A76C9-0E93-405D-87C8-993BEC12E9E6}" dt="2021-08-03T00:13:49.767" v="11945" actId="962"/>
          <ac:grpSpMkLst>
            <pc:docMk/>
            <pc:sldMk cId="0" sldId="278"/>
            <ac:grpSpMk id="4" creationId="{B41E45E2-F775-4599-9601-BE9485A5C9CB}"/>
          </ac:grpSpMkLst>
        </pc:grpChg>
        <pc:grpChg chg="del">
          <ac:chgData name="Chou, Daniel E" userId="d08e0fa8-7617-4d19-934e-8e462abf1768" providerId="ADAL" clId="{9C4A76C9-0E93-405D-87C8-993BEC12E9E6}" dt="2021-08-02T20:49:52.174" v="5855" actId="165"/>
          <ac:grpSpMkLst>
            <pc:docMk/>
            <pc:sldMk cId="0" sldId="278"/>
            <ac:grpSpMk id="453" creationId="{00000000-0000-0000-0000-000000000000}"/>
          </ac:grpSpMkLst>
        </pc:grpChg>
        <pc:picChg chg="mod">
          <ac:chgData name="Chou, Daniel E" userId="d08e0fa8-7617-4d19-934e-8e462abf1768" providerId="ADAL" clId="{9C4A76C9-0E93-405D-87C8-993BEC12E9E6}" dt="2021-08-02T23:50:10.520" v="11426" actId="164"/>
          <ac:picMkLst>
            <pc:docMk/>
            <pc:sldMk cId="0" sldId="278"/>
            <ac:picMk id="445" creationId="{00000000-0000-0000-0000-000000000000}"/>
          </ac:picMkLst>
        </pc:picChg>
        <pc:picChg chg="mod">
          <ac:chgData name="Chou, Daniel E" userId="d08e0fa8-7617-4d19-934e-8e462abf1768" providerId="ADAL" clId="{9C4A76C9-0E93-405D-87C8-993BEC12E9E6}" dt="2021-08-03T00:10:54.848" v="11436" actId="164"/>
          <ac:picMkLst>
            <pc:docMk/>
            <pc:sldMk cId="0" sldId="278"/>
            <ac:picMk id="446" creationId="{00000000-0000-0000-0000-000000000000}"/>
          </ac:picMkLst>
        </pc:picChg>
        <pc:picChg chg="mod">
          <ac:chgData name="Chou, Daniel E" userId="d08e0fa8-7617-4d19-934e-8e462abf1768" providerId="ADAL" clId="{9C4A76C9-0E93-405D-87C8-993BEC12E9E6}" dt="2021-08-02T23:31:55.350" v="11276" actId="13244"/>
          <ac:picMkLst>
            <pc:docMk/>
            <pc:sldMk cId="0" sldId="278"/>
            <ac:picMk id="448" creationId="{00000000-0000-0000-0000-000000000000}"/>
          </ac:picMkLst>
        </pc:picChg>
        <pc:picChg chg="mod">
          <ac:chgData name="Chou, Daniel E" userId="d08e0fa8-7617-4d19-934e-8e462abf1768" providerId="ADAL" clId="{9C4A76C9-0E93-405D-87C8-993BEC12E9E6}" dt="2021-08-03T00:10:54.848" v="11436" actId="164"/>
          <ac:picMkLst>
            <pc:docMk/>
            <pc:sldMk cId="0" sldId="278"/>
            <ac:picMk id="451" creationId="{00000000-0000-0000-0000-000000000000}"/>
          </ac:picMkLst>
        </pc:picChg>
        <pc:picChg chg="mod topLvl">
          <ac:chgData name="Chou, Daniel E" userId="d08e0fa8-7617-4d19-934e-8e462abf1768" providerId="ADAL" clId="{9C4A76C9-0E93-405D-87C8-993BEC12E9E6}" dt="2021-08-02T23:31:06.960" v="11266" actId="13244"/>
          <ac:picMkLst>
            <pc:docMk/>
            <pc:sldMk cId="0" sldId="278"/>
            <ac:picMk id="455" creationId="{00000000-0000-0000-0000-000000000000}"/>
          </ac:picMkLst>
        </pc:picChg>
        <pc:picChg chg="mod">
          <ac:chgData name="Chou, Daniel E" userId="d08e0fa8-7617-4d19-934e-8e462abf1768" providerId="ADAL" clId="{9C4A76C9-0E93-405D-87C8-993BEC12E9E6}" dt="2021-08-02T23:50:10.520" v="11426" actId="164"/>
          <ac:picMkLst>
            <pc:docMk/>
            <pc:sldMk cId="0" sldId="278"/>
            <ac:picMk id="456" creationId="{00000000-0000-0000-0000-000000000000}"/>
          </ac:picMkLst>
        </pc:picChg>
        <pc:picChg chg="mod">
          <ac:chgData name="Chou, Daniel E" userId="d08e0fa8-7617-4d19-934e-8e462abf1768" providerId="ADAL" clId="{9C4A76C9-0E93-405D-87C8-993BEC12E9E6}" dt="2021-08-02T23:50:10.520" v="11426" actId="164"/>
          <ac:picMkLst>
            <pc:docMk/>
            <pc:sldMk cId="0" sldId="278"/>
            <ac:picMk id="457" creationId="{00000000-0000-0000-0000-000000000000}"/>
          </ac:picMkLst>
        </pc:picChg>
        <pc:picChg chg="mod">
          <ac:chgData name="Chou, Daniel E" userId="d08e0fa8-7617-4d19-934e-8e462abf1768" providerId="ADAL" clId="{9C4A76C9-0E93-405D-87C8-993BEC12E9E6}" dt="2021-08-02T23:50:10.520" v="11426" actId="164"/>
          <ac:picMkLst>
            <pc:docMk/>
            <pc:sldMk cId="0" sldId="278"/>
            <ac:picMk id="458" creationId="{00000000-0000-0000-0000-000000000000}"/>
          </ac:picMkLst>
        </pc:picChg>
      </pc:sldChg>
      <pc:sldChg chg="addSp delSp modSp mod">
        <pc:chgData name="Chou, Daniel E" userId="d08e0fa8-7617-4d19-934e-8e462abf1768" providerId="ADAL" clId="{9C4A76C9-0E93-405D-87C8-993BEC12E9E6}" dt="2021-08-02T23:32:57.524" v="11288" actId="13244"/>
        <pc:sldMkLst>
          <pc:docMk/>
          <pc:sldMk cId="0" sldId="279"/>
        </pc:sldMkLst>
        <pc:spChg chg="add mod">
          <ac:chgData name="Chou, Daniel E" userId="d08e0fa8-7617-4d19-934e-8e462abf1768" providerId="ADAL" clId="{9C4A76C9-0E93-405D-87C8-993BEC12E9E6}" dt="2021-08-02T23:32:52.228" v="11286" actId="13244"/>
          <ac:spMkLst>
            <pc:docMk/>
            <pc:sldMk cId="0" sldId="279"/>
            <ac:spMk id="2" creationId="{035A2E50-7AC5-4BAF-895B-7E64228E480C}"/>
          </ac:spMkLst>
        </pc:spChg>
        <pc:spChg chg="mod">
          <ac:chgData name="Chou, Daniel E" userId="d08e0fa8-7617-4d19-934e-8e462abf1768" providerId="ADAL" clId="{9C4A76C9-0E93-405D-87C8-993BEC12E9E6}" dt="2021-08-02T23:03:47.643" v="10925" actId="14100"/>
          <ac:spMkLst>
            <pc:docMk/>
            <pc:sldMk cId="0" sldId="279"/>
            <ac:spMk id="466" creationId="{00000000-0000-0000-0000-000000000000}"/>
          </ac:spMkLst>
        </pc:spChg>
        <pc:spChg chg="mod topLvl">
          <ac:chgData name="Chou, Daniel E" userId="d08e0fa8-7617-4d19-934e-8e462abf1768" providerId="ADAL" clId="{9C4A76C9-0E93-405D-87C8-993BEC12E9E6}" dt="2021-08-02T23:32:57.524" v="11288" actId="13244"/>
          <ac:spMkLst>
            <pc:docMk/>
            <pc:sldMk cId="0" sldId="279"/>
            <ac:spMk id="474" creationId="{00000000-0000-0000-0000-000000000000}"/>
          </ac:spMkLst>
        </pc:spChg>
        <pc:spChg chg="mod">
          <ac:chgData name="Chou, Daniel E" userId="d08e0fa8-7617-4d19-934e-8e462abf1768" providerId="ADAL" clId="{9C4A76C9-0E93-405D-87C8-993BEC12E9E6}" dt="2021-08-02T23:04:07.906" v="10931" actId="1076"/>
          <ac:spMkLst>
            <pc:docMk/>
            <pc:sldMk cId="0" sldId="279"/>
            <ac:spMk id="476" creationId="{00000000-0000-0000-0000-000000000000}"/>
          </ac:spMkLst>
        </pc:spChg>
        <pc:grpChg chg="del">
          <ac:chgData name="Chou, Daniel E" userId="d08e0fa8-7617-4d19-934e-8e462abf1768" providerId="ADAL" clId="{9C4A76C9-0E93-405D-87C8-993BEC12E9E6}" dt="2021-08-02T20:50:13.981" v="5905" actId="165"/>
          <ac:grpSpMkLst>
            <pc:docMk/>
            <pc:sldMk cId="0" sldId="279"/>
            <ac:grpSpMk id="473" creationId="{00000000-0000-0000-0000-000000000000}"/>
          </ac:grpSpMkLst>
        </pc:grpChg>
        <pc:picChg chg="mod">
          <ac:chgData name="Chou, Daniel E" userId="d08e0fa8-7617-4d19-934e-8e462abf1768" providerId="ADAL" clId="{9C4A76C9-0E93-405D-87C8-993BEC12E9E6}" dt="2021-08-02T20:39:47.555" v="4245" actId="962"/>
          <ac:picMkLst>
            <pc:docMk/>
            <pc:sldMk cId="0" sldId="279"/>
            <ac:picMk id="465" creationId="{00000000-0000-0000-0000-000000000000}"/>
          </ac:picMkLst>
        </pc:picChg>
        <pc:picChg chg="mod">
          <ac:chgData name="Chou, Daniel E" userId="d08e0fa8-7617-4d19-934e-8e462abf1768" providerId="ADAL" clId="{9C4A76C9-0E93-405D-87C8-993BEC12E9E6}" dt="2021-08-02T21:01:36.801" v="7959" actId="962"/>
          <ac:picMkLst>
            <pc:docMk/>
            <pc:sldMk cId="0" sldId="279"/>
            <ac:picMk id="467" creationId="{00000000-0000-0000-0000-000000000000}"/>
          </ac:picMkLst>
        </pc:picChg>
        <pc:picChg chg="mod">
          <ac:chgData name="Chou, Daniel E" userId="d08e0fa8-7617-4d19-934e-8e462abf1768" providerId="ADAL" clId="{9C4A76C9-0E93-405D-87C8-993BEC12E9E6}" dt="2021-08-02T21:01:42.050" v="7960" actId="962"/>
          <ac:picMkLst>
            <pc:docMk/>
            <pc:sldMk cId="0" sldId="279"/>
            <ac:picMk id="468" creationId="{00000000-0000-0000-0000-000000000000}"/>
          </ac:picMkLst>
        </pc:picChg>
        <pc:picChg chg="mod">
          <ac:chgData name="Chou, Daniel E" userId="d08e0fa8-7617-4d19-934e-8e462abf1768" providerId="ADAL" clId="{9C4A76C9-0E93-405D-87C8-993BEC12E9E6}" dt="2021-08-02T21:01:45.442" v="7961" actId="962"/>
          <ac:picMkLst>
            <pc:docMk/>
            <pc:sldMk cId="0" sldId="279"/>
            <ac:picMk id="469" creationId="{00000000-0000-0000-0000-000000000000}"/>
          </ac:picMkLst>
        </pc:picChg>
        <pc:picChg chg="mod">
          <ac:chgData name="Chou, Daniel E" userId="d08e0fa8-7617-4d19-934e-8e462abf1768" providerId="ADAL" clId="{9C4A76C9-0E93-405D-87C8-993BEC12E9E6}" dt="2021-08-02T21:01:56.136" v="8035" actId="962"/>
          <ac:picMkLst>
            <pc:docMk/>
            <pc:sldMk cId="0" sldId="279"/>
            <ac:picMk id="470" creationId="{00000000-0000-0000-0000-000000000000}"/>
          </ac:picMkLst>
        </pc:picChg>
        <pc:picChg chg="mod">
          <ac:chgData name="Chou, Daniel E" userId="d08e0fa8-7617-4d19-934e-8e462abf1768" providerId="ADAL" clId="{9C4A76C9-0E93-405D-87C8-993BEC12E9E6}" dt="2021-08-02T21:02:01.469" v="8036" actId="962"/>
          <ac:picMkLst>
            <pc:docMk/>
            <pc:sldMk cId="0" sldId="279"/>
            <ac:picMk id="471" creationId="{00000000-0000-0000-0000-000000000000}"/>
          </ac:picMkLst>
        </pc:picChg>
        <pc:picChg chg="mod">
          <ac:chgData name="Chou, Daniel E" userId="d08e0fa8-7617-4d19-934e-8e462abf1768" providerId="ADAL" clId="{9C4A76C9-0E93-405D-87C8-993BEC12E9E6}" dt="2021-08-02T21:02:04.124" v="8037" actId="962"/>
          <ac:picMkLst>
            <pc:docMk/>
            <pc:sldMk cId="0" sldId="279"/>
            <ac:picMk id="472" creationId="{00000000-0000-0000-0000-000000000000}"/>
          </ac:picMkLst>
        </pc:picChg>
        <pc:picChg chg="mod topLvl">
          <ac:chgData name="Chou, Daniel E" userId="d08e0fa8-7617-4d19-934e-8e462abf1768" providerId="ADAL" clId="{9C4A76C9-0E93-405D-87C8-993BEC12E9E6}" dt="2021-08-02T23:32:55.282" v="11287" actId="13244"/>
          <ac:picMkLst>
            <pc:docMk/>
            <pc:sldMk cId="0" sldId="279"/>
            <ac:picMk id="475" creationId="{00000000-0000-0000-0000-000000000000}"/>
          </ac:picMkLst>
        </pc:picChg>
      </pc:sldChg>
      <pc:sldChg chg="addSp delSp modSp mod">
        <pc:chgData name="Chou, Daniel E" userId="d08e0fa8-7617-4d19-934e-8e462abf1768" providerId="ADAL" clId="{9C4A76C9-0E93-405D-87C8-993BEC12E9E6}" dt="2021-08-03T00:21:49.835" v="13160" actId="962"/>
        <pc:sldMkLst>
          <pc:docMk/>
          <pc:sldMk cId="0" sldId="280"/>
        </pc:sldMkLst>
        <pc:spChg chg="add mod">
          <ac:chgData name="Chou, Daniel E" userId="d08e0fa8-7617-4d19-934e-8e462abf1768" providerId="ADAL" clId="{9C4A76C9-0E93-405D-87C8-993BEC12E9E6}" dt="2021-08-02T23:33:17.546" v="11289" actId="13244"/>
          <ac:spMkLst>
            <pc:docMk/>
            <pc:sldMk cId="0" sldId="280"/>
            <ac:spMk id="2" creationId="{7DFBFE2F-63C2-400D-8CA8-5A852F672C33}"/>
          </ac:spMkLst>
        </pc:spChg>
        <pc:spChg chg="mod">
          <ac:chgData name="Chou, Daniel E" userId="d08e0fa8-7617-4d19-934e-8e462abf1768" providerId="ADAL" clId="{9C4A76C9-0E93-405D-87C8-993BEC12E9E6}" dt="2021-08-02T23:51:08.304" v="11431" actId="1076"/>
          <ac:spMkLst>
            <pc:docMk/>
            <pc:sldMk cId="0" sldId="280"/>
            <ac:spMk id="482" creationId="{00000000-0000-0000-0000-000000000000}"/>
          </ac:spMkLst>
        </pc:spChg>
        <pc:spChg chg="mod">
          <ac:chgData name="Chou, Daniel E" userId="d08e0fa8-7617-4d19-934e-8e462abf1768" providerId="ADAL" clId="{9C4A76C9-0E93-405D-87C8-993BEC12E9E6}" dt="2021-08-03T00:19:24.534" v="13133" actId="164"/>
          <ac:spMkLst>
            <pc:docMk/>
            <pc:sldMk cId="0" sldId="280"/>
            <ac:spMk id="486" creationId="{00000000-0000-0000-0000-000000000000}"/>
          </ac:spMkLst>
        </pc:spChg>
        <pc:spChg chg="mod">
          <ac:chgData name="Chou, Daniel E" userId="d08e0fa8-7617-4d19-934e-8e462abf1768" providerId="ADAL" clId="{9C4A76C9-0E93-405D-87C8-993BEC12E9E6}" dt="2021-08-02T23:50:43.471" v="11428" actId="164"/>
          <ac:spMkLst>
            <pc:docMk/>
            <pc:sldMk cId="0" sldId="280"/>
            <ac:spMk id="487" creationId="{00000000-0000-0000-0000-000000000000}"/>
          </ac:spMkLst>
        </pc:spChg>
        <pc:spChg chg="mod">
          <ac:chgData name="Chou, Daniel E" userId="d08e0fa8-7617-4d19-934e-8e462abf1768" providerId="ADAL" clId="{9C4A76C9-0E93-405D-87C8-993BEC12E9E6}" dt="2021-08-03T00:11:26.540" v="11439" actId="164"/>
          <ac:spMkLst>
            <pc:docMk/>
            <pc:sldMk cId="0" sldId="280"/>
            <ac:spMk id="488" creationId="{00000000-0000-0000-0000-000000000000}"/>
          </ac:spMkLst>
        </pc:spChg>
        <pc:spChg chg="mod topLvl">
          <ac:chgData name="Chou, Daniel E" userId="d08e0fa8-7617-4d19-934e-8e462abf1768" providerId="ADAL" clId="{9C4A76C9-0E93-405D-87C8-993BEC12E9E6}" dt="2021-08-02T23:33:35.846" v="11292" actId="13244"/>
          <ac:spMkLst>
            <pc:docMk/>
            <pc:sldMk cId="0" sldId="280"/>
            <ac:spMk id="490" creationId="{00000000-0000-0000-0000-000000000000}"/>
          </ac:spMkLst>
        </pc:spChg>
        <pc:spChg chg="mod">
          <ac:chgData name="Chou, Daniel E" userId="d08e0fa8-7617-4d19-934e-8e462abf1768" providerId="ADAL" clId="{9C4A76C9-0E93-405D-87C8-993BEC12E9E6}" dt="2021-08-02T23:50:43.471" v="11428" actId="164"/>
          <ac:spMkLst>
            <pc:docMk/>
            <pc:sldMk cId="0" sldId="280"/>
            <ac:spMk id="496" creationId="{00000000-0000-0000-0000-000000000000}"/>
          </ac:spMkLst>
        </pc:spChg>
        <pc:spChg chg="mod">
          <ac:chgData name="Chou, Daniel E" userId="d08e0fa8-7617-4d19-934e-8e462abf1768" providerId="ADAL" clId="{9C4A76C9-0E93-405D-87C8-993BEC12E9E6}" dt="2021-08-03T00:19:24.534" v="13133" actId="164"/>
          <ac:spMkLst>
            <pc:docMk/>
            <pc:sldMk cId="0" sldId="280"/>
            <ac:spMk id="499" creationId="{00000000-0000-0000-0000-000000000000}"/>
          </ac:spMkLst>
        </pc:spChg>
        <pc:spChg chg="mod">
          <ac:chgData name="Chou, Daniel E" userId="d08e0fa8-7617-4d19-934e-8e462abf1768" providerId="ADAL" clId="{9C4A76C9-0E93-405D-87C8-993BEC12E9E6}" dt="2021-08-03T00:11:26.540" v="11439" actId="164"/>
          <ac:spMkLst>
            <pc:docMk/>
            <pc:sldMk cId="0" sldId="280"/>
            <ac:spMk id="500" creationId="{00000000-0000-0000-0000-000000000000}"/>
          </ac:spMkLst>
        </pc:spChg>
        <pc:grpChg chg="add mod">
          <ac:chgData name="Chou, Daniel E" userId="d08e0fa8-7617-4d19-934e-8e462abf1768" providerId="ADAL" clId="{9C4A76C9-0E93-405D-87C8-993BEC12E9E6}" dt="2021-08-03T00:21:19.157" v="13158" actId="164"/>
          <ac:grpSpMkLst>
            <pc:docMk/>
            <pc:sldMk cId="0" sldId="280"/>
            <ac:grpSpMk id="3" creationId="{78F970D5-DC1A-450D-8002-AF8EB1A8E7C5}"/>
          </ac:grpSpMkLst>
        </pc:grpChg>
        <pc:grpChg chg="add mod">
          <ac:chgData name="Chou, Daniel E" userId="d08e0fa8-7617-4d19-934e-8e462abf1768" providerId="ADAL" clId="{9C4A76C9-0E93-405D-87C8-993BEC12E9E6}" dt="2021-08-03T00:18:46.760" v="13127" actId="164"/>
          <ac:grpSpMkLst>
            <pc:docMk/>
            <pc:sldMk cId="0" sldId="280"/>
            <ac:grpSpMk id="4" creationId="{EF69707D-70E4-4422-9270-522C1FAF29DB}"/>
          </ac:grpSpMkLst>
        </pc:grpChg>
        <pc:grpChg chg="add mod">
          <ac:chgData name="Chou, Daniel E" userId="d08e0fa8-7617-4d19-934e-8e462abf1768" providerId="ADAL" clId="{9C4A76C9-0E93-405D-87C8-993BEC12E9E6}" dt="2021-08-03T00:19:46.320" v="13139" actId="164"/>
          <ac:grpSpMkLst>
            <pc:docMk/>
            <pc:sldMk cId="0" sldId="280"/>
            <ac:grpSpMk id="5" creationId="{C40F05D3-9DCA-4A2E-9D11-895671E1AB8B}"/>
          </ac:grpSpMkLst>
        </pc:grpChg>
        <pc:grpChg chg="add mod">
          <ac:chgData name="Chou, Daniel E" userId="d08e0fa8-7617-4d19-934e-8e462abf1768" providerId="ADAL" clId="{9C4A76C9-0E93-405D-87C8-993BEC12E9E6}" dt="2021-08-03T00:20:14.757" v="13144" actId="164"/>
          <ac:grpSpMkLst>
            <pc:docMk/>
            <pc:sldMk cId="0" sldId="280"/>
            <ac:grpSpMk id="6" creationId="{17532475-56EE-45DE-BC1F-3EFE6B4930B9}"/>
          </ac:grpSpMkLst>
        </pc:grpChg>
        <pc:grpChg chg="add mod">
          <ac:chgData name="Chou, Daniel E" userId="d08e0fa8-7617-4d19-934e-8e462abf1768" providerId="ADAL" clId="{9C4A76C9-0E93-405D-87C8-993BEC12E9E6}" dt="2021-08-03T00:18:49.208" v="13128" actId="962"/>
          <ac:grpSpMkLst>
            <pc:docMk/>
            <pc:sldMk cId="0" sldId="280"/>
            <ac:grpSpMk id="7" creationId="{B776D066-C8A5-4A5F-9AA4-8BB35371AE1A}"/>
          </ac:grpSpMkLst>
        </pc:grpChg>
        <pc:grpChg chg="add mod">
          <ac:chgData name="Chou, Daniel E" userId="d08e0fa8-7617-4d19-934e-8e462abf1768" providerId="ADAL" clId="{9C4A76C9-0E93-405D-87C8-993BEC12E9E6}" dt="2021-08-03T00:19:24.534" v="13133" actId="164"/>
          <ac:grpSpMkLst>
            <pc:docMk/>
            <pc:sldMk cId="0" sldId="280"/>
            <ac:grpSpMk id="8" creationId="{74B88EA5-424F-4369-A804-68F19BAF6ACD}"/>
          </ac:grpSpMkLst>
        </pc:grpChg>
        <pc:grpChg chg="add mod">
          <ac:chgData name="Chou, Daniel E" userId="d08e0fa8-7617-4d19-934e-8e462abf1768" providerId="ADAL" clId="{9C4A76C9-0E93-405D-87C8-993BEC12E9E6}" dt="2021-08-03T00:20:56.325" v="13155" actId="164"/>
          <ac:grpSpMkLst>
            <pc:docMk/>
            <pc:sldMk cId="0" sldId="280"/>
            <ac:grpSpMk id="9" creationId="{292C15EA-6317-4298-A53C-62641620C049}"/>
          </ac:grpSpMkLst>
        </pc:grpChg>
        <pc:grpChg chg="add mod">
          <ac:chgData name="Chou, Daniel E" userId="d08e0fa8-7617-4d19-934e-8e462abf1768" providerId="ADAL" clId="{9C4A76C9-0E93-405D-87C8-993BEC12E9E6}" dt="2021-08-03T00:20:19.905" v="13145" actId="962"/>
          <ac:grpSpMkLst>
            <pc:docMk/>
            <pc:sldMk cId="0" sldId="280"/>
            <ac:grpSpMk id="10" creationId="{CF4D3379-24E4-4635-83F7-A7095B8F03BA}"/>
          </ac:grpSpMkLst>
        </pc:grpChg>
        <pc:grpChg chg="add mod">
          <ac:chgData name="Chou, Daniel E" userId="d08e0fa8-7617-4d19-934e-8e462abf1768" providerId="ADAL" clId="{9C4A76C9-0E93-405D-87C8-993BEC12E9E6}" dt="2021-08-03T00:21:32.196" v="13159" actId="962"/>
          <ac:grpSpMkLst>
            <pc:docMk/>
            <pc:sldMk cId="0" sldId="280"/>
            <ac:grpSpMk id="11" creationId="{8991605F-6F5F-4B0C-8ADD-7C1E18BFB885}"/>
          </ac:grpSpMkLst>
        </pc:grpChg>
        <pc:grpChg chg="add mod">
          <ac:chgData name="Chou, Daniel E" userId="d08e0fa8-7617-4d19-934e-8e462abf1768" providerId="ADAL" clId="{9C4A76C9-0E93-405D-87C8-993BEC12E9E6}" dt="2021-08-03T00:21:49.835" v="13160" actId="962"/>
          <ac:grpSpMkLst>
            <pc:docMk/>
            <pc:sldMk cId="0" sldId="280"/>
            <ac:grpSpMk id="12" creationId="{37D880CD-602F-49C5-8C2C-C1B9290AA802}"/>
          </ac:grpSpMkLst>
        </pc:grpChg>
        <pc:grpChg chg="del">
          <ac:chgData name="Chou, Daniel E" userId="d08e0fa8-7617-4d19-934e-8e462abf1768" providerId="ADAL" clId="{9C4A76C9-0E93-405D-87C8-993BEC12E9E6}" dt="2021-08-02T20:50:31.268" v="5935" actId="165"/>
          <ac:grpSpMkLst>
            <pc:docMk/>
            <pc:sldMk cId="0" sldId="280"/>
            <ac:grpSpMk id="489" creationId="{00000000-0000-0000-0000-000000000000}"/>
          </ac:grpSpMkLst>
        </pc:grpChg>
        <pc:picChg chg="mod">
          <ac:chgData name="Chou, Daniel E" userId="d08e0fa8-7617-4d19-934e-8e462abf1768" providerId="ADAL" clId="{9C4A76C9-0E93-405D-87C8-993BEC12E9E6}" dt="2021-08-02T23:51:22.918" v="11432" actId="164"/>
          <ac:picMkLst>
            <pc:docMk/>
            <pc:sldMk cId="0" sldId="280"/>
            <ac:picMk id="483" creationId="{00000000-0000-0000-0000-000000000000}"/>
          </ac:picMkLst>
        </pc:picChg>
        <pc:picChg chg="mod">
          <ac:chgData name="Chou, Daniel E" userId="d08e0fa8-7617-4d19-934e-8e462abf1768" providerId="ADAL" clId="{9C4A76C9-0E93-405D-87C8-993BEC12E9E6}" dt="2021-08-02T23:51:22.918" v="11432" actId="164"/>
          <ac:picMkLst>
            <pc:docMk/>
            <pc:sldMk cId="0" sldId="280"/>
            <ac:picMk id="484" creationId="{00000000-0000-0000-0000-000000000000}"/>
          </ac:picMkLst>
        </pc:picChg>
        <pc:picChg chg="mod">
          <ac:chgData name="Chou, Daniel E" userId="d08e0fa8-7617-4d19-934e-8e462abf1768" providerId="ADAL" clId="{9C4A76C9-0E93-405D-87C8-993BEC12E9E6}" dt="2021-08-02T23:51:22.918" v="11432" actId="164"/>
          <ac:picMkLst>
            <pc:docMk/>
            <pc:sldMk cId="0" sldId="280"/>
            <ac:picMk id="485" creationId="{00000000-0000-0000-0000-000000000000}"/>
          </ac:picMkLst>
        </pc:picChg>
        <pc:picChg chg="mod topLvl">
          <ac:chgData name="Chou, Daniel E" userId="d08e0fa8-7617-4d19-934e-8e462abf1768" providerId="ADAL" clId="{9C4A76C9-0E93-405D-87C8-993BEC12E9E6}" dt="2021-08-02T23:33:45.284" v="11293" actId="13244"/>
          <ac:picMkLst>
            <pc:docMk/>
            <pc:sldMk cId="0" sldId="280"/>
            <ac:picMk id="491" creationId="{00000000-0000-0000-0000-000000000000}"/>
          </ac:picMkLst>
        </pc:picChg>
        <pc:picChg chg="mod">
          <ac:chgData name="Chou, Daniel E" userId="d08e0fa8-7617-4d19-934e-8e462abf1768" providerId="ADAL" clId="{9C4A76C9-0E93-405D-87C8-993BEC12E9E6}" dt="2021-08-02T23:51:22.918" v="11432" actId="164"/>
          <ac:picMkLst>
            <pc:docMk/>
            <pc:sldMk cId="0" sldId="280"/>
            <ac:picMk id="492" creationId="{00000000-0000-0000-0000-000000000000}"/>
          </ac:picMkLst>
        </pc:picChg>
        <pc:picChg chg="mod">
          <ac:chgData name="Chou, Daniel E" userId="d08e0fa8-7617-4d19-934e-8e462abf1768" providerId="ADAL" clId="{9C4A76C9-0E93-405D-87C8-993BEC12E9E6}" dt="2021-08-03T00:18:46.760" v="13127" actId="164"/>
          <ac:picMkLst>
            <pc:docMk/>
            <pc:sldMk cId="0" sldId="280"/>
            <ac:picMk id="493" creationId="{00000000-0000-0000-0000-000000000000}"/>
          </ac:picMkLst>
        </pc:picChg>
        <pc:picChg chg="mod">
          <ac:chgData name="Chou, Daniel E" userId="d08e0fa8-7617-4d19-934e-8e462abf1768" providerId="ADAL" clId="{9C4A76C9-0E93-405D-87C8-993BEC12E9E6}" dt="2021-08-03T00:20:14.757" v="13144" actId="164"/>
          <ac:picMkLst>
            <pc:docMk/>
            <pc:sldMk cId="0" sldId="280"/>
            <ac:picMk id="494" creationId="{00000000-0000-0000-0000-000000000000}"/>
          </ac:picMkLst>
        </pc:picChg>
        <pc:picChg chg="mod">
          <ac:chgData name="Chou, Daniel E" userId="d08e0fa8-7617-4d19-934e-8e462abf1768" providerId="ADAL" clId="{9C4A76C9-0E93-405D-87C8-993BEC12E9E6}" dt="2021-08-03T00:21:19.157" v="13158" actId="164"/>
          <ac:picMkLst>
            <pc:docMk/>
            <pc:sldMk cId="0" sldId="280"/>
            <ac:picMk id="495" creationId="{00000000-0000-0000-0000-000000000000}"/>
          </ac:picMkLst>
        </pc:picChg>
        <pc:picChg chg="mod">
          <ac:chgData name="Chou, Daniel E" userId="d08e0fa8-7617-4d19-934e-8e462abf1768" providerId="ADAL" clId="{9C4A76C9-0E93-405D-87C8-993BEC12E9E6}" dt="2021-08-03T00:19:46.320" v="13139" actId="164"/>
          <ac:picMkLst>
            <pc:docMk/>
            <pc:sldMk cId="0" sldId="280"/>
            <ac:picMk id="497" creationId="{00000000-0000-0000-0000-000000000000}"/>
          </ac:picMkLst>
        </pc:picChg>
        <pc:picChg chg="mod">
          <ac:chgData name="Chou, Daniel E" userId="d08e0fa8-7617-4d19-934e-8e462abf1768" providerId="ADAL" clId="{9C4A76C9-0E93-405D-87C8-993BEC12E9E6}" dt="2021-08-03T00:20:56.325" v="13155" actId="164"/>
          <ac:picMkLst>
            <pc:docMk/>
            <pc:sldMk cId="0" sldId="280"/>
            <ac:picMk id="498" creationId="{00000000-0000-0000-0000-000000000000}"/>
          </ac:picMkLst>
        </pc:picChg>
        <pc:picChg chg="mod">
          <ac:chgData name="Chou, Daniel E" userId="d08e0fa8-7617-4d19-934e-8e462abf1768" providerId="ADAL" clId="{9C4A76C9-0E93-405D-87C8-993BEC12E9E6}" dt="2021-08-02T23:51:22.918" v="11432" actId="164"/>
          <ac:picMkLst>
            <pc:docMk/>
            <pc:sldMk cId="0" sldId="280"/>
            <ac:picMk id="501" creationId="{00000000-0000-0000-0000-000000000000}"/>
          </ac:picMkLst>
        </pc:picChg>
        <pc:picChg chg="mod">
          <ac:chgData name="Chou, Daniel E" userId="d08e0fa8-7617-4d19-934e-8e462abf1768" providerId="ADAL" clId="{9C4A76C9-0E93-405D-87C8-993BEC12E9E6}" dt="2021-08-02T23:51:22.918" v="11432" actId="164"/>
          <ac:picMkLst>
            <pc:docMk/>
            <pc:sldMk cId="0" sldId="280"/>
            <ac:picMk id="502" creationId="{00000000-0000-0000-0000-000000000000}"/>
          </ac:picMkLst>
        </pc:picChg>
      </pc:sldChg>
      <pc:sldChg chg="addSp delSp modSp mod">
        <pc:chgData name="Chou, Daniel E" userId="d08e0fa8-7617-4d19-934e-8e462abf1768" providerId="ADAL" clId="{9C4A76C9-0E93-405D-87C8-993BEC12E9E6}" dt="2021-08-02T23:36:04.594" v="11314" actId="1076"/>
        <pc:sldMkLst>
          <pc:docMk/>
          <pc:sldMk cId="0" sldId="281"/>
        </pc:sldMkLst>
        <pc:spChg chg="add mod">
          <ac:chgData name="Chou, Daniel E" userId="d08e0fa8-7617-4d19-934e-8e462abf1768" providerId="ADAL" clId="{9C4A76C9-0E93-405D-87C8-993BEC12E9E6}" dt="2021-08-02T23:35:50.847" v="11310" actId="13244"/>
          <ac:spMkLst>
            <pc:docMk/>
            <pc:sldMk cId="0" sldId="281"/>
            <ac:spMk id="2" creationId="{82303652-FCEE-40C0-9F7C-D98192134405}"/>
          </ac:spMkLst>
        </pc:spChg>
        <pc:spChg chg="del mod">
          <ac:chgData name="Chou, Daniel E" userId="d08e0fa8-7617-4d19-934e-8e462abf1768" providerId="ADAL" clId="{9C4A76C9-0E93-405D-87C8-993BEC12E9E6}" dt="2021-08-02T23:08:13.335" v="10971" actId="478"/>
          <ac:spMkLst>
            <pc:docMk/>
            <pc:sldMk cId="0" sldId="281"/>
            <ac:spMk id="508" creationId="{00000000-0000-0000-0000-000000000000}"/>
          </ac:spMkLst>
        </pc:spChg>
        <pc:spChg chg="mod topLvl">
          <ac:chgData name="Chou, Daniel E" userId="d08e0fa8-7617-4d19-934e-8e462abf1768" providerId="ADAL" clId="{9C4A76C9-0E93-405D-87C8-993BEC12E9E6}" dt="2021-08-02T23:35:56.223" v="11311" actId="13244"/>
          <ac:spMkLst>
            <pc:docMk/>
            <pc:sldMk cId="0" sldId="281"/>
            <ac:spMk id="513" creationId="{00000000-0000-0000-0000-000000000000}"/>
          </ac:spMkLst>
        </pc:spChg>
        <pc:spChg chg="mod">
          <ac:chgData name="Chou, Daniel E" userId="d08e0fa8-7617-4d19-934e-8e462abf1768" providerId="ADAL" clId="{9C4A76C9-0E93-405D-87C8-993BEC12E9E6}" dt="2021-08-02T23:36:04.594" v="11314" actId="1076"/>
          <ac:spMkLst>
            <pc:docMk/>
            <pc:sldMk cId="0" sldId="281"/>
            <ac:spMk id="515" creationId="{00000000-0000-0000-0000-000000000000}"/>
          </ac:spMkLst>
        </pc:spChg>
        <pc:grpChg chg="del">
          <ac:chgData name="Chou, Daniel E" userId="d08e0fa8-7617-4d19-934e-8e462abf1768" providerId="ADAL" clId="{9C4A76C9-0E93-405D-87C8-993BEC12E9E6}" dt="2021-08-02T20:50:50.653" v="5965" actId="165"/>
          <ac:grpSpMkLst>
            <pc:docMk/>
            <pc:sldMk cId="0" sldId="281"/>
            <ac:grpSpMk id="512" creationId="{00000000-0000-0000-0000-000000000000}"/>
          </ac:grpSpMkLst>
        </pc:grpChg>
        <pc:picChg chg="mod">
          <ac:chgData name="Chou, Daniel E" userId="d08e0fa8-7617-4d19-934e-8e462abf1768" providerId="ADAL" clId="{9C4A76C9-0E93-405D-87C8-993BEC12E9E6}" dt="2021-08-02T23:35:58.988" v="11313" actId="13244"/>
          <ac:picMkLst>
            <pc:docMk/>
            <pc:sldMk cId="0" sldId="281"/>
            <ac:picMk id="509" creationId="{00000000-0000-0000-0000-000000000000}"/>
          </ac:picMkLst>
        </pc:picChg>
        <pc:picChg chg="mod">
          <ac:chgData name="Chou, Daniel E" userId="d08e0fa8-7617-4d19-934e-8e462abf1768" providerId="ADAL" clId="{9C4A76C9-0E93-405D-87C8-993BEC12E9E6}" dt="2021-08-02T23:35:36.005" v="11307" actId="13244"/>
          <ac:picMkLst>
            <pc:docMk/>
            <pc:sldMk cId="0" sldId="281"/>
            <ac:picMk id="510" creationId="{00000000-0000-0000-0000-000000000000}"/>
          </ac:picMkLst>
        </pc:picChg>
        <pc:picChg chg="mod topLvl">
          <ac:chgData name="Chou, Daniel E" userId="d08e0fa8-7617-4d19-934e-8e462abf1768" providerId="ADAL" clId="{9C4A76C9-0E93-405D-87C8-993BEC12E9E6}" dt="2021-08-02T23:35:48.582" v="11309" actId="13244"/>
          <ac:picMkLst>
            <pc:docMk/>
            <pc:sldMk cId="0" sldId="281"/>
            <ac:picMk id="514" creationId="{00000000-0000-0000-0000-000000000000}"/>
          </ac:picMkLst>
        </pc:picChg>
      </pc:sldChg>
      <pc:sldChg chg="addSp delSp modSp mod">
        <pc:chgData name="Chou, Daniel E" userId="d08e0fa8-7617-4d19-934e-8e462abf1768" providerId="ADAL" clId="{9C4A76C9-0E93-405D-87C8-993BEC12E9E6}" dt="2021-08-02T23:36:33.135" v="11321" actId="962"/>
        <pc:sldMkLst>
          <pc:docMk/>
          <pc:sldMk cId="0" sldId="282"/>
        </pc:sldMkLst>
        <pc:spChg chg="add mod">
          <ac:chgData name="Chou, Daniel E" userId="d08e0fa8-7617-4d19-934e-8e462abf1768" providerId="ADAL" clId="{9C4A76C9-0E93-405D-87C8-993BEC12E9E6}" dt="2021-08-02T23:36:28.615" v="11319" actId="13244"/>
          <ac:spMkLst>
            <pc:docMk/>
            <pc:sldMk cId="0" sldId="282"/>
            <ac:spMk id="2" creationId="{FC67A182-38C4-41BC-A6C3-6B04FC0F66D4}"/>
          </ac:spMkLst>
        </pc:spChg>
        <pc:spChg chg="del mod">
          <ac:chgData name="Chou, Daniel E" userId="d08e0fa8-7617-4d19-934e-8e462abf1768" providerId="ADAL" clId="{9C4A76C9-0E93-405D-87C8-993BEC12E9E6}" dt="2021-08-02T23:08:49.382" v="10983" actId="478"/>
          <ac:spMkLst>
            <pc:docMk/>
            <pc:sldMk cId="0" sldId="282"/>
            <ac:spMk id="521" creationId="{00000000-0000-0000-0000-000000000000}"/>
          </ac:spMkLst>
        </pc:spChg>
        <pc:spChg chg="mod">
          <ac:chgData name="Chou, Daniel E" userId="d08e0fa8-7617-4d19-934e-8e462abf1768" providerId="ADAL" clId="{9C4A76C9-0E93-405D-87C8-993BEC12E9E6}" dt="2021-08-02T23:09:13.294" v="10995" actId="1076"/>
          <ac:spMkLst>
            <pc:docMk/>
            <pc:sldMk cId="0" sldId="282"/>
            <ac:spMk id="523" creationId="{00000000-0000-0000-0000-000000000000}"/>
          </ac:spMkLst>
        </pc:spChg>
        <pc:spChg chg="mod topLvl">
          <ac:chgData name="Chou, Daniel E" userId="d08e0fa8-7617-4d19-934e-8e462abf1768" providerId="ADAL" clId="{9C4A76C9-0E93-405D-87C8-993BEC12E9E6}" dt="2021-08-02T23:36:33.135" v="11321" actId="962"/>
          <ac:spMkLst>
            <pc:docMk/>
            <pc:sldMk cId="0" sldId="282"/>
            <ac:spMk id="525" creationId="{00000000-0000-0000-0000-000000000000}"/>
          </ac:spMkLst>
        </pc:spChg>
        <pc:spChg chg="mod">
          <ac:chgData name="Chou, Daniel E" userId="d08e0fa8-7617-4d19-934e-8e462abf1768" providerId="ADAL" clId="{9C4A76C9-0E93-405D-87C8-993BEC12E9E6}" dt="2021-08-02T23:09:18.588" v="10996" actId="1076"/>
          <ac:spMkLst>
            <pc:docMk/>
            <pc:sldMk cId="0" sldId="282"/>
            <ac:spMk id="528" creationId="{00000000-0000-0000-0000-000000000000}"/>
          </ac:spMkLst>
        </pc:spChg>
        <pc:grpChg chg="del">
          <ac:chgData name="Chou, Daniel E" userId="d08e0fa8-7617-4d19-934e-8e462abf1768" providerId="ADAL" clId="{9C4A76C9-0E93-405D-87C8-993BEC12E9E6}" dt="2021-08-02T20:51:01.427" v="5968" actId="165"/>
          <ac:grpSpMkLst>
            <pc:docMk/>
            <pc:sldMk cId="0" sldId="282"/>
            <ac:grpSpMk id="524" creationId="{00000000-0000-0000-0000-000000000000}"/>
          </ac:grpSpMkLst>
        </pc:grpChg>
        <pc:picChg chg="mod">
          <ac:chgData name="Chou, Daniel E" userId="d08e0fa8-7617-4d19-934e-8e462abf1768" providerId="ADAL" clId="{9C4A76C9-0E93-405D-87C8-993BEC12E9E6}" dt="2021-08-02T23:36:19.527" v="11316" actId="13244"/>
          <ac:picMkLst>
            <pc:docMk/>
            <pc:sldMk cId="0" sldId="282"/>
            <ac:picMk id="522" creationId="{00000000-0000-0000-0000-000000000000}"/>
          </ac:picMkLst>
        </pc:picChg>
        <pc:picChg chg="mod topLvl">
          <ac:chgData name="Chou, Daniel E" userId="d08e0fa8-7617-4d19-934e-8e462abf1768" providerId="ADAL" clId="{9C4A76C9-0E93-405D-87C8-993BEC12E9E6}" dt="2021-08-02T23:36:25.757" v="11318" actId="13244"/>
          <ac:picMkLst>
            <pc:docMk/>
            <pc:sldMk cId="0" sldId="282"/>
            <ac:picMk id="526" creationId="{00000000-0000-0000-0000-000000000000}"/>
          </ac:picMkLst>
        </pc:picChg>
        <pc:picChg chg="mod">
          <ac:chgData name="Chou, Daniel E" userId="d08e0fa8-7617-4d19-934e-8e462abf1768" providerId="ADAL" clId="{9C4A76C9-0E93-405D-87C8-993BEC12E9E6}" dt="2021-08-02T23:36:23.006" v="11317" actId="13244"/>
          <ac:picMkLst>
            <pc:docMk/>
            <pc:sldMk cId="0" sldId="282"/>
            <ac:picMk id="527" creationId="{00000000-0000-0000-0000-000000000000}"/>
          </ac:picMkLst>
        </pc:picChg>
      </pc:sldChg>
      <pc:sldChg chg="addSp delSp modSp mod">
        <pc:chgData name="Chou, Daniel E" userId="d08e0fa8-7617-4d19-934e-8e462abf1768" providerId="ADAL" clId="{9C4A76C9-0E93-405D-87C8-993BEC12E9E6}" dt="2021-08-02T23:36:52.554" v="11327" actId="13244"/>
        <pc:sldMkLst>
          <pc:docMk/>
          <pc:sldMk cId="0" sldId="283"/>
        </pc:sldMkLst>
        <pc:spChg chg="add mod">
          <ac:chgData name="Chou, Daniel E" userId="d08e0fa8-7617-4d19-934e-8e462abf1768" providerId="ADAL" clId="{9C4A76C9-0E93-405D-87C8-993BEC12E9E6}" dt="2021-08-02T23:36:42.885" v="11323" actId="13244"/>
          <ac:spMkLst>
            <pc:docMk/>
            <pc:sldMk cId="0" sldId="283"/>
            <ac:spMk id="2" creationId="{9FC01B7E-8A48-4CEF-87FA-BD1E239BCB7B}"/>
          </ac:spMkLst>
        </pc:spChg>
        <pc:spChg chg="mod">
          <ac:chgData name="Chou, Daniel E" userId="d08e0fa8-7617-4d19-934e-8e462abf1768" providerId="ADAL" clId="{9C4A76C9-0E93-405D-87C8-993BEC12E9E6}" dt="2021-08-02T23:09:44.250" v="11002" actId="14100"/>
          <ac:spMkLst>
            <pc:docMk/>
            <pc:sldMk cId="0" sldId="283"/>
            <ac:spMk id="534" creationId="{00000000-0000-0000-0000-000000000000}"/>
          </ac:spMkLst>
        </pc:spChg>
        <pc:spChg chg="mod topLvl">
          <ac:chgData name="Chou, Daniel E" userId="d08e0fa8-7617-4d19-934e-8e462abf1768" providerId="ADAL" clId="{9C4A76C9-0E93-405D-87C8-993BEC12E9E6}" dt="2021-08-02T23:36:46.985" v="11325" actId="13244"/>
          <ac:spMkLst>
            <pc:docMk/>
            <pc:sldMk cId="0" sldId="283"/>
            <ac:spMk id="537" creationId="{00000000-0000-0000-0000-000000000000}"/>
          </ac:spMkLst>
        </pc:spChg>
        <pc:grpChg chg="del">
          <ac:chgData name="Chou, Daniel E" userId="d08e0fa8-7617-4d19-934e-8e462abf1768" providerId="ADAL" clId="{9C4A76C9-0E93-405D-87C8-993BEC12E9E6}" dt="2021-08-02T20:51:20.179" v="6018" actId="165"/>
          <ac:grpSpMkLst>
            <pc:docMk/>
            <pc:sldMk cId="0" sldId="283"/>
            <ac:grpSpMk id="536" creationId="{00000000-0000-0000-0000-000000000000}"/>
          </ac:grpSpMkLst>
        </pc:grpChg>
        <pc:picChg chg="mod">
          <ac:chgData name="Chou, Daniel E" userId="d08e0fa8-7617-4d19-934e-8e462abf1768" providerId="ADAL" clId="{9C4A76C9-0E93-405D-87C8-993BEC12E9E6}" dt="2021-08-02T23:36:41.322" v="11322" actId="13244"/>
          <ac:picMkLst>
            <pc:docMk/>
            <pc:sldMk cId="0" sldId="283"/>
            <ac:picMk id="535" creationId="{00000000-0000-0000-0000-000000000000}"/>
          </ac:picMkLst>
        </pc:picChg>
        <pc:picChg chg="mod topLvl">
          <ac:chgData name="Chou, Daniel E" userId="d08e0fa8-7617-4d19-934e-8e462abf1768" providerId="ADAL" clId="{9C4A76C9-0E93-405D-87C8-993BEC12E9E6}" dt="2021-08-02T23:36:51.274" v="11326" actId="13244"/>
          <ac:picMkLst>
            <pc:docMk/>
            <pc:sldMk cId="0" sldId="283"/>
            <ac:picMk id="538" creationId="{00000000-0000-0000-0000-000000000000}"/>
          </ac:picMkLst>
        </pc:picChg>
        <pc:picChg chg="mod">
          <ac:chgData name="Chou, Daniel E" userId="d08e0fa8-7617-4d19-934e-8e462abf1768" providerId="ADAL" clId="{9C4A76C9-0E93-405D-87C8-993BEC12E9E6}" dt="2021-08-02T23:36:52.554" v="11327" actId="13244"/>
          <ac:picMkLst>
            <pc:docMk/>
            <pc:sldMk cId="0" sldId="283"/>
            <ac:picMk id="539" creationId="{00000000-0000-0000-0000-000000000000}"/>
          </ac:picMkLst>
        </pc:picChg>
        <pc:picChg chg="mod">
          <ac:chgData name="Chou, Daniel E" userId="d08e0fa8-7617-4d19-934e-8e462abf1768" providerId="ADAL" clId="{9C4A76C9-0E93-405D-87C8-993BEC12E9E6}" dt="2021-08-02T20:42:37.654" v="4747" actId="962"/>
          <ac:picMkLst>
            <pc:docMk/>
            <pc:sldMk cId="0" sldId="283"/>
            <ac:picMk id="540" creationId="{00000000-0000-0000-0000-000000000000}"/>
          </ac:picMkLst>
        </pc:picChg>
      </pc:sldChg>
      <pc:sldChg chg="addSp delSp modSp mod">
        <pc:chgData name="Chou, Daniel E" userId="d08e0fa8-7617-4d19-934e-8e462abf1768" providerId="ADAL" clId="{9C4A76C9-0E93-405D-87C8-993BEC12E9E6}" dt="2021-08-03T00:16:06.780" v="12827" actId="962"/>
        <pc:sldMkLst>
          <pc:docMk/>
          <pc:sldMk cId="0" sldId="284"/>
        </pc:sldMkLst>
        <pc:spChg chg="add mod">
          <ac:chgData name="Chou, Daniel E" userId="d08e0fa8-7617-4d19-934e-8e462abf1768" providerId="ADAL" clId="{9C4A76C9-0E93-405D-87C8-993BEC12E9E6}" dt="2021-08-02T23:37:25.467" v="11328" actId="13244"/>
          <ac:spMkLst>
            <pc:docMk/>
            <pc:sldMk cId="0" sldId="284"/>
            <ac:spMk id="2" creationId="{DEF42375-1518-4231-B842-D40085D09925}"/>
          </ac:spMkLst>
        </pc:spChg>
        <pc:spChg chg="mod">
          <ac:chgData name="Chou, Daniel E" userId="d08e0fa8-7617-4d19-934e-8e462abf1768" providerId="ADAL" clId="{9C4A76C9-0E93-405D-87C8-993BEC12E9E6}" dt="2021-08-02T23:13:54.435" v="11035" actId="1076"/>
          <ac:spMkLst>
            <pc:docMk/>
            <pc:sldMk cId="0" sldId="284"/>
            <ac:spMk id="546" creationId="{00000000-0000-0000-0000-000000000000}"/>
          </ac:spMkLst>
        </pc:spChg>
        <pc:spChg chg="mod">
          <ac:chgData name="Chou, Daniel E" userId="d08e0fa8-7617-4d19-934e-8e462abf1768" providerId="ADAL" clId="{9C4A76C9-0E93-405D-87C8-993BEC12E9E6}" dt="2021-08-03T00:11:40.936" v="11440" actId="164"/>
          <ac:spMkLst>
            <pc:docMk/>
            <pc:sldMk cId="0" sldId="284"/>
            <ac:spMk id="547" creationId="{00000000-0000-0000-0000-000000000000}"/>
          </ac:spMkLst>
        </pc:spChg>
        <pc:spChg chg="mod">
          <ac:chgData name="Chou, Daniel E" userId="d08e0fa8-7617-4d19-934e-8e462abf1768" providerId="ADAL" clId="{9C4A76C9-0E93-405D-87C8-993BEC12E9E6}" dt="2021-08-03T00:11:54.962" v="11443" actId="164"/>
          <ac:spMkLst>
            <pc:docMk/>
            <pc:sldMk cId="0" sldId="284"/>
            <ac:spMk id="548" creationId="{00000000-0000-0000-0000-000000000000}"/>
          </ac:spMkLst>
        </pc:spChg>
        <pc:spChg chg="mod">
          <ac:chgData name="Chou, Daniel E" userId="d08e0fa8-7617-4d19-934e-8e462abf1768" providerId="ADAL" clId="{9C4A76C9-0E93-405D-87C8-993BEC12E9E6}" dt="2021-08-03T00:12:04.891" v="11444" actId="164"/>
          <ac:spMkLst>
            <pc:docMk/>
            <pc:sldMk cId="0" sldId="284"/>
            <ac:spMk id="549" creationId="{00000000-0000-0000-0000-000000000000}"/>
          </ac:spMkLst>
        </pc:spChg>
        <pc:spChg chg="del mod topLvl">
          <ac:chgData name="Chou, Daniel E" userId="d08e0fa8-7617-4d19-934e-8e462abf1768" providerId="ADAL" clId="{9C4A76C9-0E93-405D-87C8-993BEC12E9E6}" dt="2021-08-02T23:13:45.802" v="11031" actId="478"/>
          <ac:spMkLst>
            <pc:docMk/>
            <pc:sldMk cId="0" sldId="284"/>
            <ac:spMk id="551" creationId="{00000000-0000-0000-0000-000000000000}"/>
          </ac:spMkLst>
        </pc:spChg>
        <pc:spChg chg="mod">
          <ac:chgData name="Chou, Daniel E" userId="d08e0fa8-7617-4d19-934e-8e462abf1768" providerId="ADAL" clId="{9C4A76C9-0E93-405D-87C8-993BEC12E9E6}" dt="2021-08-03T00:11:54.962" v="11443" actId="164"/>
          <ac:spMkLst>
            <pc:docMk/>
            <pc:sldMk cId="0" sldId="284"/>
            <ac:spMk id="554" creationId="{00000000-0000-0000-0000-000000000000}"/>
          </ac:spMkLst>
        </pc:spChg>
        <pc:spChg chg="mod">
          <ac:chgData name="Chou, Daniel E" userId="d08e0fa8-7617-4d19-934e-8e462abf1768" providerId="ADAL" clId="{9C4A76C9-0E93-405D-87C8-993BEC12E9E6}" dt="2021-08-03T00:12:04.891" v="11444" actId="164"/>
          <ac:spMkLst>
            <pc:docMk/>
            <pc:sldMk cId="0" sldId="284"/>
            <ac:spMk id="556" creationId="{00000000-0000-0000-0000-000000000000}"/>
          </ac:spMkLst>
        </pc:spChg>
        <pc:spChg chg="mod">
          <ac:chgData name="Chou, Daniel E" userId="d08e0fa8-7617-4d19-934e-8e462abf1768" providerId="ADAL" clId="{9C4A76C9-0E93-405D-87C8-993BEC12E9E6}" dt="2021-08-03T00:11:40.936" v="11440" actId="164"/>
          <ac:spMkLst>
            <pc:docMk/>
            <pc:sldMk cId="0" sldId="284"/>
            <ac:spMk id="557" creationId="{00000000-0000-0000-0000-000000000000}"/>
          </ac:spMkLst>
        </pc:spChg>
        <pc:grpChg chg="add mod">
          <ac:chgData name="Chou, Daniel E" userId="d08e0fa8-7617-4d19-934e-8e462abf1768" providerId="ADAL" clId="{9C4A76C9-0E93-405D-87C8-993BEC12E9E6}" dt="2021-08-03T00:15:32.766" v="12565" actId="962"/>
          <ac:grpSpMkLst>
            <pc:docMk/>
            <pc:sldMk cId="0" sldId="284"/>
            <ac:grpSpMk id="3" creationId="{587C087A-5C4A-453E-B630-FEEDCC4F482E}"/>
          </ac:grpSpMkLst>
        </pc:grpChg>
        <pc:grpChg chg="add mod">
          <ac:chgData name="Chou, Daniel E" userId="d08e0fa8-7617-4d19-934e-8e462abf1768" providerId="ADAL" clId="{9C4A76C9-0E93-405D-87C8-993BEC12E9E6}" dt="2021-08-03T00:15:49.949" v="12697" actId="962"/>
          <ac:grpSpMkLst>
            <pc:docMk/>
            <pc:sldMk cId="0" sldId="284"/>
            <ac:grpSpMk id="4" creationId="{E281D606-C024-4964-B753-BAE92DFA024E}"/>
          </ac:grpSpMkLst>
        </pc:grpChg>
        <pc:grpChg chg="add mod">
          <ac:chgData name="Chou, Daniel E" userId="d08e0fa8-7617-4d19-934e-8e462abf1768" providerId="ADAL" clId="{9C4A76C9-0E93-405D-87C8-993BEC12E9E6}" dt="2021-08-03T00:16:06.780" v="12827" actId="962"/>
          <ac:grpSpMkLst>
            <pc:docMk/>
            <pc:sldMk cId="0" sldId="284"/>
            <ac:grpSpMk id="5" creationId="{D365E80E-409A-46BD-AAAA-4B9E2AD9A755}"/>
          </ac:grpSpMkLst>
        </pc:grpChg>
        <pc:grpChg chg="del">
          <ac:chgData name="Chou, Daniel E" userId="d08e0fa8-7617-4d19-934e-8e462abf1768" providerId="ADAL" clId="{9C4A76C9-0E93-405D-87C8-993BEC12E9E6}" dt="2021-08-02T20:51:37.982" v="6047" actId="165"/>
          <ac:grpSpMkLst>
            <pc:docMk/>
            <pc:sldMk cId="0" sldId="284"/>
            <ac:grpSpMk id="550" creationId="{00000000-0000-0000-0000-000000000000}"/>
          </ac:grpSpMkLst>
        </pc:grpChg>
        <pc:picChg chg="mod topLvl">
          <ac:chgData name="Chou, Daniel E" userId="d08e0fa8-7617-4d19-934e-8e462abf1768" providerId="ADAL" clId="{9C4A76C9-0E93-405D-87C8-993BEC12E9E6}" dt="2021-08-02T23:37:32.666" v="11329" actId="13244"/>
          <ac:picMkLst>
            <pc:docMk/>
            <pc:sldMk cId="0" sldId="284"/>
            <ac:picMk id="552" creationId="{00000000-0000-0000-0000-000000000000}"/>
          </ac:picMkLst>
        </pc:picChg>
        <pc:picChg chg="mod">
          <ac:chgData name="Chou, Daniel E" userId="d08e0fa8-7617-4d19-934e-8e462abf1768" providerId="ADAL" clId="{9C4A76C9-0E93-405D-87C8-993BEC12E9E6}" dt="2021-08-03T00:11:54.962" v="11443" actId="164"/>
          <ac:picMkLst>
            <pc:docMk/>
            <pc:sldMk cId="0" sldId="284"/>
            <ac:picMk id="553" creationId="{00000000-0000-0000-0000-000000000000}"/>
          </ac:picMkLst>
        </pc:picChg>
        <pc:picChg chg="mod">
          <ac:chgData name="Chou, Daniel E" userId="d08e0fa8-7617-4d19-934e-8e462abf1768" providerId="ADAL" clId="{9C4A76C9-0E93-405D-87C8-993BEC12E9E6}" dt="2021-08-03T00:11:40.936" v="11440" actId="164"/>
          <ac:picMkLst>
            <pc:docMk/>
            <pc:sldMk cId="0" sldId="284"/>
            <ac:picMk id="555" creationId="{00000000-0000-0000-0000-000000000000}"/>
          </ac:picMkLst>
        </pc:picChg>
        <pc:picChg chg="mod ord">
          <ac:chgData name="Chou, Daniel E" userId="d08e0fa8-7617-4d19-934e-8e462abf1768" providerId="ADAL" clId="{9C4A76C9-0E93-405D-87C8-993BEC12E9E6}" dt="2021-08-03T00:12:04.891" v="11444" actId="164"/>
          <ac:picMkLst>
            <pc:docMk/>
            <pc:sldMk cId="0" sldId="284"/>
            <ac:picMk id="558" creationId="{00000000-0000-0000-0000-000000000000}"/>
          </ac:picMkLst>
        </pc:picChg>
      </pc:sldChg>
      <pc:sldChg chg="addSp delSp modSp mod">
        <pc:chgData name="Chou, Daniel E" userId="d08e0fa8-7617-4d19-934e-8e462abf1768" providerId="ADAL" clId="{9C4A76C9-0E93-405D-87C8-993BEC12E9E6}" dt="2021-08-02T23:39:27.392" v="11351" actId="13244"/>
        <pc:sldMkLst>
          <pc:docMk/>
          <pc:sldMk cId="0" sldId="285"/>
        </pc:sldMkLst>
        <pc:spChg chg="add mod">
          <ac:chgData name="Chou, Daniel E" userId="d08e0fa8-7617-4d19-934e-8e462abf1768" providerId="ADAL" clId="{9C4A76C9-0E93-405D-87C8-993BEC12E9E6}" dt="2021-08-02T23:38:25.270" v="11338" actId="13244"/>
          <ac:spMkLst>
            <pc:docMk/>
            <pc:sldMk cId="0" sldId="285"/>
            <ac:spMk id="2" creationId="{7AFEF573-FF0C-47C8-8A75-2E2796345CD5}"/>
          </ac:spMkLst>
        </pc:spChg>
        <pc:spChg chg="mod">
          <ac:chgData name="Chou, Daniel E" userId="d08e0fa8-7617-4d19-934e-8e462abf1768" providerId="ADAL" clId="{9C4A76C9-0E93-405D-87C8-993BEC12E9E6}" dt="2021-08-02T23:14:52.626" v="11053" actId="14100"/>
          <ac:spMkLst>
            <pc:docMk/>
            <pc:sldMk cId="0" sldId="285"/>
            <ac:spMk id="563" creationId="{00000000-0000-0000-0000-000000000000}"/>
          </ac:spMkLst>
        </pc:spChg>
        <pc:spChg chg="mod topLvl">
          <ac:chgData name="Chou, Daniel E" userId="d08e0fa8-7617-4d19-934e-8e462abf1768" providerId="ADAL" clId="{9C4A76C9-0E93-405D-87C8-993BEC12E9E6}" dt="2021-08-02T23:39:10.074" v="11343" actId="13244"/>
          <ac:spMkLst>
            <pc:docMk/>
            <pc:sldMk cId="0" sldId="285"/>
            <ac:spMk id="568" creationId="{00000000-0000-0000-0000-000000000000}"/>
          </ac:spMkLst>
        </pc:spChg>
        <pc:spChg chg="mod">
          <ac:chgData name="Chou, Daniel E" userId="d08e0fa8-7617-4d19-934e-8e462abf1768" providerId="ADAL" clId="{9C4A76C9-0E93-405D-87C8-993BEC12E9E6}" dt="2021-08-02T23:15:18.279" v="11060" actId="1076"/>
          <ac:spMkLst>
            <pc:docMk/>
            <pc:sldMk cId="0" sldId="285"/>
            <ac:spMk id="571" creationId="{00000000-0000-0000-0000-000000000000}"/>
          </ac:spMkLst>
        </pc:spChg>
        <pc:grpChg chg="del">
          <ac:chgData name="Chou, Daniel E" userId="d08e0fa8-7617-4d19-934e-8e462abf1768" providerId="ADAL" clId="{9C4A76C9-0E93-405D-87C8-993BEC12E9E6}" dt="2021-08-02T20:51:52.665" v="6085" actId="165"/>
          <ac:grpSpMkLst>
            <pc:docMk/>
            <pc:sldMk cId="0" sldId="285"/>
            <ac:grpSpMk id="567" creationId="{00000000-0000-0000-0000-000000000000}"/>
          </ac:grpSpMkLst>
        </pc:grpChg>
        <pc:picChg chg="mod">
          <ac:chgData name="Chou, Daniel E" userId="d08e0fa8-7617-4d19-934e-8e462abf1768" providerId="ADAL" clId="{9C4A76C9-0E93-405D-87C8-993BEC12E9E6}" dt="2021-08-02T23:39:27.392" v="11351" actId="13244"/>
          <ac:picMkLst>
            <pc:docMk/>
            <pc:sldMk cId="0" sldId="285"/>
            <ac:picMk id="564" creationId="{00000000-0000-0000-0000-000000000000}"/>
          </ac:picMkLst>
        </pc:picChg>
        <pc:picChg chg="mod">
          <ac:chgData name="Chou, Daniel E" userId="d08e0fa8-7617-4d19-934e-8e462abf1768" providerId="ADAL" clId="{9C4A76C9-0E93-405D-87C8-993BEC12E9E6}" dt="2021-08-02T23:39:18.656" v="11345" actId="962"/>
          <ac:picMkLst>
            <pc:docMk/>
            <pc:sldMk cId="0" sldId="285"/>
            <ac:picMk id="565" creationId="{00000000-0000-0000-0000-000000000000}"/>
          </ac:picMkLst>
        </pc:picChg>
        <pc:picChg chg="mod">
          <ac:chgData name="Chou, Daniel E" userId="d08e0fa8-7617-4d19-934e-8e462abf1768" providerId="ADAL" clId="{9C4A76C9-0E93-405D-87C8-993BEC12E9E6}" dt="2021-08-02T23:39:27.301" v="11350" actId="962"/>
          <ac:picMkLst>
            <pc:docMk/>
            <pc:sldMk cId="0" sldId="285"/>
            <ac:picMk id="566" creationId="{00000000-0000-0000-0000-000000000000}"/>
          </ac:picMkLst>
        </pc:picChg>
        <pc:picChg chg="mod topLvl">
          <ac:chgData name="Chou, Daniel E" userId="d08e0fa8-7617-4d19-934e-8e462abf1768" providerId="ADAL" clId="{9C4A76C9-0E93-405D-87C8-993BEC12E9E6}" dt="2021-08-02T23:39:13.118" v="11344" actId="13244"/>
          <ac:picMkLst>
            <pc:docMk/>
            <pc:sldMk cId="0" sldId="285"/>
            <ac:picMk id="569" creationId="{00000000-0000-0000-0000-000000000000}"/>
          </ac:picMkLst>
        </pc:picChg>
        <pc:picChg chg="mod">
          <ac:chgData name="Chou, Daniel E" userId="d08e0fa8-7617-4d19-934e-8e462abf1768" providerId="ADAL" clId="{9C4A76C9-0E93-405D-87C8-993BEC12E9E6}" dt="2021-08-02T23:39:24.016" v="11348" actId="13244"/>
          <ac:picMkLst>
            <pc:docMk/>
            <pc:sldMk cId="0" sldId="285"/>
            <ac:picMk id="570" creationId="{00000000-0000-0000-0000-000000000000}"/>
          </ac:picMkLst>
        </pc:picChg>
      </pc:sldChg>
      <pc:sldChg chg="addSp delSp modSp mod">
        <pc:chgData name="Chou, Daniel E" userId="d08e0fa8-7617-4d19-934e-8e462abf1768" providerId="ADAL" clId="{9C4A76C9-0E93-405D-87C8-993BEC12E9E6}" dt="2021-08-02T23:39:53.622" v="11355" actId="13244"/>
        <pc:sldMkLst>
          <pc:docMk/>
          <pc:sldMk cId="0" sldId="286"/>
        </pc:sldMkLst>
        <pc:spChg chg="add mod">
          <ac:chgData name="Chou, Daniel E" userId="d08e0fa8-7617-4d19-934e-8e462abf1768" providerId="ADAL" clId="{9C4A76C9-0E93-405D-87C8-993BEC12E9E6}" dt="2021-08-02T23:39:36.506" v="11352" actId="13244"/>
          <ac:spMkLst>
            <pc:docMk/>
            <pc:sldMk cId="0" sldId="286"/>
            <ac:spMk id="2" creationId="{6B7C33FD-DAD1-4FE6-9ED2-C7800BA636AF}"/>
          </ac:spMkLst>
        </pc:spChg>
        <pc:spChg chg="mod">
          <ac:chgData name="Chou, Daniel E" userId="d08e0fa8-7617-4d19-934e-8e462abf1768" providerId="ADAL" clId="{9C4A76C9-0E93-405D-87C8-993BEC12E9E6}" dt="2021-08-02T23:15:36.468" v="11065" actId="14100"/>
          <ac:spMkLst>
            <pc:docMk/>
            <pc:sldMk cId="0" sldId="286"/>
            <ac:spMk id="577" creationId="{00000000-0000-0000-0000-000000000000}"/>
          </ac:spMkLst>
        </pc:spChg>
        <pc:spChg chg="mod topLvl">
          <ac:chgData name="Chou, Daniel E" userId="d08e0fa8-7617-4d19-934e-8e462abf1768" providerId="ADAL" clId="{9C4A76C9-0E93-405D-87C8-993BEC12E9E6}" dt="2021-08-02T23:39:53.622" v="11355" actId="13244"/>
          <ac:spMkLst>
            <pc:docMk/>
            <pc:sldMk cId="0" sldId="286"/>
            <ac:spMk id="581" creationId="{00000000-0000-0000-0000-000000000000}"/>
          </ac:spMkLst>
        </pc:spChg>
        <pc:spChg chg="mod">
          <ac:chgData name="Chou, Daniel E" userId="d08e0fa8-7617-4d19-934e-8e462abf1768" providerId="ADAL" clId="{9C4A76C9-0E93-405D-87C8-993BEC12E9E6}" dt="2021-08-02T23:15:56.480" v="11073" actId="1076"/>
          <ac:spMkLst>
            <pc:docMk/>
            <pc:sldMk cId="0" sldId="286"/>
            <ac:spMk id="583" creationId="{00000000-0000-0000-0000-000000000000}"/>
          </ac:spMkLst>
        </pc:spChg>
        <pc:grpChg chg="del">
          <ac:chgData name="Chou, Daniel E" userId="d08e0fa8-7617-4d19-934e-8e462abf1768" providerId="ADAL" clId="{9C4A76C9-0E93-405D-87C8-993BEC12E9E6}" dt="2021-08-02T20:52:13.116" v="6112" actId="165"/>
          <ac:grpSpMkLst>
            <pc:docMk/>
            <pc:sldMk cId="0" sldId="286"/>
            <ac:grpSpMk id="580" creationId="{00000000-0000-0000-0000-000000000000}"/>
          </ac:grpSpMkLst>
        </pc:grpChg>
        <pc:picChg chg="mod">
          <ac:chgData name="Chou, Daniel E" userId="d08e0fa8-7617-4d19-934e-8e462abf1768" providerId="ADAL" clId="{9C4A76C9-0E93-405D-87C8-993BEC12E9E6}" dt="2021-08-02T22:37:55.674" v="9249" actId="962"/>
          <ac:picMkLst>
            <pc:docMk/>
            <pc:sldMk cId="0" sldId="286"/>
            <ac:picMk id="578" creationId="{00000000-0000-0000-0000-000000000000}"/>
          </ac:picMkLst>
        </pc:picChg>
        <pc:picChg chg="mod">
          <ac:chgData name="Chou, Daniel E" userId="d08e0fa8-7617-4d19-934e-8e462abf1768" providerId="ADAL" clId="{9C4A76C9-0E93-405D-87C8-993BEC12E9E6}" dt="2021-08-02T22:38:45.177" v="9341" actId="962"/>
          <ac:picMkLst>
            <pc:docMk/>
            <pc:sldMk cId="0" sldId="286"/>
            <ac:picMk id="579" creationId="{00000000-0000-0000-0000-000000000000}"/>
          </ac:picMkLst>
        </pc:picChg>
        <pc:picChg chg="mod topLvl">
          <ac:chgData name="Chou, Daniel E" userId="d08e0fa8-7617-4d19-934e-8e462abf1768" providerId="ADAL" clId="{9C4A76C9-0E93-405D-87C8-993BEC12E9E6}" dt="2021-08-02T23:39:51.116" v="11354" actId="13244"/>
          <ac:picMkLst>
            <pc:docMk/>
            <pc:sldMk cId="0" sldId="286"/>
            <ac:picMk id="582" creationId="{00000000-0000-0000-0000-000000000000}"/>
          </ac:picMkLst>
        </pc:picChg>
      </pc:sldChg>
      <pc:sldChg chg="addSp delSp modSp mod">
        <pc:chgData name="Chou, Daniel E" userId="d08e0fa8-7617-4d19-934e-8e462abf1768" providerId="ADAL" clId="{9C4A76C9-0E93-405D-87C8-993BEC12E9E6}" dt="2021-08-02T23:40:28.076" v="11362" actId="13244"/>
        <pc:sldMkLst>
          <pc:docMk/>
          <pc:sldMk cId="0" sldId="287"/>
        </pc:sldMkLst>
        <pc:spChg chg="add mod">
          <ac:chgData name="Chou, Daniel E" userId="d08e0fa8-7617-4d19-934e-8e462abf1768" providerId="ADAL" clId="{9C4A76C9-0E93-405D-87C8-993BEC12E9E6}" dt="2021-08-02T23:40:13.008" v="11357" actId="13244"/>
          <ac:spMkLst>
            <pc:docMk/>
            <pc:sldMk cId="0" sldId="287"/>
            <ac:spMk id="2" creationId="{8ABC33F1-59B7-44B8-BF64-8452EE8E9AA5}"/>
          </ac:spMkLst>
        </pc:spChg>
        <pc:spChg chg="mod">
          <ac:chgData name="Chou, Daniel E" userId="d08e0fa8-7617-4d19-934e-8e462abf1768" providerId="ADAL" clId="{9C4A76C9-0E93-405D-87C8-993BEC12E9E6}" dt="2021-08-02T23:40:24.616" v="11361" actId="13244"/>
          <ac:spMkLst>
            <pc:docMk/>
            <pc:sldMk cId="0" sldId="287"/>
            <ac:spMk id="589" creationId="{00000000-0000-0000-0000-000000000000}"/>
          </ac:spMkLst>
        </pc:spChg>
        <pc:spChg chg="mod topLvl">
          <ac:chgData name="Chou, Daniel E" userId="d08e0fa8-7617-4d19-934e-8e462abf1768" providerId="ADAL" clId="{9C4A76C9-0E93-405D-87C8-993BEC12E9E6}" dt="2021-08-02T23:40:19.890" v="11360" actId="13244"/>
          <ac:spMkLst>
            <pc:docMk/>
            <pc:sldMk cId="0" sldId="287"/>
            <ac:spMk id="592" creationId="{00000000-0000-0000-0000-000000000000}"/>
          </ac:spMkLst>
        </pc:spChg>
        <pc:grpChg chg="del">
          <ac:chgData name="Chou, Daniel E" userId="d08e0fa8-7617-4d19-934e-8e462abf1768" providerId="ADAL" clId="{9C4A76C9-0E93-405D-87C8-993BEC12E9E6}" dt="2021-08-02T20:52:30.041" v="6138" actId="165"/>
          <ac:grpSpMkLst>
            <pc:docMk/>
            <pc:sldMk cId="0" sldId="287"/>
            <ac:grpSpMk id="591" creationId="{00000000-0000-0000-0000-000000000000}"/>
          </ac:grpSpMkLst>
        </pc:grpChg>
        <pc:picChg chg="mod">
          <ac:chgData name="Chou, Daniel E" userId="d08e0fa8-7617-4d19-934e-8e462abf1768" providerId="ADAL" clId="{9C4A76C9-0E93-405D-87C8-993BEC12E9E6}" dt="2021-08-02T20:44:23.083" v="5229" actId="962"/>
          <ac:picMkLst>
            <pc:docMk/>
            <pc:sldMk cId="0" sldId="287"/>
            <ac:picMk id="588" creationId="{00000000-0000-0000-0000-000000000000}"/>
          </ac:picMkLst>
        </pc:picChg>
        <pc:picChg chg="mod">
          <ac:chgData name="Chou, Daniel E" userId="d08e0fa8-7617-4d19-934e-8e462abf1768" providerId="ADAL" clId="{9C4A76C9-0E93-405D-87C8-993BEC12E9E6}" dt="2021-08-02T23:40:28.076" v="11362" actId="13244"/>
          <ac:picMkLst>
            <pc:docMk/>
            <pc:sldMk cId="0" sldId="287"/>
            <ac:picMk id="590" creationId="{00000000-0000-0000-0000-000000000000}"/>
          </ac:picMkLst>
        </pc:picChg>
        <pc:picChg chg="mod topLvl">
          <ac:chgData name="Chou, Daniel E" userId="d08e0fa8-7617-4d19-934e-8e462abf1768" providerId="ADAL" clId="{9C4A76C9-0E93-405D-87C8-993BEC12E9E6}" dt="2021-08-02T23:40:14.812" v="11358" actId="13244"/>
          <ac:picMkLst>
            <pc:docMk/>
            <pc:sldMk cId="0" sldId="287"/>
            <ac:picMk id="593" creationId="{00000000-0000-0000-0000-000000000000}"/>
          </ac:picMkLst>
        </pc:picChg>
      </pc:sldChg>
      <pc:sldChg chg="addSp delSp modSp mod">
        <pc:chgData name="Chou, Daniel E" userId="d08e0fa8-7617-4d19-934e-8e462abf1768" providerId="ADAL" clId="{9C4A76C9-0E93-405D-87C8-993BEC12E9E6}" dt="2021-08-03T00:22:44.660" v="13162" actId="962"/>
        <pc:sldMkLst>
          <pc:docMk/>
          <pc:sldMk cId="0" sldId="288"/>
        </pc:sldMkLst>
        <pc:spChg chg="add mod">
          <ac:chgData name="Chou, Daniel E" userId="d08e0fa8-7617-4d19-934e-8e462abf1768" providerId="ADAL" clId="{9C4A76C9-0E93-405D-87C8-993BEC12E9E6}" dt="2021-08-02T23:41:02.158" v="11371" actId="13244"/>
          <ac:spMkLst>
            <pc:docMk/>
            <pc:sldMk cId="0" sldId="288"/>
            <ac:spMk id="2" creationId="{EE7D4419-933D-47C7-93AD-9C0FFD301657}"/>
          </ac:spMkLst>
        </pc:spChg>
        <pc:spChg chg="mod">
          <ac:chgData name="Chou, Daniel E" userId="d08e0fa8-7617-4d19-934e-8e462abf1768" providerId="ADAL" clId="{9C4A76C9-0E93-405D-87C8-993BEC12E9E6}" dt="2021-08-03T00:12:27.629" v="11448" actId="1076"/>
          <ac:spMkLst>
            <pc:docMk/>
            <pc:sldMk cId="0" sldId="288"/>
            <ac:spMk id="599" creationId="{00000000-0000-0000-0000-000000000000}"/>
          </ac:spMkLst>
        </pc:spChg>
        <pc:spChg chg="mod">
          <ac:chgData name="Chou, Daniel E" userId="d08e0fa8-7617-4d19-934e-8e462abf1768" providerId="ADAL" clId="{9C4A76C9-0E93-405D-87C8-993BEC12E9E6}" dt="2021-08-03T00:12:23.888" v="11446" actId="164"/>
          <ac:spMkLst>
            <pc:docMk/>
            <pc:sldMk cId="0" sldId="288"/>
            <ac:spMk id="600" creationId="{00000000-0000-0000-0000-000000000000}"/>
          </ac:spMkLst>
        </pc:spChg>
        <pc:spChg chg="mod">
          <ac:chgData name="Chou, Daniel E" userId="d08e0fa8-7617-4d19-934e-8e462abf1768" providerId="ADAL" clId="{9C4A76C9-0E93-405D-87C8-993BEC12E9E6}" dt="2021-08-03T00:12:14.274" v="11445" actId="164"/>
          <ac:spMkLst>
            <pc:docMk/>
            <pc:sldMk cId="0" sldId="288"/>
            <ac:spMk id="601" creationId="{00000000-0000-0000-0000-000000000000}"/>
          </ac:spMkLst>
        </pc:spChg>
        <pc:spChg chg="mod">
          <ac:chgData name="Chou, Daniel E" userId="d08e0fa8-7617-4d19-934e-8e462abf1768" providerId="ADAL" clId="{9C4A76C9-0E93-405D-87C8-993BEC12E9E6}" dt="2021-08-03T00:12:34.383" v="11449" actId="164"/>
          <ac:spMkLst>
            <pc:docMk/>
            <pc:sldMk cId="0" sldId="288"/>
            <ac:spMk id="602" creationId="{00000000-0000-0000-0000-000000000000}"/>
          </ac:spMkLst>
        </pc:spChg>
        <pc:spChg chg="mod topLvl">
          <ac:chgData name="Chou, Daniel E" userId="d08e0fa8-7617-4d19-934e-8e462abf1768" providerId="ADAL" clId="{9C4A76C9-0E93-405D-87C8-993BEC12E9E6}" dt="2021-08-02T23:40:47.104" v="11366" actId="13244"/>
          <ac:spMkLst>
            <pc:docMk/>
            <pc:sldMk cId="0" sldId="288"/>
            <ac:spMk id="604" creationId="{00000000-0000-0000-0000-000000000000}"/>
          </ac:spMkLst>
        </pc:spChg>
        <pc:spChg chg="mod">
          <ac:chgData name="Chou, Daniel E" userId="d08e0fa8-7617-4d19-934e-8e462abf1768" providerId="ADAL" clId="{9C4A76C9-0E93-405D-87C8-993BEC12E9E6}" dt="2021-08-03T00:12:23.888" v="11446" actId="164"/>
          <ac:spMkLst>
            <pc:docMk/>
            <pc:sldMk cId="0" sldId="288"/>
            <ac:spMk id="609" creationId="{00000000-0000-0000-0000-000000000000}"/>
          </ac:spMkLst>
        </pc:spChg>
        <pc:spChg chg="mod">
          <ac:chgData name="Chou, Daniel E" userId="d08e0fa8-7617-4d19-934e-8e462abf1768" providerId="ADAL" clId="{9C4A76C9-0E93-405D-87C8-993BEC12E9E6}" dt="2021-08-03T00:12:34.383" v="11449" actId="164"/>
          <ac:spMkLst>
            <pc:docMk/>
            <pc:sldMk cId="0" sldId="288"/>
            <ac:spMk id="610" creationId="{00000000-0000-0000-0000-000000000000}"/>
          </ac:spMkLst>
        </pc:spChg>
        <pc:spChg chg="mod">
          <ac:chgData name="Chou, Daniel E" userId="d08e0fa8-7617-4d19-934e-8e462abf1768" providerId="ADAL" clId="{9C4A76C9-0E93-405D-87C8-993BEC12E9E6}" dt="2021-08-03T00:12:14.274" v="11445" actId="164"/>
          <ac:spMkLst>
            <pc:docMk/>
            <pc:sldMk cId="0" sldId="288"/>
            <ac:spMk id="612" creationId="{00000000-0000-0000-0000-000000000000}"/>
          </ac:spMkLst>
        </pc:spChg>
        <pc:grpChg chg="add mod">
          <ac:chgData name="Chou, Daniel E" userId="d08e0fa8-7617-4d19-934e-8e462abf1768" providerId="ADAL" clId="{9C4A76C9-0E93-405D-87C8-993BEC12E9E6}" dt="2021-08-03T00:16:19.916" v="12905" actId="962"/>
          <ac:grpSpMkLst>
            <pc:docMk/>
            <pc:sldMk cId="0" sldId="288"/>
            <ac:grpSpMk id="3" creationId="{631CB980-141B-41E5-B487-30BF373BF919}"/>
          </ac:grpSpMkLst>
        </pc:grpChg>
        <pc:grpChg chg="add mod">
          <ac:chgData name="Chou, Daniel E" userId="d08e0fa8-7617-4d19-934e-8e462abf1768" providerId="ADAL" clId="{9C4A76C9-0E93-405D-87C8-993BEC12E9E6}" dt="2021-08-03T00:16:31.066" v="12991" actId="962"/>
          <ac:grpSpMkLst>
            <pc:docMk/>
            <pc:sldMk cId="0" sldId="288"/>
            <ac:grpSpMk id="4" creationId="{C09CD146-82C3-441A-8E20-B090CDB26AC4}"/>
          </ac:grpSpMkLst>
        </pc:grpChg>
        <pc:grpChg chg="add mod">
          <ac:chgData name="Chou, Daniel E" userId="d08e0fa8-7617-4d19-934e-8e462abf1768" providerId="ADAL" clId="{9C4A76C9-0E93-405D-87C8-993BEC12E9E6}" dt="2021-08-03T00:22:34.810" v="13161" actId="164"/>
          <ac:grpSpMkLst>
            <pc:docMk/>
            <pc:sldMk cId="0" sldId="288"/>
            <ac:grpSpMk id="5" creationId="{EAE45664-0771-4D28-873E-A3FDDEE4A42E}"/>
          </ac:grpSpMkLst>
        </pc:grpChg>
        <pc:grpChg chg="add mod">
          <ac:chgData name="Chou, Daniel E" userId="d08e0fa8-7617-4d19-934e-8e462abf1768" providerId="ADAL" clId="{9C4A76C9-0E93-405D-87C8-993BEC12E9E6}" dt="2021-08-03T00:22:44.660" v="13162" actId="962"/>
          <ac:grpSpMkLst>
            <pc:docMk/>
            <pc:sldMk cId="0" sldId="288"/>
            <ac:grpSpMk id="6" creationId="{D0353959-77ED-43AB-8A7C-B003027A9241}"/>
          </ac:grpSpMkLst>
        </pc:grpChg>
        <pc:grpChg chg="del">
          <ac:chgData name="Chou, Daniel E" userId="d08e0fa8-7617-4d19-934e-8e462abf1768" providerId="ADAL" clId="{9C4A76C9-0E93-405D-87C8-993BEC12E9E6}" dt="2021-08-02T20:52:40.965" v="6163" actId="165"/>
          <ac:grpSpMkLst>
            <pc:docMk/>
            <pc:sldMk cId="0" sldId="288"/>
            <ac:grpSpMk id="603" creationId="{00000000-0000-0000-0000-000000000000}"/>
          </ac:grpSpMkLst>
        </pc:grpChg>
        <pc:picChg chg="mod topLvl">
          <ac:chgData name="Chou, Daniel E" userId="d08e0fa8-7617-4d19-934e-8e462abf1768" providerId="ADAL" clId="{9C4A76C9-0E93-405D-87C8-993BEC12E9E6}" dt="2021-08-02T23:40:56.005" v="11369" actId="962"/>
          <ac:picMkLst>
            <pc:docMk/>
            <pc:sldMk cId="0" sldId="288"/>
            <ac:picMk id="605" creationId="{00000000-0000-0000-0000-000000000000}"/>
          </ac:picMkLst>
        </pc:picChg>
        <pc:picChg chg="mod">
          <ac:chgData name="Chou, Daniel E" userId="d08e0fa8-7617-4d19-934e-8e462abf1768" providerId="ADAL" clId="{9C4A76C9-0E93-405D-87C8-993BEC12E9E6}" dt="2021-08-03T00:12:23.888" v="11446" actId="164"/>
          <ac:picMkLst>
            <pc:docMk/>
            <pc:sldMk cId="0" sldId="288"/>
            <ac:picMk id="606" creationId="{00000000-0000-0000-0000-000000000000}"/>
          </ac:picMkLst>
        </pc:picChg>
        <pc:picChg chg="mod">
          <ac:chgData name="Chou, Daniel E" userId="d08e0fa8-7617-4d19-934e-8e462abf1768" providerId="ADAL" clId="{9C4A76C9-0E93-405D-87C8-993BEC12E9E6}" dt="2021-08-02T23:41:15.368" v="11373" actId="13244"/>
          <ac:picMkLst>
            <pc:docMk/>
            <pc:sldMk cId="0" sldId="288"/>
            <ac:picMk id="607" creationId="{00000000-0000-0000-0000-000000000000}"/>
          </ac:picMkLst>
        </pc:picChg>
        <pc:picChg chg="mod">
          <ac:chgData name="Chou, Daniel E" userId="d08e0fa8-7617-4d19-934e-8e462abf1768" providerId="ADAL" clId="{9C4A76C9-0E93-405D-87C8-993BEC12E9E6}" dt="2021-08-03T00:22:34.810" v="13161" actId="164"/>
          <ac:picMkLst>
            <pc:docMk/>
            <pc:sldMk cId="0" sldId="288"/>
            <ac:picMk id="608" creationId="{00000000-0000-0000-0000-000000000000}"/>
          </ac:picMkLst>
        </pc:picChg>
        <pc:picChg chg="mod">
          <ac:chgData name="Chou, Daniel E" userId="d08e0fa8-7617-4d19-934e-8e462abf1768" providerId="ADAL" clId="{9C4A76C9-0E93-405D-87C8-993BEC12E9E6}" dt="2021-08-03T00:12:14.274" v="11445" actId="164"/>
          <ac:picMkLst>
            <pc:docMk/>
            <pc:sldMk cId="0" sldId="288"/>
            <ac:picMk id="611" creationId="{00000000-0000-0000-0000-000000000000}"/>
          </ac:picMkLst>
        </pc:picChg>
      </pc:sldChg>
      <pc:sldChg chg="addSp delSp modSp mod">
        <pc:chgData name="Chou, Daniel E" userId="d08e0fa8-7617-4d19-934e-8e462abf1768" providerId="ADAL" clId="{9C4A76C9-0E93-405D-87C8-993BEC12E9E6}" dt="2021-08-02T23:42:11.741" v="11382" actId="962"/>
        <pc:sldMkLst>
          <pc:docMk/>
          <pc:sldMk cId="0" sldId="289"/>
        </pc:sldMkLst>
        <pc:spChg chg="add mod">
          <ac:chgData name="Chou, Daniel E" userId="d08e0fa8-7617-4d19-934e-8e462abf1768" providerId="ADAL" clId="{9C4A76C9-0E93-405D-87C8-993BEC12E9E6}" dt="2021-08-02T23:41:55.465" v="11377" actId="13244"/>
          <ac:spMkLst>
            <pc:docMk/>
            <pc:sldMk cId="0" sldId="289"/>
            <ac:spMk id="2" creationId="{AEDEEFE0-FC90-47CF-B32F-C5D40C3AA9C5}"/>
          </ac:spMkLst>
        </pc:spChg>
        <pc:spChg chg="mod">
          <ac:chgData name="Chou, Daniel E" userId="d08e0fa8-7617-4d19-934e-8e462abf1768" providerId="ADAL" clId="{9C4A76C9-0E93-405D-87C8-993BEC12E9E6}" dt="2021-08-02T23:17:55.299" v="11101" actId="14100"/>
          <ac:spMkLst>
            <pc:docMk/>
            <pc:sldMk cId="0" sldId="289"/>
            <ac:spMk id="618" creationId="{00000000-0000-0000-0000-000000000000}"/>
          </ac:spMkLst>
        </pc:spChg>
        <pc:spChg chg="mod topLvl">
          <ac:chgData name="Chou, Daniel E" userId="d08e0fa8-7617-4d19-934e-8e462abf1768" providerId="ADAL" clId="{9C4A76C9-0E93-405D-87C8-993BEC12E9E6}" dt="2021-08-02T23:42:00.549" v="11380" actId="13244"/>
          <ac:spMkLst>
            <pc:docMk/>
            <pc:sldMk cId="0" sldId="289"/>
            <ac:spMk id="624" creationId="{00000000-0000-0000-0000-000000000000}"/>
          </ac:spMkLst>
        </pc:spChg>
        <pc:spChg chg="mod">
          <ac:chgData name="Chou, Daniel E" userId="d08e0fa8-7617-4d19-934e-8e462abf1768" providerId="ADAL" clId="{9C4A76C9-0E93-405D-87C8-993BEC12E9E6}" dt="2021-08-02T23:18:11.353" v="11106" actId="1076"/>
          <ac:spMkLst>
            <pc:docMk/>
            <pc:sldMk cId="0" sldId="289"/>
            <ac:spMk id="626" creationId="{00000000-0000-0000-0000-000000000000}"/>
          </ac:spMkLst>
        </pc:spChg>
        <pc:grpChg chg="mod">
          <ac:chgData name="Chou, Daniel E" userId="d08e0fa8-7617-4d19-934e-8e462abf1768" providerId="ADAL" clId="{9C4A76C9-0E93-405D-87C8-993BEC12E9E6}" dt="2021-08-02T23:42:11.741" v="11382" actId="962"/>
          <ac:grpSpMkLst>
            <pc:docMk/>
            <pc:sldMk cId="0" sldId="289"/>
            <ac:grpSpMk id="620" creationId="{00000000-0000-0000-0000-000000000000}"/>
          </ac:grpSpMkLst>
        </pc:grpChg>
        <pc:grpChg chg="del">
          <ac:chgData name="Chou, Daniel E" userId="d08e0fa8-7617-4d19-934e-8e462abf1768" providerId="ADAL" clId="{9C4A76C9-0E93-405D-87C8-993BEC12E9E6}" dt="2021-08-02T20:52:51.625" v="6189" actId="165"/>
          <ac:grpSpMkLst>
            <pc:docMk/>
            <pc:sldMk cId="0" sldId="289"/>
            <ac:grpSpMk id="623" creationId="{00000000-0000-0000-0000-000000000000}"/>
          </ac:grpSpMkLst>
        </pc:grpChg>
        <pc:picChg chg="mod">
          <ac:chgData name="Chou, Daniel E" userId="d08e0fa8-7617-4d19-934e-8e462abf1768" providerId="ADAL" clId="{9C4A76C9-0E93-405D-87C8-993BEC12E9E6}" dt="2021-08-02T20:45:08.968" v="5395" actId="962"/>
          <ac:picMkLst>
            <pc:docMk/>
            <pc:sldMk cId="0" sldId="289"/>
            <ac:picMk id="619" creationId="{00000000-0000-0000-0000-000000000000}"/>
          </ac:picMkLst>
        </pc:picChg>
        <pc:picChg chg="mod topLvl">
          <ac:chgData name="Chou, Daniel E" userId="d08e0fa8-7617-4d19-934e-8e462abf1768" providerId="ADAL" clId="{9C4A76C9-0E93-405D-87C8-993BEC12E9E6}" dt="2021-08-02T23:41:59.114" v="11379" actId="13244"/>
          <ac:picMkLst>
            <pc:docMk/>
            <pc:sldMk cId="0" sldId="289"/>
            <ac:picMk id="625" creationId="{00000000-0000-0000-0000-000000000000}"/>
          </ac:picMkLst>
        </pc:picChg>
      </pc:sldChg>
      <pc:sldChg chg="addSp delSp modSp mod">
        <pc:chgData name="Chou, Daniel E" userId="d08e0fa8-7617-4d19-934e-8e462abf1768" providerId="ADAL" clId="{9C4A76C9-0E93-405D-87C8-993BEC12E9E6}" dt="2021-08-02T23:42:48.785" v="11389" actId="13244"/>
        <pc:sldMkLst>
          <pc:docMk/>
          <pc:sldMk cId="0" sldId="290"/>
        </pc:sldMkLst>
        <pc:spChg chg="add mod">
          <ac:chgData name="Chou, Daniel E" userId="d08e0fa8-7617-4d19-934e-8e462abf1768" providerId="ADAL" clId="{9C4A76C9-0E93-405D-87C8-993BEC12E9E6}" dt="2021-08-02T23:42:46.643" v="11388" actId="13244"/>
          <ac:spMkLst>
            <pc:docMk/>
            <pc:sldMk cId="0" sldId="290"/>
            <ac:spMk id="2" creationId="{920B86EF-49BB-43FA-B895-60D20A0BF5B2}"/>
          </ac:spMkLst>
        </pc:spChg>
        <pc:spChg chg="mod">
          <ac:chgData name="Chou, Daniel E" userId="d08e0fa8-7617-4d19-934e-8e462abf1768" providerId="ADAL" clId="{9C4A76C9-0E93-405D-87C8-993BEC12E9E6}" dt="2021-08-02T23:18:21.819" v="11110" actId="14100"/>
          <ac:spMkLst>
            <pc:docMk/>
            <pc:sldMk cId="0" sldId="290"/>
            <ac:spMk id="631" creationId="{00000000-0000-0000-0000-000000000000}"/>
          </ac:spMkLst>
        </pc:spChg>
        <pc:spChg chg="mod topLvl">
          <ac:chgData name="Chou, Daniel E" userId="d08e0fa8-7617-4d19-934e-8e462abf1768" providerId="ADAL" clId="{9C4A76C9-0E93-405D-87C8-993BEC12E9E6}" dt="2021-08-02T23:42:27.150" v="11386" actId="962"/>
          <ac:spMkLst>
            <pc:docMk/>
            <pc:sldMk cId="0" sldId="290"/>
            <ac:spMk id="633" creationId="{00000000-0000-0000-0000-000000000000}"/>
          </ac:spMkLst>
        </pc:spChg>
        <pc:spChg chg="mod">
          <ac:chgData name="Chou, Daniel E" userId="d08e0fa8-7617-4d19-934e-8e462abf1768" providerId="ADAL" clId="{9C4A76C9-0E93-405D-87C8-993BEC12E9E6}" dt="2021-08-02T23:18:38.412" v="11116" actId="1076"/>
          <ac:spMkLst>
            <pc:docMk/>
            <pc:sldMk cId="0" sldId="290"/>
            <ac:spMk id="636" creationId="{00000000-0000-0000-0000-000000000000}"/>
          </ac:spMkLst>
        </pc:spChg>
        <pc:grpChg chg="del">
          <ac:chgData name="Chou, Daniel E" userId="d08e0fa8-7617-4d19-934e-8e462abf1768" providerId="ADAL" clId="{9C4A76C9-0E93-405D-87C8-993BEC12E9E6}" dt="2021-08-02T20:53:13.865" v="6230" actId="165"/>
          <ac:grpSpMkLst>
            <pc:docMk/>
            <pc:sldMk cId="0" sldId="290"/>
            <ac:grpSpMk id="632" creationId="{00000000-0000-0000-0000-000000000000}"/>
          </ac:grpSpMkLst>
        </pc:grpChg>
        <pc:picChg chg="mod topLvl">
          <ac:chgData name="Chou, Daniel E" userId="d08e0fa8-7617-4d19-934e-8e462abf1768" providerId="ADAL" clId="{9C4A76C9-0E93-405D-87C8-993BEC12E9E6}" dt="2021-08-02T23:42:19.697" v="11383" actId="13244"/>
          <ac:picMkLst>
            <pc:docMk/>
            <pc:sldMk cId="0" sldId="290"/>
            <ac:picMk id="634" creationId="{00000000-0000-0000-0000-000000000000}"/>
          </ac:picMkLst>
        </pc:picChg>
        <pc:picChg chg="mod">
          <ac:chgData name="Chou, Daniel E" userId="d08e0fa8-7617-4d19-934e-8e462abf1768" providerId="ADAL" clId="{9C4A76C9-0E93-405D-87C8-993BEC12E9E6}" dt="2021-08-02T23:42:48.785" v="11389" actId="13244"/>
          <ac:picMkLst>
            <pc:docMk/>
            <pc:sldMk cId="0" sldId="290"/>
            <ac:picMk id="635" creationId="{00000000-0000-0000-0000-000000000000}"/>
          </ac:picMkLst>
        </pc:picChg>
      </pc:sldChg>
      <pc:sldChg chg="addSp delSp modSp mod">
        <pc:chgData name="Chou, Daniel E" userId="d08e0fa8-7617-4d19-934e-8e462abf1768" providerId="ADAL" clId="{9C4A76C9-0E93-405D-87C8-993BEC12E9E6}" dt="2021-08-02T23:43:16.753" v="11395" actId="13244"/>
        <pc:sldMkLst>
          <pc:docMk/>
          <pc:sldMk cId="0" sldId="291"/>
        </pc:sldMkLst>
        <pc:spChg chg="add mod">
          <ac:chgData name="Chou, Daniel E" userId="d08e0fa8-7617-4d19-934e-8e462abf1768" providerId="ADAL" clId="{9C4A76C9-0E93-405D-87C8-993BEC12E9E6}" dt="2021-08-02T23:43:06.866" v="11391" actId="13244"/>
          <ac:spMkLst>
            <pc:docMk/>
            <pc:sldMk cId="0" sldId="291"/>
            <ac:spMk id="3" creationId="{C4B10FC5-8E9A-4F10-B862-4D7B01D28A35}"/>
          </ac:spMkLst>
        </pc:spChg>
        <pc:spChg chg="mod">
          <ac:chgData name="Chou, Daniel E" userId="d08e0fa8-7617-4d19-934e-8e462abf1768" providerId="ADAL" clId="{9C4A76C9-0E93-405D-87C8-993BEC12E9E6}" dt="2021-08-02T23:43:05.048" v="11390" actId="13244"/>
          <ac:spMkLst>
            <pc:docMk/>
            <pc:sldMk cId="0" sldId="291"/>
            <ac:spMk id="642" creationId="{00000000-0000-0000-0000-000000000000}"/>
          </ac:spMkLst>
        </pc:spChg>
        <pc:spChg chg="mod topLvl">
          <ac:chgData name="Chou, Daniel E" userId="d08e0fa8-7617-4d19-934e-8e462abf1768" providerId="ADAL" clId="{9C4A76C9-0E93-405D-87C8-993BEC12E9E6}" dt="2021-08-02T23:43:13.012" v="11393" actId="962"/>
          <ac:spMkLst>
            <pc:docMk/>
            <pc:sldMk cId="0" sldId="291"/>
            <ac:spMk id="645" creationId="{00000000-0000-0000-0000-000000000000}"/>
          </ac:spMkLst>
        </pc:spChg>
        <pc:grpChg chg="add mod">
          <ac:chgData name="Chou, Daniel E" userId="d08e0fa8-7617-4d19-934e-8e462abf1768" providerId="ADAL" clId="{9C4A76C9-0E93-405D-87C8-993BEC12E9E6}" dt="2021-08-02T22:44:34.355" v="10341" actId="962"/>
          <ac:grpSpMkLst>
            <pc:docMk/>
            <pc:sldMk cId="0" sldId="291"/>
            <ac:grpSpMk id="2" creationId="{E8F2F832-91AE-4DC9-8819-0597B8ED4FE5}"/>
          </ac:grpSpMkLst>
        </pc:grpChg>
        <pc:grpChg chg="del">
          <ac:chgData name="Chou, Daniel E" userId="d08e0fa8-7617-4d19-934e-8e462abf1768" providerId="ADAL" clId="{9C4A76C9-0E93-405D-87C8-993BEC12E9E6}" dt="2021-08-02T20:53:38.177" v="6268" actId="165"/>
          <ac:grpSpMkLst>
            <pc:docMk/>
            <pc:sldMk cId="0" sldId="291"/>
            <ac:grpSpMk id="644" creationId="{00000000-0000-0000-0000-000000000000}"/>
          </ac:grpSpMkLst>
        </pc:grpChg>
        <pc:picChg chg="mod">
          <ac:chgData name="Chou, Daniel E" userId="d08e0fa8-7617-4d19-934e-8e462abf1768" providerId="ADAL" clId="{9C4A76C9-0E93-405D-87C8-993BEC12E9E6}" dt="2021-08-02T20:53:43.730" v="6269" actId="164"/>
          <ac:picMkLst>
            <pc:docMk/>
            <pc:sldMk cId="0" sldId="291"/>
            <ac:picMk id="643" creationId="{00000000-0000-0000-0000-000000000000}"/>
          </ac:picMkLst>
        </pc:picChg>
        <pc:picChg chg="mod topLvl">
          <ac:chgData name="Chou, Daniel E" userId="d08e0fa8-7617-4d19-934e-8e462abf1768" providerId="ADAL" clId="{9C4A76C9-0E93-405D-87C8-993BEC12E9E6}" dt="2021-08-02T23:43:16.753" v="11395" actId="13244"/>
          <ac:picMkLst>
            <pc:docMk/>
            <pc:sldMk cId="0" sldId="291"/>
            <ac:picMk id="646" creationId="{00000000-0000-0000-0000-000000000000}"/>
          </ac:picMkLst>
        </pc:picChg>
        <pc:picChg chg="mod">
          <ac:chgData name="Chou, Daniel E" userId="d08e0fa8-7617-4d19-934e-8e462abf1768" providerId="ADAL" clId="{9C4A76C9-0E93-405D-87C8-993BEC12E9E6}" dt="2021-08-02T20:53:43.730" v="6269" actId="164"/>
          <ac:picMkLst>
            <pc:docMk/>
            <pc:sldMk cId="0" sldId="291"/>
            <ac:picMk id="647" creationId="{00000000-0000-0000-0000-000000000000}"/>
          </ac:picMkLst>
        </pc:picChg>
      </pc:sldChg>
      <pc:sldChg chg="addSp delSp modSp mod">
        <pc:chgData name="Chou, Daniel E" userId="d08e0fa8-7617-4d19-934e-8e462abf1768" providerId="ADAL" clId="{9C4A76C9-0E93-405D-87C8-993BEC12E9E6}" dt="2021-08-02T23:44:56.965" v="11406" actId="962"/>
        <pc:sldMkLst>
          <pc:docMk/>
          <pc:sldMk cId="0" sldId="292"/>
        </pc:sldMkLst>
        <pc:spChg chg="add mod">
          <ac:chgData name="Chou, Daniel E" userId="d08e0fa8-7617-4d19-934e-8e462abf1768" providerId="ADAL" clId="{9C4A76C9-0E93-405D-87C8-993BEC12E9E6}" dt="2021-08-02T23:43:29.292" v="11396" actId="13244"/>
          <ac:spMkLst>
            <pc:docMk/>
            <pc:sldMk cId="0" sldId="292"/>
            <ac:spMk id="2" creationId="{67B62807-537F-4AF4-B48F-4AFDD16627DF}"/>
          </ac:spMkLst>
        </pc:spChg>
        <pc:spChg chg="mod">
          <ac:chgData name="Chou, Daniel E" userId="d08e0fa8-7617-4d19-934e-8e462abf1768" providerId="ADAL" clId="{9C4A76C9-0E93-405D-87C8-993BEC12E9E6}" dt="2021-08-02T23:43:53.220" v="11401" actId="13244"/>
          <ac:spMkLst>
            <pc:docMk/>
            <pc:sldMk cId="0" sldId="292"/>
            <ac:spMk id="654" creationId="{00000000-0000-0000-0000-000000000000}"/>
          </ac:spMkLst>
        </pc:spChg>
        <pc:spChg chg="mod topLvl">
          <ac:chgData name="Chou, Daniel E" userId="d08e0fa8-7617-4d19-934e-8e462abf1768" providerId="ADAL" clId="{9C4A76C9-0E93-405D-87C8-993BEC12E9E6}" dt="2021-08-02T23:43:37.368" v="11400" actId="962"/>
          <ac:spMkLst>
            <pc:docMk/>
            <pc:sldMk cId="0" sldId="292"/>
            <ac:spMk id="656" creationId="{00000000-0000-0000-0000-000000000000}"/>
          </ac:spMkLst>
        </pc:spChg>
        <pc:grpChg chg="add mod">
          <ac:chgData name="Chou, Daniel E" userId="d08e0fa8-7617-4d19-934e-8e462abf1768" providerId="ADAL" clId="{9C4A76C9-0E93-405D-87C8-993BEC12E9E6}" dt="2021-08-02T23:44:56.965" v="11406" actId="962"/>
          <ac:grpSpMkLst>
            <pc:docMk/>
            <pc:sldMk cId="0" sldId="292"/>
            <ac:grpSpMk id="3" creationId="{2C646167-CF6A-4293-B2DD-80B6683FB476}"/>
          </ac:grpSpMkLst>
        </pc:grpChg>
        <pc:grpChg chg="del">
          <ac:chgData name="Chou, Daniel E" userId="d08e0fa8-7617-4d19-934e-8e462abf1768" providerId="ADAL" clId="{9C4A76C9-0E93-405D-87C8-993BEC12E9E6}" dt="2021-08-02T20:53:59.217" v="6294" actId="165"/>
          <ac:grpSpMkLst>
            <pc:docMk/>
            <pc:sldMk cId="0" sldId="292"/>
            <ac:grpSpMk id="655" creationId="{00000000-0000-0000-0000-000000000000}"/>
          </ac:grpSpMkLst>
        </pc:grpChg>
        <pc:picChg chg="mod">
          <ac:chgData name="Chou, Daniel E" userId="d08e0fa8-7617-4d19-934e-8e462abf1768" providerId="ADAL" clId="{9C4A76C9-0E93-405D-87C8-993BEC12E9E6}" dt="2021-08-02T23:44:07.686" v="11402" actId="164"/>
          <ac:picMkLst>
            <pc:docMk/>
            <pc:sldMk cId="0" sldId="292"/>
            <ac:picMk id="652" creationId="{00000000-0000-0000-0000-000000000000}"/>
          </ac:picMkLst>
        </pc:picChg>
        <pc:picChg chg="mod">
          <ac:chgData name="Chou, Daniel E" userId="d08e0fa8-7617-4d19-934e-8e462abf1768" providerId="ADAL" clId="{9C4A76C9-0E93-405D-87C8-993BEC12E9E6}" dt="2021-08-02T23:44:07.686" v="11402" actId="164"/>
          <ac:picMkLst>
            <pc:docMk/>
            <pc:sldMk cId="0" sldId="292"/>
            <ac:picMk id="653" creationId="{00000000-0000-0000-0000-000000000000}"/>
          </ac:picMkLst>
        </pc:picChg>
        <pc:picChg chg="mod topLvl">
          <ac:chgData name="Chou, Daniel E" userId="d08e0fa8-7617-4d19-934e-8e462abf1768" providerId="ADAL" clId="{9C4A76C9-0E93-405D-87C8-993BEC12E9E6}" dt="2021-08-02T23:43:32.313" v="11397" actId="13244"/>
          <ac:picMkLst>
            <pc:docMk/>
            <pc:sldMk cId="0" sldId="292"/>
            <ac:picMk id="657" creationId="{00000000-0000-0000-0000-000000000000}"/>
          </ac:picMkLst>
        </pc:picChg>
        <pc:picChg chg="mod">
          <ac:chgData name="Chou, Daniel E" userId="d08e0fa8-7617-4d19-934e-8e462abf1768" providerId="ADAL" clId="{9C4A76C9-0E93-405D-87C8-993BEC12E9E6}" dt="2021-08-02T23:44:07.686" v="11402" actId="164"/>
          <ac:picMkLst>
            <pc:docMk/>
            <pc:sldMk cId="0" sldId="292"/>
            <ac:picMk id="658" creationId="{00000000-0000-0000-0000-000000000000}"/>
          </ac:picMkLst>
        </pc:picChg>
        <pc:picChg chg="mod">
          <ac:chgData name="Chou, Daniel E" userId="d08e0fa8-7617-4d19-934e-8e462abf1768" providerId="ADAL" clId="{9C4A76C9-0E93-405D-87C8-993BEC12E9E6}" dt="2021-08-02T23:44:07.686" v="11402" actId="164"/>
          <ac:picMkLst>
            <pc:docMk/>
            <pc:sldMk cId="0" sldId="292"/>
            <ac:picMk id="659" creationId="{00000000-0000-0000-0000-000000000000}"/>
          </ac:picMkLst>
        </pc:picChg>
        <pc:picChg chg="mod">
          <ac:chgData name="Chou, Daniel E" userId="d08e0fa8-7617-4d19-934e-8e462abf1768" providerId="ADAL" clId="{9C4A76C9-0E93-405D-87C8-993BEC12E9E6}" dt="2021-08-02T23:44:07.686" v="11402" actId="164"/>
          <ac:picMkLst>
            <pc:docMk/>
            <pc:sldMk cId="0" sldId="292"/>
            <ac:picMk id="660" creationId="{00000000-0000-0000-0000-000000000000}"/>
          </ac:picMkLst>
        </pc:picChg>
        <pc:picChg chg="mod">
          <ac:chgData name="Chou, Daniel E" userId="d08e0fa8-7617-4d19-934e-8e462abf1768" providerId="ADAL" clId="{9C4A76C9-0E93-405D-87C8-993BEC12E9E6}" dt="2021-08-02T23:44:07.686" v="11402" actId="164"/>
          <ac:picMkLst>
            <pc:docMk/>
            <pc:sldMk cId="0" sldId="292"/>
            <ac:picMk id="661" creationId="{00000000-0000-0000-0000-000000000000}"/>
          </ac:picMkLst>
        </pc:picChg>
        <pc:picChg chg="mod">
          <ac:chgData name="Chou, Daniel E" userId="d08e0fa8-7617-4d19-934e-8e462abf1768" providerId="ADAL" clId="{9C4A76C9-0E93-405D-87C8-993BEC12E9E6}" dt="2021-08-02T23:44:07.686" v="11402" actId="164"/>
          <ac:picMkLst>
            <pc:docMk/>
            <pc:sldMk cId="0" sldId="292"/>
            <ac:picMk id="662" creationId="{00000000-0000-0000-0000-000000000000}"/>
          </ac:picMkLst>
        </pc:picChg>
        <pc:picChg chg="mod">
          <ac:chgData name="Chou, Daniel E" userId="d08e0fa8-7617-4d19-934e-8e462abf1768" providerId="ADAL" clId="{9C4A76C9-0E93-405D-87C8-993BEC12E9E6}" dt="2021-08-02T23:44:07.686" v="11402" actId="164"/>
          <ac:picMkLst>
            <pc:docMk/>
            <pc:sldMk cId="0" sldId="292"/>
            <ac:picMk id="663" creationId="{00000000-0000-0000-0000-000000000000}"/>
          </ac:picMkLst>
        </pc:picChg>
        <pc:picChg chg="mod">
          <ac:chgData name="Chou, Daniel E" userId="d08e0fa8-7617-4d19-934e-8e462abf1768" providerId="ADAL" clId="{9C4A76C9-0E93-405D-87C8-993BEC12E9E6}" dt="2021-08-02T23:44:07.686" v="11402" actId="164"/>
          <ac:picMkLst>
            <pc:docMk/>
            <pc:sldMk cId="0" sldId="292"/>
            <ac:picMk id="664" creationId="{00000000-0000-0000-0000-000000000000}"/>
          </ac:picMkLst>
        </pc:picChg>
        <pc:picChg chg="mod">
          <ac:chgData name="Chou, Daniel E" userId="d08e0fa8-7617-4d19-934e-8e462abf1768" providerId="ADAL" clId="{9C4A76C9-0E93-405D-87C8-993BEC12E9E6}" dt="2021-08-02T23:44:07.686" v="11402" actId="164"/>
          <ac:picMkLst>
            <pc:docMk/>
            <pc:sldMk cId="0" sldId="292"/>
            <ac:picMk id="665" creationId="{00000000-0000-0000-0000-000000000000}"/>
          </ac:picMkLst>
        </pc:picChg>
        <pc:picChg chg="mod">
          <ac:chgData name="Chou, Daniel E" userId="d08e0fa8-7617-4d19-934e-8e462abf1768" providerId="ADAL" clId="{9C4A76C9-0E93-405D-87C8-993BEC12E9E6}" dt="2021-08-02T23:44:07.686" v="11402" actId="164"/>
          <ac:picMkLst>
            <pc:docMk/>
            <pc:sldMk cId="0" sldId="292"/>
            <ac:picMk id="666" creationId="{00000000-0000-0000-0000-000000000000}"/>
          </ac:picMkLst>
        </pc:picChg>
      </pc:sldChg>
      <pc:sldChg chg="addSp delSp modSp mod">
        <pc:chgData name="Chou, Daniel E" userId="d08e0fa8-7617-4d19-934e-8e462abf1768" providerId="ADAL" clId="{9C4A76C9-0E93-405D-87C8-993BEC12E9E6}" dt="2021-08-02T23:45:23.568" v="11411" actId="13244"/>
        <pc:sldMkLst>
          <pc:docMk/>
          <pc:sldMk cId="0" sldId="293"/>
        </pc:sldMkLst>
        <pc:spChg chg="add mod">
          <ac:chgData name="Chou, Daniel E" userId="d08e0fa8-7617-4d19-934e-8e462abf1768" providerId="ADAL" clId="{9C4A76C9-0E93-405D-87C8-993BEC12E9E6}" dt="2021-08-02T23:45:05.194" v="11407" actId="13244"/>
          <ac:spMkLst>
            <pc:docMk/>
            <pc:sldMk cId="0" sldId="293"/>
            <ac:spMk id="2" creationId="{76FDDF2D-F1E1-4D2F-BA00-81EFA096E148}"/>
          </ac:spMkLst>
        </pc:spChg>
        <pc:spChg chg="del mod">
          <ac:chgData name="Chou, Daniel E" userId="d08e0fa8-7617-4d19-934e-8e462abf1768" providerId="ADAL" clId="{9C4A76C9-0E93-405D-87C8-993BEC12E9E6}" dt="2021-08-02T23:20:04.407" v="11139" actId="478"/>
          <ac:spMkLst>
            <pc:docMk/>
            <pc:sldMk cId="0" sldId="293"/>
            <ac:spMk id="675" creationId="{00000000-0000-0000-0000-000000000000}"/>
          </ac:spMkLst>
        </pc:spChg>
        <pc:spChg chg="mod">
          <ac:chgData name="Chou, Daniel E" userId="d08e0fa8-7617-4d19-934e-8e462abf1768" providerId="ADAL" clId="{9C4A76C9-0E93-405D-87C8-993BEC12E9E6}" dt="2021-08-02T23:45:12.550" v="11408" actId="13244"/>
          <ac:spMkLst>
            <pc:docMk/>
            <pc:sldMk cId="0" sldId="293"/>
            <ac:spMk id="676" creationId="{00000000-0000-0000-0000-000000000000}"/>
          </ac:spMkLst>
        </pc:spChg>
        <pc:spChg chg="mod">
          <ac:chgData name="Chou, Daniel E" userId="d08e0fa8-7617-4d19-934e-8e462abf1768" providerId="ADAL" clId="{9C4A76C9-0E93-405D-87C8-993BEC12E9E6}" dt="2021-08-02T23:45:23.568" v="11411" actId="13244"/>
          <ac:spMkLst>
            <pc:docMk/>
            <pc:sldMk cId="0" sldId="293"/>
            <ac:spMk id="677" creationId="{00000000-0000-0000-0000-000000000000}"/>
          </ac:spMkLst>
        </pc:spChg>
        <pc:picChg chg="mod">
          <ac:chgData name="Chou, Daniel E" userId="d08e0fa8-7617-4d19-934e-8e462abf1768" providerId="ADAL" clId="{9C4A76C9-0E93-405D-87C8-993BEC12E9E6}" dt="2021-08-02T22:45:07.647" v="10356" actId="962"/>
          <ac:picMkLst>
            <pc:docMk/>
            <pc:sldMk cId="0" sldId="293"/>
            <ac:picMk id="672" creationId="{00000000-0000-0000-0000-000000000000}"/>
          </ac:picMkLst>
        </pc:picChg>
        <pc:picChg chg="mod">
          <ac:chgData name="Chou, Daniel E" userId="d08e0fa8-7617-4d19-934e-8e462abf1768" providerId="ADAL" clId="{9C4A76C9-0E93-405D-87C8-993BEC12E9E6}" dt="2021-08-02T23:45:16.558" v="11409" actId="13244"/>
          <ac:picMkLst>
            <pc:docMk/>
            <pc:sldMk cId="0" sldId="293"/>
            <ac:picMk id="673" creationId="{00000000-0000-0000-0000-000000000000}"/>
          </ac:picMkLst>
        </pc:picChg>
        <pc:picChg chg="mod">
          <ac:chgData name="Chou, Daniel E" userId="d08e0fa8-7617-4d19-934e-8e462abf1768" providerId="ADAL" clId="{9C4A76C9-0E93-405D-87C8-993BEC12E9E6}" dt="2021-08-02T23:45:19.161" v="11410" actId="13244"/>
          <ac:picMkLst>
            <pc:docMk/>
            <pc:sldMk cId="0" sldId="293"/>
            <ac:picMk id="674" creationId="{00000000-0000-0000-0000-000000000000}"/>
          </ac:picMkLst>
        </pc:picChg>
        <pc:picChg chg="mod">
          <ac:chgData name="Chou, Daniel E" userId="d08e0fa8-7617-4d19-934e-8e462abf1768" providerId="ADAL" clId="{9C4A76C9-0E93-405D-87C8-993BEC12E9E6}" dt="2021-08-02T22:46:02.465" v="10424" actId="962"/>
          <ac:picMkLst>
            <pc:docMk/>
            <pc:sldMk cId="0" sldId="293"/>
            <ac:picMk id="678" creationId="{00000000-0000-0000-0000-000000000000}"/>
          </ac:picMkLst>
        </pc:picChg>
      </pc:sldChg>
      <pc:sldChg chg="addSp modSp mod">
        <pc:chgData name="Chou, Daniel E" userId="d08e0fa8-7617-4d19-934e-8e462abf1768" providerId="ADAL" clId="{9C4A76C9-0E93-405D-87C8-993BEC12E9E6}" dt="2021-08-02T23:45:31.312" v="11412" actId="13244"/>
        <pc:sldMkLst>
          <pc:docMk/>
          <pc:sldMk cId="0" sldId="294"/>
        </pc:sldMkLst>
        <pc:spChg chg="add mod">
          <ac:chgData name="Chou, Daniel E" userId="d08e0fa8-7617-4d19-934e-8e462abf1768" providerId="ADAL" clId="{9C4A76C9-0E93-405D-87C8-993BEC12E9E6}" dt="2021-08-02T23:45:31.312" v="11412" actId="13244"/>
          <ac:spMkLst>
            <pc:docMk/>
            <pc:sldMk cId="0" sldId="294"/>
            <ac:spMk id="2" creationId="{6D7C545C-EB36-4238-B798-E0E175BA3B89}"/>
          </ac:spMkLst>
        </pc:spChg>
        <pc:spChg chg="mod">
          <ac:chgData name="Chou, Daniel E" userId="d08e0fa8-7617-4d19-934e-8e462abf1768" providerId="ADAL" clId="{9C4A76C9-0E93-405D-87C8-993BEC12E9E6}" dt="2021-08-02T23:13:06.810" v="11020" actId="20577"/>
          <ac:spMkLst>
            <pc:docMk/>
            <pc:sldMk cId="0" sldId="294"/>
            <ac:spMk id="683" creationId="{00000000-0000-0000-0000-000000000000}"/>
          </ac:spMkLst>
        </pc:spChg>
        <pc:picChg chg="mod">
          <ac:chgData name="Chou, Daniel E" userId="d08e0fa8-7617-4d19-934e-8e462abf1768" providerId="ADAL" clId="{9C4A76C9-0E93-405D-87C8-993BEC12E9E6}" dt="2021-08-02T22:46:43.620" v="10608" actId="962"/>
          <ac:picMkLst>
            <pc:docMk/>
            <pc:sldMk cId="0" sldId="294"/>
            <ac:picMk id="684" creationId="{00000000-0000-0000-0000-000000000000}"/>
          </ac:picMkLst>
        </pc:picChg>
      </pc:sldChg>
    </pc:docChg>
  </pc:docChgLst>
  <pc:docChgLst>
    <pc:chgData name="Coble, Deborah A" userId="S::dcoble@blm.gov::edb799e7-acd2-4d1e-a010-893bd14d0664" providerId="AD" clId="Web-{4AA46609-5CF6-F03F-8206-0D33D8DF76A9}"/>
    <pc:docChg chg="modSld sldOrd">
      <pc:chgData name="Coble, Deborah A" userId="S::dcoble@blm.gov::edb799e7-acd2-4d1e-a010-893bd14d0664" providerId="AD" clId="Web-{4AA46609-5CF6-F03F-8206-0D33D8DF76A9}" dt="2023-11-29T00:55:51.838" v="301" actId="20577"/>
      <pc:docMkLst>
        <pc:docMk/>
      </pc:docMkLst>
      <pc:sldChg chg="modSp">
        <pc:chgData name="Coble, Deborah A" userId="S::dcoble@blm.gov::edb799e7-acd2-4d1e-a010-893bd14d0664" providerId="AD" clId="Web-{4AA46609-5CF6-F03F-8206-0D33D8DF76A9}" dt="2023-11-29T00:45:56.672" v="10" actId="1076"/>
        <pc:sldMkLst>
          <pc:docMk/>
          <pc:sldMk cId="0" sldId="256"/>
        </pc:sldMkLst>
        <pc:spChg chg="mod">
          <ac:chgData name="Coble, Deborah A" userId="S::dcoble@blm.gov::edb799e7-acd2-4d1e-a010-893bd14d0664" providerId="AD" clId="Web-{4AA46609-5CF6-F03F-8206-0D33D8DF76A9}" dt="2023-11-29T00:45:43.922" v="0" actId="20577"/>
          <ac:spMkLst>
            <pc:docMk/>
            <pc:sldMk cId="0" sldId="256"/>
            <ac:spMk id="134" creationId="{00000000-0000-0000-0000-000000000000}"/>
          </ac:spMkLst>
        </pc:spChg>
        <pc:spChg chg="mod">
          <ac:chgData name="Coble, Deborah A" userId="S::dcoble@blm.gov::edb799e7-acd2-4d1e-a010-893bd14d0664" providerId="AD" clId="Web-{4AA46609-5CF6-F03F-8206-0D33D8DF76A9}" dt="2023-11-29T00:45:56.672" v="10" actId="1076"/>
          <ac:spMkLst>
            <pc:docMk/>
            <pc:sldMk cId="0" sldId="256"/>
            <ac:spMk id="141" creationId="{00000000-0000-0000-0000-000000000000}"/>
          </ac:spMkLst>
        </pc:spChg>
      </pc:sldChg>
      <pc:sldChg chg="modSp">
        <pc:chgData name="Coble, Deborah A" userId="S::dcoble@blm.gov::edb799e7-acd2-4d1e-a010-893bd14d0664" providerId="AD" clId="Web-{4AA46609-5CF6-F03F-8206-0D33D8DF76A9}" dt="2023-11-29T00:46:05.563" v="11" actId="1076"/>
        <pc:sldMkLst>
          <pc:docMk/>
          <pc:sldMk cId="0" sldId="257"/>
        </pc:sldMkLst>
        <pc:spChg chg="mod">
          <ac:chgData name="Coble, Deborah A" userId="S::dcoble@blm.gov::edb799e7-acd2-4d1e-a010-893bd14d0664" providerId="AD" clId="Web-{4AA46609-5CF6-F03F-8206-0D33D8DF76A9}" dt="2023-11-29T00:46:05.563" v="11" actId="1076"/>
          <ac:spMkLst>
            <pc:docMk/>
            <pc:sldMk cId="0" sldId="257"/>
            <ac:spMk id="146" creationId="{00000000-0000-0000-0000-000000000000}"/>
          </ac:spMkLst>
        </pc:spChg>
      </pc:sldChg>
      <pc:sldChg chg="modSp">
        <pc:chgData name="Coble, Deborah A" userId="S::dcoble@blm.gov::edb799e7-acd2-4d1e-a010-893bd14d0664" providerId="AD" clId="Web-{4AA46609-5CF6-F03F-8206-0D33D8DF76A9}" dt="2023-11-29T00:50:49.661" v="50" actId="1076"/>
        <pc:sldMkLst>
          <pc:docMk/>
          <pc:sldMk cId="0" sldId="258"/>
        </pc:sldMkLst>
        <pc:spChg chg="mod">
          <ac:chgData name="Coble, Deborah A" userId="S::dcoble@blm.gov::edb799e7-acd2-4d1e-a010-893bd14d0664" providerId="AD" clId="Web-{4AA46609-5CF6-F03F-8206-0D33D8DF76A9}" dt="2023-11-29T00:50:49.661" v="50" actId="1076"/>
          <ac:spMkLst>
            <pc:docMk/>
            <pc:sldMk cId="0" sldId="258"/>
            <ac:spMk id="168" creationId="{00000000-0000-0000-0000-000000000000}"/>
          </ac:spMkLst>
        </pc:spChg>
      </pc:sldChg>
      <pc:sldChg chg="modSp">
        <pc:chgData name="Coble, Deborah A" userId="S::dcoble@blm.gov::edb799e7-acd2-4d1e-a010-893bd14d0664" providerId="AD" clId="Web-{4AA46609-5CF6-F03F-8206-0D33D8DF76A9}" dt="2023-11-29T00:51:18.271" v="94" actId="14100"/>
        <pc:sldMkLst>
          <pc:docMk/>
          <pc:sldMk cId="0" sldId="259"/>
        </pc:sldMkLst>
        <pc:spChg chg="mod">
          <ac:chgData name="Coble, Deborah A" userId="S::dcoble@blm.gov::edb799e7-acd2-4d1e-a010-893bd14d0664" providerId="AD" clId="Web-{4AA46609-5CF6-F03F-8206-0D33D8DF76A9}" dt="2023-11-29T00:51:18.271" v="94" actId="14100"/>
          <ac:spMkLst>
            <pc:docMk/>
            <pc:sldMk cId="0" sldId="259"/>
            <ac:spMk id="182" creationId="{00000000-0000-0000-0000-000000000000}"/>
          </ac:spMkLst>
        </pc:spChg>
      </pc:sldChg>
      <pc:sldChg chg="modSp">
        <pc:chgData name="Coble, Deborah A" userId="S::dcoble@blm.gov::edb799e7-acd2-4d1e-a010-893bd14d0664" providerId="AD" clId="Web-{4AA46609-5CF6-F03F-8206-0D33D8DF76A9}" dt="2023-11-29T00:51:37.959" v="105" actId="20577"/>
        <pc:sldMkLst>
          <pc:docMk/>
          <pc:sldMk cId="0" sldId="260"/>
        </pc:sldMkLst>
        <pc:spChg chg="mod">
          <ac:chgData name="Coble, Deborah A" userId="S::dcoble@blm.gov::edb799e7-acd2-4d1e-a010-893bd14d0664" providerId="AD" clId="Web-{4AA46609-5CF6-F03F-8206-0D33D8DF76A9}" dt="2023-11-29T00:51:37.959" v="105" actId="20577"/>
          <ac:spMkLst>
            <pc:docMk/>
            <pc:sldMk cId="0" sldId="260"/>
            <ac:spMk id="12" creationId="{26B2ED84-5191-49B8-84B3-B1F8E18D00C1}"/>
          </ac:spMkLst>
        </pc:spChg>
      </pc:sldChg>
      <pc:sldChg chg="modSp">
        <pc:chgData name="Coble, Deborah A" userId="S::dcoble@blm.gov::edb799e7-acd2-4d1e-a010-893bd14d0664" providerId="AD" clId="Web-{4AA46609-5CF6-F03F-8206-0D33D8DF76A9}" dt="2023-11-29T00:53:17.726" v="186" actId="14100"/>
        <pc:sldMkLst>
          <pc:docMk/>
          <pc:sldMk cId="0" sldId="267"/>
        </pc:sldMkLst>
        <pc:spChg chg="mod">
          <ac:chgData name="Coble, Deborah A" userId="S::dcoble@blm.gov::edb799e7-acd2-4d1e-a010-893bd14d0664" providerId="AD" clId="Web-{4AA46609-5CF6-F03F-8206-0D33D8DF76A9}" dt="2023-11-29T00:53:17.726" v="186" actId="14100"/>
          <ac:spMkLst>
            <pc:docMk/>
            <pc:sldMk cId="0" sldId="267"/>
            <ac:spMk id="301" creationId="{00000000-0000-0000-0000-000000000000}"/>
          </ac:spMkLst>
        </pc:spChg>
      </pc:sldChg>
      <pc:sldChg chg="addSp delSp modSp">
        <pc:chgData name="Coble, Deborah A" userId="S::dcoble@blm.gov::edb799e7-acd2-4d1e-a010-893bd14d0664" providerId="AD" clId="Web-{4AA46609-5CF6-F03F-8206-0D33D8DF76A9}" dt="2023-11-29T00:52:28.475" v="119" actId="20577"/>
        <pc:sldMkLst>
          <pc:docMk/>
          <pc:sldMk cId="0" sldId="269"/>
        </pc:sldMkLst>
        <pc:spChg chg="add mod">
          <ac:chgData name="Coble, Deborah A" userId="S::dcoble@blm.gov::edb799e7-acd2-4d1e-a010-893bd14d0664" providerId="AD" clId="Web-{4AA46609-5CF6-F03F-8206-0D33D8DF76A9}" dt="2023-11-29T00:52:28.475" v="119" actId="20577"/>
          <ac:spMkLst>
            <pc:docMk/>
            <pc:sldMk cId="0" sldId="269"/>
            <ac:spMk id="4" creationId="{DDA0B0FF-3481-FC2A-FB37-57FFC4C892CC}"/>
          </ac:spMkLst>
        </pc:spChg>
        <pc:spChg chg="del">
          <ac:chgData name="Coble, Deborah A" userId="S::dcoble@blm.gov::edb799e7-acd2-4d1e-a010-893bd14d0664" providerId="AD" clId="Web-{4AA46609-5CF6-F03F-8206-0D33D8DF76A9}" dt="2023-11-29T00:52:19.256" v="117"/>
          <ac:spMkLst>
            <pc:docMk/>
            <pc:sldMk cId="0" sldId="269"/>
            <ac:spMk id="28" creationId="{43ACD971-0325-309C-B640-E9EEE1A0E0CD}"/>
          </ac:spMkLst>
        </pc:spChg>
      </pc:sldChg>
      <pc:sldChg chg="modSp">
        <pc:chgData name="Coble, Deborah A" userId="S::dcoble@blm.gov::edb799e7-acd2-4d1e-a010-893bd14d0664" providerId="AD" clId="Web-{4AA46609-5CF6-F03F-8206-0D33D8DF76A9}" dt="2023-11-29T00:54:09.696" v="219" actId="1076"/>
        <pc:sldMkLst>
          <pc:docMk/>
          <pc:sldMk cId="0" sldId="270"/>
        </pc:sldMkLst>
        <pc:spChg chg="mod">
          <ac:chgData name="Coble, Deborah A" userId="S::dcoble@blm.gov::edb799e7-acd2-4d1e-a010-893bd14d0664" providerId="AD" clId="Web-{4AA46609-5CF6-F03F-8206-0D33D8DF76A9}" dt="2023-11-29T00:54:09.696" v="219" actId="1076"/>
          <ac:spMkLst>
            <pc:docMk/>
            <pc:sldMk cId="0" sldId="270"/>
            <ac:spMk id="6" creationId="{C0B94639-B730-EC05-DDCB-B016113C3856}"/>
          </ac:spMkLst>
        </pc:spChg>
      </pc:sldChg>
      <pc:sldChg chg="modSp">
        <pc:chgData name="Coble, Deborah A" userId="S::dcoble@blm.gov::edb799e7-acd2-4d1e-a010-893bd14d0664" providerId="AD" clId="Web-{4AA46609-5CF6-F03F-8206-0D33D8DF76A9}" dt="2023-11-29T00:55:13.212" v="255" actId="1076"/>
        <pc:sldMkLst>
          <pc:docMk/>
          <pc:sldMk cId="0" sldId="272"/>
        </pc:sldMkLst>
        <pc:spChg chg="mod">
          <ac:chgData name="Coble, Deborah A" userId="S::dcoble@blm.gov::edb799e7-acd2-4d1e-a010-893bd14d0664" providerId="AD" clId="Web-{4AA46609-5CF6-F03F-8206-0D33D8DF76A9}" dt="2023-11-29T00:55:13.212" v="255" actId="1076"/>
          <ac:spMkLst>
            <pc:docMk/>
            <pc:sldMk cId="0" sldId="272"/>
            <ac:spMk id="5" creationId="{1F7DA9F0-9B62-76FA-DF4F-209483B750F9}"/>
          </ac:spMkLst>
        </pc:spChg>
      </pc:sldChg>
      <pc:sldChg chg="modSp">
        <pc:chgData name="Coble, Deborah A" userId="S::dcoble@blm.gov::edb799e7-acd2-4d1e-a010-893bd14d0664" providerId="AD" clId="Web-{4AA46609-5CF6-F03F-8206-0D33D8DF76A9}" dt="2023-11-29T00:55:51.838" v="301" actId="20577"/>
        <pc:sldMkLst>
          <pc:docMk/>
          <pc:sldMk cId="0" sldId="273"/>
        </pc:sldMkLst>
        <pc:spChg chg="mod">
          <ac:chgData name="Coble, Deborah A" userId="S::dcoble@blm.gov::edb799e7-acd2-4d1e-a010-893bd14d0664" providerId="AD" clId="Web-{4AA46609-5CF6-F03F-8206-0D33D8DF76A9}" dt="2023-11-29T00:55:51.838" v="301" actId="20577"/>
          <ac:spMkLst>
            <pc:docMk/>
            <pc:sldMk cId="0" sldId="273"/>
            <ac:spMk id="4" creationId="{93F4583D-F0F0-2765-087B-88AE9AD53632}"/>
          </ac:spMkLst>
        </pc:spChg>
      </pc:sldChg>
      <pc:sldChg chg="addSp delSp">
        <pc:chgData name="Coble, Deborah A" userId="S::dcoble@blm.gov::edb799e7-acd2-4d1e-a010-893bd14d0664" providerId="AD" clId="Web-{4AA46609-5CF6-F03F-8206-0D33D8DF76A9}" dt="2023-11-29T00:51:46.350" v="107"/>
        <pc:sldMkLst>
          <pc:docMk/>
          <pc:sldMk cId="2894830987" sldId="295"/>
        </pc:sldMkLst>
        <pc:spChg chg="add">
          <ac:chgData name="Coble, Deborah A" userId="S::dcoble@blm.gov::edb799e7-acd2-4d1e-a010-893bd14d0664" providerId="AD" clId="Web-{4AA46609-5CF6-F03F-8206-0D33D8DF76A9}" dt="2023-11-29T00:51:46.350" v="107"/>
          <ac:spMkLst>
            <pc:docMk/>
            <pc:sldMk cId="2894830987" sldId="295"/>
            <ac:spMk id="5" creationId="{76CA67AE-0FF7-0D57-21A9-F1C553B29FB0}"/>
          </ac:spMkLst>
        </pc:spChg>
        <pc:spChg chg="del">
          <ac:chgData name="Coble, Deborah A" userId="S::dcoble@blm.gov::edb799e7-acd2-4d1e-a010-893bd14d0664" providerId="AD" clId="Web-{4AA46609-5CF6-F03F-8206-0D33D8DF76A9}" dt="2023-11-29T00:51:45.662" v="106"/>
          <ac:spMkLst>
            <pc:docMk/>
            <pc:sldMk cId="2894830987" sldId="295"/>
            <ac:spMk id="12" creationId="{26B2ED84-5191-49B8-84B3-B1F8E18D00C1}"/>
          </ac:spMkLst>
        </pc:spChg>
      </pc:sldChg>
      <pc:sldChg chg="addSp delSp">
        <pc:chgData name="Coble, Deborah A" userId="S::dcoble@blm.gov::edb799e7-acd2-4d1e-a010-893bd14d0664" providerId="AD" clId="Web-{4AA46609-5CF6-F03F-8206-0D33D8DF76A9}" dt="2023-11-29T00:51:51.553" v="109"/>
        <pc:sldMkLst>
          <pc:docMk/>
          <pc:sldMk cId="1290633147" sldId="296"/>
        </pc:sldMkLst>
        <pc:spChg chg="add">
          <ac:chgData name="Coble, Deborah A" userId="S::dcoble@blm.gov::edb799e7-acd2-4d1e-a010-893bd14d0664" providerId="AD" clId="Web-{4AA46609-5CF6-F03F-8206-0D33D8DF76A9}" dt="2023-11-29T00:51:51.553" v="109"/>
          <ac:spMkLst>
            <pc:docMk/>
            <pc:sldMk cId="1290633147" sldId="296"/>
            <ac:spMk id="4" creationId="{2DEE1830-1402-15B5-9315-46E2D97801DF}"/>
          </ac:spMkLst>
        </pc:spChg>
        <pc:spChg chg="del">
          <ac:chgData name="Coble, Deborah A" userId="S::dcoble@blm.gov::edb799e7-acd2-4d1e-a010-893bd14d0664" providerId="AD" clId="Web-{4AA46609-5CF6-F03F-8206-0D33D8DF76A9}" dt="2023-11-29T00:51:50.740" v="108"/>
          <ac:spMkLst>
            <pc:docMk/>
            <pc:sldMk cId="1290633147" sldId="296"/>
            <ac:spMk id="12" creationId="{26B2ED84-5191-49B8-84B3-B1F8E18D00C1}"/>
          </ac:spMkLst>
        </pc:spChg>
      </pc:sldChg>
      <pc:sldChg chg="addSp delSp ord">
        <pc:chgData name="Coble, Deborah A" userId="S::dcoble@blm.gov::edb799e7-acd2-4d1e-a010-893bd14d0664" providerId="AD" clId="Web-{4AA46609-5CF6-F03F-8206-0D33D8DF76A9}" dt="2023-11-29T00:52:01.225" v="112"/>
        <pc:sldMkLst>
          <pc:docMk/>
          <pc:sldMk cId="2123269502" sldId="297"/>
        </pc:sldMkLst>
        <pc:spChg chg="add">
          <ac:chgData name="Coble, Deborah A" userId="S::dcoble@blm.gov::edb799e7-acd2-4d1e-a010-893bd14d0664" providerId="AD" clId="Web-{4AA46609-5CF6-F03F-8206-0D33D8DF76A9}" dt="2023-11-29T00:52:01.225" v="112"/>
          <ac:spMkLst>
            <pc:docMk/>
            <pc:sldMk cId="2123269502" sldId="297"/>
            <ac:spMk id="5" creationId="{F2E83A43-5AF7-B471-7BD6-A8889AA51D4D}"/>
          </ac:spMkLst>
        </pc:spChg>
        <pc:spChg chg="del">
          <ac:chgData name="Coble, Deborah A" userId="S::dcoble@blm.gov::edb799e7-acd2-4d1e-a010-893bd14d0664" providerId="AD" clId="Web-{4AA46609-5CF6-F03F-8206-0D33D8DF76A9}" dt="2023-11-29T00:52:00.397" v="111"/>
          <ac:spMkLst>
            <pc:docMk/>
            <pc:sldMk cId="2123269502" sldId="297"/>
            <ac:spMk id="12" creationId="{26B2ED84-5191-49B8-84B3-B1F8E18D00C1}"/>
          </ac:spMkLst>
        </pc:spChg>
      </pc:sldChg>
      <pc:sldChg chg="addSp delSp">
        <pc:chgData name="Coble, Deborah A" userId="S::dcoble@blm.gov::edb799e7-acd2-4d1e-a010-893bd14d0664" providerId="AD" clId="Web-{4AA46609-5CF6-F03F-8206-0D33D8DF76A9}" dt="2023-11-29T00:52:05.428" v="114"/>
        <pc:sldMkLst>
          <pc:docMk/>
          <pc:sldMk cId="2502376175" sldId="299"/>
        </pc:sldMkLst>
        <pc:spChg chg="add">
          <ac:chgData name="Coble, Deborah A" userId="S::dcoble@blm.gov::edb799e7-acd2-4d1e-a010-893bd14d0664" providerId="AD" clId="Web-{4AA46609-5CF6-F03F-8206-0D33D8DF76A9}" dt="2023-11-29T00:52:05.428" v="114"/>
          <ac:spMkLst>
            <pc:docMk/>
            <pc:sldMk cId="2502376175" sldId="299"/>
            <ac:spMk id="5" creationId="{A6F7F50A-69BB-ED63-372B-77DA42645556}"/>
          </ac:spMkLst>
        </pc:spChg>
        <pc:spChg chg="del">
          <ac:chgData name="Coble, Deborah A" userId="S::dcoble@blm.gov::edb799e7-acd2-4d1e-a010-893bd14d0664" providerId="AD" clId="Web-{4AA46609-5CF6-F03F-8206-0D33D8DF76A9}" dt="2023-11-29T00:52:04.959" v="113"/>
          <ac:spMkLst>
            <pc:docMk/>
            <pc:sldMk cId="2502376175" sldId="299"/>
            <ac:spMk id="12" creationId="{26B2ED84-5191-49B8-84B3-B1F8E18D00C1}"/>
          </ac:spMkLst>
        </pc:spChg>
      </pc:sldChg>
      <pc:sldChg chg="addSp delSp">
        <pc:chgData name="Coble, Deborah A" userId="S::dcoble@blm.gov::edb799e7-acd2-4d1e-a010-893bd14d0664" providerId="AD" clId="Web-{4AA46609-5CF6-F03F-8206-0D33D8DF76A9}" dt="2023-11-29T00:52:12.444" v="116"/>
        <pc:sldMkLst>
          <pc:docMk/>
          <pc:sldMk cId="558615880" sldId="300"/>
        </pc:sldMkLst>
        <pc:spChg chg="add">
          <ac:chgData name="Coble, Deborah A" userId="S::dcoble@blm.gov::edb799e7-acd2-4d1e-a010-893bd14d0664" providerId="AD" clId="Web-{4AA46609-5CF6-F03F-8206-0D33D8DF76A9}" dt="2023-11-29T00:52:12.444" v="116"/>
          <ac:spMkLst>
            <pc:docMk/>
            <pc:sldMk cId="558615880" sldId="300"/>
            <ac:spMk id="11" creationId="{0790F8C0-9659-5296-7EF2-8C969B2AF737}"/>
          </ac:spMkLst>
        </pc:spChg>
        <pc:spChg chg="del">
          <ac:chgData name="Coble, Deborah A" userId="S::dcoble@blm.gov::edb799e7-acd2-4d1e-a010-893bd14d0664" providerId="AD" clId="Web-{4AA46609-5CF6-F03F-8206-0D33D8DF76A9}" dt="2023-11-29T00:52:12.100" v="115"/>
          <ac:spMkLst>
            <pc:docMk/>
            <pc:sldMk cId="558615880" sldId="300"/>
            <ac:spMk id="12" creationId="{26B2ED84-5191-49B8-84B3-B1F8E18D00C1}"/>
          </ac:spMkLst>
        </pc:spChg>
      </pc:sldChg>
    </pc:docChg>
  </pc:docChgLst>
  <pc:docChgLst>
    <pc:chgData name="Janson, Brian D" userId="17869c82-e820-4f0b-9ef4-6bb812314540" providerId="ADAL" clId="{5ED2F523-5B29-4536-A37A-8550B1C3CA91}"/>
    <pc:docChg chg="modSld">
      <pc:chgData name="Janson, Brian D" userId="17869c82-e820-4f0b-9ef4-6bb812314540" providerId="ADAL" clId="{5ED2F523-5B29-4536-A37A-8550B1C3CA91}" dt="2023-10-26T18:00:17.810" v="7"/>
      <pc:docMkLst>
        <pc:docMk/>
      </pc:docMkLst>
      <pc:sldChg chg="modSp mod">
        <pc:chgData name="Janson, Brian D" userId="17869c82-e820-4f0b-9ef4-6bb812314540" providerId="ADAL" clId="{5ED2F523-5B29-4536-A37A-8550B1C3CA91}" dt="2023-10-26T17:59:44.228" v="5" actId="1076"/>
        <pc:sldMkLst>
          <pc:docMk/>
          <pc:sldMk cId="0" sldId="267"/>
        </pc:sldMkLst>
        <pc:spChg chg="mod">
          <ac:chgData name="Janson, Brian D" userId="17869c82-e820-4f0b-9ef4-6bb812314540" providerId="ADAL" clId="{5ED2F523-5B29-4536-A37A-8550B1C3CA91}" dt="2023-10-26T17:59:44.228" v="5" actId="1076"/>
          <ac:spMkLst>
            <pc:docMk/>
            <pc:sldMk cId="0" sldId="267"/>
            <ac:spMk id="301" creationId="{00000000-0000-0000-0000-000000000000}"/>
          </ac:spMkLst>
        </pc:spChg>
      </pc:sldChg>
      <pc:sldChg chg="modCm">
        <pc:chgData name="Janson, Brian D" userId="17869c82-e820-4f0b-9ef4-6bb812314540" providerId="ADAL" clId="{5ED2F523-5B29-4536-A37A-8550B1C3CA91}" dt="2023-10-26T18:00:12.611" v="6"/>
        <pc:sldMkLst>
          <pc:docMk/>
          <pc:sldMk cId="0" sldId="271"/>
        </pc:sldMkLst>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5ED2F523-5B29-4536-A37A-8550B1C3CA91}" dt="2023-10-26T18:00:12.611" v="6"/>
              <pc2:cmMkLst xmlns:pc2="http://schemas.microsoft.com/office/powerpoint/2019/9/main/command">
                <pc:docMk/>
                <pc:sldMk cId="0" sldId="271"/>
                <pc2:cmMk id="{DD240831-3FB9-4D6C-927D-1BE52911E128}"/>
              </pc2:cmMkLst>
            </pc226:cmChg>
          </p:ext>
        </pc:extLst>
      </pc:sldChg>
      <pc:sldChg chg="modCm">
        <pc:chgData name="Janson, Brian D" userId="17869c82-e820-4f0b-9ef4-6bb812314540" providerId="ADAL" clId="{5ED2F523-5B29-4536-A37A-8550B1C3CA91}" dt="2023-10-26T18:00:17.810" v="7"/>
        <pc:sldMkLst>
          <pc:docMk/>
          <pc:sldMk cId="0" sldId="272"/>
        </pc:sldMkLst>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5ED2F523-5B29-4536-A37A-8550B1C3CA91}" dt="2023-10-26T18:00:17.810" v="7"/>
              <pc2:cmMkLst xmlns:pc2="http://schemas.microsoft.com/office/powerpoint/2019/9/main/command">
                <pc:docMk/>
                <pc:sldMk cId="0" sldId="272"/>
                <pc2:cmMk id="{21590562-B615-4CC2-940F-FB7D4A34279E}"/>
              </pc2:cmMkLst>
            </pc226:cmChg>
          </p:ext>
        </pc:extLst>
      </pc:sldChg>
      <pc:sldChg chg="modSp mod">
        <pc:chgData name="Janson, Brian D" userId="17869c82-e820-4f0b-9ef4-6bb812314540" providerId="ADAL" clId="{5ED2F523-5B29-4536-A37A-8550B1C3CA91}" dt="2023-10-26T17:59:16.414" v="1" actId="14100"/>
        <pc:sldMkLst>
          <pc:docMk/>
          <pc:sldMk cId="2123269502" sldId="297"/>
        </pc:sldMkLst>
        <pc:spChg chg="mod">
          <ac:chgData name="Janson, Brian D" userId="17869c82-e820-4f0b-9ef4-6bb812314540" providerId="ADAL" clId="{5ED2F523-5B29-4536-A37A-8550B1C3CA91}" dt="2023-10-26T17:59:16.414" v="1" actId="14100"/>
          <ac:spMkLst>
            <pc:docMk/>
            <pc:sldMk cId="2123269502" sldId="297"/>
            <ac:spMk id="7" creationId="{4EF597F3-F67A-CA5D-54A8-0761299DA0FC}"/>
          </ac:spMkLst>
        </pc:spChg>
      </pc:sldChg>
      <pc:sldChg chg="modSp mod">
        <pc:chgData name="Janson, Brian D" userId="17869c82-e820-4f0b-9ef4-6bb812314540" providerId="ADAL" clId="{5ED2F523-5B29-4536-A37A-8550B1C3CA91}" dt="2023-10-26T17:59:34.158" v="3" actId="14100"/>
        <pc:sldMkLst>
          <pc:docMk/>
          <pc:sldMk cId="558615880" sldId="300"/>
        </pc:sldMkLst>
        <pc:cxnChg chg="mod">
          <ac:chgData name="Janson, Brian D" userId="17869c82-e820-4f0b-9ef4-6bb812314540" providerId="ADAL" clId="{5ED2F523-5B29-4536-A37A-8550B1C3CA91}" dt="2023-10-26T17:59:34.158" v="3" actId="14100"/>
          <ac:cxnSpMkLst>
            <pc:docMk/>
            <pc:sldMk cId="558615880" sldId="300"/>
            <ac:cxnSpMk id="21" creationId="{E6309373-71D6-FA29-16F5-382936304C4F}"/>
          </ac:cxnSpMkLst>
        </pc:cxnChg>
      </pc:sldChg>
      <pc:sldChg chg="modSp mod">
        <pc:chgData name="Janson, Brian D" userId="17869c82-e820-4f0b-9ef4-6bb812314540" providerId="ADAL" clId="{5ED2F523-5B29-4536-A37A-8550B1C3CA91}" dt="2023-10-26T17:59:20.738" v="2" actId="403"/>
        <pc:sldMkLst>
          <pc:docMk/>
          <pc:sldMk cId="3527143930" sldId="301"/>
        </pc:sldMkLst>
        <pc:spChg chg="mod">
          <ac:chgData name="Janson, Brian D" userId="17869c82-e820-4f0b-9ef4-6bb812314540" providerId="ADAL" clId="{5ED2F523-5B29-4536-A37A-8550B1C3CA91}" dt="2023-10-26T17:59:20.738" v="2" actId="403"/>
          <ac:spMkLst>
            <pc:docMk/>
            <pc:sldMk cId="3527143930" sldId="301"/>
            <ac:spMk id="20" creationId="{F94FE752-012A-BF4F-4CE5-F43466182BDC}"/>
          </ac:spMkLst>
        </pc:spChg>
      </pc:sldChg>
    </pc:docChg>
  </pc:docChgLst>
  <pc:docChgLst>
    <pc:chgData name="Janson, Brian D" userId="17869c82-e820-4f0b-9ef4-6bb812314540" providerId="ADAL" clId="{DEA238ED-CA32-41C9-9A7A-694F623CA186}"/>
    <pc:docChg chg="undo custSel modSld">
      <pc:chgData name="Janson, Brian D" userId="17869c82-e820-4f0b-9ef4-6bb812314540" providerId="ADAL" clId="{DEA238ED-CA32-41C9-9A7A-694F623CA186}" dt="2023-09-25T17:45:21.843" v="351" actId="14100"/>
      <pc:docMkLst>
        <pc:docMk/>
      </pc:docMkLst>
      <pc:sldChg chg="delSp modSp mod modCm">
        <pc:chgData name="Janson, Brian D" userId="17869c82-e820-4f0b-9ef4-6bb812314540" providerId="ADAL" clId="{DEA238ED-CA32-41C9-9A7A-694F623CA186}" dt="2023-09-25T16:54:23.903" v="7"/>
        <pc:sldMkLst>
          <pc:docMk/>
          <pc:sldMk cId="0" sldId="258"/>
        </pc:sldMkLst>
        <pc:spChg chg="mod">
          <ac:chgData name="Janson, Brian D" userId="17869c82-e820-4f0b-9ef4-6bb812314540" providerId="ADAL" clId="{DEA238ED-CA32-41C9-9A7A-694F623CA186}" dt="2023-09-25T16:54:21.490" v="6" actId="1076"/>
          <ac:spMkLst>
            <pc:docMk/>
            <pc:sldMk cId="0" sldId="258"/>
            <ac:spMk id="2" creationId="{D99986AA-3172-4AC6-96B1-2306785340A1}"/>
          </ac:spMkLst>
        </pc:spChg>
        <pc:spChg chg="del mod">
          <ac:chgData name="Janson, Brian D" userId="17869c82-e820-4f0b-9ef4-6bb812314540" providerId="ADAL" clId="{DEA238ED-CA32-41C9-9A7A-694F623CA186}" dt="2023-09-25T16:54:09.945" v="1" actId="478"/>
          <ac:spMkLst>
            <pc:docMk/>
            <pc:sldMk cId="0" sldId="258"/>
            <ac:spMk id="158"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DEA238ED-CA32-41C9-9A7A-694F623CA186}" dt="2023-09-25T16:54:23.903" v="7"/>
              <pc2:cmMkLst xmlns:pc2="http://schemas.microsoft.com/office/powerpoint/2019/9/main/command">
                <pc:docMk/>
                <pc:sldMk cId="0" sldId="258"/>
                <pc2:cmMk id="{A4079754-2960-4B25-9626-6CF71DC1F538}"/>
              </pc2:cmMkLst>
            </pc226:cmChg>
          </p:ext>
        </pc:extLst>
      </pc:sldChg>
      <pc:sldChg chg="modSp mod">
        <pc:chgData name="Janson, Brian D" userId="17869c82-e820-4f0b-9ef4-6bb812314540" providerId="ADAL" clId="{DEA238ED-CA32-41C9-9A7A-694F623CA186}" dt="2023-09-25T16:54:29.946" v="8" actId="1076"/>
        <pc:sldMkLst>
          <pc:docMk/>
          <pc:sldMk cId="0" sldId="259"/>
        </pc:sldMkLst>
        <pc:spChg chg="mod">
          <ac:chgData name="Janson, Brian D" userId="17869c82-e820-4f0b-9ef4-6bb812314540" providerId="ADAL" clId="{DEA238ED-CA32-41C9-9A7A-694F623CA186}" dt="2023-09-25T16:54:29.946" v="8" actId="1076"/>
          <ac:spMkLst>
            <pc:docMk/>
            <pc:sldMk cId="0" sldId="259"/>
            <ac:spMk id="2" creationId="{17E592DA-F03D-4D29-AF6D-1974EBB948C0}"/>
          </ac:spMkLst>
        </pc:spChg>
      </pc:sldChg>
      <pc:sldChg chg="addSp modSp mod modCm">
        <pc:chgData name="Janson, Brian D" userId="17869c82-e820-4f0b-9ef4-6bb812314540" providerId="ADAL" clId="{DEA238ED-CA32-41C9-9A7A-694F623CA186}" dt="2023-09-25T17:01:13.014" v="23"/>
        <pc:sldMkLst>
          <pc:docMk/>
          <pc:sldMk cId="0" sldId="260"/>
        </pc:sldMkLst>
        <pc:spChg chg="mod">
          <ac:chgData name="Janson, Brian D" userId="17869c82-e820-4f0b-9ef4-6bb812314540" providerId="ADAL" clId="{DEA238ED-CA32-41C9-9A7A-694F623CA186}" dt="2023-09-25T16:58:47.827" v="10" actId="14100"/>
          <ac:spMkLst>
            <pc:docMk/>
            <pc:sldMk cId="0" sldId="260"/>
            <ac:spMk id="128" creationId="{960BD12A-868B-72E5-DC69-FE92E65D2B8F}"/>
          </ac:spMkLst>
        </pc:spChg>
        <pc:cxnChg chg="add mod">
          <ac:chgData name="Janson, Brian D" userId="17869c82-e820-4f0b-9ef4-6bb812314540" providerId="ADAL" clId="{DEA238ED-CA32-41C9-9A7A-694F623CA186}" dt="2023-09-25T17:00:50.344" v="22" actId="692"/>
          <ac:cxnSpMkLst>
            <pc:docMk/>
            <pc:sldMk cId="0" sldId="260"/>
            <ac:cxnSpMk id="4" creationId="{BAFA4633-5DDF-A16E-05BC-A8F75DEDD6EF}"/>
          </ac:cxnSpMkLst>
        </pc:cxn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DEA238ED-CA32-41C9-9A7A-694F623CA186}" dt="2023-09-25T17:01:13.014" v="23"/>
              <pc2:cmMkLst xmlns:pc2="http://schemas.microsoft.com/office/powerpoint/2019/9/main/command">
                <pc:docMk/>
                <pc:sldMk cId="0" sldId="260"/>
                <pc2:cmMk id="{2847B14A-31EF-42C0-A979-FB8FF1EDC7B5}"/>
              </pc2:cmMkLst>
            </pc226:cmChg>
          </p:ext>
        </pc:extLst>
      </pc:sldChg>
      <pc:sldChg chg="delSp modSp mod modCm">
        <pc:chgData name="Janson, Brian D" userId="17869c82-e820-4f0b-9ef4-6bb812314540" providerId="ADAL" clId="{DEA238ED-CA32-41C9-9A7A-694F623CA186}" dt="2023-09-25T17:03:17.777" v="33"/>
        <pc:sldMkLst>
          <pc:docMk/>
          <pc:sldMk cId="0" sldId="267"/>
        </pc:sldMkLst>
        <pc:spChg chg="mod">
          <ac:chgData name="Janson, Brian D" userId="17869c82-e820-4f0b-9ef4-6bb812314540" providerId="ADAL" clId="{DEA238ED-CA32-41C9-9A7A-694F623CA186}" dt="2023-09-25T17:02:59.372" v="32" actId="20577"/>
          <ac:spMkLst>
            <pc:docMk/>
            <pc:sldMk cId="0" sldId="267"/>
            <ac:spMk id="2" creationId="{DB0CEFBE-4A25-4115-ABF5-6BDDBAB8EF1B}"/>
          </ac:spMkLst>
        </pc:spChg>
        <pc:spChg chg="del mod">
          <ac:chgData name="Janson, Brian D" userId="17869c82-e820-4f0b-9ef4-6bb812314540" providerId="ADAL" clId="{DEA238ED-CA32-41C9-9A7A-694F623CA186}" dt="2023-09-25T17:02:48.202" v="27" actId="478"/>
          <ac:spMkLst>
            <pc:docMk/>
            <pc:sldMk cId="0" sldId="267"/>
            <ac:spMk id="4" creationId="{D8320994-F6E9-0C63-2328-4563F01575EA}"/>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DEA238ED-CA32-41C9-9A7A-694F623CA186}" dt="2023-09-25T17:03:17.777" v="33"/>
              <pc2:cmMkLst xmlns:pc2="http://schemas.microsoft.com/office/powerpoint/2019/9/main/command">
                <pc:docMk/>
                <pc:sldMk cId="0" sldId="267"/>
                <pc2:cmMk id="{0B12C4EB-B1EE-4C73-B931-DC247A79C9AD}"/>
              </pc2:cmMkLst>
            </pc226:cmChg>
          </p:ext>
        </pc:extLst>
      </pc:sldChg>
      <pc:sldChg chg="delSp modSp mod modCm">
        <pc:chgData name="Janson, Brian D" userId="17869c82-e820-4f0b-9ef4-6bb812314540" providerId="ADAL" clId="{DEA238ED-CA32-41C9-9A7A-694F623CA186}" dt="2023-09-25T17:06:00.716" v="42"/>
        <pc:sldMkLst>
          <pc:docMk/>
          <pc:sldMk cId="0" sldId="270"/>
        </pc:sldMkLst>
        <pc:spChg chg="del mod">
          <ac:chgData name="Janson, Brian D" userId="17869c82-e820-4f0b-9ef4-6bb812314540" providerId="ADAL" clId="{DEA238ED-CA32-41C9-9A7A-694F623CA186}" dt="2023-09-25T17:05:57.107" v="39" actId="478"/>
          <ac:spMkLst>
            <pc:docMk/>
            <pc:sldMk cId="0" sldId="270"/>
            <ac:spMk id="3" creationId="{4DBF11D7-61DF-64B0-524A-102D8A641EC5}"/>
          </ac:spMkLst>
        </pc:spChg>
        <pc:spChg chg="mod">
          <ac:chgData name="Janson, Brian D" userId="17869c82-e820-4f0b-9ef4-6bb812314540" providerId="ADAL" clId="{DEA238ED-CA32-41C9-9A7A-694F623CA186}" dt="2023-09-25T17:06:00.716" v="42"/>
          <ac:spMkLst>
            <pc:docMk/>
            <pc:sldMk cId="0" sldId="270"/>
            <ac:spMk id="347" creationId="{00000000-0000-0000-0000-000000000000}"/>
          </ac:spMkLst>
        </pc:spChg>
        <pc:spChg chg="mod">
          <ac:chgData name="Janson, Brian D" userId="17869c82-e820-4f0b-9ef4-6bb812314540" providerId="ADAL" clId="{DEA238ED-CA32-41C9-9A7A-694F623CA186}" dt="2023-09-25T17:04:44.024" v="36" actId="207"/>
          <ac:spMkLst>
            <pc:docMk/>
            <pc:sldMk cId="0" sldId="270"/>
            <ac:spMk id="351" creationId="{00000000-0000-0000-0000-000000000000}"/>
          </ac:spMkLst>
        </pc:spChg>
        <pc:spChg chg="mod">
          <ac:chgData name="Janson, Brian D" userId="17869c82-e820-4f0b-9ef4-6bb812314540" providerId="ADAL" clId="{DEA238ED-CA32-41C9-9A7A-694F623CA186}" dt="2023-09-25T17:04:27.126" v="35" actId="207"/>
          <ac:spMkLst>
            <pc:docMk/>
            <pc:sldMk cId="0" sldId="270"/>
            <ac:spMk id="352"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DEA238ED-CA32-41C9-9A7A-694F623CA186}" dt="2023-09-25T17:05:01.189" v="37"/>
              <pc2:cmMkLst xmlns:pc2="http://schemas.microsoft.com/office/powerpoint/2019/9/main/command">
                <pc:docMk/>
                <pc:sldMk cId="0" sldId="270"/>
                <pc2:cmMk id="{78C91F58-6128-4C47-8BF9-1B92274333E7}"/>
              </pc2:cmMkLst>
            </pc226:cmChg>
            <pc226:cmChg xmlns:pc226="http://schemas.microsoft.com/office/powerpoint/2022/06/main/command" chg="mod">
              <pc226:chgData name="Janson, Brian D" userId="17869c82-e820-4f0b-9ef4-6bb812314540" providerId="ADAL" clId="{DEA238ED-CA32-41C9-9A7A-694F623CA186}" dt="2023-09-25T17:04:02.347" v="34"/>
              <pc2:cmMkLst xmlns:pc2="http://schemas.microsoft.com/office/powerpoint/2019/9/main/command">
                <pc:docMk/>
                <pc:sldMk cId="0" sldId="270"/>
                <pc2:cmMk id="{C57430EE-FE6B-45C4-88D8-FA1DB83D6342}"/>
              </pc2:cmMkLst>
            </pc226:cmChg>
          </p:ext>
        </pc:extLst>
      </pc:sldChg>
      <pc:sldChg chg="delSp modSp mod">
        <pc:chgData name="Janson, Brian D" userId="17869c82-e820-4f0b-9ef4-6bb812314540" providerId="ADAL" clId="{DEA238ED-CA32-41C9-9A7A-694F623CA186}" dt="2023-09-25T17:06:59.722" v="53" actId="478"/>
        <pc:sldMkLst>
          <pc:docMk/>
          <pc:sldMk cId="0" sldId="271"/>
        </pc:sldMkLst>
        <pc:spChg chg="del mod">
          <ac:chgData name="Janson, Brian D" userId="17869c82-e820-4f0b-9ef4-6bb812314540" providerId="ADAL" clId="{DEA238ED-CA32-41C9-9A7A-694F623CA186}" dt="2023-09-25T17:06:59.722" v="53" actId="478"/>
          <ac:spMkLst>
            <pc:docMk/>
            <pc:sldMk cId="0" sldId="271"/>
            <ac:spMk id="6" creationId="{B14ACA9C-0068-533E-9977-0FE8F571C1EB}"/>
          </ac:spMkLst>
        </pc:spChg>
      </pc:sldChg>
      <pc:sldChg chg="delSp modSp mod">
        <pc:chgData name="Janson, Brian D" userId="17869c82-e820-4f0b-9ef4-6bb812314540" providerId="ADAL" clId="{DEA238ED-CA32-41C9-9A7A-694F623CA186}" dt="2023-09-25T17:06:38.913" v="49" actId="14100"/>
        <pc:sldMkLst>
          <pc:docMk/>
          <pc:sldMk cId="0" sldId="272"/>
        </pc:sldMkLst>
        <pc:spChg chg="mod">
          <ac:chgData name="Janson, Brian D" userId="17869c82-e820-4f0b-9ef4-6bb812314540" providerId="ADAL" clId="{DEA238ED-CA32-41C9-9A7A-694F623CA186}" dt="2023-09-25T17:06:38.913" v="49" actId="14100"/>
          <ac:spMkLst>
            <pc:docMk/>
            <pc:sldMk cId="0" sldId="272"/>
            <ac:spMk id="2" creationId="{12685326-A21B-4064-8F82-705D66FFEE53}"/>
          </ac:spMkLst>
        </pc:spChg>
        <pc:spChg chg="del mod">
          <ac:chgData name="Janson, Brian D" userId="17869c82-e820-4f0b-9ef4-6bb812314540" providerId="ADAL" clId="{DEA238ED-CA32-41C9-9A7A-694F623CA186}" dt="2023-09-25T17:06:30.848" v="46" actId="478"/>
          <ac:spMkLst>
            <pc:docMk/>
            <pc:sldMk cId="0" sldId="272"/>
            <ac:spMk id="9" creationId="{83EE7890-7136-8097-D2AC-1E1979651060}"/>
          </ac:spMkLst>
        </pc:spChg>
      </pc:sldChg>
      <pc:sldChg chg="delSp modSp mod modCm">
        <pc:chgData name="Janson, Brian D" userId="17869c82-e820-4f0b-9ef4-6bb812314540" providerId="ADAL" clId="{DEA238ED-CA32-41C9-9A7A-694F623CA186}" dt="2023-09-25T17:08:08.691" v="68" actId="1076"/>
        <pc:sldMkLst>
          <pc:docMk/>
          <pc:sldMk cId="0" sldId="273"/>
        </pc:sldMkLst>
        <pc:spChg chg="del mod">
          <ac:chgData name="Janson, Brian D" userId="17869c82-e820-4f0b-9ef4-6bb812314540" providerId="ADAL" clId="{DEA238ED-CA32-41C9-9A7A-694F623CA186}" dt="2023-09-25T17:06:50.845" v="51" actId="478"/>
          <ac:spMkLst>
            <pc:docMk/>
            <pc:sldMk cId="0" sldId="273"/>
            <ac:spMk id="5" creationId="{B4CFEEF3-5898-EFA5-BCFA-B86856B52F35}"/>
          </ac:spMkLst>
        </pc:spChg>
        <pc:spChg chg="mod">
          <ac:chgData name="Janson, Brian D" userId="17869c82-e820-4f0b-9ef4-6bb812314540" providerId="ADAL" clId="{DEA238ED-CA32-41C9-9A7A-694F623CA186}" dt="2023-09-25T17:07:45.707" v="63" actId="1076"/>
          <ac:spMkLst>
            <pc:docMk/>
            <pc:sldMk cId="0" sldId="273"/>
            <ac:spMk id="6" creationId="{2BFA5349-8B11-BF60-079E-0C01BDE6C829}"/>
          </ac:spMkLst>
        </pc:spChg>
        <pc:spChg chg="del mod">
          <ac:chgData name="Janson, Brian D" userId="17869c82-e820-4f0b-9ef4-6bb812314540" providerId="ADAL" clId="{DEA238ED-CA32-41C9-9A7A-694F623CA186}" dt="2023-09-25T17:07:21.169" v="56" actId="478"/>
          <ac:spMkLst>
            <pc:docMk/>
            <pc:sldMk cId="0" sldId="273"/>
            <ac:spMk id="385" creationId="{00000000-0000-0000-0000-000000000000}"/>
          </ac:spMkLst>
        </pc:spChg>
        <pc:spChg chg="mod">
          <ac:chgData name="Janson, Brian D" userId="17869c82-e820-4f0b-9ef4-6bb812314540" providerId="ADAL" clId="{DEA238ED-CA32-41C9-9A7A-694F623CA186}" dt="2023-09-25T17:08:08.691" v="68" actId="1076"/>
          <ac:spMkLst>
            <pc:docMk/>
            <pc:sldMk cId="0" sldId="273"/>
            <ac:spMk id="389"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DEA238ED-CA32-41C9-9A7A-694F623CA186}" dt="2023-09-25T17:07:12.324" v="54"/>
              <pc2:cmMkLst xmlns:pc2="http://schemas.microsoft.com/office/powerpoint/2019/9/main/command">
                <pc:docMk/>
                <pc:sldMk cId="0" sldId="273"/>
                <pc2:cmMk id="{4DCF5087-CC51-4D6A-A501-97338EFA01B0}"/>
              </pc2:cmMkLst>
            </pc226:cmChg>
          </p:ext>
        </pc:extLst>
      </pc:sldChg>
      <pc:sldChg chg="delSp modSp mod modCm">
        <pc:chgData name="Janson, Brian D" userId="17869c82-e820-4f0b-9ef4-6bb812314540" providerId="ADAL" clId="{DEA238ED-CA32-41C9-9A7A-694F623CA186}" dt="2023-09-25T17:09:28.679" v="82"/>
        <pc:sldMkLst>
          <pc:docMk/>
          <pc:sldMk cId="0" sldId="274"/>
        </pc:sldMkLst>
        <pc:spChg chg="mod">
          <ac:chgData name="Janson, Brian D" userId="17869c82-e820-4f0b-9ef4-6bb812314540" providerId="ADAL" clId="{DEA238ED-CA32-41C9-9A7A-694F623CA186}" dt="2023-09-25T17:08:54.332" v="80" actId="403"/>
          <ac:spMkLst>
            <pc:docMk/>
            <pc:sldMk cId="0" sldId="274"/>
            <ac:spMk id="398" creationId="{00000000-0000-0000-0000-000000000000}"/>
          </ac:spMkLst>
        </pc:spChg>
        <pc:spChg chg="del mod">
          <ac:chgData name="Janson, Brian D" userId="17869c82-e820-4f0b-9ef4-6bb812314540" providerId="ADAL" clId="{DEA238ED-CA32-41C9-9A7A-694F623CA186}" dt="2023-09-25T17:08:31.560" v="70" actId="478"/>
          <ac:spMkLst>
            <pc:docMk/>
            <pc:sldMk cId="0" sldId="274"/>
            <ac:spMk id="401" creationId="{00000000-0000-0000-0000-000000000000}"/>
          </ac:spMkLst>
        </pc:spChg>
        <pc:spChg chg="mod">
          <ac:chgData name="Janson, Brian D" userId="17869c82-e820-4f0b-9ef4-6bb812314540" providerId="ADAL" clId="{DEA238ED-CA32-41C9-9A7A-694F623CA186}" dt="2023-09-25T17:09:13.280" v="81" actId="207"/>
          <ac:spMkLst>
            <pc:docMk/>
            <pc:sldMk cId="0" sldId="274"/>
            <ac:spMk id="406"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DEA238ED-CA32-41C9-9A7A-694F623CA186}" dt="2023-09-25T17:09:28.679" v="82"/>
              <pc2:cmMkLst xmlns:pc2="http://schemas.microsoft.com/office/powerpoint/2019/9/main/command">
                <pc:docMk/>
                <pc:sldMk cId="0" sldId="274"/>
                <pc2:cmMk id="{0256F0B4-BDE7-4A03-992D-5D54364C5943}"/>
              </pc2:cmMkLst>
            </pc226:cmChg>
          </p:ext>
        </pc:extLst>
      </pc:sldChg>
      <pc:sldChg chg="delSp modSp mod modCm">
        <pc:chgData name="Janson, Brian D" userId="17869c82-e820-4f0b-9ef4-6bb812314540" providerId="ADAL" clId="{DEA238ED-CA32-41C9-9A7A-694F623CA186}" dt="2023-09-25T17:10:53.330" v="105"/>
        <pc:sldMkLst>
          <pc:docMk/>
          <pc:sldMk cId="0" sldId="275"/>
        </pc:sldMkLst>
        <pc:spChg chg="mod">
          <ac:chgData name="Janson, Brian D" userId="17869c82-e820-4f0b-9ef4-6bb812314540" providerId="ADAL" clId="{DEA238ED-CA32-41C9-9A7A-694F623CA186}" dt="2023-09-25T17:10:36.353" v="102" actId="1076"/>
          <ac:spMkLst>
            <pc:docMk/>
            <pc:sldMk cId="0" sldId="275"/>
            <ac:spMk id="2" creationId="{21D597E5-6A34-4F7F-BF5E-CA71086DDC53}"/>
          </ac:spMkLst>
        </pc:spChg>
        <pc:spChg chg="mod">
          <ac:chgData name="Janson, Brian D" userId="17869c82-e820-4f0b-9ef4-6bb812314540" providerId="ADAL" clId="{DEA238ED-CA32-41C9-9A7A-694F623CA186}" dt="2023-09-25T17:10:43.203" v="104" actId="403"/>
          <ac:spMkLst>
            <pc:docMk/>
            <pc:sldMk cId="0" sldId="275"/>
            <ac:spMk id="3" creationId="{BBC82E2E-1D6E-3BAF-A1EC-82DEEBA9DA18}"/>
          </ac:spMkLst>
        </pc:spChg>
        <pc:spChg chg="del mod">
          <ac:chgData name="Janson, Brian D" userId="17869c82-e820-4f0b-9ef4-6bb812314540" providerId="ADAL" clId="{DEA238ED-CA32-41C9-9A7A-694F623CA186}" dt="2023-09-25T17:09:46.550" v="85" actId="478"/>
          <ac:spMkLst>
            <pc:docMk/>
            <pc:sldMk cId="0" sldId="275"/>
            <ac:spMk id="5" creationId="{5BB85A70-1FC7-2645-1D93-73546E93E424}"/>
          </ac:spMkLst>
        </pc:spChg>
        <pc:spChg chg="del mod">
          <ac:chgData name="Janson, Brian D" userId="17869c82-e820-4f0b-9ef4-6bb812314540" providerId="ADAL" clId="{DEA238ED-CA32-41C9-9A7A-694F623CA186}" dt="2023-09-25T17:10:08.078" v="90" actId="478"/>
          <ac:spMkLst>
            <pc:docMk/>
            <pc:sldMk cId="0" sldId="275"/>
            <ac:spMk id="413" creationId="{00000000-0000-0000-0000-000000000000}"/>
          </ac:spMkLst>
        </pc:spChg>
        <pc:spChg chg="mod">
          <ac:chgData name="Janson, Brian D" userId="17869c82-e820-4f0b-9ef4-6bb812314540" providerId="ADAL" clId="{DEA238ED-CA32-41C9-9A7A-694F623CA186}" dt="2023-09-25T17:10:40.033" v="103" actId="1076"/>
          <ac:spMkLst>
            <pc:docMk/>
            <pc:sldMk cId="0" sldId="275"/>
            <ac:spMk id="417"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DEA238ED-CA32-41C9-9A7A-694F623CA186}" dt="2023-09-25T17:10:53.330" v="105"/>
              <pc2:cmMkLst xmlns:pc2="http://schemas.microsoft.com/office/powerpoint/2019/9/main/command">
                <pc:docMk/>
                <pc:sldMk cId="0" sldId="275"/>
                <pc2:cmMk id="{0AA3AECF-3FF1-4BE6-B612-2D498FEC6E6B}"/>
              </pc2:cmMkLst>
            </pc226:cmChg>
          </p:ext>
        </pc:extLst>
      </pc:sldChg>
      <pc:sldChg chg="delSp modSp mod modCm">
        <pc:chgData name="Janson, Brian D" userId="17869c82-e820-4f0b-9ef4-6bb812314540" providerId="ADAL" clId="{DEA238ED-CA32-41C9-9A7A-694F623CA186}" dt="2023-09-25T17:16:22.163" v="158" actId="1076"/>
        <pc:sldMkLst>
          <pc:docMk/>
          <pc:sldMk cId="0" sldId="276"/>
        </pc:sldMkLst>
        <pc:spChg chg="mod">
          <ac:chgData name="Janson, Brian D" userId="17869c82-e820-4f0b-9ef4-6bb812314540" providerId="ADAL" clId="{DEA238ED-CA32-41C9-9A7A-694F623CA186}" dt="2023-09-25T17:16:22.163" v="158" actId="1076"/>
          <ac:spMkLst>
            <pc:docMk/>
            <pc:sldMk cId="0" sldId="276"/>
            <ac:spMk id="2" creationId="{417AC679-5EB3-4505-A7E1-DE0720814417}"/>
          </ac:spMkLst>
        </pc:spChg>
        <pc:spChg chg="mod">
          <ac:chgData name="Janson, Brian D" userId="17869c82-e820-4f0b-9ef4-6bb812314540" providerId="ADAL" clId="{DEA238ED-CA32-41C9-9A7A-694F623CA186}" dt="2023-09-25T17:11:49.311" v="119" actId="1076"/>
          <ac:spMkLst>
            <pc:docMk/>
            <pc:sldMk cId="0" sldId="276"/>
            <ac:spMk id="3" creationId="{0254D4C3-5511-F07E-2E9E-B87C2F3C9162}"/>
          </ac:spMkLst>
        </pc:spChg>
        <pc:spChg chg="del mod">
          <ac:chgData name="Janson, Brian D" userId="17869c82-e820-4f0b-9ef4-6bb812314540" providerId="ADAL" clId="{DEA238ED-CA32-41C9-9A7A-694F623CA186}" dt="2023-09-25T17:11:00.479" v="107" actId="478"/>
          <ac:spMkLst>
            <pc:docMk/>
            <pc:sldMk cId="0" sldId="276"/>
            <ac:spMk id="6" creationId="{EEC3CC95-795E-D0C4-F0FF-4E84D34C51E6}"/>
          </ac:spMkLst>
        </pc:spChg>
        <pc:spChg chg="mod">
          <ac:chgData name="Janson, Brian D" userId="17869c82-e820-4f0b-9ef4-6bb812314540" providerId="ADAL" clId="{DEA238ED-CA32-41C9-9A7A-694F623CA186}" dt="2023-09-25T17:11:38.128" v="116" actId="1076"/>
          <ac:spMkLst>
            <pc:docMk/>
            <pc:sldMk cId="0" sldId="276"/>
            <ac:spMk id="427"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DEA238ED-CA32-41C9-9A7A-694F623CA186}" dt="2023-09-25T17:11:54.418" v="120"/>
              <pc2:cmMkLst xmlns:pc2="http://schemas.microsoft.com/office/powerpoint/2019/9/main/command">
                <pc:docMk/>
                <pc:sldMk cId="0" sldId="276"/>
                <pc2:cmMk id="{E5246E0E-75F2-4519-BE62-31D3C583DC4A}"/>
              </pc2:cmMkLst>
            </pc226:cmChg>
          </p:ext>
        </pc:extLst>
      </pc:sldChg>
      <pc:sldChg chg="delSp modSp mod modCm">
        <pc:chgData name="Janson, Brian D" userId="17869c82-e820-4f0b-9ef4-6bb812314540" providerId="ADAL" clId="{DEA238ED-CA32-41C9-9A7A-694F623CA186}" dt="2023-09-25T17:16:30.193" v="160" actId="1076"/>
        <pc:sldMkLst>
          <pc:docMk/>
          <pc:sldMk cId="0" sldId="277"/>
        </pc:sldMkLst>
        <pc:spChg chg="mod">
          <ac:chgData name="Janson, Brian D" userId="17869c82-e820-4f0b-9ef4-6bb812314540" providerId="ADAL" clId="{DEA238ED-CA32-41C9-9A7A-694F623CA186}" dt="2023-09-25T17:16:30.193" v="160" actId="1076"/>
          <ac:spMkLst>
            <pc:docMk/>
            <pc:sldMk cId="0" sldId="277"/>
            <ac:spMk id="2" creationId="{36504ADA-764D-4AF7-AC7C-CA70A5A9D5C2}"/>
          </ac:spMkLst>
        </pc:spChg>
        <pc:spChg chg="mod">
          <ac:chgData name="Janson, Brian D" userId="17869c82-e820-4f0b-9ef4-6bb812314540" providerId="ADAL" clId="{DEA238ED-CA32-41C9-9A7A-694F623CA186}" dt="2023-09-25T17:12:43.410" v="134" actId="122"/>
          <ac:spMkLst>
            <pc:docMk/>
            <pc:sldMk cId="0" sldId="277"/>
            <ac:spMk id="3" creationId="{41C91A4F-912E-65E5-A71A-514A2293FB6C}"/>
          </ac:spMkLst>
        </pc:spChg>
        <pc:spChg chg="del mod">
          <ac:chgData name="Janson, Brian D" userId="17869c82-e820-4f0b-9ef4-6bb812314540" providerId="ADAL" clId="{DEA238ED-CA32-41C9-9A7A-694F623CA186}" dt="2023-09-25T17:12:12.475" v="123" actId="478"/>
          <ac:spMkLst>
            <pc:docMk/>
            <pc:sldMk cId="0" sldId="277"/>
            <ac:spMk id="6" creationId="{2FEAC2AF-BFC0-5AFA-64FC-52B45AD3980A}"/>
          </ac:spMkLst>
        </pc:spChg>
        <pc:spChg chg="mod">
          <ac:chgData name="Janson, Brian D" userId="17869c82-e820-4f0b-9ef4-6bb812314540" providerId="ADAL" clId="{DEA238ED-CA32-41C9-9A7A-694F623CA186}" dt="2023-09-25T17:12:34.402" v="130" actId="403"/>
          <ac:spMkLst>
            <pc:docMk/>
            <pc:sldMk cId="0" sldId="277"/>
            <ac:spMk id="438"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DEA238ED-CA32-41C9-9A7A-694F623CA186}" dt="2023-09-25T17:12:55.384" v="136"/>
              <pc2:cmMkLst xmlns:pc2="http://schemas.microsoft.com/office/powerpoint/2019/9/main/command">
                <pc:docMk/>
                <pc:sldMk cId="0" sldId="277"/>
                <pc2:cmMk id="{92DDA45C-9415-49D0-934B-FF557F05B548}"/>
              </pc2:cmMkLst>
            </pc226:cmChg>
          </p:ext>
        </pc:extLst>
      </pc:sldChg>
      <pc:sldChg chg="modCm">
        <pc:chgData name="Janson, Brian D" userId="17869c82-e820-4f0b-9ef4-6bb812314540" providerId="ADAL" clId="{DEA238ED-CA32-41C9-9A7A-694F623CA186}" dt="2023-09-25T17:13:31.482" v="137"/>
        <pc:sldMkLst>
          <pc:docMk/>
          <pc:sldMk cId="0" sldId="278"/>
        </pc:sldMkLst>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DEA238ED-CA32-41C9-9A7A-694F623CA186}" dt="2023-09-25T17:13:31.482" v="137"/>
              <pc2:cmMkLst xmlns:pc2="http://schemas.microsoft.com/office/powerpoint/2019/9/main/command">
                <pc:docMk/>
                <pc:sldMk cId="0" sldId="278"/>
                <pc2:cmMk id="{14B52154-4034-49E0-ACA1-28855223D7E5}"/>
              </pc2:cmMkLst>
            </pc226:cmChg>
          </p:ext>
        </pc:extLst>
      </pc:sldChg>
      <pc:sldChg chg="delSp modSp mod modCm">
        <pc:chgData name="Janson, Brian D" userId="17869c82-e820-4f0b-9ef4-6bb812314540" providerId="ADAL" clId="{DEA238ED-CA32-41C9-9A7A-694F623CA186}" dt="2023-09-25T17:14:12.263" v="145"/>
        <pc:sldMkLst>
          <pc:docMk/>
          <pc:sldMk cId="0" sldId="279"/>
        </pc:sldMkLst>
        <pc:spChg chg="del mod">
          <ac:chgData name="Janson, Brian D" userId="17869c82-e820-4f0b-9ef4-6bb812314540" providerId="ADAL" clId="{DEA238ED-CA32-41C9-9A7A-694F623CA186}" dt="2023-09-25T17:13:45.512" v="139" actId="478"/>
          <ac:spMkLst>
            <pc:docMk/>
            <pc:sldMk cId="0" sldId="279"/>
            <ac:spMk id="3" creationId="{A4EC532B-3936-C7F8-D420-A8E070BF6E48}"/>
          </ac:spMkLst>
        </pc:spChg>
        <pc:spChg chg="mod">
          <ac:chgData name="Janson, Brian D" userId="17869c82-e820-4f0b-9ef4-6bb812314540" providerId="ADAL" clId="{DEA238ED-CA32-41C9-9A7A-694F623CA186}" dt="2023-09-25T17:14:03.067" v="143" actId="255"/>
          <ac:spMkLst>
            <pc:docMk/>
            <pc:sldMk cId="0" sldId="279"/>
            <ac:spMk id="12" creationId="{2F713747-83C4-5542-CC3E-85D8D05354B2}"/>
          </ac:spMkLst>
        </pc:spChg>
        <pc:spChg chg="mod">
          <ac:chgData name="Janson, Brian D" userId="17869c82-e820-4f0b-9ef4-6bb812314540" providerId="ADAL" clId="{DEA238ED-CA32-41C9-9A7A-694F623CA186}" dt="2023-09-25T17:14:06.243" v="144" actId="403"/>
          <ac:spMkLst>
            <pc:docMk/>
            <pc:sldMk cId="0" sldId="279"/>
            <ac:spMk id="474"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DEA238ED-CA32-41C9-9A7A-694F623CA186}" dt="2023-09-25T17:14:12.263" v="145"/>
              <pc2:cmMkLst xmlns:pc2="http://schemas.microsoft.com/office/powerpoint/2019/9/main/command">
                <pc:docMk/>
                <pc:sldMk cId="0" sldId="279"/>
                <pc2:cmMk id="{C9F40C29-DB7D-4DDC-88BE-28520077A1C7}"/>
              </pc2:cmMkLst>
            </pc226:cmChg>
          </p:ext>
        </pc:extLst>
      </pc:sldChg>
      <pc:sldChg chg="delSp modSp mod modCm">
        <pc:chgData name="Janson, Brian D" userId="17869c82-e820-4f0b-9ef4-6bb812314540" providerId="ADAL" clId="{DEA238ED-CA32-41C9-9A7A-694F623CA186}" dt="2023-09-25T17:17:35.804" v="162"/>
        <pc:sldMkLst>
          <pc:docMk/>
          <pc:sldMk cId="0" sldId="280"/>
        </pc:sldMkLst>
        <pc:spChg chg="mod">
          <ac:chgData name="Janson, Brian D" userId="17869c82-e820-4f0b-9ef4-6bb812314540" providerId="ADAL" clId="{DEA238ED-CA32-41C9-9A7A-694F623CA186}" dt="2023-09-25T17:16:08.499" v="156" actId="1076"/>
          <ac:spMkLst>
            <pc:docMk/>
            <pc:sldMk cId="0" sldId="280"/>
            <ac:spMk id="2" creationId="{7DFBFE2F-63C2-400D-8CA8-5A852F672C33}"/>
          </ac:spMkLst>
        </pc:spChg>
        <pc:spChg chg="del mod">
          <ac:chgData name="Janson, Brian D" userId="17869c82-e820-4f0b-9ef4-6bb812314540" providerId="ADAL" clId="{DEA238ED-CA32-41C9-9A7A-694F623CA186}" dt="2023-09-25T17:15:27.033" v="147" actId="478"/>
          <ac:spMkLst>
            <pc:docMk/>
            <pc:sldMk cId="0" sldId="280"/>
            <ac:spMk id="482" creationId="{00000000-0000-0000-0000-000000000000}"/>
          </ac:spMkLst>
        </pc:spChg>
        <pc:spChg chg="mod">
          <ac:chgData name="Janson, Brian D" userId="17869c82-e820-4f0b-9ef4-6bb812314540" providerId="ADAL" clId="{DEA238ED-CA32-41C9-9A7A-694F623CA186}" dt="2023-09-25T17:16:04.475" v="155" actId="1076"/>
          <ac:spMkLst>
            <pc:docMk/>
            <pc:sldMk cId="0" sldId="280"/>
            <ac:spMk id="490"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DEA238ED-CA32-41C9-9A7A-694F623CA186}" dt="2023-09-25T17:17:35.804" v="162"/>
              <pc2:cmMkLst xmlns:pc2="http://schemas.microsoft.com/office/powerpoint/2019/9/main/command">
                <pc:docMk/>
                <pc:sldMk cId="0" sldId="280"/>
                <pc2:cmMk id="{E8EF540A-B454-48E3-9F8A-FADE197729BA}"/>
              </pc2:cmMkLst>
            </pc226:cmChg>
            <pc226:cmChg xmlns:pc226="http://schemas.microsoft.com/office/powerpoint/2022/06/main/command" chg="mod">
              <pc226:chgData name="Janson, Brian D" userId="17869c82-e820-4f0b-9ef4-6bb812314540" providerId="ADAL" clId="{DEA238ED-CA32-41C9-9A7A-694F623CA186}" dt="2023-09-25T17:17:08.620" v="161"/>
              <pc2:cmMkLst xmlns:pc2="http://schemas.microsoft.com/office/powerpoint/2019/9/main/command">
                <pc:docMk/>
                <pc:sldMk cId="0" sldId="280"/>
                <pc2:cmMk id="{0ABDE62C-8007-4106-A00D-00714D1D4E3D}"/>
              </pc2:cmMkLst>
            </pc226:cmChg>
          </p:ext>
        </pc:extLst>
      </pc:sldChg>
      <pc:sldChg chg="delSp modSp mod modCm">
        <pc:chgData name="Janson, Brian D" userId="17869c82-e820-4f0b-9ef4-6bb812314540" providerId="ADAL" clId="{DEA238ED-CA32-41C9-9A7A-694F623CA186}" dt="2023-09-25T17:18:58.827" v="183"/>
        <pc:sldMkLst>
          <pc:docMk/>
          <pc:sldMk cId="0" sldId="281"/>
        </pc:sldMkLst>
        <pc:spChg chg="mod">
          <ac:chgData name="Janson, Brian D" userId="17869c82-e820-4f0b-9ef4-6bb812314540" providerId="ADAL" clId="{DEA238ED-CA32-41C9-9A7A-694F623CA186}" dt="2023-09-25T17:18:29.760" v="178" actId="1076"/>
          <ac:spMkLst>
            <pc:docMk/>
            <pc:sldMk cId="0" sldId="281"/>
            <ac:spMk id="2" creationId="{82303652-FCEE-40C0-9F7C-D98192134405}"/>
          </ac:spMkLst>
        </pc:spChg>
        <pc:spChg chg="mod">
          <ac:chgData name="Janson, Brian D" userId="17869c82-e820-4f0b-9ef4-6bb812314540" providerId="ADAL" clId="{DEA238ED-CA32-41C9-9A7A-694F623CA186}" dt="2023-09-25T17:18:38.609" v="181" actId="403"/>
          <ac:spMkLst>
            <pc:docMk/>
            <pc:sldMk cId="0" sldId="281"/>
            <ac:spMk id="5" creationId="{1F8FA51D-9435-CCD0-4B6A-3F4009364062}"/>
          </ac:spMkLst>
        </pc:spChg>
        <pc:spChg chg="del mod">
          <ac:chgData name="Janson, Brian D" userId="17869c82-e820-4f0b-9ef4-6bb812314540" providerId="ADAL" clId="{DEA238ED-CA32-41C9-9A7A-694F623CA186}" dt="2023-09-25T17:17:42.648" v="165" actId="478"/>
          <ac:spMkLst>
            <pc:docMk/>
            <pc:sldMk cId="0" sldId="281"/>
            <ac:spMk id="6" creationId="{D7BD4A98-D149-A646-D811-3FA2576FFC1B}"/>
          </ac:spMkLst>
        </pc:spChg>
        <pc:spChg chg="mod">
          <ac:chgData name="Janson, Brian D" userId="17869c82-e820-4f0b-9ef4-6bb812314540" providerId="ADAL" clId="{DEA238ED-CA32-41C9-9A7A-694F623CA186}" dt="2023-09-25T17:18:21.905" v="176" actId="14100"/>
          <ac:spMkLst>
            <pc:docMk/>
            <pc:sldMk cId="0" sldId="281"/>
            <ac:spMk id="513"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DEA238ED-CA32-41C9-9A7A-694F623CA186}" dt="2023-09-25T17:18:55.259" v="182"/>
              <pc2:cmMkLst xmlns:pc2="http://schemas.microsoft.com/office/powerpoint/2019/9/main/command">
                <pc:docMk/>
                <pc:sldMk cId="0" sldId="281"/>
                <pc2:cmMk id="{5DB99C6E-CFAE-45AB-A4D6-506886BEB3B2}"/>
              </pc2:cmMkLst>
            </pc226:cmChg>
            <pc226:cmChg xmlns:pc226="http://schemas.microsoft.com/office/powerpoint/2022/06/main/command" chg="mod">
              <pc226:chgData name="Janson, Brian D" userId="17869c82-e820-4f0b-9ef4-6bb812314540" providerId="ADAL" clId="{DEA238ED-CA32-41C9-9A7A-694F623CA186}" dt="2023-09-25T17:18:58.827" v="183"/>
              <pc2:cmMkLst xmlns:pc2="http://schemas.microsoft.com/office/powerpoint/2019/9/main/command">
                <pc:docMk/>
                <pc:sldMk cId="0" sldId="281"/>
                <pc2:cmMk id="{655067C6-CB29-42F0-BE2B-3EAD16EE5E9A}"/>
              </pc2:cmMkLst>
            </pc226:cmChg>
          </p:ext>
        </pc:extLst>
      </pc:sldChg>
      <pc:sldChg chg="delSp modSp mod modCm">
        <pc:chgData name="Janson, Brian D" userId="17869c82-e820-4f0b-9ef4-6bb812314540" providerId="ADAL" clId="{DEA238ED-CA32-41C9-9A7A-694F623CA186}" dt="2023-09-25T17:22:15.098" v="203" actId="207"/>
        <pc:sldMkLst>
          <pc:docMk/>
          <pc:sldMk cId="0" sldId="282"/>
        </pc:sldMkLst>
        <pc:spChg chg="mod">
          <ac:chgData name="Janson, Brian D" userId="17869c82-e820-4f0b-9ef4-6bb812314540" providerId="ADAL" clId="{DEA238ED-CA32-41C9-9A7A-694F623CA186}" dt="2023-09-25T17:22:15.098" v="203" actId="207"/>
          <ac:spMkLst>
            <pc:docMk/>
            <pc:sldMk cId="0" sldId="282"/>
            <ac:spMk id="5" creationId="{8E192027-8F85-9640-7289-24145942CDAF}"/>
          </ac:spMkLst>
        </pc:spChg>
        <pc:spChg chg="mod">
          <ac:chgData name="Janson, Brian D" userId="17869c82-e820-4f0b-9ef4-6bb812314540" providerId="ADAL" clId="{DEA238ED-CA32-41C9-9A7A-694F623CA186}" dt="2023-09-25T17:20:00.101" v="192" actId="1076"/>
          <ac:spMkLst>
            <pc:docMk/>
            <pc:sldMk cId="0" sldId="282"/>
            <ac:spMk id="523" creationId="{00000000-0000-0000-0000-000000000000}"/>
          </ac:spMkLst>
        </pc:spChg>
        <pc:spChg chg="mod">
          <ac:chgData name="Janson, Brian D" userId="17869c82-e820-4f0b-9ef4-6bb812314540" providerId="ADAL" clId="{DEA238ED-CA32-41C9-9A7A-694F623CA186}" dt="2023-09-25T17:20:06.373" v="194" actId="1076"/>
          <ac:spMkLst>
            <pc:docMk/>
            <pc:sldMk cId="0" sldId="282"/>
            <ac:spMk id="525" creationId="{00000000-0000-0000-0000-000000000000}"/>
          </ac:spMkLst>
        </pc:spChg>
        <pc:spChg chg="del mod">
          <ac:chgData name="Janson, Brian D" userId="17869c82-e820-4f0b-9ef4-6bb812314540" providerId="ADAL" clId="{DEA238ED-CA32-41C9-9A7A-694F623CA186}" dt="2023-09-25T17:19:20.803" v="185" actId="478"/>
          <ac:spMkLst>
            <pc:docMk/>
            <pc:sldMk cId="0" sldId="282"/>
            <ac:spMk id="528"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DEA238ED-CA32-41C9-9A7A-694F623CA186}" dt="2023-09-25T17:20:39.247" v="200"/>
              <pc2:cmMkLst xmlns:pc2="http://schemas.microsoft.com/office/powerpoint/2019/9/main/command">
                <pc:docMk/>
                <pc:sldMk cId="0" sldId="282"/>
                <pc2:cmMk id="{D36B1111-9F25-4C3F-95E5-54A67CF75A9F}"/>
              </pc2:cmMkLst>
            </pc226:cmChg>
          </p:ext>
        </pc:extLst>
      </pc:sldChg>
      <pc:sldChg chg="delSp modSp mod">
        <pc:chgData name="Janson, Brian D" userId="17869c82-e820-4f0b-9ef4-6bb812314540" providerId="ADAL" clId="{DEA238ED-CA32-41C9-9A7A-694F623CA186}" dt="2023-09-25T17:22:57.940" v="210" actId="1076"/>
        <pc:sldMkLst>
          <pc:docMk/>
          <pc:sldMk cId="0" sldId="283"/>
        </pc:sldMkLst>
        <pc:spChg chg="mod">
          <ac:chgData name="Janson, Brian D" userId="17869c82-e820-4f0b-9ef4-6bb812314540" providerId="ADAL" clId="{DEA238ED-CA32-41C9-9A7A-694F623CA186}" dt="2023-09-25T17:22:57.940" v="210" actId="1076"/>
          <ac:spMkLst>
            <pc:docMk/>
            <pc:sldMk cId="0" sldId="283"/>
            <ac:spMk id="3" creationId="{36C855C5-DA94-CF53-FAFE-F2354FF948C1}"/>
          </ac:spMkLst>
        </pc:spChg>
        <pc:spChg chg="del mod">
          <ac:chgData name="Janson, Brian D" userId="17869c82-e820-4f0b-9ef4-6bb812314540" providerId="ADAL" clId="{DEA238ED-CA32-41C9-9A7A-694F623CA186}" dt="2023-09-25T17:20:29.504" v="199" actId="478"/>
          <ac:spMkLst>
            <pc:docMk/>
            <pc:sldMk cId="0" sldId="283"/>
            <ac:spMk id="6" creationId="{865FEACD-9F4E-C9BE-EA40-24F46E66E574}"/>
          </ac:spMkLst>
        </pc:spChg>
        <pc:spChg chg="mod">
          <ac:chgData name="Janson, Brian D" userId="17869c82-e820-4f0b-9ef4-6bb812314540" providerId="ADAL" clId="{DEA238ED-CA32-41C9-9A7A-694F623CA186}" dt="2023-09-25T17:22:37.528" v="207" actId="403"/>
          <ac:spMkLst>
            <pc:docMk/>
            <pc:sldMk cId="0" sldId="283"/>
            <ac:spMk id="537" creationId="{00000000-0000-0000-0000-000000000000}"/>
          </ac:spMkLst>
        </pc:spChg>
      </pc:sldChg>
      <pc:sldChg chg="modSp mod modCm">
        <pc:chgData name="Janson, Brian D" userId="17869c82-e820-4f0b-9ef4-6bb812314540" providerId="ADAL" clId="{DEA238ED-CA32-41C9-9A7A-694F623CA186}" dt="2023-09-25T17:24:34.506" v="212"/>
        <pc:sldMkLst>
          <pc:docMk/>
          <pc:sldMk cId="0" sldId="284"/>
        </pc:sldMkLst>
        <pc:spChg chg="mod">
          <ac:chgData name="Janson, Brian D" userId="17869c82-e820-4f0b-9ef4-6bb812314540" providerId="ADAL" clId="{DEA238ED-CA32-41C9-9A7A-694F623CA186}" dt="2023-09-25T17:24:10.536" v="211" actId="1076"/>
          <ac:spMkLst>
            <pc:docMk/>
            <pc:sldMk cId="0" sldId="284"/>
            <ac:spMk id="546"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DEA238ED-CA32-41C9-9A7A-694F623CA186}" dt="2023-09-25T17:24:34.506" v="212"/>
              <pc2:cmMkLst xmlns:pc2="http://schemas.microsoft.com/office/powerpoint/2019/9/main/command">
                <pc:docMk/>
                <pc:sldMk cId="0" sldId="284"/>
                <pc2:cmMk id="{EEAA4652-1EE4-4ADB-B45A-30DD43402516}"/>
              </pc2:cmMkLst>
            </pc226:cmChg>
          </p:ext>
        </pc:extLst>
      </pc:sldChg>
      <pc:sldChg chg="delSp modSp mod modCm">
        <pc:chgData name="Janson, Brian D" userId="17869c82-e820-4f0b-9ef4-6bb812314540" providerId="ADAL" clId="{DEA238ED-CA32-41C9-9A7A-694F623CA186}" dt="2023-09-25T17:25:54.681" v="228"/>
        <pc:sldMkLst>
          <pc:docMk/>
          <pc:sldMk cId="0" sldId="285"/>
        </pc:sldMkLst>
        <pc:spChg chg="mod">
          <ac:chgData name="Janson, Brian D" userId="17869c82-e820-4f0b-9ef4-6bb812314540" providerId="ADAL" clId="{DEA238ED-CA32-41C9-9A7A-694F623CA186}" dt="2023-09-25T17:25:42.983" v="227" actId="1076"/>
          <ac:spMkLst>
            <pc:docMk/>
            <pc:sldMk cId="0" sldId="285"/>
            <ac:spMk id="3" creationId="{49C3820A-377B-FFA4-3B30-0927D45427F7}"/>
          </ac:spMkLst>
        </pc:spChg>
        <pc:spChg chg="del mod">
          <ac:chgData name="Janson, Brian D" userId="17869c82-e820-4f0b-9ef4-6bb812314540" providerId="ADAL" clId="{DEA238ED-CA32-41C9-9A7A-694F623CA186}" dt="2023-09-25T17:24:45.870" v="214" actId="478"/>
          <ac:spMkLst>
            <pc:docMk/>
            <pc:sldMk cId="0" sldId="285"/>
            <ac:spMk id="4" creationId="{E7952407-CE30-2DC3-8E81-FED88B711ABD}"/>
          </ac:spMkLst>
        </pc:spChg>
        <pc:spChg chg="del mod">
          <ac:chgData name="Janson, Brian D" userId="17869c82-e820-4f0b-9ef4-6bb812314540" providerId="ADAL" clId="{DEA238ED-CA32-41C9-9A7A-694F623CA186}" dt="2023-09-25T17:25:14.977" v="219" actId="478"/>
          <ac:spMkLst>
            <pc:docMk/>
            <pc:sldMk cId="0" sldId="285"/>
            <ac:spMk id="563" creationId="{00000000-0000-0000-0000-000000000000}"/>
          </ac:spMkLst>
        </pc:spChg>
        <pc:spChg chg="mod">
          <ac:chgData name="Janson, Brian D" userId="17869c82-e820-4f0b-9ef4-6bb812314540" providerId="ADAL" clId="{DEA238ED-CA32-41C9-9A7A-694F623CA186}" dt="2023-09-25T17:25:34.795" v="226" actId="255"/>
          <ac:spMkLst>
            <pc:docMk/>
            <pc:sldMk cId="0" sldId="285"/>
            <ac:spMk id="568"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DEA238ED-CA32-41C9-9A7A-694F623CA186}" dt="2023-09-25T17:25:54.681" v="228"/>
              <pc2:cmMkLst xmlns:pc2="http://schemas.microsoft.com/office/powerpoint/2019/9/main/command">
                <pc:docMk/>
                <pc:sldMk cId="0" sldId="285"/>
                <pc2:cmMk id="{448915DD-746A-4968-8F94-FE17E1372300}"/>
              </pc2:cmMkLst>
            </pc226:cmChg>
          </p:ext>
        </pc:extLst>
      </pc:sldChg>
      <pc:sldChg chg="delSp modSp mod modCm">
        <pc:chgData name="Janson, Brian D" userId="17869c82-e820-4f0b-9ef4-6bb812314540" providerId="ADAL" clId="{DEA238ED-CA32-41C9-9A7A-694F623CA186}" dt="2023-09-25T17:28:44.285" v="240"/>
        <pc:sldMkLst>
          <pc:docMk/>
          <pc:sldMk cId="0" sldId="286"/>
        </pc:sldMkLst>
        <pc:spChg chg="mod">
          <ac:chgData name="Janson, Brian D" userId="17869c82-e820-4f0b-9ef4-6bb812314540" providerId="ADAL" clId="{DEA238ED-CA32-41C9-9A7A-694F623CA186}" dt="2023-09-25T17:28:34.333" v="238" actId="1076"/>
          <ac:spMkLst>
            <pc:docMk/>
            <pc:sldMk cId="0" sldId="286"/>
            <ac:spMk id="2" creationId="{6B7C33FD-DAD1-4FE6-9ED2-C7800BA636AF}"/>
          </ac:spMkLst>
        </pc:spChg>
        <pc:spChg chg="mod">
          <ac:chgData name="Janson, Brian D" userId="17869c82-e820-4f0b-9ef4-6bb812314540" providerId="ADAL" clId="{DEA238ED-CA32-41C9-9A7A-694F623CA186}" dt="2023-09-25T17:28:42.620" v="239" actId="1076"/>
          <ac:spMkLst>
            <pc:docMk/>
            <pc:sldMk cId="0" sldId="286"/>
            <ac:spMk id="3" creationId="{4E967C90-5351-EE39-E2DB-4DA428A29DBD}"/>
          </ac:spMkLst>
        </pc:spChg>
        <pc:spChg chg="del mod">
          <ac:chgData name="Janson, Brian D" userId="17869c82-e820-4f0b-9ef4-6bb812314540" providerId="ADAL" clId="{DEA238ED-CA32-41C9-9A7A-694F623CA186}" dt="2023-09-25T17:28:06.545" v="230" actId="478"/>
          <ac:spMkLst>
            <pc:docMk/>
            <pc:sldMk cId="0" sldId="286"/>
            <ac:spMk id="6" creationId="{D5D1223B-66AB-9F86-5C33-08C16ECBE6A4}"/>
          </ac:spMkLst>
        </pc:spChg>
        <pc:spChg chg="mod">
          <ac:chgData name="Janson, Brian D" userId="17869c82-e820-4f0b-9ef4-6bb812314540" providerId="ADAL" clId="{DEA238ED-CA32-41C9-9A7A-694F623CA186}" dt="2023-09-25T17:28:31.117" v="237" actId="1076"/>
          <ac:spMkLst>
            <pc:docMk/>
            <pc:sldMk cId="0" sldId="286"/>
            <ac:spMk id="581"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DEA238ED-CA32-41C9-9A7A-694F623CA186}" dt="2023-09-25T17:28:44.285" v="240"/>
              <pc2:cmMkLst xmlns:pc2="http://schemas.microsoft.com/office/powerpoint/2019/9/main/command">
                <pc:docMk/>
                <pc:sldMk cId="0" sldId="286"/>
                <pc2:cmMk id="{1B6841B7-F8A1-4157-9CC6-245883A25108}"/>
              </pc2:cmMkLst>
            </pc226:cmChg>
          </p:ext>
        </pc:extLst>
      </pc:sldChg>
      <pc:sldChg chg="delSp modSp mod">
        <pc:chgData name="Janson, Brian D" userId="17869c82-e820-4f0b-9ef4-6bb812314540" providerId="ADAL" clId="{DEA238ED-CA32-41C9-9A7A-694F623CA186}" dt="2023-09-25T17:29:32.323" v="255" actId="1076"/>
        <pc:sldMkLst>
          <pc:docMk/>
          <pc:sldMk cId="0" sldId="287"/>
        </pc:sldMkLst>
        <pc:spChg chg="mod">
          <ac:chgData name="Janson, Brian D" userId="17869c82-e820-4f0b-9ef4-6bb812314540" providerId="ADAL" clId="{DEA238ED-CA32-41C9-9A7A-694F623CA186}" dt="2023-09-25T17:29:32.323" v="255" actId="1076"/>
          <ac:spMkLst>
            <pc:docMk/>
            <pc:sldMk cId="0" sldId="287"/>
            <ac:spMk id="2" creationId="{8ABC33F1-59B7-44B8-BF64-8452EE8E9AA5}"/>
          </ac:spMkLst>
        </pc:spChg>
        <pc:spChg chg="mod">
          <ac:chgData name="Janson, Brian D" userId="17869c82-e820-4f0b-9ef4-6bb812314540" providerId="ADAL" clId="{DEA238ED-CA32-41C9-9A7A-694F623CA186}" dt="2023-09-25T17:29:03.803" v="246" actId="1076"/>
          <ac:spMkLst>
            <pc:docMk/>
            <pc:sldMk cId="0" sldId="287"/>
            <ac:spMk id="3" creationId="{F730F47F-D071-5D3C-1612-D1ACC8662DC5}"/>
          </ac:spMkLst>
        </pc:spChg>
        <pc:spChg chg="del mod">
          <ac:chgData name="Janson, Brian D" userId="17869c82-e820-4f0b-9ef4-6bb812314540" providerId="ADAL" clId="{DEA238ED-CA32-41C9-9A7A-694F623CA186}" dt="2023-09-25T17:28:50.581" v="242" actId="478"/>
          <ac:spMkLst>
            <pc:docMk/>
            <pc:sldMk cId="0" sldId="287"/>
            <ac:spMk id="4" creationId="{60F972B2-962D-7E60-6A41-450C0FA404D0}"/>
          </ac:spMkLst>
        </pc:spChg>
        <pc:spChg chg="del mod">
          <ac:chgData name="Janson, Brian D" userId="17869c82-e820-4f0b-9ef4-6bb812314540" providerId="ADAL" clId="{DEA238ED-CA32-41C9-9A7A-694F623CA186}" dt="2023-09-25T17:29:10.143" v="248" actId="478"/>
          <ac:spMkLst>
            <pc:docMk/>
            <pc:sldMk cId="0" sldId="287"/>
            <ac:spMk id="589" creationId="{00000000-0000-0000-0000-000000000000}"/>
          </ac:spMkLst>
        </pc:spChg>
        <pc:spChg chg="mod">
          <ac:chgData name="Janson, Brian D" userId="17869c82-e820-4f0b-9ef4-6bb812314540" providerId="ADAL" clId="{DEA238ED-CA32-41C9-9A7A-694F623CA186}" dt="2023-09-25T17:29:24.103" v="254" actId="255"/>
          <ac:spMkLst>
            <pc:docMk/>
            <pc:sldMk cId="0" sldId="287"/>
            <ac:spMk id="592" creationId="{00000000-0000-0000-0000-000000000000}"/>
          </ac:spMkLst>
        </pc:spChg>
      </pc:sldChg>
      <pc:sldChg chg="modSp mod modCm">
        <pc:chgData name="Janson, Brian D" userId="17869c82-e820-4f0b-9ef4-6bb812314540" providerId="ADAL" clId="{DEA238ED-CA32-41C9-9A7A-694F623CA186}" dt="2023-09-25T17:35:29.801" v="276" actId="1076"/>
        <pc:sldMkLst>
          <pc:docMk/>
          <pc:sldMk cId="0" sldId="288"/>
        </pc:sldMkLst>
        <pc:spChg chg="mod">
          <ac:chgData name="Janson, Brian D" userId="17869c82-e820-4f0b-9ef4-6bb812314540" providerId="ADAL" clId="{DEA238ED-CA32-41C9-9A7A-694F623CA186}" dt="2023-09-25T17:31:38.891" v="256" actId="1076"/>
          <ac:spMkLst>
            <pc:docMk/>
            <pc:sldMk cId="0" sldId="288"/>
            <ac:spMk id="2" creationId="{EE7D4419-933D-47C7-93AD-9C0FFD301657}"/>
          </ac:spMkLst>
        </pc:spChg>
        <pc:spChg chg="mod">
          <ac:chgData name="Janson, Brian D" userId="17869c82-e820-4f0b-9ef4-6bb812314540" providerId="ADAL" clId="{DEA238ED-CA32-41C9-9A7A-694F623CA186}" dt="2023-09-25T17:35:29.801" v="276" actId="1076"/>
          <ac:spMkLst>
            <pc:docMk/>
            <pc:sldMk cId="0" sldId="288"/>
            <ac:spMk id="9" creationId="{27B78744-B805-CDF4-AFFD-F93EADD3A2EA}"/>
          </ac:spMkLst>
        </pc:spChg>
        <pc:spChg chg="mod">
          <ac:chgData name="Janson, Brian D" userId="17869c82-e820-4f0b-9ef4-6bb812314540" providerId="ADAL" clId="{DEA238ED-CA32-41C9-9A7A-694F623CA186}" dt="2023-09-25T17:31:59.918" v="259" actId="403"/>
          <ac:spMkLst>
            <pc:docMk/>
            <pc:sldMk cId="0" sldId="288"/>
            <ac:spMk id="604" creationId="{00000000-0000-0000-0000-000000000000}"/>
          </ac:spMkLst>
        </pc:spChg>
        <pc:spChg chg="mod">
          <ac:chgData name="Janson, Brian D" userId="17869c82-e820-4f0b-9ef4-6bb812314540" providerId="ADAL" clId="{DEA238ED-CA32-41C9-9A7A-694F623CA186}" dt="2023-09-25T17:33:02.563" v="263" actId="207"/>
          <ac:spMkLst>
            <pc:docMk/>
            <pc:sldMk cId="0" sldId="288"/>
            <ac:spMk id="609" creationId="{00000000-0000-0000-0000-000000000000}"/>
          </ac:spMkLst>
        </pc:spChg>
        <pc:spChg chg="mod">
          <ac:chgData name="Janson, Brian D" userId="17869c82-e820-4f0b-9ef4-6bb812314540" providerId="ADAL" clId="{DEA238ED-CA32-41C9-9A7A-694F623CA186}" dt="2023-09-25T17:32:23.676" v="260" actId="207"/>
          <ac:spMkLst>
            <pc:docMk/>
            <pc:sldMk cId="0" sldId="288"/>
            <ac:spMk id="610" creationId="{00000000-0000-0000-0000-000000000000}"/>
          </ac:spMkLst>
        </pc:spChg>
        <pc:spChg chg="mod">
          <ac:chgData name="Janson, Brian D" userId="17869c82-e820-4f0b-9ef4-6bb812314540" providerId="ADAL" clId="{DEA238ED-CA32-41C9-9A7A-694F623CA186}" dt="2023-09-25T17:32:36.024" v="261" actId="207"/>
          <ac:spMkLst>
            <pc:docMk/>
            <pc:sldMk cId="0" sldId="288"/>
            <ac:spMk id="612"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DEA238ED-CA32-41C9-9A7A-694F623CA186}" dt="2023-09-25T17:33:14.439" v="264"/>
              <pc2:cmMkLst xmlns:pc2="http://schemas.microsoft.com/office/powerpoint/2019/9/main/command">
                <pc:docMk/>
                <pc:sldMk cId="0" sldId="288"/>
                <pc2:cmMk id="{014155E3-633B-4A5B-A501-E5B73645B35F}"/>
              </pc2:cmMkLst>
            </pc226:cmChg>
            <pc226:cmChg xmlns:pc226="http://schemas.microsoft.com/office/powerpoint/2022/06/main/command" chg="mod">
              <pc226:chgData name="Janson, Brian D" userId="17869c82-e820-4f0b-9ef4-6bb812314540" providerId="ADAL" clId="{DEA238ED-CA32-41C9-9A7A-694F623CA186}" dt="2023-09-25T17:33:16.238" v="265"/>
              <pc2:cmMkLst xmlns:pc2="http://schemas.microsoft.com/office/powerpoint/2019/9/main/command">
                <pc:docMk/>
                <pc:sldMk cId="0" sldId="288"/>
                <pc2:cmMk id="{EB8B44E7-7632-466B-8A13-CE6FA5008A34}"/>
              </pc2:cmMkLst>
            </pc226:cmChg>
          </p:ext>
        </pc:extLst>
      </pc:sldChg>
      <pc:sldChg chg="delSp modSp mod modCm">
        <pc:chgData name="Janson, Brian D" userId="17869c82-e820-4f0b-9ef4-6bb812314540" providerId="ADAL" clId="{DEA238ED-CA32-41C9-9A7A-694F623CA186}" dt="2023-09-25T17:37:09.085" v="277"/>
        <pc:sldMkLst>
          <pc:docMk/>
          <pc:sldMk cId="0" sldId="289"/>
        </pc:sldMkLst>
        <pc:spChg chg="mod">
          <ac:chgData name="Janson, Brian D" userId="17869c82-e820-4f0b-9ef4-6bb812314540" providerId="ADAL" clId="{DEA238ED-CA32-41C9-9A7A-694F623CA186}" dt="2023-09-25T17:35:09.389" v="275" actId="1076"/>
          <ac:spMkLst>
            <pc:docMk/>
            <pc:sldMk cId="0" sldId="289"/>
            <ac:spMk id="2" creationId="{AEDEEFE0-FC90-47CF-B32F-C5D40C3AA9C5}"/>
          </ac:spMkLst>
        </pc:spChg>
        <pc:spChg chg="mod">
          <ac:chgData name="Janson, Brian D" userId="17869c82-e820-4f0b-9ef4-6bb812314540" providerId="ADAL" clId="{DEA238ED-CA32-41C9-9A7A-694F623CA186}" dt="2023-09-25T17:34:47.518" v="270" actId="403"/>
          <ac:spMkLst>
            <pc:docMk/>
            <pc:sldMk cId="0" sldId="289"/>
            <ac:spMk id="3" creationId="{67903B2E-F34D-81EF-59B3-B1AAB942225A}"/>
          </ac:spMkLst>
        </pc:spChg>
        <pc:spChg chg="mod">
          <ac:chgData name="Janson, Brian D" userId="17869c82-e820-4f0b-9ef4-6bb812314540" providerId="ADAL" clId="{DEA238ED-CA32-41C9-9A7A-694F623CA186}" dt="2023-09-25T17:35:05.342" v="274" actId="14100"/>
          <ac:spMkLst>
            <pc:docMk/>
            <pc:sldMk cId="0" sldId="289"/>
            <ac:spMk id="624" creationId="{00000000-0000-0000-0000-000000000000}"/>
          </ac:spMkLst>
        </pc:spChg>
        <pc:spChg chg="del mod">
          <ac:chgData name="Janson, Brian D" userId="17869c82-e820-4f0b-9ef4-6bb812314540" providerId="ADAL" clId="{DEA238ED-CA32-41C9-9A7A-694F623CA186}" dt="2023-09-25T17:34:39.287" v="267" actId="478"/>
          <ac:spMkLst>
            <pc:docMk/>
            <pc:sldMk cId="0" sldId="289"/>
            <ac:spMk id="626"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DEA238ED-CA32-41C9-9A7A-694F623CA186}" dt="2023-09-25T17:37:09.085" v="277"/>
              <pc2:cmMkLst xmlns:pc2="http://schemas.microsoft.com/office/powerpoint/2019/9/main/command">
                <pc:docMk/>
                <pc:sldMk cId="0" sldId="289"/>
                <pc2:cmMk id="{93BDEAD1-C2A5-41EA-96D0-E377781446E0}"/>
              </pc2:cmMkLst>
            </pc226:cmChg>
          </p:ext>
        </pc:extLst>
      </pc:sldChg>
      <pc:sldChg chg="delSp modSp mod modCm">
        <pc:chgData name="Janson, Brian D" userId="17869c82-e820-4f0b-9ef4-6bb812314540" providerId="ADAL" clId="{DEA238ED-CA32-41C9-9A7A-694F623CA186}" dt="2023-09-25T17:40:25.792" v="295" actId="1076"/>
        <pc:sldMkLst>
          <pc:docMk/>
          <pc:sldMk cId="0" sldId="290"/>
        </pc:sldMkLst>
        <pc:spChg chg="mod">
          <ac:chgData name="Janson, Brian D" userId="17869c82-e820-4f0b-9ef4-6bb812314540" providerId="ADAL" clId="{DEA238ED-CA32-41C9-9A7A-694F623CA186}" dt="2023-09-25T17:39:51.048" v="289" actId="14100"/>
          <ac:spMkLst>
            <pc:docMk/>
            <pc:sldMk cId="0" sldId="290"/>
            <ac:spMk id="2" creationId="{920B86EF-49BB-43FA-B895-60D20A0BF5B2}"/>
          </ac:spMkLst>
        </pc:spChg>
        <pc:spChg chg="mod">
          <ac:chgData name="Janson, Brian D" userId="17869c82-e820-4f0b-9ef4-6bb812314540" providerId="ADAL" clId="{DEA238ED-CA32-41C9-9A7A-694F623CA186}" dt="2023-09-25T17:40:25.792" v="295" actId="1076"/>
          <ac:spMkLst>
            <pc:docMk/>
            <pc:sldMk cId="0" sldId="290"/>
            <ac:spMk id="3" creationId="{97DC0126-8FEF-6DFA-0997-875176208AAB}"/>
          </ac:spMkLst>
        </pc:spChg>
        <pc:spChg chg="del mod">
          <ac:chgData name="Janson, Brian D" userId="17869c82-e820-4f0b-9ef4-6bb812314540" providerId="ADAL" clId="{DEA238ED-CA32-41C9-9A7A-694F623CA186}" dt="2023-09-25T17:39:11.396" v="280" actId="478"/>
          <ac:spMkLst>
            <pc:docMk/>
            <pc:sldMk cId="0" sldId="290"/>
            <ac:spMk id="6" creationId="{B5BEA274-7BA1-A7AE-B383-753830074BCA}"/>
          </ac:spMkLst>
        </pc:spChg>
        <pc:spChg chg="mod">
          <ac:chgData name="Janson, Brian D" userId="17869c82-e820-4f0b-9ef4-6bb812314540" providerId="ADAL" clId="{DEA238ED-CA32-41C9-9A7A-694F623CA186}" dt="2023-09-25T17:39:46.289" v="287" actId="1076"/>
          <ac:spMkLst>
            <pc:docMk/>
            <pc:sldMk cId="0" sldId="290"/>
            <ac:spMk id="633"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DEA238ED-CA32-41C9-9A7A-694F623CA186}" dt="2023-09-25T17:40:01.570" v="290"/>
              <pc2:cmMkLst xmlns:pc2="http://schemas.microsoft.com/office/powerpoint/2019/9/main/command">
                <pc:docMk/>
                <pc:sldMk cId="0" sldId="290"/>
                <pc2:cmMk id="{7BE9C151-CC5E-4508-A7DC-F32D92B7E9DA}"/>
              </pc2:cmMkLst>
            </pc226:cmChg>
          </p:ext>
        </pc:extLst>
      </pc:sldChg>
      <pc:sldChg chg="delSp modSp mod modCm">
        <pc:chgData name="Janson, Brian D" userId="17869c82-e820-4f0b-9ef4-6bb812314540" providerId="ADAL" clId="{DEA238ED-CA32-41C9-9A7A-694F623CA186}" dt="2023-09-25T17:42:13.401" v="313"/>
        <pc:sldMkLst>
          <pc:docMk/>
          <pc:sldMk cId="0" sldId="291"/>
        </pc:sldMkLst>
        <pc:spChg chg="mod">
          <ac:chgData name="Janson, Brian D" userId="17869c82-e820-4f0b-9ef4-6bb812314540" providerId="ADAL" clId="{DEA238ED-CA32-41C9-9A7A-694F623CA186}" dt="2023-09-25T17:41:58.350" v="311" actId="1076"/>
          <ac:spMkLst>
            <pc:docMk/>
            <pc:sldMk cId="0" sldId="291"/>
            <ac:spMk id="2" creationId="{5B1DE485-9AE4-A542-8A8A-4762FA441E87}"/>
          </ac:spMkLst>
        </pc:spChg>
        <pc:spChg chg="del mod">
          <ac:chgData name="Janson, Brian D" userId="17869c82-e820-4f0b-9ef4-6bb812314540" providerId="ADAL" clId="{DEA238ED-CA32-41C9-9A7A-694F623CA186}" dt="2023-09-25T17:41:15.952" v="297" actId="478"/>
          <ac:spMkLst>
            <pc:docMk/>
            <pc:sldMk cId="0" sldId="291"/>
            <ac:spMk id="5" creationId="{0A55384E-6A58-45AA-F864-6DEBBE4C4FAA}"/>
          </ac:spMkLst>
        </pc:spChg>
        <pc:spChg chg="del mod">
          <ac:chgData name="Janson, Brian D" userId="17869c82-e820-4f0b-9ef4-6bb812314540" providerId="ADAL" clId="{DEA238ED-CA32-41C9-9A7A-694F623CA186}" dt="2023-09-25T17:41:34.243" v="302" actId="478"/>
          <ac:spMkLst>
            <pc:docMk/>
            <pc:sldMk cId="0" sldId="291"/>
            <ac:spMk id="642" creationId="{00000000-0000-0000-0000-000000000000}"/>
          </ac:spMkLst>
        </pc:spChg>
        <pc:spChg chg="mod">
          <ac:chgData name="Janson, Brian D" userId="17869c82-e820-4f0b-9ef4-6bb812314540" providerId="ADAL" clId="{DEA238ED-CA32-41C9-9A7A-694F623CA186}" dt="2023-09-25T17:41:52.893" v="310" actId="20577"/>
          <ac:spMkLst>
            <pc:docMk/>
            <pc:sldMk cId="0" sldId="291"/>
            <ac:spMk id="645"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DEA238ED-CA32-41C9-9A7A-694F623CA186}" dt="2023-09-25T17:42:13.401" v="313"/>
              <pc2:cmMkLst xmlns:pc2="http://schemas.microsoft.com/office/powerpoint/2019/9/main/command">
                <pc:docMk/>
                <pc:sldMk cId="0" sldId="291"/>
                <pc2:cmMk id="{82F82468-7E93-468F-9FC2-28B51004E88D}"/>
              </pc2:cmMkLst>
            </pc226:cmChg>
            <pc226:cmChg xmlns:pc226="http://schemas.microsoft.com/office/powerpoint/2022/06/main/command" chg="mod">
              <pc226:chgData name="Janson, Brian D" userId="17869c82-e820-4f0b-9ef4-6bb812314540" providerId="ADAL" clId="{DEA238ED-CA32-41C9-9A7A-694F623CA186}" dt="2023-09-25T17:42:11.685" v="312"/>
              <pc2:cmMkLst xmlns:pc2="http://schemas.microsoft.com/office/powerpoint/2019/9/main/command">
                <pc:docMk/>
                <pc:sldMk cId="0" sldId="291"/>
                <pc2:cmMk id="{6EB27DDA-8469-429B-9F38-1810680ECF5E}"/>
              </pc2:cmMkLst>
            </pc226:cmChg>
          </p:ext>
        </pc:extLst>
      </pc:sldChg>
      <pc:sldChg chg="addSp delSp modSp mod modCm">
        <pc:chgData name="Janson, Brian D" userId="17869c82-e820-4f0b-9ef4-6bb812314540" providerId="ADAL" clId="{DEA238ED-CA32-41C9-9A7A-694F623CA186}" dt="2023-09-25T17:44:33.506" v="350"/>
        <pc:sldMkLst>
          <pc:docMk/>
          <pc:sldMk cId="0" sldId="292"/>
        </pc:sldMkLst>
        <pc:spChg chg="add del mod">
          <ac:chgData name="Janson, Brian D" userId="17869c82-e820-4f0b-9ef4-6bb812314540" providerId="ADAL" clId="{DEA238ED-CA32-41C9-9A7A-694F623CA186}" dt="2023-09-25T17:44:06.315" v="344" actId="478"/>
          <ac:spMkLst>
            <pc:docMk/>
            <pc:sldMk cId="0" sldId="292"/>
            <ac:spMk id="654" creationId="{00000000-0000-0000-0000-000000000000}"/>
          </ac:spMkLst>
        </pc:spChg>
        <pc:spChg chg="mod">
          <ac:chgData name="Janson, Brian D" userId="17869c82-e820-4f0b-9ef4-6bb812314540" providerId="ADAL" clId="{DEA238ED-CA32-41C9-9A7A-694F623CA186}" dt="2023-09-25T17:44:17.432" v="349" actId="255"/>
          <ac:spMkLst>
            <pc:docMk/>
            <pc:sldMk cId="0" sldId="292"/>
            <ac:spMk id="656" creationId="{00000000-0000-0000-0000-000000000000}"/>
          </ac:spMkLst>
        </pc:spChg>
        <pc:extLst>
          <p:ext xmlns:p="http://schemas.openxmlformats.org/presentationml/2006/main" uri="{D6D511B9-2390-475A-947B-AFAB55BFBCF1}">
            <pc226:cmChg xmlns:pc226="http://schemas.microsoft.com/office/powerpoint/2022/06/main/command" chg="mod">
              <pc226:chgData name="Janson, Brian D" userId="17869c82-e820-4f0b-9ef4-6bb812314540" providerId="ADAL" clId="{DEA238ED-CA32-41C9-9A7A-694F623CA186}" dt="2023-09-25T17:44:33.506" v="350"/>
              <pc2:cmMkLst xmlns:pc2="http://schemas.microsoft.com/office/powerpoint/2019/9/main/command">
                <pc:docMk/>
                <pc:sldMk cId="0" sldId="292"/>
                <pc2:cmMk id="{A767292E-F2B0-4CF1-ADED-6C8C4A453356}"/>
              </pc2:cmMkLst>
            </pc226:cmChg>
          </p:ext>
        </pc:extLst>
      </pc:sldChg>
      <pc:sldChg chg="modSp mod">
        <pc:chgData name="Janson, Brian D" userId="17869c82-e820-4f0b-9ef4-6bb812314540" providerId="ADAL" clId="{DEA238ED-CA32-41C9-9A7A-694F623CA186}" dt="2023-09-25T17:45:21.843" v="351" actId="14100"/>
        <pc:sldMkLst>
          <pc:docMk/>
          <pc:sldMk cId="0" sldId="293"/>
        </pc:sldMkLst>
        <pc:spChg chg="mod">
          <ac:chgData name="Janson, Brian D" userId="17869c82-e820-4f0b-9ef4-6bb812314540" providerId="ADAL" clId="{DEA238ED-CA32-41C9-9A7A-694F623CA186}" dt="2023-09-25T17:45:21.843" v="351" actId="14100"/>
          <ac:spMkLst>
            <pc:docMk/>
            <pc:sldMk cId="0" sldId="293"/>
            <ac:spMk id="671" creationId="{00000000-0000-0000-0000-000000000000}"/>
          </ac:spMkLst>
        </pc:spChg>
      </pc:sldChg>
      <pc:sldChg chg="modSp mod">
        <pc:chgData name="Janson, Brian D" userId="17869c82-e820-4f0b-9ef4-6bb812314540" providerId="ADAL" clId="{DEA238ED-CA32-41C9-9A7A-694F623CA186}" dt="2023-09-25T16:59:15.507" v="14" actId="14100"/>
        <pc:sldMkLst>
          <pc:docMk/>
          <pc:sldMk cId="2894830987" sldId="295"/>
        </pc:sldMkLst>
        <pc:cxnChg chg="mod">
          <ac:chgData name="Janson, Brian D" userId="17869c82-e820-4f0b-9ef4-6bb812314540" providerId="ADAL" clId="{DEA238ED-CA32-41C9-9A7A-694F623CA186}" dt="2023-09-25T16:59:15.507" v="14" actId="14100"/>
          <ac:cxnSpMkLst>
            <pc:docMk/>
            <pc:sldMk cId="2894830987" sldId="295"/>
            <ac:cxnSpMk id="4" creationId="{2329C19F-BD83-8F64-3964-6A17A225F76D}"/>
          </ac:cxnSpMkLst>
        </pc:cxnChg>
      </pc:sldChg>
      <pc:sldChg chg="modSp mod">
        <pc:chgData name="Janson, Brian D" userId="17869c82-e820-4f0b-9ef4-6bb812314540" providerId="ADAL" clId="{DEA238ED-CA32-41C9-9A7A-694F623CA186}" dt="2023-09-25T17:01:46.083" v="25" actId="14100"/>
        <pc:sldMkLst>
          <pc:docMk/>
          <pc:sldMk cId="2123269502" sldId="297"/>
        </pc:sldMkLst>
        <pc:cxnChg chg="mod">
          <ac:chgData name="Janson, Brian D" userId="17869c82-e820-4f0b-9ef4-6bb812314540" providerId="ADAL" clId="{DEA238ED-CA32-41C9-9A7A-694F623CA186}" dt="2023-09-25T17:01:46.083" v="25" actId="14100"/>
          <ac:cxnSpMkLst>
            <pc:docMk/>
            <pc:sldMk cId="2123269502" sldId="297"/>
            <ac:cxnSpMk id="4" creationId="{ED563C75-BF28-196A-C611-F946F567B694}"/>
          </ac:cxnSpMkLst>
        </pc:cxnChg>
      </pc:sldChg>
    </pc:docChg>
  </pc:docChgLst>
  <pc:docChgLst>
    <pc:chgData name="Runde, Anne (Annie)" userId="S::arunde@blm.gov::60f02010-108e-4de9-86cc-4c89fe4bec0e" providerId="AD" clId="Web-{FAB67579-D1B8-C1E9-72CF-170F7B816C93}"/>
    <pc:docChg chg="modSld">
      <pc:chgData name="Runde, Anne (Annie)" userId="S::arunde@blm.gov::60f02010-108e-4de9-86cc-4c89fe4bec0e" providerId="AD" clId="Web-{FAB67579-D1B8-C1E9-72CF-170F7B816C93}" dt="2023-09-29T22:37:29.398" v="32" actId="20577"/>
      <pc:docMkLst>
        <pc:docMk/>
      </pc:docMkLst>
      <pc:sldChg chg="addSp delSp modSp">
        <pc:chgData name="Runde, Anne (Annie)" userId="S::arunde@blm.gov::60f02010-108e-4de9-86cc-4c89fe4bec0e" providerId="AD" clId="Web-{FAB67579-D1B8-C1E9-72CF-170F7B816C93}" dt="2023-09-29T22:37:29.398" v="32" actId="20577"/>
        <pc:sldMkLst>
          <pc:docMk/>
          <pc:sldMk cId="0" sldId="293"/>
        </pc:sldMkLst>
        <pc:spChg chg="add mod">
          <ac:chgData name="Runde, Anne (Annie)" userId="S::arunde@blm.gov::60f02010-108e-4de9-86cc-4c89fe4bec0e" providerId="AD" clId="Web-{FAB67579-D1B8-C1E9-72CF-170F7B816C93}" dt="2023-09-29T22:37:29.398" v="32" actId="20577"/>
          <ac:spMkLst>
            <pc:docMk/>
            <pc:sldMk cId="0" sldId="293"/>
            <ac:spMk id="27" creationId="{41A4998B-C71E-006B-A127-BF6D009D466A}"/>
          </ac:spMkLst>
        </pc:spChg>
        <pc:graphicFrameChg chg="add del mod">
          <ac:chgData name="Runde, Anne (Annie)" userId="S::arunde@blm.gov::60f02010-108e-4de9-86cc-4c89fe4bec0e" providerId="AD" clId="Web-{FAB67579-D1B8-C1E9-72CF-170F7B816C93}" dt="2023-09-29T22:36:47.944" v="7"/>
          <ac:graphicFrameMkLst>
            <pc:docMk/>
            <pc:sldMk cId="0" sldId="293"/>
            <ac:graphicFrameMk id="17" creationId="{6A75E6F3-8C56-29DE-56F4-F245A3E20CC7}"/>
          </ac:graphicFrameMkLst>
        </pc:graphicFrameChg>
        <pc:graphicFrameChg chg="add del mod">
          <ac:chgData name="Runde, Anne (Annie)" userId="S::arunde@blm.gov::60f02010-108e-4de9-86cc-4c89fe4bec0e" providerId="AD" clId="Web-{FAB67579-D1B8-C1E9-72CF-170F7B816C93}" dt="2023-09-29T22:36:57.242" v="15"/>
          <ac:graphicFrameMkLst>
            <pc:docMk/>
            <pc:sldMk cId="0" sldId="293"/>
            <ac:graphicFrameMk id="22" creationId="{AB7E480C-360E-2BFE-4359-EC0DF4488E29}"/>
          </ac:graphicFrameMkLst>
        </pc:graphicFrameChg>
        <pc:picChg chg="add del mod">
          <ac:chgData name="Runde, Anne (Annie)" userId="S::arunde@blm.gov::60f02010-108e-4de9-86cc-4c89fe4bec0e" providerId="AD" clId="Web-{FAB67579-D1B8-C1E9-72CF-170F7B816C93}" dt="2023-09-29T22:36:47.944" v="6"/>
          <ac:picMkLst>
            <pc:docMk/>
            <pc:sldMk cId="0" sldId="293"/>
            <ac:picMk id="18" creationId="{2B5FF4F8-3D4F-C15F-28A4-7B935E910BEB}"/>
          </ac:picMkLst>
        </pc:picChg>
        <pc:picChg chg="add del mod">
          <ac:chgData name="Runde, Anne (Annie)" userId="S::arunde@blm.gov::60f02010-108e-4de9-86cc-4c89fe4bec0e" providerId="AD" clId="Web-{FAB67579-D1B8-C1E9-72CF-170F7B816C93}" dt="2023-09-29T22:36:47.944" v="5"/>
          <ac:picMkLst>
            <pc:docMk/>
            <pc:sldMk cId="0" sldId="293"/>
            <ac:picMk id="19" creationId="{3CFB8805-A7C3-2A6B-55DC-0A622D2A3A05}"/>
          </ac:picMkLst>
        </pc:picChg>
        <pc:picChg chg="add del mod">
          <ac:chgData name="Runde, Anne (Annie)" userId="S::arunde@blm.gov::60f02010-108e-4de9-86cc-4c89fe4bec0e" providerId="AD" clId="Web-{FAB67579-D1B8-C1E9-72CF-170F7B816C93}" dt="2023-09-29T22:36:47.944" v="4"/>
          <ac:picMkLst>
            <pc:docMk/>
            <pc:sldMk cId="0" sldId="293"/>
            <ac:picMk id="20" creationId="{DB973AD8-90F7-4E09-7F6B-54E116A85511}"/>
          </ac:picMkLst>
        </pc:picChg>
        <pc:picChg chg="add del mod">
          <ac:chgData name="Runde, Anne (Annie)" userId="S::arunde@blm.gov::60f02010-108e-4de9-86cc-4c89fe4bec0e" providerId="AD" clId="Web-{FAB67579-D1B8-C1E9-72CF-170F7B816C93}" dt="2023-09-29T22:36:57.226" v="14"/>
          <ac:picMkLst>
            <pc:docMk/>
            <pc:sldMk cId="0" sldId="293"/>
            <ac:picMk id="23" creationId="{13B46DEA-0530-5800-FF27-73CA8F55475F}"/>
          </ac:picMkLst>
        </pc:picChg>
        <pc:picChg chg="add del mod">
          <ac:chgData name="Runde, Anne (Annie)" userId="S::arunde@blm.gov::60f02010-108e-4de9-86cc-4c89fe4bec0e" providerId="AD" clId="Web-{FAB67579-D1B8-C1E9-72CF-170F7B816C93}" dt="2023-09-29T22:36:57.226" v="13"/>
          <ac:picMkLst>
            <pc:docMk/>
            <pc:sldMk cId="0" sldId="293"/>
            <ac:picMk id="24" creationId="{D271CA41-C367-23A7-EC96-B58FAA0DFD37}"/>
          </ac:picMkLst>
        </pc:picChg>
        <pc:picChg chg="add del mod">
          <ac:chgData name="Runde, Anne (Annie)" userId="S::arunde@blm.gov::60f02010-108e-4de9-86cc-4c89fe4bec0e" providerId="AD" clId="Web-{FAB67579-D1B8-C1E9-72CF-170F7B816C93}" dt="2023-09-29T22:36:57.226" v="12"/>
          <ac:picMkLst>
            <pc:docMk/>
            <pc:sldMk cId="0" sldId="293"/>
            <ac:picMk id="25" creationId="{1BCC91A5-0353-6F54-4A78-AD617C8C3BA5}"/>
          </ac:picMkLst>
        </pc:picChg>
      </pc:sldChg>
    </pc:docChg>
  </pc:docChgLst>
  <pc:docChgLst>
    <pc:chgData name="Coble, Deborah A" userId="S::dcoble@blm.gov::edb799e7-acd2-4d1e-a010-893bd14d0664" providerId="AD" clId="Web-{C62FD761-D7E3-DE61-29AF-36A29D0D833E}"/>
    <pc:docChg chg="modSld">
      <pc:chgData name="Coble, Deborah A" userId="S::dcoble@blm.gov::edb799e7-acd2-4d1e-a010-893bd14d0664" providerId="AD" clId="Web-{C62FD761-D7E3-DE61-29AF-36A29D0D833E}" dt="2023-11-29T22:31:57.056" v="624" actId="1076"/>
      <pc:docMkLst>
        <pc:docMk/>
      </pc:docMkLst>
      <pc:sldChg chg="addCm">
        <pc:chgData name="Coble, Deborah A" userId="S::dcoble@blm.gov::edb799e7-acd2-4d1e-a010-893bd14d0664" providerId="AD" clId="Web-{C62FD761-D7E3-DE61-29AF-36A29D0D833E}" dt="2023-11-29T22:12:50.462" v="0"/>
        <pc:sldMkLst>
          <pc:docMk/>
          <pc:sldMk cId="0" sldId="275"/>
        </pc:sldMkLst>
        <pc:extLst>
          <p:ext xmlns:p="http://schemas.openxmlformats.org/presentationml/2006/main" uri="{D6D511B9-2390-475A-947B-AFAB55BFBCF1}">
            <pc226:cmChg xmlns:pc226="http://schemas.microsoft.com/office/powerpoint/2022/06/main/command" chg="add">
              <pc226:chgData name="Coble, Deborah A" userId="S::dcoble@blm.gov::edb799e7-acd2-4d1e-a010-893bd14d0664" providerId="AD" clId="Web-{C62FD761-D7E3-DE61-29AF-36A29D0D833E}" dt="2023-11-29T22:12:50.462" v="0"/>
              <pc2:cmMkLst xmlns:pc2="http://schemas.microsoft.com/office/powerpoint/2019/9/main/command">
                <pc:docMk/>
                <pc:sldMk cId="0" sldId="275"/>
                <pc2:cmMk id="{8E52CAEE-F238-4675-BB0D-4C324DB755D7}"/>
              </pc2:cmMkLst>
            </pc226:cmChg>
          </p:ext>
        </pc:extLst>
      </pc:sldChg>
      <pc:sldChg chg="modSp">
        <pc:chgData name="Coble, Deborah A" userId="S::dcoble@blm.gov::edb799e7-acd2-4d1e-a010-893bd14d0664" providerId="AD" clId="Web-{C62FD761-D7E3-DE61-29AF-36A29D0D833E}" dt="2023-11-29T22:13:28.042" v="28" actId="1076"/>
        <pc:sldMkLst>
          <pc:docMk/>
          <pc:sldMk cId="0" sldId="276"/>
        </pc:sldMkLst>
        <pc:spChg chg="mod">
          <ac:chgData name="Coble, Deborah A" userId="S::dcoble@blm.gov::edb799e7-acd2-4d1e-a010-893bd14d0664" providerId="AD" clId="Web-{C62FD761-D7E3-DE61-29AF-36A29D0D833E}" dt="2023-11-29T22:13:28.042" v="28" actId="1076"/>
          <ac:spMkLst>
            <pc:docMk/>
            <pc:sldMk cId="0" sldId="276"/>
            <ac:spMk id="5" creationId="{48DA8805-17AD-1D5D-75C7-80D6B0212235}"/>
          </ac:spMkLst>
        </pc:spChg>
      </pc:sldChg>
      <pc:sldChg chg="modSp">
        <pc:chgData name="Coble, Deborah A" userId="S::dcoble@blm.gov::edb799e7-acd2-4d1e-a010-893bd14d0664" providerId="AD" clId="Web-{C62FD761-D7E3-DE61-29AF-36A29D0D833E}" dt="2023-11-29T22:15:05.919" v="69" actId="20577"/>
        <pc:sldMkLst>
          <pc:docMk/>
          <pc:sldMk cId="0" sldId="277"/>
        </pc:sldMkLst>
        <pc:spChg chg="mod">
          <ac:chgData name="Coble, Deborah A" userId="S::dcoble@blm.gov::edb799e7-acd2-4d1e-a010-893bd14d0664" providerId="AD" clId="Web-{C62FD761-D7E3-DE61-29AF-36A29D0D833E}" dt="2023-11-29T22:15:05.919" v="69" actId="20577"/>
          <ac:spMkLst>
            <pc:docMk/>
            <pc:sldMk cId="0" sldId="277"/>
            <ac:spMk id="5" creationId="{503DBDC8-BE21-2E94-DD06-DC652F3F51B6}"/>
          </ac:spMkLst>
        </pc:spChg>
      </pc:sldChg>
      <pc:sldChg chg="modSp">
        <pc:chgData name="Coble, Deborah A" userId="S::dcoble@blm.gov::edb799e7-acd2-4d1e-a010-893bd14d0664" providerId="AD" clId="Web-{C62FD761-D7E3-DE61-29AF-36A29D0D833E}" dt="2023-11-29T22:16:36.812" v="110" actId="20577"/>
        <pc:sldMkLst>
          <pc:docMk/>
          <pc:sldMk cId="0" sldId="278"/>
        </pc:sldMkLst>
        <pc:spChg chg="mod">
          <ac:chgData name="Coble, Deborah A" userId="S::dcoble@blm.gov::edb799e7-acd2-4d1e-a010-893bd14d0664" providerId="AD" clId="Web-{C62FD761-D7E3-DE61-29AF-36A29D0D833E}" dt="2023-11-29T22:16:36.812" v="110" actId="20577"/>
          <ac:spMkLst>
            <pc:docMk/>
            <pc:sldMk cId="0" sldId="278"/>
            <ac:spMk id="9" creationId="{76B581FE-85E1-7EB4-8E28-A4B5F0DAFF05}"/>
          </ac:spMkLst>
        </pc:spChg>
      </pc:sldChg>
      <pc:sldChg chg="modSp delCm">
        <pc:chgData name="Coble, Deborah A" userId="S::dcoble@blm.gov::edb799e7-acd2-4d1e-a010-893bd14d0664" providerId="AD" clId="Web-{C62FD761-D7E3-DE61-29AF-36A29D0D833E}" dt="2023-11-29T22:18:06.018" v="176" actId="1076"/>
        <pc:sldMkLst>
          <pc:docMk/>
          <pc:sldMk cId="0" sldId="279"/>
        </pc:sldMkLst>
        <pc:spChg chg="mod">
          <ac:chgData name="Coble, Deborah A" userId="S::dcoble@blm.gov::edb799e7-acd2-4d1e-a010-893bd14d0664" providerId="AD" clId="Web-{C62FD761-D7E3-DE61-29AF-36A29D0D833E}" dt="2023-11-29T22:18:06.018" v="176" actId="1076"/>
          <ac:spMkLst>
            <pc:docMk/>
            <pc:sldMk cId="0" sldId="279"/>
            <ac:spMk id="5" creationId="{61529948-CB46-CCFA-CE08-745C87610076}"/>
          </ac:spMkLst>
        </pc:spChg>
        <pc:extLst>
          <p:ext xmlns:p="http://schemas.openxmlformats.org/presentationml/2006/main" uri="{D6D511B9-2390-475A-947B-AFAB55BFBCF1}">
            <pc226:cmChg xmlns:pc226="http://schemas.microsoft.com/office/powerpoint/2022/06/main/command" chg="del">
              <pc226:chgData name="Coble, Deborah A" userId="S::dcoble@blm.gov::edb799e7-acd2-4d1e-a010-893bd14d0664" providerId="AD" clId="Web-{C62FD761-D7E3-DE61-29AF-36A29D0D833E}" dt="2023-11-29T22:18:01.408" v="175"/>
              <pc2:cmMkLst xmlns:pc2="http://schemas.microsoft.com/office/powerpoint/2019/9/main/command">
                <pc:docMk/>
                <pc:sldMk cId="0" sldId="279"/>
                <pc2:cmMk id="{C9F40C29-DB7D-4DDC-88BE-28520077A1C7}"/>
              </pc2:cmMkLst>
            </pc226:cmChg>
          </p:ext>
        </pc:extLst>
      </pc:sldChg>
      <pc:sldChg chg="modSp">
        <pc:chgData name="Coble, Deborah A" userId="S::dcoble@blm.gov::edb799e7-acd2-4d1e-a010-893bd14d0664" providerId="AD" clId="Web-{C62FD761-D7E3-DE61-29AF-36A29D0D833E}" dt="2023-11-29T22:18:59.910" v="225" actId="1076"/>
        <pc:sldMkLst>
          <pc:docMk/>
          <pc:sldMk cId="0" sldId="280"/>
        </pc:sldMkLst>
        <pc:spChg chg="mod">
          <ac:chgData name="Coble, Deborah A" userId="S::dcoble@blm.gov::edb799e7-acd2-4d1e-a010-893bd14d0664" providerId="AD" clId="Web-{C62FD761-D7E3-DE61-29AF-36A29D0D833E}" dt="2023-11-29T22:18:59.910" v="225" actId="1076"/>
          <ac:spMkLst>
            <pc:docMk/>
            <pc:sldMk cId="0" sldId="280"/>
            <ac:spMk id="19" creationId="{20F2B0BE-56D1-F708-2C44-9BC15439D402}"/>
          </ac:spMkLst>
        </pc:spChg>
      </pc:sldChg>
      <pc:sldChg chg="addSp delSp modSp">
        <pc:chgData name="Coble, Deborah A" userId="S::dcoble@blm.gov::edb799e7-acd2-4d1e-a010-893bd14d0664" providerId="AD" clId="Web-{C62FD761-D7E3-DE61-29AF-36A29D0D833E}" dt="2023-11-29T22:19:58.412" v="228" actId="1076"/>
        <pc:sldMkLst>
          <pc:docMk/>
          <pc:sldMk cId="0" sldId="281"/>
        </pc:sldMkLst>
        <pc:spChg chg="del">
          <ac:chgData name="Coble, Deborah A" userId="S::dcoble@blm.gov::edb799e7-acd2-4d1e-a010-893bd14d0664" providerId="AD" clId="Web-{C62FD761-D7E3-DE61-29AF-36A29D0D833E}" dt="2023-11-29T22:19:51.615" v="226"/>
          <ac:spMkLst>
            <pc:docMk/>
            <pc:sldMk cId="0" sldId="281"/>
            <ac:spMk id="4" creationId="{45BD19AA-D445-E271-673F-15177AD573E9}"/>
          </ac:spMkLst>
        </pc:spChg>
        <pc:spChg chg="add mod">
          <ac:chgData name="Coble, Deborah A" userId="S::dcoble@blm.gov::edb799e7-acd2-4d1e-a010-893bd14d0664" providerId="AD" clId="Web-{C62FD761-D7E3-DE61-29AF-36A29D0D833E}" dt="2023-11-29T22:19:58.412" v="228" actId="1076"/>
          <ac:spMkLst>
            <pc:docMk/>
            <pc:sldMk cId="0" sldId="281"/>
            <ac:spMk id="6" creationId="{E93D9169-C6A6-B2A2-E79B-DCC1FEF6CED0}"/>
          </ac:spMkLst>
        </pc:spChg>
      </pc:sldChg>
      <pc:sldChg chg="modSp">
        <pc:chgData name="Coble, Deborah A" userId="S::dcoble@blm.gov::edb799e7-acd2-4d1e-a010-893bd14d0664" providerId="AD" clId="Web-{C62FD761-D7E3-DE61-29AF-36A29D0D833E}" dt="2023-11-29T22:20:39.975" v="269" actId="1076"/>
        <pc:sldMkLst>
          <pc:docMk/>
          <pc:sldMk cId="0" sldId="282"/>
        </pc:sldMkLst>
        <pc:spChg chg="mod">
          <ac:chgData name="Coble, Deborah A" userId="S::dcoble@blm.gov::edb799e7-acd2-4d1e-a010-893bd14d0664" providerId="AD" clId="Web-{C62FD761-D7E3-DE61-29AF-36A29D0D833E}" dt="2023-11-29T22:20:39.975" v="269" actId="1076"/>
          <ac:spMkLst>
            <pc:docMk/>
            <pc:sldMk cId="0" sldId="282"/>
            <ac:spMk id="7" creationId="{1097EB26-7856-9ED1-936E-9C9DB0113CB2}"/>
          </ac:spMkLst>
        </pc:spChg>
      </pc:sldChg>
      <pc:sldChg chg="modSp">
        <pc:chgData name="Coble, Deborah A" userId="S::dcoble@blm.gov::edb799e7-acd2-4d1e-a010-893bd14d0664" providerId="AD" clId="Web-{C62FD761-D7E3-DE61-29AF-36A29D0D833E}" dt="2023-11-29T22:21:26.602" v="316" actId="1076"/>
        <pc:sldMkLst>
          <pc:docMk/>
          <pc:sldMk cId="0" sldId="283"/>
        </pc:sldMkLst>
        <pc:spChg chg="mod">
          <ac:chgData name="Coble, Deborah A" userId="S::dcoble@blm.gov::edb799e7-acd2-4d1e-a010-893bd14d0664" providerId="AD" clId="Web-{C62FD761-D7E3-DE61-29AF-36A29D0D833E}" dt="2023-11-29T22:21:26.602" v="316" actId="1076"/>
          <ac:spMkLst>
            <pc:docMk/>
            <pc:sldMk cId="0" sldId="283"/>
            <ac:spMk id="5" creationId="{F0D8FB1E-6A9C-DBA6-01B2-3C6C764B5BE6}"/>
          </ac:spMkLst>
        </pc:spChg>
      </pc:sldChg>
      <pc:sldChg chg="addSp delSp modSp">
        <pc:chgData name="Coble, Deborah A" userId="S::dcoble@blm.gov::edb799e7-acd2-4d1e-a010-893bd14d0664" providerId="AD" clId="Web-{C62FD761-D7E3-DE61-29AF-36A29D0D833E}" dt="2023-11-29T22:22:01.290" v="319" actId="1076"/>
        <pc:sldMkLst>
          <pc:docMk/>
          <pc:sldMk cId="0" sldId="284"/>
        </pc:sldMkLst>
        <pc:spChg chg="del">
          <ac:chgData name="Coble, Deborah A" userId="S::dcoble@blm.gov::edb799e7-acd2-4d1e-a010-893bd14d0664" providerId="AD" clId="Web-{C62FD761-D7E3-DE61-29AF-36A29D0D833E}" dt="2023-11-29T22:21:51.899" v="317"/>
          <ac:spMkLst>
            <pc:docMk/>
            <pc:sldMk cId="0" sldId="284"/>
            <ac:spMk id="3" creationId="{3A4105C8-B5BA-222D-0A6F-457D034008AC}"/>
          </ac:spMkLst>
        </pc:spChg>
        <pc:spChg chg="add mod">
          <ac:chgData name="Coble, Deborah A" userId="S::dcoble@blm.gov::edb799e7-acd2-4d1e-a010-893bd14d0664" providerId="AD" clId="Web-{C62FD761-D7E3-DE61-29AF-36A29D0D833E}" dt="2023-11-29T22:22:01.290" v="319" actId="1076"/>
          <ac:spMkLst>
            <pc:docMk/>
            <pc:sldMk cId="0" sldId="284"/>
            <ac:spMk id="4" creationId="{C6177D3D-6251-FE05-8A27-06B87E8A506B}"/>
          </ac:spMkLst>
        </pc:spChg>
      </pc:sldChg>
      <pc:sldChg chg="modSp">
        <pc:chgData name="Coble, Deborah A" userId="S::dcoble@blm.gov::edb799e7-acd2-4d1e-a010-893bd14d0664" providerId="AD" clId="Web-{C62FD761-D7E3-DE61-29AF-36A29D0D833E}" dt="2023-11-29T22:22:34.244" v="348" actId="1076"/>
        <pc:sldMkLst>
          <pc:docMk/>
          <pc:sldMk cId="0" sldId="286"/>
        </pc:sldMkLst>
        <pc:spChg chg="mod">
          <ac:chgData name="Coble, Deborah A" userId="S::dcoble@blm.gov::edb799e7-acd2-4d1e-a010-893bd14d0664" providerId="AD" clId="Web-{C62FD761-D7E3-DE61-29AF-36A29D0D833E}" dt="2023-11-29T22:22:34.244" v="348" actId="1076"/>
          <ac:spMkLst>
            <pc:docMk/>
            <pc:sldMk cId="0" sldId="286"/>
            <ac:spMk id="5" creationId="{21A3D037-A9F4-BE88-3FBD-9F1BE989F030}"/>
          </ac:spMkLst>
        </pc:spChg>
      </pc:sldChg>
      <pc:sldChg chg="modSp">
        <pc:chgData name="Coble, Deborah A" userId="S::dcoble@blm.gov::edb799e7-acd2-4d1e-a010-893bd14d0664" providerId="AD" clId="Web-{C62FD761-D7E3-DE61-29AF-36A29D0D833E}" dt="2023-11-29T22:23:21.167" v="388" actId="14100"/>
        <pc:sldMkLst>
          <pc:docMk/>
          <pc:sldMk cId="0" sldId="287"/>
        </pc:sldMkLst>
        <pc:spChg chg="mod">
          <ac:chgData name="Coble, Deborah A" userId="S::dcoble@blm.gov::edb799e7-acd2-4d1e-a010-893bd14d0664" providerId="AD" clId="Web-{C62FD761-D7E3-DE61-29AF-36A29D0D833E}" dt="2023-11-29T22:23:21.167" v="388" actId="14100"/>
          <ac:spMkLst>
            <pc:docMk/>
            <pc:sldMk cId="0" sldId="287"/>
            <ac:spMk id="5" creationId="{BE4EA996-CC87-B97E-B306-68DBEB879CC6}"/>
          </ac:spMkLst>
        </pc:spChg>
      </pc:sldChg>
      <pc:sldChg chg="modSp">
        <pc:chgData name="Coble, Deborah A" userId="S::dcoble@blm.gov::edb799e7-acd2-4d1e-a010-893bd14d0664" providerId="AD" clId="Web-{C62FD761-D7E3-DE61-29AF-36A29D0D833E}" dt="2023-11-29T22:26:34.563" v="449" actId="20577"/>
        <pc:sldMkLst>
          <pc:docMk/>
          <pc:sldMk cId="0" sldId="288"/>
        </pc:sldMkLst>
        <pc:spChg chg="mod">
          <ac:chgData name="Coble, Deborah A" userId="S::dcoble@blm.gov::edb799e7-acd2-4d1e-a010-893bd14d0664" providerId="AD" clId="Web-{C62FD761-D7E3-DE61-29AF-36A29D0D833E}" dt="2023-11-29T22:26:34.563" v="449" actId="20577"/>
          <ac:spMkLst>
            <pc:docMk/>
            <pc:sldMk cId="0" sldId="288"/>
            <ac:spMk id="9" creationId="{27B78744-B805-CDF4-AFFD-F93EADD3A2EA}"/>
          </ac:spMkLst>
        </pc:spChg>
      </pc:sldChg>
      <pc:sldChg chg="modSp">
        <pc:chgData name="Coble, Deborah A" userId="S::dcoble@blm.gov::edb799e7-acd2-4d1e-a010-893bd14d0664" providerId="AD" clId="Web-{C62FD761-D7E3-DE61-29AF-36A29D0D833E}" dt="2023-11-29T22:27:14.502" v="485" actId="20577"/>
        <pc:sldMkLst>
          <pc:docMk/>
          <pc:sldMk cId="0" sldId="289"/>
        </pc:sldMkLst>
        <pc:spChg chg="mod">
          <ac:chgData name="Coble, Deborah A" userId="S::dcoble@blm.gov::edb799e7-acd2-4d1e-a010-893bd14d0664" providerId="AD" clId="Web-{C62FD761-D7E3-DE61-29AF-36A29D0D833E}" dt="2023-11-29T22:27:14.502" v="485" actId="20577"/>
          <ac:spMkLst>
            <pc:docMk/>
            <pc:sldMk cId="0" sldId="289"/>
            <ac:spMk id="7" creationId="{56B6FDC1-A36C-30D5-0471-7C7D18022882}"/>
          </ac:spMkLst>
        </pc:spChg>
      </pc:sldChg>
      <pc:sldChg chg="modSp">
        <pc:chgData name="Coble, Deborah A" userId="S::dcoble@blm.gov::edb799e7-acd2-4d1e-a010-893bd14d0664" providerId="AD" clId="Web-{C62FD761-D7E3-DE61-29AF-36A29D0D833E}" dt="2023-11-29T22:28:11.581" v="532" actId="1076"/>
        <pc:sldMkLst>
          <pc:docMk/>
          <pc:sldMk cId="0" sldId="290"/>
        </pc:sldMkLst>
        <pc:spChg chg="mod">
          <ac:chgData name="Coble, Deborah A" userId="S::dcoble@blm.gov::edb799e7-acd2-4d1e-a010-893bd14d0664" providerId="AD" clId="Web-{C62FD761-D7E3-DE61-29AF-36A29D0D833E}" dt="2023-11-29T22:28:11.581" v="532" actId="1076"/>
          <ac:spMkLst>
            <pc:docMk/>
            <pc:sldMk cId="0" sldId="290"/>
            <ac:spMk id="5" creationId="{E2DF471B-F375-7323-1622-EED4EBC7DD70}"/>
          </ac:spMkLst>
        </pc:spChg>
      </pc:sldChg>
      <pc:sldChg chg="modSp">
        <pc:chgData name="Coble, Deborah A" userId="S::dcoble@blm.gov::edb799e7-acd2-4d1e-a010-893bd14d0664" providerId="AD" clId="Web-{C62FD761-D7E3-DE61-29AF-36A29D0D833E}" dt="2023-11-29T22:30:49.336" v="612" actId="1076"/>
        <pc:sldMkLst>
          <pc:docMk/>
          <pc:sldMk cId="0" sldId="291"/>
        </pc:sldMkLst>
        <pc:spChg chg="mod">
          <ac:chgData name="Coble, Deborah A" userId="S::dcoble@blm.gov::edb799e7-acd2-4d1e-a010-893bd14d0664" providerId="AD" clId="Web-{C62FD761-D7E3-DE61-29AF-36A29D0D833E}" dt="2023-11-29T22:30:49.336" v="612" actId="1076"/>
          <ac:spMkLst>
            <pc:docMk/>
            <pc:sldMk cId="0" sldId="291"/>
            <ac:spMk id="6" creationId="{89BBD470-F4BF-CCDC-EDDE-560A4BEBCC20}"/>
          </ac:spMkLst>
        </pc:spChg>
      </pc:sldChg>
      <pc:sldChg chg="addSp delSp modSp">
        <pc:chgData name="Coble, Deborah A" userId="S::dcoble@blm.gov::edb799e7-acd2-4d1e-a010-893bd14d0664" providerId="AD" clId="Web-{C62FD761-D7E3-DE61-29AF-36A29D0D833E}" dt="2023-11-29T22:31:57.056" v="624" actId="1076"/>
        <pc:sldMkLst>
          <pc:docMk/>
          <pc:sldMk cId="0" sldId="292"/>
        </pc:sldMkLst>
        <pc:spChg chg="add mod">
          <ac:chgData name="Coble, Deborah A" userId="S::dcoble@blm.gov::edb799e7-acd2-4d1e-a010-893bd14d0664" providerId="AD" clId="Web-{C62FD761-D7E3-DE61-29AF-36A29D0D833E}" dt="2023-11-29T22:31:57.056" v="624" actId="1076"/>
          <ac:spMkLst>
            <pc:docMk/>
            <pc:sldMk cId="0" sldId="292"/>
            <ac:spMk id="3" creationId="{E13A53D2-F2B1-E178-A188-5B809E6ACC79}"/>
          </ac:spMkLst>
        </pc:spChg>
        <pc:spChg chg="del">
          <ac:chgData name="Coble, Deborah A" userId="S::dcoble@blm.gov::edb799e7-acd2-4d1e-a010-893bd14d0664" providerId="AD" clId="Web-{C62FD761-D7E3-DE61-29AF-36A29D0D833E}" dt="2023-11-29T22:31:49.556" v="623"/>
          <ac:spMkLst>
            <pc:docMk/>
            <pc:sldMk cId="0" sldId="292"/>
            <ac:spMk id="6" creationId="{8E32FBDC-F486-638C-7C75-C5769C60DF6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b78e70b1e1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b78e70b1e1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5093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b407decac2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b407decac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dc17c8446e_0_4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gdc17c8446e_0_4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dc17c8446e_0_4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gdc17c8446e_0_4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 name="Google Shape;341;gdc17c8446e_0_4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dc17c8446e_0_4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gdc17c8446e_0_4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gdc17c8446e_0_4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dc17c8446e_0_4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gdc17c8446e_0_4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0" name="Google Shape;370;gdc17c8446e_0_4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dc17c8446e_0_46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3" name="Google Shape;383;gdc17c8446e_0_4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dc17c8446e_0_4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gdc17c8446e_0_4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gdc17c8446e_0_4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dc17c8446e_0_48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Microsoft Clipart</a:t>
            </a:r>
            <a:endParaRPr/>
          </a:p>
        </p:txBody>
      </p:sp>
      <p:sp>
        <p:nvSpPr>
          <p:cNvPr id="410" name="Google Shape;410;gdc17c8446e_0_4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dc17c8446e_0_49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2" name="Google Shape;422;gdc17c8446e_0_4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9cfda3e715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9cfda3e71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dc17c8446e_0_50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2" name="Google Shape;432;gdc17c8446e_0_5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dc17c8446e_0_51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3" name="Google Shape;443;gdc17c8446e_0_5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dc17c8446e_0_5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gdc17c8446e_0_5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gdc17c8446e_0_5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dc17c8446e_0_5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gdc17c8446e_0_5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gdc17c8446e_0_5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dc17c8446e_0_5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gdc17c8446e_0_5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6" name="Google Shape;506;gdc17c8446e_0_5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dc17c8446e_0_5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gdc17c8446e_0_5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9" name="Google Shape;519;gdc17c8446e_0_5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dc17c8446e_0_6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gdc17c8446e_0_6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gdc17c8446e_0_6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dc17c8446e_0_6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3" name="Google Shape;543;gdc17c8446e_0_6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4" name="Google Shape;544;gdc17c8446e_0_6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dc17c8446e_0_62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1" name="Google Shape;561;gdc17c8446e_0_6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dc17c8446e_0_6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4" name="Google Shape;574;gdc17c8446e_0_6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5" name="Google Shape;575;gdc17c8446e_0_6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b407decac2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b407decac2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dc17c8446e_0_65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6" name="Google Shape;586;gdc17c8446e_0_6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dc17c8446e_0_6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gdc17c8446e_0_6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7" name="Google Shape;597;gdc17c8446e_0_6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32</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dc17c8446e_0_6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5" name="Google Shape;615;gdc17c8446e_0_6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6" name="Google Shape;616;gdc17c8446e_0_67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dc17c8446e_0_69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9" name="Google Shape;629;gdc17c8446e_0_6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dc17c8446e_0_7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9" name="Google Shape;639;gdc17c8446e_0_7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0" name="Google Shape;640;gdc17c8446e_0_7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35</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dc17c8446e_0_7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0" name="Google Shape;650;gdc17c8446e_0_7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dc17c8446e_0_72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9" name="Google Shape;669;gdc17c8446e_0_7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bc762bd2f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bc762bd2f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b78e70b1e1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b78e70b1e1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b78e70b1e1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b78e70b1e1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3991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b78e70b1e1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b78e70b1e1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3953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b78e70b1e1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b78e70b1e1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8355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b78e70b1e1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b78e70b1e1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1660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8" name="Google Shape;58;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9" name="Google Shape;59;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0"/>
        <p:cNvGrpSpPr/>
        <p:nvPr/>
      </p:nvGrpSpPr>
      <p:grpSpPr>
        <a:xfrm>
          <a:off x="0" y="0"/>
          <a:ext cx="0" cy="0"/>
          <a:chOff x="0" y="0"/>
          <a:chExt cx="0" cy="0"/>
        </a:xfrm>
      </p:grpSpPr>
      <p:sp>
        <p:nvSpPr>
          <p:cNvPr id="61" name="Google Shape;61;p15"/>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2" name="Google Shape;62;p15"/>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63" name="Google Shape;63;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4" name="Google Shape;64;p1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5" name="Google Shape;65;p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8" name="Google Shape;68;p1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9" name="Google Shape;69;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0" name="Google Shape;70;p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1" name="Google Shape;71;p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4" name="Google Shape;74;p17"/>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5" name="Google Shape;75;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6" name="Google Shape;76;p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7" name="Google Shape;77;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0" name="Google Shape;80;p18"/>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1" name="Google Shape;81;p18"/>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2" name="Google Shape;82;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3" name="Google Shape;83;p1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4" name="Google Shape;84;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7" name="Google Shape;87;p19"/>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88" name="Google Shape;88;p19"/>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9" name="Google Shape;89;p19"/>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90" name="Google Shape;90;p19"/>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91" name="Google Shape;91;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2" name="Google Shape;92;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3" name="Google Shape;93;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6" name="Google Shape;96;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7" name="Google Shape;97;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8" name="Google Shape;98;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1" name="Google Shape;101;p21"/>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02" name="Google Shape;102;p21"/>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03" name="Google Shape;103;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4" name="Google Shape;104;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5" name="Google Shape;105;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8" name="Google Shape;108;p22"/>
          <p:cNvSpPr>
            <a:spLocks noGrp="1"/>
          </p:cNvSpPr>
          <p:nvPr>
            <p:ph type="pic" idx="2"/>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09" name="Google Shape;109;p22"/>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10" name="Google Shape;110;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1" name="Google Shape;111;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2" name="Google Shape;112;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5" name="Google Shape;115;p23"/>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16" name="Google Shape;116;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0000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6.png"/><Relationship Id="rId5" Type="http://schemas.openxmlformats.org/officeDocument/2006/relationships/image" Target="../media/image12.png"/><Relationship Id="rId10" Type="http://schemas.openxmlformats.org/officeDocument/2006/relationships/image" Target="../media/image5.jpeg"/><Relationship Id="rId4" Type="http://schemas.openxmlformats.org/officeDocument/2006/relationships/image" Target="../media/image11.png"/><Relationship Id="rId9" Type="http://schemas.openxmlformats.org/officeDocument/2006/relationships/image" Target="../media/image16.sv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jpe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slide" Target="slide15.xml"/><Relationship Id="rId4" Type="http://schemas.openxmlformats.org/officeDocument/2006/relationships/slide" Target="slide1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slide" Target="slide1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slide" Target="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slide" Target="slide18.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slide" Target="slide19.xml"/><Relationship Id="rId4" Type="http://schemas.openxmlformats.org/officeDocument/2006/relationships/slide" Target="slide20.xml"/></Relationships>
</file>

<file path=ppt/slides/_rels/slide19.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slide" Target="slide21.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slide" Target="slide2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slide" Target="slide23.xml"/><Relationship Id="rId4" Type="http://schemas.openxmlformats.org/officeDocument/2006/relationships/slide" Target="slide24.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slide" Target="slide13.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slide" Target="slide25.xml"/><Relationship Id="rId5" Type="http://schemas.openxmlformats.org/officeDocument/2006/relationships/slide" Target="slide26.xml"/><Relationship Id="rId4" Type="http://schemas.openxmlformats.org/officeDocument/2006/relationships/slide" Target="slide27.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slide" Target="slide28.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slide" Target="slide28.xml"/><Relationship Id="rId4" Type="http://schemas.openxmlformats.org/officeDocument/2006/relationships/slide" Target="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slide" Target="slide28.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slide" Target="slide31.xml"/><Relationship Id="rId5" Type="http://schemas.openxmlformats.org/officeDocument/2006/relationships/slide" Target="slide30.xml"/><Relationship Id="rId4" Type="http://schemas.openxmlformats.org/officeDocument/2006/relationships/slide" Target="slide29.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slide" Target="slide3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slide" Target="slide13.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slide" Target="slide32.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slide" Target="slide34.xml"/><Relationship Id="rId5" Type="http://schemas.openxmlformats.org/officeDocument/2006/relationships/slide" Target="slide35.xml"/><Relationship Id="rId4" Type="http://schemas.openxmlformats.org/officeDocument/2006/relationships/slide" Target="slide33.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slide" Target="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slide" Target="slide3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slide" Target="slide36.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6.png"/><Relationship Id="rId5" Type="http://schemas.openxmlformats.org/officeDocument/2006/relationships/image" Target="../media/image12.png"/><Relationship Id="rId10" Type="http://schemas.openxmlformats.org/officeDocument/2006/relationships/image" Target="../media/image5.jpeg"/><Relationship Id="rId4" Type="http://schemas.openxmlformats.org/officeDocument/2006/relationships/image" Target="../media/image11.png"/><Relationship Id="rId9" Type="http://schemas.openxmlformats.org/officeDocument/2006/relationships/image" Target="../media/image16.sv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6.png"/><Relationship Id="rId5" Type="http://schemas.openxmlformats.org/officeDocument/2006/relationships/image" Target="../media/image12.png"/><Relationship Id="rId10" Type="http://schemas.openxmlformats.org/officeDocument/2006/relationships/image" Target="../media/image5.jpeg"/><Relationship Id="rId4" Type="http://schemas.openxmlformats.org/officeDocument/2006/relationships/image" Target="../media/image11.png"/><Relationship Id="rId9" Type="http://schemas.openxmlformats.org/officeDocument/2006/relationships/image" Target="../media/image16.sv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jpe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4.png"/><Relationship Id="rId11" Type="http://schemas.openxmlformats.org/officeDocument/2006/relationships/image" Target="../media/image7.png"/><Relationship Id="rId5" Type="http://schemas.openxmlformats.org/officeDocument/2006/relationships/image" Target="../media/image13.png"/><Relationship Id="rId10" Type="http://schemas.openxmlformats.org/officeDocument/2006/relationships/image" Target="../media/image6.png"/><Relationship Id="rId4" Type="http://schemas.openxmlformats.org/officeDocument/2006/relationships/image" Target="../media/image12.png"/><Relationship Id="rId9" Type="http://schemas.openxmlformats.org/officeDocument/2006/relationships/image" Target="../media/image5.jpe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jpe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33" name="Google Shape;133;p25">
            <a:extLst>
              <a:ext uri="{C183D7F6-B498-43B3-948B-1728B52AA6E4}">
                <adec:decorative xmlns:adec="http://schemas.microsoft.com/office/drawing/2017/decorative" val="1"/>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879"/>
            <a:ext cx="9144003" cy="2060848"/>
          </a:xfrm>
          <a:prstGeom prst="rect">
            <a:avLst/>
          </a:prstGeom>
          <a:noFill/>
          <a:ln>
            <a:noFill/>
          </a:ln>
        </p:spPr>
      </p:pic>
      <p:pic>
        <p:nvPicPr>
          <p:cNvPr id="137" name="Google Shape;137;p25" descr="Bureau of Land Management Logo"/>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21105" y="159078"/>
            <a:ext cx="685800" cy="602392"/>
          </a:xfrm>
          <a:prstGeom prst="rect">
            <a:avLst/>
          </a:prstGeom>
          <a:noFill/>
          <a:ln>
            <a:noFill/>
          </a:ln>
        </p:spPr>
      </p:pic>
      <p:sp>
        <p:nvSpPr>
          <p:cNvPr id="136" name="Google Shape;136;p25"/>
          <p:cNvSpPr txBox="1"/>
          <p:nvPr/>
        </p:nvSpPr>
        <p:spPr>
          <a:xfrm>
            <a:off x="1043608" y="199039"/>
            <a:ext cx="3415800" cy="3933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b="0" i="0" u="none" strike="noStrike" cap="none">
                <a:solidFill>
                  <a:srgbClr val="FFFFFF"/>
                </a:solidFill>
                <a:latin typeface="Roboto"/>
                <a:ea typeface="Roboto"/>
                <a:cs typeface="Roboto"/>
                <a:sym typeface="Roboto"/>
              </a:rPr>
              <a:t>U.S. Department of the Interior</a:t>
            </a:r>
            <a:br>
              <a:rPr lang="en" sz="850" b="0" i="0" u="none" strike="noStrike" cap="none">
                <a:solidFill>
                  <a:srgbClr val="FFFFFF"/>
                </a:solidFill>
                <a:latin typeface="Roboto"/>
                <a:ea typeface="Roboto"/>
                <a:cs typeface="Roboto"/>
                <a:sym typeface="Roboto"/>
              </a:rPr>
            </a:br>
            <a:r>
              <a:rPr lang="en" sz="850" b="0" i="0" u="none" strike="noStrike" cap="none">
                <a:solidFill>
                  <a:srgbClr val="FFFFFF"/>
                </a:solidFill>
                <a:latin typeface="Roboto"/>
                <a:ea typeface="Roboto"/>
                <a:cs typeface="Roboto"/>
                <a:sym typeface="Roboto"/>
              </a:rPr>
              <a:t>Bureau of Land Management</a:t>
            </a:r>
            <a:endParaRPr sz="850" b="0" i="0" u="none" strike="noStrike" cap="none">
              <a:solidFill>
                <a:srgbClr val="000000"/>
              </a:solidFill>
              <a:latin typeface="Roboto"/>
              <a:ea typeface="Roboto"/>
              <a:cs typeface="Roboto"/>
              <a:sym typeface="Roboto"/>
            </a:endParaRPr>
          </a:p>
        </p:txBody>
      </p:sp>
      <p:pic>
        <p:nvPicPr>
          <p:cNvPr id="138" name="Google Shape;138;p25" descr="Campbell Creek Science Cente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8354875" y="101124"/>
            <a:ext cx="685800" cy="671014"/>
          </a:xfrm>
          <a:prstGeom prst="rect">
            <a:avLst/>
          </a:prstGeom>
          <a:noFill/>
          <a:ln>
            <a:noFill/>
          </a:ln>
        </p:spPr>
      </p:pic>
      <p:sp>
        <p:nvSpPr>
          <p:cNvPr id="139" name="Google Shape;139;p25">
            <a:extLst>
              <a:ext uri="{C183D7F6-B498-43B3-948B-1728B52AA6E4}">
                <adec:decorative xmlns:adec="http://schemas.microsoft.com/office/drawing/2017/decorative" val="1"/>
              </a:ext>
            </a:extLst>
          </p:cNvPr>
          <p:cNvSpPr/>
          <p:nvPr/>
        </p:nvSpPr>
        <p:spPr>
          <a:xfrm>
            <a:off x="229288" y="870167"/>
            <a:ext cx="8712000" cy="61200"/>
          </a:xfrm>
          <a:prstGeom prst="rect">
            <a:avLst/>
          </a:prstGeom>
          <a:solidFill>
            <a:srgbClr val="ADBC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99CC00"/>
              </a:solidFill>
              <a:latin typeface="Calibri"/>
              <a:ea typeface="Calibri"/>
              <a:cs typeface="Calibri"/>
              <a:sym typeface="Calibri"/>
            </a:endParaRPr>
          </a:p>
        </p:txBody>
      </p:sp>
      <p:sp>
        <p:nvSpPr>
          <p:cNvPr id="2" name="Title 1">
            <a:extLst>
              <a:ext uri="{FF2B5EF4-FFF2-40B4-BE49-F238E27FC236}">
                <a16:creationId xmlns:a16="http://schemas.microsoft.com/office/drawing/2014/main" id="{4867E4D8-957D-4667-ADF2-7069FF75FC1A}"/>
              </a:ext>
            </a:extLst>
          </p:cNvPr>
          <p:cNvSpPr>
            <a:spLocks noGrp="1"/>
          </p:cNvSpPr>
          <p:nvPr>
            <p:ph type="ctrTitle"/>
          </p:nvPr>
        </p:nvSpPr>
        <p:spPr>
          <a:xfrm>
            <a:off x="222645" y="937739"/>
            <a:ext cx="8520600" cy="798064"/>
          </a:xfrm>
        </p:spPr>
        <p:txBody>
          <a:bodyPr/>
          <a:lstStyle/>
          <a:p>
            <a:pPr algn="l" rtl="0"/>
            <a:r>
              <a:rPr lang="en-US" sz="4400" b="1" i="0">
                <a:solidFill>
                  <a:srgbClr val="FFFFFF"/>
                </a:solidFill>
                <a:effectLst/>
                <a:latin typeface="Roboto" panose="02000000000000000000" pitchFamily="2" charset="0"/>
                <a:ea typeface="Roboto" panose="02000000000000000000" pitchFamily="2" charset="0"/>
                <a:cs typeface="Roboto" panose="02000000000000000000" pitchFamily="2" charset="0"/>
              </a:rPr>
              <a:t>Salmon Life Cycle</a:t>
            </a:r>
            <a:endParaRPr lang="en-US">
              <a:effectLst/>
            </a:endParaRPr>
          </a:p>
        </p:txBody>
      </p:sp>
      <p:sp>
        <p:nvSpPr>
          <p:cNvPr id="134" name="Google Shape;134;p25"/>
          <p:cNvSpPr txBox="1"/>
          <p:nvPr/>
        </p:nvSpPr>
        <p:spPr>
          <a:xfrm>
            <a:off x="251520" y="1547500"/>
            <a:ext cx="8689800" cy="403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600">
                <a:solidFill>
                  <a:srgbClr val="FFFFFF"/>
                </a:solidFill>
                <a:latin typeface="Roboto"/>
                <a:ea typeface="Roboto"/>
                <a:cs typeface="Roboto"/>
                <a:sym typeface="Roboto"/>
              </a:rPr>
              <a:t>Discover the challenges salmon face to survive long enough to grow up and spawn</a:t>
            </a:r>
            <a:endParaRPr sz="3200">
              <a:solidFill>
                <a:srgbClr val="888888"/>
              </a:solidFill>
              <a:latin typeface="Roboto"/>
              <a:ea typeface="Roboto"/>
              <a:cs typeface="Roboto"/>
              <a:sym typeface="Roboto"/>
            </a:endParaRPr>
          </a:p>
        </p:txBody>
      </p:sp>
      <p:pic>
        <p:nvPicPr>
          <p:cNvPr id="129" name="Google Shape;129;p25" descr="Salmon swimming upstream to reach their spawning site."/>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2389" y="2058799"/>
            <a:ext cx="9144003" cy="3083530"/>
          </a:xfrm>
          <a:prstGeom prst="rect">
            <a:avLst/>
          </a:prstGeom>
          <a:noFill/>
          <a:ln>
            <a:noFill/>
          </a:ln>
        </p:spPr>
      </p:pic>
      <p:sp>
        <p:nvSpPr>
          <p:cNvPr id="140" name="Google Shape;140;p25">
            <a:extLst>
              <a:ext uri="{C183D7F6-B498-43B3-948B-1728B52AA6E4}">
                <adec:decorative xmlns:adec="http://schemas.microsoft.com/office/drawing/2017/decorative" val="1"/>
              </a:ext>
            </a:extLst>
          </p:cNvPr>
          <p:cNvSpPr/>
          <p:nvPr/>
        </p:nvSpPr>
        <p:spPr>
          <a:xfrm>
            <a:off x="203613" y="1881667"/>
            <a:ext cx="8712000" cy="61200"/>
          </a:xfrm>
          <a:prstGeom prst="rect">
            <a:avLst/>
          </a:prstGeom>
          <a:solidFill>
            <a:srgbClr val="ADBC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99CC00"/>
              </a:solidFill>
              <a:latin typeface="Calibri"/>
              <a:ea typeface="Calibri"/>
              <a:cs typeface="Calibri"/>
              <a:sym typeface="Calibri"/>
            </a:endParaRPr>
          </a:p>
        </p:txBody>
      </p:sp>
      <p:sp>
        <p:nvSpPr>
          <p:cNvPr id="3" name="Rectangle 2">
            <a:extLst>
              <a:ext uri="{FF2B5EF4-FFF2-40B4-BE49-F238E27FC236}">
                <a16:creationId xmlns:a16="http://schemas.microsoft.com/office/drawing/2014/main" id="{96B02150-79C9-354B-6537-8F7E73577741}"/>
              </a:ext>
              <a:ext uri="{C183D7F6-B498-43B3-948B-1728B52AA6E4}">
                <adec:decorative xmlns:adec="http://schemas.microsoft.com/office/drawing/2017/decorative" val="1"/>
              </a:ext>
            </a:extLst>
          </p:cNvPr>
          <p:cNvSpPr/>
          <p:nvPr/>
        </p:nvSpPr>
        <p:spPr>
          <a:xfrm>
            <a:off x="-2537" y="4785823"/>
            <a:ext cx="9175650" cy="356506"/>
          </a:xfrm>
          <a:prstGeom prst="rect">
            <a:avLst/>
          </a:prstGeom>
          <a:solidFill>
            <a:srgbClr val="000000">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Google Shape;141;p25"/>
          <p:cNvSpPr txBox="1"/>
          <p:nvPr/>
        </p:nvSpPr>
        <p:spPr>
          <a:xfrm>
            <a:off x="7638881" y="4776265"/>
            <a:ext cx="1726611" cy="430857"/>
          </a:xfrm>
          <a:prstGeom prst="rect">
            <a:avLst/>
          </a:prstGeom>
          <a:noFill/>
          <a:ln>
            <a:noFill/>
          </a:ln>
          <a:effectLst/>
        </p:spPr>
        <p:txBody>
          <a:bodyPr spcFirstLastPara="1" wrap="square" lIns="91425" tIns="91425" rIns="91425" bIns="91425" anchor="t" anchorCtr="0">
            <a:spAutoFit/>
          </a:bodyPr>
          <a:lstStyle/>
          <a:p>
            <a:r>
              <a:rPr lang="en" sz="800" dirty="0">
                <a:solidFill>
                  <a:schemeClr val="bg1"/>
                </a:solidFill>
                <a:latin typeface="Roboto"/>
                <a:ea typeface="Roboto"/>
                <a:cs typeface="Roboto"/>
                <a:sym typeface="Roboto"/>
              </a:rPr>
              <a:t>Salmon swimming in a river. Photo by J. Post, BLM</a:t>
            </a:r>
            <a:endParaRPr lang="en-US" sz="800" dirty="0">
              <a:solidFill>
                <a:schemeClr val="bg1"/>
              </a:solidFill>
              <a:latin typeface="Roboto"/>
              <a:ea typeface="Roboto"/>
              <a:cs typeface="Roboto"/>
            </a:endParaRPr>
          </a:p>
        </p:txBody>
      </p:sp>
      <p:sp>
        <p:nvSpPr>
          <p:cNvPr id="131" name="Google Shape;131;p25"/>
          <p:cNvSpPr txBox="1"/>
          <p:nvPr/>
        </p:nvSpPr>
        <p:spPr>
          <a:xfrm>
            <a:off x="121708" y="4776265"/>
            <a:ext cx="1843800" cy="274200"/>
          </a:xfrm>
          <a:prstGeom prst="rect">
            <a:avLst/>
          </a:prstGeom>
          <a:noFill/>
          <a:ln>
            <a:noFill/>
          </a:ln>
          <a:effectLst>
            <a:outerShdw blurRad="57150" dist="19050" dir="5400000" algn="bl" rotWithShape="0">
              <a:srgbClr val="000000">
                <a:alpha val="95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1"/>
                </a:solidFill>
                <a:effectLst>
                  <a:outerShdw blurRad="38100" dist="38100" dir="2700000" algn="tl">
                    <a:srgbClr val="000000">
                      <a:alpha val="43137"/>
                    </a:srgbClr>
                  </a:outerShdw>
                </a:effectLst>
                <a:latin typeface="Roboto"/>
                <a:ea typeface="Roboto"/>
                <a:cs typeface="Roboto"/>
                <a:sym typeface="Roboto"/>
              </a:rPr>
              <a:t>Module 4, Lesson 4</a:t>
            </a:r>
            <a:endParaRPr>
              <a:solidFill>
                <a:schemeClr val="lt1"/>
              </a:solidFill>
              <a:effectLst>
                <a:outerShdw blurRad="38100" dist="38100" dir="2700000" algn="tl">
                  <a:srgbClr val="000000">
                    <a:alpha val="43137"/>
                  </a:srgbClr>
                </a:outerShdw>
              </a:effectLst>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86"/>
        <p:cNvGrpSpPr/>
        <p:nvPr/>
      </p:nvGrpSpPr>
      <p:grpSpPr>
        <a:xfrm>
          <a:off x="0" y="0"/>
          <a:ext cx="0" cy="0"/>
          <a:chOff x="0" y="0"/>
          <a:chExt cx="0" cy="0"/>
        </a:xfrm>
      </p:grpSpPr>
      <p:sp>
        <p:nvSpPr>
          <p:cNvPr id="2" name="Title 1">
            <a:extLst>
              <a:ext uri="{FF2B5EF4-FFF2-40B4-BE49-F238E27FC236}">
                <a16:creationId xmlns:a16="http://schemas.microsoft.com/office/drawing/2014/main" id="{7F5BAA0E-CD1D-A6F5-D09E-2960B93E268B}"/>
              </a:ext>
            </a:extLst>
          </p:cNvPr>
          <p:cNvSpPr>
            <a:spLocks noGrp="1"/>
          </p:cNvSpPr>
          <p:nvPr>
            <p:ph type="title"/>
          </p:nvPr>
        </p:nvSpPr>
        <p:spPr>
          <a:xfrm>
            <a:off x="311700" y="740791"/>
            <a:ext cx="8520600" cy="572700"/>
          </a:xfrm>
        </p:spPr>
        <p:txBody>
          <a:bodyPr/>
          <a:lstStyle/>
          <a:p>
            <a:pPr lvl="0"/>
            <a:r>
              <a:rPr lang="en-US" sz="1800" b="1">
                <a:solidFill>
                  <a:srgbClr val="FFFFFF"/>
                </a:solidFill>
                <a:latin typeface="Roboto" panose="02000000000000000000" pitchFamily="2" charset="0"/>
                <a:ea typeface="Roboto" panose="02000000000000000000" pitchFamily="2" charset="0"/>
              </a:rPr>
              <a:t>Salmon Life Cycle | </a:t>
            </a:r>
            <a:r>
              <a:rPr lang="en-US" sz="1800">
                <a:solidFill>
                  <a:srgbClr val="FFFFFF"/>
                </a:solidFill>
                <a:latin typeface="Roboto" panose="02000000000000000000" pitchFamily="2" charset="0"/>
                <a:ea typeface="Roboto" panose="02000000000000000000" pitchFamily="2" charset="0"/>
              </a:rPr>
              <a:t>Spawning Adult</a:t>
            </a:r>
            <a:br>
              <a:rPr lang="en-US" sz="1800">
                <a:solidFill>
                  <a:srgbClr val="FFFFFF"/>
                </a:solidFill>
                <a:latin typeface="Roboto" panose="02000000000000000000" pitchFamily="2" charset="0"/>
                <a:ea typeface="Roboto" panose="02000000000000000000" pitchFamily="2" charset="0"/>
              </a:rPr>
            </a:br>
            <a:endParaRPr lang="en-US"/>
          </a:p>
        </p:txBody>
      </p:sp>
      <p:grpSp>
        <p:nvGrpSpPr>
          <p:cNvPr id="14" name="Group 13" descr="Illustrations of a salmon at each stage of its life cycle; egg, alevin, fry, smolt, adult, and a skeleton to represent a dead salmon. The illustrations are arranged in a circle in order to show the salmon life cycle. ">
            <a:extLst>
              <a:ext uri="{FF2B5EF4-FFF2-40B4-BE49-F238E27FC236}">
                <a16:creationId xmlns:a16="http://schemas.microsoft.com/office/drawing/2014/main" id="{C90AE3F5-87D4-C089-0845-293EE96D633A}"/>
              </a:ext>
            </a:extLst>
          </p:cNvPr>
          <p:cNvGrpSpPr/>
          <p:nvPr/>
        </p:nvGrpSpPr>
        <p:grpSpPr>
          <a:xfrm>
            <a:off x="740051" y="1106789"/>
            <a:ext cx="7639223" cy="3932784"/>
            <a:chOff x="692714" y="1114792"/>
            <a:chExt cx="7639223" cy="3932784"/>
          </a:xfrm>
        </p:grpSpPr>
        <p:grpSp>
          <p:nvGrpSpPr>
            <p:cNvPr id="15" name="Group 14">
              <a:extLst>
                <a:ext uri="{FF2B5EF4-FFF2-40B4-BE49-F238E27FC236}">
                  <a16:creationId xmlns:a16="http://schemas.microsoft.com/office/drawing/2014/main" id="{99046AF1-3CD9-947D-C7DB-36E93FE000A3}"/>
                </a:ext>
              </a:extLst>
            </p:cNvPr>
            <p:cNvGrpSpPr/>
            <p:nvPr/>
          </p:nvGrpSpPr>
          <p:grpSpPr>
            <a:xfrm>
              <a:off x="692714" y="1114792"/>
              <a:ext cx="7639223" cy="3932784"/>
              <a:chOff x="592581" y="891706"/>
              <a:chExt cx="7639223" cy="3932784"/>
            </a:xfrm>
          </p:grpSpPr>
          <p:pic>
            <p:nvPicPr>
              <p:cNvPr id="17" name="Picture 16" descr="A close-up of a fish&#10;&#10;Description automatically generated with medium confidence">
                <a:extLst>
                  <a:ext uri="{FF2B5EF4-FFF2-40B4-BE49-F238E27FC236}">
                    <a16:creationId xmlns:a16="http://schemas.microsoft.com/office/drawing/2014/main" id="{0F0454D0-74FE-2F73-04F7-CD4FB11A07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700000">
                <a:off x="3797572" y="3229464"/>
                <a:ext cx="3959052" cy="1595026"/>
              </a:xfrm>
              <a:prstGeom prst="rect">
                <a:avLst/>
              </a:prstGeom>
            </p:spPr>
          </p:pic>
          <p:pic>
            <p:nvPicPr>
              <p:cNvPr id="18" name="Picture 17">
                <a:extLst>
                  <a:ext uri="{FF2B5EF4-FFF2-40B4-BE49-F238E27FC236}">
                    <a16:creationId xmlns:a16="http://schemas.microsoft.com/office/drawing/2014/main" id="{8C42C77F-C00E-F4B7-46E5-0A4BFB13A03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917"/>
              <a:stretch/>
            </p:blipFill>
            <p:spPr>
              <a:xfrm>
                <a:off x="592581" y="1864069"/>
                <a:ext cx="1672128" cy="1569723"/>
              </a:xfrm>
              <a:prstGeom prst="rect">
                <a:avLst/>
              </a:prstGeom>
            </p:spPr>
          </p:pic>
          <p:pic>
            <p:nvPicPr>
              <p:cNvPr id="19" name="Picture 18">
                <a:extLst>
                  <a:ext uri="{FF2B5EF4-FFF2-40B4-BE49-F238E27FC236}">
                    <a16:creationId xmlns:a16="http://schemas.microsoft.com/office/drawing/2014/main" id="{FCD58D1E-688C-DF22-1FCB-7006A94D3E1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912731" y="1151870"/>
                <a:ext cx="1312891" cy="639575"/>
              </a:xfrm>
              <a:prstGeom prst="rect">
                <a:avLst/>
              </a:prstGeom>
            </p:spPr>
          </p:pic>
          <p:pic>
            <p:nvPicPr>
              <p:cNvPr id="20" name="Picture 19" descr="A picture containing fish, dark&#10;&#10;Description automatically generated">
                <a:extLst>
                  <a:ext uri="{FF2B5EF4-FFF2-40B4-BE49-F238E27FC236}">
                    <a16:creationId xmlns:a16="http://schemas.microsoft.com/office/drawing/2014/main" id="{E4B6B080-F6F4-A0FC-5226-69025BAE46A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3819098" y="891706"/>
                <a:ext cx="1672128" cy="741151"/>
              </a:xfrm>
              <a:prstGeom prst="rect">
                <a:avLst/>
              </a:prstGeom>
            </p:spPr>
          </p:pic>
          <p:pic>
            <p:nvPicPr>
              <p:cNvPr id="21" name="Picture 20" descr="A white fish with black background&#10;&#10;Description automatically generated with low confidence">
                <a:extLst>
                  <a:ext uri="{FF2B5EF4-FFF2-40B4-BE49-F238E27FC236}">
                    <a16:creationId xmlns:a16="http://schemas.microsoft.com/office/drawing/2014/main" id="{38747947-893F-8E85-CFA5-27E9A4E14FD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302392" flipH="1">
                <a:off x="5669353" y="1356141"/>
                <a:ext cx="2562451" cy="1195862"/>
              </a:xfrm>
              <a:prstGeom prst="rect">
                <a:avLst/>
              </a:prstGeom>
            </p:spPr>
          </p:pic>
        </p:grpSp>
        <p:pic>
          <p:nvPicPr>
            <p:cNvPr id="16" name="Graphic 15" descr="Dead Fish Skeleton outline">
              <a:extLst>
                <a:ext uri="{FF2B5EF4-FFF2-40B4-BE49-F238E27FC236}">
                  <a16:creationId xmlns:a16="http://schemas.microsoft.com/office/drawing/2014/main" id="{BCD58E80-CAA4-F80D-BB2C-E6001D99AA1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2334552" flipV="1">
              <a:off x="1874225" y="3917920"/>
              <a:ext cx="981231" cy="914400"/>
            </a:xfrm>
            <a:prstGeom prst="rect">
              <a:avLst/>
            </a:prstGeom>
          </p:spPr>
        </p:pic>
      </p:grpSp>
      <p:grpSp>
        <p:nvGrpSpPr>
          <p:cNvPr id="193" name="Google Shape;193;p29">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94" name="Google Shape;194;p29" descr="BLM Alaska Fire Service Masthead graphic" title="BLM Alaska Fire Service Masthead graphic"/>
            <p:cNvGrpSpPr/>
            <p:nvPr/>
          </p:nvGrpSpPr>
          <p:grpSpPr>
            <a:xfrm>
              <a:off x="0" y="0"/>
              <a:ext cx="9144003" cy="572198"/>
              <a:chOff x="0" y="0"/>
              <a:chExt cx="9144003" cy="572198"/>
            </a:xfrm>
          </p:grpSpPr>
          <p:pic>
            <p:nvPicPr>
              <p:cNvPr id="195" name="Google Shape;195;p29" descr="Black Topo line graphic" title="Black Topo line graphic"/>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196" name="Google Shape;196;p29" descr="Bureau of Land Management Logo" title="Bureau of Land Management Logo"/>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197" name="Google Shape;197;p29"/>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98" name="Google Shape;198;p29"/>
            <p:cNvPicPr preferRelativeResize="0"/>
            <p:nvPr/>
          </p:nvPicPr>
          <p:blipFill>
            <a:blip r:embed="rId12"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3" name="Title 1">
            <a:extLst>
              <a:ext uri="{FF2B5EF4-FFF2-40B4-BE49-F238E27FC236}">
                <a16:creationId xmlns:a16="http://schemas.microsoft.com/office/drawing/2014/main" id="{0B67CAE4-7C3A-2626-B9A5-FFB2893DC93A}"/>
              </a:ext>
            </a:extLst>
          </p:cNvPr>
          <p:cNvSpPr txBox="1">
            <a:spLocks/>
          </p:cNvSpPr>
          <p:nvPr/>
        </p:nvSpPr>
        <p:spPr>
          <a:xfrm>
            <a:off x="2930117" y="2118882"/>
            <a:ext cx="3283766" cy="8583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600">
                <a:solidFill>
                  <a:schemeClr val="bg1"/>
                </a:solidFill>
                <a:latin typeface="Roboto" panose="02000000000000000000" pitchFamily="2" charset="0"/>
                <a:ea typeface="Roboto" panose="02000000000000000000" pitchFamily="2" charset="0"/>
                <a:cs typeface="Roboto" panose="02000000000000000000" pitchFamily="2" charset="0"/>
              </a:rPr>
              <a:t>After a few years in the ocean, salmon use their sense of smell to return to their home stream to </a:t>
            </a:r>
            <a:r>
              <a:rPr lang="en-US" sz="1600" b="1">
                <a:solidFill>
                  <a:schemeClr val="bg1"/>
                </a:solidFill>
                <a:latin typeface="Roboto" panose="02000000000000000000" pitchFamily="2" charset="0"/>
                <a:ea typeface="Roboto" panose="02000000000000000000" pitchFamily="2" charset="0"/>
                <a:cs typeface="Roboto" panose="02000000000000000000" pitchFamily="2" charset="0"/>
              </a:rPr>
              <a:t>spawn</a:t>
            </a:r>
            <a:r>
              <a:rPr lang="en-US" sz="1600">
                <a:solidFill>
                  <a:schemeClr val="bg1"/>
                </a:solidFill>
                <a:latin typeface="Roboto" panose="02000000000000000000" pitchFamily="2" charset="0"/>
                <a:ea typeface="Roboto" panose="02000000000000000000" pitchFamily="2" charset="0"/>
                <a:cs typeface="Roboto" panose="02000000000000000000" pitchFamily="2" charset="0"/>
              </a:rPr>
              <a:t> (lay and fertilize eggs).</a:t>
            </a:r>
            <a:endParaRPr lang="en-US">
              <a:solidFill>
                <a:schemeClr val="bg1"/>
              </a:solidFill>
            </a:endParaRPr>
          </a:p>
        </p:txBody>
      </p:sp>
      <p:cxnSp>
        <p:nvCxnSpPr>
          <p:cNvPr id="11" name="Google Shape;244;p32" descr="Arrow pointing to a smolt">
            <a:extLst>
              <a:ext uri="{FF2B5EF4-FFF2-40B4-BE49-F238E27FC236}">
                <a16:creationId xmlns:a16="http://schemas.microsoft.com/office/drawing/2014/main" id="{E5629086-7653-1768-17FA-462248297E63}"/>
              </a:ext>
            </a:extLst>
          </p:cNvPr>
          <p:cNvCxnSpPr>
            <a:cxnSpLocks/>
          </p:cNvCxnSpPr>
          <p:nvPr/>
        </p:nvCxnSpPr>
        <p:spPr>
          <a:xfrm>
            <a:off x="4237814" y="3267085"/>
            <a:ext cx="497771" cy="841528"/>
          </a:xfrm>
          <a:prstGeom prst="straightConnector1">
            <a:avLst/>
          </a:prstGeom>
          <a:noFill/>
          <a:ln w="28575" cap="flat" cmpd="sng">
            <a:solidFill>
              <a:schemeClr val="tx2"/>
            </a:solidFill>
            <a:prstDash val="solid"/>
            <a:round/>
            <a:headEnd type="none" w="med" len="med"/>
            <a:tailEnd type="triangle" w="med" len="med"/>
          </a:ln>
        </p:spPr>
      </p:cxnSp>
      <p:sp>
        <p:nvSpPr>
          <p:cNvPr id="4" name="Google Shape;182;p28">
            <a:extLst>
              <a:ext uri="{FF2B5EF4-FFF2-40B4-BE49-F238E27FC236}">
                <a16:creationId xmlns:a16="http://schemas.microsoft.com/office/drawing/2014/main" id="{0D5D4255-4AC7-B5D5-FFD1-B9D620DC7C34}"/>
              </a:ext>
            </a:extLst>
          </p:cNvPr>
          <p:cNvSpPr txBox="1"/>
          <p:nvPr/>
        </p:nvSpPr>
        <p:spPr>
          <a:xfrm>
            <a:off x="7359972" y="4434159"/>
            <a:ext cx="1675906" cy="430857"/>
          </a:xfrm>
          <a:prstGeom prst="rect">
            <a:avLst/>
          </a:prstGeom>
          <a:noFill/>
          <a:ln>
            <a:noFill/>
          </a:ln>
          <a:effectLst>
            <a:outerShdw blurRad="57150" dist="19050" dir="5400000" algn="bl" rotWithShape="0">
              <a:srgbClr val="000000">
                <a:alpha val="98000"/>
              </a:srgbClr>
            </a:outerShdw>
          </a:effectLst>
        </p:spPr>
        <p:txBody>
          <a:bodyPr spcFirstLastPara="1" wrap="square" lIns="91425" tIns="91425" rIns="91425" bIns="91425" anchor="t" anchorCtr="0">
            <a:spAutoFit/>
          </a:bodyPr>
          <a:lstStyle/>
          <a:p>
            <a:r>
              <a:rPr lang="en" sz="800" dirty="0">
                <a:solidFill>
                  <a:srgbClr val="FFFFFF"/>
                </a:solidFill>
                <a:effectLst>
                  <a:outerShdw blurRad="38100" dist="38100" dir="2700000" algn="tl">
                    <a:srgbClr val="000000">
                      <a:alpha val="43137"/>
                    </a:srgbClr>
                  </a:outerShdw>
                </a:effectLst>
                <a:latin typeface="Roboto"/>
                <a:ea typeface="Roboto"/>
                <a:cs typeface="Roboto"/>
                <a:sym typeface="Roboto"/>
              </a:rPr>
              <a:t>Salmon life cycle diagram. Graphic by K. Mincer, BLM.</a:t>
            </a:r>
            <a:endParaRPr sz="800" dirty="0">
              <a:solidFill>
                <a:srgbClr val="FFFFFF"/>
              </a:solidFill>
              <a:effectLst>
                <a:outerShdw blurRad="38100" dist="38100" dir="2700000" algn="tl">
                  <a:srgbClr val="000000">
                    <a:alpha val="43137"/>
                  </a:srgbClr>
                </a:outerShdw>
              </a:effectLst>
              <a:latin typeface="Roboto"/>
              <a:ea typeface="Roboto"/>
              <a:cs typeface="Roboto"/>
              <a:sym typeface="Roboto"/>
            </a:endParaRPr>
          </a:p>
        </p:txBody>
      </p:sp>
    </p:spTree>
    <p:extLst>
      <p:ext uri="{BB962C8B-B14F-4D97-AF65-F5344CB8AC3E}">
        <p14:creationId xmlns:p14="http://schemas.microsoft.com/office/powerpoint/2010/main" val="25023761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86"/>
        <p:cNvGrpSpPr/>
        <p:nvPr/>
      </p:nvGrpSpPr>
      <p:grpSpPr>
        <a:xfrm>
          <a:off x="0" y="0"/>
          <a:ext cx="0" cy="0"/>
          <a:chOff x="0" y="0"/>
          <a:chExt cx="0" cy="0"/>
        </a:xfrm>
      </p:grpSpPr>
      <p:grpSp>
        <p:nvGrpSpPr>
          <p:cNvPr id="193" name="Google Shape;193;p29">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94" name="Google Shape;194;p29" descr="BLM Alaska Fire Service Masthead graphic" title="BLM Alaska Fire Service Masthead graphic"/>
            <p:cNvGrpSpPr/>
            <p:nvPr/>
          </p:nvGrpSpPr>
          <p:grpSpPr>
            <a:xfrm>
              <a:off x="0" y="0"/>
              <a:ext cx="9144003" cy="572198"/>
              <a:chOff x="0" y="0"/>
              <a:chExt cx="9144003" cy="572198"/>
            </a:xfrm>
          </p:grpSpPr>
          <p:pic>
            <p:nvPicPr>
              <p:cNvPr id="195" name="Google Shape;195;p29" descr="Black Topo line graphic" title="Black Topo line graphic"/>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196" name="Google Shape;196;p29" descr="Bureau of Land Management Logo" title="Bureau of Land Management Logo"/>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197" name="Google Shape;197;p29"/>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98" name="Google Shape;198;p29"/>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6" name="Title 5">
            <a:extLst>
              <a:ext uri="{FF2B5EF4-FFF2-40B4-BE49-F238E27FC236}">
                <a16:creationId xmlns:a16="http://schemas.microsoft.com/office/drawing/2014/main" id="{9585276B-21B3-FD51-825B-1706EE87857E}"/>
              </a:ext>
            </a:extLst>
          </p:cNvPr>
          <p:cNvSpPr>
            <a:spLocks noGrp="1"/>
          </p:cNvSpPr>
          <p:nvPr>
            <p:ph type="title"/>
          </p:nvPr>
        </p:nvSpPr>
        <p:spPr>
          <a:xfrm>
            <a:off x="252026" y="731424"/>
            <a:ext cx="8520600" cy="572700"/>
          </a:xfrm>
        </p:spPr>
        <p:txBody>
          <a:bodyPr/>
          <a:lstStyle/>
          <a:p>
            <a:r>
              <a:rPr lang="en-US" sz="1800" b="1">
                <a:solidFill>
                  <a:schemeClr val="bg1"/>
                </a:solidFill>
                <a:latin typeface="Roboto" panose="02000000000000000000" pitchFamily="2" charset="0"/>
                <a:ea typeface="Roboto" panose="02000000000000000000" pitchFamily="2" charset="0"/>
              </a:rPr>
              <a:t>Salmon Life Cycle | </a:t>
            </a:r>
            <a:r>
              <a:rPr lang="en-US" sz="1800">
                <a:solidFill>
                  <a:schemeClr val="bg1"/>
                </a:solidFill>
                <a:latin typeface="Roboto" panose="02000000000000000000" pitchFamily="2" charset="0"/>
                <a:ea typeface="Roboto" panose="02000000000000000000" pitchFamily="2" charset="0"/>
              </a:rPr>
              <a:t>After Spawning</a:t>
            </a:r>
          </a:p>
        </p:txBody>
      </p:sp>
      <p:grpSp>
        <p:nvGrpSpPr>
          <p:cNvPr id="14" name="Group 13" descr="Illustrations of a salmon at each stage of its life cycle; egg, alevin, fry, smolt, adult, and a skeleton to represent a dead salmon. The illustrations are arranged in a circle in order to show the salmon life cycle. ">
            <a:extLst>
              <a:ext uri="{FF2B5EF4-FFF2-40B4-BE49-F238E27FC236}">
                <a16:creationId xmlns:a16="http://schemas.microsoft.com/office/drawing/2014/main" id="{C7F33113-7281-73F7-37CE-3DE717F27149}"/>
              </a:ext>
            </a:extLst>
          </p:cNvPr>
          <p:cNvGrpSpPr/>
          <p:nvPr/>
        </p:nvGrpSpPr>
        <p:grpSpPr>
          <a:xfrm>
            <a:off x="752388" y="1114792"/>
            <a:ext cx="7639223" cy="3932784"/>
            <a:chOff x="692714" y="1114792"/>
            <a:chExt cx="7639223" cy="3932784"/>
          </a:xfrm>
        </p:grpSpPr>
        <p:grpSp>
          <p:nvGrpSpPr>
            <p:cNvPr id="2" name="Group 1">
              <a:extLst>
                <a:ext uri="{FF2B5EF4-FFF2-40B4-BE49-F238E27FC236}">
                  <a16:creationId xmlns:a16="http://schemas.microsoft.com/office/drawing/2014/main" id="{F402DC0E-3897-E65D-4BEA-6EF4E5D92075}"/>
                </a:ext>
              </a:extLst>
            </p:cNvPr>
            <p:cNvGrpSpPr/>
            <p:nvPr/>
          </p:nvGrpSpPr>
          <p:grpSpPr>
            <a:xfrm>
              <a:off x="692714" y="1114792"/>
              <a:ext cx="7639223" cy="3932784"/>
              <a:chOff x="592581" y="891706"/>
              <a:chExt cx="7639223" cy="3932784"/>
            </a:xfrm>
          </p:grpSpPr>
          <p:pic>
            <p:nvPicPr>
              <p:cNvPr id="3" name="Picture 2" descr="A close-up of a fish&#10;&#10;Description automatically generated with medium confidence">
                <a:extLst>
                  <a:ext uri="{FF2B5EF4-FFF2-40B4-BE49-F238E27FC236}">
                    <a16:creationId xmlns:a16="http://schemas.microsoft.com/office/drawing/2014/main" id="{20507C98-7AD1-14D2-1A63-B840F1F4E5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700000">
                <a:off x="3797572" y="3229464"/>
                <a:ext cx="3959052" cy="1595026"/>
              </a:xfrm>
              <a:prstGeom prst="rect">
                <a:avLst/>
              </a:prstGeom>
            </p:spPr>
          </p:pic>
          <p:pic>
            <p:nvPicPr>
              <p:cNvPr id="4" name="Picture 3">
                <a:extLst>
                  <a:ext uri="{FF2B5EF4-FFF2-40B4-BE49-F238E27FC236}">
                    <a16:creationId xmlns:a16="http://schemas.microsoft.com/office/drawing/2014/main" id="{497EF751-576E-C25D-9177-3C98CD3F29F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2917"/>
              <a:stretch/>
            </p:blipFill>
            <p:spPr>
              <a:xfrm>
                <a:off x="592581" y="1864069"/>
                <a:ext cx="1672128" cy="1569723"/>
              </a:xfrm>
              <a:prstGeom prst="rect">
                <a:avLst/>
              </a:prstGeom>
            </p:spPr>
          </p:pic>
          <p:pic>
            <p:nvPicPr>
              <p:cNvPr id="5" name="Picture 4">
                <a:extLst>
                  <a:ext uri="{FF2B5EF4-FFF2-40B4-BE49-F238E27FC236}">
                    <a16:creationId xmlns:a16="http://schemas.microsoft.com/office/drawing/2014/main" id="{A26CB3D4-867F-7C78-F121-C7620A45009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1912731" y="1151870"/>
                <a:ext cx="1312891" cy="639575"/>
              </a:xfrm>
              <a:prstGeom prst="rect">
                <a:avLst/>
              </a:prstGeom>
            </p:spPr>
          </p:pic>
          <p:pic>
            <p:nvPicPr>
              <p:cNvPr id="9" name="Picture 8" descr="A picture containing fish, dark&#10;&#10;Description automatically generated">
                <a:extLst>
                  <a:ext uri="{FF2B5EF4-FFF2-40B4-BE49-F238E27FC236}">
                    <a16:creationId xmlns:a16="http://schemas.microsoft.com/office/drawing/2014/main" id="{6F1FA618-EE73-310E-EE74-0C150413984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3819098" y="891706"/>
                <a:ext cx="1672128" cy="741151"/>
              </a:xfrm>
              <a:prstGeom prst="rect">
                <a:avLst/>
              </a:prstGeom>
            </p:spPr>
          </p:pic>
          <p:pic>
            <p:nvPicPr>
              <p:cNvPr id="10" name="Picture 9" descr="A white fish with black background&#10;&#10;Description automatically generated with low confidence">
                <a:extLst>
                  <a:ext uri="{FF2B5EF4-FFF2-40B4-BE49-F238E27FC236}">
                    <a16:creationId xmlns:a16="http://schemas.microsoft.com/office/drawing/2014/main" id="{D348B891-72C9-0232-03EB-4F1A7834C78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302392" flipH="1">
                <a:off x="5669353" y="1356141"/>
                <a:ext cx="2562451" cy="1195862"/>
              </a:xfrm>
              <a:prstGeom prst="rect">
                <a:avLst/>
              </a:prstGeom>
            </p:spPr>
          </p:pic>
        </p:grpSp>
        <p:pic>
          <p:nvPicPr>
            <p:cNvPr id="13" name="Graphic 12" descr="Dead Fish Skeleton outline">
              <a:extLst>
                <a:ext uri="{FF2B5EF4-FFF2-40B4-BE49-F238E27FC236}">
                  <a16:creationId xmlns:a16="http://schemas.microsoft.com/office/drawing/2014/main" id="{F019B0D5-BFFC-A3F1-AA86-A820237BFD3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2334552" flipV="1">
              <a:off x="1874225" y="3917920"/>
              <a:ext cx="981231" cy="914400"/>
            </a:xfrm>
            <a:prstGeom prst="rect">
              <a:avLst/>
            </a:prstGeom>
          </p:spPr>
        </p:pic>
      </p:grpSp>
      <p:cxnSp>
        <p:nvCxnSpPr>
          <p:cNvPr id="21" name="Google Shape;244;p32" descr="Arrow pointing to a smolt">
            <a:extLst>
              <a:ext uri="{FF2B5EF4-FFF2-40B4-BE49-F238E27FC236}">
                <a16:creationId xmlns:a16="http://schemas.microsoft.com/office/drawing/2014/main" id="{E6309373-71D6-FA29-16F5-382936304C4F}"/>
              </a:ext>
            </a:extLst>
          </p:cNvPr>
          <p:cNvCxnSpPr>
            <a:cxnSpLocks/>
          </p:cNvCxnSpPr>
          <p:nvPr/>
        </p:nvCxnSpPr>
        <p:spPr>
          <a:xfrm flipH="1">
            <a:off x="2317315" y="3441287"/>
            <a:ext cx="445340" cy="636112"/>
          </a:xfrm>
          <a:prstGeom prst="straightConnector1">
            <a:avLst/>
          </a:prstGeom>
          <a:noFill/>
          <a:ln w="28575" cap="flat" cmpd="sng">
            <a:solidFill>
              <a:schemeClr val="tx2"/>
            </a:solidFill>
            <a:prstDash val="solid"/>
            <a:round/>
            <a:headEnd type="none" w="med" len="med"/>
            <a:tailEnd type="triangle" w="med" len="med"/>
          </a:ln>
        </p:spPr>
      </p:cxnSp>
      <p:sp>
        <p:nvSpPr>
          <p:cNvPr id="8" name="TextBox 7">
            <a:extLst>
              <a:ext uri="{FF2B5EF4-FFF2-40B4-BE49-F238E27FC236}">
                <a16:creationId xmlns:a16="http://schemas.microsoft.com/office/drawing/2014/main" id="{4466E593-F8C6-E516-D0F2-BA1460CE3920}"/>
              </a:ext>
            </a:extLst>
          </p:cNvPr>
          <p:cNvSpPr txBox="1"/>
          <p:nvPr/>
        </p:nvSpPr>
        <p:spPr>
          <a:xfrm>
            <a:off x="2606712" y="2534154"/>
            <a:ext cx="3468253" cy="830997"/>
          </a:xfrm>
          <a:prstGeom prst="rect">
            <a:avLst/>
          </a:prstGeom>
          <a:noFill/>
        </p:spPr>
        <p:txBody>
          <a:bodyPr wrap="square" lIns="91440" tIns="45720" rIns="91440" bIns="45720" rtlCol="0" anchor="t">
            <a:spAutoFit/>
          </a:bodyPr>
          <a:lstStyle/>
          <a:p>
            <a:pPr>
              <a:defRPr/>
            </a:pPr>
            <a:r>
              <a:rPr kumimoji="0" lang="en-US" sz="1600" b="0" i="0" u="none" strike="noStrike" kern="0" cap="none" spc="0" normalizeH="0" baseline="0" noProof="0">
                <a:ln>
                  <a:noFill/>
                </a:ln>
                <a:solidFill>
                  <a:srgbClr val="FFFFFF"/>
                </a:solidFill>
                <a:effectLst/>
                <a:uLnTx/>
                <a:uFillTx/>
                <a:latin typeface="Roboto"/>
                <a:ea typeface="Roboto"/>
                <a:cs typeface="Roboto"/>
                <a:sym typeface="Arial"/>
              </a:rPr>
              <a:t>After spawning, salmon </a:t>
            </a:r>
            <a:r>
              <a:rPr kumimoji="0" lang="en-US" sz="1600" b="1" i="0" u="none" strike="noStrike" kern="0" cap="none" spc="0" normalizeH="0" baseline="0" noProof="0">
                <a:ln>
                  <a:noFill/>
                </a:ln>
                <a:solidFill>
                  <a:srgbClr val="FFFFFF"/>
                </a:solidFill>
                <a:effectLst/>
                <a:uLnTx/>
                <a:uFillTx/>
                <a:latin typeface="Roboto"/>
                <a:ea typeface="Roboto"/>
                <a:cs typeface="Roboto"/>
                <a:sym typeface="Arial"/>
              </a:rPr>
              <a:t>die</a:t>
            </a:r>
            <a:r>
              <a:rPr kumimoji="0" lang="en-US" sz="1600" b="0" i="0" u="none" strike="noStrike" kern="0" cap="none" spc="0" normalizeH="0" baseline="0" noProof="0">
                <a:ln>
                  <a:noFill/>
                </a:ln>
                <a:solidFill>
                  <a:srgbClr val="FFFFFF"/>
                </a:solidFill>
                <a:effectLst/>
                <a:uLnTx/>
                <a:uFillTx/>
                <a:latin typeface="Roboto"/>
                <a:ea typeface="Roboto"/>
                <a:cs typeface="Roboto"/>
                <a:sym typeface="Arial"/>
              </a:rPr>
              <a:t>. Their bodies provide food and nutrients for many other creatures.</a:t>
            </a:r>
            <a:r>
              <a:rPr lang="en-US" sz="1600">
                <a:solidFill>
                  <a:srgbClr val="FFFFFF"/>
                </a:solidFill>
                <a:latin typeface="Roboto"/>
                <a:ea typeface="Roboto"/>
                <a:cs typeface="Roboto"/>
              </a:rPr>
              <a:t> </a:t>
            </a:r>
            <a:endParaRPr kumimoji="0" lang="en-US" sz="1400" b="0" i="0" u="none" strike="noStrike" kern="0" cap="none" spc="0" normalizeH="0" baseline="0" noProof="0">
              <a:ln>
                <a:noFill/>
              </a:ln>
              <a:solidFill>
                <a:srgbClr val="FFFFFF"/>
              </a:solidFill>
              <a:effectLst/>
              <a:uLnTx/>
              <a:uFillTx/>
              <a:latin typeface="Arial"/>
              <a:cs typeface="Arial"/>
              <a:sym typeface="Arial"/>
            </a:endParaRPr>
          </a:p>
        </p:txBody>
      </p:sp>
      <p:sp>
        <p:nvSpPr>
          <p:cNvPr id="7" name="Google Shape;182;p28">
            <a:extLst>
              <a:ext uri="{FF2B5EF4-FFF2-40B4-BE49-F238E27FC236}">
                <a16:creationId xmlns:a16="http://schemas.microsoft.com/office/drawing/2014/main" id="{5F55040E-1C60-D731-5E80-84A2C1EDC98E}"/>
              </a:ext>
            </a:extLst>
          </p:cNvPr>
          <p:cNvSpPr txBox="1"/>
          <p:nvPr/>
        </p:nvSpPr>
        <p:spPr>
          <a:xfrm>
            <a:off x="7359972" y="4434159"/>
            <a:ext cx="1675906" cy="430857"/>
          </a:xfrm>
          <a:prstGeom prst="rect">
            <a:avLst/>
          </a:prstGeom>
          <a:noFill/>
          <a:ln>
            <a:noFill/>
          </a:ln>
          <a:effectLst>
            <a:outerShdw blurRad="57150" dist="19050" dir="5400000" algn="bl" rotWithShape="0">
              <a:srgbClr val="000000">
                <a:alpha val="98000"/>
              </a:srgbClr>
            </a:outerShdw>
          </a:effectLst>
        </p:spPr>
        <p:txBody>
          <a:bodyPr spcFirstLastPara="1" wrap="square" lIns="91425" tIns="91425" rIns="91425" bIns="91425" anchor="t" anchorCtr="0">
            <a:spAutoFit/>
          </a:bodyPr>
          <a:lstStyle/>
          <a:p>
            <a:r>
              <a:rPr lang="en" sz="800" dirty="0">
                <a:solidFill>
                  <a:srgbClr val="FFFFFF"/>
                </a:solidFill>
                <a:effectLst>
                  <a:outerShdw blurRad="38100" dist="38100" dir="2700000" algn="tl">
                    <a:srgbClr val="000000">
                      <a:alpha val="43137"/>
                    </a:srgbClr>
                  </a:outerShdw>
                </a:effectLst>
                <a:latin typeface="Roboto"/>
                <a:ea typeface="Roboto"/>
                <a:cs typeface="Roboto"/>
                <a:sym typeface="Roboto"/>
              </a:rPr>
              <a:t>Salmon life cycle diagram. Graphic by K. Mincer, BLM.</a:t>
            </a:r>
            <a:endParaRPr sz="800" dirty="0">
              <a:solidFill>
                <a:srgbClr val="FFFFFF"/>
              </a:solidFill>
              <a:effectLst>
                <a:outerShdw blurRad="38100" dist="38100" dir="2700000" algn="tl">
                  <a:srgbClr val="000000">
                    <a:alpha val="43137"/>
                  </a:srgbClr>
                </a:outerShdw>
              </a:effectLst>
              <a:latin typeface="Roboto"/>
              <a:ea typeface="Roboto"/>
              <a:cs typeface="Roboto"/>
              <a:sym typeface="Roboto"/>
            </a:endParaRPr>
          </a:p>
        </p:txBody>
      </p:sp>
    </p:spTree>
    <p:extLst>
      <p:ext uri="{BB962C8B-B14F-4D97-AF65-F5344CB8AC3E}">
        <p14:creationId xmlns:p14="http://schemas.microsoft.com/office/powerpoint/2010/main" val="558615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grpSp>
        <p:nvGrpSpPr>
          <p:cNvPr id="293" name="Google Shape;293;p36">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294" name="Google Shape;294;p36" descr="BLM Alaska Fire Service Masthead graphic" title="BLM Alaska Fire Service Masthead graphic"/>
            <p:cNvGrpSpPr/>
            <p:nvPr/>
          </p:nvGrpSpPr>
          <p:grpSpPr>
            <a:xfrm>
              <a:off x="0" y="0"/>
              <a:ext cx="9144003" cy="572198"/>
              <a:chOff x="0" y="0"/>
              <a:chExt cx="9144003" cy="572198"/>
            </a:xfrm>
          </p:grpSpPr>
          <p:pic>
            <p:nvPicPr>
              <p:cNvPr id="295" name="Google Shape;295;p36" descr="Black Topo line graphic" title="Black Topo line graphic"/>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296" name="Google Shape;296;p36" descr="Bureau of Land Management Logo" title="Bureau of Land Management Logo"/>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297" name="Google Shape;297;p36"/>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298" name="Google Shape;298;p36"/>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DB0CEFBE-4A25-4115-ABF5-6BDDBAB8EF1B}"/>
              </a:ext>
            </a:extLst>
          </p:cNvPr>
          <p:cNvSpPr>
            <a:spLocks noGrp="1"/>
          </p:cNvSpPr>
          <p:nvPr>
            <p:ph type="title"/>
          </p:nvPr>
        </p:nvSpPr>
        <p:spPr>
          <a:xfrm>
            <a:off x="326992" y="635500"/>
            <a:ext cx="3257128" cy="4061071"/>
          </a:xfrm>
        </p:spPr>
        <p:txBody>
          <a:bodyPr/>
          <a:lstStyle/>
          <a:p>
            <a:pPr marL="0" marR="0" lvl="0" indent="0" algn="l" defTabSz="914400" rtl="0" eaLnBrk="1" fontAlgn="auto" latinLnBrk="0" hangingPunct="1">
              <a:lnSpc>
                <a:spcPct val="115000"/>
              </a:lnSpc>
              <a:spcBef>
                <a:spcPts val="1200"/>
              </a:spcBef>
              <a:spcAft>
                <a:spcPts val="0"/>
              </a:spcAft>
              <a:buClr>
                <a:srgbClr val="000000"/>
              </a:buClr>
              <a:buSzPts val="1100"/>
              <a:buFont typeface="Arial"/>
              <a:buNone/>
              <a:tabLst/>
              <a:defRPr/>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The salmon life cycle is complex and dangerous. </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kumimoji="0" lang="en-US" sz="1800" b="0" i="0" u="none" strike="noStrike" kern="0" cap="none" spc="0" normalizeH="0" baseline="0" noProof="0">
                <a:ln>
                  <a:noFill/>
                </a:ln>
                <a:solidFill>
                  <a:srgbClr val="FFFFFF"/>
                </a:solidFill>
                <a:effectLst/>
                <a:uLnTx/>
                <a:uFillTx/>
                <a:latin typeface="Roboto"/>
                <a:ea typeface="Roboto"/>
                <a:cs typeface="Roboto"/>
                <a:sym typeface="Roboto"/>
              </a:rPr>
              <a:t>Out of thousands of eggs laid by each female salmon, less than 10 will survive long enough to spawn.</a:t>
            </a:r>
            <a:br>
              <a:rPr kumimoji="0" lang="en-US" sz="1800" b="0" i="0" u="none" strike="noStrike" kern="0" cap="none" spc="0" normalizeH="0" baseline="0" noProof="0">
                <a:ln>
                  <a:noFill/>
                </a:ln>
                <a:solidFill>
                  <a:srgbClr val="FFFFFF"/>
                </a:solidFill>
                <a:effectLst/>
                <a:uLnTx/>
                <a:uFillTx/>
                <a:latin typeface="Roboto"/>
                <a:ea typeface="Roboto"/>
                <a:cs typeface="Roboto"/>
                <a:sym typeface="Roboto"/>
              </a:rPr>
            </a:br>
            <a:r>
              <a:rPr kumimoji="0" lang="en-US" sz="1800" b="0" i="0" u="none" strike="noStrike" kern="0" cap="none" spc="0" normalizeH="0" baseline="0" noProof="0">
                <a:ln>
                  <a:noFill/>
                </a:ln>
                <a:solidFill>
                  <a:srgbClr val="FFFFFF"/>
                </a:solidFill>
                <a:effectLst/>
                <a:uLnTx/>
                <a:uFillTx/>
                <a:latin typeface="Roboto"/>
                <a:ea typeface="Roboto"/>
                <a:cs typeface="Roboto"/>
                <a:sym typeface="Roboto"/>
              </a:rPr>
              <a:t>Pretend </a:t>
            </a:r>
            <a:r>
              <a:rPr kumimoji="0" lang="en-US" sz="1800" b="0" i="1" u="none" strike="noStrike" kern="0" cap="none" spc="0" normalizeH="0" baseline="0" noProof="0">
                <a:ln>
                  <a:noFill/>
                </a:ln>
                <a:solidFill>
                  <a:srgbClr val="FFFFFF"/>
                </a:solidFill>
                <a:effectLst/>
                <a:uLnTx/>
                <a:uFillTx/>
                <a:latin typeface="Roboto"/>
                <a:ea typeface="Roboto"/>
                <a:cs typeface="Roboto"/>
                <a:sym typeface="Roboto"/>
              </a:rPr>
              <a:t>you</a:t>
            </a:r>
            <a:r>
              <a:rPr kumimoji="0" lang="en-US" sz="1800" b="0" i="0" u="none" strike="noStrike" kern="0" cap="none" spc="0" normalizeH="0" baseline="0" noProof="0">
                <a:ln>
                  <a:noFill/>
                </a:ln>
                <a:solidFill>
                  <a:srgbClr val="FFFFFF"/>
                </a:solidFill>
                <a:effectLst/>
                <a:uLnTx/>
                <a:uFillTx/>
                <a:latin typeface="Roboto"/>
                <a:ea typeface="Roboto"/>
                <a:cs typeface="Roboto"/>
                <a:sym typeface="Roboto"/>
              </a:rPr>
              <a:t> are a salmon. Do you have what it takes to survive long enough to spawn? Find out by going to the next slide to play a game. </a:t>
            </a:r>
            <a:br>
              <a:rPr kumimoji="0" lang="en-US" sz="1800" b="0" i="0" u="none" strike="noStrike" kern="0" cap="none" spc="0" normalizeH="0" baseline="0" noProof="0">
                <a:ln>
                  <a:noFill/>
                </a:ln>
                <a:solidFill>
                  <a:srgbClr val="FFFFFF"/>
                </a:solidFill>
                <a:effectLst/>
                <a:uLnTx/>
                <a:uFillTx/>
                <a:latin typeface="Roboto"/>
                <a:ea typeface="Roboto"/>
                <a:cs typeface="Roboto"/>
                <a:sym typeface="Roboto"/>
              </a:rPr>
            </a:br>
            <a:endParaRPr lang="en-US">
              <a:effectLst/>
            </a:endParaRPr>
          </a:p>
        </p:txBody>
      </p:sp>
      <p:pic>
        <p:nvPicPr>
          <p:cNvPr id="300" name="Google Shape;300;p36" descr="Bear standing on the edge of a waterfall, with a freshly caught salmon in their mouth."/>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3815048" y="1098149"/>
            <a:ext cx="5206101" cy="3470726"/>
          </a:xfrm>
          <a:prstGeom prst="rect">
            <a:avLst/>
          </a:prstGeom>
          <a:noFill/>
          <a:ln>
            <a:noFill/>
          </a:ln>
        </p:spPr>
      </p:pic>
      <p:sp>
        <p:nvSpPr>
          <p:cNvPr id="301" name="Google Shape;301;p36"/>
          <p:cNvSpPr txBox="1"/>
          <p:nvPr/>
        </p:nvSpPr>
        <p:spPr>
          <a:xfrm>
            <a:off x="5704699" y="4573561"/>
            <a:ext cx="3784159" cy="430857"/>
          </a:xfrm>
          <a:prstGeom prst="rect">
            <a:avLst/>
          </a:prstGeom>
          <a:noFill/>
          <a:ln>
            <a:noFill/>
          </a:ln>
        </p:spPr>
        <p:txBody>
          <a:bodyPr spcFirstLastPara="1" wrap="square" lIns="91425" tIns="91425" rIns="91425" bIns="91425" anchor="t" anchorCtr="0">
            <a:spAutoFit/>
          </a:bodyPr>
          <a:lstStyle/>
          <a:p>
            <a:r>
              <a:rPr lang="en" sz="800">
                <a:solidFill>
                  <a:schemeClr val="bg1"/>
                </a:solidFill>
                <a:effectLst>
                  <a:outerShdw blurRad="38100" dist="38100" dir="2700000" algn="tl">
                    <a:srgbClr val="000000">
                      <a:alpha val="43137"/>
                    </a:srgbClr>
                  </a:outerShdw>
                </a:effectLst>
                <a:latin typeface="Roboto"/>
                <a:ea typeface="Roboto"/>
                <a:cs typeface="Roboto"/>
                <a:sym typeface="Roboto"/>
              </a:rPr>
              <a:t>A brown bear stands on the edge of a waterfall to catch a tasty salmon.</a:t>
            </a:r>
            <a:endParaRPr lang="en-US" sz="800">
              <a:solidFill>
                <a:schemeClr val="bg1"/>
              </a:solidFill>
              <a:effectLst>
                <a:outerShdw blurRad="38100" dist="38100" dir="2700000" algn="tl">
                  <a:srgbClr val="000000">
                    <a:alpha val="43137"/>
                  </a:srgbClr>
                </a:outerShdw>
              </a:effectLst>
              <a:latin typeface="Roboto"/>
              <a:ea typeface="Roboto"/>
              <a:cs typeface="Roboto"/>
              <a:sym typeface="Roboto"/>
            </a:endParaRPr>
          </a:p>
          <a:p>
            <a:r>
              <a:rPr lang="en" sz="800">
                <a:solidFill>
                  <a:schemeClr val="bg1"/>
                </a:solidFill>
                <a:effectLst>
                  <a:outerShdw blurRad="38100" dist="38100" dir="2700000" algn="tl">
                    <a:srgbClr val="000000">
                      <a:alpha val="43137"/>
                    </a:srgbClr>
                  </a:outerShdw>
                </a:effectLst>
                <a:latin typeface="Roboto"/>
                <a:ea typeface="Roboto"/>
                <a:cs typeface="Roboto"/>
                <a:sym typeface="Roboto"/>
              </a:rPr>
              <a:t>Photo by M. Freels, NPS.</a:t>
            </a:r>
            <a:endParaRPr sz="800">
              <a:solidFill>
                <a:schemeClr val="bg1"/>
              </a:solidFill>
              <a:effectLst>
                <a:outerShdw blurRad="38100" dist="38100" dir="2700000" algn="tl">
                  <a:srgbClr val="000000">
                    <a:alpha val="43137"/>
                  </a:srgbClr>
                </a:outerShdw>
              </a:effectLst>
              <a:latin typeface="Roboto"/>
              <a:ea typeface="Roboto"/>
              <a:cs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27"/>
        <p:cNvGrpSpPr/>
        <p:nvPr/>
      </p:nvGrpSpPr>
      <p:grpSpPr>
        <a:xfrm>
          <a:off x="0" y="0"/>
          <a:ext cx="0" cy="0"/>
          <a:chOff x="0" y="0"/>
          <a:chExt cx="0" cy="0"/>
        </a:xfrm>
      </p:grpSpPr>
      <p:sp>
        <p:nvSpPr>
          <p:cNvPr id="2" name="Title 1">
            <a:extLst>
              <a:ext uri="{FF2B5EF4-FFF2-40B4-BE49-F238E27FC236}">
                <a16:creationId xmlns:a16="http://schemas.microsoft.com/office/drawing/2014/main" id="{32CADDEB-FDA5-42AC-BEA4-68322AA76223}"/>
              </a:ext>
            </a:extLst>
          </p:cNvPr>
          <p:cNvSpPr>
            <a:spLocks noGrp="1"/>
          </p:cNvSpPr>
          <p:nvPr>
            <p:ph type="title" idx="4294967295"/>
          </p:nvPr>
        </p:nvSpPr>
        <p:spPr>
          <a:xfrm>
            <a:off x="215176" y="523963"/>
            <a:ext cx="3861276" cy="542961"/>
          </a:xfrm>
        </p:spPr>
        <p:txBody>
          <a:bodyPr>
            <a:normAutofit/>
          </a:bodyPr>
          <a:lstStyle/>
          <a:p>
            <a:pPr rtl="0"/>
            <a:r>
              <a:rPr lang="en-US" sz="3200" b="1" i="0" u="sng">
                <a:solidFill>
                  <a:srgbClr val="FFFFFF"/>
                </a:solidFill>
                <a:effectLst/>
                <a:latin typeface="Roboto" panose="02000000000000000000" pitchFamily="2" charset="0"/>
                <a:ea typeface="Roboto" panose="02000000000000000000" pitchFamily="2" charset="0"/>
                <a:cs typeface="Roboto" panose="02000000000000000000" pitchFamily="2" charset="0"/>
              </a:rPr>
              <a:t>In the beginning…</a:t>
            </a:r>
            <a:endParaRPr lang="en-US" sz="3200">
              <a:effectLst/>
            </a:endParaRPr>
          </a:p>
        </p:txBody>
      </p:sp>
      <p:pic>
        <p:nvPicPr>
          <p:cNvPr id="25" name="Picture 24" descr="Illustration of salmon eggs. ">
            <a:extLst>
              <a:ext uri="{FF2B5EF4-FFF2-40B4-BE49-F238E27FC236}">
                <a16:creationId xmlns:a16="http://schemas.microsoft.com/office/drawing/2014/main" id="{E64C1E8A-E981-2CDF-E5B6-AFD38463CB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76" y="2166477"/>
            <a:ext cx="2134517" cy="1569723"/>
          </a:xfrm>
          <a:prstGeom prst="rect">
            <a:avLst/>
          </a:prstGeom>
        </p:spPr>
      </p:pic>
      <p:sp>
        <p:nvSpPr>
          <p:cNvPr id="330" name="Google Shape;330;p38"/>
          <p:cNvSpPr txBox="1"/>
          <p:nvPr/>
        </p:nvSpPr>
        <p:spPr>
          <a:xfrm>
            <a:off x="439162" y="1359760"/>
            <a:ext cx="1920600" cy="977100"/>
          </a:xfrm>
          <a:prstGeom prst="rect">
            <a:avLst/>
          </a:prstGeom>
          <a:noFill/>
          <a:ln>
            <a:noFill/>
          </a:ln>
        </p:spPr>
        <p:txBody>
          <a:bodyPr spcFirstLastPara="1" wrap="square" lIns="68575" tIns="34275" rIns="68575" bIns="34275" anchor="t" anchorCtr="0">
            <a:spAutoFit/>
          </a:bodyPr>
          <a:lstStyle/>
          <a:p>
            <a:pPr marL="0" marR="0" lvl="0" indent="0" algn="l" rtl="0">
              <a:lnSpc>
                <a:spcPct val="119000"/>
              </a:lnSpc>
              <a:spcBef>
                <a:spcPts val="0"/>
              </a:spcBef>
              <a:spcAft>
                <a:spcPts val="0"/>
              </a:spcAft>
              <a:buNone/>
            </a:pPr>
            <a:r>
              <a:rPr lang="en" sz="1400" b="0" i="0" u="none" strike="noStrike" cap="none">
                <a:solidFill>
                  <a:schemeClr val="lt1"/>
                </a:solidFill>
                <a:latin typeface="Roboto"/>
                <a:ea typeface="Roboto"/>
                <a:cs typeface="Roboto"/>
                <a:sym typeface="Roboto"/>
              </a:rPr>
              <a:t>You hatch from an egg in a freshwater stream in Alaska. </a:t>
            </a:r>
            <a:endParaRPr sz="1400" b="0" i="0" u="none" strike="noStrike" cap="none">
              <a:solidFill>
                <a:schemeClr val="lt1"/>
              </a:solidFill>
              <a:latin typeface="Calibri"/>
              <a:ea typeface="Calibri"/>
              <a:cs typeface="Calibri"/>
              <a:sym typeface="Calibri"/>
            </a:endParaRPr>
          </a:p>
          <a:p>
            <a:pPr marL="0" marR="0" lvl="0" indent="0" algn="l" rtl="0">
              <a:lnSpc>
                <a:spcPct val="119000"/>
              </a:lnSpc>
              <a:spcBef>
                <a:spcPts val="0"/>
              </a:spcBef>
              <a:spcAft>
                <a:spcPts val="0"/>
              </a:spcAft>
              <a:buNone/>
            </a:pPr>
            <a:r>
              <a:rPr lang="en" sz="900" b="0" i="0" u="none" strike="noStrike" cap="none">
                <a:solidFill>
                  <a:schemeClr val="lt1"/>
                </a:solidFill>
                <a:latin typeface="Calibri"/>
                <a:ea typeface="Calibri"/>
                <a:cs typeface="Calibri"/>
                <a:sym typeface="Calibri"/>
              </a:rPr>
              <a:t> </a:t>
            </a:r>
            <a:endParaRPr sz="1100"/>
          </a:p>
        </p:txBody>
      </p:sp>
      <p:pic>
        <p:nvPicPr>
          <p:cNvPr id="23" name="Picture 22" descr="Illustration of a salmon alevin with a yolk sac still attached below its body. ">
            <a:extLst>
              <a:ext uri="{FF2B5EF4-FFF2-40B4-BE49-F238E27FC236}">
                <a16:creationId xmlns:a16="http://schemas.microsoft.com/office/drawing/2014/main" id="{2EFE5C72-7E8A-D5D6-7B27-F644FB471171}"/>
              </a:ext>
            </a:extLst>
          </p:cNvPr>
          <p:cNvPicPr>
            <a:picLocks noChangeAspect="1"/>
          </p:cNvPicPr>
          <p:nvPr/>
        </p:nvPicPr>
        <p:blipFill>
          <a:blip r:embed="rId4" cstate="screen">
            <a:extLst>
              <a:ext uri="{BEBA8EAE-BF5A-486C-A8C5-ECC9F3942E4B}">
                <a14:imgProps xmlns:a14="http://schemas.microsoft.com/office/drawing/2010/main">
                  <a14:imgLayer r:embed="rId5">
                    <a14:imgEffect>
                      <a14:saturation sat="360000"/>
                    </a14:imgEffect>
                  </a14:imgLayer>
                </a14:imgProps>
              </a:ext>
              <a:ext uri="{28A0092B-C50C-407E-A947-70E740481C1C}">
                <a14:useLocalDpi xmlns:a14="http://schemas.microsoft.com/office/drawing/2010/main"/>
              </a:ext>
            </a:extLst>
          </a:blip>
          <a:stretch>
            <a:fillRect/>
          </a:stretch>
        </p:blipFill>
        <p:spPr>
          <a:xfrm flipH="1">
            <a:off x="2474133" y="2318488"/>
            <a:ext cx="2680425" cy="1305770"/>
          </a:xfrm>
          <a:prstGeom prst="rect">
            <a:avLst/>
          </a:prstGeom>
        </p:spPr>
      </p:pic>
      <p:sp>
        <p:nvSpPr>
          <p:cNvPr id="336" name="Google Shape;336;p38"/>
          <p:cNvSpPr txBox="1"/>
          <p:nvPr/>
        </p:nvSpPr>
        <p:spPr>
          <a:xfrm>
            <a:off x="4394733" y="2126488"/>
            <a:ext cx="1435050" cy="28462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a:solidFill>
                  <a:schemeClr val="lt1"/>
                </a:solidFill>
                <a:latin typeface="Roboto"/>
                <a:ea typeface="Roboto"/>
                <a:cs typeface="Roboto"/>
                <a:sym typeface="Roboto"/>
              </a:rPr>
              <a:t>y</a:t>
            </a:r>
            <a:r>
              <a:rPr lang="en" sz="1400" i="0" u="none" strike="noStrike" cap="none">
                <a:solidFill>
                  <a:schemeClr val="lt1"/>
                </a:solidFill>
                <a:latin typeface="Roboto"/>
                <a:ea typeface="Roboto"/>
                <a:cs typeface="Roboto"/>
                <a:sym typeface="Roboto"/>
              </a:rPr>
              <a:t>olk </a:t>
            </a:r>
            <a:r>
              <a:rPr lang="en">
                <a:solidFill>
                  <a:schemeClr val="lt1"/>
                </a:solidFill>
                <a:latin typeface="Roboto"/>
                <a:ea typeface="Roboto"/>
                <a:cs typeface="Roboto"/>
                <a:sym typeface="Roboto"/>
              </a:rPr>
              <a:t>s</a:t>
            </a:r>
            <a:r>
              <a:rPr lang="en" sz="1400" i="0" u="none" strike="noStrike" cap="none">
                <a:solidFill>
                  <a:schemeClr val="lt1"/>
                </a:solidFill>
                <a:latin typeface="Roboto"/>
                <a:ea typeface="Roboto"/>
                <a:cs typeface="Roboto"/>
                <a:sym typeface="Roboto"/>
              </a:rPr>
              <a:t>ac</a:t>
            </a:r>
            <a:endParaRPr sz="900">
              <a:latin typeface="Roboto"/>
              <a:ea typeface="Roboto"/>
              <a:cs typeface="Roboto"/>
              <a:sym typeface="Roboto"/>
            </a:endParaRPr>
          </a:p>
        </p:txBody>
      </p:sp>
      <p:sp>
        <p:nvSpPr>
          <p:cNvPr id="335" name="Google Shape;335;p38" descr="Line pointing to alevin's yolk sac"/>
          <p:cNvSpPr/>
          <p:nvPr/>
        </p:nvSpPr>
        <p:spPr>
          <a:xfrm>
            <a:off x="4254683" y="2468113"/>
            <a:ext cx="758756" cy="800100"/>
          </a:xfrm>
          <a:custGeom>
            <a:avLst/>
            <a:gdLst/>
            <a:ahLst/>
            <a:cxnLst/>
            <a:rect l="l" t="t" r="r" b="b"/>
            <a:pathLst>
              <a:path w="1011675" h="1066800" extrusionOk="0">
                <a:moveTo>
                  <a:pt x="0" y="1066800"/>
                </a:moveTo>
                <a:cubicBezTo>
                  <a:pt x="392112" y="1041400"/>
                  <a:pt x="784225" y="1016000"/>
                  <a:pt x="933450" y="838200"/>
                </a:cubicBezTo>
                <a:cubicBezTo>
                  <a:pt x="1082675" y="660400"/>
                  <a:pt x="989012" y="330200"/>
                  <a:pt x="895350" y="0"/>
                </a:cubicBezTo>
              </a:path>
            </a:pathLst>
          </a:custGeom>
          <a:ln>
            <a:headEnd type="none" w="sm" len="sm"/>
            <a:tailEnd type="none" w="sm" len="sm"/>
          </a:ln>
        </p:spPr>
        <p:style>
          <a:lnRef idx="1">
            <a:schemeClr val="accent3"/>
          </a:lnRef>
          <a:fillRef idx="0">
            <a:schemeClr val="accent3"/>
          </a:fillRef>
          <a:effectRef idx="0">
            <a:schemeClr val="accent3"/>
          </a:effectRef>
          <a:fontRef idx="minor">
            <a:schemeClr val="tx1"/>
          </a:fontRef>
        </p:style>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331" name="Google Shape;331;p38"/>
          <p:cNvSpPr txBox="1"/>
          <p:nvPr/>
        </p:nvSpPr>
        <p:spPr>
          <a:xfrm>
            <a:off x="3464914" y="3531633"/>
            <a:ext cx="2250300" cy="1310400"/>
          </a:xfrm>
          <a:prstGeom prst="rect">
            <a:avLst/>
          </a:prstGeom>
          <a:noFill/>
          <a:ln>
            <a:noFill/>
          </a:ln>
        </p:spPr>
        <p:txBody>
          <a:bodyPr spcFirstLastPara="1" wrap="square" lIns="68575" tIns="34275" rIns="68575" bIns="34275" anchor="t" anchorCtr="0">
            <a:spAutoFit/>
          </a:bodyPr>
          <a:lstStyle/>
          <a:p>
            <a:pPr marL="0" marR="0" lvl="0" indent="0" algn="l" rtl="0">
              <a:lnSpc>
                <a:spcPct val="119000"/>
              </a:lnSpc>
              <a:spcBef>
                <a:spcPts val="0"/>
              </a:spcBef>
              <a:spcAft>
                <a:spcPts val="0"/>
              </a:spcAft>
              <a:buNone/>
            </a:pPr>
            <a:r>
              <a:rPr lang="en" sz="1400" b="0" i="0" u="none" strike="noStrike" cap="none">
                <a:solidFill>
                  <a:schemeClr val="lt1"/>
                </a:solidFill>
                <a:latin typeface="Roboto"/>
                <a:ea typeface="Roboto"/>
                <a:cs typeface="Roboto"/>
                <a:sym typeface="Roboto"/>
              </a:rPr>
              <a:t>As an alevin, you hide in the stream bed gravel and survive on nutrients from your yolk sac.</a:t>
            </a:r>
            <a:endParaRPr sz="1400" b="0" i="0" u="none" strike="noStrike" cap="none">
              <a:solidFill>
                <a:schemeClr val="lt1"/>
              </a:solidFill>
              <a:latin typeface="Calibri"/>
              <a:ea typeface="Calibri"/>
              <a:cs typeface="Calibri"/>
              <a:sym typeface="Calibri"/>
            </a:endParaRPr>
          </a:p>
          <a:p>
            <a:pPr marL="0" marR="0" lvl="0" indent="0" algn="l" rtl="0">
              <a:lnSpc>
                <a:spcPct val="119000"/>
              </a:lnSpc>
              <a:spcBef>
                <a:spcPts val="0"/>
              </a:spcBef>
              <a:spcAft>
                <a:spcPts val="0"/>
              </a:spcAft>
              <a:buNone/>
            </a:pPr>
            <a:r>
              <a:rPr lang="en" sz="1400" b="0" i="0" u="none" strike="noStrike" cap="none">
                <a:solidFill>
                  <a:schemeClr val="lt1"/>
                </a:solidFill>
                <a:latin typeface="Calibri"/>
                <a:ea typeface="Calibri"/>
                <a:cs typeface="Calibri"/>
                <a:sym typeface="Calibri"/>
              </a:rPr>
              <a:t> </a:t>
            </a:r>
            <a:endParaRPr sz="1100"/>
          </a:p>
        </p:txBody>
      </p:sp>
      <p:pic>
        <p:nvPicPr>
          <p:cNvPr id="27" name="Picture 26" descr="Illustration of a salmon fry with black spots. ">
            <a:extLst>
              <a:ext uri="{FF2B5EF4-FFF2-40B4-BE49-F238E27FC236}">
                <a16:creationId xmlns:a16="http://schemas.microsoft.com/office/drawing/2014/main" id="{6CD59767-866B-1C21-15BB-D4EB790F6B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5944155" y="2318488"/>
            <a:ext cx="2527921" cy="1120472"/>
          </a:xfrm>
          <a:prstGeom prst="rect">
            <a:avLst/>
          </a:prstGeom>
        </p:spPr>
      </p:pic>
      <p:sp>
        <p:nvSpPr>
          <p:cNvPr id="332" name="Google Shape;332;p38"/>
          <p:cNvSpPr txBox="1"/>
          <p:nvPr/>
        </p:nvSpPr>
        <p:spPr>
          <a:xfrm>
            <a:off x="6171575" y="1584265"/>
            <a:ext cx="2214000" cy="541200"/>
          </a:xfrm>
          <a:prstGeom prst="rect">
            <a:avLst/>
          </a:prstGeom>
          <a:noFill/>
          <a:ln>
            <a:noFill/>
          </a:ln>
        </p:spPr>
        <p:txBody>
          <a:bodyPr spcFirstLastPara="1" wrap="square" lIns="68575" tIns="34275" rIns="68575" bIns="34275" anchor="t" anchorCtr="0">
            <a:spAutoFit/>
          </a:bodyPr>
          <a:lstStyle/>
          <a:p>
            <a:pPr marL="0" marR="0" lvl="0" indent="0" algn="l" rtl="0">
              <a:lnSpc>
                <a:spcPct val="119000"/>
              </a:lnSpc>
              <a:spcBef>
                <a:spcPts val="0"/>
              </a:spcBef>
              <a:spcAft>
                <a:spcPts val="0"/>
              </a:spcAft>
              <a:buNone/>
            </a:pPr>
            <a:r>
              <a:rPr lang="en" sz="1400" b="0" i="0" u="none" strike="noStrike" cap="none">
                <a:solidFill>
                  <a:schemeClr val="lt1"/>
                </a:solidFill>
                <a:latin typeface="Roboto"/>
                <a:ea typeface="Roboto"/>
                <a:cs typeface="Roboto"/>
                <a:sym typeface="Roboto"/>
              </a:rPr>
              <a:t>You emerge from the gravel as a salmon fry.  </a:t>
            </a:r>
            <a:endParaRPr sz="1100"/>
          </a:p>
        </p:txBody>
      </p:sp>
      <p:sp>
        <p:nvSpPr>
          <p:cNvPr id="4" name="Google Shape;182;p28">
            <a:extLst>
              <a:ext uri="{FF2B5EF4-FFF2-40B4-BE49-F238E27FC236}">
                <a16:creationId xmlns:a16="http://schemas.microsoft.com/office/drawing/2014/main" id="{DDA0B0FF-3481-FC2A-FB37-57FFC4C892CC}"/>
              </a:ext>
            </a:extLst>
          </p:cNvPr>
          <p:cNvSpPr txBox="1"/>
          <p:nvPr/>
        </p:nvSpPr>
        <p:spPr>
          <a:xfrm>
            <a:off x="7359972" y="4434159"/>
            <a:ext cx="1675906" cy="307746"/>
          </a:xfrm>
          <a:prstGeom prst="rect">
            <a:avLst/>
          </a:prstGeom>
          <a:noFill/>
          <a:ln>
            <a:noFill/>
          </a:ln>
          <a:effectLst>
            <a:outerShdw blurRad="57150" dist="19050" dir="5400000" algn="bl" rotWithShape="0">
              <a:srgbClr val="000000">
                <a:alpha val="98000"/>
              </a:srgbClr>
            </a:outerShdw>
          </a:effectLst>
        </p:spPr>
        <p:txBody>
          <a:bodyPr spcFirstLastPara="1" wrap="square" lIns="91425" tIns="91425" rIns="91425" bIns="91425" anchor="t" anchorCtr="0">
            <a:spAutoFit/>
          </a:bodyPr>
          <a:lstStyle/>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Graphics by K. Mincer, BLM.</a:t>
            </a:r>
            <a:endParaRPr sz="800">
              <a:solidFill>
                <a:srgbClr val="FFFFFF"/>
              </a:solidFill>
              <a:effectLst>
                <a:outerShdw blurRad="38100" dist="38100" dir="2700000" algn="tl">
                  <a:srgbClr val="000000">
                    <a:alpha val="43137"/>
                  </a:srgbClr>
                </a:outerShdw>
              </a:effectLst>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0"/>
      <p:bldP spid="335" grpId="0" animBg="1"/>
      <p:bldP spid="33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42"/>
        <p:cNvGrpSpPr/>
        <p:nvPr/>
      </p:nvGrpSpPr>
      <p:grpSpPr>
        <a:xfrm>
          <a:off x="0" y="0"/>
          <a:ext cx="0" cy="0"/>
          <a:chOff x="0" y="0"/>
          <a:chExt cx="0" cy="0"/>
        </a:xfrm>
      </p:grpSpPr>
      <p:sp>
        <p:nvSpPr>
          <p:cNvPr id="2" name="Title 1">
            <a:extLst>
              <a:ext uri="{FF2B5EF4-FFF2-40B4-BE49-F238E27FC236}">
                <a16:creationId xmlns:a16="http://schemas.microsoft.com/office/drawing/2014/main" id="{762F6769-6F7F-435B-9108-A2B838B03941}"/>
              </a:ext>
            </a:extLst>
          </p:cNvPr>
          <p:cNvSpPr>
            <a:spLocks noGrp="1"/>
          </p:cNvSpPr>
          <p:nvPr>
            <p:ph type="title" idx="4294967295"/>
          </p:nvPr>
        </p:nvSpPr>
        <p:spPr>
          <a:xfrm>
            <a:off x="5775312" y="342708"/>
            <a:ext cx="2925424" cy="691402"/>
          </a:xfrm>
        </p:spPr>
        <p:txBody>
          <a:bodyPr>
            <a:noAutofit/>
          </a:bodyPr>
          <a:lstStyle/>
          <a:p>
            <a:pPr rtl="0"/>
            <a:r>
              <a:rPr lang="en-US" sz="3200" b="1" i="0" u="sng">
                <a:solidFill>
                  <a:srgbClr val="FFFFFF"/>
                </a:solidFill>
                <a:effectLst/>
                <a:latin typeface="Roboto" panose="02000000000000000000" pitchFamily="2" charset="0"/>
                <a:ea typeface="Roboto" panose="02000000000000000000" pitchFamily="2" charset="0"/>
                <a:cs typeface="Roboto" panose="02000000000000000000" pitchFamily="2" charset="0"/>
              </a:rPr>
              <a:t>Choose your adventure</a:t>
            </a:r>
            <a:endParaRPr lang="en-US" sz="3200">
              <a:effectLst/>
            </a:endParaRPr>
          </a:p>
        </p:txBody>
      </p:sp>
      <p:pic>
        <p:nvPicPr>
          <p:cNvPr id="5" name="Picture 4" descr="Salmon fry swimming in a creek with algae below. ">
            <a:extLst>
              <a:ext uri="{FF2B5EF4-FFF2-40B4-BE49-F238E27FC236}">
                <a16:creationId xmlns:a16="http://schemas.microsoft.com/office/drawing/2014/main" id="{49FB9BBD-343D-3A6F-FCB4-5DDEBDD3927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2" y="0"/>
            <a:ext cx="5469359" cy="5143500"/>
          </a:xfrm>
          <a:prstGeom prst="rect">
            <a:avLst/>
          </a:prstGeom>
        </p:spPr>
      </p:pic>
      <p:sp>
        <p:nvSpPr>
          <p:cNvPr id="6" name="Google Shape;301;p36">
            <a:extLst>
              <a:ext uri="{FF2B5EF4-FFF2-40B4-BE49-F238E27FC236}">
                <a16:creationId xmlns:a16="http://schemas.microsoft.com/office/drawing/2014/main" id="{C0B94639-B730-EC05-DDCB-B016113C3856}"/>
              </a:ext>
            </a:extLst>
          </p:cNvPr>
          <p:cNvSpPr txBox="1"/>
          <p:nvPr/>
        </p:nvSpPr>
        <p:spPr>
          <a:xfrm>
            <a:off x="46335" y="4760045"/>
            <a:ext cx="1981911" cy="430857"/>
          </a:xfrm>
          <a:prstGeom prst="rect">
            <a:avLst/>
          </a:prstGeom>
          <a:noFill/>
          <a:ln>
            <a:noFill/>
          </a:ln>
        </p:spPr>
        <p:txBody>
          <a:bodyPr spcFirstLastPara="1" wrap="square" lIns="91425" tIns="91425" rIns="91425" bIns="91425" anchor="t" anchorCtr="0">
            <a:spAutoFit/>
          </a:bodyPr>
          <a:lstStyle/>
          <a:p>
            <a:r>
              <a:rPr lang="en" sz="800" b="1">
                <a:solidFill>
                  <a:schemeClr val="tx1"/>
                </a:solidFill>
                <a:latin typeface="Roboto"/>
                <a:ea typeface="Roboto"/>
                <a:cs typeface="Roboto"/>
                <a:sym typeface="Roboto"/>
              </a:rPr>
              <a:t>Small salmon fry swim in fresh water. </a:t>
            </a:r>
            <a:endParaRPr lang="en-US" sz="800" b="1">
              <a:solidFill>
                <a:schemeClr val="tx1"/>
              </a:solidFill>
              <a:latin typeface="Roboto"/>
              <a:ea typeface="Roboto"/>
              <a:cs typeface="Roboto"/>
            </a:endParaRPr>
          </a:p>
          <a:p>
            <a:r>
              <a:rPr lang="en" sz="800" b="1">
                <a:solidFill>
                  <a:schemeClr val="tx1"/>
                </a:solidFill>
                <a:latin typeface="Roboto"/>
                <a:ea typeface="Roboto"/>
                <a:cs typeface="Roboto"/>
                <a:sym typeface="Roboto"/>
              </a:rPr>
              <a:t>Photo by K. Mueller, USFWS.</a:t>
            </a:r>
            <a:endParaRPr sz="800" b="1">
              <a:solidFill>
                <a:schemeClr val="tx1"/>
              </a:solidFill>
              <a:latin typeface="Roboto"/>
              <a:ea typeface="Roboto"/>
              <a:cs typeface="Roboto"/>
            </a:endParaRPr>
          </a:p>
        </p:txBody>
      </p:sp>
      <p:sp>
        <p:nvSpPr>
          <p:cNvPr id="347" name="Google Shape;347;p39"/>
          <p:cNvSpPr txBox="1"/>
          <p:nvPr/>
        </p:nvSpPr>
        <p:spPr>
          <a:xfrm>
            <a:off x="5775312" y="1419179"/>
            <a:ext cx="3302960" cy="1623491"/>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500">
                <a:solidFill>
                  <a:schemeClr val="lt1"/>
                </a:solidFill>
                <a:latin typeface="Roboto"/>
                <a:ea typeface="Roboto"/>
                <a:cs typeface="Roboto"/>
                <a:sym typeface="Roboto"/>
              </a:rPr>
              <a:t>You must now survive to be an adult and return to this stream and spawn the next generation of salmon. </a:t>
            </a:r>
          </a:p>
          <a:p>
            <a:pPr marL="0" marR="0" lvl="0" indent="0" algn="l" rtl="0">
              <a:spcBef>
                <a:spcPts val="0"/>
              </a:spcBef>
              <a:spcAft>
                <a:spcPts val="0"/>
              </a:spcAft>
              <a:buNone/>
            </a:pPr>
            <a:endParaRPr lang="en" sz="1500">
              <a:solidFill>
                <a:schemeClr val="lt1"/>
              </a:solidFill>
              <a:latin typeface="Roboto"/>
              <a:ea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0" cap="none" spc="0" normalizeH="0" baseline="0" noProof="0">
                <a:ln>
                  <a:noFill/>
                </a:ln>
                <a:solidFill>
                  <a:srgbClr val="FFFFFF"/>
                </a:solidFill>
                <a:effectLst/>
                <a:uLnTx/>
                <a:uFillTx/>
                <a:latin typeface="Roboto"/>
                <a:ea typeface="Roboto"/>
                <a:cs typeface="Roboto"/>
                <a:sym typeface="Roboto"/>
              </a:rPr>
              <a:t>Choose where you want to go next.</a:t>
            </a:r>
            <a:endParaRPr kumimoji="0" lang="en-US" sz="1100" b="0" i="0" u="none" strike="noStrike" kern="0" cap="none" spc="0" normalizeH="0" baseline="0" noProof="0">
              <a:ln>
                <a:noFill/>
              </a:ln>
              <a:solidFill>
                <a:srgbClr val="000000"/>
              </a:solidFill>
              <a:effectLst/>
              <a:uLnTx/>
              <a:uFillTx/>
              <a:latin typeface="Arial"/>
              <a:cs typeface="Arial"/>
              <a:sym typeface="Arial"/>
            </a:endParaRPr>
          </a:p>
          <a:p>
            <a:pPr marL="0" marR="0" lvl="0" indent="0" algn="l" rtl="0">
              <a:spcBef>
                <a:spcPts val="0"/>
              </a:spcBef>
              <a:spcAft>
                <a:spcPts val="0"/>
              </a:spcAft>
              <a:buNone/>
            </a:pPr>
            <a:endParaRPr sz="1100"/>
          </a:p>
          <a:p>
            <a:pPr marL="0" marR="0" lvl="0" indent="0" algn="l" rtl="0">
              <a:spcBef>
                <a:spcPts val="0"/>
              </a:spcBef>
              <a:spcAft>
                <a:spcPts val="0"/>
              </a:spcAft>
              <a:buNone/>
            </a:pPr>
            <a:endParaRPr sz="1500">
              <a:solidFill>
                <a:schemeClr val="lt1"/>
              </a:solidFill>
              <a:latin typeface="Roboto"/>
              <a:ea typeface="Roboto"/>
              <a:cs typeface="Roboto"/>
              <a:sym typeface="Roboto"/>
            </a:endParaRPr>
          </a:p>
        </p:txBody>
      </p:sp>
      <p:sp>
        <p:nvSpPr>
          <p:cNvPr id="351" name="Google Shape;351;p39" descr="Click here to swim with Dolly Varden">
            <a:hlinkClick r:id="rId4" action="ppaction://hlinksldjump"/>
          </p:cNvPr>
          <p:cNvSpPr/>
          <p:nvPr/>
        </p:nvSpPr>
        <p:spPr>
          <a:xfrm>
            <a:off x="5469356" y="3413848"/>
            <a:ext cx="1845843" cy="1730801"/>
          </a:xfrm>
          <a:prstGeom prst="rect">
            <a:avLst/>
          </a:prstGeom>
          <a:solidFill>
            <a:schemeClr val="accent1">
              <a:lumMod val="50000"/>
            </a:schemeClr>
          </a:solidFill>
          <a:ln w="12700" cap="flat" cmpd="sng">
            <a:no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b="1" u="sng">
                <a:solidFill>
                  <a:schemeClr val="lt1"/>
                </a:solidFill>
                <a:latin typeface="Roboto" panose="02000000000000000000" pitchFamily="2" charset="0"/>
                <a:ea typeface="Roboto" panose="02000000000000000000" pitchFamily="2" charset="0"/>
                <a:cs typeface="Calibri"/>
                <a:sym typeface="Calibri"/>
              </a:rPr>
              <a:t>Swim with </a:t>
            </a:r>
            <a:br>
              <a:rPr lang="en-US" b="1" u="sng">
                <a:solidFill>
                  <a:schemeClr val="lt1"/>
                </a:solidFill>
                <a:latin typeface="Roboto" panose="02000000000000000000" pitchFamily="2" charset="0"/>
                <a:ea typeface="Roboto" panose="02000000000000000000" pitchFamily="2" charset="0"/>
                <a:cs typeface="Calibri"/>
                <a:sym typeface="Calibri"/>
              </a:rPr>
            </a:br>
            <a:r>
              <a:rPr lang="en-US" b="1" u="sng">
                <a:solidFill>
                  <a:schemeClr val="lt1"/>
                </a:solidFill>
                <a:latin typeface="Roboto" panose="02000000000000000000" pitchFamily="2" charset="0"/>
                <a:ea typeface="Roboto" panose="02000000000000000000" pitchFamily="2" charset="0"/>
                <a:cs typeface="Calibri"/>
                <a:sym typeface="Calibri"/>
              </a:rPr>
              <a:t>Dolly </a:t>
            </a:r>
            <a:r>
              <a:rPr lang="en-US" b="1" u="sng" err="1">
                <a:solidFill>
                  <a:schemeClr val="lt1"/>
                </a:solidFill>
                <a:latin typeface="Roboto" panose="02000000000000000000" pitchFamily="2" charset="0"/>
                <a:ea typeface="Roboto" panose="02000000000000000000" pitchFamily="2" charset="0"/>
                <a:cs typeface="Calibri"/>
                <a:sym typeface="Calibri"/>
              </a:rPr>
              <a:t>Varden</a:t>
            </a:r>
            <a:r>
              <a:rPr lang="en-US" b="1" u="sng">
                <a:solidFill>
                  <a:schemeClr val="lt1"/>
                </a:solidFill>
                <a:latin typeface="Roboto" panose="02000000000000000000" pitchFamily="2" charset="0"/>
                <a:ea typeface="Roboto" panose="02000000000000000000" pitchFamily="2" charset="0"/>
                <a:cs typeface="Calibri"/>
                <a:sym typeface="Calibri"/>
              </a:rPr>
              <a:t> Trout</a:t>
            </a:r>
            <a:endParaRPr sz="1400" b="1" u="sng">
              <a:solidFill>
                <a:schemeClr val="lt1"/>
              </a:solidFill>
              <a:latin typeface="Roboto" panose="02000000000000000000" pitchFamily="2" charset="0"/>
              <a:ea typeface="Roboto" panose="02000000000000000000" pitchFamily="2" charset="0"/>
              <a:cs typeface="Calibri"/>
              <a:sym typeface="Calibri"/>
            </a:endParaRPr>
          </a:p>
        </p:txBody>
      </p:sp>
      <p:sp>
        <p:nvSpPr>
          <p:cNvPr id="352" name="Google Shape;352;p39" descr="Click here to swim with macroinvertebrates.">
            <a:hlinkClick r:id="rId5" action="ppaction://hlinksldjump"/>
          </p:cNvPr>
          <p:cNvSpPr/>
          <p:nvPr/>
        </p:nvSpPr>
        <p:spPr>
          <a:xfrm>
            <a:off x="7315200" y="3413848"/>
            <a:ext cx="1828800" cy="1733100"/>
          </a:xfrm>
          <a:prstGeom prst="rect">
            <a:avLst/>
          </a:prstGeom>
          <a:solidFill>
            <a:schemeClr val="tx2">
              <a:lumMod val="50000"/>
            </a:schemeClr>
          </a:solidFill>
          <a:ln w="12700" cap="flat" cmpd="sng">
            <a:no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b="1" u="sng">
                <a:solidFill>
                  <a:schemeClr val="lt1"/>
                </a:solidFill>
                <a:latin typeface="Roboto" panose="02000000000000000000" pitchFamily="2" charset="0"/>
                <a:ea typeface="Roboto" panose="02000000000000000000" pitchFamily="2" charset="0"/>
                <a:cs typeface="Calibri"/>
                <a:sym typeface="Calibri"/>
              </a:rPr>
              <a:t>Swim with Macroinvertebrates</a:t>
            </a:r>
            <a:endParaRPr sz="1400" b="1" u="sng">
              <a:solidFill>
                <a:schemeClr val="lt1"/>
              </a:solidFill>
              <a:latin typeface="Roboto" panose="02000000000000000000" pitchFamily="2" charset="0"/>
              <a:ea typeface="Roboto" panose="02000000000000000000" pitchFamily="2" charset="0"/>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57"/>
        <p:cNvGrpSpPr/>
        <p:nvPr/>
      </p:nvGrpSpPr>
      <p:grpSpPr>
        <a:xfrm>
          <a:off x="0" y="0"/>
          <a:ext cx="0" cy="0"/>
          <a:chOff x="0" y="0"/>
          <a:chExt cx="0" cy="0"/>
        </a:xfrm>
      </p:grpSpPr>
      <p:sp>
        <p:nvSpPr>
          <p:cNvPr id="2" name="Title 1">
            <a:extLst>
              <a:ext uri="{FF2B5EF4-FFF2-40B4-BE49-F238E27FC236}">
                <a16:creationId xmlns:a16="http://schemas.microsoft.com/office/drawing/2014/main" id="{F587A339-C4D0-4544-A3D4-CEE61311405B}"/>
              </a:ext>
            </a:extLst>
          </p:cNvPr>
          <p:cNvSpPr>
            <a:spLocks noGrp="1"/>
          </p:cNvSpPr>
          <p:nvPr>
            <p:ph type="title" idx="4294967295"/>
          </p:nvPr>
        </p:nvSpPr>
        <p:spPr>
          <a:xfrm>
            <a:off x="5098473" y="362863"/>
            <a:ext cx="2702849" cy="994200"/>
          </a:xfrm>
        </p:spPr>
        <p:txBody>
          <a:bodyPr>
            <a:normAutofit/>
          </a:bodyPr>
          <a:lstStyle/>
          <a:p>
            <a:pPr rtl="0"/>
            <a:r>
              <a:rPr lang="en-US" sz="3200" b="1" i="0" u="sng">
                <a:solidFill>
                  <a:srgbClr val="FFFFFF"/>
                </a:solidFill>
                <a:effectLst/>
                <a:latin typeface="Roboto" panose="02000000000000000000" pitchFamily="2" charset="0"/>
                <a:ea typeface="Roboto" panose="02000000000000000000" pitchFamily="2" charset="0"/>
                <a:cs typeface="Roboto" panose="02000000000000000000" pitchFamily="2" charset="0"/>
              </a:rPr>
              <a:t>Fresh Water</a:t>
            </a:r>
            <a:endParaRPr lang="en-US" sz="3200">
              <a:effectLst/>
            </a:endParaRPr>
          </a:p>
        </p:txBody>
      </p:sp>
      <p:pic>
        <p:nvPicPr>
          <p:cNvPr id="4" name="Picture 3" descr="Close up photo of a mayfly with three tails. ">
            <a:extLst>
              <a:ext uri="{FF2B5EF4-FFF2-40B4-BE49-F238E27FC236}">
                <a16:creationId xmlns:a16="http://schemas.microsoft.com/office/drawing/2014/main" id="{7B370B73-229B-9633-4BB8-AB61AB9A50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8100000">
            <a:off x="47199" y="1334326"/>
            <a:ext cx="4427254" cy="2628897"/>
          </a:xfrm>
          <a:prstGeom prst="rect">
            <a:avLst/>
          </a:prstGeom>
        </p:spPr>
      </p:pic>
      <p:sp>
        <p:nvSpPr>
          <p:cNvPr id="5" name="Google Shape;301;p36">
            <a:extLst>
              <a:ext uri="{FF2B5EF4-FFF2-40B4-BE49-F238E27FC236}">
                <a16:creationId xmlns:a16="http://schemas.microsoft.com/office/drawing/2014/main" id="{1AA1FFF6-CB8A-3AA3-E4D2-59F2A223D076}"/>
              </a:ext>
            </a:extLst>
          </p:cNvPr>
          <p:cNvSpPr txBox="1"/>
          <p:nvPr/>
        </p:nvSpPr>
        <p:spPr>
          <a:xfrm>
            <a:off x="67112" y="4435484"/>
            <a:ext cx="2751589"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dirty="0">
                <a:solidFill>
                  <a:schemeClr val="bg1"/>
                </a:solidFill>
                <a:effectLst>
                  <a:outerShdw blurRad="38100" dist="38100" dir="2700000" algn="tl">
                    <a:srgbClr val="000000">
                      <a:alpha val="43137"/>
                    </a:srgbClr>
                  </a:outerShdw>
                </a:effectLst>
                <a:latin typeface="Roboto"/>
                <a:ea typeface="Roboto"/>
                <a:cs typeface="Roboto"/>
                <a:sym typeface="Roboto"/>
              </a:rPr>
              <a:t>A closeup of a macroinvertebrate. </a:t>
            </a:r>
            <a:br>
              <a:rPr lang="en" sz="800" dirty="0">
                <a:solidFill>
                  <a:schemeClr val="bg1"/>
                </a:solidFill>
                <a:effectLst>
                  <a:outerShdw blurRad="38100" dist="38100" dir="2700000" algn="tl">
                    <a:srgbClr val="000000">
                      <a:alpha val="43137"/>
                    </a:srgbClr>
                  </a:outerShdw>
                </a:effectLst>
                <a:latin typeface="Roboto"/>
                <a:ea typeface="Roboto"/>
                <a:cs typeface="Roboto"/>
                <a:sym typeface="Roboto"/>
              </a:rPr>
            </a:br>
            <a:r>
              <a:rPr lang="en" sz="800" dirty="0">
                <a:solidFill>
                  <a:schemeClr val="bg1"/>
                </a:solidFill>
                <a:effectLst>
                  <a:outerShdw blurRad="38100" dist="38100" dir="2700000" algn="tl">
                    <a:srgbClr val="000000">
                      <a:alpha val="43137"/>
                    </a:srgbClr>
                  </a:outerShdw>
                </a:effectLst>
                <a:latin typeface="Roboto"/>
                <a:ea typeface="Roboto"/>
                <a:cs typeface="Roboto"/>
                <a:sym typeface="Roboto"/>
              </a:rPr>
              <a:t>Photo used with permission © NSF &amp; Macroinvertebrates.org</a:t>
            </a:r>
            <a:endParaRPr sz="800" dirty="0">
              <a:solidFill>
                <a:schemeClr val="bg1"/>
              </a:solidFill>
              <a:effectLst>
                <a:outerShdw blurRad="38100" dist="38100" dir="2700000" algn="tl">
                  <a:srgbClr val="000000">
                    <a:alpha val="43137"/>
                  </a:srgbClr>
                </a:outerShdw>
              </a:effectLst>
              <a:latin typeface="Roboto"/>
              <a:ea typeface="Roboto"/>
              <a:cs typeface="Roboto"/>
              <a:sym typeface="Roboto"/>
            </a:endParaRPr>
          </a:p>
        </p:txBody>
      </p:sp>
      <p:sp>
        <p:nvSpPr>
          <p:cNvPr id="361" name="Google Shape;361;p40"/>
          <p:cNvSpPr txBox="1"/>
          <p:nvPr/>
        </p:nvSpPr>
        <p:spPr>
          <a:xfrm>
            <a:off x="5098473" y="1289211"/>
            <a:ext cx="3541558" cy="1081195"/>
          </a:xfrm>
          <a:prstGeom prst="rect">
            <a:avLst/>
          </a:prstGeom>
          <a:noFill/>
          <a:ln>
            <a:noFill/>
          </a:ln>
        </p:spPr>
        <p:txBody>
          <a:bodyPr spcFirstLastPara="1" wrap="square" lIns="27425" tIns="27425" rIns="27425" bIns="27425" anchor="t" anchorCtr="0">
            <a:noAutofit/>
          </a:bodyPr>
          <a:lstStyle/>
          <a:p>
            <a:pPr marL="0" marR="0" lvl="0" indent="0" algn="l" rtl="0">
              <a:lnSpc>
                <a:spcPct val="90000"/>
              </a:lnSpc>
              <a:spcBef>
                <a:spcPts val="0"/>
              </a:spcBef>
              <a:spcAft>
                <a:spcPts val="0"/>
              </a:spcAft>
              <a:buClr>
                <a:schemeClr val="lt1"/>
              </a:buClr>
              <a:buSzPts val="1500"/>
              <a:buFont typeface="Roboto"/>
              <a:buNone/>
            </a:pPr>
            <a:r>
              <a:rPr lang="en" sz="1500" b="0" i="0" u="none" strike="noStrike" cap="none">
                <a:solidFill>
                  <a:schemeClr val="lt1"/>
                </a:solidFill>
                <a:latin typeface="Roboto"/>
                <a:ea typeface="Roboto"/>
                <a:cs typeface="Roboto"/>
                <a:sym typeface="Roboto"/>
              </a:rPr>
              <a:t>In the stream where you live, there are lots of aquatic </a:t>
            </a:r>
            <a:r>
              <a:rPr lang="en" sz="1500">
                <a:solidFill>
                  <a:schemeClr val="lt1"/>
                </a:solidFill>
                <a:latin typeface="Roboto"/>
                <a:ea typeface="Roboto"/>
                <a:cs typeface="Roboto"/>
                <a:sym typeface="Roboto"/>
              </a:rPr>
              <a:t>macroinvertebrates</a:t>
            </a:r>
            <a:r>
              <a:rPr lang="en" sz="1500" b="0" i="0" u="none" strike="noStrike" cap="none">
                <a:solidFill>
                  <a:schemeClr val="lt1"/>
                </a:solidFill>
                <a:latin typeface="Roboto"/>
                <a:ea typeface="Roboto"/>
                <a:cs typeface="Roboto"/>
                <a:sym typeface="Roboto"/>
              </a:rPr>
              <a:t>. You eat a steady diet of mayflies, stoneflies, and caddisflies and grow strong. </a:t>
            </a:r>
            <a:endParaRPr sz="1500">
              <a:solidFill>
                <a:schemeClr val="lt1"/>
              </a:solidFill>
              <a:latin typeface="Roboto"/>
              <a:ea typeface="Roboto"/>
              <a:cs typeface="Roboto"/>
              <a:sym typeface="Roboto"/>
            </a:endParaRPr>
          </a:p>
        </p:txBody>
      </p:sp>
      <p:sp>
        <p:nvSpPr>
          <p:cNvPr id="3" name="TextBox 2">
            <a:hlinkClick r:id="rId4" action="ppaction://hlinksldjump"/>
            <a:extLst>
              <a:ext uri="{FF2B5EF4-FFF2-40B4-BE49-F238E27FC236}">
                <a16:creationId xmlns:a16="http://schemas.microsoft.com/office/drawing/2014/main" id="{E8E4F601-4E6E-620E-A18A-698F6CC3CFFC}"/>
              </a:ext>
              <a:ext uri="{C183D7F6-B498-43B3-948B-1728B52AA6E4}">
                <adec:decorative xmlns:adec="http://schemas.microsoft.com/office/drawing/2017/decorative" val="1"/>
              </a:ext>
            </a:extLst>
          </p:cNvPr>
          <p:cNvSpPr txBox="1"/>
          <p:nvPr/>
        </p:nvSpPr>
        <p:spPr>
          <a:xfrm>
            <a:off x="5168811" y="2459209"/>
            <a:ext cx="3541557" cy="738664"/>
          </a:xfrm>
          <a:prstGeom prst="rect">
            <a:avLst/>
          </a:prstGeom>
          <a:solidFill>
            <a:schemeClr val="accent2">
              <a:lumMod val="50000"/>
            </a:schemeClr>
          </a:solidFill>
        </p:spPr>
        <p:txBody>
          <a:bodyPr wrap="square" rtlCol="0">
            <a:spAutoFit/>
          </a:bodyPr>
          <a:lstStyle/>
          <a:p>
            <a:pPr algn="ctr"/>
            <a:br>
              <a:rPr lang="en-US" sz="1400" b="1" i="0" u="sng" strike="noStrike" cap="none">
                <a:solidFill>
                  <a:schemeClr val="lt1"/>
                </a:solidFill>
                <a:latin typeface="Roboto"/>
                <a:ea typeface="Roboto"/>
                <a:cs typeface="Roboto"/>
                <a:sym typeface="Roboto"/>
              </a:rPr>
            </a:br>
            <a:r>
              <a:rPr lang="en-US" sz="1400" b="1" i="0" u="sng" strike="noStrike" cap="none">
                <a:solidFill>
                  <a:schemeClr val="lt1"/>
                </a:solidFill>
                <a:latin typeface="Roboto"/>
                <a:ea typeface="Roboto"/>
                <a:cs typeface="Roboto"/>
                <a:sym typeface="Roboto"/>
              </a:rPr>
              <a:t>Flex your </a:t>
            </a:r>
            <a:r>
              <a:rPr lang="en-US" b="1" u="sng">
                <a:solidFill>
                  <a:schemeClr val="lt1"/>
                </a:solidFill>
                <a:latin typeface="Roboto"/>
                <a:ea typeface="Roboto"/>
                <a:cs typeface="Roboto"/>
                <a:sym typeface="Roboto"/>
              </a:rPr>
              <a:t>muscles and </a:t>
            </a:r>
            <a:r>
              <a:rPr lang="en-US" sz="1400" b="1" i="0" u="sng" strike="noStrike" cap="none">
                <a:solidFill>
                  <a:schemeClr val="lt1"/>
                </a:solidFill>
                <a:latin typeface="Roboto"/>
                <a:ea typeface="Roboto"/>
                <a:cs typeface="Roboto"/>
                <a:sym typeface="Roboto"/>
              </a:rPr>
              <a:t>swim onwards.</a:t>
            </a:r>
          </a:p>
          <a:p>
            <a:pPr algn="ctr"/>
            <a:endParaRPr lang="en-US" b="1" u="sng"/>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71"/>
        <p:cNvGrpSpPr/>
        <p:nvPr/>
      </p:nvGrpSpPr>
      <p:grpSpPr>
        <a:xfrm>
          <a:off x="0" y="0"/>
          <a:ext cx="0" cy="0"/>
          <a:chOff x="0" y="0"/>
          <a:chExt cx="0" cy="0"/>
        </a:xfrm>
      </p:grpSpPr>
      <p:sp>
        <p:nvSpPr>
          <p:cNvPr id="2" name="Title 1">
            <a:extLst>
              <a:ext uri="{FF2B5EF4-FFF2-40B4-BE49-F238E27FC236}">
                <a16:creationId xmlns:a16="http://schemas.microsoft.com/office/drawing/2014/main" id="{12685326-A21B-4064-8F82-705D66FFEE53}"/>
              </a:ext>
            </a:extLst>
          </p:cNvPr>
          <p:cNvSpPr>
            <a:spLocks noGrp="1"/>
          </p:cNvSpPr>
          <p:nvPr>
            <p:ph type="title" idx="4294967295"/>
          </p:nvPr>
        </p:nvSpPr>
        <p:spPr>
          <a:xfrm>
            <a:off x="5857305" y="247831"/>
            <a:ext cx="2905942" cy="994200"/>
          </a:xfrm>
        </p:spPr>
        <p:txBody>
          <a:bodyPr>
            <a:normAutofit/>
          </a:bodyPr>
          <a:lstStyle/>
          <a:p>
            <a:r>
              <a:rPr lang="en-US" sz="3200" b="1" u="sng">
                <a:solidFill>
                  <a:srgbClr val="FFFFFF"/>
                </a:solidFill>
                <a:latin typeface="Roboto" panose="02000000000000000000" pitchFamily="2" charset="0"/>
                <a:ea typeface="Roboto" panose="02000000000000000000" pitchFamily="2" charset="0"/>
                <a:cs typeface="Roboto" panose="02000000000000000000" pitchFamily="2" charset="0"/>
              </a:rPr>
              <a:t>Fresh Water</a:t>
            </a:r>
            <a:br>
              <a:rPr lang="en-US" sz="3200"/>
            </a:br>
            <a:endParaRPr lang="en-US" sz="3200">
              <a:effectLst/>
            </a:endParaRPr>
          </a:p>
        </p:txBody>
      </p:sp>
      <p:pic>
        <p:nvPicPr>
          <p:cNvPr id="4" name="Picture 3" descr="Close-up photo of a Dolly Varden Trout opening its mouth. ">
            <a:extLst>
              <a:ext uri="{FF2B5EF4-FFF2-40B4-BE49-F238E27FC236}">
                <a16:creationId xmlns:a16="http://schemas.microsoft.com/office/drawing/2014/main" id="{BA8BB4F4-82FC-0D1A-908D-42381A8F8ED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542"/>
            <a:ext cx="5486399" cy="5144042"/>
          </a:xfrm>
          <a:prstGeom prst="rect">
            <a:avLst/>
          </a:prstGeom>
        </p:spPr>
      </p:pic>
      <p:sp>
        <p:nvSpPr>
          <p:cNvPr id="5" name="Google Shape;301;p36">
            <a:extLst>
              <a:ext uri="{FF2B5EF4-FFF2-40B4-BE49-F238E27FC236}">
                <a16:creationId xmlns:a16="http://schemas.microsoft.com/office/drawing/2014/main" id="{1F7DA9F0-9B62-76FA-DF4F-209483B750F9}"/>
              </a:ext>
            </a:extLst>
          </p:cNvPr>
          <p:cNvSpPr txBox="1"/>
          <p:nvPr/>
        </p:nvSpPr>
        <p:spPr>
          <a:xfrm>
            <a:off x="27710" y="4758524"/>
            <a:ext cx="1981911" cy="430857"/>
          </a:xfrm>
          <a:prstGeom prst="rect">
            <a:avLst/>
          </a:prstGeom>
          <a:noFill/>
          <a:ln>
            <a:noFill/>
          </a:ln>
        </p:spPr>
        <p:txBody>
          <a:bodyPr spcFirstLastPara="1" wrap="square" lIns="91425" tIns="91425" rIns="91425" bIns="91425" anchor="t" anchorCtr="0">
            <a:spAutoFit/>
          </a:bodyPr>
          <a:lstStyle/>
          <a:p>
            <a:r>
              <a:rPr lang="en" sz="800">
                <a:solidFill>
                  <a:schemeClr val="bg1"/>
                </a:solidFill>
                <a:effectLst>
                  <a:outerShdw blurRad="38100" dist="38100" dir="2700000" algn="tl">
                    <a:srgbClr val="000000">
                      <a:alpha val="43137"/>
                    </a:srgbClr>
                  </a:outerShdw>
                </a:effectLst>
                <a:latin typeface="Roboto"/>
                <a:ea typeface="Roboto"/>
                <a:cs typeface="Roboto"/>
                <a:sym typeface="Roboto"/>
              </a:rPr>
              <a:t>A close up of a salmon out of water. </a:t>
            </a:r>
            <a:endParaRPr lang="en-US" sz="800">
              <a:solidFill>
                <a:schemeClr val="bg1"/>
              </a:solidFill>
              <a:effectLst>
                <a:outerShdw blurRad="38100" dist="38100" dir="2700000" algn="tl">
                  <a:srgbClr val="000000">
                    <a:alpha val="43137"/>
                  </a:srgbClr>
                </a:outerShdw>
              </a:effectLst>
              <a:latin typeface="Roboto"/>
              <a:ea typeface="Roboto"/>
              <a:cs typeface="Roboto"/>
              <a:sym typeface="Roboto"/>
            </a:endParaRPr>
          </a:p>
          <a:p>
            <a:r>
              <a:rPr lang="en" sz="800">
                <a:solidFill>
                  <a:schemeClr val="bg1"/>
                </a:solidFill>
                <a:effectLst>
                  <a:outerShdw blurRad="38100" dist="38100" dir="2700000" algn="tl">
                    <a:srgbClr val="000000">
                      <a:alpha val="43137"/>
                    </a:srgbClr>
                  </a:outerShdw>
                </a:effectLst>
                <a:latin typeface="Roboto"/>
                <a:ea typeface="Roboto"/>
                <a:cs typeface="Roboto"/>
                <a:sym typeface="Roboto"/>
              </a:rPr>
              <a:t>Photo by R. Brown, USFWS.</a:t>
            </a:r>
            <a:endParaRPr sz="800">
              <a:solidFill>
                <a:schemeClr val="bg1"/>
              </a:solidFill>
              <a:effectLst>
                <a:outerShdw blurRad="38100" dist="38100" dir="2700000" algn="tl">
                  <a:srgbClr val="000000">
                    <a:alpha val="43137"/>
                  </a:srgbClr>
                </a:outerShdw>
              </a:effectLst>
              <a:latin typeface="Roboto"/>
              <a:ea typeface="Roboto"/>
              <a:cs typeface="Roboto"/>
            </a:endParaRPr>
          </a:p>
        </p:txBody>
      </p:sp>
      <p:sp>
        <p:nvSpPr>
          <p:cNvPr id="8" name="TextBox 7">
            <a:extLst>
              <a:ext uri="{FF2B5EF4-FFF2-40B4-BE49-F238E27FC236}">
                <a16:creationId xmlns:a16="http://schemas.microsoft.com/office/drawing/2014/main" id="{1CFD476A-4C9E-D3FE-B5A0-BE1622F45BD5}"/>
              </a:ext>
            </a:extLst>
          </p:cNvPr>
          <p:cNvSpPr txBox="1"/>
          <p:nvPr/>
        </p:nvSpPr>
        <p:spPr>
          <a:xfrm>
            <a:off x="5828300" y="894195"/>
            <a:ext cx="311847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Arial"/>
              </a:rPr>
              <a:t>Look out! A hungry Dolly </a:t>
            </a:r>
            <a:r>
              <a:rPr kumimoji="0" lang="en-US" sz="1600" b="0" i="0" u="none" strike="noStrike" kern="0" cap="none" spc="0" normalizeH="0" baseline="0" noProof="0" err="1">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Arial"/>
              </a:rPr>
              <a:t>Varden</a:t>
            </a:r>
            <a:r>
              <a:rPr kumimoji="0" lang="en-US" sz="1600" b="0" i="0" u="none" strike="noStrike" kern="0" cap="none" spc="0" normalizeH="0" baseline="0" noProof="0">
                <a:ln>
                  <a:noFill/>
                </a:ln>
                <a:solidFill>
                  <a:srgbClr val="FFFFFF"/>
                </a:solidFill>
                <a:effectLst/>
                <a:uLnTx/>
                <a:uFillTx/>
                <a:latin typeface="Roboto" panose="02000000000000000000" pitchFamily="2" charset="0"/>
                <a:ea typeface="Roboto" panose="02000000000000000000" pitchFamily="2" charset="0"/>
                <a:cs typeface="Roboto" panose="02000000000000000000" pitchFamily="2" charset="0"/>
                <a:sym typeface="Arial"/>
              </a:rPr>
              <a:t> approaches. Before you can escape, the other fish gobbles you up. You have died.</a:t>
            </a:r>
            <a:endParaRPr kumimoji="0" lang="en-US" sz="16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41">
            <a:hlinkClick r:id="rId4" action="ppaction://hlinksldjump"/>
            <a:extLst>
              <a:ext uri="{C183D7F6-B498-43B3-948B-1728B52AA6E4}">
                <adec:decorative xmlns:adec="http://schemas.microsoft.com/office/drawing/2017/decorative" val="1"/>
              </a:ext>
            </a:extLst>
          </p:cNvPr>
          <p:cNvSpPr txBox="1"/>
          <p:nvPr/>
        </p:nvSpPr>
        <p:spPr>
          <a:xfrm>
            <a:off x="5900275" y="2585269"/>
            <a:ext cx="2820003" cy="931654"/>
          </a:xfrm>
          <a:prstGeom prst="rect">
            <a:avLst/>
          </a:prstGeom>
          <a:solidFill>
            <a:srgbClr val="2D5969"/>
          </a:solidFill>
          <a:ln>
            <a:noFill/>
          </a:ln>
        </p:spPr>
        <p:txBody>
          <a:bodyPr spcFirstLastPara="1" wrap="square" lIns="91440" tIns="91440" rIns="27425" bIns="91440" anchor="t" anchorCtr="0">
            <a:noAutofit/>
          </a:bodyPr>
          <a:lstStyle/>
          <a:p>
            <a:pPr marL="0" marR="0" lvl="0" indent="0" algn="l" rtl="0">
              <a:lnSpc>
                <a:spcPct val="100000"/>
              </a:lnSpc>
              <a:spcBef>
                <a:spcPts val="0"/>
              </a:spcBef>
              <a:spcAft>
                <a:spcPts val="0"/>
              </a:spcAft>
              <a:buClr>
                <a:schemeClr val="accent5"/>
              </a:buClr>
              <a:buSzPts val="1500"/>
              <a:buFont typeface="Roboto"/>
              <a:buNone/>
            </a:pPr>
            <a:r>
              <a:rPr lang="en" sz="1500" b="1" i="0" u="sng" strike="noStrike" cap="none">
                <a:solidFill>
                  <a:schemeClr val="bg1"/>
                </a:solidFill>
                <a:latin typeface="Roboto"/>
                <a:ea typeface="Roboto"/>
                <a:cs typeface="Roboto"/>
                <a:sym typeface="Roboto"/>
              </a:rPr>
              <a:t>Go back </a:t>
            </a:r>
            <a:r>
              <a:rPr lang="en" sz="1500" b="1" u="sng">
                <a:solidFill>
                  <a:schemeClr val="bg1"/>
                </a:solidFill>
                <a:latin typeface="Roboto"/>
                <a:ea typeface="Roboto"/>
                <a:cs typeface="Roboto"/>
                <a:sym typeface="Roboto"/>
              </a:rPr>
              <a:t>to the beginning to start the </a:t>
            </a:r>
            <a:r>
              <a:rPr lang="en" sz="1500" b="1" i="0" u="sng" strike="noStrike" cap="none">
                <a:solidFill>
                  <a:schemeClr val="bg1"/>
                </a:solidFill>
                <a:latin typeface="Roboto"/>
                <a:ea typeface="Roboto"/>
                <a:cs typeface="Roboto"/>
                <a:sym typeface="Roboto"/>
              </a:rPr>
              <a:t>game again as a new salmon. </a:t>
            </a:r>
            <a:endParaRPr sz="1500" b="1" i="0" u="sng" strike="noStrike" cap="none">
              <a:solidFill>
                <a:schemeClr val="bg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84"/>
        <p:cNvGrpSpPr/>
        <p:nvPr/>
      </p:nvGrpSpPr>
      <p:grpSpPr>
        <a:xfrm>
          <a:off x="0" y="0"/>
          <a:ext cx="0" cy="0"/>
          <a:chOff x="0" y="0"/>
          <a:chExt cx="0" cy="0"/>
        </a:xfrm>
      </p:grpSpPr>
      <p:sp>
        <p:nvSpPr>
          <p:cNvPr id="2" name="Title 1">
            <a:extLst>
              <a:ext uri="{FF2B5EF4-FFF2-40B4-BE49-F238E27FC236}">
                <a16:creationId xmlns:a16="http://schemas.microsoft.com/office/drawing/2014/main" id="{FA27C1F8-7EEE-4C61-AD11-45EF0C2F38DA}"/>
              </a:ext>
            </a:extLst>
          </p:cNvPr>
          <p:cNvSpPr>
            <a:spLocks noGrp="1"/>
          </p:cNvSpPr>
          <p:nvPr>
            <p:ph type="title" idx="4294967295"/>
          </p:nvPr>
        </p:nvSpPr>
        <p:spPr>
          <a:xfrm>
            <a:off x="5815162" y="483955"/>
            <a:ext cx="3208763" cy="558900"/>
          </a:xfrm>
        </p:spPr>
        <p:txBody>
          <a:bodyPr>
            <a:normAutofit fontScale="90000"/>
          </a:bodyPr>
          <a:lstStyle/>
          <a:p>
            <a:pPr lvl="0">
              <a:lnSpc>
                <a:spcPct val="100000"/>
              </a:lnSpc>
              <a:buClr>
                <a:srgbClr val="FFFFFF"/>
              </a:buClr>
            </a:pPr>
            <a:r>
              <a:rPr lang="en-US" sz="3200" b="1" u="sng">
                <a:solidFill>
                  <a:srgbClr val="FFFFFF"/>
                </a:solidFill>
                <a:latin typeface="Roboto"/>
                <a:ea typeface="Roboto"/>
                <a:cs typeface="Roboto"/>
                <a:sym typeface="Roboto"/>
              </a:rPr>
              <a:t>Fresh Water</a:t>
            </a:r>
            <a:br>
              <a:rPr lang="en-US" sz="1050">
                <a:solidFill>
                  <a:srgbClr val="000000"/>
                </a:solidFill>
                <a:latin typeface="Arial"/>
                <a:cs typeface="Arial"/>
                <a:sym typeface="Arial"/>
              </a:rPr>
            </a:br>
            <a:endParaRPr lang="en-US">
              <a:effectLst/>
            </a:endParaRPr>
          </a:p>
        </p:txBody>
      </p:sp>
      <p:pic>
        <p:nvPicPr>
          <p:cNvPr id="3" name="Picture 2" descr="A belted kingfisher sitting on a branch with a minnow in its pointy beak. ">
            <a:extLst>
              <a:ext uri="{FF2B5EF4-FFF2-40B4-BE49-F238E27FC236}">
                <a16:creationId xmlns:a16="http://schemas.microsoft.com/office/drawing/2014/main" id="{098F283B-9E5D-8C2F-4CEA-CED1B5492C4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467927" cy="5143500"/>
          </a:xfrm>
          <a:prstGeom prst="rect">
            <a:avLst/>
          </a:prstGeom>
        </p:spPr>
      </p:pic>
      <p:sp>
        <p:nvSpPr>
          <p:cNvPr id="4" name="Google Shape;301;p36">
            <a:extLst>
              <a:ext uri="{FF2B5EF4-FFF2-40B4-BE49-F238E27FC236}">
                <a16:creationId xmlns:a16="http://schemas.microsoft.com/office/drawing/2014/main" id="{93F4583D-F0F0-2765-087B-88AE9AD53632}"/>
              </a:ext>
            </a:extLst>
          </p:cNvPr>
          <p:cNvSpPr txBox="1"/>
          <p:nvPr/>
        </p:nvSpPr>
        <p:spPr>
          <a:xfrm>
            <a:off x="5467927" y="4606615"/>
            <a:ext cx="2213600" cy="430857"/>
          </a:xfrm>
          <a:prstGeom prst="rect">
            <a:avLst/>
          </a:prstGeom>
          <a:noFill/>
          <a:ln>
            <a:noFill/>
          </a:ln>
        </p:spPr>
        <p:txBody>
          <a:bodyPr spcFirstLastPara="1" wrap="square" lIns="91425" tIns="91425" rIns="91425" bIns="91425" anchor="t" anchorCtr="0">
            <a:spAutoFit/>
          </a:bodyPr>
          <a:lstStyle/>
          <a:p>
            <a:r>
              <a:rPr lang="en" sz="800">
                <a:solidFill>
                  <a:schemeClr val="bg1"/>
                </a:solidFill>
                <a:effectLst>
                  <a:outerShdw blurRad="38100" dist="38100" dir="2700000" algn="tl">
                    <a:srgbClr val="000000">
                      <a:alpha val="43137"/>
                    </a:srgbClr>
                  </a:outerShdw>
                </a:effectLst>
                <a:latin typeface="Roboto"/>
                <a:ea typeface="Roboto"/>
                <a:cs typeface="Roboto"/>
                <a:sym typeface="Roboto"/>
              </a:rPr>
              <a:t>A kingfisher holds a tiny fish in its beak.</a:t>
            </a:r>
            <a:endParaRPr lang="en-US" sz="800">
              <a:solidFill>
                <a:schemeClr val="bg1"/>
              </a:solidFill>
              <a:effectLst>
                <a:outerShdw blurRad="38100" dist="38100" dir="2700000" algn="tl">
                  <a:srgbClr val="000000">
                    <a:alpha val="43137"/>
                  </a:srgbClr>
                </a:outerShdw>
              </a:effectLst>
              <a:latin typeface="Roboto"/>
              <a:ea typeface="Roboto"/>
              <a:cs typeface="Roboto"/>
              <a:sym typeface="Roboto"/>
            </a:endParaRPr>
          </a:p>
          <a:p>
            <a:r>
              <a:rPr lang="en" sz="800">
                <a:solidFill>
                  <a:schemeClr val="bg1"/>
                </a:solidFill>
                <a:effectLst>
                  <a:outerShdw blurRad="38100" dist="38100" dir="2700000" algn="tl">
                    <a:srgbClr val="000000">
                      <a:alpha val="43137"/>
                    </a:srgbClr>
                  </a:outerShdw>
                </a:effectLst>
                <a:latin typeface="Roboto"/>
                <a:ea typeface="Roboto"/>
                <a:cs typeface="Roboto"/>
                <a:sym typeface="Roboto"/>
              </a:rPr>
              <a:t>Photo by D. Menke, USFWS.</a:t>
            </a:r>
            <a:endParaRPr sz="800">
              <a:solidFill>
                <a:schemeClr val="bg1"/>
              </a:solidFill>
              <a:effectLst>
                <a:outerShdw blurRad="38100" dist="38100" dir="2700000" algn="tl">
                  <a:srgbClr val="000000">
                    <a:alpha val="43137"/>
                  </a:srgbClr>
                </a:outerShdw>
              </a:effectLst>
              <a:latin typeface="Roboto"/>
              <a:ea typeface="Roboto"/>
              <a:cs typeface="Roboto"/>
            </a:endParaRPr>
          </a:p>
        </p:txBody>
      </p:sp>
      <p:sp>
        <p:nvSpPr>
          <p:cNvPr id="389" name="Google Shape;389;p42">
            <a:extLst>
              <a:ext uri="{C183D7F6-B498-43B3-948B-1728B52AA6E4}">
                <adec:decorative xmlns:adec="http://schemas.microsoft.com/office/drawing/2017/decorative" val="0"/>
              </a:ext>
            </a:extLst>
          </p:cNvPr>
          <p:cNvSpPr txBox="1"/>
          <p:nvPr/>
        </p:nvSpPr>
        <p:spPr>
          <a:xfrm>
            <a:off x="5741360" y="1042855"/>
            <a:ext cx="3282565" cy="2004838"/>
          </a:xfrm>
          <a:prstGeom prst="rect">
            <a:avLst/>
          </a:prstGeom>
          <a:noFill/>
          <a:ln>
            <a:noFill/>
          </a:ln>
        </p:spPr>
        <p:txBody>
          <a:bodyPr spcFirstLastPara="1" wrap="square" lIns="27425" tIns="27425" rIns="27425" bIns="27425" anchor="t" anchorCtr="0">
            <a:noAutofit/>
          </a:bodyPr>
          <a:lstStyle/>
          <a:p>
            <a:pPr lvl="0">
              <a:buClr>
                <a:schemeClr val="lt1"/>
              </a:buClr>
              <a:buSzPts val="3300"/>
            </a:pPr>
            <a:r>
              <a:rPr lang="en-US" sz="1600">
                <a:solidFill>
                  <a:srgbClr val="FFFFFF"/>
                </a:solidFill>
                <a:latin typeface="Roboto" panose="02000000000000000000" pitchFamily="2" charset="0"/>
                <a:ea typeface="Roboto" panose="02000000000000000000" pitchFamily="2" charset="0"/>
                <a:cs typeface="Roboto" panose="02000000000000000000" pitchFamily="2" charset="0"/>
                <a:sym typeface="Calibri"/>
              </a:rPr>
              <a:t>WHOOSH! Water explodes around you as the long beak of a belted kingfisher snatches up the salmon fry next to you. You flee for cover under a fallen log. Whew, that was close!</a:t>
            </a:r>
          </a:p>
          <a:p>
            <a:pPr lvl="0">
              <a:buClr>
                <a:schemeClr val="lt1"/>
              </a:buClr>
              <a:buSzPts val="3300"/>
            </a:pPr>
            <a:endParaRPr lang="en-US" sz="1600">
              <a:solidFill>
                <a:srgbClr val="FFFFFF"/>
              </a:solidFill>
              <a:latin typeface="Roboto" panose="02000000000000000000" pitchFamily="2" charset="0"/>
              <a:ea typeface="Roboto" panose="02000000000000000000" pitchFamily="2" charset="0"/>
              <a:sym typeface="Calibri"/>
            </a:endParaRPr>
          </a:p>
          <a:p>
            <a:pPr marL="0" marR="0" lvl="0" indent="0" algn="l" defTabSz="914400" rtl="0" eaLnBrk="1" fontAlgn="auto" latinLnBrk="0" hangingPunct="1">
              <a:lnSpc>
                <a:spcPct val="100000"/>
              </a:lnSpc>
              <a:spcBef>
                <a:spcPts val="0"/>
              </a:spcBef>
              <a:spcAft>
                <a:spcPts val="0"/>
              </a:spcAft>
              <a:buClr>
                <a:srgbClr val="FFFFFF"/>
              </a:buClr>
              <a:buSzPts val="1500"/>
              <a:buFont typeface="Arial"/>
              <a:buNone/>
              <a:tabLst/>
              <a:defRPr/>
            </a:pPr>
            <a:r>
              <a:rPr kumimoji="0" lang="en-US" sz="1600" b="0" i="0" u="none" strike="noStrike" kern="0" cap="none" spc="0" normalizeH="0" baseline="0" noProof="0">
                <a:ln>
                  <a:noFill/>
                </a:ln>
                <a:solidFill>
                  <a:srgbClr val="FFFFFF"/>
                </a:solidFill>
                <a:effectLst/>
                <a:uLnTx/>
                <a:uFillTx/>
                <a:latin typeface="Roboto"/>
                <a:ea typeface="Roboto"/>
                <a:cs typeface="Roboto"/>
                <a:sym typeface="Roboto"/>
              </a:rPr>
              <a:t>Take five deep breaths. </a:t>
            </a:r>
            <a:endParaRPr kumimoji="0" lang="en-US" sz="1600" b="0" i="0" u="sng" strike="noStrike" kern="0" cap="none" spc="0" normalizeH="0" baseline="0" noProof="0">
              <a:ln>
                <a:noFill/>
              </a:ln>
              <a:solidFill>
                <a:srgbClr val="FFFFFF"/>
              </a:solidFill>
              <a:effectLst/>
              <a:uLnTx/>
              <a:uFillTx/>
              <a:latin typeface="Arial"/>
              <a:ea typeface="Arial"/>
              <a:cs typeface="Arial"/>
              <a:sym typeface="Arial"/>
            </a:endParaRPr>
          </a:p>
          <a:p>
            <a:pPr lvl="0">
              <a:buClr>
                <a:schemeClr val="lt1"/>
              </a:buClr>
              <a:buSzPts val="3300"/>
            </a:pPr>
            <a:endParaRPr sz="1050"/>
          </a:p>
        </p:txBody>
      </p:sp>
      <p:sp>
        <p:nvSpPr>
          <p:cNvPr id="6" name="TextBox 5">
            <a:hlinkClick r:id="rId4" action="ppaction://hlinksldjump"/>
            <a:extLst>
              <a:ext uri="{FF2B5EF4-FFF2-40B4-BE49-F238E27FC236}">
                <a16:creationId xmlns:a16="http://schemas.microsoft.com/office/drawing/2014/main" id="{2BFA5349-8B11-BF60-079E-0C01BDE6C829}"/>
              </a:ext>
              <a:ext uri="{C183D7F6-B498-43B3-948B-1728B52AA6E4}">
                <adec:decorative xmlns:adec="http://schemas.microsoft.com/office/drawing/2017/decorative" val="1"/>
              </a:ext>
            </a:extLst>
          </p:cNvPr>
          <p:cNvSpPr txBox="1"/>
          <p:nvPr/>
        </p:nvSpPr>
        <p:spPr>
          <a:xfrm>
            <a:off x="5984599" y="3709807"/>
            <a:ext cx="2869888" cy="523220"/>
          </a:xfrm>
          <a:prstGeom prst="rect">
            <a:avLst/>
          </a:prstGeom>
          <a:solidFill>
            <a:srgbClr val="624E64"/>
          </a:solidFill>
        </p:spPr>
        <p:txBody>
          <a:bodyPr wrap="square" lIns="182880" tIns="91440" bIns="0" rtlCol="0" anchor="ctr" anchorCtr="0">
            <a:spAutoFit/>
          </a:bodyPr>
          <a:lstStyle/>
          <a:p>
            <a:r>
              <a:rPr lang="en-US" b="1" i="0" u="sng" strike="noStrike" cap="none">
                <a:solidFill>
                  <a:schemeClr val="bg1"/>
                </a:solidFill>
                <a:latin typeface="Roboto"/>
                <a:ea typeface="Roboto"/>
                <a:cs typeface="Roboto"/>
                <a:sym typeface="Roboto"/>
              </a:rPr>
              <a:t>Swim to the next spot.</a:t>
            </a:r>
            <a:endParaRPr lang="en-US" b="1" i="0" u="sng" strike="noStrike" cap="none">
              <a:solidFill>
                <a:schemeClr val="bg1"/>
              </a:solidFill>
              <a:latin typeface="Arial"/>
              <a:ea typeface="Arial"/>
              <a:cs typeface="Arial"/>
              <a:sym typeface="Arial"/>
            </a:endParaRPr>
          </a:p>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96"/>
        <p:cNvGrpSpPr/>
        <p:nvPr/>
      </p:nvGrpSpPr>
      <p:grpSpPr>
        <a:xfrm>
          <a:off x="0" y="0"/>
          <a:ext cx="0" cy="0"/>
          <a:chOff x="0" y="0"/>
          <a:chExt cx="0" cy="0"/>
        </a:xfrm>
      </p:grpSpPr>
      <p:sp>
        <p:nvSpPr>
          <p:cNvPr id="2" name="Title 1">
            <a:extLst>
              <a:ext uri="{FF2B5EF4-FFF2-40B4-BE49-F238E27FC236}">
                <a16:creationId xmlns:a16="http://schemas.microsoft.com/office/drawing/2014/main" id="{D69630C0-F9EE-43C1-86E2-49708D5EBEA2}"/>
              </a:ext>
            </a:extLst>
          </p:cNvPr>
          <p:cNvSpPr>
            <a:spLocks noGrp="1"/>
          </p:cNvSpPr>
          <p:nvPr>
            <p:ph type="title" idx="4294967295"/>
          </p:nvPr>
        </p:nvSpPr>
        <p:spPr>
          <a:xfrm>
            <a:off x="5894639" y="540384"/>
            <a:ext cx="2962921" cy="617021"/>
          </a:xfrm>
        </p:spPr>
        <p:txBody>
          <a:bodyPr>
            <a:normAutofit fontScale="90000"/>
          </a:bodyPr>
          <a:lstStyle/>
          <a:p>
            <a:pPr lvl="0">
              <a:lnSpc>
                <a:spcPct val="100000"/>
              </a:lnSpc>
              <a:buClr>
                <a:srgbClr val="FFFFFF"/>
              </a:buClr>
            </a:pPr>
            <a:r>
              <a:rPr lang="en-US" sz="3200" b="1" u="sng">
                <a:solidFill>
                  <a:srgbClr val="FFFFFF"/>
                </a:solidFill>
                <a:latin typeface="Roboto"/>
                <a:ea typeface="Roboto"/>
                <a:cs typeface="Roboto"/>
                <a:sym typeface="Roboto"/>
              </a:rPr>
              <a:t>Fresh Water</a:t>
            </a:r>
            <a:br>
              <a:rPr lang="en-US" sz="1050">
                <a:solidFill>
                  <a:srgbClr val="000000"/>
                </a:solidFill>
                <a:latin typeface="Arial"/>
                <a:cs typeface="Arial"/>
                <a:sym typeface="Arial"/>
              </a:rPr>
            </a:br>
            <a:endParaRPr lang="en-US">
              <a:effectLst/>
            </a:endParaRPr>
          </a:p>
        </p:txBody>
      </p:sp>
      <p:pic>
        <p:nvPicPr>
          <p:cNvPr id="6" name="Picture 5" descr="A river flowing through piles of gravel with trees along its bank. ">
            <a:extLst>
              <a:ext uri="{FF2B5EF4-FFF2-40B4-BE49-F238E27FC236}">
                <a16:creationId xmlns:a16="http://schemas.microsoft.com/office/drawing/2014/main" id="{E8EB9E7B-3C16-C46B-D650-3C5FC669C3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5489953" cy="5143500"/>
          </a:xfrm>
          <a:prstGeom prst="rect">
            <a:avLst/>
          </a:prstGeom>
        </p:spPr>
      </p:pic>
      <p:sp>
        <p:nvSpPr>
          <p:cNvPr id="7" name="Google Shape;301;p36">
            <a:extLst>
              <a:ext uri="{FF2B5EF4-FFF2-40B4-BE49-F238E27FC236}">
                <a16:creationId xmlns:a16="http://schemas.microsoft.com/office/drawing/2014/main" id="{0B4180E9-A49F-4076-B871-D00ED38FEB82}"/>
              </a:ext>
            </a:extLst>
          </p:cNvPr>
          <p:cNvSpPr txBox="1"/>
          <p:nvPr/>
        </p:nvSpPr>
        <p:spPr>
          <a:xfrm>
            <a:off x="47646" y="4669620"/>
            <a:ext cx="1981911" cy="430857"/>
          </a:xfrm>
          <a:prstGeom prst="rect">
            <a:avLst/>
          </a:prstGeom>
          <a:noFill/>
          <a:ln>
            <a:noFill/>
          </a:ln>
        </p:spPr>
        <p:txBody>
          <a:bodyPr spcFirstLastPara="1" wrap="square" lIns="91425" tIns="91425" rIns="91425" bIns="91425" anchor="t" anchorCtr="0">
            <a:spAutoFit/>
          </a:bodyPr>
          <a:lstStyle/>
          <a:p>
            <a:r>
              <a:rPr lang="en" sz="800">
                <a:solidFill>
                  <a:schemeClr val="bg1"/>
                </a:solidFill>
                <a:effectLst>
                  <a:outerShdw blurRad="38100" dist="38100" dir="2700000" algn="tl">
                    <a:srgbClr val="000000">
                      <a:alpha val="43137"/>
                    </a:srgbClr>
                  </a:outerShdw>
                </a:effectLst>
                <a:latin typeface="Roboto"/>
                <a:ea typeface="Roboto"/>
                <a:cs typeface="Roboto"/>
                <a:sym typeface="Roboto"/>
              </a:rPr>
              <a:t>A gravel bar surrounded by water.</a:t>
            </a:r>
            <a:endParaRPr lang="en-US" sz="800">
              <a:solidFill>
                <a:schemeClr val="bg1"/>
              </a:solidFill>
              <a:effectLst>
                <a:outerShdw blurRad="38100" dist="38100" dir="2700000" algn="tl">
                  <a:srgbClr val="000000">
                    <a:alpha val="43137"/>
                  </a:srgbClr>
                </a:outerShdw>
              </a:effectLst>
              <a:latin typeface="Roboto"/>
              <a:ea typeface="Roboto"/>
              <a:cs typeface="Roboto"/>
              <a:sym typeface="Roboto"/>
            </a:endParaRPr>
          </a:p>
          <a:p>
            <a:r>
              <a:rPr lang="en" sz="800">
                <a:solidFill>
                  <a:schemeClr val="bg1"/>
                </a:solidFill>
                <a:effectLst>
                  <a:outerShdw blurRad="38100" dist="38100" dir="2700000" algn="tl">
                    <a:srgbClr val="000000">
                      <a:alpha val="43137"/>
                    </a:srgbClr>
                  </a:outerShdw>
                </a:effectLst>
                <a:latin typeface="Roboto"/>
                <a:ea typeface="Roboto"/>
                <a:cs typeface="Roboto"/>
                <a:sym typeface="Roboto"/>
              </a:rPr>
              <a:t>Photo by J. Kowalczyk, BLM.</a:t>
            </a:r>
            <a:endParaRPr sz="800">
              <a:solidFill>
                <a:schemeClr val="bg1"/>
              </a:solidFill>
              <a:effectLst>
                <a:outerShdw blurRad="38100" dist="38100" dir="2700000" algn="tl">
                  <a:srgbClr val="000000">
                    <a:alpha val="43137"/>
                  </a:srgbClr>
                </a:outerShdw>
              </a:effectLst>
              <a:latin typeface="Roboto"/>
              <a:ea typeface="Roboto"/>
              <a:cs typeface="Roboto"/>
            </a:endParaRPr>
          </a:p>
        </p:txBody>
      </p:sp>
      <p:sp>
        <p:nvSpPr>
          <p:cNvPr id="398" name="Google Shape;398;p43">
            <a:extLst>
              <a:ext uri="{C183D7F6-B498-43B3-948B-1728B52AA6E4}">
                <adec:decorative xmlns:adec="http://schemas.microsoft.com/office/drawing/2017/decorative" val="0"/>
              </a:ext>
            </a:extLst>
          </p:cNvPr>
          <p:cNvSpPr txBox="1"/>
          <p:nvPr/>
        </p:nvSpPr>
        <p:spPr>
          <a:xfrm>
            <a:off x="5751464" y="1185977"/>
            <a:ext cx="3249269" cy="1385773"/>
          </a:xfrm>
          <a:prstGeom prst="rect">
            <a:avLst/>
          </a:prstGeom>
          <a:noFill/>
          <a:ln>
            <a:noFill/>
          </a:ln>
        </p:spPr>
        <p:txBody>
          <a:bodyPr spcFirstLastPara="1" wrap="square" lIns="27425" tIns="27425" rIns="27425" bIns="27425" anchor="t" anchorCtr="0">
            <a:noAutofit/>
          </a:bodyPr>
          <a:lstStyle/>
          <a:p>
            <a:pPr lvl="0">
              <a:buClr>
                <a:schemeClr val="lt1"/>
              </a:buClr>
              <a:buSzPts val="3300"/>
            </a:pPr>
            <a:r>
              <a:rPr lang="en-US" sz="1600">
                <a:solidFill>
                  <a:srgbClr val="FFFFFF"/>
                </a:solidFill>
                <a:latin typeface="Roboto" panose="02000000000000000000" pitchFamily="2" charset="0"/>
                <a:ea typeface="Roboto" panose="02000000000000000000" pitchFamily="2" charset="0"/>
                <a:cs typeface="Roboto" panose="02000000000000000000" pitchFamily="2" charset="0"/>
                <a:sym typeface="Calibri"/>
              </a:rPr>
              <a:t>As you continue to grow, you need to find shelter to hide from predators.</a:t>
            </a:r>
          </a:p>
          <a:p>
            <a:pPr lvl="0">
              <a:buClr>
                <a:schemeClr val="lt1"/>
              </a:buClr>
              <a:buSzPts val="3300"/>
            </a:pPr>
            <a:endParaRPr lang="en-US" sz="1600">
              <a:solidFill>
                <a:srgbClr val="FFFFFF"/>
              </a:solidFill>
              <a:latin typeface="Roboto" panose="02000000000000000000" pitchFamily="2" charset="0"/>
              <a:ea typeface="Roboto" panose="02000000000000000000" pitchFamily="2" charset="0"/>
              <a:cs typeface="Roboto" panose="02000000000000000000" pitchFamily="2" charset="0"/>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Roboto"/>
                <a:ea typeface="Roboto"/>
                <a:cs typeface="Roboto"/>
                <a:sym typeface="Roboto"/>
              </a:rPr>
              <a:t>Choose a place to rest.</a:t>
            </a:r>
            <a:endParaRPr kumimoji="0" lang="en-US" sz="1600" b="0" i="0" u="none" strike="noStrike" kern="0" cap="none" spc="0" normalizeH="0" baseline="0" noProof="0">
              <a:ln>
                <a:noFill/>
              </a:ln>
              <a:solidFill>
                <a:srgbClr val="000000"/>
              </a:solidFill>
              <a:effectLst/>
              <a:uLnTx/>
              <a:uFillTx/>
              <a:latin typeface="Roboto"/>
              <a:ea typeface="Roboto"/>
              <a:cs typeface="Roboto"/>
              <a:sym typeface="Roboto"/>
            </a:endParaRPr>
          </a:p>
          <a:p>
            <a:pPr lvl="0">
              <a:buClr>
                <a:schemeClr val="lt1"/>
              </a:buClr>
              <a:buSzPts val="3300"/>
            </a:pPr>
            <a:endParaRPr lang="en-US" sz="1600">
              <a:solidFill>
                <a:srgbClr val="FFFFFF"/>
              </a:solidFill>
              <a:latin typeface="Roboto" panose="02000000000000000000" pitchFamily="2" charset="0"/>
              <a:ea typeface="Roboto" panose="02000000000000000000" pitchFamily="2" charset="0"/>
              <a:cs typeface="Roboto" panose="02000000000000000000" pitchFamily="2" charset="0"/>
              <a:sym typeface="Calibri"/>
            </a:endParaRPr>
          </a:p>
          <a:p>
            <a:pPr lvl="0">
              <a:buClr>
                <a:schemeClr val="lt1"/>
              </a:buClr>
              <a:buSzPts val="3300"/>
            </a:pPr>
            <a:endParaRPr lang="en-US" sz="1050">
              <a:solidFill>
                <a:srgbClr val="FFFFFF"/>
              </a:solidFill>
              <a:latin typeface="Roboto" panose="02000000000000000000" pitchFamily="2" charset="0"/>
              <a:ea typeface="Roboto" panose="02000000000000000000" pitchFamily="2" charset="0"/>
              <a:sym typeface="Calibri"/>
            </a:endParaRPr>
          </a:p>
          <a:p>
            <a:pPr lvl="0">
              <a:buClr>
                <a:schemeClr val="lt1"/>
              </a:buClr>
              <a:buSzPts val="3300"/>
            </a:pPr>
            <a:endParaRPr lang="en-US" sz="1050"/>
          </a:p>
        </p:txBody>
      </p:sp>
      <p:sp>
        <p:nvSpPr>
          <p:cNvPr id="406" name="Google Shape;406;p43" descr="Click here to rest under the big shady trees">
            <a:hlinkClick r:id="rId4" action="ppaction://hlinksldjump"/>
          </p:cNvPr>
          <p:cNvSpPr/>
          <p:nvPr/>
        </p:nvSpPr>
        <p:spPr>
          <a:xfrm>
            <a:off x="7293166" y="3646583"/>
            <a:ext cx="1850834" cy="1530468"/>
          </a:xfrm>
          <a:prstGeom prst="rect">
            <a:avLst/>
          </a:prstGeom>
          <a:solidFill>
            <a:srgbClr val="765A00"/>
          </a:solidFill>
          <a:ln w="12700" cap="flat" cmpd="sng">
            <a:no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1400" b="1" u="sng">
                <a:solidFill>
                  <a:schemeClr val="lt1"/>
                </a:solidFill>
                <a:latin typeface="Roboto" panose="02000000000000000000" pitchFamily="2" charset="0"/>
                <a:ea typeface="Roboto" panose="02000000000000000000" pitchFamily="2" charset="0"/>
                <a:cs typeface="Calibri"/>
                <a:sym typeface="Calibri"/>
              </a:rPr>
              <a:t>Rest under the big shady trees</a:t>
            </a:r>
            <a:endParaRPr sz="1400" b="1" u="sng">
              <a:solidFill>
                <a:schemeClr val="lt1"/>
              </a:solidFill>
              <a:latin typeface="Roboto" panose="02000000000000000000" pitchFamily="2" charset="0"/>
              <a:ea typeface="Roboto" panose="02000000000000000000" pitchFamily="2" charset="0"/>
              <a:cs typeface="Calibri"/>
              <a:sym typeface="Calibri"/>
            </a:endParaRPr>
          </a:p>
        </p:txBody>
      </p:sp>
      <p:sp>
        <p:nvSpPr>
          <p:cNvPr id="407" name="Google Shape;407;p43" descr="Click here to swim towards the edge of the water">
            <a:hlinkClick r:id="rId5" action="ppaction://hlinksldjump"/>
          </p:cNvPr>
          <p:cNvSpPr/>
          <p:nvPr/>
        </p:nvSpPr>
        <p:spPr>
          <a:xfrm>
            <a:off x="5467918" y="3646583"/>
            <a:ext cx="1825248" cy="1530468"/>
          </a:xfrm>
          <a:prstGeom prst="rect">
            <a:avLst/>
          </a:prstGeom>
          <a:solidFill>
            <a:schemeClr val="accent6">
              <a:lumMod val="50000"/>
            </a:schemeClr>
          </a:solidFill>
          <a:ln w="12700" cap="flat" cmpd="sng">
            <a:no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1400" b="1" u="sng">
                <a:solidFill>
                  <a:schemeClr val="lt1"/>
                </a:solidFill>
                <a:latin typeface="Roboto" panose="02000000000000000000" pitchFamily="2" charset="0"/>
                <a:ea typeface="Roboto" panose="02000000000000000000" pitchFamily="2" charset="0"/>
                <a:cs typeface="Calibri"/>
                <a:sym typeface="Calibri"/>
              </a:rPr>
              <a:t>Swim towards </a:t>
            </a:r>
            <a:br>
              <a:rPr lang="en-US" sz="1400" b="1" u="sng">
                <a:solidFill>
                  <a:schemeClr val="lt1"/>
                </a:solidFill>
                <a:latin typeface="Roboto" panose="02000000000000000000" pitchFamily="2" charset="0"/>
                <a:ea typeface="Roboto" panose="02000000000000000000" pitchFamily="2" charset="0"/>
                <a:cs typeface="Calibri"/>
                <a:sym typeface="Calibri"/>
              </a:rPr>
            </a:br>
            <a:r>
              <a:rPr lang="en-US" sz="1400" b="1" u="sng">
                <a:solidFill>
                  <a:schemeClr val="lt1"/>
                </a:solidFill>
                <a:latin typeface="Roboto" panose="02000000000000000000" pitchFamily="2" charset="0"/>
                <a:ea typeface="Roboto" panose="02000000000000000000" pitchFamily="2" charset="0"/>
                <a:cs typeface="Calibri"/>
                <a:sym typeface="Calibri"/>
              </a:rPr>
              <a:t>the edge</a:t>
            </a:r>
            <a:endParaRPr sz="1400" b="1" u="sng">
              <a:solidFill>
                <a:schemeClr val="lt1"/>
              </a:solidFill>
              <a:latin typeface="Roboto" panose="02000000000000000000" pitchFamily="2" charset="0"/>
              <a:ea typeface="Roboto" panose="02000000000000000000" pitchFamily="2" charset="0"/>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11"/>
        <p:cNvGrpSpPr/>
        <p:nvPr/>
      </p:nvGrpSpPr>
      <p:grpSpPr>
        <a:xfrm>
          <a:off x="0" y="0"/>
          <a:ext cx="0" cy="0"/>
          <a:chOff x="0" y="0"/>
          <a:chExt cx="0" cy="0"/>
        </a:xfrm>
      </p:grpSpPr>
      <p:sp>
        <p:nvSpPr>
          <p:cNvPr id="2" name="Title 1">
            <a:extLst>
              <a:ext uri="{FF2B5EF4-FFF2-40B4-BE49-F238E27FC236}">
                <a16:creationId xmlns:a16="http://schemas.microsoft.com/office/drawing/2014/main" id="{21D597E5-6A34-4F7F-BF5E-CA71086DDC53}"/>
              </a:ext>
            </a:extLst>
          </p:cNvPr>
          <p:cNvSpPr>
            <a:spLocks noGrp="1"/>
          </p:cNvSpPr>
          <p:nvPr>
            <p:ph type="title" idx="4294967295"/>
          </p:nvPr>
        </p:nvSpPr>
        <p:spPr>
          <a:xfrm>
            <a:off x="5798851" y="393709"/>
            <a:ext cx="3134522" cy="762000"/>
          </a:xfrm>
        </p:spPr>
        <p:txBody>
          <a:bodyPr>
            <a:normAutofit/>
          </a:bodyPr>
          <a:lstStyle/>
          <a:p>
            <a:pPr lvl="0">
              <a:lnSpc>
                <a:spcPct val="100000"/>
              </a:lnSpc>
              <a:buClr>
                <a:srgbClr val="FFFFFF"/>
              </a:buClr>
            </a:pPr>
            <a:r>
              <a:rPr lang="en-US" b="1" u="sng">
                <a:solidFill>
                  <a:srgbClr val="FFFFFF"/>
                </a:solidFill>
                <a:latin typeface="Roboto"/>
                <a:ea typeface="Roboto"/>
                <a:cs typeface="Roboto"/>
                <a:sym typeface="Roboto"/>
              </a:rPr>
              <a:t>Fresh Water</a:t>
            </a:r>
            <a:endParaRPr lang="en-US">
              <a:effectLst/>
            </a:endParaRPr>
          </a:p>
        </p:txBody>
      </p:sp>
      <p:sp>
        <p:nvSpPr>
          <p:cNvPr id="417" name="Google Shape;417;p44">
            <a:extLst>
              <a:ext uri="{C183D7F6-B498-43B3-948B-1728B52AA6E4}">
                <adec:decorative xmlns:adec="http://schemas.microsoft.com/office/drawing/2017/decorative" val="0"/>
              </a:ext>
            </a:extLst>
          </p:cNvPr>
          <p:cNvSpPr txBox="1"/>
          <p:nvPr/>
        </p:nvSpPr>
        <p:spPr>
          <a:xfrm>
            <a:off x="5870748" y="1297929"/>
            <a:ext cx="2990729" cy="1908143"/>
          </a:xfrm>
          <a:prstGeom prst="rect">
            <a:avLst/>
          </a:prstGeom>
          <a:noFill/>
          <a:ln>
            <a:noFill/>
          </a:ln>
        </p:spPr>
        <p:txBody>
          <a:bodyPr spcFirstLastPara="1" wrap="square" lIns="27425" tIns="27425" rIns="27425" bIns="27425" anchor="t" anchorCtr="0">
            <a:noAutofit/>
          </a:bodyPr>
          <a:lstStyle/>
          <a:p>
            <a:pPr lvl="0">
              <a:buClr>
                <a:schemeClr val="lt1"/>
              </a:buClr>
              <a:buSzPts val="3300"/>
            </a:pPr>
            <a:r>
              <a:rPr lang="en-US" sz="1600">
                <a:solidFill>
                  <a:srgbClr val="FFFFFF"/>
                </a:solidFill>
                <a:latin typeface="Roboto" panose="02000000000000000000" pitchFamily="2" charset="0"/>
                <a:ea typeface="Roboto" panose="02000000000000000000" pitchFamily="2" charset="0"/>
                <a:cs typeface="Roboto" panose="02000000000000000000" pitchFamily="2" charset="0"/>
                <a:sym typeface="Calibri"/>
              </a:rPr>
              <a:t>RRRRRRR! Someone who lives next to the stream uses a chainsaw to cut down trees along the water’s edge. The water gets hot without the shade from the trees.</a:t>
            </a:r>
          </a:p>
          <a:p>
            <a:pPr lvl="0">
              <a:buClr>
                <a:schemeClr val="lt1"/>
              </a:buClr>
              <a:buSzPts val="3300"/>
            </a:pPr>
            <a:endParaRPr lang="en-US" sz="1600">
              <a:solidFill>
                <a:srgbClr val="FFFFFF"/>
              </a:solidFill>
              <a:latin typeface="Roboto" panose="02000000000000000000" pitchFamily="2" charset="0"/>
              <a:ea typeface="Roboto" panose="02000000000000000000" pitchFamily="2" charset="0"/>
              <a:sym typeface="Calibri"/>
            </a:endParaRPr>
          </a:p>
          <a:p>
            <a:pPr marL="0" marR="0" lvl="0" indent="0" algn="l" defTabSz="914400" rtl="0" eaLnBrk="1" fontAlgn="auto" latinLnBrk="0" hangingPunct="1">
              <a:lnSpc>
                <a:spcPct val="100000"/>
              </a:lnSpc>
              <a:spcBef>
                <a:spcPts val="0"/>
              </a:spcBef>
              <a:spcAft>
                <a:spcPts val="0"/>
              </a:spcAft>
              <a:buClr>
                <a:srgbClr val="FFFFFF"/>
              </a:buClr>
              <a:buSzPts val="1500"/>
              <a:buFont typeface="Roboto"/>
              <a:buNone/>
              <a:tabLst/>
              <a:defRPr/>
            </a:pPr>
            <a:r>
              <a:rPr kumimoji="0" lang="en-US" sz="1600" b="0" i="0" u="none" strike="noStrike" kern="0" cap="none" spc="0" normalizeH="0" baseline="0" noProof="0">
                <a:ln>
                  <a:noFill/>
                </a:ln>
                <a:solidFill>
                  <a:srgbClr val="FFFFFF"/>
                </a:solidFill>
                <a:effectLst/>
                <a:uLnTx/>
                <a:uFillTx/>
                <a:latin typeface="Roboto"/>
                <a:ea typeface="Roboto"/>
                <a:cs typeface="Roboto"/>
                <a:sym typeface="Roboto"/>
              </a:rPr>
              <a:t>You need to move to another part of the stream.</a:t>
            </a:r>
            <a:endParaRPr kumimoji="0" lang="en-US" sz="1600" b="0" i="0" u="none" strike="noStrike" kern="0" cap="none" spc="0" normalizeH="0" baseline="0" noProof="0">
              <a:ln>
                <a:noFill/>
              </a:ln>
              <a:solidFill>
                <a:srgbClr val="000000"/>
              </a:solidFill>
              <a:effectLst/>
              <a:uLnTx/>
              <a:uFillTx/>
              <a:latin typeface="Arial"/>
              <a:cs typeface="Arial"/>
              <a:sym typeface="Arial"/>
            </a:endParaRPr>
          </a:p>
          <a:p>
            <a:pPr lvl="0">
              <a:buClr>
                <a:schemeClr val="lt1"/>
              </a:buClr>
              <a:buSzPts val="3300"/>
            </a:pPr>
            <a:endParaRPr sz="1050"/>
          </a:p>
        </p:txBody>
      </p:sp>
      <p:sp>
        <p:nvSpPr>
          <p:cNvPr id="3" name="TextBox 2">
            <a:hlinkClick r:id="rId3" action="ppaction://hlinksldjump"/>
            <a:extLst>
              <a:ext uri="{FF2B5EF4-FFF2-40B4-BE49-F238E27FC236}">
                <a16:creationId xmlns:a16="http://schemas.microsoft.com/office/drawing/2014/main" id="{BBC82E2E-1D6E-3BAF-A1EC-82DEEBA9DA18}"/>
              </a:ext>
              <a:ext uri="{C183D7F6-B498-43B3-948B-1728B52AA6E4}">
                <adec:decorative xmlns:adec="http://schemas.microsoft.com/office/drawing/2017/decorative" val="1"/>
              </a:ext>
            </a:extLst>
          </p:cNvPr>
          <p:cNvSpPr txBox="1"/>
          <p:nvPr/>
        </p:nvSpPr>
        <p:spPr>
          <a:xfrm>
            <a:off x="5870748" y="3830182"/>
            <a:ext cx="2869888" cy="553998"/>
          </a:xfrm>
          <a:prstGeom prst="rect">
            <a:avLst/>
          </a:prstGeom>
          <a:solidFill>
            <a:schemeClr val="accent2">
              <a:lumMod val="50000"/>
            </a:schemeClr>
          </a:solidFill>
        </p:spPr>
        <p:txBody>
          <a:bodyPr wrap="square" lIns="182880" tIns="91440" bIns="0" rtlCol="0" anchor="ctr" anchorCtr="0">
            <a:spAutoFit/>
          </a:bodyPr>
          <a:lstStyle/>
          <a:p>
            <a:pPr algn="ctr"/>
            <a:r>
              <a:rPr lang="en-US" sz="1600" b="1" i="0" u="sng" strike="noStrike" cap="none">
                <a:solidFill>
                  <a:schemeClr val="bg1"/>
                </a:solidFill>
                <a:latin typeface="Roboto"/>
                <a:ea typeface="Roboto"/>
                <a:cs typeface="Roboto"/>
                <a:sym typeface="Roboto"/>
              </a:rPr>
              <a:t>Find a new place to rest.</a:t>
            </a:r>
            <a:endParaRPr lang="en-US" sz="1600" b="1" i="0" u="sng" strike="noStrike" cap="none">
              <a:solidFill>
                <a:schemeClr val="bg1"/>
              </a:solidFill>
              <a:latin typeface="Arial"/>
              <a:ea typeface="Arial"/>
              <a:cs typeface="Arial"/>
              <a:sym typeface="Arial"/>
            </a:endParaRPr>
          </a:p>
          <a:p>
            <a:endParaRPr lang="en-US"/>
          </a:p>
        </p:txBody>
      </p:sp>
      <p:sp>
        <p:nvSpPr>
          <p:cNvPr id="6" name="Google Shape;301;p36">
            <a:extLst>
              <a:ext uri="{FF2B5EF4-FFF2-40B4-BE49-F238E27FC236}">
                <a16:creationId xmlns:a16="http://schemas.microsoft.com/office/drawing/2014/main" id="{BBE114BE-CCCA-7A5E-B0CA-DA1A2F812C1F}"/>
              </a:ext>
            </a:extLst>
          </p:cNvPr>
          <p:cNvSpPr txBox="1"/>
          <p:nvPr/>
        </p:nvSpPr>
        <p:spPr>
          <a:xfrm>
            <a:off x="-2180376" y="4628207"/>
            <a:ext cx="1981911" cy="430857"/>
          </a:xfrm>
          <a:prstGeom prst="rect">
            <a:avLst/>
          </a:prstGeom>
          <a:noFill/>
          <a:ln>
            <a:noFill/>
          </a:ln>
        </p:spPr>
        <p:txBody>
          <a:bodyPr spcFirstLastPara="1" wrap="square" lIns="91425" tIns="91425" rIns="91425" bIns="91425" anchor="t" anchorCtr="0">
            <a:spAutoFit/>
          </a:bodyPr>
          <a:lstStyle/>
          <a:p>
            <a:r>
              <a:rPr lang="en" sz="800">
                <a:solidFill>
                  <a:schemeClr val="bg1"/>
                </a:solidFill>
                <a:effectLst>
                  <a:outerShdw blurRad="38100" dist="38100" dir="2700000" algn="tl">
                    <a:srgbClr val="000000">
                      <a:alpha val="43137"/>
                    </a:srgbClr>
                  </a:outerShdw>
                </a:effectLst>
                <a:latin typeface="Roboto"/>
                <a:ea typeface="Roboto"/>
                <a:cs typeface="Roboto"/>
                <a:sym typeface="Roboto"/>
              </a:rPr>
              <a:t>A gravel bar surrounded by water.</a:t>
            </a:r>
            <a:endParaRPr lang="en-US" sz="800">
              <a:solidFill>
                <a:schemeClr val="bg1"/>
              </a:solidFill>
              <a:effectLst>
                <a:outerShdw blurRad="38100" dist="38100" dir="2700000" algn="tl">
                  <a:srgbClr val="000000">
                    <a:alpha val="43137"/>
                  </a:srgbClr>
                </a:outerShdw>
              </a:effectLst>
              <a:latin typeface="Roboto"/>
              <a:ea typeface="Roboto"/>
              <a:cs typeface="Roboto"/>
              <a:sym typeface="Roboto"/>
            </a:endParaRPr>
          </a:p>
          <a:p>
            <a:r>
              <a:rPr lang="en" sz="800">
                <a:solidFill>
                  <a:schemeClr val="bg1"/>
                </a:solidFill>
                <a:effectLst>
                  <a:outerShdw blurRad="38100" dist="38100" dir="2700000" algn="tl">
                    <a:srgbClr val="000000">
                      <a:alpha val="43137"/>
                    </a:srgbClr>
                  </a:outerShdw>
                </a:effectLst>
                <a:latin typeface="Roboto"/>
                <a:ea typeface="Roboto"/>
                <a:cs typeface="Roboto"/>
                <a:sym typeface="Roboto"/>
              </a:rPr>
              <a:t>Photo by J. Kowalczyk, BLM.</a:t>
            </a:r>
            <a:endParaRPr sz="800">
              <a:solidFill>
                <a:schemeClr val="bg1"/>
              </a:solidFill>
              <a:effectLst>
                <a:outerShdw blurRad="38100" dist="38100" dir="2700000" algn="tl">
                  <a:srgbClr val="000000">
                    <a:alpha val="43137"/>
                  </a:srgbClr>
                </a:outerShdw>
              </a:effectLst>
              <a:latin typeface="Roboto"/>
              <a:ea typeface="Roboto"/>
              <a:cs typeface="Roboto"/>
            </a:endParaRPr>
          </a:p>
        </p:txBody>
      </p:sp>
      <p:sp>
        <p:nvSpPr>
          <p:cNvPr id="7" name="Google Shape;301;p36">
            <a:extLst>
              <a:ext uri="{FF2B5EF4-FFF2-40B4-BE49-F238E27FC236}">
                <a16:creationId xmlns:a16="http://schemas.microsoft.com/office/drawing/2014/main" id="{0F6750B5-EA07-8AB1-1482-3C20A89AA219}"/>
              </a:ext>
            </a:extLst>
          </p:cNvPr>
          <p:cNvSpPr txBox="1"/>
          <p:nvPr/>
        </p:nvSpPr>
        <p:spPr>
          <a:xfrm>
            <a:off x="27710" y="4723328"/>
            <a:ext cx="1981911" cy="430857"/>
          </a:xfrm>
          <a:prstGeom prst="rect">
            <a:avLst/>
          </a:prstGeom>
          <a:noFill/>
          <a:ln>
            <a:noFill/>
          </a:ln>
        </p:spPr>
        <p:txBody>
          <a:bodyPr spcFirstLastPara="1" wrap="square" lIns="91425" tIns="91425" rIns="91425" bIns="91425" anchor="t" anchorCtr="0">
            <a:spAutoFit/>
          </a:bodyPr>
          <a:lstStyle/>
          <a:p>
            <a:r>
              <a:rPr lang="en-US" sz="800" dirty="0">
                <a:solidFill>
                  <a:schemeClr val="bg1"/>
                </a:solidFill>
                <a:effectLst>
                  <a:outerShdw blurRad="38100" dist="38100" dir="2700000" algn="tl">
                    <a:srgbClr val="000000">
                      <a:alpha val="43137"/>
                    </a:srgbClr>
                  </a:outerShdw>
                </a:effectLst>
                <a:latin typeface="Roboto"/>
                <a:ea typeface="Roboto"/>
                <a:cs typeface="Roboto"/>
                <a:sym typeface="Roboto"/>
              </a:rPr>
              <a:t>A chainsaw.</a:t>
            </a:r>
          </a:p>
          <a:p>
            <a:r>
              <a:rPr lang="en" sz="800" dirty="0">
                <a:solidFill>
                  <a:schemeClr val="bg1"/>
                </a:solidFill>
                <a:effectLst>
                  <a:outerShdw blurRad="38100" dist="38100" dir="2700000" algn="tl">
                    <a:srgbClr val="000000">
                      <a:alpha val="43137"/>
                    </a:srgbClr>
                  </a:outerShdw>
                </a:effectLst>
                <a:latin typeface="Roboto"/>
                <a:ea typeface="Roboto"/>
                <a:cs typeface="Roboto"/>
                <a:sym typeface="Roboto"/>
              </a:rPr>
              <a:t>Photo by A. Runde, BLM.</a:t>
            </a:r>
            <a:endParaRPr sz="800" dirty="0">
              <a:solidFill>
                <a:schemeClr val="bg1"/>
              </a:solidFill>
              <a:effectLst>
                <a:outerShdw blurRad="38100" dist="38100" dir="2700000" algn="tl">
                  <a:srgbClr val="000000">
                    <a:alpha val="43137"/>
                  </a:srgbClr>
                </a:outerShdw>
              </a:effectLst>
              <a:latin typeface="Roboto"/>
              <a:ea typeface="Roboto"/>
              <a:cs typeface="Roboto"/>
            </a:endParaRPr>
          </a:p>
        </p:txBody>
      </p:sp>
      <p:pic>
        <p:nvPicPr>
          <p:cNvPr id="8" name="Picture 7" descr="A close up of a chainsaw&#10;&#10;Description automatically generated">
            <a:extLst>
              <a:ext uri="{FF2B5EF4-FFF2-40B4-BE49-F238E27FC236}">
                <a16:creationId xmlns:a16="http://schemas.microsoft.com/office/drawing/2014/main" id="{24E26593-B046-B072-ADF8-7FB5694D9FA2}"/>
              </a:ext>
            </a:extLst>
          </p:cNvPr>
          <p:cNvPicPr>
            <a:picLocks noChangeAspect="1"/>
          </p:cNvPicPr>
          <p:nvPr/>
        </p:nvPicPr>
        <p:blipFill>
          <a:blip r:embed="rId4"/>
          <a:stretch>
            <a:fillRect/>
          </a:stretch>
        </p:blipFill>
        <p:spPr>
          <a:xfrm rot="16200000">
            <a:off x="1900203" y="-135118"/>
            <a:ext cx="1867580" cy="5143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grpSp>
        <p:nvGrpSpPr>
          <p:cNvPr id="147" name="Google Shape;147;p26">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48" name="Google Shape;148;p26" descr="BLM Alaska Fire Service Masthead graphic" title="BLM Alaska Fire Service Masthead graphic"/>
            <p:cNvGrpSpPr/>
            <p:nvPr/>
          </p:nvGrpSpPr>
          <p:grpSpPr>
            <a:xfrm>
              <a:off x="0" y="0"/>
              <a:ext cx="9144003" cy="572198"/>
              <a:chOff x="0" y="0"/>
              <a:chExt cx="9144003" cy="572198"/>
            </a:xfrm>
          </p:grpSpPr>
          <p:pic>
            <p:nvPicPr>
              <p:cNvPr id="149" name="Google Shape;149;p26" descr="Black Topo line graphic" title="Black Topo line graphic"/>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150" name="Google Shape;150;p26" descr="Bureau of Land Management Logo" title="Bureau of Land Management Logo"/>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151" name="Google Shape;151;p26"/>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52" name="Google Shape;152;p26"/>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290E3B15-1899-43E6-A2ED-34F2749D818B}"/>
              </a:ext>
            </a:extLst>
          </p:cNvPr>
          <p:cNvSpPr>
            <a:spLocks noGrp="1"/>
          </p:cNvSpPr>
          <p:nvPr>
            <p:ph type="title"/>
          </p:nvPr>
        </p:nvSpPr>
        <p:spPr>
          <a:xfrm>
            <a:off x="311700" y="647343"/>
            <a:ext cx="8520600" cy="1163939"/>
          </a:xfrm>
        </p:spPr>
        <p:txBody>
          <a:bodyPr/>
          <a:lstStyle/>
          <a:p>
            <a:pPr algn="ctr" rtl="0"/>
            <a:r>
              <a:rPr lang="en-US" sz="2000" b="0" i="0">
                <a:solidFill>
                  <a:srgbClr val="FFFFFF"/>
                </a:solidFill>
                <a:effectLst/>
                <a:latin typeface="Roboto" panose="02000000000000000000" pitchFamily="2" charset="0"/>
                <a:ea typeface="Roboto" panose="02000000000000000000" pitchFamily="2" charset="0"/>
                <a:cs typeface="Roboto" panose="02000000000000000000" pitchFamily="2" charset="0"/>
              </a:rPr>
              <a:t>Lesson 4: Salmon Life Cycle</a:t>
            </a:r>
            <a:endParaRPr lang="en-US">
              <a:effectLst/>
            </a:endParaRPr>
          </a:p>
          <a:p>
            <a:pPr algn="ctr" rtl="0"/>
            <a:br>
              <a:rPr lang="en-US" sz="20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lang="en-US" sz="2000" b="0" i="0">
                <a:solidFill>
                  <a:srgbClr val="FFFFFF"/>
                </a:solidFill>
                <a:effectLst/>
                <a:latin typeface="Roboto" panose="02000000000000000000" pitchFamily="2" charset="0"/>
                <a:ea typeface="Roboto" panose="02000000000000000000" pitchFamily="2" charset="0"/>
                <a:cs typeface="Roboto" panose="02000000000000000000" pitchFamily="2" charset="0"/>
              </a:rPr>
              <a:t>Lesson Questions:</a:t>
            </a:r>
            <a:endParaRPr lang="en-US">
              <a:effectLst/>
            </a:endParaRPr>
          </a:p>
        </p:txBody>
      </p:sp>
      <p:sp>
        <p:nvSpPr>
          <p:cNvPr id="146" name="Google Shape;146;p26"/>
          <p:cNvSpPr txBox="1">
            <a:spLocks noGrp="1"/>
          </p:cNvSpPr>
          <p:nvPr>
            <p:ph type="body" idx="1"/>
          </p:nvPr>
        </p:nvSpPr>
        <p:spPr>
          <a:xfrm>
            <a:off x="311700" y="1692905"/>
            <a:ext cx="8520600" cy="3106050"/>
          </a:xfrm>
          <a:prstGeom prst="rect">
            <a:avLst/>
          </a:prstGeom>
        </p:spPr>
        <p:txBody>
          <a:bodyPr spcFirstLastPara="1" wrap="square" lIns="91425" tIns="91425" rIns="91425" bIns="91425" anchor="t" anchorCtr="0">
            <a:noAutofit/>
          </a:bodyPr>
          <a:lstStyle/>
          <a:p>
            <a:pPr marL="0" lvl="0" indent="0" algn="l" rtl="0">
              <a:lnSpc>
                <a:spcPct val="115000"/>
              </a:lnSpc>
              <a:spcBef>
                <a:spcPts val="1600"/>
              </a:spcBef>
              <a:spcAft>
                <a:spcPts val="0"/>
              </a:spcAft>
              <a:buNone/>
            </a:pPr>
            <a:r>
              <a:rPr lang="en" sz="2000">
                <a:solidFill>
                  <a:srgbClr val="FFFFFF"/>
                </a:solidFill>
                <a:latin typeface="Roboto"/>
                <a:ea typeface="Roboto"/>
                <a:cs typeface="Roboto"/>
                <a:sym typeface="Roboto"/>
              </a:rPr>
              <a:t>What are the parts of the salmon life cycle?</a:t>
            </a:r>
            <a:endParaRPr sz="2000">
              <a:solidFill>
                <a:srgbClr val="FFFFFF"/>
              </a:solidFill>
              <a:latin typeface="Roboto"/>
              <a:ea typeface="Roboto"/>
              <a:cs typeface="Roboto"/>
              <a:sym typeface="Roboto"/>
            </a:endParaRPr>
          </a:p>
          <a:p>
            <a:pPr marL="0" lvl="0" indent="0" algn="l" rtl="0">
              <a:lnSpc>
                <a:spcPct val="115000"/>
              </a:lnSpc>
              <a:spcBef>
                <a:spcPts val="1600"/>
              </a:spcBef>
              <a:spcAft>
                <a:spcPts val="0"/>
              </a:spcAft>
              <a:buNone/>
            </a:pPr>
            <a:r>
              <a:rPr lang="en" sz="2000">
                <a:solidFill>
                  <a:srgbClr val="FFFFFF"/>
                </a:solidFill>
                <a:latin typeface="Roboto"/>
                <a:ea typeface="Roboto"/>
                <a:cs typeface="Roboto"/>
                <a:sym typeface="Roboto"/>
              </a:rPr>
              <a:t>What are some challenges salmon face during their life cycle?</a:t>
            </a:r>
            <a:endParaRPr sz="2000">
              <a:solidFill>
                <a:srgbClr val="FFFFFF"/>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23"/>
        <p:cNvGrpSpPr/>
        <p:nvPr/>
      </p:nvGrpSpPr>
      <p:grpSpPr>
        <a:xfrm>
          <a:off x="0" y="0"/>
          <a:ext cx="0" cy="0"/>
          <a:chOff x="0" y="0"/>
          <a:chExt cx="0" cy="0"/>
        </a:xfrm>
      </p:grpSpPr>
      <p:sp>
        <p:nvSpPr>
          <p:cNvPr id="2" name="Title 1">
            <a:extLst>
              <a:ext uri="{FF2B5EF4-FFF2-40B4-BE49-F238E27FC236}">
                <a16:creationId xmlns:a16="http://schemas.microsoft.com/office/drawing/2014/main" id="{417AC679-5EB3-4505-A7E1-DE0720814417}"/>
              </a:ext>
            </a:extLst>
          </p:cNvPr>
          <p:cNvSpPr>
            <a:spLocks noGrp="1"/>
          </p:cNvSpPr>
          <p:nvPr>
            <p:ph type="title" idx="4294967295"/>
          </p:nvPr>
        </p:nvSpPr>
        <p:spPr>
          <a:xfrm>
            <a:off x="5788180" y="744892"/>
            <a:ext cx="2929798" cy="364416"/>
          </a:xfrm>
        </p:spPr>
        <p:txBody>
          <a:bodyPr>
            <a:normAutofit fontScale="90000"/>
          </a:bodyPr>
          <a:lstStyle/>
          <a:p>
            <a:pPr lvl="0">
              <a:lnSpc>
                <a:spcPct val="100000"/>
              </a:lnSpc>
              <a:buClr>
                <a:srgbClr val="FFFFFF"/>
              </a:buClr>
            </a:pPr>
            <a:r>
              <a:rPr lang="en-US" b="1" u="sng">
                <a:solidFill>
                  <a:srgbClr val="FFFFFF"/>
                </a:solidFill>
                <a:latin typeface="Roboto"/>
                <a:ea typeface="Roboto"/>
                <a:cs typeface="Roboto"/>
                <a:sym typeface="Roboto"/>
              </a:rPr>
              <a:t>Fresh Water</a:t>
            </a:r>
            <a:endParaRPr lang="en-US">
              <a:effectLst/>
            </a:endParaRPr>
          </a:p>
        </p:txBody>
      </p:sp>
      <p:pic>
        <p:nvPicPr>
          <p:cNvPr id="4" name="Picture 3" descr="A river flowing through a forest with bright green birch trees along its bank. ">
            <a:extLst>
              <a:ext uri="{FF2B5EF4-FFF2-40B4-BE49-F238E27FC236}">
                <a16:creationId xmlns:a16="http://schemas.microsoft.com/office/drawing/2014/main" id="{DA695991-F8C4-6254-8786-0EB841DB8F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479625" cy="5143500"/>
          </a:xfrm>
          <a:prstGeom prst="rect">
            <a:avLst/>
          </a:prstGeom>
        </p:spPr>
      </p:pic>
      <p:sp>
        <p:nvSpPr>
          <p:cNvPr id="5" name="Google Shape;301;p36">
            <a:extLst>
              <a:ext uri="{FF2B5EF4-FFF2-40B4-BE49-F238E27FC236}">
                <a16:creationId xmlns:a16="http://schemas.microsoft.com/office/drawing/2014/main" id="{48DA8805-17AD-1D5D-75C7-80D6B0212235}"/>
              </a:ext>
            </a:extLst>
          </p:cNvPr>
          <p:cNvSpPr txBox="1"/>
          <p:nvPr/>
        </p:nvSpPr>
        <p:spPr>
          <a:xfrm>
            <a:off x="27710" y="4723328"/>
            <a:ext cx="1981911" cy="430857"/>
          </a:xfrm>
          <a:prstGeom prst="rect">
            <a:avLst/>
          </a:prstGeom>
          <a:noFill/>
          <a:ln>
            <a:noFill/>
          </a:ln>
        </p:spPr>
        <p:txBody>
          <a:bodyPr spcFirstLastPara="1" wrap="square" lIns="91425" tIns="91425" rIns="91425" bIns="91425" anchor="t" anchorCtr="0">
            <a:spAutoFit/>
          </a:bodyPr>
          <a:lstStyle/>
          <a:p>
            <a:r>
              <a:rPr lang="en" sz="800" dirty="0">
                <a:solidFill>
                  <a:schemeClr val="bg1"/>
                </a:solidFill>
                <a:effectLst>
                  <a:outerShdw blurRad="38100" dist="38100" dir="2700000" algn="tl">
                    <a:srgbClr val="000000">
                      <a:alpha val="43137"/>
                    </a:srgbClr>
                  </a:outerShdw>
                </a:effectLst>
                <a:latin typeface="Roboto"/>
                <a:ea typeface="Roboto"/>
                <a:cs typeface="Roboto"/>
                <a:sym typeface="Roboto"/>
              </a:rPr>
              <a:t>Campbell Creek.</a:t>
            </a:r>
            <a:endParaRPr lang="en-US" sz="800" dirty="0">
              <a:solidFill>
                <a:schemeClr val="bg1"/>
              </a:solidFill>
              <a:effectLst>
                <a:outerShdw blurRad="38100" dist="38100" dir="2700000" algn="tl">
                  <a:srgbClr val="000000">
                    <a:alpha val="43137"/>
                  </a:srgbClr>
                </a:outerShdw>
              </a:effectLst>
              <a:latin typeface="Roboto"/>
              <a:ea typeface="Roboto"/>
              <a:cs typeface="Roboto"/>
              <a:sym typeface="Roboto"/>
            </a:endParaRPr>
          </a:p>
          <a:p>
            <a:r>
              <a:rPr lang="en" sz="800" dirty="0">
                <a:solidFill>
                  <a:schemeClr val="bg1"/>
                </a:solidFill>
                <a:effectLst>
                  <a:outerShdw blurRad="38100" dist="38100" dir="2700000" algn="tl">
                    <a:srgbClr val="000000">
                      <a:alpha val="43137"/>
                    </a:srgbClr>
                  </a:outerShdw>
                </a:effectLst>
                <a:latin typeface="Roboto"/>
                <a:ea typeface="Roboto"/>
                <a:cs typeface="Roboto"/>
                <a:sym typeface="Roboto"/>
              </a:rPr>
              <a:t>Photo by B. Wick, BLM.</a:t>
            </a:r>
            <a:endParaRPr sz="800" dirty="0">
              <a:solidFill>
                <a:schemeClr val="bg1"/>
              </a:solidFill>
              <a:effectLst>
                <a:outerShdw blurRad="38100" dist="38100" dir="2700000" algn="tl">
                  <a:srgbClr val="000000">
                    <a:alpha val="43137"/>
                  </a:srgbClr>
                </a:outerShdw>
              </a:effectLst>
              <a:latin typeface="Roboto"/>
              <a:ea typeface="Roboto"/>
              <a:cs typeface="Roboto"/>
            </a:endParaRPr>
          </a:p>
        </p:txBody>
      </p:sp>
      <p:sp>
        <p:nvSpPr>
          <p:cNvPr id="427" name="Google Shape;427;p45">
            <a:extLst>
              <a:ext uri="{C183D7F6-B498-43B3-948B-1728B52AA6E4}">
                <adec:decorative xmlns:adec="http://schemas.microsoft.com/office/drawing/2017/decorative" val="0"/>
              </a:ext>
            </a:extLst>
          </p:cNvPr>
          <p:cNvSpPr txBox="1"/>
          <p:nvPr/>
        </p:nvSpPr>
        <p:spPr>
          <a:xfrm>
            <a:off x="5818135" y="1347699"/>
            <a:ext cx="3026888" cy="1297563"/>
          </a:xfrm>
          <a:prstGeom prst="rect">
            <a:avLst/>
          </a:prstGeom>
          <a:noFill/>
          <a:ln>
            <a:noFill/>
          </a:ln>
        </p:spPr>
        <p:txBody>
          <a:bodyPr spcFirstLastPara="1" wrap="square" lIns="27425" tIns="27425" rIns="27425" bIns="27425" anchor="t" anchorCtr="0">
            <a:noAutofit/>
          </a:bodyPr>
          <a:lstStyle/>
          <a:p>
            <a:pPr lvl="0">
              <a:buClr>
                <a:schemeClr val="lt1"/>
              </a:buClr>
              <a:buSzPts val="3300"/>
            </a:pPr>
            <a:r>
              <a:rPr lang="en-US" sz="1600">
                <a:solidFill>
                  <a:srgbClr val="FFFFFF"/>
                </a:solidFill>
                <a:latin typeface="Roboto" panose="02000000000000000000" pitchFamily="2" charset="0"/>
                <a:ea typeface="Roboto" panose="02000000000000000000" pitchFamily="2" charset="0"/>
                <a:cs typeface="Roboto" panose="02000000000000000000" pitchFamily="2" charset="0"/>
                <a:sym typeface="Calibri"/>
              </a:rPr>
              <a:t>Large trees shade the stream and keep the water cold. You need cold, clean water with lots of dissolved oxygen to survive.</a:t>
            </a:r>
            <a:endParaRPr sz="1200"/>
          </a:p>
        </p:txBody>
      </p:sp>
      <p:sp>
        <p:nvSpPr>
          <p:cNvPr id="3" name="TextBox 2">
            <a:hlinkClick r:id="rId4" action="ppaction://hlinksldjump"/>
            <a:extLst>
              <a:ext uri="{FF2B5EF4-FFF2-40B4-BE49-F238E27FC236}">
                <a16:creationId xmlns:a16="http://schemas.microsoft.com/office/drawing/2014/main" id="{0254D4C3-5511-F07E-2E9E-B87C2F3C9162}"/>
              </a:ext>
              <a:ext uri="{C183D7F6-B498-43B3-948B-1728B52AA6E4}">
                <adec:decorative xmlns:adec="http://schemas.microsoft.com/office/drawing/2017/decorative" val="1"/>
              </a:ext>
            </a:extLst>
          </p:cNvPr>
          <p:cNvSpPr txBox="1"/>
          <p:nvPr/>
        </p:nvSpPr>
        <p:spPr>
          <a:xfrm>
            <a:off x="5818135" y="3065861"/>
            <a:ext cx="2869888" cy="800219"/>
          </a:xfrm>
          <a:prstGeom prst="rect">
            <a:avLst/>
          </a:prstGeom>
          <a:solidFill>
            <a:srgbClr val="003300"/>
          </a:solidFill>
        </p:spPr>
        <p:txBody>
          <a:bodyPr wrap="square" lIns="182880" tIns="91440" rIns="91440" bIns="0" rtlCol="0" anchor="ctr" anchorCtr="0">
            <a:spAutoFit/>
          </a:bodyPr>
          <a:lstStyle/>
          <a:p>
            <a:pPr algn="ctr"/>
            <a:r>
              <a:rPr lang="en-US" sz="1600" b="1" i="0" u="sng" strike="noStrike" cap="none">
                <a:solidFill>
                  <a:schemeClr val="bg1"/>
                </a:solidFill>
                <a:latin typeface="Roboto"/>
                <a:ea typeface="Roboto"/>
                <a:cs typeface="Roboto"/>
                <a:sym typeface="Roboto"/>
              </a:rPr>
              <a:t>Rest for </a:t>
            </a:r>
            <a:r>
              <a:rPr lang="en-US" sz="1600" b="1" u="sng">
                <a:solidFill>
                  <a:schemeClr val="bg1"/>
                </a:solidFill>
                <a:latin typeface="Roboto"/>
                <a:ea typeface="Roboto"/>
                <a:cs typeface="Roboto"/>
                <a:sym typeface="Roboto"/>
              </a:rPr>
              <a:t>five </a:t>
            </a:r>
            <a:r>
              <a:rPr lang="en-US" sz="1600" b="1" i="0" u="sng" strike="noStrike" cap="none">
                <a:solidFill>
                  <a:schemeClr val="bg1"/>
                </a:solidFill>
                <a:latin typeface="Roboto"/>
                <a:ea typeface="Roboto"/>
                <a:cs typeface="Roboto"/>
                <a:sym typeface="Roboto"/>
              </a:rPr>
              <a:t>seconds, then continue downstream.</a:t>
            </a:r>
            <a:endParaRPr lang="en-US" sz="1600" b="1" i="0" u="sng" strike="noStrike" cap="none">
              <a:solidFill>
                <a:schemeClr val="bg1"/>
              </a:solidFill>
              <a:latin typeface="Arial"/>
              <a:ea typeface="Arial"/>
              <a:cs typeface="Arial"/>
              <a:sym typeface="Arial"/>
            </a:endParaRPr>
          </a:p>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33"/>
        <p:cNvGrpSpPr/>
        <p:nvPr/>
      </p:nvGrpSpPr>
      <p:grpSpPr>
        <a:xfrm>
          <a:off x="0" y="0"/>
          <a:ext cx="0" cy="0"/>
          <a:chOff x="0" y="0"/>
          <a:chExt cx="0" cy="0"/>
        </a:xfrm>
      </p:grpSpPr>
      <p:sp>
        <p:nvSpPr>
          <p:cNvPr id="2" name="Title 1">
            <a:extLst>
              <a:ext uri="{FF2B5EF4-FFF2-40B4-BE49-F238E27FC236}">
                <a16:creationId xmlns:a16="http://schemas.microsoft.com/office/drawing/2014/main" id="{36504ADA-764D-4AF7-AC7C-CA70A5A9D5C2}"/>
              </a:ext>
            </a:extLst>
          </p:cNvPr>
          <p:cNvSpPr>
            <a:spLocks noGrp="1"/>
          </p:cNvSpPr>
          <p:nvPr>
            <p:ph type="title" idx="4294967295"/>
          </p:nvPr>
        </p:nvSpPr>
        <p:spPr>
          <a:xfrm>
            <a:off x="5738250" y="660017"/>
            <a:ext cx="3293023" cy="406568"/>
          </a:xfrm>
        </p:spPr>
        <p:txBody>
          <a:bodyPr>
            <a:normAutofit fontScale="90000"/>
          </a:bodyPr>
          <a:lstStyle/>
          <a:p>
            <a:pPr lvl="0">
              <a:lnSpc>
                <a:spcPct val="100000"/>
              </a:lnSpc>
              <a:buClr>
                <a:srgbClr val="FFFFFF"/>
              </a:buClr>
            </a:pPr>
            <a:r>
              <a:rPr lang="en-US" b="1" u="sng">
                <a:solidFill>
                  <a:srgbClr val="FFFFFF"/>
                </a:solidFill>
                <a:latin typeface="Roboto"/>
                <a:ea typeface="Roboto"/>
                <a:cs typeface="Roboto"/>
                <a:sym typeface="Roboto"/>
              </a:rPr>
              <a:t>Fresh Water</a:t>
            </a:r>
            <a:endParaRPr lang="en-US">
              <a:effectLst/>
            </a:endParaRPr>
          </a:p>
        </p:txBody>
      </p:sp>
      <p:pic>
        <p:nvPicPr>
          <p:cNvPr id="4" name="Picture 3" descr="A beaver swimming with small parts of its head, back and tail above the water. ">
            <a:extLst>
              <a:ext uri="{FF2B5EF4-FFF2-40B4-BE49-F238E27FC236}">
                <a16:creationId xmlns:a16="http://schemas.microsoft.com/office/drawing/2014/main" id="{64EB3D9A-B0A0-78AB-815E-38F64FF2A4E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943"/>
            <a:ext cx="5472917" cy="5143501"/>
          </a:xfrm>
          <a:prstGeom prst="rect">
            <a:avLst/>
          </a:prstGeom>
        </p:spPr>
      </p:pic>
      <p:sp>
        <p:nvSpPr>
          <p:cNvPr id="5" name="TextBox 4">
            <a:extLst>
              <a:ext uri="{FF2B5EF4-FFF2-40B4-BE49-F238E27FC236}">
                <a16:creationId xmlns:a16="http://schemas.microsoft.com/office/drawing/2014/main" id="{503DBDC8-BE21-2E94-DD06-DC652F3F51B6}"/>
              </a:ext>
            </a:extLst>
          </p:cNvPr>
          <p:cNvSpPr txBox="1"/>
          <p:nvPr/>
        </p:nvSpPr>
        <p:spPr>
          <a:xfrm>
            <a:off x="0" y="4679893"/>
            <a:ext cx="2580228" cy="338554"/>
          </a:xfrm>
          <a:prstGeom prst="rect">
            <a:avLst/>
          </a:prstGeom>
          <a:noFill/>
        </p:spPr>
        <p:txBody>
          <a:bodyPr wrap="square" lIns="91440" tIns="45720" rIns="91440" bIns="45720" rtlCol="0" anchor="t">
            <a:spAutoFit/>
          </a:bodyPr>
          <a:lstStyle/>
          <a:p>
            <a:r>
              <a:rPr lang="de-DE" sz="800">
                <a:solidFill>
                  <a:schemeClr val="bg1"/>
                </a:solidFill>
                <a:latin typeface="Roboto"/>
                <a:ea typeface="Roboto"/>
              </a:rPr>
              <a:t>A </a:t>
            </a:r>
            <a:r>
              <a:rPr lang="de-DE" sz="800" err="1">
                <a:solidFill>
                  <a:schemeClr val="bg1"/>
                </a:solidFill>
                <a:latin typeface="Roboto"/>
                <a:ea typeface="Roboto"/>
              </a:rPr>
              <a:t>beaver</a:t>
            </a:r>
            <a:r>
              <a:rPr lang="de-DE" sz="800">
                <a:solidFill>
                  <a:schemeClr val="bg1"/>
                </a:solidFill>
                <a:latin typeface="Roboto"/>
                <a:ea typeface="Roboto"/>
              </a:rPr>
              <a:t> </a:t>
            </a:r>
            <a:r>
              <a:rPr lang="de-DE" sz="800" err="1">
                <a:solidFill>
                  <a:schemeClr val="bg1"/>
                </a:solidFill>
                <a:latin typeface="Roboto"/>
                <a:ea typeface="Roboto"/>
              </a:rPr>
              <a:t>swims</a:t>
            </a:r>
            <a:r>
              <a:rPr lang="de-DE" sz="800">
                <a:solidFill>
                  <a:schemeClr val="bg1"/>
                </a:solidFill>
                <a:latin typeface="Roboto"/>
                <a:ea typeface="Roboto"/>
              </a:rPr>
              <a:t> </a:t>
            </a:r>
            <a:r>
              <a:rPr lang="de-DE" sz="800" err="1">
                <a:solidFill>
                  <a:schemeClr val="bg1"/>
                </a:solidFill>
                <a:latin typeface="Roboto"/>
                <a:ea typeface="Roboto"/>
              </a:rPr>
              <a:t>casually</a:t>
            </a:r>
            <a:r>
              <a:rPr lang="de-DE" sz="800">
                <a:solidFill>
                  <a:schemeClr val="bg1"/>
                </a:solidFill>
                <a:latin typeface="Roboto"/>
                <a:ea typeface="Roboto"/>
              </a:rPr>
              <a:t> </a:t>
            </a:r>
            <a:r>
              <a:rPr lang="de-DE" sz="800" err="1">
                <a:solidFill>
                  <a:schemeClr val="bg1"/>
                </a:solidFill>
                <a:latin typeface="Roboto"/>
                <a:ea typeface="Roboto"/>
              </a:rPr>
              <a:t>through</a:t>
            </a:r>
            <a:r>
              <a:rPr lang="de-DE" sz="800">
                <a:solidFill>
                  <a:schemeClr val="bg1"/>
                </a:solidFill>
                <a:latin typeface="Roboto"/>
                <a:ea typeface="Roboto"/>
              </a:rPr>
              <a:t> </a:t>
            </a:r>
            <a:r>
              <a:rPr lang="de-DE" sz="800" err="1">
                <a:solidFill>
                  <a:schemeClr val="bg1"/>
                </a:solidFill>
                <a:latin typeface="Roboto"/>
                <a:ea typeface="Roboto"/>
              </a:rPr>
              <a:t>the</a:t>
            </a:r>
            <a:r>
              <a:rPr lang="de-DE" sz="800">
                <a:solidFill>
                  <a:schemeClr val="bg1"/>
                </a:solidFill>
                <a:latin typeface="Roboto"/>
                <a:ea typeface="Roboto"/>
              </a:rPr>
              <a:t> </a:t>
            </a:r>
            <a:r>
              <a:rPr lang="de-DE" sz="800" err="1">
                <a:solidFill>
                  <a:schemeClr val="bg1"/>
                </a:solidFill>
                <a:latin typeface="Roboto"/>
                <a:ea typeface="Roboto"/>
              </a:rPr>
              <a:t>water</a:t>
            </a:r>
            <a:r>
              <a:rPr lang="de-DE" sz="800">
                <a:solidFill>
                  <a:schemeClr val="bg1"/>
                </a:solidFill>
                <a:latin typeface="Roboto"/>
                <a:ea typeface="Roboto"/>
              </a:rPr>
              <a:t>.</a:t>
            </a:r>
            <a:endParaRPr lang="en-US" sz="800">
              <a:solidFill>
                <a:schemeClr val="bg1"/>
              </a:solidFill>
              <a:latin typeface="Roboto"/>
              <a:ea typeface="Roboto"/>
            </a:endParaRPr>
          </a:p>
          <a:p>
            <a:r>
              <a:rPr lang="de-DE" sz="800" err="1">
                <a:solidFill>
                  <a:schemeClr val="bg1"/>
                </a:solidFill>
                <a:latin typeface="Roboto"/>
                <a:ea typeface="Roboto"/>
              </a:rPr>
              <a:t>Photo</a:t>
            </a:r>
            <a:r>
              <a:rPr lang="de-DE" sz="800">
                <a:solidFill>
                  <a:schemeClr val="bg1"/>
                </a:solidFill>
                <a:latin typeface="Roboto"/>
                <a:ea typeface="Roboto"/>
              </a:rPr>
              <a:t> </a:t>
            </a:r>
            <a:r>
              <a:rPr lang="de-DE" sz="800" err="1">
                <a:solidFill>
                  <a:schemeClr val="bg1"/>
                </a:solidFill>
                <a:latin typeface="Roboto"/>
                <a:ea typeface="Roboto"/>
              </a:rPr>
              <a:t>by</a:t>
            </a:r>
            <a:r>
              <a:rPr lang="de-DE" sz="800">
                <a:solidFill>
                  <a:schemeClr val="bg1"/>
                </a:solidFill>
                <a:latin typeface="Roboto"/>
                <a:ea typeface="Roboto"/>
              </a:rPr>
              <a:t> J. </a:t>
            </a:r>
            <a:r>
              <a:rPr lang="de-DE" sz="800" b="0" err="1">
                <a:solidFill>
                  <a:schemeClr val="bg1"/>
                </a:solidFill>
                <a:effectLst/>
                <a:latin typeface="Roboto"/>
                <a:ea typeface="Roboto"/>
              </a:rPr>
              <a:t>Matlock</a:t>
            </a:r>
            <a:r>
              <a:rPr lang="de-DE" sz="800" b="0">
                <a:solidFill>
                  <a:schemeClr val="bg1"/>
                </a:solidFill>
                <a:effectLst/>
                <a:latin typeface="Roboto"/>
                <a:ea typeface="Roboto"/>
              </a:rPr>
              <a:t>, BLM</a:t>
            </a:r>
            <a:r>
              <a:rPr lang="de-DE" sz="800">
                <a:solidFill>
                  <a:schemeClr val="bg1"/>
                </a:solidFill>
                <a:latin typeface="Roboto"/>
                <a:ea typeface="Roboto"/>
              </a:rPr>
              <a:t>.</a:t>
            </a:r>
            <a:endParaRPr lang="en-US" sz="800">
              <a:solidFill>
                <a:schemeClr val="bg1"/>
              </a:solidFill>
              <a:latin typeface="Roboto"/>
              <a:ea typeface="Roboto"/>
            </a:endParaRPr>
          </a:p>
        </p:txBody>
      </p:sp>
      <p:sp>
        <p:nvSpPr>
          <p:cNvPr id="438" name="Google Shape;438;p46">
            <a:extLst>
              <a:ext uri="{C183D7F6-B498-43B3-948B-1728B52AA6E4}">
                <adec:decorative xmlns:adec="http://schemas.microsoft.com/office/drawing/2017/decorative" val="0"/>
              </a:ext>
            </a:extLst>
          </p:cNvPr>
          <p:cNvSpPr txBox="1"/>
          <p:nvPr/>
        </p:nvSpPr>
        <p:spPr>
          <a:xfrm>
            <a:off x="5738250" y="1239755"/>
            <a:ext cx="3048475" cy="1625817"/>
          </a:xfrm>
          <a:prstGeom prst="rect">
            <a:avLst/>
          </a:prstGeom>
          <a:noFill/>
          <a:ln>
            <a:noFill/>
          </a:ln>
        </p:spPr>
        <p:txBody>
          <a:bodyPr spcFirstLastPara="1" wrap="square" lIns="27425" tIns="27425" rIns="27425" bIns="27425" anchor="t" anchorCtr="0">
            <a:noAutofit/>
          </a:bodyPr>
          <a:lstStyle/>
          <a:p>
            <a:pPr lvl="0">
              <a:buClr>
                <a:schemeClr val="lt1"/>
              </a:buClr>
              <a:buSzPts val="3300"/>
            </a:pPr>
            <a:r>
              <a:rPr lang="en-US" sz="1600">
                <a:solidFill>
                  <a:srgbClr val="FFFFFF"/>
                </a:solidFill>
                <a:latin typeface="Roboto" panose="02000000000000000000" pitchFamily="2" charset="0"/>
                <a:ea typeface="Roboto" panose="02000000000000000000" pitchFamily="2" charset="0"/>
                <a:cs typeface="Roboto" panose="02000000000000000000" pitchFamily="2" charset="0"/>
                <a:sym typeface="Calibri"/>
              </a:rPr>
              <a:t>Beavers cut down a few trees near your stream to build a dam and lodge. The fallen logs create slower moving pools where you like to rest, hide from predators, and hunt for prey.</a:t>
            </a:r>
            <a:endParaRPr sz="1200"/>
          </a:p>
        </p:txBody>
      </p:sp>
      <p:sp>
        <p:nvSpPr>
          <p:cNvPr id="3" name="TextBox 2">
            <a:hlinkClick r:id="rId4" action="ppaction://hlinksldjump"/>
            <a:extLst>
              <a:ext uri="{FF2B5EF4-FFF2-40B4-BE49-F238E27FC236}">
                <a16:creationId xmlns:a16="http://schemas.microsoft.com/office/drawing/2014/main" id="{41C91A4F-912E-65E5-A71A-514A2293FB6C}"/>
              </a:ext>
            </a:extLst>
          </p:cNvPr>
          <p:cNvSpPr txBox="1"/>
          <p:nvPr/>
        </p:nvSpPr>
        <p:spPr>
          <a:xfrm>
            <a:off x="5738250" y="3242026"/>
            <a:ext cx="3138463" cy="800219"/>
          </a:xfrm>
          <a:prstGeom prst="rect">
            <a:avLst/>
          </a:prstGeom>
          <a:solidFill>
            <a:schemeClr val="tx1">
              <a:lumMod val="65000"/>
              <a:lumOff val="35000"/>
            </a:schemeClr>
          </a:solidFill>
        </p:spPr>
        <p:txBody>
          <a:bodyPr wrap="square" lIns="182880" tIns="91440" bIns="0" rtlCol="0" anchor="ctr" anchorCtr="0">
            <a:spAutoFit/>
          </a:bodyPr>
          <a:lstStyle/>
          <a:p>
            <a:pPr algn="ctr"/>
            <a:r>
              <a:rPr lang="en-US" sz="1600" b="1" i="0" u="sng" strike="noStrike" cap="none">
                <a:solidFill>
                  <a:schemeClr val="bg1"/>
                </a:solidFill>
                <a:latin typeface="Roboto"/>
                <a:ea typeface="Roboto"/>
                <a:cs typeface="Roboto"/>
                <a:sym typeface="Roboto"/>
              </a:rPr>
              <a:t>Continue your journey to the ocean.</a:t>
            </a:r>
            <a:endParaRPr lang="en-US" sz="1600" b="1" i="0" u="sng" strike="noStrike" cap="none">
              <a:solidFill>
                <a:schemeClr val="bg1"/>
              </a:solidFill>
              <a:latin typeface="Arial"/>
              <a:ea typeface="Arial"/>
              <a:cs typeface="Arial"/>
              <a:sym typeface="Arial"/>
            </a:endParaRPr>
          </a:p>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44"/>
        <p:cNvGrpSpPr/>
        <p:nvPr/>
      </p:nvGrpSpPr>
      <p:grpSpPr>
        <a:xfrm>
          <a:off x="0" y="0"/>
          <a:ext cx="0" cy="0"/>
          <a:chOff x="0" y="0"/>
          <a:chExt cx="0" cy="0"/>
        </a:xfrm>
      </p:grpSpPr>
      <p:sp>
        <p:nvSpPr>
          <p:cNvPr id="2" name="Title 1">
            <a:extLst>
              <a:ext uri="{FF2B5EF4-FFF2-40B4-BE49-F238E27FC236}">
                <a16:creationId xmlns:a16="http://schemas.microsoft.com/office/drawing/2014/main" id="{FFEE07CA-2FE9-43F2-8958-7C3D13EEEBB1}"/>
              </a:ext>
            </a:extLst>
          </p:cNvPr>
          <p:cNvSpPr>
            <a:spLocks noGrp="1"/>
          </p:cNvSpPr>
          <p:nvPr>
            <p:ph type="title" idx="4294967295"/>
          </p:nvPr>
        </p:nvSpPr>
        <p:spPr>
          <a:xfrm>
            <a:off x="149960" y="26333"/>
            <a:ext cx="1574169" cy="690633"/>
          </a:xfrm>
        </p:spPr>
        <p:txBody>
          <a:bodyPr>
            <a:normAutofit/>
          </a:bodyPr>
          <a:lstStyle/>
          <a:p>
            <a:r>
              <a:rPr lang="en" b="1" u="sng">
                <a:solidFill>
                  <a:schemeClr val="lt1"/>
                </a:solidFill>
                <a:latin typeface="Roboto"/>
                <a:ea typeface="Roboto"/>
                <a:cs typeface="Roboto"/>
                <a:sym typeface="Roboto"/>
              </a:rPr>
              <a:t>Ocean</a:t>
            </a:r>
            <a:endParaRPr lang="en-US">
              <a:effectLst/>
            </a:endParaRPr>
          </a:p>
        </p:txBody>
      </p:sp>
      <p:pic>
        <p:nvPicPr>
          <p:cNvPr id="6" name="Picture 5" descr="A close-up photo of a shiny silver-colored salmon smolt. ">
            <a:extLst>
              <a:ext uri="{FF2B5EF4-FFF2-40B4-BE49-F238E27FC236}">
                <a16:creationId xmlns:a16="http://schemas.microsoft.com/office/drawing/2014/main" id="{FDE59C64-0A4D-07C4-124A-D99F847143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 y="2516010"/>
            <a:ext cx="9144000" cy="2601157"/>
          </a:xfrm>
          <a:prstGeom prst="rect">
            <a:avLst/>
          </a:prstGeom>
        </p:spPr>
      </p:pic>
      <p:sp>
        <p:nvSpPr>
          <p:cNvPr id="9" name="TextBox 8">
            <a:extLst>
              <a:ext uri="{FF2B5EF4-FFF2-40B4-BE49-F238E27FC236}">
                <a16:creationId xmlns:a16="http://schemas.microsoft.com/office/drawing/2014/main" id="{76B581FE-85E1-7EB4-8E28-A4B5F0DAFF05}"/>
              </a:ext>
            </a:extLst>
          </p:cNvPr>
          <p:cNvSpPr txBox="1"/>
          <p:nvPr/>
        </p:nvSpPr>
        <p:spPr>
          <a:xfrm>
            <a:off x="0" y="4821079"/>
            <a:ext cx="2580228" cy="338554"/>
          </a:xfrm>
          <a:prstGeom prst="rect">
            <a:avLst/>
          </a:prstGeom>
          <a:noFill/>
        </p:spPr>
        <p:txBody>
          <a:bodyPr wrap="square" lIns="91440" tIns="45720" rIns="91440" bIns="45720" rtlCol="0" anchor="t">
            <a:spAutoFit/>
          </a:bodyPr>
          <a:lstStyle/>
          <a:p>
            <a:r>
              <a:rPr lang="de-DE" sz="800" dirty="0">
                <a:solidFill>
                  <a:schemeClr val="bg1"/>
                </a:solidFill>
                <a:latin typeface="Roboto"/>
                <a:ea typeface="Roboto"/>
              </a:rPr>
              <a:t>The back section of a fish swimming in water.</a:t>
            </a:r>
            <a:endParaRPr lang="en-US" sz="800" dirty="0">
              <a:solidFill>
                <a:schemeClr val="bg1"/>
              </a:solidFill>
              <a:latin typeface="Roboto"/>
              <a:ea typeface="Roboto"/>
            </a:endParaRPr>
          </a:p>
          <a:p>
            <a:r>
              <a:rPr lang="de-DE" sz="800" dirty="0">
                <a:solidFill>
                  <a:schemeClr val="bg1"/>
                </a:solidFill>
                <a:latin typeface="Roboto"/>
                <a:ea typeface="Roboto"/>
              </a:rPr>
              <a:t>Photo by USFWS.</a:t>
            </a:r>
            <a:endParaRPr lang="en-US" sz="800" dirty="0">
              <a:solidFill>
                <a:schemeClr val="bg1"/>
              </a:solidFill>
              <a:latin typeface="Roboto"/>
              <a:ea typeface="Roboto"/>
            </a:endParaRPr>
          </a:p>
        </p:txBody>
      </p:sp>
      <p:sp>
        <p:nvSpPr>
          <p:cNvPr id="447" name="Google Shape;447;p47"/>
          <p:cNvSpPr txBox="1"/>
          <p:nvPr/>
        </p:nvSpPr>
        <p:spPr>
          <a:xfrm>
            <a:off x="149960" y="673012"/>
            <a:ext cx="6286351" cy="1455673"/>
          </a:xfrm>
          <a:prstGeom prst="rect">
            <a:avLst/>
          </a:prstGeom>
          <a:noFill/>
          <a:ln>
            <a:noFill/>
          </a:ln>
        </p:spPr>
        <p:txBody>
          <a:bodyPr spcFirstLastPara="1" wrap="square" lIns="27425" tIns="27425" rIns="27425" bIns="27425" numCol="2" spcCol="274320" anchor="t" anchorCtr="0">
            <a:noAutofit/>
          </a:bodyPr>
          <a:lstStyle/>
          <a:p>
            <a:pPr lvl="0">
              <a:buClr>
                <a:schemeClr val="lt1"/>
              </a:buClr>
              <a:buSzPts val="1500"/>
            </a:pPr>
            <a:r>
              <a:rPr lang="en-US" sz="1500">
                <a:solidFill>
                  <a:srgbClr val="FFFFFF"/>
                </a:solidFill>
                <a:latin typeface="Roboto" panose="02000000000000000000" pitchFamily="2" charset="0"/>
                <a:ea typeface="Roboto" panose="02000000000000000000" pitchFamily="2" charset="0"/>
                <a:cs typeface="Roboto" panose="02000000000000000000" pitchFamily="2" charset="0"/>
              </a:rPr>
              <a:t>After spending time in fresh water as a fry, you enter the smolt phase of your life cycle. </a:t>
            </a:r>
          </a:p>
          <a:p>
            <a:pPr lvl="0">
              <a:buClr>
                <a:schemeClr val="lt1"/>
              </a:buClr>
              <a:buSzPts val="1500"/>
            </a:pPr>
            <a:endParaRPr lang="en-US" sz="1500">
              <a:solidFill>
                <a:srgbClr val="FFFFFF"/>
              </a:solidFill>
              <a:latin typeface="Roboto" panose="02000000000000000000" pitchFamily="2" charset="0"/>
              <a:ea typeface="Roboto" panose="02000000000000000000" pitchFamily="2" charset="0"/>
              <a:cs typeface="Roboto" panose="02000000000000000000" pitchFamily="2" charset="0"/>
            </a:endParaRPr>
          </a:p>
          <a:p>
            <a:pPr>
              <a:buClr>
                <a:schemeClr val="lt1"/>
              </a:buClr>
              <a:buSzPts val="1500"/>
            </a:pPr>
            <a:r>
              <a:rPr lang="en-US" sz="1500">
                <a:solidFill>
                  <a:srgbClr val="FFFFFF"/>
                </a:solidFill>
                <a:latin typeface="Roboto"/>
                <a:ea typeface="Roboto"/>
                <a:cs typeface="Roboto"/>
              </a:rPr>
              <a:t>You travel to the estuary where the freshwater river meets the saltwater in the ocean.     </a:t>
            </a:r>
            <a:br>
              <a:rPr lang="en-US" sz="1500">
                <a:latin typeface="Roboto"/>
                <a:ea typeface="Roboto"/>
                <a:cs typeface="Roboto"/>
              </a:rPr>
            </a:br>
            <a:r>
              <a:rPr lang="en-US" sz="1500">
                <a:solidFill>
                  <a:srgbClr val="FFFFFF"/>
                </a:solidFill>
                <a:latin typeface="Roboto"/>
                <a:ea typeface="Roboto"/>
                <a:cs typeface="Roboto"/>
              </a:rPr>
              <a:t>You give your body time to adapt to salt water before moving into the ocean. </a:t>
            </a:r>
            <a:endParaRPr lang="en-US"/>
          </a:p>
          <a:p>
            <a:pPr lvl="0">
              <a:buClr>
                <a:schemeClr val="lt1"/>
              </a:buClr>
              <a:buSzPts val="1500"/>
            </a:pPr>
            <a:endParaRPr lang="en-US" sz="1500" i="0" u="none" strike="noStrike" cap="none">
              <a:solidFill>
                <a:srgbClr val="FFFFFF"/>
              </a:solidFill>
              <a:latin typeface="Roboto" panose="02000000000000000000" pitchFamily="2" charset="0"/>
              <a:ea typeface="Roboto" panose="02000000000000000000" pitchFamily="2" charset="0"/>
              <a:cs typeface="Roboto"/>
              <a:sym typeface="Roboto"/>
            </a:endParaRPr>
          </a:p>
          <a:p>
            <a:pPr lvl="0">
              <a:buClr>
                <a:schemeClr val="lt1"/>
              </a:buClr>
              <a:buSzPts val="1500"/>
            </a:pPr>
            <a:r>
              <a:rPr lang="en" sz="1500" i="0" u="none" strike="noStrike" cap="none">
                <a:solidFill>
                  <a:schemeClr val="lt1"/>
                </a:solidFill>
                <a:latin typeface="Roboto"/>
                <a:ea typeface="Roboto"/>
                <a:cs typeface="Roboto"/>
                <a:sym typeface="Roboto"/>
              </a:rPr>
              <a:t>Slowly count to </a:t>
            </a:r>
            <a:r>
              <a:rPr lang="en" sz="1500">
                <a:solidFill>
                  <a:schemeClr val="lt1"/>
                </a:solidFill>
                <a:latin typeface="Roboto"/>
                <a:ea typeface="Roboto"/>
                <a:cs typeface="Roboto"/>
                <a:sym typeface="Roboto"/>
              </a:rPr>
              <a:t>10</a:t>
            </a:r>
            <a:r>
              <a:rPr lang="en" sz="1500" i="0" u="none" strike="noStrike" cap="none">
                <a:solidFill>
                  <a:schemeClr val="lt1"/>
                </a:solidFill>
                <a:latin typeface="Roboto"/>
                <a:ea typeface="Roboto"/>
                <a:cs typeface="Roboto"/>
                <a:sym typeface="Roboto"/>
              </a:rPr>
              <a:t>, then choose a path.</a:t>
            </a:r>
            <a:endParaRPr sz="1500" i="0" u="none" strike="noStrike" cap="none">
              <a:solidFill>
                <a:schemeClr val="lt1"/>
              </a:solidFill>
              <a:latin typeface="Roboto"/>
              <a:ea typeface="Roboto"/>
              <a:cs typeface="Roboto"/>
              <a:sym typeface="Roboto"/>
            </a:endParaRPr>
          </a:p>
        </p:txBody>
      </p:sp>
      <p:sp>
        <p:nvSpPr>
          <p:cNvPr id="459" name="Google Shape;459;p47" descr="Click here to swim with zooplankton">
            <a:hlinkClick r:id="rId4" action="ppaction://hlinksldjump"/>
          </p:cNvPr>
          <p:cNvSpPr/>
          <p:nvPr/>
        </p:nvSpPr>
        <p:spPr>
          <a:xfrm>
            <a:off x="7787236" y="-20446"/>
            <a:ext cx="1356764" cy="1215242"/>
          </a:xfrm>
          <a:prstGeom prst="rect">
            <a:avLst/>
          </a:prstGeom>
          <a:solidFill>
            <a:schemeClr val="accent6">
              <a:lumMod val="50000"/>
            </a:schemeClr>
          </a:solidFill>
          <a:ln w="12700" cap="flat" cmpd="sng">
            <a:no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1400" b="1" u="sng">
                <a:solidFill>
                  <a:schemeClr val="bg1"/>
                </a:solidFill>
                <a:latin typeface="Roboto" panose="02000000000000000000" pitchFamily="2" charset="0"/>
                <a:ea typeface="Roboto" panose="02000000000000000000" pitchFamily="2" charset="0"/>
                <a:cs typeface="Calibri"/>
                <a:sym typeface="Calibri"/>
              </a:rPr>
              <a:t>Swi</a:t>
            </a:r>
            <a:r>
              <a:rPr lang="en-US" b="1" u="sng">
                <a:solidFill>
                  <a:schemeClr val="bg1"/>
                </a:solidFill>
                <a:latin typeface="Roboto" panose="02000000000000000000" pitchFamily="2" charset="0"/>
                <a:ea typeface="Roboto" panose="02000000000000000000" pitchFamily="2" charset="0"/>
                <a:cs typeface="Calibri"/>
                <a:sym typeface="Calibri"/>
              </a:rPr>
              <a:t>m with zooplankton</a:t>
            </a:r>
            <a:endParaRPr sz="1400" b="1" u="sng">
              <a:solidFill>
                <a:schemeClr val="bg1"/>
              </a:solidFill>
              <a:latin typeface="Roboto" panose="02000000000000000000" pitchFamily="2" charset="0"/>
              <a:ea typeface="Roboto" panose="02000000000000000000" pitchFamily="2" charset="0"/>
              <a:cs typeface="Calibri"/>
              <a:sym typeface="Calibri"/>
            </a:endParaRPr>
          </a:p>
        </p:txBody>
      </p:sp>
      <p:sp>
        <p:nvSpPr>
          <p:cNvPr id="452" name="Google Shape;452;p47" descr="Click here to swim with the orcas">
            <a:hlinkClick r:id="rId5" action="ppaction://hlinksldjump"/>
          </p:cNvPr>
          <p:cNvSpPr/>
          <p:nvPr/>
        </p:nvSpPr>
        <p:spPr>
          <a:xfrm>
            <a:off x="7784316" y="1181189"/>
            <a:ext cx="1356763" cy="1334342"/>
          </a:xfrm>
          <a:prstGeom prst="rect">
            <a:avLst/>
          </a:prstGeom>
          <a:solidFill>
            <a:schemeClr val="accent1">
              <a:lumMod val="75000"/>
            </a:schemeClr>
          </a:solidFill>
          <a:ln w="12700" cap="flat" cmpd="sng">
            <a:no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1400" b="1" u="sng">
                <a:solidFill>
                  <a:schemeClr val="lt1"/>
                </a:solidFill>
                <a:latin typeface="Roboto" panose="02000000000000000000" pitchFamily="2" charset="0"/>
                <a:ea typeface="Roboto" panose="02000000000000000000" pitchFamily="2" charset="0"/>
                <a:cs typeface="Calibri"/>
                <a:sym typeface="Calibri"/>
              </a:rPr>
              <a:t>Swim with orcas</a:t>
            </a:r>
            <a:endParaRPr sz="1400" b="1" u="sng">
              <a:solidFill>
                <a:schemeClr val="lt1"/>
              </a:solidFill>
              <a:latin typeface="Roboto" panose="02000000000000000000" pitchFamily="2" charset="0"/>
              <a:ea typeface="Roboto" panose="02000000000000000000" pitchFamily="2" charset="0"/>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64"/>
        <p:cNvGrpSpPr/>
        <p:nvPr/>
      </p:nvGrpSpPr>
      <p:grpSpPr>
        <a:xfrm>
          <a:off x="0" y="0"/>
          <a:ext cx="0" cy="0"/>
          <a:chOff x="0" y="0"/>
          <a:chExt cx="0" cy="0"/>
        </a:xfrm>
      </p:grpSpPr>
      <p:sp>
        <p:nvSpPr>
          <p:cNvPr id="2" name="Title 1">
            <a:extLst>
              <a:ext uri="{FF2B5EF4-FFF2-40B4-BE49-F238E27FC236}">
                <a16:creationId xmlns:a16="http://schemas.microsoft.com/office/drawing/2014/main" id="{035A2E50-7AC5-4BAF-895B-7E64228E480C}"/>
              </a:ext>
            </a:extLst>
          </p:cNvPr>
          <p:cNvSpPr>
            <a:spLocks noGrp="1"/>
          </p:cNvSpPr>
          <p:nvPr>
            <p:ph type="title" idx="4294967295"/>
          </p:nvPr>
        </p:nvSpPr>
        <p:spPr>
          <a:xfrm>
            <a:off x="5790237" y="105040"/>
            <a:ext cx="3315754" cy="994200"/>
          </a:xfrm>
        </p:spPr>
        <p:txBody>
          <a:bodyPr>
            <a:normAutofit/>
          </a:bodyPr>
          <a:lstStyle/>
          <a:p>
            <a:r>
              <a:rPr lang="en" b="1" u="sng">
                <a:solidFill>
                  <a:srgbClr val="FFFFFF"/>
                </a:solidFill>
                <a:latin typeface="Roboto"/>
                <a:ea typeface="Roboto"/>
                <a:cs typeface="Roboto"/>
                <a:sym typeface="Roboto"/>
              </a:rPr>
              <a:t>Ocean</a:t>
            </a:r>
            <a:endParaRPr lang="en-US">
              <a:effectLst/>
            </a:endParaRPr>
          </a:p>
        </p:txBody>
      </p:sp>
      <p:pic>
        <p:nvPicPr>
          <p:cNvPr id="6" name="Picture 5" descr="An orca poking its head out of the water. ">
            <a:extLst>
              <a:ext uri="{FF2B5EF4-FFF2-40B4-BE49-F238E27FC236}">
                <a16:creationId xmlns:a16="http://schemas.microsoft.com/office/drawing/2014/main" id="{E10D5701-A295-28CD-D077-BDCB6557023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542"/>
          <a:stretch/>
        </p:blipFill>
        <p:spPr>
          <a:xfrm>
            <a:off x="-1" y="0"/>
            <a:ext cx="5519727" cy="5157442"/>
          </a:xfrm>
          <a:prstGeom prst="rect">
            <a:avLst/>
          </a:prstGeom>
        </p:spPr>
      </p:pic>
      <p:sp>
        <p:nvSpPr>
          <p:cNvPr id="5" name="TextBox 4">
            <a:extLst>
              <a:ext uri="{FF2B5EF4-FFF2-40B4-BE49-F238E27FC236}">
                <a16:creationId xmlns:a16="http://schemas.microsoft.com/office/drawing/2014/main" id="{61529948-CB46-CCFA-CE08-745C87610076}"/>
              </a:ext>
            </a:extLst>
          </p:cNvPr>
          <p:cNvSpPr txBox="1"/>
          <p:nvPr/>
        </p:nvSpPr>
        <p:spPr>
          <a:xfrm>
            <a:off x="5462953" y="4769219"/>
            <a:ext cx="3736518" cy="338554"/>
          </a:xfrm>
          <a:prstGeom prst="rect">
            <a:avLst/>
          </a:prstGeom>
          <a:noFill/>
        </p:spPr>
        <p:txBody>
          <a:bodyPr wrap="square" lIns="91440" tIns="45720" rIns="91440" bIns="45720" rtlCol="0" anchor="t">
            <a:spAutoFit/>
          </a:bodyPr>
          <a:lstStyle/>
          <a:p>
            <a:r>
              <a:rPr lang="de-DE" sz="800" err="1">
                <a:solidFill>
                  <a:schemeClr val="bg1"/>
                </a:solidFill>
                <a:latin typeface="Roboto"/>
                <a:ea typeface="Roboto"/>
              </a:rPr>
              <a:t>Two</a:t>
            </a:r>
            <a:r>
              <a:rPr lang="de-DE" sz="800">
                <a:solidFill>
                  <a:schemeClr val="bg1"/>
                </a:solidFill>
                <a:latin typeface="Roboto"/>
                <a:ea typeface="Roboto"/>
              </a:rPr>
              <a:t> </a:t>
            </a:r>
            <a:r>
              <a:rPr lang="de-DE" sz="800" err="1">
                <a:solidFill>
                  <a:schemeClr val="bg1"/>
                </a:solidFill>
                <a:latin typeface="Roboto"/>
                <a:ea typeface="Roboto"/>
              </a:rPr>
              <a:t>orcas</a:t>
            </a:r>
            <a:r>
              <a:rPr lang="de-DE" sz="800">
                <a:solidFill>
                  <a:schemeClr val="bg1"/>
                </a:solidFill>
                <a:latin typeface="Roboto"/>
                <a:ea typeface="Roboto"/>
              </a:rPr>
              <a:t> (</a:t>
            </a:r>
            <a:r>
              <a:rPr lang="de-DE" sz="800" err="1">
                <a:solidFill>
                  <a:schemeClr val="bg1"/>
                </a:solidFill>
                <a:latin typeface="Roboto"/>
                <a:ea typeface="Roboto"/>
              </a:rPr>
              <a:t>killer</a:t>
            </a:r>
            <a:r>
              <a:rPr lang="de-DE" sz="800">
                <a:solidFill>
                  <a:schemeClr val="bg1"/>
                </a:solidFill>
                <a:latin typeface="Roboto"/>
                <a:ea typeface="Roboto"/>
              </a:rPr>
              <a:t> </a:t>
            </a:r>
            <a:r>
              <a:rPr lang="de-DE" sz="800" err="1">
                <a:solidFill>
                  <a:schemeClr val="bg1"/>
                </a:solidFill>
                <a:latin typeface="Roboto"/>
                <a:ea typeface="Roboto"/>
              </a:rPr>
              <a:t>whales</a:t>
            </a:r>
            <a:r>
              <a:rPr lang="de-DE" sz="800">
                <a:solidFill>
                  <a:schemeClr val="bg1"/>
                </a:solidFill>
                <a:latin typeface="Roboto"/>
                <a:ea typeface="Roboto"/>
              </a:rPr>
              <a:t>) </a:t>
            </a:r>
            <a:r>
              <a:rPr lang="de-DE" sz="800" err="1">
                <a:solidFill>
                  <a:schemeClr val="bg1"/>
                </a:solidFill>
                <a:latin typeface="Roboto"/>
                <a:ea typeface="Roboto"/>
              </a:rPr>
              <a:t>momentarily</a:t>
            </a:r>
            <a:r>
              <a:rPr lang="de-DE" sz="800">
                <a:solidFill>
                  <a:schemeClr val="bg1"/>
                </a:solidFill>
                <a:latin typeface="Roboto"/>
                <a:ea typeface="Roboto"/>
              </a:rPr>
              <a:t> break </a:t>
            </a:r>
            <a:r>
              <a:rPr lang="de-DE" sz="800" err="1">
                <a:solidFill>
                  <a:schemeClr val="bg1"/>
                </a:solidFill>
                <a:latin typeface="Roboto"/>
                <a:ea typeface="Roboto"/>
              </a:rPr>
              <a:t>the</a:t>
            </a:r>
            <a:r>
              <a:rPr lang="de-DE" sz="800">
                <a:solidFill>
                  <a:schemeClr val="bg1"/>
                </a:solidFill>
                <a:latin typeface="Roboto"/>
                <a:ea typeface="Roboto"/>
              </a:rPr>
              <a:t> </a:t>
            </a:r>
            <a:r>
              <a:rPr lang="de-DE" sz="800" err="1">
                <a:solidFill>
                  <a:schemeClr val="bg1"/>
                </a:solidFill>
                <a:latin typeface="Roboto"/>
                <a:ea typeface="Roboto"/>
              </a:rPr>
              <a:t>water's</a:t>
            </a:r>
            <a:r>
              <a:rPr lang="de-DE" sz="800">
                <a:solidFill>
                  <a:schemeClr val="bg1"/>
                </a:solidFill>
                <a:latin typeface="Roboto"/>
                <a:ea typeface="Roboto"/>
              </a:rPr>
              <a:t> </a:t>
            </a:r>
            <a:r>
              <a:rPr lang="de-DE" sz="800" err="1">
                <a:solidFill>
                  <a:schemeClr val="bg1"/>
                </a:solidFill>
                <a:latin typeface="Roboto"/>
                <a:ea typeface="Roboto"/>
              </a:rPr>
              <a:t>surface</a:t>
            </a:r>
            <a:r>
              <a:rPr lang="de-DE" sz="800">
                <a:solidFill>
                  <a:schemeClr val="bg1"/>
                </a:solidFill>
                <a:latin typeface="Roboto"/>
                <a:ea typeface="Roboto"/>
              </a:rPr>
              <a:t>.</a:t>
            </a:r>
            <a:endParaRPr lang="en-US" sz="800">
              <a:solidFill>
                <a:schemeClr val="bg1"/>
              </a:solidFill>
              <a:latin typeface="Roboto"/>
              <a:ea typeface="Roboto"/>
            </a:endParaRPr>
          </a:p>
          <a:p>
            <a:r>
              <a:rPr lang="de-DE" sz="800" err="1">
                <a:solidFill>
                  <a:schemeClr val="bg1"/>
                </a:solidFill>
                <a:latin typeface="Roboto"/>
                <a:ea typeface="Roboto"/>
              </a:rPr>
              <a:t>Photo</a:t>
            </a:r>
            <a:r>
              <a:rPr lang="de-DE" sz="800">
                <a:solidFill>
                  <a:schemeClr val="bg1"/>
                </a:solidFill>
                <a:latin typeface="Roboto"/>
                <a:ea typeface="Roboto"/>
              </a:rPr>
              <a:t> </a:t>
            </a:r>
            <a:r>
              <a:rPr lang="de-DE" sz="800" err="1">
                <a:solidFill>
                  <a:schemeClr val="bg1"/>
                </a:solidFill>
                <a:latin typeface="Roboto"/>
                <a:ea typeface="Roboto"/>
              </a:rPr>
              <a:t>by</a:t>
            </a:r>
            <a:r>
              <a:rPr lang="de-DE" sz="800">
                <a:solidFill>
                  <a:schemeClr val="bg1"/>
                </a:solidFill>
                <a:latin typeface="Roboto"/>
                <a:ea typeface="Roboto"/>
              </a:rPr>
              <a:t> K.</a:t>
            </a:r>
            <a:r>
              <a:rPr lang="de-DE" sz="800" b="0">
                <a:solidFill>
                  <a:schemeClr val="bg1"/>
                </a:solidFill>
                <a:effectLst/>
                <a:latin typeface="Roboto"/>
                <a:ea typeface="Roboto"/>
              </a:rPr>
              <a:t> Thoresen, NPS</a:t>
            </a:r>
            <a:r>
              <a:rPr lang="de-DE" sz="800">
                <a:solidFill>
                  <a:schemeClr val="bg1"/>
                </a:solidFill>
                <a:latin typeface="Roboto"/>
                <a:ea typeface="Roboto"/>
              </a:rPr>
              <a:t>.</a:t>
            </a:r>
            <a:endParaRPr lang="en-US" sz="800">
              <a:solidFill>
                <a:schemeClr val="bg1"/>
              </a:solidFill>
              <a:latin typeface="Roboto"/>
              <a:ea typeface="Roboto"/>
            </a:endParaRPr>
          </a:p>
        </p:txBody>
      </p:sp>
      <p:sp>
        <p:nvSpPr>
          <p:cNvPr id="474" name="Google Shape;474;p48"/>
          <p:cNvSpPr txBox="1"/>
          <p:nvPr/>
        </p:nvSpPr>
        <p:spPr>
          <a:xfrm>
            <a:off x="5790237" y="1099240"/>
            <a:ext cx="2715322" cy="558900"/>
          </a:xfrm>
          <a:prstGeom prst="rect">
            <a:avLst/>
          </a:prstGeom>
          <a:noFill/>
          <a:ln>
            <a:noFill/>
          </a:ln>
        </p:spPr>
        <p:txBody>
          <a:bodyPr spcFirstLastPara="1" wrap="square" lIns="27425" tIns="27425" rIns="27425" bIns="27425" anchor="t" anchorCtr="0">
            <a:noAutofit/>
          </a:bodyPr>
          <a:lstStyle/>
          <a:p>
            <a:pPr lvl="0">
              <a:buClr>
                <a:schemeClr val="lt1"/>
              </a:buClr>
              <a:buSzPts val="3300"/>
            </a:pPr>
            <a:r>
              <a:rPr lang="en-US" sz="1600">
                <a:solidFill>
                  <a:srgbClr val="FFFFFF"/>
                </a:solidFill>
                <a:latin typeface="Roboto" panose="02000000000000000000" pitchFamily="2" charset="0"/>
                <a:ea typeface="Roboto" panose="02000000000000000000" pitchFamily="2" charset="0"/>
                <a:cs typeface="Roboto" panose="02000000000000000000" pitchFamily="2" charset="0"/>
                <a:sym typeface="Calibri"/>
              </a:rPr>
              <a:t>Watch out! Orcas are heading your way! You swim as fast as you can, but you are no match for one of the ocean’s top predators. You have died.</a:t>
            </a:r>
            <a:endParaRPr sz="1200"/>
          </a:p>
        </p:txBody>
      </p:sp>
      <p:sp>
        <p:nvSpPr>
          <p:cNvPr id="12" name="TextBox 11">
            <a:hlinkClick r:id="rId4" action="ppaction://hlinksldjump"/>
            <a:extLst>
              <a:ext uri="{FF2B5EF4-FFF2-40B4-BE49-F238E27FC236}">
                <a16:creationId xmlns:a16="http://schemas.microsoft.com/office/drawing/2014/main" id="{2F713747-83C4-5542-CC3E-85D8D05354B2}"/>
              </a:ext>
              <a:ext uri="{C183D7F6-B498-43B3-948B-1728B52AA6E4}">
                <adec:decorative xmlns:adec="http://schemas.microsoft.com/office/drawing/2017/decorative" val="1"/>
              </a:ext>
            </a:extLst>
          </p:cNvPr>
          <p:cNvSpPr txBox="1"/>
          <p:nvPr/>
        </p:nvSpPr>
        <p:spPr>
          <a:xfrm>
            <a:off x="5790237" y="3290207"/>
            <a:ext cx="2869888" cy="769441"/>
          </a:xfrm>
          <a:prstGeom prst="rect">
            <a:avLst/>
          </a:prstGeom>
          <a:solidFill>
            <a:srgbClr val="002060"/>
          </a:solidFill>
        </p:spPr>
        <p:txBody>
          <a:bodyPr wrap="square" lIns="182880" tIns="91440" bIns="0" rtlCol="0" anchor="ctr" anchorCtr="0">
            <a:spAutoFit/>
          </a:bodyPr>
          <a:lstStyle/>
          <a:p>
            <a:pPr algn="ctr"/>
            <a:r>
              <a:rPr lang="en-US" sz="1500" b="1" i="0" u="sng" strike="noStrike" cap="none">
                <a:solidFill>
                  <a:schemeClr val="bg1"/>
                </a:solidFill>
                <a:latin typeface="Roboto"/>
                <a:ea typeface="Roboto"/>
                <a:cs typeface="Roboto"/>
                <a:sym typeface="Roboto"/>
              </a:rPr>
              <a:t>Go back to the beginning and start again as a new salmon.</a:t>
            </a:r>
            <a:endParaRPr lang="en-US" sz="1500" b="1" i="0" u="sng" strike="noStrike" cap="none">
              <a:solidFill>
                <a:schemeClr val="bg1"/>
              </a:solidFill>
              <a:latin typeface="Arial"/>
              <a:ea typeface="Arial"/>
              <a:cs typeface="Arial"/>
              <a:sym typeface="Arial"/>
            </a:endParaRPr>
          </a:p>
          <a:p>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81"/>
        <p:cNvGrpSpPr/>
        <p:nvPr/>
      </p:nvGrpSpPr>
      <p:grpSpPr>
        <a:xfrm>
          <a:off x="0" y="0"/>
          <a:ext cx="0" cy="0"/>
          <a:chOff x="0" y="0"/>
          <a:chExt cx="0" cy="0"/>
        </a:xfrm>
      </p:grpSpPr>
      <p:sp>
        <p:nvSpPr>
          <p:cNvPr id="2" name="Title 1">
            <a:extLst>
              <a:ext uri="{FF2B5EF4-FFF2-40B4-BE49-F238E27FC236}">
                <a16:creationId xmlns:a16="http://schemas.microsoft.com/office/drawing/2014/main" id="{7DFBFE2F-63C2-400D-8CA8-5A852F672C33}"/>
              </a:ext>
            </a:extLst>
          </p:cNvPr>
          <p:cNvSpPr>
            <a:spLocks noGrp="1"/>
          </p:cNvSpPr>
          <p:nvPr>
            <p:ph type="title" idx="4294967295"/>
          </p:nvPr>
        </p:nvSpPr>
        <p:spPr>
          <a:xfrm>
            <a:off x="5727214" y="398256"/>
            <a:ext cx="3179071" cy="582958"/>
          </a:xfrm>
        </p:spPr>
        <p:txBody>
          <a:bodyPr>
            <a:normAutofit/>
          </a:bodyPr>
          <a:lstStyle/>
          <a:p>
            <a:r>
              <a:rPr lang="en" b="1" u="sng">
                <a:solidFill>
                  <a:srgbClr val="FFFFFF"/>
                </a:solidFill>
                <a:latin typeface="Roboto"/>
                <a:ea typeface="Roboto"/>
                <a:cs typeface="Roboto"/>
                <a:sym typeface="Roboto"/>
              </a:rPr>
              <a:t>Ocean</a:t>
            </a:r>
            <a:endParaRPr lang="en-US" sz="3200">
              <a:effectLst/>
            </a:endParaRPr>
          </a:p>
        </p:txBody>
      </p:sp>
      <p:pic>
        <p:nvPicPr>
          <p:cNvPr id="18" name="Picture 17" descr="Close-up picture of zooplankton. One has a clear shell and one has several legs and an orange body. ">
            <a:extLst>
              <a:ext uri="{FF2B5EF4-FFF2-40B4-BE49-F238E27FC236}">
                <a16:creationId xmlns:a16="http://schemas.microsoft.com/office/drawing/2014/main" id="{419CE488-6973-F12A-05A7-57DB336CB24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696" y="13942"/>
            <a:ext cx="5495194" cy="5143500"/>
          </a:xfrm>
          <a:prstGeom prst="rect">
            <a:avLst/>
          </a:prstGeom>
        </p:spPr>
      </p:pic>
      <p:sp>
        <p:nvSpPr>
          <p:cNvPr id="19" name="TextBox 18">
            <a:extLst>
              <a:ext uri="{FF2B5EF4-FFF2-40B4-BE49-F238E27FC236}">
                <a16:creationId xmlns:a16="http://schemas.microsoft.com/office/drawing/2014/main" id="{20F2B0BE-56D1-F708-2C44-9BC15439D402}"/>
              </a:ext>
            </a:extLst>
          </p:cNvPr>
          <p:cNvSpPr txBox="1"/>
          <p:nvPr/>
        </p:nvSpPr>
        <p:spPr>
          <a:xfrm>
            <a:off x="0" y="4807789"/>
            <a:ext cx="2580228" cy="338554"/>
          </a:xfrm>
          <a:prstGeom prst="rect">
            <a:avLst/>
          </a:prstGeom>
          <a:noFill/>
        </p:spPr>
        <p:txBody>
          <a:bodyPr wrap="square" lIns="91440" tIns="45720" rIns="91440" bIns="45720" rtlCol="0" anchor="t">
            <a:spAutoFit/>
          </a:bodyPr>
          <a:lstStyle/>
          <a:p>
            <a:r>
              <a:rPr lang="en-US" sz="800">
                <a:solidFill>
                  <a:schemeClr val="bg1"/>
                </a:solidFill>
                <a:latin typeface="Roboto"/>
                <a:ea typeface="Roboto"/>
              </a:rPr>
              <a:t>A close up image of zooplankton.</a:t>
            </a:r>
            <a:endParaRPr lang="en-US">
              <a:solidFill>
                <a:schemeClr val="bg1"/>
              </a:solidFill>
            </a:endParaRPr>
          </a:p>
          <a:p>
            <a:r>
              <a:rPr lang="en-US" sz="800">
                <a:solidFill>
                  <a:schemeClr val="bg1"/>
                </a:solidFill>
                <a:latin typeface="Roboto"/>
                <a:ea typeface="Roboto"/>
              </a:rPr>
              <a:t>Photo by M. Wilson &amp; J. Clark, </a:t>
            </a:r>
            <a:r>
              <a:rPr lang="en-US" sz="800" b="0">
                <a:solidFill>
                  <a:schemeClr val="bg1"/>
                </a:solidFill>
                <a:effectLst/>
                <a:latin typeface="Roboto"/>
                <a:ea typeface="Roboto"/>
              </a:rPr>
              <a:t>NOAA</a:t>
            </a:r>
            <a:r>
              <a:rPr lang="en-US" sz="800">
                <a:solidFill>
                  <a:schemeClr val="bg1"/>
                </a:solidFill>
                <a:latin typeface="Roboto"/>
                <a:ea typeface="Roboto"/>
              </a:rPr>
              <a:t>.</a:t>
            </a:r>
          </a:p>
        </p:txBody>
      </p:sp>
      <p:sp>
        <p:nvSpPr>
          <p:cNvPr id="490" name="Google Shape;490;p49">
            <a:extLst>
              <a:ext uri="{C183D7F6-B498-43B3-948B-1728B52AA6E4}">
                <adec:decorative xmlns:adec="http://schemas.microsoft.com/office/drawing/2017/decorative" val="0"/>
              </a:ext>
            </a:extLst>
          </p:cNvPr>
          <p:cNvSpPr txBox="1"/>
          <p:nvPr/>
        </p:nvSpPr>
        <p:spPr>
          <a:xfrm>
            <a:off x="5727214" y="1322992"/>
            <a:ext cx="3078837" cy="1852008"/>
          </a:xfrm>
          <a:prstGeom prst="rect">
            <a:avLst/>
          </a:prstGeom>
          <a:noFill/>
          <a:ln>
            <a:noFill/>
          </a:ln>
        </p:spPr>
        <p:txBody>
          <a:bodyPr spcFirstLastPara="1" wrap="square" lIns="27425" tIns="27425" rIns="27425" bIns="27425" anchor="t" anchorCtr="0">
            <a:noAutofit/>
          </a:bodyPr>
          <a:lstStyle/>
          <a:p>
            <a:pPr lvl="0">
              <a:buClr>
                <a:schemeClr val="lt1"/>
              </a:buClr>
              <a:buSzPts val="3300"/>
            </a:pPr>
            <a:r>
              <a:rPr lang="en-US" sz="1600">
                <a:solidFill>
                  <a:srgbClr val="FFFFFF"/>
                </a:solidFill>
                <a:latin typeface="Roboto" panose="02000000000000000000" pitchFamily="2" charset="0"/>
                <a:ea typeface="Roboto" panose="02000000000000000000" pitchFamily="2" charset="0"/>
                <a:cs typeface="Roboto" panose="02000000000000000000" pitchFamily="2" charset="0"/>
                <a:sym typeface="Calibri"/>
              </a:rPr>
              <a:t>The ocean where you spend time maturing is full of floating creatures called zooplankton. You eat plenty of them and grow big.</a:t>
            </a:r>
          </a:p>
          <a:p>
            <a:pPr lvl="0">
              <a:buClr>
                <a:schemeClr val="lt1"/>
              </a:buClr>
              <a:buSzPts val="3300"/>
            </a:pPr>
            <a:endParaRPr lang="en-US" sz="1600">
              <a:solidFill>
                <a:srgbClr val="FFFFFF"/>
              </a:solidFill>
              <a:latin typeface="Roboto" panose="02000000000000000000" pitchFamily="2" charset="0"/>
              <a:ea typeface="Roboto" panose="02000000000000000000" pitchFamily="2" charset="0"/>
              <a:sym typeface="Calibri"/>
            </a:endParaRPr>
          </a:p>
          <a:p>
            <a:pPr marL="0" marR="0" lvl="0" indent="0" algn="l" defTabSz="914400" rtl="0" eaLnBrk="1" fontAlgn="auto" latinLnBrk="0" hangingPunct="1">
              <a:lnSpc>
                <a:spcPct val="100000"/>
              </a:lnSpc>
              <a:spcBef>
                <a:spcPts val="0"/>
              </a:spcBef>
              <a:spcAft>
                <a:spcPts val="0"/>
              </a:spcAft>
              <a:buClr>
                <a:srgbClr val="FFFFFF"/>
              </a:buClr>
              <a:buSzPts val="1500"/>
              <a:buFont typeface="Roboto"/>
              <a:buNone/>
              <a:tabLst/>
              <a:defRPr/>
            </a:pPr>
            <a:r>
              <a:rPr kumimoji="0" lang="en-US" sz="1600" b="0" i="0" u="none" strike="noStrike" kern="0" cap="none" spc="0" normalizeH="0" baseline="0" noProof="0">
                <a:ln>
                  <a:noFill/>
                </a:ln>
                <a:solidFill>
                  <a:srgbClr val="FFFFFF"/>
                </a:solidFill>
                <a:effectLst/>
                <a:uLnTx/>
                <a:uFillTx/>
                <a:latin typeface="Roboto"/>
                <a:ea typeface="Roboto"/>
                <a:cs typeface="Roboto"/>
                <a:sym typeface="Roboto"/>
              </a:rPr>
              <a:t>Choose where to go next…</a:t>
            </a:r>
            <a:endParaRPr kumimoji="0" lang="en-US" sz="1600" b="0" i="0" u="none" strike="noStrike" kern="0" cap="none" spc="0" normalizeH="0" baseline="0" noProof="0">
              <a:ln>
                <a:noFill/>
              </a:ln>
              <a:solidFill>
                <a:srgbClr val="000000"/>
              </a:solidFill>
              <a:effectLst/>
              <a:uLnTx/>
              <a:uFillTx/>
              <a:latin typeface="Roboto"/>
              <a:ea typeface="Roboto"/>
              <a:cs typeface="Roboto"/>
              <a:sym typeface="Roboto"/>
            </a:endParaRPr>
          </a:p>
          <a:p>
            <a:pPr lvl="0">
              <a:buClr>
                <a:schemeClr val="lt1"/>
              </a:buClr>
              <a:buSzPts val="3300"/>
            </a:pPr>
            <a:endParaRPr sz="1100"/>
          </a:p>
        </p:txBody>
      </p:sp>
      <p:sp>
        <p:nvSpPr>
          <p:cNvPr id="496" name="Google Shape;496;p49" descr="Click here to explore new territory.">
            <a:hlinkClick r:id="rId4" action="ppaction://hlinksldjump"/>
          </p:cNvPr>
          <p:cNvSpPr/>
          <p:nvPr/>
        </p:nvSpPr>
        <p:spPr>
          <a:xfrm>
            <a:off x="5419852" y="3858557"/>
            <a:ext cx="1264599" cy="1302900"/>
          </a:xfrm>
          <a:prstGeom prst="rect">
            <a:avLst/>
          </a:prstGeom>
          <a:solidFill>
            <a:schemeClr val="accent3">
              <a:lumMod val="50000"/>
            </a:schemeClr>
          </a:solidFill>
          <a:ln w="12700" cap="flat" cmpd="sng">
            <a:no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1400" b="1" u="sng">
                <a:solidFill>
                  <a:schemeClr val="lt1"/>
                </a:solidFill>
                <a:latin typeface="Roboto" panose="02000000000000000000" pitchFamily="2" charset="0"/>
                <a:ea typeface="Roboto" panose="02000000000000000000" pitchFamily="2" charset="0"/>
                <a:cs typeface="Calibri"/>
                <a:sym typeface="Calibri"/>
              </a:rPr>
              <a:t>Explore new territory</a:t>
            </a:r>
            <a:endParaRPr sz="1400" b="1" u="sng">
              <a:solidFill>
                <a:schemeClr val="lt1"/>
              </a:solidFill>
              <a:latin typeface="Roboto" panose="02000000000000000000" pitchFamily="2" charset="0"/>
              <a:ea typeface="Roboto" panose="02000000000000000000" pitchFamily="2" charset="0"/>
              <a:cs typeface="Calibri"/>
              <a:sym typeface="Calibri"/>
            </a:endParaRPr>
          </a:p>
        </p:txBody>
      </p:sp>
      <p:sp>
        <p:nvSpPr>
          <p:cNvPr id="500" name="Google Shape;500;p49" descr="Click here to discover new types of fish">
            <a:hlinkClick r:id="rId5" action="ppaction://hlinksldjump"/>
          </p:cNvPr>
          <p:cNvSpPr/>
          <p:nvPr/>
        </p:nvSpPr>
        <p:spPr>
          <a:xfrm>
            <a:off x="6684451" y="3858557"/>
            <a:ext cx="1264599" cy="1302900"/>
          </a:xfrm>
          <a:prstGeom prst="rect">
            <a:avLst/>
          </a:prstGeom>
          <a:solidFill>
            <a:schemeClr val="accent2">
              <a:lumMod val="75000"/>
            </a:schemeClr>
          </a:solidFill>
          <a:ln w="12700" cap="flat" cmpd="sng">
            <a:no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1400" b="1" u="sng">
                <a:solidFill>
                  <a:schemeClr val="bg1"/>
                </a:solidFill>
                <a:latin typeface="Roboto" panose="02000000000000000000" pitchFamily="2" charset="0"/>
                <a:ea typeface="Roboto" panose="02000000000000000000" pitchFamily="2" charset="0"/>
                <a:cs typeface="Calibri"/>
                <a:sym typeface="Calibri"/>
              </a:rPr>
              <a:t>Discover new types of fish</a:t>
            </a:r>
            <a:endParaRPr sz="1400" b="1" u="sng">
              <a:solidFill>
                <a:schemeClr val="bg1"/>
              </a:solidFill>
              <a:latin typeface="Roboto" panose="02000000000000000000" pitchFamily="2" charset="0"/>
              <a:ea typeface="Roboto" panose="02000000000000000000" pitchFamily="2" charset="0"/>
              <a:cs typeface="Calibri"/>
              <a:sym typeface="Calibri"/>
            </a:endParaRPr>
          </a:p>
        </p:txBody>
      </p:sp>
      <p:sp>
        <p:nvSpPr>
          <p:cNvPr id="499" name="Google Shape;499;p49" descr="Click here to investigate the mysterious shadows">
            <a:hlinkClick r:id="rId6" action="ppaction://hlinksldjump"/>
          </p:cNvPr>
          <p:cNvSpPr/>
          <p:nvPr/>
        </p:nvSpPr>
        <p:spPr>
          <a:xfrm>
            <a:off x="7873708" y="3858557"/>
            <a:ext cx="1264599" cy="1302900"/>
          </a:xfrm>
          <a:prstGeom prst="rect">
            <a:avLst/>
          </a:prstGeom>
          <a:solidFill>
            <a:srgbClr val="671D1D"/>
          </a:solidFill>
          <a:ln w="12700" cap="flat" cmpd="sng">
            <a:no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1400" b="1" u="sng">
                <a:solidFill>
                  <a:schemeClr val="lt1"/>
                </a:solidFill>
                <a:latin typeface="Roboto" panose="02000000000000000000" pitchFamily="2" charset="0"/>
                <a:ea typeface="Roboto" panose="02000000000000000000" pitchFamily="2" charset="0"/>
                <a:cs typeface="Calibri"/>
                <a:sym typeface="Calibri"/>
              </a:rPr>
              <a:t>Check out that </a:t>
            </a:r>
            <a:r>
              <a:rPr lang="en-US" b="1" u="sng">
                <a:solidFill>
                  <a:schemeClr val="lt1"/>
                </a:solidFill>
                <a:latin typeface="Roboto" panose="02000000000000000000" pitchFamily="2" charset="0"/>
                <a:ea typeface="Roboto" panose="02000000000000000000" pitchFamily="2" charset="0"/>
                <a:cs typeface="Calibri"/>
                <a:sym typeface="Calibri"/>
              </a:rPr>
              <a:t>shadow</a:t>
            </a:r>
            <a:endParaRPr sz="1400" b="1" u="sng">
              <a:solidFill>
                <a:schemeClr val="lt1"/>
              </a:solidFill>
              <a:latin typeface="Roboto" panose="02000000000000000000" pitchFamily="2" charset="0"/>
              <a:ea typeface="Roboto" panose="02000000000000000000" pitchFamily="2" charset="0"/>
              <a:cs typeface="Calibri"/>
              <a:sym typeface="Calibri"/>
            </a:endParaRPr>
          </a:p>
        </p:txBody>
      </p:sp>
    </p:spTree>
  </p:cSld>
  <p:clrMapOvr>
    <a:masterClrMapping/>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07"/>
        <p:cNvGrpSpPr/>
        <p:nvPr/>
      </p:nvGrpSpPr>
      <p:grpSpPr>
        <a:xfrm>
          <a:off x="0" y="0"/>
          <a:ext cx="0" cy="0"/>
          <a:chOff x="0" y="0"/>
          <a:chExt cx="0" cy="0"/>
        </a:xfrm>
      </p:grpSpPr>
      <p:sp>
        <p:nvSpPr>
          <p:cNvPr id="2" name="Title 1">
            <a:extLst>
              <a:ext uri="{FF2B5EF4-FFF2-40B4-BE49-F238E27FC236}">
                <a16:creationId xmlns:a16="http://schemas.microsoft.com/office/drawing/2014/main" id="{82303652-FCEE-40C0-9F7C-D98192134405}"/>
              </a:ext>
            </a:extLst>
          </p:cNvPr>
          <p:cNvSpPr>
            <a:spLocks noGrp="1"/>
          </p:cNvSpPr>
          <p:nvPr>
            <p:ph type="title" idx="4294967295"/>
          </p:nvPr>
        </p:nvSpPr>
        <p:spPr>
          <a:xfrm>
            <a:off x="5765801" y="248588"/>
            <a:ext cx="2927163" cy="796547"/>
          </a:xfrm>
        </p:spPr>
        <p:txBody>
          <a:bodyPr>
            <a:noAutofit/>
          </a:bodyPr>
          <a:lstStyle/>
          <a:p>
            <a:r>
              <a:rPr lang="en" b="1" u="sng">
                <a:solidFill>
                  <a:srgbClr val="FFFFFF"/>
                </a:solidFill>
                <a:latin typeface="Roboto"/>
                <a:ea typeface="Roboto"/>
                <a:cs typeface="Roboto"/>
                <a:sym typeface="Roboto"/>
              </a:rPr>
              <a:t>Ocean</a:t>
            </a:r>
            <a:endParaRPr lang="en-US" sz="1400">
              <a:effectLst/>
            </a:endParaRPr>
          </a:p>
        </p:txBody>
      </p:sp>
      <p:pic>
        <p:nvPicPr>
          <p:cNvPr id="3" name="Picture 2" descr="Two salmon jumping out of the ocean. ">
            <a:extLst>
              <a:ext uri="{FF2B5EF4-FFF2-40B4-BE49-F238E27FC236}">
                <a16:creationId xmlns:a16="http://schemas.microsoft.com/office/drawing/2014/main" id="{26177DBD-E2CF-C53E-B8BF-517CBD80B28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5534"/>
            <a:ext cx="5511347" cy="5143500"/>
          </a:xfrm>
          <a:prstGeom prst="rect">
            <a:avLst/>
          </a:prstGeom>
        </p:spPr>
      </p:pic>
      <p:sp>
        <p:nvSpPr>
          <p:cNvPr id="513" name="Google Shape;513;p50">
            <a:extLst>
              <a:ext uri="{C183D7F6-B498-43B3-948B-1728B52AA6E4}">
                <adec:decorative xmlns:adec="http://schemas.microsoft.com/office/drawing/2017/decorative" val="0"/>
              </a:ext>
            </a:extLst>
          </p:cNvPr>
          <p:cNvSpPr txBox="1"/>
          <p:nvPr/>
        </p:nvSpPr>
        <p:spPr>
          <a:xfrm>
            <a:off x="5765801" y="1116118"/>
            <a:ext cx="3112124" cy="2769298"/>
          </a:xfrm>
          <a:prstGeom prst="rect">
            <a:avLst/>
          </a:prstGeom>
          <a:noFill/>
          <a:ln>
            <a:noFill/>
          </a:ln>
        </p:spPr>
        <p:txBody>
          <a:bodyPr spcFirstLastPara="1" wrap="square" lIns="27425" tIns="27425" rIns="27425" bIns="27425" anchor="t" anchorCtr="0">
            <a:noAutofit/>
          </a:bodyPr>
          <a:lstStyle/>
          <a:p>
            <a:pPr lvl="0">
              <a:buClr>
                <a:schemeClr val="lt1"/>
              </a:buClr>
              <a:buSzPts val="3300"/>
            </a:pPr>
            <a:r>
              <a:rPr lang="en-US" sz="1500">
                <a:solidFill>
                  <a:srgbClr val="FFFFFF"/>
                </a:solidFill>
                <a:latin typeface="Roboto" panose="02000000000000000000" pitchFamily="2" charset="0"/>
                <a:ea typeface="Roboto" panose="02000000000000000000" pitchFamily="2" charset="0"/>
                <a:cs typeface="Roboto" panose="02000000000000000000" pitchFamily="2" charset="0"/>
                <a:sym typeface="Calibri"/>
              </a:rPr>
              <a:t>Two shadows appear near the surface, one small and one big. You have never seen a fishing net or boat before, so you swim closer to investigate. Suddenly, you are yanked sidewise by a net! As the opening gets smaller, you squeeze closer to other fish. </a:t>
            </a:r>
            <a:r>
              <a:rPr lang="en-US" sz="1500">
                <a:solidFill>
                  <a:srgbClr val="FFFFFF"/>
                </a:solidFill>
                <a:latin typeface="Roboto"/>
                <a:ea typeface="Roboto"/>
                <a:cs typeface="Roboto"/>
                <a:sym typeface="Roboto"/>
              </a:rPr>
              <a:t>At the last second, you use your powerful tail to swim down and out of the net.</a:t>
            </a:r>
            <a:endParaRPr sz="1500"/>
          </a:p>
        </p:txBody>
      </p:sp>
      <p:sp>
        <p:nvSpPr>
          <p:cNvPr id="5" name="TextBox 4">
            <a:hlinkClick r:id="rId4" action="ppaction://hlinksldjump"/>
            <a:extLst>
              <a:ext uri="{FF2B5EF4-FFF2-40B4-BE49-F238E27FC236}">
                <a16:creationId xmlns:a16="http://schemas.microsoft.com/office/drawing/2014/main" id="{1F8FA51D-9435-CCD0-4B6A-3F4009364062}"/>
              </a:ext>
              <a:ext uri="{C183D7F6-B498-43B3-948B-1728B52AA6E4}">
                <adec:decorative xmlns:adec="http://schemas.microsoft.com/office/drawing/2017/decorative" val="1"/>
              </a:ext>
            </a:extLst>
          </p:cNvPr>
          <p:cNvSpPr txBox="1"/>
          <p:nvPr/>
        </p:nvSpPr>
        <p:spPr>
          <a:xfrm>
            <a:off x="5950759" y="4004299"/>
            <a:ext cx="2927163" cy="677108"/>
          </a:xfrm>
          <a:prstGeom prst="rect">
            <a:avLst/>
          </a:prstGeom>
          <a:solidFill>
            <a:schemeClr val="accent1">
              <a:lumMod val="50000"/>
            </a:schemeClr>
          </a:solidFill>
        </p:spPr>
        <p:txBody>
          <a:bodyPr wrap="square" lIns="182880" tIns="91440" rIns="91440" bIns="91440" rtlCol="0" anchor="ctr" anchorCtr="0">
            <a:spAutoFit/>
          </a:bodyPr>
          <a:lstStyle/>
          <a:p>
            <a:pPr marL="0" marR="0" lvl="0" indent="0" algn="ctr" rtl="0">
              <a:lnSpc>
                <a:spcPct val="100000"/>
              </a:lnSpc>
              <a:spcBef>
                <a:spcPts val="0"/>
              </a:spcBef>
              <a:spcAft>
                <a:spcPts val="0"/>
              </a:spcAft>
              <a:buClr>
                <a:schemeClr val="lt1"/>
              </a:buClr>
              <a:buSzPts val="1500"/>
              <a:buFont typeface="Roboto"/>
              <a:buNone/>
            </a:pPr>
            <a:r>
              <a:rPr lang="en-US" sz="1600" b="1" i="0" u="sng" strike="noStrike" cap="none">
                <a:solidFill>
                  <a:schemeClr val="bg1"/>
                </a:solidFill>
                <a:latin typeface="Roboto"/>
                <a:ea typeface="Roboto"/>
                <a:cs typeface="Roboto"/>
                <a:sym typeface="Roboto"/>
              </a:rPr>
              <a:t>Slowly count to 10, then continue swimming.</a:t>
            </a:r>
            <a:endParaRPr lang="en-US" sz="1600" b="1" i="0" u="sng" strike="noStrike" cap="none">
              <a:solidFill>
                <a:schemeClr val="bg1"/>
              </a:solidFill>
              <a:latin typeface="Arial"/>
              <a:ea typeface="Arial"/>
              <a:cs typeface="Arial"/>
              <a:sym typeface="Arial"/>
            </a:endParaRPr>
          </a:p>
        </p:txBody>
      </p:sp>
      <p:sp>
        <p:nvSpPr>
          <p:cNvPr id="6" name="Google Shape;479;p40">
            <a:extLst>
              <a:ext uri="{FF2B5EF4-FFF2-40B4-BE49-F238E27FC236}">
                <a16:creationId xmlns:a16="http://schemas.microsoft.com/office/drawing/2014/main" id="{E93D9169-C6A6-B2A2-E79B-DCC1FEF6CED0}"/>
              </a:ext>
            </a:extLst>
          </p:cNvPr>
          <p:cNvSpPr txBox="1"/>
          <p:nvPr/>
        </p:nvSpPr>
        <p:spPr>
          <a:xfrm>
            <a:off x="2759" y="4710926"/>
            <a:ext cx="2557418" cy="430857"/>
          </a:xfrm>
          <a:prstGeom prst="rect">
            <a:avLst/>
          </a:prstGeom>
          <a:noFill/>
          <a:ln>
            <a:noFill/>
          </a:ln>
          <a:effectLst>
            <a:outerShdw blurRad="57150" dist="19050" dir="5400000" algn="bl" rotWithShape="0">
              <a:srgbClr val="000000">
                <a:alpha val="93000"/>
              </a:srgbClr>
            </a:outerShdw>
          </a:effectLst>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Salmon leaping out of the water's surface.</a:t>
            </a:r>
            <a:endParaRPr lang="en-US" sz="800">
              <a:solidFill>
                <a:srgbClr val="FFFFFF"/>
              </a:solidFill>
              <a:effectLst>
                <a:outerShdw blurRad="38100" dist="38100" dir="2700000" algn="tl">
                  <a:srgbClr val="000000">
                    <a:alpha val="43137"/>
                  </a:srgbClr>
                </a:outerShdw>
              </a:effectLst>
              <a:latin typeface="Roboto"/>
              <a:ea typeface="Roboto"/>
              <a:cs typeface="Roboto"/>
              <a:sym typeface="Roboto"/>
            </a:endParaRPr>
          </a:p>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Photo by K. Mueller, USFWS.</a:t>
            </a:r>
            <a:endParaRPr sz="800">
              <a:solidFill>
                <a:srgbClr val="FFFFFF"/>
              </a:solidFill>
              <a:effectLst>
                <a:outerShdw blurRad="38100" dist="38100" dir="2700000" algn="tl">
                  <a:srgbClr val="000000">
                    <a:alpha val="43137"/>
                  </a:srgbClr>
                </a:outerShdw>
              </a:effectLst>
              <a:latin typeface="Roboto"/>
              <a:ea typeface="Roboto"/>
              <a:cs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20"/>
        <p:cNvGrpSpPr/>
        <p:nvPr/>
      </p:nvGrpSpPr>
      <p:grpSpPr>
        <a:xfrm>
          <a:off x="0" y="0"/>
          <a:ext cx="0" cy="0"/>
          <a:chOff x="0" y="0"/>
          <a:chExt cx="0" cy="0"/>
        </a:xfrm>
      </p:grpSpPr>
      <p:sp>
        <p:nvSpPr>
          <p:cNvPr id="2" name="Title 1">
            <a:extLst>
              <a:ext uri="{FF2B5EF4-FFF2-40B4-BE49-F238E27FC236}">
                <a16:creationId xmlns:a16="http://schemas.microsoft.com/office/drawing/2014/main" id="{FC67A182-38C4-41BC-A6C3-6B04FC0F66D4}"/>
              </a:ext>
            </a:extLst>
          </p:cNvPr>
          <p:cNvSpPr>
            <a:spLocks noGrp="1"/>
          </p:cNvSpPr>
          <p:nvPr>
            <p:ph type="title" idx="4294967295"/>
          </p:nvPr>
        </p:nvSpPr>
        <p:spPr>
          <a:xfrm>
            <a:off x="469043" y="42204"/>
            <a:ext cx="2885736" cy="665232"/>
          </a:xfrm>
        </p:spPr>
        <p:txBody>
          <a:bodyPr>
            <a:normAutofit/>
          </a:bodyPr>
          <a:lstStyle/>
          <a:p>
            <a:r>
              <a:rPr lang="en" b="1" u="sng">
                <a:solidFill>
                  <a:srgbClr val="FFFFFF"/>
                </a:solidFill>
                <a:latin typeface="Roboto"/>
                <a:ea typeface="Roboto"/>
                <a:cs typeface="Roboto"/>
                <a:sym typeface="Roboto"/>
              </a:rPr>
              <a:t>Ocean</a:t>
            </a:r>
            <a:endParaRPr lang="en-US">
              <a:effectLst/>
            </a:endParaRPr>
          </a:p>
        </p:txBody>
      </p:sp>
      <p:pic>
        <p:nvPicPr>
          <p:cNvPr id="4" name="Picture 3" descr="A close-up of a lamprey's mouth showing its teeth and sucking mouth parts. ">
            <a:extLst>
              <a:ext uri="{FF2B5EF4-FFF2-40B4-BE49-F238E27FC236}">
                <a16:creationId xmlns:a16="http://schemas.microsoft.com/office/drawing/2014/main" id="{B4959BD5-E413-7AF0-D946-2EA515E9D77C}"/>
              </a:ext>
            </a:extLst>
          </p:cNvPr>
          <p:cNvPicPr>
            <a:picLocks noChangeAspect="1"/>
          </p:cNvPicPr>
          <p:nvPr/>
        </p:nvPicPr>
        <p:blipFill rotWithShape="1">
          <a:blip r:embed="rId3"/>
          <a:srcRect t="15659" b="8231"/>
          <a:stretch/>
        </p:blipFill>
        <p:spPr>
          <a:xfrm>
            <a:off x="0" y="2457594"/>
            <a:ext cx="9144000" cy="2685906"/>
          </a:xfrm>
          <a:prstGeom prst="rect">
            <a:avLst/>
          </a:prstGeom>
        </p:spPr>
      </p:pic>
      <p:sp>
        <p:nvSpPr>
          <p:cNvPr id="7" name="TextBox 6">
            <a:extLst>
              <a:ext uri="{FF2B5EF4-FFF2-40B4-BE49-F238E27FC236}">
                <a16:creationId xmlns:a16="http://schemas.microsoft.com/office/drawing/2014/main" id="{1097EB26-7856-9ED1-936E-9C9DB0113CB2}"/>
              </a:ext>
            </a:extLst>
          </p:cNvPr>
          <p:cNvSpPr txBox="1"/>
          <p:nvPr/>
        </p:nvSpPr>
        <p:spPr>
          <a:xfrm>
            <a:off x="0" y="4808440"/>
            <a:ext cx="2580228" cy="338554"/>
          </a:xfrm>
          <a:prstGeom prst="rect">
            <a:avLst/>
          </a:prstGeom>
          <a:noFill/>
        </p:spPr>
        <p:txBody>
          <a:bodyPr wrap="square" lIns="91440" tIns="45720" rIns="91440" bIns="45720" rtlCol="0" anchor="t">
            <a:spAutoFit/>
          </a:bodyPr>
          <a:lstStyle/>
          <a:p>
            <a:r>
              <a:rPr lang="en-US" sz="800">
                <a:solidFill>
                  <a:schemeClr val="bg1"/>
                </a:solidFill>
                <a:latin typeface="Roboto"/>
                <a:ea typeface="Roboto"/>
              </a:rPr>
              <a:t>A close up image of a Pacific lamprey.</a:t>
            </a:r>
            <a:endParaRPr lang="en-US">
              <a:solidFill>
                <a:schemeClr val="bg1"/>
              </a:solidFill>
            </a:endParaRPr>
          </a:p>
          <a:p>
            <a:r>
              <a:rPr lang="en-US" sz="800">
                <a:solidFill>
                  <a:schemeClr val="bg1"/>
                </a:solidFill>
                <a:latin typeface="Roboto"/>
                <a:ea typeface="Roboto"/>
              </a:rPr>
              <a:t>Photo by USFWS.</a:t>
            </a:r>
          </a:p>
        </p:txBody>
      </p:sp>
      <p:sp>
        <p:nvSpPr>
          <p:cNvPr id="525" name="Google Shape;525;p51">
            <a:extLst>
              <a:ext uri="{C183D7F6-B498-43B3-948B-1728B52AA6E4}">
                <adec:decorative xmlns:adec="http://schemas.microsoft.com/office/drawing/2017/decorative" val="0"/>
              </a:ext>
            </a:extLst>
          </p:cNvPr>
          <p:cNvSpPr txBox="1"/>
          <p:nvPr/>
        </p:nvSpPr>
        <p:spPr>
          <a:xfrm>
            <a:off x="319629" y="707436"/>
            <a:ext cx="3125057" cy="1409586"/>
          </a:xfrm>
          <a:prstGeom prst="rect">
            <a:avLst/>
          </a:prstGeom>
          <a:noFill/>
          <a:ln>
            <a:noFill/>
          </a:ln>
        </p:spPr>
        <p:txBody>
          <a:bodyPr spcFirstLastPara="1" wrap="square" lIns="27425" tIns="27425" rIns="27425" bIns="27425" anchor="t" anchorCtr="0">
            <a:noAutofit/>
          </a:bodyPr>
          <a:lstStyle/>
          <a:p>
            <a:pPr lvl="0">
              <a:buClr>
                <a:schemeClr val="lt1"/>
              </a:buClr>
              <a:buSzPts val="3300"/>
            </a:pPr>
            <a:r>
              <a:rPr lang="en-US" sz="1600">
                <a:solidFill>
                  <a:srgbClr val="FFFFFF"/>
                </a:solidFill>
                <a:latin typeface="Roboto" panose="02000000000000000000" pitchFamily="2" charset="0"/>
                <a:ea typeface="Roboto" panose="02000000000000000000" pitchFamily="2" charset="0"/>
                <a:cs typeface="Roboto" panose="02000000000000000000" pitchFamily="2" charset="0"/>
                <a:sym typeface="Calibri"/>
              </a:rPr>
              <a:t>OUCH! The sharp teeth of a Pacific lamprey latch onto the side of your body. The lamprey, a parasite, uses its tongue to drill a hole in your body. It drinks your blood and you become weak.</a:t>
            </a:r>
            <a:endParaRPr sz="1200"/>
          </a:p>
        </p:txBody>
      </p:sp>
      <p:sp>
        <p:nvSpPr>
          <p:cNvPr id="523" name="Google Shape;523;p51">
            <a:hlinkClick r:id="rId4" action="ppaction://hlinksldjump"/>
          </p:cNvPr>
          <p:cNvSpPr txBox="1"/>
          <p:nvPr/>
        </p:nvSpPr>
        <p:spPr>
          <a:xfrm>
            <a:off x="3698713" y="687135"/>
            <a:ext cx="2508173" cy="807883"/>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600">
                <a:solidFill>
                  <a:schemeClr val="lt1"/>
                </a:solidFill>
                <a:latin typeface="Roboto" panose="02000000000000000000" pitchFamily="2" charset="0"/>
                <a:ea typeface="Roboto" panose="02000000000000000000" pitchFamily="2" charset="0"/>
                <a:cs typeface="Roboto"/>
                <a:sym typeface="Roboto"/>
              </a:rPr>
              <a:t>Once the lamprey is full, it lets go. You take a long time to recover.</a:t>
            </a:r>
            <a:endParaRPr sz="1600">
              <a:latin typeface="Roboto" panose="02000000000000000000" pitchFamily="2" charset="0"/>
              <a:ea typeface="Roboto" panose="02000000000000000000" pitchFamily="2" charset="0"/>
            </a:endParaRPr>
          </a:p>
        </p:txBody>
      </p:sp>
      <p:sp>
        <p:nvSpPr>
          <p:cNvPr id="5" name="TextBox 4">
            <a:hlinkClick r:id="rId5" action="ppaction://hlinksldjump"/>
            <a:extLst>
              <a:ext uri="{FF2B5EF4-FFF2-40B4-BE49-F238E27FC236}">
                <a16:creationId xmlns:a16="http://schemas.microsoft.com/office/drawing/2014/main" id="{8E192027-8F85-9640-7289-24145942CDAF}"/>
              </a:ext>
            </a:extLst>
          </p:cNvPr>
          <p:cNvSpPr txBox="1"/>
          <p:nvPr/>
        </p:nvSpPr>
        <p:spPr>
          <a:xfrm>
            <a:off x="6452214" y="1156464"/>
            <a:ext cx="2372157" cy="677108"/>
          </a:xfrm>
          <a:prstGeom prst="rect">
            <a:avLst/>
          </a:prstGeom>
          <a:solidFill>
            <a:srgbClr val="843C0C"/>
          </a:solidFill>
        </p:spPr>
        <p:txBody>
          <a:bodyPr wrap="square" lIns="182880" tIns="91440" bIns="91440" rtlCol="0" anchor="ctr" anchorCtr="0">
            <a:spAutoFit/>
          </a:bodyPr>
          <a:lstStyle/>
          <a:p>
            <a:pPr algn="ctr"/>
            <a:r>
              <a:rPr lang="en-US" sz="1600" b="1" u="sng">
                <a:solidFill>
                  <a:schemeClr val="bg1"/>
                </a:solidFill>
                <a:latin typeface="Roboto"/>
                <a:ea typeface="Roboto"/>
                <a:sym typeface="Roboto"/>
                <a:hlinkClick r:id="rId4" action="ppaction://hlinksldjump">
                  <a:extLst>
                    <a:ext uri="{A12FA001-AC4F-418D-AE19-62706E023703}">
                      <ahyp:hlinkClr xmlns:ahyp="http://schemas.microsoft.com/office/drawing/2018/hyperlinkcolor" val="tx"/>
                    </a:ext>
                  </a:extLst>
                </a:hlinkClick>
              </a:rPr>
              <a:t>Go back to Ocean feed on more zooplankton.</a:t>
            </a:r>
            <a:endParaRPr lang="en-US" sz="1600">
              <a:solidFill>
                <a:schemeClr val="bg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33"/>
        <p:cNvGrpSpPr/>
        <p:nvPr/>
      </p:nvGrpSpPr>
      <p:grpSpPr>
        <a:xfrm>
          <a:off x="0" y="0"/>
          <a:ext cx="0" cy="0"/>
          <a:chOff x="0" y="0"/>
          <a:chExt cx="0" cy="0"/>
        </a:xfrm>
      </p:grpSpPr>
      <p:sp>
        <p:nvSpPr>
          <p:cNvPr id="2" name="Title 1">
            <a:extLst>
              <a:ext uri="{FF2B5EF4-FFF2-40B4-BE49-F238E27FC236}">
                <a16:creationId xmlns:a16="http://schemas.microsoft.com/office/drawing/2014/main" id="{9FC01B7E-8A48-4CEF-87FA-BD1E239BCB7B}"/>
              </a:ext>
            </a:extLst>
          </p:cNvPr>
          <p:cNvSpPr>
            <a:spLocks noGrp="1"/>
          </p:cNvSpPr>
          <p:nvPr>
            <p:ph type="title" idx="4294967295"/>
          </p:nvPr>
        </p:nvSpPr>
        <p:spPr>
          <a:xfrm>
            <a:off x="5762171" y="105990"/>
            <a:ext cx="2826572" cy="994200"/>
          </a:xfrm>
        </p:spPr>
        <p:txBody>
          <a:bodyPr>
            <a:normAutofit/>
          </a:bodyPr>
          <a:lstStyle/>
          <a:p>
            <a:r>
              <a:rPr lang="en" b="1" u="sng">
                <a:solidFill>
                  <a:srgbClr val="FFFFFF"/>
                </a:solidFill>
                <a:latin typeface="Roboto"/>
                <a:ea typeface="Roboto"/>
                <a:cs typeface="Roboto"/>
                <a:sym typeface="Roboto"/>
              </a:rPr>
              <a:t>Ocean</a:t>
            </a:r>
            <a:endParaRPr lang="en-US">
              <a:effectLst/>
            </a:endParaRPr>
          </a:p>
        </p:txBody>
      </p:sp>
      <p:pic>
        <p:nvPicPr>
          <p:cNvPr id="4" name="Picture 3" descr="A picture of a sea lion">
            <a:extLst>
              <a:ext uri="{FF2B5EF4-FFF2-40B4-BE49-F238E27FC236}">
                <a16:creationId xmlns:a16="http://schemas.microsoft.com/office/drawing/2014/main" id="{81C753E9-2888-DF52-3206-84CEF65537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6175"/>
            <a:ext cx="5478789" cy="5143500"/>
          </a:xfrm>
          <a:prstGeom prst="rect">
            <a:avLst/>
          </a:prstGeom>
        </p:spPr>
      </p:pic>
      <p:sp>
        <p:nvSpPr>
          <p:cNvPr id="5" name="TextBox 4">
            <a:extLst>
              <a:ext uri="{FF2B5EF4-FFF2-40B4-BE49-F238E27FC236}">
                <a16:creationId xmlns:a16="http://schemas.microsoft.com/office/drawing/2014/main" id="{F0D8FB1E-6A9C-DBA6-01B2-3C6C764B5BE6}"/>
              </a:ext>
            </a:extLst>
          </p:cNvPr>
          <p:cNvSpPr txBox="1"/>
          <p:nvPr/>
        </p:nvSpPr>
        <p:spPr>
          <a:xfrm>
            <a:off x="5441865" y="4802201"/>
            <a:ext cx="2547826" cy="338554"/>
          </a:xfrm>
          <a:prstGeom prst="rect">
            <a:avLst/>
          </a:prstGeom>
          <a:noFill/>
        </p:spPr>
        <p:txBody>
          <a:bodyPr wrap="square" lIns="91440" tIns="45720" rIns="91440" bIns="45720" rtlCol="0" anchor="t">
            <a:spAutoFit/>
          </a:bodyPr>
          <a:lstStyle/>
          <a:p>
            <a:r>
              <a:rPr lang="en-US" sz="800">
                <a:solidFill>
                  <a:schemeClr val="bg1"/>
                </a:solidFill>
                <a:latin typeface="Roboto"/>
                <a:ea typeface="Roboto"/>
              </a:rPr>
              <a:t>A large sea lion hauled out on a rock.</a:t>
            </a:r>
            <a:endParaRPr lang="en-US" sz="800" err="1">
              <a:solidFill>
                <a:schemeClr val="bg1"/>
              </a:solidFill>
              <a:latin typeface="Roboto" panose="02000000000000000000" pitchFamily="2" charset="0"/>
              <a:ea typeface="Roboto" panose="02000000000000000000" pitchFamily="2" charset="0"/>
            </a:endParaRPr>
          </a:p>
          <a:p>
            <a:r>
              <a:rPr lang="en-US" sz="800">
                <a:solidFill>
                  <a:schemeClr val="bg1"/>
                </a:solidFill>
                <a:latin typeface="Roboto"/>
                <a:ea typeface="Roboto"/>
              </a:rPr>
              <a:t>Photo by USFWS.</a:t>
            </a:r>
            <a:endParaRPr lang="en-US" sz="800">
              <a:solidFill>
                <a:schemeClr val="bg1"/>
              </a:solidFill>
              <a:latin typeface="Roboto" panose="02000000000000000000" pitchFamily="2" charset="0"/>
              <a:ea typeface="Roboto" panose="02000000000000000000" pitchFamily="2" charset="0"/>
            </a:endParaRPr>
          </a:p>
        </p:txBody>
      </p:sp>
      <p:sp>
        <p:nvSpPr>
          <p:cNvPr id="537" name="Google Shape;537;p52">
            <a:extLst>
              <a:ext uri="{C183D7F6-B498-43B3-948B-1728B52AA6E4}">
                <adec:decorative xmlns:adec="http://schemas.microsoft.com/office/drawing/2017/decorative" val="0"/>
              </a:ext>
            </a:extLst>
          </p:cNvPr>
          <p:cNvSpPr txBox="1"/>
          <p:nvPr/>
        </p:nvSpPr>
        <p:spPr>
          <a:xfrm>
            <a:off x="5762171" y="1100191"/>
            <a:ext cx="3135086" cy="2049410"/>
          </a:xfrm>
          <a:prstGeom prst="rect">
            <a:avLst/>
          </a:prstGeom>
          <a:noFill/>
          <a:ln>
            <a:noFill/>
          </a:ln>
        </p:spPr>
        <p:txBody>
          <a:bodyPr spcFirstLastPara="1" wrap="square" lIns="27425" tIns="27425" rIns="27425" bIns="27425" anchor="t" anchorCtr="0">
            <a:noAutofit/>
          </a:bodyPr>
          <a:lstStyle/>
          <a:p>
            <a:pPr lvl="0">
              <a:buClr>
                <a:schemeClr val="lt1"/>
              </a:buClr>
              <a:buSzPts val="3300"/>
            </a:pPr>
            <a:r>
              <a:rPr lang="en-US" sz="1600">
                <a:solidFill>
                  <a:srgbClr val="FFFFFF"/>
                </a:solidFill>
                <a:latin typeface="Roboto" panose="02000000000000000000" pitchFamily="2" charset="0"/>
                <a:ea typeface="Roboto" panose="02000000000000000000" pitchFamily="2" charset="0"/>
                <a:cs typeface="Roboto" panose="02000000000000000000" pitchFamily="2" charset="0"/>
                <a:sym typeface="Calibri"/>
              </a:rPr>
              <a:t>Uh oh! The lateral line along the sides of your body senses movement in the water nearby. A sea lion’s large, whiskered face appears. Its teeth graze your side, but the slime covering your scales allows you to slip out of harm’s way.</a:t>
            </a:r>
            <a:endParaRPr sz="1200"/>
          </a:p>
        </p:txBody>
      </p:sp>
      <p:sp>
        <p:nvSpPr>
          <p:cNvPr id="3" name="TextBox 2">
            <a:hlinkClick r:id="rId4" action="ppaction://hlinksldjump"/>
            <a:extLst>
              <a:ext uri="{FF2B5EF4-FFF2-40B4-BE49-F238E27FC236}">
                <a16:creationId xmlns:a16="http://schemas.microsoft.com/office/drawing/2014/main" id="{36C855C5-DA94-CF53-FAFE-F2354FF948C1}"/>
              </a:ext>
              <a:ext uri="{C183D7F6-B498-43B3-948B-1728B52AA6E4}">
                <adec:decorative xmlns:adec="http://schemas.microsoft.com/office/drawing/2017/decorative" val="1"/>
              </a:ext>
            </a:extLst>
          </p:cNvPr>
          <p:cNvSpPr txBox="1"/>
          <p:nvPr/>
        </p:nvSpPr>
        <p:spPr>
          <a:xfrm>
            <a:off x="5818710" y="3507830"/>
            <a:ext cx="3022007" cy="800219"/>
          </a:xfrm>
          <a:prstGeom prst="rect">
            <a:avLst/>
          </a:prstGeom>
          <a:solidFill>
            <a:schemeClr val="bg2"/>
          </a:solidFill>
        </p:spPr>
        <p:txBody>
          <a:bodyPr wrap="square" lIns="182880" tIns="91440" bIns="0" rtlCol="0" anchor="ctr" anchorCtr="0">
            <a:spAutoFit/>
          </a:bodyPr>
          <a:lstStyle/>
          <a:p>
            <a:pPr algn="ctr"/>
            <a:r>
              <a:rPr lang="en-US" sz="1600" b="1" i="0" u="sng" strike="noStrike" cap="none">
                <a:solidFill>
                  <a:schemeClr val="bg1"/>
                </a:solidFill>
                <a:latin typeface="Roboto"/>
                <a:ea typeface="Roboto"/>
                <a:cs typeface="Roboto"/>
                <a:sym typeface="Roboto"/>
              </a:rPr>
              <a:t>Continue swimming in the ocean.</a:t>
            </a:r>
            <a:endParaRPr lang="en-US" sz="1600" b="1" i="0" u="sng" strike="noStrike" cap="none">
              <a:solidFill>
                <a:schemeClr val="bg1"/>
              </a:solidFill>
              <a:latin typeface="Arial"/>
              <a:ea typeface="Arial"/>
              <a:cs typeface="Arial"/>
              <a:sym typeface="Arial"/>
            </a:endParaRPr>
          </a:p>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45"/>
        <p:cNvGrpSpPr/>
        <p:nvPr/>
      </p:nvGrpSpPr>
      <p:grpSpPr>
        <a:xfrm>
          <a:off x="0" y="0"/>
          <a:ext cx="0" cy="0"/>
          <a:chOff x="0" y="0"/>
          <a:chExt cx="0" cy="0"/>
        </a:xfrm>
      </p:grpSpPr>
      <p:sp>
        <p:nvSpPr>
          <p:cNvPr id="2" name="Title 1">
            <a:extLst>
              <a:ext uri="{FF2B5EF4-FFF2-40B4-BE49-F238E27FC236}">
                <a16:creationId xmlns:a16="http://schemas.microsoft.com/office/drawing/2014/main" id="{DEF42375-1518-4231-B842-D40085D09925}"/>
              </a:ext>
            </a:extLst>
          </p:cNvPr>
          <p:cNvSpPr>
            <a:spLocks noGrp="1"/>
          </p:cNvSpPr>
          <p:nvPr>
            <p:ph type="title" idx="4294967295"/>
          </p:nvPr>
        </p:nvSpPr>
        <p:spPr>
          <a:xfrm>
            <a:off x="5730711" y="177895"/>
            <a:ext cx="2309100" cy="813773"/>
          </a:xfrm>
        </p:spPr>
        <p:txBody>
          <a:bodyPr/>
          <a:lstStyle/>
          <a:p>
            <a:r>
              <a:rPr lang="en-US" b="1" u="sng">
                <a:solidFill>
                  <a:schemeClr val="lt1"/>
                </a:solidFill>
                <a:latin typeface="Roboto"/>
                <a:ea typeface="Roboto"/>
                <a:cs typeface="Roboto"/>
                <a:sym typeface="Roboto"/>
              </a:rPr>
              <a:t>Spawning</a:t>
            </a:r>
            <a:endParaRPr lang="en-US">
              <a:effectLst/>
            </a:endParaRPr>
          </a:p>
        </p:txBody>
      </p:sp>
      <p:pic>
        <p:nvPicPr>
          <p:cNvPr id="7" name="Picture 6" descr="A picture of a river winding through green forest and tundra with red spots where many salmon are swimming together. ">
            <a:extLst>
              <a:ext uri="{FF2B5EF4-FFF2-40B4-BE49-F238E27FC236}">
                <a16:creationId xmlns:a16="http://schemas.microsoft.com/office/drawing/2014/main" id="{A174A493-2496-A9F1-FF1C-04A8F1EC2A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865"/>
          <a:stretch/>
        </p:blipFill>
        <p:spPr>
          <a:xfrm>
            <a:off x="-11151" y="-28428"/>
            <a:ext cx="5506392" cy="5171928"/>
          </a:xfrm>
          <a:prstGeom prst="rect">
            <a:avLst/>
          </a:prstGeom>
        </p:spPr>
      </p:pic>
      <p:sp>
        <p:nvSpPr>
          <p:cNvPr id="546" name="Google Shape;546;p53"/>
          <p:cNvSpPr txBox="1"/>
          <p:nvPr/>
        </p:nvSpPr>
        <p:spPr>
          <a:xfrm>
            <a:off x="5712958" y="980036"/>
            <a:ext cx="3135703" cy="2916944"/>
          </a:xfrm>
          <a:prstGeom prst="rect">
            <a:avLst/>
          </a:prstGeom>
          <a:noFill/>
          <a:ln>
            <a:noFill/>
          </a:ln>
        </p:spPr>
        <p:txBody>
          <a:bodyPr spcFirstLastPara="1" wrap="square" lIns="27425" tIns="27425" rIns="27425" bIns="27425" anchor="t" anchorCtr="0">
            <a:noAutofit/>
          </a:bodyPr>
          <a:lstStyle/>
          <a:p>
            <a:pPr lvl="0">
              <a:buClr>
                <a:schemeClr val="lt1"/>
              </a:buClr>
              <a:buSzPts val="1500"/>
            </a:pPr>
            <a:r>
              <a:rPr lang="en-US" sz="1500">
                <a:solidFill>
                  <a:srgbClr val="FFFFFF"/>
                </a:solidFill>
                <a:latin typeface="Roboto" panose="02000000000000000000" pitchFamily="2" charset="0"/>
                <a:ea typeface="Roboto" panose="02000000000000000000" pitchFamily="2" charset="0"/>
                <a:cs typeface="Roboto" panose="02000000000000000000" pitchFamily="2" charset="0"/>
              </a:rPr>
              <a:t>After spending time at sea, you reach maturity. You want to produce the next generation of salmon by spawning—laying and fertilizing eggs. </a:t>
            </a:r>
          </a:p>
          <a:p>
            <a:pPr lvl="0">
              <a:buClr>
                <a:schemeClr val="lt1"/>
              </a:buClr>
              <a:buSzPts val="1500"/>
            </a:pPr>
            <a:endParaRPr lang="en-US" sz="1500" b="0" i="0" u="none" strike="noStrike" cap="none">
              <a:solidFill>
                <a:srgbClr val="FFFFFF"/>
              </a:solidFill>
              <a:latin typeface="Roboto" panose="02000000000000000000" pitchFamily="2" charset="0"/>
              <a:ea typeface="Roboto" panose="02000000000000000000" pitchFamily="2" charset="0"/>
              <a:cs typeface="Roboto"/>
              <a:sym typeface="Roboto"/>
            </a:endParaRPr>
          </a:p>
          <a:p>
            <a:pPr lvl="0">
              <a:buClr>
                <a:schemeClr val="lt1"/>
              </a:buClr>
              <a:buSzPts val="1500"/>
            </a:pPr>
            <a:r>
              <a:rPr lang="en" sz="1500" b="0" i="0" u="none" strike="noStrike" cap="none">
                <a:solidFill>
                  <a:schemeClr val="lt1"/>
                </a:solidFill>
                <a:latin typeface="Roboto"/>
                <a:ea typeface="Roboto"/>
                <a:cs typeface="Roboto"/>
                <a:sym typeface="Roboto"/>
              </a:rPr>
              <a:t>You use your incredible sense of smell to find the exact stream where you hatched from an egg.</a:t>
            </a:r>
            <a:endParaRPr sz="1100"/>
          </a:p>
          <a:p>
            <a:pPr marL="0" marR="0" lvl="0" indent="0" algn="l" rtl="0">
              <a:lnSpc>
                <a:spcPct val="100000"/>
              </a:lnSpc>
              <a:spcBef>
                <a:spcPts val="0"/>
              </a:spcBef>
              <a:spcAft>
                <a:spcPts val="0"/>
              </a:spcAft>
              <a:buClr>
                <a:schemeClr val="dk1"/>
              </a:buClr>
              <a:buSzPts val="1500"/>
              <a:buFont typeface="Calibri"/>
              <a:buNone/>
            </a:pPr>
            <a:endParaRPr sz="1500">
              <a:solidFill>
                <a:schemeClr val="lt1"/>
              </a:solidFill>
              <a:latin typeface="Roboto"/>
              <a:ea typeface="Roboto"/>
              <a:cs typeface="Roboto"/>
              <a:sym typeface="Roboto"/>
            </a:endParaRPr>
          </a:p>
          <a:p>
            <a:pPr>
              <a:buClr>
                <a:schemeClr val="lt1"/>
              </a:buClr>
              <a:buSzPts val="1500"/>
            </a:pPr>
            <a:r>
              <a:rPr lang="en" sz="1500" b="0" i="0" u="none" strike="noStrike" cap="none">
                <a:solidFill>
                  <a:schemeClr val="lt1"/>
                </a:solidFill>
                <a:latin typeface="Roboto"/>
                <a:ea typeface="Roboto"/>
                <a:cs typeface="Roboto"/>
                <a:sym typeface="Roboto"/>
              </a:rPr>
              <a:t>Sniff </a:t>
            </a:r>
            <a:r>
              <a:rPr lang="en" sz="1500">
                <a:solidFill>
                  <a:schemeClr val="lt1"/>
                </a:solidFill>
                <a:latin typeface="Roboto"/>
                <a:ea typeface="Roboto"/>
                <a:cs typeface="Roboto"/>
                <a:sym typeface="Roboto"/>
              </a:rPr>
              <a:t>five </a:t>
            </a:r>
            <a:r>
              <a:rPr lang="en" sz="1500" b="0" i="0" u="none" strike="noStrike" cap="none">
                <a:solidFill>
                  <a:schemeClr val="lt1"/>
                </a:solidFill>
                <a:latin typeface="Roboto"/>
                <a:ea typeface="Roboto"/>
                <a:cs typeface="Roboto"/>
                <a:sym typeface="Roboto"/>
              </a:rPr>
              <a:t> times to locate your home stream, then choose your next step</a:t>
            </a:r>
            <a:r>
              <a:rPr lang="en" sz="1800">
                <a:solidFill>
                  <a:schemeClr val="lt1"/>
                </a:solidFill>
                <a:latin typeface="Arial"/>
                <a:ea typeface="Arial"/>
                <a:cs typeface="Arial"/>
                <a:sym typeface="Arial"/>
              </a:rPr>
              <a:t>.</a:t>
            </a:r>
            <a:endParaRPr sz="1500" b="0" i="0" u="none" strike="noStrike" cap="none">
              <a:solidFill>
                <a:schemeClr val="lt1"/>
              </a:solidFill>
              <a:latin typeface="Roboto"/>
              <a:ea typeface="Roboto"/>
              <a:cs typeface="Roboto"/>
              <a:sym typeface="Roboto"/>
            </a:endParaRPr>
          </a:p>
        </p:txBody>
      </p:sp>
      <p:sp>
        <p:nvSpPr>
          <p:cNvPr id="557" name="Google Shape;557;p53" descr="Click here to swim upstream">
            <a:hlinkClick r:id="rId4" action="ppaction://hlinksldjump"/>
          </p:cNvPr>
          <p:cNvSpPr/>
          <p:nvPr/>
        </p:nvSpPr>
        <p:spPr>
          <a:xfrm>
            <a:off x="5464975" y="4139578"/>
            <a:ext cx="1257794" cy="1007129"/>
          </a:xfrm>
          <a:prstGeom prst="rect">
            <a:avLst/>
          </a:prstGeom>
          <a:solidFill>
            <a:srgbClr val="671D1D"/>
          </a:solidFill>
          <a:ln w="12700" cap="flat" cmpd="sng">
            <a:no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1400" b="1" u="sng">
                <a:solidFill>
                  <a:schemeClr val="lt1"/>
                </a:solidFill>
                <a:latin typeface="Calibri"/>
                <a:ea typeface="Calibri"/>
                <a:cs typeface="Calibri"/>
                <a:sym typeface="Calibri"/>
              </a:rPr>
              <a:t>Swim Upstream</a:t>
            </a:r>
            <a:endParaRPr sz="1400" b="1" u="sng">
              <a:solidFill>
                <a:schemeClr val="lt1"/>
              </a:solidFill>
              <a:latin typeface="Calibri"/>
              <a:ea typeface="Calibri"/>
              <a:cs typeface="Calibri"/>
              <a:sym typeface="Calibri"/>
            </a:endParaRPr>
          </a:p>
        </p:txBody>
      </p:sp>
      <p:sp>
        <p:nvSpPr>
          <p:cNvPr id="554" name="Google Shape;554;p53" descr="Click here to check out the shiny object">
            <a:hlinkClick r:id="rId5" action="ppaction://hlinksldjump"/>
          </p:cNvPr>
          <p:cNvSpPr/>
          <p:nvPr/>
        </p:nvSpPr>
        <p:spPr>
          <a:xfrm>
            <a:off x="6725453" y="4136371"/>
            <a:ext cx="1257794" cy="1007129"/>
          </a:xfrm>
          <a:prstGeom prst="rect">
            <a:avLst/>
          </a:prstGeom>
          <a:solidFill>
            <a:srgbClr val="405F2B"/>
          </a:solidFill>
          <a:ln w="12700" cap="flat" cmpd="sng">
            <a:no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1400" b="1" u="sng">
                <a:solidFill>
                  <a:schemeClr val="lt1"/>
                </a:solidFill>
                <a:latin typeface="Calibri"/>
                <a:ea typeface="Calibri"/>
                <a:cs typeface="Calibri"/>
                <a:sym typeface="Calibri"/>
              </a:rPr>
              <a:t>Check out the shiny object.</a:t>
            </a:r>
            <a:endParaRPr sz="1400" b="1" u="sng">
              <a:solidFill>
                <a:schemeClr val="lt1"/>
              </a:solidFill>
              <a:latin typeface="Calibri"/>
              <a:ea typeface="Calibri"/>
              <a:cs typeface="Calibri"/>
              <a:sym typeface="Calibri"/>
            </a:endParaRPr>
          </a:p>
        </p:txBody>
      </p:sp>
      <p:sp>
        <p:nvSpPr>
          <p:cNvPr id="556" name="Google Shape;556;p53" descr="Click her to explore near the stream bank">
            <a:hlinkClick r:id="rId6" action="ppaction://hlinksldjump"/>
          </p:cNvPr>
          <p:cNvSpPr/>
          <p:nvPr/>
        </p:nvSpPr>
        <p:spPr>
          <a:xfrm>
            <a:off x="7983248" y="4139578"/>
            <a:ext cx="1160752" cy="1007130"/>
          </a:xfrm>
          <a:prstGeom prst="rect">
            <a:avLst/>
          </a:prstGeom>
          <a:solidFill>
            <a:srgbClr val="765A00"/>
          </a:solidFill>
          <a:ln w="12700" cap="flat" cmpd="sng">
            <a:no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1400" b="1" u="sng">
                <a:solidFill>
                  <a:schemeClr val="lt1"/>
                </a:solidFill>
                <a:latin typeface="Calibri"/>
                <a:ea typeface="Calibri"/>
                <a:cs typeface="Calibri"/>
                <a:sym typeface="Calibri"/>
              </a:rPr>
              <a:t>Explore the stream bank.</a:t>
            </a:r>
            <a:endParaRPr sz="1400" b="1" u="sng">
              <a:solidFill>
                <a:schemeClr val="lt1"/>
              </a:solidFill>
              <a:latin typeface="Calibri"/>
              <a:ea typeface="Calibri"/>
              <a:cs typeface="Calibri"/>
              <a:sym typeface="Calibri"/>
            </a:endParaRPr>
          </a:p>
        </p:txBody>
      </p:sp>
      <p:sp>
        <p:nvSpPr>
          <p:cNvPr id="4" name="Google Shape;530;p43">
            <a:extLst>
              <a:ext uri="{FF2B5EF4-FFF2-40B4-BE49-F238E27FC236}">
                <a16:creationId xmlns:a16="http://schemas.microsoft.com/office/drawing/2014/main" id="{C6177D3D-6251-FE05-8A27-06B87E8A506B}"/>
              </a:ext>
            </a:extLst>
          </p:cNvPr>
          <p:cNvSpPr txBox="1"/>
          <p:nvPr/>
        </p:nvSpPr>
        <p:spPr>
          <a:xfrm>
            <a:off x="2778147" y="4642003"/>
            <a:ext cx="2583803" cy="430857"/>
          </a:xfrm>
          <a:prstGeom prst="rect">
            <a:avLst/>
          </a:prstGeom>
          <a:noFill/>
          <a:ln>
            <a:noFill/>
          </a:ln>
          <a:effectLst>
            <a:outerShdw blurRad="57150" dist="19050" dir="5400000" algn="bl" rotWithShape="0">
              <a:srgbClr val="000000">
                <a:alpha val="96000"/>
              </a:srgbClr>
            </a:outerShdw>
          </a:effectLst>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800">
                <a:solidFill>
                  <a:srgbClr val="FFFFFF"/>
                </a:solidFill>
                <a:effectLst>
                  <a:outerShdw blurRad="38100" dist="38100" dir="2700000" algn="tl">
                    <a:srgbClr val="000000">
                      <a:alpha val="43137"/>
                    </a:srgbClr>
                  </a:outerShdw>
                </a:effectLst>
                <a:latin typeface="Roboto"/>
                <a:ea typeface="Roboto"/>
                <a:cs typeface="Roboto"/>
                <a:sym typeface="Roboto"/>
              </a:rPr>
              <a:t>Migrating salmon swimming upriver to spawn.</a:t>
            </a:r>
            <a:endParaRPr lang="en-US" sz="800">
              <a:solidFill>
                <a:srgbClr val="FFFFFF"/>
              </a:solidFill>
              <a:effectLst>
                <a:outerShdw blurRad="38100" dist="38100" dir="2700000" algn="tl">
                  <a:srgbClr val="000000">
                    <a:alpha val="43137"/>
                  </a:srgbClr>
                </a:outerShdw>
              </a:effectLst>
              <a:latin typeface="Roboto"/>
              <a:ea typeface="Roboto"/>
              <a:cs typeface="Roboto"/>
              <a:sym typeface="Roboto"/>
            </a:endParaRPr>
          </a:p>
          <a:p>
            <a:pPr algn="r"/>
            <a:r>
              <a:rPr lang="en" sz="800">
                <a:solidFill>
                  <a:srgbClr val="FFFFFF"/>
                </a:solidFill>
                <a:effectLst>
                  <a:outerShdw blurRad="38100" dist="38100" dir="2700000" algn="tl">
                    <a:srgbClr val="000000">
                      <a:alpha val="43137"/>
                    </a:srgbClr>
                  </a:outerShdw>
                </a:effectLst>
                <a:latin typeface="Roboto"/>
                <a:ea typeface="Roboto"/>
                <a:cs typeface="Roboto"/>
                <a:sym typeface="Roboto"/>
              </a:rPr>
              <a:t>Photo by USFWS.</a:t>
            </a:r>
            <a:endParaRPr sz="800">
              <a:solidFill>
                <a:srgbClr val="FFFFFF"/>
              </a:solidFill>
              <a:effectLst>
                <a:outerShdw blurRad="38100" dist="38100" dir="2700000" algn="tl">
                  <a:srgbClr val="000000">
                    <a:alpha val="43137"/>
                  </a:srgbClr>
                </a:outerShdw>
              </a:effectLst>
              <a:latin typeface="Roboto"/>
              <a:ea typeface="Roboto"/>
              <a:cs typeface="Roboto"/>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62"/>
        <p:cNvGrpSpPr/>
        <p:nvPr/>
      </p:nvGrpSpPr>
      <p:grpSpPr>
        <a:xfrm>
          <a:off x="0" y="0"/>
          <a:ext cx="0" cy="0"/>
          <a:chOff x="0" y="0"/>
          <a:chExt cx="0" cy="0"/>
        </a:xfrm>
      </p:grpSpPr>
      <p:sp>
        <p:nvSpPr>
          <p:cNvPr id="2" name="Title 1">
            <a:extLst>
              <a:ext uri="{FF2B5EF4-FFF2-40B4-BE49-F238E27FC236}">
                <a16:creationId xmlns:a16="http://schemas.microsoft.com/office/drawing/2014/main" id="{7AFEF573-FF0C-47C8-8A75-2E2796345CD5}"/>
              </a:ext>
            </a:extLst>
          </p:cNvPr>
          <p:cNvSpPr>
            <a:spLocks noGrp="1"/>
          </p:cNvSpPr>
          <p:nvPr>
            <p:ph type="title" idx="4294967295"/>
          </p:nvPr>
        </p:nvSpPr>
        <p:spPr>
          <a:xfrm>
            <a:off x="5966690" y="49613"/>
            <a:ext cx="3075710" cy="994200"/>
          </a:xfrm>
        </p:spPr>
        <p:txBody>
          <a:bodyPr>
            <a:normAutofit/>
          </a:bodyPr>
          <a:lstStyle/>
          <a:p>
            <a:r>
              <a:rPr lang="en" b="1" u="sng">
                <a:solidFill>
                  <a:srgbClr val="FFFFFF"/>
                </a:solidFill>
                <a:latin typeface="Roboto"/>
                <a:ea typeface="Roboto"/>
                <a:cs typeface="Roboto"/>
                <a:sym typeface="Roboto"/>
              </a:rPr>
              <a:t>Spawning</a:t>
            </a:r>
            <a:endParaRPr lang="en-US">
              <a:effectLst/>
            </a:endParaRPr>
          </a:p>
        </p:txBody>
      </p:sp>
      <p:pic>
        <p:nvPicPr>
          <p:cNvPr id="6" name="Picture 5" descr="An underwater photo of salmon swimming in a river. ">
            <a:extLst>
              <a:ext uri="{FF2B5EF4-FFF2-40B4-BE49-F238E27FC236}">
                <a16:creationId xmlns:a16="http://schemas.microsoft.com/office/drawing/2014/main" id="{E55BB6DC-7D3B-4BD0-E97C-DF646C13B1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1" y="0"/>
            <a:ext cx="5515428" cy="5143500"/>
          </a:xfrm>
          <a:prstGeom prst="rect">
            <a:avLst/>
          </a:prstGeom>
        </p:spPr>
      </p:pic>
      <p:sp>
        <p:nvSpPr>
          <p:cNvPr id="7" name="TextBox 6">
            <a:extLst>
              <a:ext uri="{FF2B5EF4-FFF2-40B4-BE49-F238E27FC236}">
                <a16:creationId xmlns:a16="http://schemas.microsoft.com/office/drawing/2014/main" id="{AB1F8056-08C6-90C1-A90F-09F9F9DBB5ED}"/>
              </a:ext>
            </a:extLst>
          </p:cNvPr>
          <p:cNvSpPr txBox="1"/>
          <p:nvPr/>
        </p:nvSpPr>
        <p:spPr>
          <a:xfrm>
            <a:off x="5515427" y="4755333"/>
            <a:ext cx="2580228" cy="338554"/>
          </a:xfrm>
          <a:prstGeom prst="rect">
            <a:avLst/>
          </a:prstGeom>
          <a:noFill/>
        </p:spPr>
        <p:txBody>
          <a:bodyPr wrap="square" rtlCol="0">
            <a:spAutoFit/>
          </a:bodyPr>
          <a:lstStyle/>
          <a:p>
            <a:r>
              <a:rPr lang="en-US" sz="800" b="0" dirty="0">
                <a:solidFill>
                  <a:schemeClr val="bg1"/>
                </a:solidFill>
                <a:effectLst/>
                <a:latin typeface="Roboto" panose="02000000000000000000" pitchFamily="2" charset="0"/>
                <a:ea typeface="Roboto" panose="02000000000000000000" pitchFamily="2" charset="0"/>
              </a:rPr>
              <a:t>Salmon in a fish weir. </a:t>
            </a:r>
            <a:br>
              <a:rPr lang="en-US" sz="800" b="0" dirty="0">
                <a:solidFill>
                  <a:schemeClr val="bg1"/>
                </a:solidFill>
                <a:effectLst/>
                <a:latin typeface="Roboto" panose="02000000000000000000" pitchFamily="2" charset="0"/>
                <a:ea typeface="Roboto" panose="02000000000000000000" pitchFamily="2" charset="0"/>
              </a:rPr>
            </a:br>
            <a:r>
              <a:rPr lang="en-US" sz="800" b="0" dirty="0">
                <a:solidFill>
                  <a:schemeClr val="bg1"/>
                </a:solidFill>
                <a:effectLst/>
                <a:latin typeface="Roboto" panose="02000000000000000000" pitchFamily="2" charset="0"/>
                <a:ea typeface="Roboto" panose="02000000000000000000" pitchFamily="2" charset="0"/>
              </a:rPr>
              <a:t>Photo by R. Hagerty, USFWS.</a:t>
            </a:r>
            <a:endParaRPr lang="en-US" sz="800" dirty="0">
              <a:solidFill>
                <a:schemeClr val="bg1"/>
              </a:solidFill>
              <a:latin typeface="Roboto" panose="02000000000000000000" pitchFamily="2" charset="0"/>
              <a:ea typeface="Roboto" panose="02000000000000000000" pitchFamily="2" charset="0"/>
            </a:endParaRPr>
          </a:p>
        </p:txBody>
      </p:sp>
      <p:sp>
        <p:nvSpPr>
          <p:cNvPr id="568" name="Google Shape;568;p54"/>
          <p:cNvSpPr txBox="1"/>
          <p:nvPr/>
        </p:nvSpPr>
        <p:spPr>
          <a:xfrm>
            <a:off x="5961656" y="1173618"/>
            <a:ext cx="3016806" cy="2242682"/>
          </a:xfrm>
          <a:prstGeom prst="rect">
            <a:avLst/>
          </a:prstGeom>
          <a:noFill/>
          <a:ln>
            <a:noFill/>
          </a:ln>
        </p:spPr>
        <p:txBody>
          <a:bodyPr spcFirstLastPara="1" wrap="square" lIns="27425" tIns="27425" rIns="27425" bIns="27425" anchor="t" anchorCtr="0">
            <a:noAutofit/>
          </a:bodyPr>
          <a:lstStyle/>
          <a:p>
            <a:pPr lvl="0">
              <a:buClr>
                <a:schemeClr val="lt1"/>
              </a:buClr>
              <a:buSzPts val="3300"/>
            </a:pPr>
            <a:r>
              <a:rPr lang="en-US" sz="1600">
                <a:solidFill>
                  <a:srgbClr val="FFFFFF"/>
                </a:solidFill>
                <a:latin typeface="Roboto" panose="02000000000000000000" pitchFamily="2" charset="0"/>
                <a:ea typeface="Roboto" panose="02000000000000000000" pitchFamily="2" charset="0"/>
                <a:cs typeface="Roboto" panose="02000000000000000000" pitchFamily="2" charset="0"/>
                <a:sym typeface="Calibri"/>
              </a:rPr>
              <a:t>As you swim upstream, you run into a weir, a kind of fence placed across a river or stream that funnels you into one opening. Scientists use weirs to trap and count migrating fish.</a:t>
            </a:r>
          </a:p>
          <a:p>
            <a:pPr lvl="0">
              <a:buClr>
                <a:schemeClr val="lt1"/>
              </a:buClr>
              <a:buSzPts val="3300"/>
            </a:pPr>
            <a:endParaRPr lang="en-US" sz="1600">
              <a:solidFill>
                <a:srgbClr val="FFFFFF"/>
              </a:solidFill>
              <a:latin typeface="Roboto" panose="02000000000000000000" pitchFamily="2" charset="0"/>
              <a:ea typeface="Roboto" panose="02000000000000000000" pitchFamily="2" charset="0"/>
              <a:sym typeface="Calibri"/>
            </a:endParaRPr>
          </a:p>
          <a:p>
            <a:pPr marL="0" marR="0" lvl="0" indent="0" algn="l" defTabSz="914400" rtl="0" eaLnBrk="1" fontAlgn="auto" latinLnBrk="0" hangingPunct="1">
              <a:lnSpc>
                <a:spcPct val="100000"/>
              </a:lnSpc>
              <a:spcBef>
                <a:spcPts val="0"/>
              </a:spcBef>
              <a:spcAft>
                <a:spcPts val="0"/>
              </a:spcAft>
              <a:buClr>
                <a:srgbClr val="FFFFFF"/>
              </a:buClr>
              <a:buSzPts val="1500"/>
              <a:buFont typeface="Arial"/>
              <a:buNone/>
              <a:tabLst/>
              <a:defRPr/>
            </a:pPr>
            <a:r>
              <a:rPr kumimoji="0" lang="en" sz="1600" b="0" i="0" u="none" strike="noStrike" kern="0" cap="none" spc="0" normalizeH="0" baseline="0" noProof="0">
                <a:ln>
                  <a:noFill/>
                </a:ln>
                <a:solidFill>
                  <a:srgbClr val="FFFFFF"/>
                </a:solidFill>
                <a:effectLst/>
                <a:uLnTx/>
                <a:uFillTx/>
                <a:latin typeface="Roboto"/>
                <a:ea typeface="Roboto"/>
                <a:cs typeface="Roboto"/>
                <a:sym typeface="Roboto"/>
              </a:rPr>
              <a:t>Swim in a circle five times while you wait to be counted and released. </a:t>
            </a:r>
          </a:p>
          <a:p>
            <a:pPr lvl="0">
              <a:buClr>
                <a:schemeClr val="lt1"/>
              </a:buClr>
              <a:buSzPts val="3300"/>
            </a:pPr>
            <a:endParaRPr sz="1100"/>
          </a:p>
        </p:txBody>
      </p:sp>
      <p:sp>
        <p:nvSpPr>
          <p:cNvPr id="3" name="TextBox 2">
            <a:hlinkClick r:id="rId4" action="ppaction://hlinksldjump"/>
            <a:extLst>
              <a:ext uri="{FF2B5EF4-FFF2-40B4-BE49-F238E27FC236}">
                <a16:creationId xmlns:a16="http://schemas.microsoft.com/office/drawing/2014/main" id="{49C3820A-377B-FFA4-3B30-0927D45427F7}"/>
              </a:ext>
            </a:extLst>
          </p:cNvPr>
          <p:cNvSpPr txBox="1"/>
          <p:nvPr/>
        </p:nvSpPr>
        <p:spPr>
          <a:xfrm>
            <a:off x="6164856" y="3947287"/>
            <a:ext cx="2391507" cy="800219"/>
          </a:xfrm>
          <a:prstGeom prst="rect">
            <a:avLst/>
          </a:prstGeom>
          <a:solidFill>
            <a:srgbClr val="657331"/>
          </a:solidFill>
        </p:spPr>
        <p:txBody>
          <a:bodyPr wrap="square" lIns="182880" tIns="91440" bIns="0" rtlCol="0" anchor="ctr" anchorCtr="0">
            <a:spAutoFit/>
          </a:bodyPr>
          <a:lstStyle/>
          <a:p>
            <a:pPr algn="ctr"/>
            <a:r>
              <a:rPr lang="en-US" sz="1600" b="1" i="0" u="sng" strike="noStrike" cap="none">
                <a:solidFill>
                  <a:schemeClr val="bg1"/>
                </a:solidFill>
                <a:latin typeface="Roboto"/>
                <a:ea typeface="Roboto"/>
                <a:cs typeface="Roboto"/>
                <a:sym typeface="Roboto"/>
              </a:rPr>
              <a:t>Once released, continu</a:t>
            </a:r>
            <a:r>
              <a:rPr lang="en-US" sz="1600" b="1" u="sng">
                <a:solidFill>
                  <a:schemeClr val="bg1"/>
                </a:solidFill>
                <a:latin typeface="Roboto"/>
                <a:ea typeface="Roboto"/>
                <a:cs typeface="Roboto"/>
                <a:sym typeface="Roboto"/>
              </a:rPr>
              <a:t>e upstream. </a:t>
            </a:r>
            <a:endParaRPr lang="en-US" sz="1600" b="1" i="0" u="sng" strike="noStrike" cap="none">
              <a:solidFill>
                <a:schemeClr val="bg1"/>
              </a:solidFill>
              <a:latin typeface="Arial"/>
              <a:ea typeface="Arial"/>
              <a:cs typeface="Arial"/>
              <a:sym typeface="Arial"/>
            </a:endParaRPr>
          </a:p>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grpSp>
        <p:nvGrpSpPr>
          <p:cNvPr id="159" name="Google Shape;159;p27">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60" name="Google Shape;160;p27" descr="BLM Alaska Fire Service Masthead graphic" title="BLM Alaska Fire Service Masthead graphic"/>
            <p:cNvGrpSpPr/>
            <p:nvPr/>
          </p:nvGrpSpPr>
          <p:grpSpPr>
            <a:xfrm>
              <a:off x="0" y="0"/>
              <a:ext cx="9144003" cy="572198"/>
              <a:chOff x="0" y="0"/>
              <a:chExt cx="9144003" cy="572198"/>
            </a:xfrm>
          </p:grpSpPr>
          <p:pic>
            <p:nvPicPr>
              <p:cNvPr id="161" name="Google Shape;161;p27" descr="Black Topo line graphic" title="Black Topo line graphic"/>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162" name="Google Shape;162;p27" descr="Bureau of Land Management Logo" title="Bureau of Land Management Logo"/>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163" name="Google Shape;163;p27"/>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64" name="Google Shape;164;p27"/>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D99986AA-3172-4AC6-96B1-2306785340A1}"/>
              </a:ext>
            </a:extLst>
          </p:cNvPr>
          <p:cNvSpPr>
            <a:spLocks noGrp="1"/>
          </p:cNvSpPr>
          <p:nvPr>
            <p:ph type="title"/>
          </p:nvPr>
        </p:nvSpPr>
        <p:spPr>
          <a:xfrm>
            <a:off x="241648" y="1156012"/>
            <a:ext cx="2970515" cy="2831475"/>
          </a:xfrm>
        </p:spPr>
        <p:txBody>
          <a:bodyPr/>
          <a:lstStyle/>
          <a:p>
            <a:pPr marL="0" marR="0" lvl="0" indent="0" algn="l" defTabSz="914400" rtl="0" eaLnBrk="1" fontAlgn="auto" latinLnBrk="0" hangingPunct="1">
              <a:lnSpc>
                <a:spcPct val="115000"/>
              </a:lnSpc>
              <a:spcBef>
                <a:spcPts val="1200"/>
              </a:spcBef>
              <a:spcAft>
                <a:spcPts val="0"/>
              </a:spcAft>
              <a:buClr>
                <a:srgbClr val="000000"/>
              </a:buClr>
              <a:buSzPts val="1100"/>
              <a:buFont typeface="Arial"/>
              <a:buNone/>
              <a:tabLst/>
              <a:defRPr/>
            </a:pP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Salmon are always on the move. </a:t>
            </a: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b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br>
            <a:r>
              <a:rPr kumimoji="0" lang="en-US" sz="1800" b="0" i="0" u="none" strike="noStrike" kern="0" cap="none" spc="0" normalizeH="0" baseline="0" noProof="0">
                <a:ln>
                  <a:noFill/>
                </a:ln>
                <a:solidFill>
                  <a:srgbClr val="FFFFFF"/>
                </a:solidFill>
                <a:effectLst/>
                <a:uLnTx/>
                <a:uFillTx/>
                <a:latin typeface="Roboto"/>
                <a:ea typeface="Roboto"/>
                <a:cs typeface="Roboto"/>
                <a:sym typeface="Roboto"/>
              </a:rPr>
              <a:t>They spend part of their lives in fresh water and part of their lives in salt water. </a:t>
            </a:r>
            <a:br>
              <a:rPr kumimoji="0" lang="en-US" sz="1800" b="0" i="0" u="none" strike="noStrike" kern="0" cap="none" spc="0" normalizeH="0" baseline="0" noProof="0">
                <a:ln>
                  <a:noFill/>
                </a:ln>
                <a:solidFill>
                  <a:srgbClr val="FFFFFF"/>
                </a:solidFill>
                <a:effectLst/>
                <a:uLnTx/>
                <a:uFillTx/>
                <a:latin typeface="Roboto"/>
                <a:ea typeface="Roboto"/>
                <a:cs typeface="Roboto"/>
                <a:sym typeface="Roboto"/>
              </a:rPr>
            </a:br>
            <a:endParaRPr lang="en-US">
              <a:effectLst/>
            </a:endParaRPr>
          </a:p>
        </p:txBody>
      </p:sp>
      <p:pic>
        <p:nvPicPr>
          <p:cNvPr id="4" name="Picture 3" descr="Many salmon swimming in a circle in a river. ">
            <a:extLst>
              <a:ext uri="{FF2B5EF4-FFF2-40B4-BE49-F238E27FC236}">
                <a16:creationId xmlns:a16="http://schemas.microsoft.com/office/drawing/2014/main" id="{AF7522B7-B76C-3015-B105-C71E44B5B39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489528" y="901040"/>
            <a:ext cx="5479424" cy="3670126"/>
          </a:xfrm>
          <a:prstGeom prst="rect">
            <a:avLst/>
          </a:prstGeom>
        </p:spPr>
      </p:pic>
      <p:sp>
        <p:nvSpPr>
          <p:cNvPr id="168" name="Google Shape;168;p27"/>
          <p:cNvSpPr txBox="1"/>
          <p:nvPr/>
        </p:nvSpPr>
        <p:spPr>
          <a:xfrm>
            <a:off x="7360314" y="4519659"/>
            <a:ext cx="3066425" cy="430857"/>
          </a:xfrm>
          <a:prstGeom prst="rect">
            <a:avLst/>
          </a:prstGeom>
          <a:noFill/>
          <a:ln>
            <a:noFill/>
          </a:ln>
          <a:effectLst>
            <a:outerShdw blurRad="57150" dist="19050" dir="5400000" algn="bl" rotWithShape="0">
              <a:srgbClr val="000000">
                <a:alpha val="96000"/>
              </a:srgbClr>
            </a:outerShdw>
          </a:effectLst>
        </p:spPr>
        <p:txBody>
          <a:bodyPr spcFirstLastPara="1" wrap="square" lIns="91425" tIns="91425" rIns="91425" bIns="91425" anchor="t" anchorCtr="0">
            <a:spAutoFit/>
          </a:bodyPr>
          <a:lstStyle/>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Salmon swimming in fresh water. </a:t>
            </a:r>
            <a:endParaRPr lang="en-US" sz="800">
              <a:solidFill>
                <a:srgbClr val="FFFFFF"/>
              </a:solidFill>
              <a:effectLst>
                <a:outerShdw blurRad="38100" dist="38100" dir="2700000" algn="tl">
                  <a:srgbClr val="000000">
                    <a:alpha val="43137"/>
                  </a:srgbClr>
                </a:outerShdw>
              </a:effectLst>
              <a:latin typeface="Roboto"/>
              <a:ea typeface="Roboto"/>
              <a:cs typeface="Roboto"/>
              <a:sym typeface="Roboto"/>
            </a:endParaRPr>
          </a:p>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Photo by R. Taylor, NPS.</a:t>
            </a:r>
            <a:endParaRPr sz="800">
              <a:solidFill>
                <a:srgbClr val="FFFFFF"/>
              </a:solidFill>
              <a:effectLst>
                <a:outerShdw blurRad="38100" dist="38100" dir="2700000" algn="tl">
                  <a:srgbClr val="000000">
                    <a:alpha val="43137"/>
                  </a:srgbClr>
                </a:outerShdw>
              </a:effectLst>
              <a:latin typeface="Roboto"/>
              <a:ea typeface="Roboto"/>
              <a:cs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76"/>
        <p:cNvGrpSpPr/>
        <p:nvPr/>
      </p:nvGrpSpPr>
      <p:grpSpPr>
        <a:xfrm>
          <a:off x="0" y="0"/>
          <a:ext cx="0" cy="0"/>
          <a:chOff x="0" y="0"/>
          <a:chExt cx="0" cy="0"/>
        </a:xfrm>
      </p:grpSpPr>
      <p:sp>
        <p:nvSpPr>
          <p:cNvPr id="2" name="Title 1">
            <a:extLst>
              <a:ext uri="{FF2B5EF4-FFF2-40B4-BE49-F238E27FC236}">
                <a16:creationId xmlns:a16="http://schemas.microsoft.com/office/drawing/2014/main" id="{6B7C33FD-DAD1-4FE6-9ED2-C7800BA636AF}"/>
              </a:ext>
            </a:extLst>
          </p:cNvPr>
          <p:cNvSpPr>
            <a:spLocks noGrp="1"/>
          </p:cNvSpPr>
          <p:nvPr>
            <p:ph type="title" idx="4294967295"/>
          </p:nvPr>
        </p:nvSpPr>
        <p:spPr>
          <a:xfrm>
            <a:off x="5719036" y="382375"/>
            <a:ext cx="3164114" cy="994200"/>
          </a:xfrm>
        </p:spPr>
        <p:txBody>
          <a:bodyPr>
            <a:normAutofit/>
          </a:bodyPr>
          <a:lstStyle/>
          <a:p>
            <a:r>
              <a:rPr lang="en" b="1" u="sng">
                <a:solidFill>
                  <a:srgbClr val="FFFFFF"/>
                </a:solidFill>
                <a:latin typeface="Roboto"/>
                <a:ea typeface="Roboto"/>
                <a:cs typeface="Roboto"/>
                <a:sym typeface="Roboto"/>
              </a:rPr>
              <a:t>Spawning</a:t>
            </a:r>
            <a:endParaRPr lang="en-US">
              <a:effectLst/>
            </a:endParaRPr>
          </a:p>
        </p:txBody>
      </p:sp>
      <p:pic>
        <p:nvPicPr>
          <p:cNvPr id="4" name="Picture 3" descr="Two people fishing in a river. ">
            <a:extLst>
              <a:ext uri="{FF2B5EF4-FFF2-40B4-BE49-F238E27FC236}">
                <a16:creationId xmlns:a16="http://schemas.microsoft.com/office/drawing/2014/main" id="{FD174054-E751-C667-6E97-15D916EB62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83" y="0"/>
            <a:ext cx="5484167" cy="5143500"/>
          </a:xfrm>
          <a:prstGeom prst="rect">
            <a:avLst/>
          </a:prstGeom>
        </p:spPr>
      </p:pic>
      <p:sp>
        <p:nvSpPr>
          <p:cNvPr id="5" name="Google Shape;182;p28">
            <a:extLst>
              <a:ext uri="{FF2B5EF4-FFF2-40B4-BE49-F238E27FC236}">
                <a16:creationId xmlns:a16="http://schemas.microsoft.com/office/drawing/2014/main" id="{21A3D037-A9F4-BE88-3FBD-9F1BE989F030}"/>
              </a:ext>
            </a:extLst>
          </p:cNvPr>
          <p:cNvSpPr txBox="1"/>
          <p:nvPr/>
        </p:nvSpPr>
        <p:spPr>
          <a:xfrm>
            <a:off x="-11762" y="4738131"/>
            <a:ext cx="3296061" cy="430857"/>
          </a:xfrm>
          <a:prstGeom prst="rect">
            <a:avLst/>
          </a:prstGeom>
          <a:noFill/>
          <a:ln>
            <a:noFill/>
          </a:ln>
          <a:effectLst>
            <a:glow rad="139700">
              <a:schemeClr val="bg1">
                <a:alpha val="40000"/>
              </a:schemeClr>
            </a:glow>
          </a:effectLst>
        </p:spPr>
        <p:txBody>
          <a:bodyPr spcFirstLastPara="1" wrap="square" lIns="91425" tIns="91425" rIns="91425" bIns="91425" anchor="t" anchorCtr="0">
            <a:spAutoFit/>
          </a:bodyPr>
          <a:lstStyle/>
          <a:p>
            <a:r>
              <a:rPr lang="en" sz="800">
                <a:solidFill>
                  <a:schemeClr val="tx1"/>
                </a:solidFill>
                <a:effectLst>
                  <a:outerShdw blurRad="38100" dist="38100" dir="2700000" algn="tl">
                    <a:srgbClr val="000000">
                      <a:alpha val="43137"/>
                    </a:srgbClr>
                  </a:outerShdw>
                </a:effectLst>
                <a:latin typeface="Roboto"/>
                <a:ea typeface="Roboto"/>
                <a:cs typeface="Roboto"/>
                <a:sym typeface="Roboto"/>
              </a:rPr>
              <a:t>Two people standing in water fishing.</a:t>
            </a:r>
            <a:endParaRPr lang="en-US" sz="800">
              <a:solidFill>
                <a:schemeClr val="tx1"/>
              </a:solidFill>
              <a:effectLst>
                <a:outerShdw blurRad="38100" dist="38100" dir="2700000" algn="tl">
                  <a:srgbClr val="000000">
                    <a:alpha val="43137"/>
                  </a:srgbClr>
                </a:outerShdw>
              </a:effectLst>
              <a:latin typeface="Roboto"/>
              <a:ea typeface="Roboto"/>
              <a:cs typeface="Roboto"/>
              <a:sym typeface="Roboto"/>
            </a:endParaRPr>
          </a:p>
          <a:p>
            <a:r>
              <a:rPr lang="en" sz="800">
                <a:solidFill>
                  <a:schemeClr val="tx1"/>
                </a:solidFill>
                <a:effectLst>
                  <a:outerShdw blurRad="38100" dist="38100" dir="2700000" algn="tl">
                    <a:srgbClr val="000000">
                      <a:alpha val="43137"/>
                    </a:srgbClr>
                  </a:outerShdw>
                </a:effectLst>
                <a:latin typeface="Roboto"/>
                <a:ea typeface="Roboto"/>
                <a:cs typeface="Roboto"/>
                <a:sym typeface="Roboto"/>
              </a:rPr>
              <a:t>Photo by K. Liebich, USFWS.</a:t>
            </a:r>
            <a:endParaRPr sz="800">
              <a:solidFill>
                <a:schemeClr val="tx1"/>
              </a:solidFill>
              <a:effectLst>
                <a:outerShdw blurRad="38100" dist="38100" dir="2700000" algn="tl">
                  <a:srgbClr val="000000">
                    <a:alpha val="43137"/>
                  </a:srgbClr>
                </a:outerShdw>
              </a:effectLst>
              <a:latin typeface="Roboto"/>
              <a:ea typeface="Roboto"/>
              <a:cs typeface="Roboto"/>
            </a:endParaRPr>
          </a:p>
        </p:txBody>
      </p:sp>
      <p:sp>
        <p:nvSpPr>
          <p:cNvPr id="581" name="Google Shape;581;p55">
            <a:extLst>
              <a:ext uri="{C183D7F6-B498-43B3-948B-1728B52AA6E4}">
                <adec:decorative xmlns:adec="http://schemas.microsoft.com/office/drawing/2017/decorative" val="0"/>
              </a:ext>
            </a:extLst>
          </p:cNvPr>
          <p:cNvSpPr txBox="1"/>
          <p:nvPr/>
        </p:nvSpPr>
        <p:spPr>
          <a:xfrm>
            <a:off x="5719036" y="1452775"/>
            <a:ext cx="3164114" cy="1402096"/>
          </a:xfrm>
          <a:prstGeom prst="rect">
            <a:avLst/>
          </a:prstGeom>
          <a:noFill/>
          <a:ln>
            <a:noFill/>
          </a:ln>
        </p:spPr>
        <p:txBody>
          <a:bodyPr spcFirstLastPara="1" wrap="square" lIns="27425" tIns="27425" rIns="27425" bIns="27425" anchor="t" anchorCtr="0">
            <a:noAutofit/>
          </a:bodyPr>
          <a:lstStyle/>
          <a:p>
            <a:pPr lvl="0">
              <a:buClr>
                <a:schemeClr val="lt1"/>
              </a:buClr>
              <a:buSzPts val="3300"/>
            </a:pPr>
            <a:r>
              <a:rPr lang="en-US" sz="1600">
                <a:solidFill>
                  <a:srgbClr val="FFFFFF"/>
                </a:solidFill>
                <a:latin typeface="Roboto"/>
                <a:ea typeface="Roboto"/>
                <a:cs typeface="Roboto"/>
              </a:rPr>
              <a:t>Something colorful flashes right in front of you! You bite it and feel a sharp pain in your mouth. Oh no! A fisherman reels you in to shore and puts you into a cooler for dinner.</a:t>
            </a:r>
            <a:endParaRPr sz="1600">
              <a:latin typeface="Roboto"/>
              <a:ea typeface="Roboto"/>
              <a:cs typeface="Roboto"/>
            </a:endParaRPr>
          </a:p>
        </p:txBody>
      </p:sp>
      <p:sp>
        <p:nvSpPr>
          <p:cNvPr id="3" name="TextBox 2">
            <a:hlinkClick r:id="rId4" action="ppaction://hlinksldjump"/>
            <a:extLst>
              <a:ext uri="{FF2B5EF4-FFF2-40B4-BE49-F238E27FC236}">
                <a16:creationId xmlns:a16="http://schemas.microsoft.com/office/drawing/2014/main" id="{4E967C90-5351-EE39-E2DB-4DA428A29DBD}"/>
              </a:ext>
              <a:ext uri="{C183D7F6-B498-43B3-948B-1728B52AA6E4}">
                <adec:decorative xmlns:adec="http://schemas.microsoft.com/office/drawing/2017/decorative" val="1"/>
              </a:ext>
            </a:extLst>
          </p:cNvPr>
          <p:cNvSpPr txBox="1"/>
          <p:nvPr/>
        </p:nvSpPr>
        <p:spPr>
          <a:xfrm>
            <a:off x="5866149" y="3520504"/>
            <a:ext cx="2869888" cy="769441"/>
          </a:xfrm>
          <a:prstGeom prst="rect">
            <a:avLst/>
          </a:prstGeom>
          <a:solidFill>
            <a:schemeClr val="tx1">
              <a:lumMod val="65000"/>
              <a:lumOff val="35000"/>
            </a:schemeClr>
          </a:solidFill>
        </p:spPr>
        <p:txBody>
          <a:bodyPr wrap="square" lIns="182880" tIns="91440" bIns="0" rtlCol="0" anchor="ctr" anchorCtr="0">
            <a:spAutoFit/>
          </a:bodyPr>
          <a:lstStyle/>
          <a:p>
            <a:pPr algn="ctr"/>
            <a:r>
              <a:rPr lang="en-US" sz="1500" b="1" i="0" u="sng" strike="noStrike" cap="none">
                <a:solidFill>
                  <a:schemeClr val="bg1"/>
                </a:solidFill>
                <a:latin typeface="Roboto"/>
                <a:ea typeface="Roboto"/>
                <a:cs typeface="Roboto"/>
                <a:sym typeface="Roboto"/>
              </a:rPr>
              <a:t>Go back to the beginning and start again as a new salmon.</a:t>
            </a:r>
            <a:endParaRPr lang="en-US" sz="1500" b="1" i="0" u="sng" strike="noStrike" cap="none">
              <a:solidFill>
                <a:schemeClr val="bg1"/>
              </a:solidFill>
              <a:latin typeface="Arial"/>
              <a:ea typeface="Arial"/>
              <a:cs typeface="Arial"/>
              <a:sym typeface="Arial"/>
            </a:endParaRPr>
          </a:p>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87"/>
        <p:cNvGrpSpPr/>
        <p:nvPr/>
      </p:nvGrpSpPr>
      <p:grpSpPr>
        <a:xfrm>
          <a:off x="0" y="0"/>
          <a:ext cx="0" cy="0"/>
          <a:chOff x="0" y="0"/>
          <a:chExt cx="0" cy="0"/>
        </a:xfrm>
      </p:grpSpPr>
      <p:sp>
        <p:nvSpPr>
          <p:cNvPr id="2" name="Title 1">
            <a:extLst>
              <a:ext uri="{FF2B5EF4-FFF2-40B4-BE49-F238E27FC236}">
                <a16:creationId xmlns:a16="http://schemas.microsoft.com/office/drawing/2014/main" id="{8ABC33F1-59B7-44B8-BF64-8452EE8E9AA5}"/>
              </a:ext>
            </a:extLst>
          </p:cNvPr>
          <p:cNvSpPr>
            <a:spLocks noGrp="1"/>
          </p:cNvSpPr>
          <p:nvPr>
            <p:ph type="title" idx="4294967295"/>
          </p:nvPr>
        </p:nvSpPr>
        <p:spPr>
          <a:xfrm>
            <a:off x="5898885" y="152662"/>
            <a:ext cx="3083936" cy="994200"/>
          </a:xfrm>
        </p:spPr>
        <p:txBody>
          <a:bodyPr/>
          <a:lstStyle/>
          <a:p>
            <a:r>
              <a:rPr lang="en" b="1" u="sng">
                <a:solidFill>
                  <a:srgbClr val="FFFFFF"/>
                </a:solidFill>
                <a:latin typeface="Roboto"/>
                <a:ea typeface="Roboto"/>
                <a:cs typeface="Roboto"/>
                <a:sym typeface="Roboto"/>
              </a:rPr>
              <a:t>Spawning</a:t>
            </a:r>
            <a:endParaRPr lang="en-US">
              <a:effectLst/>
            </a:endParaRPr>
          </a:p>
        </p:txBody>
      </p:sp>
      <p:pic>
        <p:nvPicPr>
          <p:cNvPr id="6" name="Picture 5" descr="A bear splashing in the river while hunting salmon. ">
            <a:extLst>
              <a:ext uri="{FF2B5EF4-FFF2-40B4-BE49-F238E27FC236}">
                <a16:creationId xmlns:a16="http://schemas.microsoft.com/office/drawing/2014/main" id="{B1E16ABB-1EF3-5058-894B-B6C921E58E3F}"/>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0"/>
            <a:ext cx="5498926" cy="5143500"/>
          </a:xfrm>
          <a:prstGeom prst="rect">
            <a:avLst/>
          </a:prstGeom>
        </p:spPr>
      </p:pic>
      <p:sp>
        <p:nvSpPr>
          <p:cNvPr id="5" name="Google Shape;182;p28">
            <a:extLst>
              <a:ext uri="{FF2B5EF4-FFF2-40B4-BE49-F238E27FC236}">
                <a16:creationId xmlns:a16="http://schemas.microsoft.com/office/drawing/2014/main" id="{BE4EA996-CC87-B97E-B306-68DBEB879CC6}"/>
              </a:ext>
            </a:extLst>
          </p:cNvPr>
          <p:cNvSpPr txBox="1"/>
          <p:nvPr/>
        </p:nvSpPr>
        <p:spPr>
          <a:xfrm>
            <a:off x="73099" y="4690384"/>
            <a:ext cx="2596017" cy="430857"/>
          </a:xfrm>
          <a:prstGeom prst="rect">
            <a:avLst/>
          </a:prstGeom>
          <a:noFill/>
          <a:ln>
            <a:noFill/>
          </a:ln>
          <a:effectLst/>
        </p:spPr>
        <p:txBody>
          <a:bodyPr spcFirstLastPara="1" wrap="square" lIns="91425" tIns="91425" rIns="91425" bIns="91425" anchor="t" anchorCtr="0">
            <a:spAutoFit/>
          </a:bodyPr>
          <a:lstStyle/>
          <a:p>
            <a:r>
              <a:rPr lang="en" sz="800">
                <a:solidFill>
                  <a:schemeClr val="bg1"/>
                </a:solidFill>
                <a:effectLst>
                  <a:outerShdw blurRad="38100" dist="38100" dir="2700000" algn="tl">
                    <a:srgbClr val="000000">
                      <a:alpha val="43137"/>
                    </a:srgbClr>
                  </a:outerShdw>
                </a:effectLst>
                <a:latin typeface="Roboto"/>
                <a:ea typeface="Roboto"/>
                <a:cs typeface="Roboto"/>
                <a:sym typeface="Roboto"/>
              </a:rPr>
              <a:t>A hungry brown bear leaps to catch a fish.</a:t>
            </a:r>
            <a:endParaRPr lang="en-US" sz="800">
              <a:solidFill>
                <a:schemeClr val="bg1"/>
              </a:solidFill>
              <a:effectLst>
                <a:outerShdw blurRad="38100" dist="38100" dir="2700000" algn="tl">
                  <a:srgbClr val="000000">
                    <a:alpha val="43137"/>
                  </a:srgbClr>
                </a:outerShdw>
              </a:effectLst>
              <a:latin typeface="Roboto"/>
              <a:ea typeface="Roboto"/>
              <a:cs typeface="Roboto"/>
              <a:sym typeface="Roboto"/>
            </a:endParaRPr>
          </a:p>
          <a:p>
            <a:r>
              <a:rPr lang="en" sz="800">
                <a:solidFill>
                  <a:schemeClr val="bg1"/>
                </a:solidFill>
                <a:effectLst>
                  <a:outerShdw blurRad="38100" dist="38100" dir="2700000" algn="tl">
                    <a:srgbClr val="000000">
                      <a:alpha val="43137"/>
                    </a:srgbClr>
                  </a:outerShdw>
                </a:effectLst>
                <a:latin typeface="Roboto"/>
                <a:ea typeface="Roboto"/>
                <a:cs typeface="Roboto"/>
                <a:sym typeface="Roboto"/>
              </a:rPr>
              <a:t>Photo by L. Law, NPS.</a:t>
            </a:r>
            <a:endParaRPr sz="800">
              <a:solidFill>
                <a:schemeClr val="bg1"/>
              </a:solidFill>
              <a:effectLst>
                <a:outerShdw blurRad="38100" dist="38100" dir="2700000" algn="tl">
                  <a:srgbClr val="000000">
                    <a:alpha val="43137"/>
                  </a:srgbClr>
                </a:outerShdw>
              </a:effectLst>
              <a:latin typeface="Roboto"/>
              <a:ea typeface="Roboto"/>
              <a:cs typeface="Roboto"/>
            </a:endParaRPr>
          </a:p>
        </p:txBody>
      </p:sp>
      <p:sp>
        <p:nvSpPr>
          <p:cNvPr id="592" name="Google Shape;592;p56">
            <a:extLst>
              <a:ext uri="{C183D7F6-B498-43B3-948B-1728B52AA6E4}">
                <adec:decorative xmlns:adec="http://schemas.microsoft.com/office/drawing/2017/decorative" val="0"/>
              </a:ext>
            </a:extLst>
          </p:cNvPr>
          <p:cNvSpPr txBox="1"/>
          <p:nvPr/>
        </p:nvSpPr>
        <p:spPr>
          <a:xfrm>
            <a:off x="5898885" y="1121462"/>
            <a:ext cx="3083936" cy="1824937"/>
          </a:xfrm>
          <a:prstGeom prst="rect">
            <a:avLst/>
          </a:prstGeom>
          <a:noFill/>
          <a:ln>
            <a:noFill/>
          </a:ln>
        </p:spPr>
        <p:txBody>
          <a:bodyPr spcFirstLastPara="1" wrap="square" lIns="27425" tIns="27425" rIns="27425" bIns="27425" anchor="t" anchorCtr="0">
            <a:noAutofit/>
          </a:bodyPr>
          <a:lstStyle/>
          <a:p>
            <a:pPr lvl="0">
              <a:buClr>
                <a:schemeClr val="lt1"/>
              </a:buClr>
              <a:buSzPts val="3300"/>
            </a:pPr>
            <a:r>
              <a:rPr lang="en-US" sz="1600">
                <a:solidFill>
                  <a:srgbClr val="FFFFFF"/>
                </a:solidFill>
                <a:latin typeface="Roboto" panose="02000000000000000000" pitchFamily="2" charset="0"/>
                <a:ea typeface="Roboto" panose="02000000000000000000" pitchFamily="2" charset="0"/>
                <a:cs typeface="Roboto" panose="02000000000000000000" pitchFamily="2" charset="0"/>
                <a:sym typeface="Calibri"/>
              </a:rPr>
              <a:t>You notice a shadow over the water. A bear! The giant face moves toward you, but you dart out of the way.</a:t>
            </a:r>
          </a:p>
          <a:p>
            <a:pPr lvl="0">
              <a:buClr>
                <a:schemeClr val="lt1"/>
              </a:buClr>
              <a:buSzPts val="3300"/>
            </a:pPr>
            <a:endParaRPr lang="en-US" sz="1600">
              <a:solidFill>
                <a:srgbClr val="FFFFFF"/>
              </a:solidFill>
              <a:latin typeface="Roboto" panose="02000000000000000000" pitchFamily="2" charset="0"/>
              <a:ea typeface="Roboto" panose="02000000000000000000" pitchFamily="2" charset="0"/>
              <a:sym typeface="Calibri"/>
            </a:endParaRPr>
          </a:p>
          <a:p>
            <a:pPr marL="0" marR="0" lvl="0" indent="0" algn="l" defTabSz="914400" rtl="0" eaLnBrk="1" fontAlgn="auto" latinLnBrk="0" hangingPunct="1">
              <a:lnSpc>
                <a:spcPct val="100000"/>
              </a:lnSpc>
              <a:spcBef>
                <a:spcPts val="0"/>
              </a:spcBef>
              <a:spcAft>
                <a:spcPts val="0"/>
              </a:spcAft>
              <a:buClr>
                <a:srgbClr val="FFFFFF"/>
              </a:buClr>
              <a:buSzPts val="1500"/>
              <a:buFont typeface="Roboto"/>
              <a:buNone/>
              <a:tabLst/>
              <a:defRPr/>
            </a:pPr>
            <a:r>
              <a:rPr kumimoji="0" lang="en-US" sz="1600" b="0" i="0" u="none" strike="noStrike" kern="0" cap="none" spc="0" normalizeH="0" baseline="0" noProof="0">
                <a:ln>
                  <a:noFill/>
                </a:ln>
                <a:solidFill>
                  <a:srgbClr val="FFFFFF"/>
                </a:solidFill>
                <a:effectLst/>
                <a:uLnTx/>
                <a:uFillTx/>
                <a:latin typeface="Roboto"/>
                <a:ea typeface="Roboto"/>
                <a:cs typeface="Roboto"/>
                <a:sym typeface="Roboto"/>
              </a:rPr>
              <a:t>Take 10 deep breaths as you recover from your close call.</a:t>
            </a:r>
            <a:endParaRPr kumimoji="0" lang="en-US" sz="1600" b="0" i="0" u="sng" strike="noStrike" kern="0" cap="none" spc="0" normalizeH="0" baseline="0" noProof="0">
              <a:ln>
                <a:noFill/>
              </a:ln>
              <a:solidFill>
                <a:srgbClr val="5B9BD5"/>
              </a:solidFill>
              <a:effectLst/>
              <a:uLnTx/>
              <a:uFillTx/>
              <a:latin typeface="Arial"/>
              <a:ea typeface="Arial"/>
              <a:cs typeface="Arial"/>
              <a:sym typeface="Arial"/>
            </a:endParaRPr>
          </a:p>
          <a:p>
            <a:pPr lvl="0">
              <a:buClr>
                <a:schemeClr val="lt1"/>
              </a:buClr>
              <a:buSzPts val="3300"/>
            </a:pPr>
            <a:endParaRPr sz="1100"/>
          </a:p>
        </p:txBody>
      </p:sp>
      <p:sp>
        <p:nvSpPr>
          <p:cNvPr id="3" name="TextBox 2">
            <a:hlinkClick r:id="rId4" action="ppaction://hlinksldjump"/>
            <a:extLst>
              <a:ext uri="{FF2B5EF4-FFF2-40B4-BE49-F238E27FC236}">
                <a16:creationId xmlns:a16="http://schemas.microsoft.com/office/drawing/2014/main" id="{F730F47F-D071-5D3C-1612-D1ACC8662DC5}"/>
              </a:ext>
              <a:ext uri="{C183D7F6-B498-43B3-948B-1728B52AA6E4}">
                <adec:decorative xmlns:adec="http://schemas.microsoft.com/office/drawing/2017/decorative" val="1"/>
              </a:ext>
            </a:extLst>
          </p:cNvPr>
          <p:cNvSpPr txBox="1"/>
          <p:nvPr/>
        </p:nvSpPr>
        <p:spPr>
          <a:xfrm>
            <a:off x="6135187" y="3548449"/>
            <a:ext cx="2391507" cy="800219"/>
          </a:xfrm>
          <a:prstGeom prst="rect">
            <a:avLst/>
          </a:prstGeom>
          <a:solidFill>
            <a:srgbClr val="996633"/>
          </a:solidFill>
        </p:spPr>
        <p:txBody>
          <a:bodyPr wrap="square" lIns="182880" tIns="91440" bIns="0" rtlCol="0" anchor="ctr" anchorCtr="0">
            <a:spAutoFit/>
          </a:bodyPr>
          <a:lstStyle/>
          <a:p>
            <a:pPr algn="ctr"/>
            <a:r>
              <a:rPr lang="en-US" sz="1600" b="1" i="0" u="sng" strike="noStrike" cap="none">
                <a:solidFill>
                  <a:schemeClr val="bg1"/>
                </a:solidFill>
                <a:latin typeface="Roboto"/>
                <a:ea typeface="Roboto"/>
                <a:cs typeface="Roboto"/>
                <a:sym typeface="Roboto"/>
              </a:rPr>
              <a:t>Continue to the spawning grounds.</a:t>
            </a:r>
            <a:endParaRPr lang="en-US" sz="1600" b="1" i="0" u="sng" strike="noStrike" cap="none">
              <a:solidFill>
                <a:schemeClr val="bg1"/>
              </a:solidFill>
              <a:latin typeface="Arial"/>
              <a:ea typeface="Arial"/>
              <a:cs typeface="Arial"/>
              <a:sym typeface="Arial"/>
            </a:endParaRPr>
          </a:p>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98"/>
        <p:cNvGrpSpPr/>
        <p:nvPr/>
      </p:nvGrpSpPr>
      <p:grpSpPr>
        <a:xfrm>
          <a:off x="0" y="0"/>
          <a:ext cx="0" cy="0"/>
          <a:chOff x="0" y="0"/>
          <a:chExt cx="0" cy="0"/>
        </a:xfrm>
      </p:grpSpPr>
      <p:sp>
        <p:nvSpPr>
          <p:cNvPr id="2" name="Title 1">
            <a:extLst>
              <a:ext uri="{FF2B5EF4-FFF2-40B4-BE49-F238E27FC236}">
                <a16:creationId xmlns:a16="http://schemas.microsoft.com/office/drawing/2014/main" id="{EE7D4419-933D-47C7-93AD-9C0FFD301657}"/>
              </a:ext>
            </a:extLst>
          </p:cNvPr>
          <p:cNvSpPr>
            <a:spLocks noGrp="1"/>
          </p:cNvSpPr>
          <p:nvPr>
            <p:ph type="title" idx="4294967295"/>
          </p:nvPr>
        </p:nvSpPr>
        <p:spPr>
          <a:xfrm>
            <a:off x="5739788" y="691994"/>
            <a:ext cx="3200572" cy="302657"/>
          </a:xfrm>
        </p:spPr>
        <p:txBody>
          <a:bodyPr>
            <a:normAutofit fontScale="90000"/>
          </a:bodyPr>
          <a:lstStyle/>
          <a:p>
            <a:pPr lvl="0">
              <a:lnSpc>
                <a:spcPct val="100000"/>
              </a:lnSpc>
              <a:buClr>
                <a:srgbClr val="FFFFFF"/>
              </a:buClr>
            </a:pPr>
            <a:r>
              <a:rPr lang="en-US" b="1" u="sng">
                <a:solidFill>
                  <a:srgbClr val="FFFFFF"/>
                </a:solidFill>
                <a:latin typeface="Roboto"/>
                <a:ea typeface="Roboto"/>
                <a:cs typeface="Roboto"/>
                <a:sym typeface="Roboto"/>
              </a:rPr>
              <a:t>Spawning</a:t>
            </a:r>
            <a:br>
              <a:rPr lang="en-US" sz="1100">
                <a:solidFill>
                  <a:srgbClr val="000000"/>
                </a:solidFill>
                <a:latin typeface="Arial"/>
                <a:cs typeface="Arial"/>
                <a:sym typeface="Arial"/>
              </a:rPr>
            </a:br>
            <a:br>
              <a:rPr lang="en-US" sz="3600" b="0" i="0" u="none" strike="noStrike" cap="none">
                <a:solidFill>
                  <a:schemeClr val="lt1"/>
                </a:solidFill>
                <a:latin typeface="Roboto"/>
                <a:ea typeface="Roboto"/>
                <a:cs typeface="Roboto"/>
                <a:sym typeface="Roboto"/>
              </a:rPr>
            </a:br>
            <a:endParaRPr lang="en-US">
              <a:effectLst/>
            </a:endParaRPr>
          </a:p>
        </p:txBody>
      </p:sp>
      <p:pic>
        <p:nvPicPr>
          <p:cNvPr id="8" name="Picture 7" descr="A river curvy river flowing through a forest with mountains in the background. ">
            <a:extLst>
              <a:ext uri="{FF2B5EF4-FFF2-40B4-BE49-F238E27FC236}">
                <a16:creationId xmlns:a16="http://schemas.microsoft.com/office/drawing/2014/main" id="{92611F82-4B7A-8966-5D61-8E0B35D672C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18" b="-1024"/>
          <a:stretch/>
        </p:blipFill>
        <p:spPr>
          <a:xfrm>
            <a:off x="-77605" y="-27932"/>
            <a:ext cx="5451271" cy="5224416"/>
          </a:xfrm>
          <a:prstGeom prst="rect">
            <a:avLst/>
          </a:prstGeom>
        </p:spPr>
      </p:pic>
      <p:sp>
        <p:nvSpPr>
          <p:cNvPr id="9" name="Google Shape;182;p28">
            <a:extLst>
              <a:ext uri="{FF2B5EF4-FFF2-40B4-BE49-F238E27FC236}">
                <a16:creationId xmlns:a16="http://schemas.microsoft.com/office/drawing/2014/main" id="{27B78744-B805-CDF4-AFFD-F93EADD3A2EA}"/>
              </a:ext>
            </a:extLst>
          </p:cNvPr>
          <p:cNvSpPr txBox="1"/>
          <p:nvPr/>
        </p:nvSpPr>
        <p:spPr>
          <a:xfrm>
            <a:off x="46671" y="4709403"/>
            <a:ext cx="3506430" cy="430857"/>
          </a:xfrm>
          <a:prstGeom prst="rect">
            <a:avLst/>
          </a:prstGeom>
          <a:noFill/>
          <a:ln>
            <a:noFill/>
          </a:ln>
          <a:effectLst/>
        </p:spPr>
        <p:txBody>
          <a:bodyPr spcFirstLastPara="1" wrap="square" lIns="91425" tIns="91425" rIns="91425" bIns="91425" anchor="t" anchorCtr="0">
            <a:spAutoFit/>
          </a:bodyPr>
          <a:lstStyle/>
          <a:p>
            <a:r>
              <a:rPr lang="en" sz="800">
                <a:solidFill>
                  <a:schemeClr val="bg1"/>
                </a:solidFill>
                <a:effectLst>
                  <a:outerShdw blurRad="38100" dist="38100" dir="2700000" algn="tl">
                    <a:srgbClr val="000000">
                      <a:alpha val="43137"/>
                    </a:srgbClr>
                  </a:outerShdw>
                </a:effectLst>
                <a:latin typeface="Roboto"/>
                <a:ea typeface="Roboto"/>
                <a:cs typeface="Roboto"/>
                <a:sym typeface="Roboto"/>
              </a:rPr>
              <a:t>An aerial view of a river winding through a mountainous valley.</a:t>
            </a:r>
            <a:endParaRPr lang="en-US" sz="800">
              <a:solidFill>
                <a:schemeClr val="bg1"/>
              </a:solidFill>
              <a:effectLst>
                <a:outerShdw blurRad="38100" dist="38100" dir="2700000" algn="tl">
                  <a:srgbClr val="000000">
                    <a:alpha val="43137"/>
                  </a:srgbClr>
                </a:outerShdw>
              </a:effectLst>
              <a:latin typeface="Roboto"/>
              <a:ea typeface="Roboto"/>
              <a:cs typeface="Roboto"/>
              <a:sym typeface="Roboto"/>
            </a:endParaRPr>
          </a:p>
          <a:p>
            <a:r>
              <a:rPr lang="en" sz="800">
                <a:solidFill>
                  <a:schemeClr val="bg1"/>
                </a:solidFill>
                <a:effectLst>
                  <a:outerShdw blurRad="38100" dist="38100" dir="2700000" algn="tl">
                    <a:srgbClr val="000000">
                      <a:alpha val="43137"/>
                    </a:srgbClr>
                  </a:outerShdw>
                </a:effectLst>
                <a:latin typeface="Roboto"/>
                <a:ea typeface="Roboto"/>
                <a:cs typeface="Roboto"/>
                <a:sym typeface="Roboto"/>
              </a:rPr>
              <a:t>Photo by B. Wick, BLM.</a:t>
            </a:r>
            <a:endParaRPr sz="800">
              <a:solidFill>
                <a:schemeClr val="bg1"/>
              </a:solidFill>
              <a:effectLst>
                <a:outerShdw blurRad="38100" dist="38100" dir="2700000" algn="tl">
                  <a:srgbClr val="000000">
                    <a:alpha val="43137"/>
                  </a:srgbClr>
                </a:outerShdw>
              </a:effectLst>
              <a:latin typeface="Roboto"/>
              <a:ea typeface="Roboto"/>
              <a:cs typeface="Roboto"/>
            </a:endParaRPr>
          </a:p>
        </p:txBody>
      </p:sp>
      <p:sp>
        <p:nvSpPr>
          <p:cNvPr id="604" name="Google Shape;604;p57">
            <a:extLst>
              <a:ext uri="{C183D7F6-B498-43B3-948B-1728B52AA6E4}">
                <adec:decorative xmlns:adec="http://schemas.microsoft.com/office/drawing/2017/decorative" val="0"/>
              </a:ext>
            </a:extLst>
          </p:cNvPr>
          <p:cNvSpPr txBox="1"/>
          <p:nvPr/>
        </p:nvSpPr>
        <p:spPr>
          <a:xfrm>
            <a:off x="5653031" y="911945"/>
            <a:ext cx="3200572" cy="1937977"/>
          </a:xfrm>
          <a:prstGeom prst="rect">
            <a:avLst/>
          </a:prstGeom>
          <a:noFill/>
          <a:ln>
            <a:noFill/>
          </a:ln>
        </p:spPr>
        <p:txBody>
          <a:bodyPr spcFirstLastPara="1" wrap="square" lIns="27425" tIns="27425" rIns="27425" bIns="27425" anchor="t" anchorCtr="0">
            <a:noAutofit/>
          </a:bodyPr>
          <a:lstStyle/>
          <a:p>
            <a:pPr lvl="0">
              <a:buClr>
                <a:schemeClr val="lt1"/>
              </a:buClr>
              <a:buSzPts val="3300"/>
            </a:pPr>
            <a:r>
              <a:rPr lang="en-US" sz="1600">
                <a:solidFill>
                  <a:srgbClr val="FFFFFF"/>
                </a:solidFill>
                <a:latin typeface="Roboto" panose="02000000000000000000" pitchFamily="2" charset="0"/>
                <a:ea typeface="Roboto" panose="02000000000000000000" pitchFamily="2" charset="0"/>
                <a:cs typeface="Roboto" panose="02000000000000000000" pitchFamily="2" charset="0"/>
                <a:sym typeface="Calibri"/>
              </a:rPr>
              <a:t>You have finally arrived at the spawning grounds! Now you must choose a spot to produce a new generation of salmon.</a:t>
            </a:r>
            <a:br>
              <a:rPr lang="en-US" sz="1600">
                <a:solidFill>
                  <a:srgbClr val="FFFFFF"/>
                </a:solidFill>
                <a:latin typeface="Roboto" panose="02000000000000000000" pitchFamily="2" charset="0"/>
                <a:ea typeface="Roboto" panose="02000000000000000000" pitchFamily="2" charset="0"/>
                <a:cs typeface="Roboto" panose="02000000000000000000" pitchFamily="2" charset="0"/>
                <a:sym typeface="Calibri"/>
              </a:rPr>
            </a:br>
            <a:br>
              <a:rPr lang="en-US" sz="1600">
                <a:solidFill>
                  <a:srgbClr val="FFFFFF"/>
                </a:solidFill>
                <a:latin typeface="Roboto" panose="02000000000000000000" pitchFamily="2" charset="0"/>
                <a:ea typeface="Roboto" panose="02000000000000000000" pitchFamily="2" charset="0"/>
                <a:cs typeface="Roboto" panose="02000000000000000000" pitchFamily="2" charset="0"/>
                <a:sym typeface="Calibri"/>
              </a:rPr>
            </a:br>
            <a:r>
              <a:rPr lang="en-US" sz="1600">
                <a:solidFill>
                  <a:srgbClr val="FFFFFF"/>
                </a:solidFill>
                <a:latin typeface="Roboto"/>
                <a:ea typeface="Roboto"/>
                <a:cs typeface="Roboto"/>
                <a:sym typeface="Roboto"/>
              </a:rPr>
              <a:t>Spin three times and choose where to go next.</a:t>
            </a:r>
            <a:endParaRPr sz="1200"/>
          </a:p>
        </p:txBody>
      </p:sp>
      <p:sp>
        <p:nvSpPr>
          <p:cNvPr id="612" name="Google Shape;612;p57" descr="Click here to explore the deep pools">
            <a:hlinkClick r:id="rId4" action="ppaction://hlinksldjump"/>
          </p:cNvPr>
          <p:cNvSpPr/>
          <p:nvPr/>
        </p:nvSpPr>
        <p:spPr>
          <a:xfrm>
            <a:off x="5373667" y="3741277"/>
            <a:ext cx="1251238" cy="1402223"/>
          </a:xfrm>
          <a:prstGeom prst="rect">
            <a:avLst/>
          </a:prstGeom>
          <a:solidFill>
            <a:schemeClr val="accent5">
              <a:lumMod val="50000"/>
            </a:schemeClr>
          </a:solidFill>
          <a:ln w="12700" cap="flat" cmpd="sng">
            <a:no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1400" b="1" u="sng">
                <a:solidFill>
                  <a:schemeClr val="bg1"/>
                </a:solidFill>
                <a:latin typeface="Roboto" panose="02000000000000000000" pitchFamily="2" charset="0"/>
                <a:ea typeface="Roboto" panose="02000000000000000000" pitchFamily="2" charset="0"/>
                <a:cs typeface="Calibri"/>
                <a:sym typeface="Calibri"/>
              </a:rPr>
              <a:t>Explore the deep pools.</a:t>
            </a:r>
            <a:endParaRPr sz="1400" b="1" u="sng">
              <a:solidFill>
                <a:schemeClr val="bg1"/>
              </a:solidFill>
              <a:latin typeface="Roboto" panose="02000000000000000000" pitchFamily="2" charset="0"/>
              <a:ea typeface="Roboto" panose="02000000000000000000" pitchFamily="2" charset="0"/>
              <a:cs typeface="Calibri"/>
              <a:sym typeface="Calibri"/>
            </a:endParaRPr>
          </a:p>
        </p:txBody>
      </p:sp>
      <p:sp>
        <p:nvSpPr>
          <p:cNvPr id="610" name="Google Shape;610;p57" descr="Click here to explore the waterfall">
            <a:hlinkClick r:id="rId5" action="ppaction://hlinksldjump"/>
          </p:cNvPr>
          <p:cNvSpPr/>
          <p:nvPr/>
        </p:nvSpPr>
        <p:spPr>
          <a:xfrm>
            <a:off x="6624904" y="3741277"/>
            <a:ext cx="1251239" cy="1402223"/>
          </a:xfrm>
          <a:prstGeom prst="rect">
            <a:avLst/>
          </a:prstGeom>
          <a:solidFill>
            <a:schemeClr val="accent6">
              <a:lumMod val="50000"/>
            </a:schemeClr>
          </a:solidFill>
          <a:ln w="12700" cap="flat" cmpd="sng">
            <a:no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n-US" sz="1400" b="1" u="sng">
                <a:solidFill>
                  <a:schemeClr val="lt1"/>
                </a:solidFill>
                <a:latin typeface="Roboto" panose="02000000000000000000" pitchFamily="2" charset="0"/>
                <a:ea typeface="Roboto" panose="02000000000000000000" pitchFamily="2" charset="0"/>
                <a:cs typeface="Calibri"/>
                <a:sym typeface="Calibri"/>
              </a:rPr>
              <a:t>Explore the waterfall. </a:t>
            </a:r>
            <a:endParaRPr sz="1400" b="1" u="sng">
              <a:solidFill>
                <a:schemeClr val="lt1"/>
              </a:solidFill>
              <a:latin typeface="Roboto" panose="02000000000000000000" pitchFamily="2" charset="0"/>
              <a:ea typeface="Roboto" panose="02000000000000000000" pitchFamily="2" charset="0"/>
              <a:cs typeface="Calibri"/>
              <a:sym typeface="Calibri"/>
            </a:endParaRPr>
          </a:p>
        </p:txBody>
      </p:sp>
      <p:sp>
        <p:nvSpPr>
          <p:cNvPr id="609" name="Google Shape;609;p57" descr="Click here to explore the shallow waters">
            <a:hlinkClick r:id="rId6" action="ppaction://hlinksldjump"/>
          </p:cNvPr>
          <p:cNvSpPr/>
          <p:nvPr/>
        </p:nvSpPr>
        <p:spPr>
          <a:xfrm>
            <a:off x="7876143" y="3741277"/>
            <a:ext cx="1289891" cy="1402223"/>
          </a:xfrm>
          <a:prstGeom prst="rect">
            <a:avLst/>
          </a:prstGeom>
          <a:solidFill>
            <a:schemeClr val="accent2">
              <a:lumMod val="50000"/>
            </a:schemeClr>
          </a:solidFill>
          <a:ln w="12700" cap="flat" cmpd="sng">
            <a:noFill/>
            <a:prstDash val="solid"/>
            <a:miter lim="800000"/>
            <a:headEnd type="none" w="sm" len="sm"/>
            <a:tailEnd type="none" w="sm" len="sm"/>
          </a:ln>
        </p:spPr>
        <p:txBody>
          <a:bodyPr spcFirstLastPara="1" wrap="square" lIns="68575" tIns="34275" rIns="68575" bIns="34275" anchor="ctr" anchorCtr="0">
            <a:noAutofit/>
          </a:bodyPr>
          <a:lstStyle/>
          <a:p>
            <a:pPr algn="ctr"/>
            <a:br>
              <a:rPr lang="en-US" sz="1400">
                <a:solidFill>
                  <a:schemeClr val="lt1"/>
                </a:solidFill>
                <a:latin typeface="Roboto" panose="02000000000000000000" pitchFamily="2" charset="0"/>
                <a:ea typeface="Roboto" panose="02000000000000000000" pitchFamily="2" charset="0"/>
                <a:cs typeface="Calibri"/>
                <a:sym typeface="Calibri"/>
              </a:rPr>
            </a:br>
            <a:r>
              <a:rPr lang="en-US" sz="1400" b="1" u="sng">
                <a:solidFill>
                  <a:schemeClr val="lt1"/>
                </a:solidFill>
                <a:latin typeface="Roboto" panose="02000000000000000000" pitchFamily="2" charset="0"/>
                <a:ea typeface="Roboto" panose="02000000000000000000" pitchFamily="2" charset="0"/>
                <a:cs typeface="Calibri"/>
                <a:sym typeface="Calibri"/>
              </a:rPr>
              <a:t>Explore the shallow water.</a:t>
            </a:r>
          </a:p>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17"/>
        <p:cNvGrpSpPr/>
        <p:nvPr/>
      </p:nvGrpSpPr>
      <p:grpSpPr>
        <a:xfrm>
          <a:off x="0" y="0"/>
          <a:ext cx="0" cy="0"/>
          <a:chOff x="0" y="0"/>
          <a:chExt cx="0" cy="0"/>
        </a:xfrm>
      </p:grpSpPr>
      <p:sp>
        <p:nvSpPr>
          <p:cNvPr id="2" name="Title 1">
            <a:extLst>
              <a:ext uri="{FF2B5EF4-FFF2-40B4-BE49-F238E27FC236}">
                <a16:creationId xmlns:a16="http://schemas.microsoft.com/office/drawing/2014/main" id="{AEDEEFE0-FC90-47CF-B32F-C5D40C3AA9C5}"/>
              </a:ext>
            </a:extLst>
          </p:cNvPr>
          <p:cNvSpPr>
            <a:spLocks noGrp="1"/>
          </p:cNvSpPr>
          <p:nvPr>
            <p:ph type="title" idx="4294967295"/>
          </p:nvPr>
        </p:nvSpPr>
        <p:spPr>
          <a:xfrm>
            <a:off x="5761849" y="365260"/>
            <a:ext cx="3221665" cy="462926"/>
          </a:xfrm>
        </p:spPr>
        <p:txBody>
          <a:bodyPr>
            <a:normAutofit fontScale="90000"/>
          </a:bodyPr>
          <a:lstStyle/>
          <a:p>
            <a:r>
              <a:rPr lang="en" b="1" u="sng">
                <a:solidFill>
                  <a:srgbClr val="FFFFFF"/>
                </a:solidFill>
                <a:latin typeface="Roboto"/>
                <a:ea typeface="Roboto"/>
                <a:cs typeface="Roboto"/>
                <a:sym typeface="Roboto"/>
              </a:rPr>
              <a:t>Spawning</a:t>
            </a:r>
            <a:endParaRPr lang="en-US">
              <a:effectLst/>
            </a:endParaRPr>
          </a:p>
        </p:txBody>
      </p:sp>
      <p:pic>
        <p:nvPicPr>
          <p:cNvPr id="6" name="Picture 5" descr="Two spawning salmon with red bodies and green heads swim underwater. ">
            <a:extLst>
              <a:ext uri="{FF2B5EF4-FFF2-40B4-BE49-F238E27FC236}">
                <a16:creationId xmlns:a16="http://schemas.microsoft.com/office/drawing/2014/main" id="{FB337429-1E5F-CAD7-6F9A-AD2E99B30E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464142" cy="5143500"/>
          </a:xfrm>
          <a:prstGeom prst="rect">
            <a:avLst/>
          </a:prstGeom>
        </p:spPr>
      </p:pic>
      <p:sp>
        <p:nvSpPr>
          <p:cNvPr id="7" name="Google Shape;182;p28">
            <a:extLst>
              <a:ext uri="{FF2B5EF4-FFF2-40B4-BE49-F238E27FC236}">
                <a16:creationId xmlns:a16="http://schemas.microsoft.com/office/drawing/2014/main" id="{56B6FDC1-A36C-30D5-0471-7C7D18022882}"/>
              </a:ext>
            </a:extLst>
          </p:cNvPr>
          <p:cNvSpPr txBox="1"/>
          <p:nvPr/>
        </p:nvSpPr>
        <p:spPr>
          <a:xfrm>
            <a:off x="5464142" y="4689807"/>
            <a:ext cx="2584060" cy="430857"/>
          </a:xfrm>
          <a:prstGeom prst="rect">
            <a:avLst/>
          </a:prstGeom>
          <a:noFill/>
          <a:ln>
            <a:noFill/>
          </a:ln>
          <a:effectLst/>
        </p:spPr>
        <p:txBody>
          <a:bodyPr spcFirstLastPara="1" wrap="square" lIns="91425" tIns="91425" rIns="91425" bIns="91425" anchor="t" anchorCtr="0">
            <a:spAutoFit/>
          </a:bodyPr>
          <a:lstStyle/>
          <a:p>
            <a:r>
              <a:rPr lang="en" sz="800">
                <a:solidFill>
                  <a:schemeClr val="bg1"/>
                </a:solidFill>
                <a:effectLst>
                  <a:outerShdw blurRad="38100" dist="38100" dir="2700000" algn="tl">
                    <a:srgbClr val="000000">
                      <a:alpha val="43137"/>
                    </a:srgbClr>
                  </a:outerShdw>
                </a:effectLst>
                <a:latin typeface="Roboto"/>
                <a:ea typeface="Roboto"/>
                <a:cs typeface="Roboto"/>
                <a:sym typeface="Roboto"/>
              </a:rPr>
              <a:t>Salmon swimming in fresh water.</a:t>
            </a:r>
            <a:endParaRPr lang="en-US" sz="800">
              <a:solidFill>
                <a:schemeClr val="bg1"/>
              </a:solidFill>
              <a:effectLst>
                <a:outerShdw blurRad="38100" dist="38100" dir="2700000" algn="tl">
                  <a:srgbClr val="000000">
                    <a:alpha val="43137"/>
                  </a:srgbClr>
                </a:outerShdw>
              </a:effectLst>
              <a:latin typeface="Roboto"/>
              <a:ea typeface="Roboto"/>
              <a:cs typeface="Roboto"/>
              <a:sym typeface="Roboto"/>
            </a:endParaRPr>
          </a:p>
          <a:p>
            <a:r>
              <a:rPr lang="en" sz="800">
                <a:solidFill>
                  <a:schemeClr val="bg1"/>
                </a:solidFill>
                <a:effectLst>
                  <a:outerShdw blurRad="38100" dist="38100" dir="2700000" algn="tl">
                    <a:srgbClr val="000000">
                      <a:alpha val="43137"/>
                    </a:srgbClr>
                  </a:outerShdw>
                </a:effectLst>
                <a:latin typeface="Roboto"/>
                <a:ea typeface="Roboto"/>
                <a:cs typeface="Roboto"/>
                <a:sym typeface="Roboto"/>
              </a:rPr>
              <a:t>Photo by K. Mueller, USFWS.</a:t>
            </a:r>
            <a:endParaRPr sz="800">
              <a:solidFill>
                <a:schemeClr val="bg1"/>
              </a:solidFill>
              <a:effectLst>
                <a:outerShdw blurRad="38100" dist="38100" dir="2700000" algn="tl">
                  <a:srgbClr val="000000">
                    <a:alpha val="43137"/>
                  </a:srgbClr>
                </a:outerShdw>
              </a:effectLst>
              <a:latin typeface="Roboto"/>
              <a:ea typeface="Roboto"/>
              <a:cs typeface="Roboto"/>
            </a:endParaRPr>
          </a:p>
        </p:txBody>
      </p:sp>
      <p:sp>
        <p:nvSpPr>
          <p:cNvPr id="624" name="Google Shape;624;p58">
            <a:extLst>
              <a:ext uri="{C183D7F6-B498-43B3-948B-1728B52AA6E4}">
                <adec:decorative xmlns:adec="http://schemas.microsoft.com/office/drawing/2017/decorative" val="0"/>
              </a:ext>
            </a:extLst>
          </p:cNvPr>
          <p:cNvSpPr txBox="1"/>
          <p:nvPr/>
        </p:nvSpPr>
        <p:spPr>
          <a:xfrm>
            <a:off x="5801518" y="1079402"/>
            <a:ext cx="3181996" cy="1841598"/>
          </a:xfrm>
          <a:prstGeom prst="rect">
            <a:avLst/>
          </a:prstGeom>
          <a:noFill/>
          <a:ln>
            <a:noFill/>
          </a:ln>
        </p:spPr>
        <p:txBody>
          <a:bodyPr spcFirstLastPara="1" wrap="square" lIns="27425" tIns="27425" rIns="27425" bIns="27425" anchor="t" anchorCtr="0">
            <a:noAutofit/>
          </a:bodyPr>
          <a:lstStyle/>
          <a:p>
            <a:pPr lvl="0">
              <a:buClr>
                <a:schemeClr val="lt1"/>
              </a:buClr>
              <a:buSzPts val="3300"/>
            </a:pPr>
            <a:r>
              <a:rPr lang="en-US" sz="1600">
                <a:solidFill>
                  <a:srgbClr val="FFFFFF"/>
                </a:solidFill>
                <a:latin typeface="Roboto" panose="02000000000000000000" pitchFamily="2" charset="0"/>
                <a:ea typeface="Roboto" panose="02000000000000000000" pitchFamily="2" charset="0"/>
                <a:cs typeface="Roboto" panose="02000000000000000000" pitchFamily="2" charset="0"/>
                <a:sym typeface="Calibri"/>
              </a:rPr>
              <a:t>Once you reach your upstream spawning grounds, you search for a good place to spawn. You choose a perfect spot, but a bigger salmon with a large hump, hooked jaw, and sharp teeth fights you for it.</a:t>
            </a:r>
            <a:endParaRPr sz="1200"/>
          </a:p>
        </p:txBody>
      </p:sp>
      <p:sp>
        <p:nvSpPr>
          <p:cNvPr id="3" name="TextBox 2">
            <a:hlinkClick r:id="rId4" action="ppaction://hlinksldjump"/>
            <a:extLst>
              <a:ext uri="{FF2B5EF4-FFF2-40B4-BE49-F238E27FC236}">
                <a16:creationId xmlns:a16="http://schemas.microsoft.com/office/drawing/2014/main" id="{67903B2E-F34D-81EF-59B3-B1AAB942225A}"/>
              </a:ext>
              <a:ext uri="{C183D7F6-B498-43B3-948B-1728B52AA6E4}">
                <adec:decorative xmlns:adec="http://schemas.microsoft.com/office/drawing/2017/decorative" val="1"/>
              </a:ext>
            </a:extLst>
          </p:cNvPr>
          <p:cNvSpPr txBox="1"/>
          <p:nvPr/>
        </p:nvSpPr>
        <p:spPr>
          <a:xfrm>
            <a:off x="5781684" y="3263880"/>
            <a:ext cx="2989606" cy="800219"/>
          </a:xfrm>
          <a:prstGeom prst="rect">
            <a:avLst/>
          </a:prstGeom>
          <a:solidFill>
            <a:srgbClr val="2D5969"/>
          </a:solidFill>
        </p:spPr>
        <p:txBody>
          <a:bodyPr wrap="square" lIns="182880" tIns="91440" bIns="0" rtlCol="0" anchor="ctr" anchorCtr="0">
            <a:spAutoFit/>
          </a:bodyPr>
          <a:lstStyle/>
          <a:p>
            <a:pPr algn="ctr"/>
            <a:r>
              <a:rPr lang="en-US" sz="1600" b="1" i="0" u="sng" strike="noStrike" cap="none">
                <a:solidFill>
                  <a:schemeClr val="bg1"/>
                </a:solidFill>
                <a:latin typeface="Roboto"/>
                <a:ea typeface="Roboto"/>
                <a:cs typeface="Roboto"/>
                <a:sym typeface="Roboto"/>
              </a:rPr>
              <a:t>You lose the fight and must find a new spot.</a:t>
            </a:r>
            <a:endParaRPr lang="en-US" sz="1600" b="1" i="0" u="sng" strike="noStrike" cap="none">
              <a:solidFill>
                <a:schemeClr val="bg1"/>
              </a:solidFill>
              <a:latin typeface="Arial"/>
              <a:ea typeface="Arial"/>
              <a:cs typeface="Arial"/>
              <a:sym typeface="Arial"/>
            </a:endParaRPr>
          </a:p>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30"/>
        <p:cNvGrpSpPr/>
        <p:nvPr/>
      </p:nvGrpSpPr>
      <p:grpSpPr>
        <a:xfrm>
          <a:off x="0" y="0"/>
          <a:ext cx="0" cy="0"/>
          <a:chOff x="0" y="0"/>
          <a:chExt cx="0" cy="0"/>
        </a:xfrm>
      </p:grpSpPr>
      <p:sp>
        <p:nvSpPr>
          <p:cNvPr id="2" name="Title 1">
            <a:extLst>
              <a:ext uri="{FF2B5EF4-FFF2-40B4-BE49-F238E27FC236}">
                <a16:creationId xmlns:a16="http://schemas.microsoft.com/office/drawing/2014/main" id="{920B86EF-49BB-43FA-B895-60D20A0BF5B2}"/>
              </a:ext>
            </a:extLst>
          </p:cNvPr>
          <p:cNvSpPr>
            <a:spLocks noGrp="1"/>
          </p:cNvSpPr>
          <p:nvPr>
            <p:ph type="title" idx="4294967295"/>
          </p:nvPr>
        </p:nvSpPr>
        <p:spPr>
          <a:xfrm>
            <a:off x="5895214" y="307380"/>
            <a:ext cx="3326526" cy="485350"/>
          </a:xfrm>
        </p:spPr>
        <p:txBody>
          <a:bodyPr>
            <a:normAutofit fontScale="90000"/>
          </a:bodyPr>
          <a:lstStyle/>
          <a:p>
            <a:r>
              <a:rPr lang="en" b="1" u="sng">
                <a:solidFill>
                  <a:srgbClr val="FFFFFF"/>
                </a:solidFill>
                <a:latin typeface="Roboto"/>
                <a:ea typeface="Roboto"/>
                <a:cs typeface="Roboto"/>
                <a:sym typeface="Roboto"/>
              </a:rPr>
              <a:t>Spawning</a:t>
            </a:r>
            <a:endParaRPr lang="en-US" sz="1400">
              <a:effectLst/>
            </a:endParaRPr>
          </a:p>
        </p:txBody>
      </p:sp>
      <p:pic>
        <p:nvPicPr>
          <p:cNvPr id="4" name="Picture 3" descr="The back of a salmon sticks out of the water. ">
            <a:extLst>
              <a:ext uri="{FF2B5EF4-FFF2-40B4-BE49-F238E27FC236}">
                <a16:creationId xmlns:a16="http://schemas.microsoft.com/office/drawing/2014/main" id="{8FC96D89-2187-FBCD-BFE3-7755CA440E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35" y="0"/>
            <a:ext cx="5504785" cy="5143500"/>
          </a:xfrm>
          <a:prstGeom prst="rect">
            <a:avLst/>
          </a:prstGeom>
        </p:spPr>
      </p:pic>
      <p:sp>
        <p:nvSpPr>
          <p:cNvPr id="5" name="Google Shape;182;p28">
            <a:extLst>
              <a:ext uri="{FF2B5EF4-FFF2-40B4-BE49-F238E27FC236}">
                <a16:creationId xmlns:a16="http://schemas.microsoft.com/office/drawing/2014/main" id="{E2DF471B-F375-7323-1622-EED4EBC7DD70}"/>
              </a:ext>
            </a:extLst>
          </p:cNvPr>
          <p:cNvSpPr txBox="1"/>
          <p:nvPr/>
        </p:nvSpPr>
        <p:spPr>
          <a:xfrm>
            <a:off x="5473994" y="4714668"/>
            <a:ext cx="3035943" cy="430857"/>
          </a:xfrm>
          <a:prstGeom prst="rect">
            <a:avLst/>
          </a:prstGeom>
          <a:noFill/>
          <a:ln>
            <a:noFill/>
          </a:ln>
          <a:effectLst/>
        </p:spPr>
        <p:txBody>
          <a:bodyPr spcFirstLastPara="1" wrap="square" lIns="91425" tIns="91425" rIns="91425" bIns="91425" anchor="t" anchorCtr="0">
            <a:spAutoFit/>
          </a:bodyPr>
          <a:lstStyle/>
          <a:p>
            <a:r>
              <a:rPr lang="en" sz="800">
                <a:solidFill>
                  <a:schemeClr val="bg1"/>
                </a:solidFill>
                <a:latin typeface="Roboto"/>
                <a:ea typeface="Roboto"/>
                <a:cs typeface="Roboto"/>
                <a:sym typeface="Roboto"/>
              </a:rPr>
              <a:t>A salmon struggles to keep moving in shallow water.</a:t>
            </a:r>
            <a:endParaRPr lang="en-US" sz="800">
              <a:solidFill>
                <a:schemeClr val="bg1"/>
              </a:solidFill>
              <a:latin typeface="Roboto"/>
              <a:ea typeface="Roboto"/>
              <a:cs typeface="Roboto"/>
              <a:sym typeface="Roboto"/>
            </a:endParaRPr>
          </a:p>
          <a:p>
            <a:r>
              <a:rPr lang="en" sz="800">
                <a:solidFill>
                  <a:schemeClr val="bg1"/>
                </a:solidFill>
                <a:latin typeface="Roboto"/>
                <a:ea typeface="Roboto"/>
                <a:cs typeface="Roboto"/>
                <a:sym typeface="Roboto"/>
              </a:rPr>
              <a:t>Photo by K. Mueller, USFWS.</a:t>
            </a:r>
            <a:endParaRPr sz="800">
              <a:solidFill>
                <a:schemeClr val="bg1"/>
              </a:solidFill>
              <a:latin typeface="Roboto"/>
              <a:ea typeface="Roboto"/>
              <a:cs typeface="Roboto"/>
            </a:endParaRPr>
          </a:p>
        </p:txBody>
      </p:sp>
      <p:sp>
        <p:nvSpPr>
          <p:cNvPr id="633" name="Google Shape;633;p59">
            <a:extLst>
              <a:ext uri="{C183D7F6-B498-43B3-948B-1728B52AA6E4}">
                <adec:decorative xmlns:adec="http://schemas.microsoft.com/office/drawing/2017/decorative" val="0"/>
              </a:ext>
            </a:extLst>
          </p:cNvPr>
          <p:cNvSpPr txBox="1"/>
          <p:nvPr/>
        </p:nvSpPr>
        <p:spPr>
          <a:xfrm>
            <a:off x="5895214" y="898333"/>
            <a:ext cx="2774325" cy="2407670"/>
          </a:xfrm>
          <a:prstGeom prst="rect">
            <a:avLst/>
          </a:prstGeom>
          <a:noFill/>
          <a:ln>
            <a:noFill/>
          </a:ln>
        </p:spPr>
        <p:txBody>
          <a:bodyPr spcFirstLastPara="1" wrap="square" lIns="27425" tIns="27425" rIns="27425" bIns="27425" anchor="t" anchorCtr="0">
            <a:noAutofit/>
          </a:bodyPr>
          <a:lstStyle/>
          <a:p>
            <a:pPr>
              <a:buClr>
                <a:schemeClr val="lt1"/>
              </a:buClr>
              <a:buSzPts val="3300"/>
            </a:pPr>
            <a:r>
              <a:rPr lang="en-US" sz="1600">
                <a:solidFill>
                  <a:srgbClr val="FFFFFF"/>
                </a:solidFill>
                <a:latin typeface="Roboto"/>
                <a:ea typeface="Roboto"/>
                <a:cs typeface="Roboto"/>
                <a:sym typeface="Calibri"/>
              </a:rPr>
              <a:t>As you swim, you notice the top of your body is above the water. Suddenly, you are stuck! There is not enough water in the stream to keep swimming forward.</a:t>
            </a:r>
            <a:br>
              <a:rPr lang="en-US" sz="1600">
                <a:latin typeface="Roboto" panose="02000000000000000000" pitchFamily="2" charset="0"/>
                <a:ea typeface="Roboto" panose="02000000000000000000" pitchFamily="2" charset="0"/>
                <a:cs typeface="Roboto" panose="02000000000000000000" pitchFamily="2" charset="0"/>
              </a:rPr>
            </a:br>
            <a:br>
              <a:rPr lang="en-US" sz="1600">
                <a:latin typeface="Roboto" panose="02000000000000000000" pitchFamily="2" charset="0"/>
                <a:ea typeface="Roboto" panose="02000000000000000000" pitchFamily="2" charset="0"/>
                <a:cs typeface="Roboto" panose="02000000000000000000" pitchFamily="2" charset="0"/>
              </a:rPr>
            </a:br>
            <a:r>
              <a:rPr lang="en" sz="1600">
                <a:solidFill>
                  <a:srgbClr val="FFFFFF"/>
                </a:solidFill>
                <a:latin typeface="Roboto"/>
                <a:ea typeface="Roboto"/>
                <a:cs typeface="Roboto"/>
                <a:sym typeface="Roboto"/>
              </a:rPr>
              <a:t>Wiggle five times to free yourself.</a:t>
            </a:r>
            <a:endParaRPr sz="1200"/>
          </a:p>
        </p:txBody>
      </p:sp>
      <p:sp>
        <p:nvSpPr>
          <p:cNvPr id="3" name="TextBox 2">
            <a:hlinkClick r:id="rId4" action="ppaction://hlinksldjump"/>
            <a:extLst>
              <a:ext uri="{FF2B5EF4-FFF2-40B4-BE49-F238E27FC236}">
                <a16:creationId xmlns:a16="http://schemas.microsoft.com/office/drawing/2014/main" id="{97DC0126-8FEF-6DFA-0997-875176208AAB}"/>
              </a:ext>
              <a:ext uri="{C183D7F6-B498-43B3-948B-1728B52AA6E4}">
                <adec:decorative xmlns:adec="http://schemas.microsoft.com/office/drawing/2017/decorative" val="1"/>
              </a:ext>
            </a:extLst>
          </p:cNvPr>
          <p:cNvSpPr txBox="1"/>
          <p:nvPr/>
        </p:nvSpPr>
        <p:spPr>
          <a:xfrm>
            <a:off x="5825806" y="3660962"/>
            <a:ext cx="2913140" cy="677108"/>
          </a:xfrm>
          <a:prstGeom prst="rect">
            <a:avLst/>
          </a:prstGeom>
          <a:solidFill>
            <a:srgbClr val="660033"/>
          </a:solidFill>
        </p:spPr>
        <p:txBody>
          <a:bodyPr wrap="square" lIns="182880" tIns="91440" bIns="91440" rtlCol="0" anchor="ctr" anchorCtr="0">
            <a:spAutoFit/>
          </a:bodyPr>
          <a:lstStyle/>
          <a:p>
            <a:pPr algn="ctr"/>
            <a:r>
              <a:rPr lang="en-US" sz="1600" b="1" u="sng">
                <a:solidFill>
                  <a:schemeClr val="bg1"/>
                </a:solidFill>
                <a:latin typeface="Roboto"/>
                <a:ea typeface="Roboto"/>
                <a:sym typeface="Roboto"/>
              </a:rPr>
              <a:t>Swim back and choose a path with more water. </a:t>
            </a:r>
            <a:endParaRPr lang="en-US" sz="160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1"/>
        <p:cNvGrpSpPr/>
        <p:nvPr/>
      </p:nvGrpSpPr>
      <p:grpSpPr>
        <a:xfrm>
          <a:off x="0" y="0"/>
          <a:ext cx="0" cy="0"/>
          <a:chOff x="0" y="0"/>
          <a:chExt cx="0" cy="0"/>
        </a:xfrm>
      </p:grpSpPr>
      <p:sp>
        <p:nvSpPr>
          <p:cNvPr id="3" name="Title 2">
            <a:extLst>
              <a:ext uri="{FF2B5EF4-FFF2-40B4-BE49-F238E27FC236}">
                <a16:creationId xmlns:a16="http://schemas.microsoft.com/office/drawing/2014/main" id="{C4B10FC5-8E9A-4F10-B862-4D7B01D28A35}"/>
              </a:ext>
            </a:extLst>
          </p:cNvPr>
          <p:cNvSpPr>
            <a:spLocks noGrp="1"/>
          </p:cNvSpPr>
          <p:nvPr>
            <p:ph type="title" idx="4294967295"/>
          </p:nvPr>
        </p:nvSpPr>
        <p:spPr>
          <a:xfrm>
            <a:off x="5848181" y="240806"/>
            <a:ext cx="3205515" cy="994200"/>
          </a:xfrm>
        </p:spPr>
        <p:txBody>
          <a:bodyPr>
            <a:normAutofit/>
          </a:bodyPr>
          <a:lstStyle/>
          <a:p>
            <a:r>
              <a:rPr lang="en" b="1" u="sng">
                <a:solidFill>
                  <a:srgbClr val="FFFFFF"/>
                </a:solidFill>
                <a:latin typeface="Roboto"/>
                <a:ea typeface="Roboto"/>
                <a:cs typeface="Roboto"/>
                <a:sym typeface="Roboto"/>
              </a:rPr>
              <a:t>Spawning</a:t>
            </a:r>
            <a:endParaRPr lang="en-US">
              <a:effectLst/>
            </a:endParaRPr>
          </a:p>
          <a:p>
            <a:endParaRPr lang="en-US"/>
          </a:p>
        </p:txBody>
      </p:sp>
      <p:pic>
        <p:nvPicPr>
          <p:cNvPr id="4" name="Picture 3" descr="Several salmon jumping up in a waterfall with water splashing all around them. ">
            <a:extLst>
              <a:ext uri="{FF2B5EF4-FFF2-40B4-BE49-F238E27FC236}">
                <a16:creationId xmlns:a16="http://schemas.microsoft.com/office/drawing/2014/main" id="{0D158989-9690-C6F6-2031-A36B7BBF36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486400" cy="5143500"/>
          </a:xfrm>
          <a:prstGeom prst="rect">
            <a:avLst/>
          </a:prstGeom>
        </p:spPr>
      </p:pic>
      <p:sp>
        <p:nvSpPr>
          <p:cNvPr id="6" name="Google Shape;182;p28">
            <a:extLst>
              <a:ext uri="{FF2B5EF4-FFF2-40B4-BE49-F238E27FC236}">
                <a16:creationId xmlns:a16="http://schemas.microsoft.com/office/drawing/2014/main" id="{89BBD470-F4BF-CCDC-EDDE-560A4BEBCC20}"/>
              </a:ext>
            </a:extLst>
          </p:cNvPr>
          <p:cNvSpPr txBox="1"/>
          <p:nvPr/>
        </p:nvSpPr>
        <p:spPr>
          <a:xfrm>
            <a:off x="-11360" y="4709492"/>
            <a:ext cx="5832299" cy="430857"/>
          </a:xfrm>
          <a:prstGeom prst="rect">
            <a:avLst/>
          </a:prstGeom>
          <a:solidFill>
            <a:schemeClr val="tx1"/>
          </a:solidFill>
          <a:ln>
            <a:noFill/>
          </a:ln>
          <a:effectLst/>
        </p:spPr>
        <p:txBody>
          <a:bodyPr spcFirstLastPara="1" wrap="square" lIns="91425" tIns="91425" rIns="91425" bIns="91425" anchor="t" anchorCtr="0">
            <a:spAutoFit/>
          </a:bodyPr>
          <a:lstStyle/>
          <a:p>
            <a:r>
              <a:rPr lang="en" sz="800">
                <a:solidFill>
                  <a:schemeClr val="bg1"/>
                </a:solidFill>
                <a:latin typeface="Roboto"/>
                <a:ea typeface="Roboto"/>
                <a:cs typeface="Roboto"/>
                <a:sym typeface="Roboto"/>
              </a:rPr>
              <a:t>Salmon jumping out of the water to overcome an obstacle while swimming upstream to spawn. </a:t>
            </a:r>
            <a:endParaRPr lang="en-US" sz="800">
              <a:solidFill>
                <a:schemeClr val="bg1"/>
              </a:solidFill>
              <a:latin typeface="Roboto"/>
              <a:ea typeface="Roboto"/>
              <a:cs typeface="Roboto"/>
            </a:endParaRPr>
          </a:p>
          <a:p>
            <a:r>
              <a:rPr lang="en" sz="800">
                <a:solidFill>
                  <a:schemeClr val="bg1"/>
                </a:solidFill>
                <a:latin typeface="Roboto"/>
                <a:ea typeface="Roboto"/>
                <a:cs typeface="Roboto"/>
                <a:sym typeface="Roboto"/>
              </a:rPr>
              <a:t>Photo by R. Taylor, NPS.</a:t>
            </a:r>
            <a:endParaRPr sz="800">
              <a:solidFill>
                <a:schemeClr val="bg1"/>
              </a:solidFill>
              <a:latin typeface="Roboto"/>
              <a:ea typeface="Roboto"/>
              <a:cs typeface="Roboto"/>
            </a:endParaRPr>
          </a:p>
        </p:txBody>
      </p:sp>
      <p:sp>
        <p:nvSpPr>
          <p:cNvPr id="645" name="Google Shape;645;p60">
            <a:extLst>
              <a:ext uri="{C183D7F6-B498-43B3-948B-1728B52AA6E4}">
                <adec:decorative xmlns:adec="http://schemas.microsoft.com/office/drawing/2017/decorative" val="1"/>
              </a:ext>
            </a:extLst>
          </p:cNvPr>
          <p:cNvSpPr txBox="1"/>
          <p:nvPr/>
        </p:nvSpPr>
        <p:spPr>
          <a:xfrm>
            <a:off x="5875570" y="1032947"/>
            <a:ext cx="3022634" cy="2378294"/>
          </a:xfrm>
          <a:prstGeom prst="rect">
            <a:avLst/>
          </a:prstGeom>
          <a:noFill/>
          <a:ln>
            <a:noFill/>
          </a:ln>
        </p:spPr>
        <p:txBody>
          <a:bodyPr spcFirstLastPara="1" wrap="square" lIns="27425" tIns="27425" rIns="27425" bIns="27425" anchor="t" anchorCtr="0">
            <a:noAutofit/>
          </a:bodyPr>
          <a:lstStyle/>
          <a:p>
            <a:pPr marL="0" marR="0" lvl="0" indent="0" algn="l" defTabSz="914400" rtl="0" eaLnBrk="1" fontAlgn="auto" latinLnBrk="0" hangingPunct="1">
              <a:lnSpc>
                <a:spcPct val="119000"/>
              </a:lnSpc>
              <a:spcBef>
                <a:spcPts val="0"/>
              </a:spcBef>
              <a:spcAft>
                <a:spcPts val="0"/>
              </a:spcAft>
              <a:buClr>
                <a:srgbClr val="000000"/>
              </a:buClr>
              <a:buSzTx/>
              <a:buFont typeface="Arial"/>
              <a:buNone/>
              <a:tabLst/>
              <a:defRPr/>
            </a:pPr>
            <a:r>
              <a:rPr lang="en-US" sz="1600">
                <a:solidFill>
                  <a:srgbClr val="FFFFFF"/>
                </a:solidFill>
                <a:latin typeface="Roboto" panose="02000000000000000000" pitchFamily="2" charset="0"/>
                <a:ea typeface="Roboto" panose="02000000000000000000" pitchFamily="2" charset="0"/>
                <a:cs typeface="Roboto" panose="02000000000000000000" pitchFamily="2" charset="0"/>
                <a:sym typeface="Calibri"/>
              </a:rPr>
              <a:t>After more than a week of swimming upstream, you come to a huge waterfall. You must make it up and over to continue your journey.</a:t>
            </a:r>
            <a:r>
              <a:rPr kumimoji="0" lang="en-US" sz="1400" b="0" i="0" u="none" strike="noStrike" kern="0" cap="none" spc="0" normalizeH="0" baseline="0" noProof="0">
                <a:ln>
                  <a:noFill/>
                </a:ln>
                <a:solidFill>
                  <a:srgbClr val="FFFFFF"/>
                </a:solidFill>
                <a:effectLst/>
                <a:uLnTx/>
                <a:uFillTx/>
                <a:latin typeface="Roboto"/>
                <a:ea typeface="Roboto"/>
                <a:cs typeface="Roboto"/>
                <a:sym typeface="Roboto"/>
              </a:rPr>
              <a:t> </a:t>
            </a:r>
          </a:p>
          <a:p>
            <a:pPr marL="0" marR="0" lvl="0" indent="0" algn="l" defTabSz="914400" rtl="0" eaLnBrk="1" fontAlgn="auto" latinLnBrk="0" hangingPunct="1">
              <a:lnSpc>
                <a:spcPct val="119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Roboto"/>
              <a:ea typeface="Roboto"/>
              <a:cs typeface="Roboto"/>
              <a:sym typeface="Roboto"/>
            </a:endParaRPr>
          </a:p>
          <a:p>
            <a:pPr marL="0" marR="0" lvl="0" indent="0" algn="l" defTabSz="914400" rtl="0" eaLnBrk="1" fontAlgn="auto" latinLnBrk="0" hangingPunct="1">
              <a:lnSpc>
                <a:spcPct val="119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FFFFFF"/>
                </a:solidFill>
                <a:effectLst/>
                <a:uLnTx/>
                <a:uFillTx/>
                <a:latin typeface="Roboto"/>
                <a:ea typeface="Roboto"/>
                <a:cs typeface="Roboto"/>
                <a:sym typeface="Roboto"/>
              </a:rPr>
              <a:t>Give 10 of your best salmon leaps. </a:t>
            </a:r>
            <a:r>
              <a:rPr kumimoji="0" lang="en-US" sz="1600" b="0" i="0" u="none" strike="noStrike" kern="0" cap="none" spc="0" normalizeH="0" baseline="0" noProof="0">
                <a:ln>
                  <a:noFill/>
                </a:ln>
                <a:solidFill>
                  <a:srgbClr val="000000"/>
                </a:solidFill>
                <a:effectLst/>
                <a:uLnTx/>
                <a:uFillTx/>
                <a:latin typeface="Calibri"/>
                <a:ea typeface="Calibri"/>
                <a:cs typeface="Calibri"/>
                <a:sym typeface="Calibri"/>
              </a:rPr>
              <a:t> </a:t>
            </a:r>
            <a:endParaRPr kumimoji="0" lang="en-US" sz="1600" b="0" i="0" u="none" strike="noStrike" kern="0" cap="none" spc="0" normalizeH="0" baseline="0" noProof="0">
              <a:ln>
                <a:noFill/>
              </a:ln>
              <a:solidFill>
                <a:srgbClr val="000000"/>
              </a:solidFill>
              <a:effectLst/>
              <a:uLnTx/>
              <a:uFillTx/>
              <a:latin typeface="Arial"/>
              <a:cs typeface="Arial"/>
              <a:sym typeface="Arial"/>
            </a:endParaRPr>
          </a:p>
          <a:p>
            <a:pPr lvl="0">
              <a:buClr>
                <a:schemeClr val="lt1"/>
              </a:buClr>
              <a:buSzPts val="3300"/>
            </a:pPr>
            <a:endParaRPr sz="1200"/>
          </a:p>
        </p:txBody>
      </p:sp>
      <p:sp>
        <p:nvSpPr>
          <p:cNvPr id="2" name="TextBox 1">
            <a:hlinkClick r:id="rId4" action="ppaction://hlinksldjump"/>
            <a:extLst>
              <a:ext uri="{FF2B5EF4-FFF2-40B4-BE49-F238E27FC236}">
                <a16:creationId xmlns:a16="http://schemas.microsoft.com/office/drawing/2014/main" id="{5B1DE485-9AE4-A542-8A8A-4762FA441E87}"/>
              </a:ext>
            </a:extLst>
          </p:cNvPr>
          <p:cNvSpPr txBox="1"/>
          <p:nvPr/>
        </p:nvSpPr>
        <p:spPr>
          <a:xfrm>
            <a:off x="5848181" y="3771999"/>
            <a:ext cx="3077412" cy="677108"/>
          </a:xfrm>
          <a:prstGeom prst="rect">
            <a:avLst/>
          </a:prstGeom>
          <a:solidFill>
            <a:schemeClr val="accent5">
              <a:lumMod val="50000"/>
            </a:schemeClr>
          </a:solidFill>
        </p:spPr>
        <p:txBody>
          <a:bodyPr wrap="square" lIns="182880" tIns="91440" bIns="91440" rtlCol="0" anchor="ctr" anchorCtr="0">
            <a:spAutoFit/>
          </a:bodyPr>
          <a:lstStyle/>
          <a:p>
            <a:pPr algn="ctr"/>
            <a:r>
              <a:rPr lang="en-US" sz="1600" b="1" u="sng">
                <a:solidFill>
                  <a:schemeClr val="bg1"/>
                </a:solidFill>
                <a:latin typeface="Roboto"/>
                <a:ea typeface="Roboto"/>
                <a:sym typeface="Roboto"/>
              </a:rPr>
              <a:t>Proceed to the pool above the waterfall. </a:t>
            </a:r>
            <a:endParaRPr lang="en-US" sz="160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51"/>
        <p:cNvGrpSpPr/>
        <p:nvPr/>
      </p:nvGrpSpPr>
      <p:grpSpPr>
        <a:xfrm>
          <a:off x="0" y="0"/>
          <a:ext cx="0" cy="0"/>
          <a:chOff x="0" y="0"/>
          <a:chExt cx="0" cy="0"/>
        </a:xfrm>
      </p:grpSpPr>
      <p:sp>
        <p:nvSpPr>
          <p:cNvPr id="2" name="Title 1">
            <a:extLst>
              <a:ext uri="{FF2B5EF4-FFF2-40B4-BE49-F238E27FC236}">
                <a16:creationId xmlns:a16="http://schemas.microsoft.com/office/drawing/2014/main" id="{67B62807-537F-4AF4-B48F-4AFDD16627DF}"/>
              </a:ext>
            </a:extLst>
          </p:cNvPr>
          <p:cNvSpPr>
            <a:spLocks noGrp="1"/>
          </p:cNvSpPr>
          <p:nvPr>
            <p:ph type="title" idx="4294967295"/>
          </p:nvPr>
        </p:nvSpPr>
        <p:spPr>
          <a:xfrm>
            <a:off x="5607206" y="164684"/>
            <a:ext cx="3332996" cy="994200"/>
          </a:xfrm>
        </p:spPr>
        <p:txBody>
          <a:bodyPr>
            <a:normAutofit/>
          </a:bodyPr>
          <a:lstStyle/>
          <a:p>
            <a:r>
              <a:rPr lang="en" b="1" u="sng">
                <a:solidFill>
                  <a:srgbClr val="FFFFFF"/>
                </a:solidFill>
                <a:latin typeface="Roboto"/>
                <a:ea typeface="Roboto"/>
                <a:cs typeface="Roboto"/>
                <a:sym typeface="Roboto"/>
              </a:rPr>
              <a:t>Spawning</a:t>
            </a:r>
            <a:endParaRPr lang="en-US">
              <a:effectLst/>
            </a:endParaRPr>
          </a:p>
        </p:txBody>
      </p:sp>
      <p:pic>
        <p:nvPicPr>
          <p:cNvPr id="5" name="Picture 4" descr="Salmon eggs on rocks in the bottom of a river. ">
            <a:extLst>
              <a:ext uri="{FF2B5EF4-FFF2-40B4-BE49-F238E27FC236}">
                <a16:creationId xmlns:a16="http://schemas.microsoft.com/office/drawing/2014/main" id="{FC98F4BB-B6C2-2C70-7E22-31A09D3759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408" y="0"/>
            <a:ext cx="5517600" cy="5143500"/>
          </a:xfrm>
          <a:prstGeom prst="rect">
            <a:avLst/>
          </a:prstGeom>
        </p:spPr>
      </p:pic>
      <p:sp>
        <p:nvSpPr>
          <p:cNvPr id="656" name="Google Shape;656;p61">
            <a:extLst>
              <a:ext uri="{C183D7F6-B498-43B3-948B-1728B52AA6E4}">
                <adec:decorative xmlns:adec="http://schemas.microsoft.com/office/drawing/2017/decorative" val="1"/>
              </a:ext>
            </a:extLst>
          </p:cNvPr>
          <p:cNvSpPr txBox="1"/>
          <p:nvPr/>
        </p:nvSpPr>
        <p:spPr>
          <a:xfrm>
            <a:off x="5674499" y="1138206"/>
            <a:ext cx="3265703" cy="2366994"/>
          </a:xfrm>
          <a:prstGeom prst="rect">
            <a:avLst/>
          </a:prstGeom>
          <a:noFill/>
          <a:ln>
            <a:noFill/>
          </a:ln>
        </p:spPr>
        <p:txBody>
          <a:bodyPr spcFirstLastPara="1" wrap="square" lIns="27425" tIns="27425" rIns="27425" bIns="27425" anchor="t" anchorCtr="0">
            <a:noAutofit/>
          </a:bodyPr>
          <a:lstStyle/>
          <a:p>
            <a:pPr lvl="0">
              <a:buClr>
                <a:schemeClr val="lt1"/>
              </a:buClr>
              <a:buSzPts val="3300"/>
            </a:pPr>
            <a:r>
              <a:rPr lang="en-US" sz="1600">
                <a:solidFill>
                  <a:srgbClr val="FFFFFF"/>
                </a:solidFill>
                <a:latin typeface="Roboto" panose="02000000000000000000" pitchFamily="2" charset="0"/>
                <a:ea typeface="Roboto" panose="02000000000000000000" pitchFamily="2" charset="0"/>
                <a:cs typeface="Roboto" panose="02000000000000000000" pitchFamily="2" charset="0"/>
                <a:sym typeface="Calibri"/>
              </a:rPr>
              <a:t>Congratulations!</a:t>
            </a:r>
            <a:r>
              <a:rPr lang="en-US" sz="1600" b="1">
                <a:solidFill>
                  <a:srgbClr val="FFFFFF"/>
                </a:solidFill>
                <a:latin typeface="Roboto" panose="02000000000000000000" pitchFamily="2" charset="0"/>
                <a:ea typeface="Roboto" panose="02000000000000000000" pitchFamily="2" charset="0"/>
                <a:cs typeface="Roboto" panose="02000000000000000000" pitchFamily="2" charset="0"/>
                <a:sym typeface="Calibri"/>
              </a:rPr>
              <a:t> </a:t>
            </a:r>
            <a:r>
              <a:rPr lang="en-US" sz="1600">
                <a:solidFill>
                  <a:srgbClr val="FFFFFF"/>
                </a:solidFill>
                <a:latin typeface="Roboto" panose="02000000000000000000" pitchFamily="2" charset="0"/>
                <a:ea typeface="Roboto" panose="02000000000000000000" pitchFamily="2" charset="0"/>
                <a:cs typeface="Roboto" panose="02000000000000000000" pitchFamily="2" charset="0"/>
                <a:sym typeface="Calibri"/>
              </a:rPr>
              <a:t>You have made it all the way to the end of your journey. You migrated from fresh water to the ocean and back again to produce the next generation of salmon.</a:t>
            </a:r>
          </a:p>
          <a:p>
            <a:pPr lvl="0">
              <a:buClr>
                <a:schemeClr val="lt1"/>
              </a:buClr>
              <a:buSzPts val="3300"/>
            </a:pPr>
            <a:endParaRPr lang="en-US" sz="1600">
              <a:solidFill>
                <a:srgbClr val="FFFFFF"/>
              </a:solidFill>
              <a:latin typeface="Roboto" panose="02000000000000000000" pitchFamily="2" charset="0"/>
              <a:ea typeface="Roboto" panose="02000000000000000000" pitchFamily="2" charset="0"/>
              <a:sym typeface="Calibri"/>
            </a:endParaRPr>
          </a:p>
          <a:p>
            <a:pPr marL="0" marR="0" lvl="0" indent="0" algn="l" defTabSz="914400" rtl="0" eaLnBrk="1" fontAlgn="auto" latinLnBrk="0" hangingPunct="1">
              <a:lnSpc>
                <a:spcPct val="100000"/>
              </a:lnSpc>
              <a:spcBef>
                <a:spcPts val="0"/>
              </a:spcBef>
              <a:spcAft>
                <a:spcPts val="0"/>
              </a:spcAft>
              <a:buClr>
                <a:srgbClr val="FFFFFF"/>
              </a:buClr>
              <a:buSzPts val="1500"/>
              <a:buFont typeface="Arial"/>
              <a:buNone/>
              <a:tabLst/>
              <a:defRPr/>
            </a:pPr>
            <a:r>
              <a:rPr kumimoji="0" lang="en-US" sz="1600" b="0" i="0" u="none" strike="noStrike" kern="0" cap="none" spc="0" normalizeH="0" baseline="0" noProof="0">
                <a:ln>
                  <a:noFill/>
                </a:ln>
                <a:solidFill>
                  <a:srgbClr val="FFFFFF"/>
                </a:solidFill>
                <a:effectLst/>
                <a:uLnTx/>
                <a:uFillTx/>
                <a:latin typeface="Roboto"/>
                <a:ea typeface="Roboto"/>
                <a:cs typeface="Roboto"/>
                <a:sym typeface="Roboto"/>
              </a:rPr>
              <a:t>You find a mate and create several </a:t>
            </a:r>
            <a:r>
              <a:rPr kumimoji="0" lang="en-US" sz="1600" b="0" i="0" u="none" strike="noStrike" kern="0" cap="none" spc="0" normalizeH="0" baseline="0" noProof="0" err="1">
                <a:ln>
                  <a:noFill/>
                </a:ln>
                <a:solidFill>
                  <a:srgbClr val="FFFFFF"/>
                </a:solidFill>
                <a:effectLst/>
                <a:uLnTx/>
                <a:uFillTx/>
                <a:latin typeface="Roboto"/>
                <a:ea typeface="Roboto"/>
                <a:cs typeface="Roboto"/>
                <a:sym typeface="Roboto"/>
              </a:rPr>
              <a:t>redds</a:t>
            </a:r>
            <a:r>
              <a:rPr kumimoji="0" lang="en-US" sz="1600" b="0" i="0" u="none" strike="noStrike" kern="0" cap="none" spc="0" normalizeH="0" baseline="0" noProof="0">
                <a:ln>
                  <a:noFill/>
                </a:ln>
                <a:solidFill>
                  <a:srgbClr val="FFFFFF"/>
                </a:solidFill>
                <a:effectLst/>
                <a:uLnTx/>
                <a:uFillTx/>
                <a:latin typeface="Roboto"/>
                <a:ea typeface="Roboto"/>
                <a:cs typeface="Roboto"/>
                <a:sym typeface="Roboto"/>
              </a:rPr>
              <a:t>, nests in the gravel, where you lay and fertilize eggs.</a:t>
            </a:r>
            <a:endParaRPr kumimoji="0" lang="en-US" sz="1600" b="0" i="0" u="none" strike="noStrike" kern="0" cap="none" spc="0" normalizeH="0" baseline="0" noProof="0">
              <a:ln>
                <a:noFill/>
              </a:ln>
              <a:solidFill>
                <a:srgbClr val="000000"/>
              </a:solidFill>
              <a:effectLst/>
              <a:uLnTx/>
              <a:uFillTx/>
              <a:latin typeface="Arial"/>
              <a:cs typeface="Arial"/>
              <a:sym typeface="Arial"/>
            </a:endParaRPr>
          </a:p>
          <a:p>
            <a:pPr lvl="0">
              <a:buClr>
                <a:schemeClr val="lt1"/>
              </a:buClr>
              <a:buSzPts val="3300"/>
            </a:pPr>
            <a:endParaRPr lang="en-US" sz="1100"/>
          </a:p>
        </p:txBody>
      </p:sp>
      <p:sp>
        <p:nvSpPr>
          <p:cNvPr id="3" name="Google Shape;280;p28">
            <a:extLst>
              <a:ext uri="{FF2B5EF4-FFF2-40B4-BE49-F238E27FC236}">
                <a16:creationId xmlns:a16="http://schemas.microsoft.com/office/drawing/2014/main" id="{E13A53D2-F2B1-E178-A188-5B809E6ACC79}"/>
              </a:ext>
            </a:extLst>
          </p:cNvPr>
          <p:cNvSpPr txBox="1"/>
          <p:nvPr/>
        </p:nvSpPr>
        <p:spPr>
          <a:xfrm>
            <a:off x="5513279" y="4714974"/>
            <a:ext cx="4315033" cy="430857"/>
          </a:xfrm>
          <a:prstGeom prst="rect">
            <a:avLst/>
          </a:prstGeom>
          <a:noFill/>
          <a:ln>
            <a:noFill/>
          </a:ln>
          <a:effectLst>
            <a:outerShdw blurRad="57150" dist="19050" dir="5400000" algn="bl" rotWithShape="0">
              <a:srgbClr val="000000">
                <a:alpha val="92000"/>
              </a:srgbClr>
            </a:outerShdw>
          </a:effectLst>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A few pink and red salmon eggs scattered among the creek bed rocks. </a:t>
            </a:r>
            <a:endParaRPr lang="en-US" sz="800">
              <a:solidFill>
                <a:srgbClr val="FFFFFF"/>
              </a:solidFill>
              <a:effectLst>
                <a:outerShdw blurRad="38100" dist="38100" dir="2700000" algn="tl">
                  <a:srgbClr val="000000">
                    <a:alpha val="43137"/>
                  </a:srgbClr>
                </a:outerShdw>
              </a:effectLst>
              <a:latin typeface="Roboto"/>
              <a:ea typeface="Roboto"/>
              <a:cs typeface="Roboto"/>
              <a:sym typeface="Roboto"/>
            </a:endParaRPr>
          </a:p>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Photo by A. Ramos, NPS.</a:t>
            </a:r>
            <a:endParaRPr lang="en-US" sz="800">
              <a:solidFill>
                <a:srgbClr val="FFFFFF"/>
              </a:solidFill>
              <a:effectLst>
                <a:outerShdw blurRad="38100" dist="38100" dir="2700000" algn="tl">
                  <a:srgbClr val="000000">
                    <a:alpha val="43137"/>
                  </a:srgbClr>
                </a:outerShdw>
              </a:effectLst>
              <a:latin typeface="Roboto"/>
              <a:ea typeface="Roboto"/>
              <a:cs typeface="Roboto"/>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70"/>
        <p:cNvGrpSpPr/>
        <p:nvPr/>
      </p:nvGrpSpPr>
      <p:grpSpPr>
        <a:xfrm>
          <a:off x="0" y="0"/>
          <a:ext cx="0" cy="0"/>
          <a:chOff x="0" y="0"/>
          <a:chExt cx="0" cy="0"/>
        </a:xfrm>
      </p:grpSpPr>
      <p:sp>
        <p:nvSpPr>
          <p:cNvPr id="2" name="Title 1">
            <a:extLst>
              <a:ext uri="{FF2B5EF4-FFF2-40B4-BE49-F238E27FC236}">
                <a16:creationId xmlns:a16="http://schemas.microsoft.com/office/drawing/2014/main" id="{76FDDF2D-F1E1-4D2F-BA00-81EFA096E148}"/>
              </a:ext>
            </a:extLst>
          </p:cNvPr>
          <p:cNvSpPr>
            <a:spLocks noGrp="1"/>
          </p:cNvSpPr>
          <p:nvPr>
            <p:ph type="title" idx="4294967295"/>
          </p:nvPr>
        </p:nvSpPr>
        <p:spPr>
          <a:xfrm>
            <a:off x="6614655" y="462973"/>
            <a:ext cx="1970171" cy="821304"/>
          </a:xfrm>
        </p:spPr>
        <p:txBody>
          <a:bodyPr>
            <a:normAutofit/>
          </a:bodyPr>
          <a:lstStyle/>
          <a:p>
            <a:pPr rtl="0"/>
            <a:r>
              <a:rPr lang="en-US" sz="3300" b="1" i="0" u="sng">
                <a:solidFill>
                  <a:srgbClr val="FFFFFF"/>
                </a:solidFill>
                <a:effectLst/>
                <a:latin typeface="Roboto" panose="02000000000000000000" pitchFamily="2" charset="0"/>
                <a:ea typeface="Roboto" panose="02000000000000000000" pitchFamily="2" charset="0"/>
                <a:cs typeface="Roboto" panose="02000000000000000000" pitchFamily="2" charset="0"/>
              </a:rPr>
              <a:t>Perish</a:t>
            </a:r>
            <a:endParaRPr lang="en-US">
              <a:effectLst/>
            </a:endParaRPr>
          </a:p>
        </p:txBody>
      </p:sp>
      <p:pic>
        <p:nvPicPr>
          <p:cNvPr id="14" name="Graphic 13" descr="Dead Fish Skeleton illustration. ">
            <a:extLst>
              <a:ext uri="{FF2B5EF4-FFF2-40B4-BE49-F238E27FC236}">
                <a16:creationId xmlns:a16="http://schemas.microsoft.com/office/drawing/2014/main" id="{FA5D965F-C015-46D2-9B17-32AC62635C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700000">
            <a:off x="666467" y="1048610"/>
            <a:ext cx="1588515" cy="1588515"/>
          </a:xfrm>
          <a:prstGeom prst="rect">
            <a:avLst/>
          </a:prstGeom>
        </p:spPr>
      </p:pic>
      <p:sp>
        <p:nvSpPr>
          <p:cNvPr id="676" name="Google Shape;676;p62"/>
          <p:cNvSpPr txBox="1"/>
          <p:nvPr/>
        </p:nvSpPr>
        <p:spPr>
          <a:xfrm>
            <a:off x="360617" y="2815631"/>
            <a:ext cx="3393300" cy="145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chemeClr val="lt1"/>
              </a:buClr>
              <a:buSzPts val="1500"/>
              <a:buFont typeface="Roboto"/>
              <a:buNone/>
            </a:pPr>
            <a:r>
              <a:rPr lang="en" sz="1500" b="0" i="0" u="none" strike="noStrike" cap="none">
                <a:solidFill>
                  <a:schemeClr val="lt1"/>
                </a:solidFill>
                <a:latin typeface="Roboto"/>
                <a:ea typeface="Roboto"/>
                <a:cs typeface="Roboto"/>
                <a:sym typeface="Roboto"/>
              </a:rPr>
              <a:t>After spawning, you die. Your body becomes food for the plants and animals that live in and around the stream. Bears, ravens, foxes, eagles, and other animals eat parts of you to gain weight for the winter. </a:t>
            </a:r>
            <a:endParaRPr sz="1100"/>
          </a:p>
        </p:txBody>
      </p:sp>
      <p:pic>
        <p:nvPicPr>
          <p:cNvPr id="16" name="Graphic 15" descr="Illustration of an eagle. ">
            <a:extLst>
              <a:ext uri="{FF2B5EF4-FFF2-40B4-BE49-F238E27FC236}">
                <a16:creationId xmlns:a16="http://schemas.microsoft.com/office/drawing/2014/main" id="{FB0D7C13-12DC-E085-B9DA-2A61F952E6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02491" y="522720"/>
            <a:ext cx="1287170" cy="1287170"/>
          </a:xfrm>
          <a:prstGeom prst="rect">
            <a:avLst/>
          </a:prstGeom>
        </p:spPr>
      </p:pic>
      <p:sp>
        <p:nvSpPr>
          <p:cNvPr id="671" name="Google Shape;671;p62"/>
          <p:cNvSpPr txBox="1"/>
          <p:nvPr/>
        </p:nvSpPr>
        <p:spPr>
          <a:xfrm>
            <a:off x="4689660" y="1601100"/>
            <a:ext cx="3895165" cy="1712700"/>
          </a:xfrm>
          <a:prstGeom prst="rect">
            <a:avLst/>
          </a:prstGeom>
          <a:noFill/>
          <a:ln>
            <a:noFill/>
          </a:ln>
        </p:spPr>
        <p:txBody>
          <a:bodyPr spcFirstLastPara="1" wrap="square" lIns="27425" tIns="27425" rIns="27425" bIns="27425" anchor="t" anchorCtr="0">
            <a:noAutofit/>
          </a:bodyPr>
          <a:lstStyle/>
          <a:p>
            <a:pPr marL="0" marR="0" lvl="0" indent="0" algn="l" rtl="0">
              <a:lnSpc>
                <a:spcPct val="100000"/>
              </a:lnSpc>
              <a:spcBef>
                <a:spcPts val="0"/>
              </a:spcBef>
              <a:spcAft>
                <a:spcPts val="0"/>
              </a:spcAft>
              <a:buClr>
                <a:schemeClr val="lt1"/>
              </a:buClr>
              <a:buSzPts val="1500"/>
              <a:buFont typeface="Roboto"/>
              <a:buNone/>
            </a:pPr>
            <a:r>
              <a:rPr lang="en" sz="1500" b="0" i="0" u="none" strike="noStrike" cap="none">
                <a:solidFill>
                  <a:schemeClr val="lt1"/>
                </a:solidFill>
                <a:latin typeface="Roboto"/>
                <a:ea typeface="Roboto"/>
                <a:cs typeface="Roboto"/>
                <a:sym typeface="Roboto"/>
              </a:rPr>
              <a:t>Once animals have eaten their fill, the remaining nutrients from your body go into the soil. Trees absorb the nutrients and grow strong and tall. They provide shade for the developing eggs you spawned.</a:t>
            </a:r>
            <a:endParaRPr sz="1100"/>
          </a:p>
        </p:txBody>
      </p:sp>
      <p:grpSp>
        <p:nvGrpSpPr>
          <p:cNvPr id="13" name="Group 12" descr="Illustration of salmon eggs. ">
            <a:extLst>
              <a:ext uri="{FF2B5EF4-FFF2-40B4-BE49-F238E27FC236}">
                <a16:creationId xmlns:a16="http://schemas.microsoft.com/office/drawing/2014/main" id="{1C23B8D3-93E9-F717-144D-2388206C848E}"/>
              </a:ext>
            </a:extLst>
          </p:cNvPr>
          <p:cNvGrpSpPr/>
          <p:nvPr/>
        </p:nvGrpSpPr>
        <p:grpSpPr>
          <a:xfrm>
            <a:off x="4468482" y="3630623"/>
            <a:ext cx="840498" cy="621602"/>
            <a:chOff x="4468482" y="3630623"/>
            <a:chExt cx="840498" cy="621602"/>
          </a:xfrm>
        </p:grpSpPr>
        <p:sp>
          <p:nvSpPr>
            <p:cNvPr id="4" name="Oval 3">
              <a:extLst>
                <a:ext uri="{FF2B5EF4-FFF2-40B4-BE49-F238E27FC236}">
                  <a16:creationId xmlns:a16="http://schemas.microsoft.com/office/drawing/2014/main" id="{602519B7-1ECA-D09A-A4F8-0390E7E89BA4}"/>
                </a:ext>
              </a:extLst>
            </p:cNvPr>
            <p:cNvSpPr/>
            <p:nvPr/>
          </p:nvSpPr>
          <p:spPr>
            <a:xfrm>
              <a:off x="4739817" y="3882373"/>
              <a:ext cx="294422" cy="294422"/>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32EA71CB-DFBF-A2BA-AB8B-3DF6490FBCAD}"/>
                </a:ext>
              </a:extLst>
            </p:cNvPr>
            <p:cNvSpPr/>
            <p:nvPr/>
          </p:nvSpPr>
          <p:spPr>
            <a:xfrm>
              <a:off x="4948703" y="3630623"/>
              <a:ext cx="294422" cy="294422"/>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E85286B1-C379-A039-1C54-491D883497BF}"/>
                </a:ext>
              </a:extLst>
            </p:cNvPr>
            <p:cNvSpPr/>
            <p:nvPr/>
          </p:nvSpPr>
          <p:spPr>
            <a:xfrm>
              <a:off x="5014558" y="3925045"/>
              <a:ext cx="294422" cy="294422"/>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FE58952-B872-963A-090F-C19710E47375}"/>
                </a:ext>
              </a:extLst>
            </p:cNvPr>
            <p:cNvSpPr/>
            <p:nvPr/>
          </p:nvSpPr>
          <p:spPr>
            <a:xfrm>
              <a:off x="4468482" y="3957803"/>
              <a:ext cx="294422" cy="294422"/>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5D2FE8CE-D7B1-5FF1-D7A3-D90647BDB3E2}"/>
                </a:ext>
              </a:extLst>
            </p:cNvPr>
            <p:cNvSpPr/>
            <p:nvPr/>
          </p:nvSpPr>
          <p:spPr>
            <a:xfrm>
              <a:off x="4542450" y="3682773"/>
              <a:ext cx="294422" cy="294422"/>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182A072-C9F7-3ED4-E8C6-9B1D9DCF247D}"/>
                </a:ext>
              </a:extLst>
            </p:cNvPr>
            <p:cNvSpPr/>
            <p:nvPr/>
          </p:nvSpPr>
          <p:spPr>
            <a:xfrm>
              <a:off x="4580881" y="4095037"/>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406BC67-CA17-984A-21E9-040A2C01D007}"/>
                </a:ext>
              </a:extLst>
            </p:cNvPr>
            <p:cNvSpPr/>
            <p:nvPr/>
          </p:nvSpPr>
          <p:spPr>
            <a:xfrm>
              <a:off x="4848693" y="4016622"/>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EA33D1E-856E-3619-04B3-F4C3FCCEA6B0}"/>
                </a:ext>
              </a:extLst>
            </p:cNvPr>
            <p:cNvSpPr/>
            <p:nvPr/>
          </p:nvSpPr>
          <p:spPr>
            <a:xfrm>
              <a:off x="4719999" y="380712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9A071EC-3CFF-10B0-04F3-3CC62943083E}"/>
                </a:ext>
              </a:extLst>
            </p:cNvPr>
            <p:cNvSpPr/>
            <p:nvPr/>
          </p:nvSpPr>
          <p:spPr>
            <a:xfrm>
              <a:off x="5088753" y="3798470"/>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7943949-7899-42F9-8C64-F86BB479F30C}"/>
                </a:ext>
              </a:extLst>
            </p:cNvPr>
            <p:cNvSpPr/>
            <p:nvPr/>
          </p:nvSpPr>
          <p:spPr>
            <a:xfrm>
              <a:off x="5131525" y="4092892"/>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7" name="Google Shape;677;p62"/>
          <p:cNvSpPr txBox="1"/>
          <p:nvPr/>
        </p:nvSpPr>
        <p:spPr>
          <a:xfrm>
            <a:off x="5517866" y="3633976"/>
            <a:ext cx="2947800" cy="762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chemeClr val="lt1"/>
              </a:buClr>
              <a:buSzPts val="1500"/>
              <a:buFont typeface="Roboto"/>
              <a:buNone/>
            </a:pPr>
            <a:r>
              <a:rPr lang="en" sz="1500" b="0" i="0" u="none" strike="noStrike" cap="none">
                <a:solidFill>
                  <a:schemeClr val="lt1"/>
                </a:solidFill>
                <a:latin typeface="Roboto"/>
                <a:ea typeface="Roboto"/>
                <a:cs typeface="Roboto"/>
                <a:sym typeface="Roboto"/>
              </a:rPr>
              <a:t>Baby salmon hatch in the spring, and the salmon journey begins again. </a:t>
            </a:r>
            <a:endParaRPr sz="1100"/>
          </a:p>
        </p:txBody>
      </p:sp>
      <p:sp>
        <p:nvSpPr>
          <p:cNvPr id="27" name="Google Shape;182;p28">
            <a:extLst>
              <a:ext uri="{FF2B5EF4-FFF2-40B4-BE49-F238E27FC236}">
                <a16:creationId xmlns:a16="http://schemas.microsoft.com/office/drawing/2014/main" id="{41A4998B-C71E-006B-A127-BF6D009D466A}"/>
              </a:ext>
            </a:extLst>
          </p:cNvPr>
          <p:cNvSpPr txBox="1"/>
          <p:nvPr/>
        </p:nvSpPr>
        <p:spPr>
          <a:xfrm>
            <a:off x="18623" y="4822611"/>
            <a:ext cx="1602223" cy="307746"/>
          </a:xfrm>
          <a:prstGeom prst="rect">
            <a:avLst/>
          </a:prstGeom>
          <a:noFill/>
          <a:ln>
            <a:noFill/>
          </a:ln>
          <a:effectLst/>
        </p:spPr>
        <p:txBody>
          <a:bodyPr spcFirstLastPara="1" wrap="square" lIns="91425" tIns="91425" rIns="91425" bIns="91425" anchor="t" anchorCtr="0">
            <a:spAutoFit/>
          </a:bodyPr>
          <a:lstStyle/>
          <a:p>
            <a:r>
              <a:rPr lang="en" sz="800" dirty="0">
                <a:solidFill>
                  <a:schemeClr val="bg1"/>
                </a:solidFill>
                <a:effectLst>
                  <a:outerShdw blurRad="38100" dist="38100" dir="2700000" algn="tl">
                    <a:srgbClr val="000000">
                      <a:alpha val="43137"/>
                    </a:srgbClr>
                  </a:outerShdw>
                </a:effectLst>
                <a:latin typeface="Roboto"/>
                <a:ea typeface="Roboto"/>
                <a:cs typeface="Roboto"/>
              </a:rPr>
              <a:t>Graphics by © Microsoft 365.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grpSp>
        <p:nvGrpSpPr>
          <p:cNvPr id="174" name="Google Shape;174;p28">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75" name="Google Shape;175;p28" descr="BLM Alaska Fire Service Masthead graphic" title="BLM Alaska Fire Service Masthead graphic"/>
            <p:cNvGrpSpPr/>
            <p:nvPr/>
          </p:nvGrpSpPr>
          <p:grpSpPr>
            <a:xfrm>
              <a:off x="0" y="0"/>
              <a:ext cx="9144003" cy="572198"/>
              <a:chOff x="0" y="0"/>
              <a:chExt cx="9144003" cy="572198"/>
            </a:xfrm>
          </p:grpSpPr>
          <p:pic>
            <p:nvPicPr>
              <p:cNvPr id="176" name="Google Shape;176;p28" descr="Black Topo line graphic" title="Black Topo line graphic"/>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177" name="Google Shape;177;p28" descr="Bureau of Land Management Logo" title="Bureau of Land Management Logo"/>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178" name="Google Shape;178;p28"/>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79" name="Google Shape;179;p28"/>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17E592DA-F03D-4D29-AF6D-1974EBB948C0}"/>
              </a:ext>
            </a:extLst>
          </p:cNvPr>
          <p:cNvSpPr>
            <a:spLocks noGrp="1"/>
          </p:cNvSpPr>
          <p:nvPr>
            <p:ph type="title"/>
          </p:nvPr>
        </p:nvSpPr>
        <p:spPr>
          <a:xfrm>
            <a:off x="241648" y="1660397"/>
            <a:ext cx="3332062" cy="2057543"/>
          </a:xfrm>
        </p:spPr>
        <p:txBody>
          <a:bodyPr/>
          <a:lstStyle/>
          <a:p>
            <a:pPr rtl="0"/>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Because salmon </a:t>
            </a:r>
            <a:r>
              <a:rPr lang="en-US" sz="1800" b="0" i="0">
                <a:solidFill>
                  <a:schemeClr val="bg1"/>
                </a:solidFill>
                <a:effectLst/>
                <a:latin typeface="Roboto" panose="02000000000000000000" pitchFamily="2" charset="0"/>
                <a:ea typeface="Roboto" panose="02000000000000000000" pitchFamily="2" charset="0"/>
                <a:cs typeface="Roboto" panose="02000000000000000000" pitchFamily="2" charset="0"/>
              </a:rPr>
              <a:t>migrate</a:t>
            </a:r>
            <a:r>
              <a:rPr lang="en-US" sz="1800" b="0" i="0">
                <a:solidFill>
                  <a:srgbClr val="FFFFFF"/>
                </a:solidFill>
                <a:effectLst/>
                <a:latin typeface="Roboto" panose="02000000000000000000" pitchFamily="2" charset="0"/>
                <a:ea typeface="Roboto" panose="02000000000000000000" pitchFamily="2" charset="0"/>
                <a:cs typeface="Roboto" panose="02000000000000000000" pitchFamily="2" charset="0"/>
              </a:rPr>
              <a:t> between the ocean and freshwater streams, they travel through almost every part of a waterway during their life cycle. </a:t>
            </a:r>
            <a:endParaRPr lang="en-US">
              <a:effectLst/>
            </a:endParaRPr>
          </a:p>
        </p:txBody>
      </p:sp>
      <p:pic>
        <p:nvPicPr>
          <p:cNvPr id="181" name="Google Shape;181;p28" descr="Sockeye salmon in a shallow, rocky creek or river."/>
          <p:cNvPicPr preferRelativeResize="0"/>
          <p:nvPr/>
        </p:nvPicPr>
        <p:blipFill>
          <a:blip r:embed="rId6">
            <a:alphaModFix/>
          </a:blip>
          <a:stretch>
            <a:fillRect/>
          </a:stretch>
        </p:blipFill>
        <p:spPr>
          <a:xfrm>
            <a:off x="3864000" y="1125762"/>
            <a:ext cx="5157150" cy="3438100"/>
          </a:xfrm>
          <a:prstGeom prst="rect">
            <a:avLst/>
          </a:prstGeom>
          <a:noFill/>
          <a:ln>
            <a:noFill/>
          </a:ln>
        </p:spPr>
      </p:pic>
      <p:sp>
        <p:nvSpPr>
          <p:cNvPr id="182" name="Google Shape;182;p28"/>
          <p:cNvSpPr txBox="1"/>
          <p:nvPr/>
        </p:nvSpPr>
        <p:spPr>
          <a:xfrm>
            <a:off x="6876320" y="4517003"/>
            <a:ext cx="2435120" cy="430857"/>
          </a:xfrm>
          <a:prstGeom prst="rect">
            <a:avLst/>
          </a:prstGeom>
          <a:noFill/>
          <a:ln>
            <a:noFill/>
          </a:ln>
          <a:effectLst>
            <a:outerShdw blurRad="57150" dist="19050" dir="5400000" algn="bl" rotWithShape="0">
              <a:srgbClr val="000000">
                <a:alpha val="98000"/>
              </a:srgbClr>
            </a:outerShdw>
          </a:effectLst>
        </p:spPr>
        <p:txBody>
          <a:bodyPr spcFirstLastPara="1" wrap="square" lIns="91425" tIns="91425" rIns="91425" bIns="91425" anchor="t" anchorCtr="0">
            <a:spAutoFit/>
          </a:bodyPr>
          <a:lstStyle/>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A close up of salmon swimming fresh water.</a:t>
            </a:r>
            <a:endParaRPr lang="en-US" sz="800">
              <a:solidFill>
                <a:srgbClr val="FFFFFF"/>
              </a:solidFill>
              <a:effectLst>
                <a:outerShdw blurRad="38100" dist="38100" dir="2700000" algn="tl">
                  <a:srgbClr val="000000">
                    <a:alpha val="43137"/>
                  </a:srgbClr>
                </a:outerShdw>
              </a:effectLst>
              <a:latin typeface="Roboto"/>
              <a:ea typeface="Roboto"/>
              <a:cs typeface="Roboto"/>
              <a:sym typeface="Roboto"/>
            </a:endParaRPr>
          </a:p>
          <a:p>
            <a:r>
              <a:rPr lang="en" sz="800">
                <a:solidFill>
                  <a:srgbClr val="FFFFFF"/>
                </a:solidFill>
                <a:effectLst>
                  <a:outerShdw blurRad="38100" dist="38100" dir="2700000" algn="tl">
                    <a:srgbClr val="000000">
                      <a:alpha val="43137"/>
                    </a:srgbClr>
                  </a:outerShdw>
                </a:effectLst>
                <a:latin typeface="Roboto"/>
                <a:ea typeface="Roboto"/>
                <a:cs typeface="Roboto"/>
                <a:sym typeface="Roboto"/>
              </a:rPr>
              <a:t>Photo by NOAA Fisheries.</a:t>
            </a:r>
            <a:endParaRPr sz="800">
              <a:solidFill>
                <a:srgbClr val="FFFFFF"/>
              </a:solidFill>
              <a:effectLst>
                <a:outerShdw blurRad="38100" dist="38100" dir="2700000" algn="tl">
                  <a:srgbClr val="000000">
                    <a:alpha val="43137"/>
                  </a:srgbClr>
                </a:outerShdw>
              </a:effectLst>
              <a:latin typeface="Roboto"/>
              <a:ea typeface="Roboto"/>
              <a:cs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86"/>
        <p:cNvGrpSpPr/>
        <p:nvPr/>
      </p:nvGrpSpPr>
      <p:grpSpPr>
        <a:xfrm>
          <a:off x="0" y="0"/>
          <a:ext cx="0" cy="0"/>
          <a:chOff x="0" y="0"/>
          <a:chExt cx="0" cy="0"/>
        </a:xfrm>
      </p:grpSpPr>
      <p:sp>
        <p:nvSpPr>
          <p:cNvPr id="2" name="Title 1">
            <a:extLst>
              <a:ext uri="{FF2B5EF4-FFF2-40B4-BE49-F238E27FC236}">
                <a16:creationId xmlns:a16="http://schemas.microsoft.com/office/drawing/2014/main" id="{9A9AE517-C6DC-4894-B37E-6663003DF12E}"/>
              </a:ext>
            </a:extLst>
          </p:cNvPr>
          <p:cNvSpPr>
            <a:spLocks noGrp="1"/>
          </p:cNvSpPr>
          <p:nvPr>
            <p:ph type="title"/>
          </p:nvPr>
        </p:nvSpPr>
        <p:spPr>
          <a:xfrm>
            <a:off x="241647" y="804288"/>
            <a:ext cx="4190393" cy="572700"/>
          </a:xfrm>
        </p:spPr>
        <p:txBody>
          <a:bodyPr/>
          <a:lstStyle/>
          <a:p>
            <a:r>
              <a:rPr lang="en-US" sz="1800" b="1">
                <a:solidFill>
                  <a:schemeClr val="bg1"/>
                </a:solidFill>
                <a:latin typeface="Roboto" panose="02000000000000000000" pitchFamily="2" charset="0"/>
                <a:ea typeface="Roboto" panose="02000000000000000000" pitchFamily="2" charset="0"/>
              </a:rPr>
              <a:t>Salmon Life Cycle | </a:t>
            </a:r>
            <a:r>
              <a:rPr lang="en-US" sz="1800">
                <a:solidFill>
                  <a:schemeClr val="bg1"/>
                </a:solidFill>
                <a:latin typeface="Roboto" panose="02000000000000000000" pitchFamily="2" charset="0"/>
                <a:ea typeface="Roboto" panose="02000000000000000000" pitchFamily="2" charset="0"/>
              </a:rPr>
              <a:t>Egg</a:t>
            </a:r>
            <a:br>
              <a:rPr lang="en-US" sz="1800">
                <a:solidFill>
                  <a:schemeClr val="bg1"/>
                </a:solidFill>
                <a:latin typeface="Roboto" panose="02000000000000000000" pitchFamily="2" charset="0"/>
                <a:ea typeface="Roboto" panose="02000000000000000000" pitchFamily="2" charset="0"/>
              </a:rPr>
            </a:br>
            <a:endParaRPr lang="en-US" sz="1800">
              <a:solidFill>
                <a:schemeClr val="bg1"/>
              </a:solidFill>
              <a:effectLst/>
            </a:endParaRPr>
          </a:p>
        </p:txBody>
      </p:sp>
      <p:grpSp>
        <p:nvGrpSpPr>
          <p:cNvPr id="56" name="Group 55" descr="Illustrations of a salmon at each stage of its life cycle; egg, alevin, fry, smolt, adult, and a skeleton to represent a dead salmon. The illustrations are arranged in a circle in order to show the salmon life cycle. ">
            <a:extLst>
              <a:ext uri="{FF2B5EF4-FFF2-40B4-BE49-F238E27FC236}">
                <a16:creationId xmlns:a16="http://schemas.microsoft.com/office/drawing/2014/main" id="{4710A834-7E01-EF67-634A-97B825730077}"/>
              </a:ext>
            </a:extLst>
          </p:cNvPr>
          <p:cNvGrpSpPr/>
          <p:nvPr/>
        </p:nvGrpSpPr>
        <p:grpSpPr>
          <a:xfrm>
            <a:off x="762466" y="1097982"/>
            <a:ext cx="7639223" cy="3932784"/>
            <a:chOff x="692714" y="1114792"/>
            <a:chExt cx="7639223" cy="3932784"/>
          </a:xfrm>
        </p:grpSpPr>
        <p:grpSp>
          <p:nvGrpSpPr>
            <p:cNvPr id="57" name="Group 56">
              <a:extLst>
                <a:ext uri="{FF2B5EF4-FFF2-40B4-BE49-F238E27FC236}">
                  <a16:creationId xmlns:a16="http://schemas.microsoft.com/office/drawing/2014/main" id="{3406E895-E8A8-8F22-B542-0F31CE7EEC84}"/>
                </a:ext>
              </a:extLst>
            </p:cNvPr>
            <p:cNvGrpSpPr/>
            <p:nvPr/>
          </p:nvGrpSpPr>
          <p:grpSpPr>
            <a:xfrm>
              <a:off x="692714" y="1114792"/>
              <a:ext cx="7639223" cy="3932784"/>
              <a:chOff x="592581" y="891706"/>
              <a:chExt cx="7639223" cy="3932784"/>
            </a:xfrm>
          </p:grpSpPr>
          <p:pic>
            <p:nvPicPr>
              <p:cNvPr id="59" name="Picture 58" descr="A close-up of a fish&#10;&#10;Description automatically generated with medium confidence">
                <a:extLst>
                  <a:ext uri="{FF2B5EF4-FFF2-40B4-BE49-F238E27FC236}">
                    <a16:creationId xmlns:a16="http://schemas.microsoft.com/office/drawing/2014/main" id="{5EE94D13-DFF5-56DF-CB46-0703C6FF24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700000">
                <a:off x="3797572" y="3229464"/>
                <a:ext cx="3959052" cy="1595026"/>
              </a:xfrm>
              <a:prstGeom prst="rect">
                <a:avLst/>
              </a:prstGeom>
            </p:spPr>
          </p:pic>
          <p:pic>
            <p:nvPicPr>
              <p:cNvPr id="60" name="Picture 59">
                <a:extLst>
                  <a:ext uri="{FF2B5EF4-FFF2-40B4-BE49-F238E27FC236}">
                    <a16:creationId xmlns:a16="http://schemas.microsoft.com/office/drawing/2014/main" id="{DDA4CE8C-DB17-AD3C-9629-5F50F41CBCD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917"/>
              <a:stretch/>
            </p:blipFill>
            <p:spPr>
              <a:xfrm>
                <a:off x="592581" y="1864069"/>
                <a:ext cx="1672128" cy="1569723"/>
              </a:xfrm>
              <a:prstGeom prst="rect">
                <a:avLst/>
              </a:prstGeom>
            </p:spPr>
          </p:pic>
          <p:pic>
            <p:nvPicPr>
              <p:cNvPr id="61" name="Picture 60">
                <a:extLst>
                  <a:ext uri="{FF2B5EF4-FFF2-40B4-BE49-F238E27FC236}">
                    <a16:creationId xmlns:a16="http://schemas.microsoft.com/office/drawing/2014/main" id="{2A6618DA-1DE8-CFF7-1266-06FFD09DB8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912731" y="1151870"/>
                <a:ext cx="1312891" cy="639575"/>
              </a:xfrm>
              <a:prstGeom prst="rect">
                <a:avLst/>
              </a:prstGeom>
            </p:spPr>
          </p:pic>
          <p:pic>
            <p:nvPicPr>
              <p:cNvPr id="62" name="Picture 61" descr="A picture containing fish, dark&#10;&#10;Description automatically generated">
                <a:extLst>
                  <a:ext uri="{FF2B5EF4-FFF2-40B4-BE49-F238E27FC236}">
                    <a16:creationId xmlns:a16="http://schemas.microsoft.com/office/drawing/2014/main" id="{EFCA6FD7-293E-F2C1-9CB2-B1E92C1B564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3819098" y="891706"/>
                <a:ext cx="1672128" cy="741151"/>
              </a:xfrm>
              <a:prstGeom prst="rect">
                <a:avLst/>
              </a:prstGeom>
            </p:spPr>
          </p:pic>
          <p:pic>
            <p:nvPicPr>
              <p:cNvPr id="63" name="Picture 62" descr="A white fish with black background&#10;&#10;Description automatically generated with low confidence">
                <a:extLst>
                  <a:ext uri="{FF2B5EF4-FFF2-40B4-BE49-F238E27FC236}">
                    <a16:creationId xmlns:a16="http://schemas.microsoft.com/office/drawing/2014/main" id="{A0074AC3-D0BE-E476-1147-A3D4C97654E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302392" flipH="1">
                <a:off x="5669353" y="1356141"/>
                <a:ext cx="2562451" cy="1195862"/>
              </a:xfrm>
              <a:prstGeom prst="rect">
                <a:avLst/>
              </a:prstGeom>
            </p:spPr>
          </p:pic>
        </p:grpSp>
        <p:pic>
          <p:nvPicPr>
            <p:cNvPr id="58" name="Graphic 57" descr="Dead Fish Skeleton outline">
              <a:extLst>
                <a:ext uri="{FF2B5EF4-FFF2-40B4-BE49-F238E27FC236}">
                  <a16:creationId xmlns:a16="http://schemas.microsoft.com/office/drawing/2014/main" id="{9135550D-8F4F-048A-C83E-A2E54331C5D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2334552" flipV="1">
              <a:off x="1874225" y="3917920"/>
              <a:ext cx="981231" cy="914400"/>
            </a:xfrm>
            <a:prstGeom prst="rect">
              <a:avLst/>
            </a:prstGeom>
          </p:spPr>
        </p:pic>
      </p:grpSp>
      <p:sp>
        <p:nvSpPr>
          <p:cNvPr id="12" name="Google Shape;182;p28">
            <a:extLst>
              <a:ext uri="{FF2B5EF4-FFF2-40B4-BE49-F238E27FC236}">
                <a16:creationId xmlns:a16="http://schemas.microsoft.com/office/drawing/2014/main" id="{26B2ED84-5191-49B8-84B3-B1F8E18D00C1}"/>
              </a:ext>
            </a:extLst>
          </p:cNvPr>
          <p:cNvSpPr txBox="1"/>
          <p:nvPr/>
        </p:nvSpPr>
        <p:spPr>
          <a:xfrm>
            <a:off x="7359972" y="4434159"/>
            <a:ext cx="1675906" cy="430857"/>
          </a:xfrm>
          <a:prstGeom prst="rect">
            <a:avLst/>
          </a:prstGeom>
          <a:noFill/>
          <a:ln>
            <a:noFill/>
          </a:ln>
          <a:effectLst>
            <a:outerShdw blurRad="57150" dist="19050" dir="5400000" algn="bl" rotWithShape="0">
              <a:srgbClr val="000000">
                <a:alpha val="98000"/>
              </a:srgbClr>
            </a:outerShdw>
          </a:effectLst>
        </p:spPr>
        <p:txBody>
          <a:bodyPr spcFirstLastPara="1" wrap="square" lIns="91425" tIns="91425" rIns="91425" bIns="91425" anchor="t" anchorCtr="0">
            <a:spAutoFit/>
          </a:bodyPr>
          <a:lstStyle/>
          <a:p>
            <a:r>
              <a:rPr lang="en" sz="800" dirty="0">
                <a:solidFill>
                  <a:srgbClr val="FFFFFF"/>
                </a:solidFill>
                <a:effectLst>
                  <a:outerShdw blurRad="38100" dist="38100" dir="2700000" algn="tl">
                    <a:srgbClr val="000000">
                      <a:alpha val="43137"/>
                    </a:srgbClr>
                  </a:outerShdw>
                </a:effectLst>
                <a:latin typeface="Roboto"/>
                <a:ea typeface="Roboto"/>
                <a:cs typeface="Roboto"/>
                <a:sym typeface="Roboto"/>
              </a:rPr>
              <a:t>Salmon life cycle diagram. Graphic by K. Mincer, BLM.</a:t>
            </a:r>
            <a:endParaRPr sz="800" dirty="0">
              <a:solidFill>
                <a:srgbClr val="FFFFFF"/>
              </a:solidFill>
              <a:effectLst>
                <a:outerShdw blurRad="38100" dist="38100" dir="2700000" algn="tl">
                  <a:srgbClr val="000000">
                    <a:alpha val="43137"/>
                  </a:srgbClr>
                </a:outerShdw>
              </a:effectLst>
              <a:latin typeface="Roboto"/>
              <a:ea typeface="Roboto"/>
              <a:cs typeface="Roboto"/>
              <a:sym typeface="Roboto"/>
            </a:endParaRPr>
          </a:p>
        </p:txBody>
      </p:sp>
      <p:grpSp>
        <p:nvGrpSpPr>
          <p:cNvPr id="193" name="Google Shape;193;p29">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94" name="Google Shape;194;p29" descr="BLM Alaska Fire Service Masthead graphic" title="BLM Alaska Fire Service Masthead graphic"/>
            <p:cNvGrpSpPr/>
            <p:nvPr/>
          </p:nvGrpSpPr>
          <p:grpSpPr>
            <a:xfrm>
              <a:off x="0" y="0"/>
              <a:ext cx="9144003" cy="572198"/>
              <a:chOff x="0" y="0"/>
              <a:chExt cx="9144003" cy="572198"/>
            </a:xfrm>
          </p:grpSpPr>
          <p:pic>
            <p:nvPicPr>
              <p:cNvPr id="195" name="Google Shape;195;p29" descr="Black Topo line graphic" title="Black Topo line graphic"/>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196" name="Google Shape;196;p29" descr="Bureau of Land Management Logo" title="Bureau of Land Management Logo"/>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197" name="Google Shape;197;p29"/>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98" name="Google Shape;198;p29"/>
            <p:cNvPicPr preferRelativeResize="0"/>
            <p:nvPr/>
          </p:nvPicPr>
          <p:blipFill>
            <a:blip r:embed="rId12"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128" name="Title 5">
            <a:extLst>
              <a:ext uri="{FF2B5EF4-FFF2-40B4-BE49-F238E27FC236}">
                <a16:creationId xmlns:a16="http://schemas.microsoft.com/office/drawing/2014/main" id="{960BD12A-868B-72E5-DC69-FE92E65D2B8F}"/>
              </a:ext>
            </a:extLst>
          </p:cNvPr>
          <p:cNvSpPr txBox="1">
            <a:spLocks/>
          </p:cNvSpPr>
          <p:nvPr/>
        </p:nvSpPr>
        <p:spPr>
          <a:xfrm>
            <a:off x="2969490" y="2214810"/>
            <a:ext cx="3201347" cy="13037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800">
                <a:solidFill>
                  <a:schemeClr val="bg1"/>
                </a:solidFill>
                <a:latin typeface="Roboto" panose="02000000000000000000" pitchFamily="2" charset="0"/>
                <a:ea typeface="Roboto" panose="02000000000000000000" pitchFamily="2" charset="0"/>
                <a:cs typeface="Roboto" panose="02000000000000000000" pitchFamily="2" charset="0"/>
              </a:rPr>
              <a:t>Salmon start their lives as small </a:t>
            </a:r>
            <a:r>
              <a:rPr lang="en-US" sz="1800" b="1">
                <a:solidFill>
                  <a:schemeClr val="bg1"/>
                </a:solidFill>
                <a:latin typeface="Roboto" panose="02000000000000000000" pitchFamily="2" charset="0"/>
                <a:ea typeface="Roboto" panose="02000000000000000000" pitchFamily="2" charset="0"/>
                <a:cs typeface="Roboto" panose="02000000000000000000" pitchFamily="2" charset="0"/>
              </a:rPr>
              <a:t>eggs</a:t>
            </a:r>
            <a:r>
              <a:rPr lang="en-US" sz="1800">
                <a:solidFill>
                  <a:schemeClr val="bg1"/>
                </a:solidFill>
                <a:latin typeface="Roboto" panose="02000000000000000000" pitchFamily="2" charset="0"/>
                <a:ea typeface="Roboto" panose="02000000000000000000" pitchFamily="2" charset="0"/>
                <a:cs typeface="Roboto" panose="02000000000000000000" pitchFamily="2" charset="0"/>
              </a:rPr>
              <a:t> hidden among the gravel in freshwater streams and lakes.</a:t>
            </a:r>
            <a:endParaRPr lang="en-US" sz="1800">
              <a:solidFill>
                <a:schemeClr val="bg1"/>
              </a:solidFill>
              <a:latin typeface="Roboto" panose="02000000000000000000" pitchFamily="2" charset="0"/>
              <a:ea typeface="Roboto" panose="02000000000000000000" pitchFamily="2" charset="0"/>
            </a:endParaRPr>
          </a:p>
        </p:txBody>
      </p:sp>
      <p:cxnSp>
        <p:nvCxnSpPr>
          <p:cNvPr id="4" name="Straight Arrow Connector 3">
            <a:extLst>
              <a:ext uri="{FF2B5EF4-FFF2-40B4-BE49-F238E27FC236}">
                <a16:creationId xmlns:a16="http://schemas.microsoft.com/office/drawing/2014/main" id="{BAFA4633-5DDF-A16E-05BC-A8F75DEDD6EF}"/>
              </a:ext>
            </a:extLst>
          </p:cNvPr>
          <p:cNvCxnSpPr>
            <a:cxnSpLocks/>
          </p:cNvCxnSpPr>
          <p:nvPr/>
        </p:nvCxnSpPr>
        <p:spPr>
          <a:xfrm flipH="1">
            <a:off x="2082616" y="2438400"/>
            <a:ext cx="886874" cy="133350"/>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86"/>
        <p:cNvGrpSpPr/>
        <p:nvPr/>
      </p:nvGrpSpPr>
      <p:grpSpPr>
        <a:xfrm>
          <a:off x="0" y="0"/>
          <a:ext cx="0" cy="0"/>
          <a:chOff x="0" y="0"/>
          <a:chExt cx="0" cy="0"/>
        </a:xfrm>
      </p:grpSpPr>
      <p:sp>
        <p:nvSpPr>
          <p:cNvPr id="2" name="Google Shape;182;p28">
            <a:extLst>
              <a:ext uri="{FF2B5EF4-FFF2-40B4-BE49-F238E27FC236}">
                <a16:creationId xmlns:a16="http://schemas.microsoft.com/office/drawing/2014/main" id="{07701D8B-0861-BF1F-BBD5-8E0814B26727}"/>
              </a:ext>
            </a:extLst>
          </p:cNvPr>
          <p:cNvSpPr txBox="1"/>
          <p:nvPr/>
        </p:nvSpPr>
        <p:spPr>
          <a:xfrm>
            <a:off x="7359972" y="4434159"/>
            <a:ext cx="1675906" cy="430857"/>
          </a:xfrm>
          <a:prstGeom prst="rect">
            <a:avLst/>
          </a:prstGeom>
          <a:noFill/>
          <a:ln>
            <a:noFill/>
          </a:ln>
          <a:effectLst>
            <a:outerShdw blurRad="57150" dist="19050" dir="5400000" algn="bl" rotWithShape="0">
              <a:srgbClr val="000000">
                <a:alpha val="98000"/>
              </a:srgbClr>
            </a:outerShdw>
          </a:effectLst>
        </p:spPr>
        <p:txBody>
          <a:bodyPr spcFirstLastPara="1" wrap="square" lIns="91425" tIns="91425" rIns="91425" bIns="91425" anchor="t" anchorCtr="0">
            <a:spAutoFit/>
          </a:bodyPr>
          <a:lstStyle/>
          <a:p>
            <a:r>
              <a:rPr lang="en" sz="800" dirty="0">
                <a:solidFill>
                  <a:srgbClr val="FFFFFF"/>
                </a:solidFill>
                <a:effectLst>
                  <a:outerShdw blurRad="38100" dist="38100" dir="2700000" algn="tl">
                    <a:srgbClr val="000000">
                      <a:alpha val="43137"/>
                    </a:srgbClr>
                  </a:outerShdw>
                </a:effectLst>
                <a:latin typeface="Roboto"/>
                <a:ea typeface="Roboto"/>
                <a:cs typeface="Roboto"/>
                <a:sym typeface="Roboto"/>
              </a:rPr>
              <a:t>Salmon life cycle diagram. Graphic by K. Mincer, BLM.</a:t>
            </a:r>
            <a:endParaRPr sz="800" dirty="0">
              <a:solidFill>
                <a:srgbClr val="FFFFFF"/>
              </a:solidFill>
              <a:effectLst>
                <a:outerShdw blurRad="38100" dist="38100" dir="2700000" algn="tl">
                  <a:srgbClr val="000000">
                    <a:alpha val="43137"/>
                  </a:srgbClr>
                </a:outerShdw>
              </a:effectLst>
              <a:latin typeface="Roboto"/>
              <a:ea typeface="Roboto"/>
              <a:cs typeface="Roboto"/>
              <a:sym typeface="Roboto"/>
            </a:endParaRPr>
          </a:p>
        </p:txBody>
      </p:sp>
      <p:sp>
        <p:nvSpPr>
          <p:cNvPr id="21" name="Title 5">
            <a:extLst>
              <a:ext uri="{FF2B5EF4-FFF2-40B4-BE49-F238E27FC236}">
                <a16:creationId xmlns:a16="http://schemas.microsoft.com/office/drawing/2014/main" id="{EF2C61FD-E09D-7CB0-1049-D660184F00C8}"/>
              </a:ext>
            </a:extLst>
          </p:cNvPr>
          <p:cNvSpPr>
            <a:spLocks noGrp="1"/>
          </p:cNvSpPr>
          <p:nvPr>
            <p:ph type="title"/>
          </p:nvPr>
        </p:nvSpPr>
        <p:spPr>
          <a:xfrm>
            <a:off x="241648" y="745010"/>
            <a:ext cx="8520600" cy="572700"/>
          </a:xfrm>
        </p:spPr>
        <p:txBody>
          <a:bodyPr/>
          <a:lstStyle/>
          <a:p>
            <a:r>
              <a:rPr lang="en-US" sz="1800" b="1">
                <a:solidFill>
                  <a:schemeClr val="bg1"/>
                </a:solidFill>
                <a:latin typeface="Roboto" panose="02000000000000000000" pitchFamily="2" charset="0"/>
                <a:ea typeface="Roboto" panose="02000000000000000000" pitchFamily="2" charset="0"/>
              </a:rPr>
              <a:t>Salmon Life Cycle | </a:t>
            </a:r>
            <a:r>
              <a:rPr lang="en-US" sz="1800">
                <a:solidFill>
                  <a:schemeClr val="bg1"/>
                </a:solidFill>
                <a:latin typeface="Roboto" panose="02000000000000000000" pitchFamily="2" charset="0"/>
                <a:ea typeface="Roboto" panose="02000000000000000000" pitchFamily="2" charset="0"/>
              </a:rPr>
              <a:t>Alevin</a:t>
            </a:r>
          </a:p>
        </p:txBody>
      </p:sp>
      <p:grpSp>
        <p:nvGrpSpPr>
          <p:cNvPr id="13" name="Group 12" descr="Illustrations of a salmon at each stage of its life cycle; egg, alevin, fry, smolt, adult, and a skeleton to represent a dead salmon. The illustrations are arranged in a circle in order to show the salmon life cycle. ">
            <a:extLst>
              <a:ext uri="{FF2B5EF4-FFF2-40B4-BE49-F238E27FC236}">
                <a16:creationId xmlns:a16="http://schemas.microsoft.com/office/drawing/2014/main" id="{61093D9E-E9C7-D61C-0FB9-7DB5E6053869}"/>
              </a:ext>
            </a:extLst>
          </p:cNvPr>
          <p:cNvGrpSpPr/>
          <p:nvPr/>
        </p:nvGrpSpPr>
        <p:grpSpPr>
          <a:xfrm>
            <a:off x="768557" y="1090860"/>
            <a:ext cx="7639223" cy="3932784"/>
            <a:chOff x="692714" y="1114792"/>
            <a:chExt cx="7639223" cy="3932784"/>
          </a:xfrm>
        </p:grpSpPr>
        <p:grpSp>
          <p:nvGrpSpPr>
            <p:cNvPr id="14" name="Group 13">
              <a:extLst>
                <a:ext uri="{FF2B5EF4-FFF2-40B4-BE49-F238E27FC236}">
                  <a16:creationId xmlns:a16="http://schemas.microsoft.com/office/drawing/2014/main" id="{C64E14EE-D9F8-FA80-2F4B-BF51838FA899}"/>
                </a:ext>
              </a:extLst>
            </p:cNvPr>
            <p:cNvGrpSpPr/>
            <p:nvPr/>
          </p:nvGrpSpPr>
          <p:grpSpPr>
            <a:xfrm>
              <a:off x="692714" y="1114792"/>
              <a:ext cx="7639223" cy="3932784"/>
              <a:chOff x="592581" y="891706"/>
              <a:chExt cx="7639223" cy="3932784"/>
            </a:xfrm>
          </p:grpSpPr>
          <p:pic>
            <p:nvPicPr>
              <p:cNvPr id="16" name="Picture 15" descr="A close-up of a fish&#10;&#10;Description automatically generated with medium confidence">
                <a:extLst>
                  <a:ext uri="{FF2B5EF4-FFF2-40B4-BE49-F238E27FC236}">
                    <a16:creationId xmlns:a16="http://schemas.microsoft.com/office/drawing/2014/main" id="{35ABE03C-ED25-9B6B-7D86-B1E1B6228D5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700000">
                <a:off x="3797572" y="3229464"/>
                <a:ext cx="3959052" cy="1595026"/>
              </a:xfrm>
              <a:prstGeom prst="rect">
                <a:avLst/>
              </a:prstGeom>
            </p:spPr>
          </p:pic>
          <p:pic>
            <p:nvPicPr>
              <p:cNvPr id="17" name="Picture 16">
                <a:extLst>
                  <a:ext uri="{FF2B5EF4-FFF2-40B4-BE49-F238E27FC236}">
                    <a16:creationId xmlns:a16="http://schemas.microsoft.com/office/drawing/2014/main" id="{C2A2F0ED-AA09-DDF4-03BE-5881B6751ED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917"/>
              <a:stretch/>
            </p:blipFill>
            <p:spPr>
              <a:xfrm>
                <a:off x="592581" y="1864069"/>
                <a:ext cx="1672128" cy="1569723"/>
              </a:xfrm>
              <a:prstGeom prst="rect">
                <a:avLst/>
              </a:prstGeom>
            </p:spPr>
          </p:pic>
          <p:pic>
            <p:nvPicPr>
              <p:cNvPr id="18" name="Picture 17">
                <a:extLst>
                  <a:ext uri="{FF2B5EF4-FFF2-40B4-BE49-F238E27FC236}">
                    <a16:creationId xmlns:a16="http://schemas.microsoft.com/office/drawing/2014/main" id="{38431355-9ACE-74BA-767A-90A364DC514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912731" y="1151870"/>
                <a:ext cx="1312891" cy="639575"/>
              </a:xfrm>
              <a:prstGeom prst="rect">
                <a:avLst/>
              </a:prstGeom>
            </p:spPr>
          </p:pic>
          <p:pic>
            <p:nvPicPr>
              <p:cNvPr id="19" name="Picture 18" descr="A picture containing fish, dark&#10;&#10;Description automatically generated">
                <a:extLst>
                  <a:ext uri="{FF2B5EF4-FFF2-40B4-BE49-F238E27FC236}">
                    <a16:creationId xmlns:a16="http://schemas.microsoft.com/office/drawing/2014/main" id="{2F10672A-BE68-A0FE-C809-66D663D5AD8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3819098" y="891706"/>
                <a:ext cx="1672128" cy="741151"/>
              </a:xfrm>
              <a:prstGeom prst="rect">
                <a:avLst/>
              </a:prstGeom>
            </p:spPr>
          </p:pic>
          <p:pic>
            <p:nvPicPr>
              <p:cNvPr id="20" name="Picture 19" descr="A white fish with black background&#10;&#10;Description automatically generated with low confidence">
                <a:extLst>
                  <a:ext uri="{FF2B5EF4-FFF2-40B4-BE49-F238E27FC236}">
                    <a16:creationId xmlns:a16="http://schemas.microsoft.com/office/drawing/2014/main" id="{B506F278-5F3D-E8F0-8979-9A856BD92D5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302392" flipH="1">
                <a:off x="5669353" y="1356141"/>
                <a:ext cx="2562451" cy="1195862"/>
              </a:xfrm>
              <a:prstGeom prst="rect">
                <a:avLst/>
              </a:prstGeom>
            </p:spPr>
          </p:pic>
        </p:grpSp>
        <p:pic>
          <p:nvPicPr>
            <p:cNvPr id="15" name="Graphic 14" descr="Dead Fish Skeleton outline">
              <a:extLst>
                <a:ext uri="{FF2B5EF4-FFF2-40B4-BE49-F238E27FC236}">
                  <a16:creationId xmlns:a16="http://schemas.microsoft.com/office/drawing/2014/main" id="{979EE52E-7262-D55B-D8D3-4277C007FF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2334552" flipV="1">
              <a:off x="1874225" y="3917920"/>
              <a:ext cx="981231" cy="914400"/>
            </a:xfrm>
            <a:prstGeom prst="rect">
              <a:avLst/>
            </a:prstGeom>
          </p:spPr>
        </p:pic>
      </p:grpSp>
      <p:grpSp>
        <p:nvGrpSpPr>
          <p:cNvPr id="193" name="Google Shape;193;p29">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94" name="Google Shape;194;p29" descr="BLM Alaska Fire Service Masthead graphic" title="BLM Alaska Fire Service Masthead graphic"/>
            <p:cNvGrpSpPr/>
            <p:nvPr/>
          </p:nvGrpSpPr>
          <p:grpSpPr>
            <a:xfrm>
              <a:off x="0" y="0"/>
              <a:ext cx="9144003" cy="572198"/>
              <a:chOff x="0" y="0"/>
              <a:chExt cx="9144003" cy="572198"/>
            </a:xfrm>
          </p:grpSpPr>
          <p:pic>
            <p:nvPicPr>
              <p:cNvPr id="195" name="Google Shape;195;p29" descr="Black Topo line graphic" title="Black Topo line graphic"/>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196" name="Google Shape;196;p29" descr="Bureau of Land Management Logo" title="Bureau of Land Management Logo"/>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197" name="Google Shape;197;p29"/>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98" name="Google Shape;198;p29"/>
            <p:cNvPicPr preferRelativeResize="0"/>
            <p:nvPr/>
          </p:nvPicPr>
          <p:blipFill>
            <a:blip r:embed="rId12"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3" name="Title 1">
            <a:extLst>
              <a:ext uri="{FF2B5EF4-FFF2-40B4-BE49-F238E27FC236}">
                <a16:creationId xmlns:a16="http://schemas.microsoft.com/office/drawing/2014/main" id="{B66E5095-EC6D-4B19-C4CA-CA5C72838FE9}"/>
              </a:ext>
            </a:extLst>
          </p:cNvPr>
          <p:cNvSpPr txBox="1">
            <a:spLocks/>
          </p:cNvSpPr>
          <p:nvPr/>
        </p:nvSpPr>
        <p:spPr>
          <a:xfrm>
            <a:off x="2536307" y="2587091"/>
            <a:ext cx="3317024" cy="127789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600">
                <a:solidFill>
                  <a:schemeClr val="bg1"/>
                </a:solidFill>
                <a:latin typeface="Roboto" panose="02000000000000000000" pitchFamily="2" charset="0"/>
                <a:ea typeface="Roboto" panose="02000000000000000000" pitchFamily="2" charset="0"/>
                <a:cs typeface="Roboto" panose="02000000000000000000" pitchFamily="2" charset="0"/>
              </a:rPr>
              <a:t>The eggs hatch into tiny </a:t>
            </a:r>
            <a:r>
              <a:rPr lang="en-US" sz="1600" b="1">
                <a:solidFill>
                  <a:schemeClr val="bg1"/>
                </a:solidFill>
                <a:latin typeface="Roboto" panose="02000000000000000000" pitchFamily="2" charset="0"/>
                <a:ea typeface="Roboto" panose="02000000000000000000" pitchFamily="2" charset="0"/>
                <a:cs typeface="Roboto" panose="02000000000000000000" pitchFamily="2" charset="0"/>
              </a:rPr>
              <a:t>alevin</a:t>
            </a:r>
            <a:r>
              <a:rPr lang="en-US" sz="1600">
                <a:solidFill>
                  <a:schemeClr val="bg1"/>
                </a:solidFill>
                <a:latin typeface="Roboto" panose="02000000000000000000" pitchFamily="2" charset="0"/>
                <a:ea typeface="Roboto" panose="02000000000000000000" pitchFamily="2" charset="0"/>
                <a:cs typeface="Roboto" panose="02000000000000000000" pitchFamily="2" charset="0"/>
              </a:rPr>
              <a:t> that stay in the gravel, feeding on their yolk sac and hiding from predators.</a:t>
            </a:r>
            <a:endParaRPr lang="en-US">
              <a:solidFill>
                <a:schemeClr val="bg1"/>
              </a:solidFill>
            </a:endParaRPr>
          </a:p>
        </p:txBody>
      </p:sp>
      <p:cxnSp>
        <p:nvCxnSpPr>
          <p:cNvPr id="4" name="Google Shape;214;p30" descr="Arrow pointing to alevin">
            <a:extLst>
              <a:ext uri="{FF2B5EF4-FFF2-40B4-BE49-F238E27FC236}">
                <a16:creationId xmlns:a16="http://schemas.microsoft.com/office/drawing/2014/main" id="{2329C19F-BD83-8F64-3964-6A17A225F76D}"/>
              </a:ext>
            </a:extLst>
          </p:cNvPr>
          <p:cNvCxnSpPr>
            <a:cxnSpLocks/>
          </p:cNvCxnSpPr>
          <p:nvPr/>
        </p:nvCxnSpPr>
        <p:spPr>
          <a:xfrm>
            <a:off x="3268494" y="1832011"/>
            <a:ext cx="1585608" cy="755080"/>
          </a:xfrm>
          <a:prstGeom prst="straightConnector1">
            <a:avLst/>
          </a:prstGeom>
          <a:noFill/>
          <a:ln w="28575" cap="flat" cmpd="sng">
            <a:solidFill>
              <a:schemeClr val="tx2"/>
            </a:solidFill>
            <a:prstDash val="solid"/>
            <a:round/>
            <a:headEnd type="triangle" w="med" len="med"/>
            <a:tailEnd type="none" w="med" len="med"/>
          </a:ln>
        </p:spPr>
      </p:cxnSp>
    </p:spTree>
    <p:extLst>
      <p:ext uri="{BB962C8B-B14F-4D97-AF65-F5344CB8AC3E}">
        <p14:creationId xmlns:p14="http://schemas.microsoft.com/office/powerpoint/2010/main" val="2894830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86"/>
        <p:cNvGrpSpPr/>
        <p:nvPr/>
      </p:nvGrpSpPr>
      <p:grpSpPr>
        <a:xfrm>
          <a:off x="0" y="0"/>
          <a:ext cx="0" cy="0"/>
          <a:chOff x="0" y="0"/>
          <a:chExt cx="0" cy="0"/>
        </a:xfrm>
      </p:grpSpPr>
      <p:grpSp>
        <p:nvGrpSpPr>
          <p:cNvPr id="193" name="Google Shape;193;p29">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94" name="Google Shape;194;p29" descr="BLM Alaska Fire Service Masthead graphic" title="BLM Alaska Fire Service Masthead graphic"/>
            <p:cNvGrpSpPr/>
            <p:nvPr/>
          </p:nvGrpSpPr>
          <p:grpSpPr>
            <a:xfrm>
              <a:off x="0" y="0"/>
              <a:ext cx="9144003" cy="572198"/>
              <a:chOff x="0" y="0"/>
              <a:chExt cx="9144003" cy="572198"/>
            </a:xfrm>
          </p:grpSpPr>
          <p:pic>
            <p:nvPicPr>
              <p:cNvPr id="195" name="Google Shape;195;p29" descr="Black Topo line graphic" title="Black Topo line graphic"/>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196" name="Google Shape;196;p29" descr="Bureau of Land Management Logo" title="Bureau of Land Management Logo"/>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197" name="Google Shape;197;p29"/>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98" name="Google Shape;198;p29"/>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3C1716B9-77B5-EBB3-B93D-47B2F7AD702F}"/>
              </a:ext>
            </a:extLst>
          </p:cNvPr>
          <p:cNvSpPr>
            <a:spLocks noGrp="1"/>
          </p:cNvSpPr>
          <p:nvPr>
            <p:ph type="title"/>
          </p:nvPr>
        </p:nvSpPr>
        <p:spPr>
          <a:xfrm>
            <a:off x="239638" y="755127"/>
            <a:ext cx="3031814" cy="1152769"/>
          </a:xfrm>
        </p:spPr>
        <p:txBody>
          <a:bodyPr/>
          <a:lstStyle/>
          <a:p>
            <a:r>
              <a:rPr lang="en-US" sz="2000" b="1">
                <a:solidFill>
                  <a:schemeClr val="bg1"/>
                </a:solidFill>
                <a:latin typeface="Roboto" panose="02000000000000000000" pitchFamily="2" charset="0"/>
                <a:ea typeface="Roboto" panose="02000000000000000000" pitchFamily="2" charset="0"/>
              </a:rPr>
              <a:t>Salmon Life Cycle | </a:t>
            </a:r>
            <a:r>
              <a:rPr lang="en-US" sz="2000">
                <a:solidFill>
                  <a:schemeClr val="bg1"/>
                </a:solidFill>
                <a:latin typeface="Roboto" panose="02000000000000000000" pitchFamily="2" charset="0"/>
                <a:ea typeface="Roboto" panose="02000000000000000000" pitchFamily="2" charset="0"/>
              </a:rPr>
              <a:t>Fry</a:t>
            </a:r>
            <a:br>
              <a:rPr lang="en-US">
                <a:solidFill>
                  <a:schemeClr val="bg1"/>
                </a:solidFill>
                <a:latin typeface="Roboto" panose="02000000000000000000" pitchFamily="2" charset="0"/>
                <a:ea typeface="Roboto" panose="02000000000000000000" pitchFamily="2" charset="0"/>
              </a:rPr>
            </a:br>
            <a:endParaRPr lang="en-US">
              <a:solidFill>
                <a:schemeClr val="bg1"/>
              </a:solidFill>
              <a:effectLst/>
            </a:endParaRPr>
          </a:p>
        </p:txBody>
      </p:sp>
      <p:grpSp>
        <p:nvGrpSpPr>
          <p:cNvPr id="11" name="Group 10" descr="Illustrations of a salmon at each stage of its life cycle; egg, alevin, fry, smolt, adult, and a skeleton to represent a dead salmon. The illustrations are arranged in a circle in order to show the salmon life cycle. ">
            <a:extLst>
              <a:ext uri="{FF2B5EF4-FFF2-40B4-BE49-F238E27FC236}">
                <a16:creationId xmlns:a16="http://schemas.microsoft.com/office/drawing/2014/main" id="{E424406E-3735-C38C-46CA-FCDBCC8D364E}"/>
              </a:ext>
            </a:extLst>
          </p:cNvPr>
          <p:cNvGrpSpPr/>
          <p:nvPr/>
        </p:nvGrpSpPr>
        <p:grpSpPr>
          <a:xfrm>
            <a:off x="755419" y="1104648"/>
            <a:ext cx="7639223" cy="3932784"/>
            <a:chOff x="692714" y="1114792"/>
            <a:chExt cx="7639223" cy="3932784"/>
          </a:xfrm>
        </p:grpSpPr>
        <p:grpSp>
          <p:nvGrpSpPr>
            <p:cNvPr id="13" name="Group 12">
              <a:extLst>
                <a:ext uri="{FF2B5EF4-FFF2-40B4-BE49-F238E27FC236}">
                  <a16:creationId xmlns:a16="http://schemas.microsoft.com/office/drawing/2014/main" id="{2C225F0A-C6AE-1A2A-1B49-6E863B13D8A1}"/>
                </a:ext>
              </a:extLst>
            </p:cNvPr>
            <p:cNvGrpSpPr/>
            <p:nvPr/>
          </p:nvGrpSpPr>
          <p:grpSpPr>
            <a:xfrm>
              <a:off x="692714" y="1114792"/>
              <a:ext cx="7639223" cy="3932784"/>
              <a:chOff x="592581" y="891706"/>
              <a:chExt cx="7639223" cy="3932784"/>
            </a:xfrm>
          </p:grpSpPr>
          <p:pic>
            <p:nvPicPr>
              <p:cNvPr id="15" name="Picture 14" descr="A close-up of a fish&#10;&#10;Description automatically generated with medium confidence">
                <a:extLst>
                  <a:ext uri="{FF2B5EF4-FFF2-40B4-BE49-F238E27FC236}">
                    <a16:creationId xmlns:a16="http://schemas.microsoft.com/office/drawing/2014/main" id="{4478431C-9E30-CD0D-CAE1-30F4B640331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700000">
                <a:off x="3797572" y="3229464"/>
                <a:ext cx="3959052" cy="1595026"/>
              </a:xfrm>
              <a:prstGeom prst="rect">
                <a:avLst/>
              </a:prstGeom>
            </p:spPr>
          </p:pic>
          <p:pic>
            <p:nvPicPr>
              <p:cNvPr id="16" name="Picture 15">
                <a:extLst>
                  <a:ext uri="{FF2B5EF4-FFF2-40B4-BE49-F238E27FC236}">
                    <a16:creationId xmlns:a16="http://schemas.microsoft.com/office/drawing/2014/main" id="{968DBC67-66F2-98DD-ED94-450B9D16568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2917"/>
              <a:stretch/>
            </p:blipFill>
            <p:spPr>
              <a:xfrm>
                <a:off x="592581" y="1864069"/>
                <a:ext cx="1672128" cy="1569723"/>
              </a:xfrm>
              <a:prstGeom prst="rect">
                <a:avLst/>
              </a:prstGeom>
            </p:spPr>
          </p:pic>
          <p:pic>
            <p:nvPicPr>
              <p:cNvPr id="17" name="Picture 16">
                <a:extLst>
                  <a:ext uri="{FF2B5EF4-FFF2-40B4-BE49-F238E27FC236}">
                    <a16:creationId xmlns:a16="http://schemas.microsoft.com/office/drawing/2014/main" id="{AF0B043A-2363-1B84-DCEA-454A9E6F056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1912731" y="1151870"/>
                <a:ext cx="1312891" cy="639575"/>
              </a:xfrm>
              <a:prstGeom prst="rect">
                <a:avLst/>
              </a:prstGeom>
            </p:spPr>
          </p:pic>
          <p:pic>
            <p:nvPicPr>
              <p:cNvPr id="18" name="Picture 17" descr="A picture containing fish, dark&#10;&#10;Description automatically generated">
                <a:extLst>
                  <a:ext uri="{FF2B5EF4-FFF2-40B4-BE49-F238E27FC236}">
                    <a16:creationId xmlns:a16="http://schemas.microsoft.com/office/drawing/2014/main" id="{318249CF-CF17-AEEE-6868-9CC0DB30B41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3819098" y="891706"/>
                <a:ext cx="1672128" cy="741151"/>
              </a:xfrm>
              <a:prstGeom prst="rect">
                <a:avLst/>
              </a:prstGeom>
            </p:spPr>
          </p:pic>
          <p:pic>
            <p:nvPicPr>
              <p:cNvPr id="19" name="Picture 18" descr="A white fish with black background&#10;&#10;Description automatically generated with low confidence">
                <a:extLst>
                  <a:ext uri="{FF2B5EF4-FFF2-40B4-BE49-F238E27FC236}">
                    <a16:creationId xmlns:a16="http://schemas.microsoft.com/office/drawing/2014/main" id="{E055C32D-C1FC-3FC6-3FEF-3EBF7ECF73F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302392" flipH="1">
                <a:off x="5669353" y="1356141"/>
                <a:ext cx="2562451" cy="1195862"/>
              </a:xfrm>
              <a:prstGeom prst="rect">
                <a:avLst/>
              </a:prstGeom>
            </p:spPr>
          </p:pic>
        </p:grpSp>
        <p:pic>
          <p:nvPicPr>
            <p:cNvPr id="14" name="Graphic 13" descr="Dead Fish Skeleton outline">
              <a:extLst>
                <a:ext uri="{FF2B5EF4-FFF2-40B4-BE49-F238E27FC236}">
                  <a16:creationId xmlns:a16="http://schemas.microsoft.com/office/drawing/2014/main" id="{35CF66F9-736E-58DC-65EB-B8E93149DAC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2334552" flipV="1">
              <a:off x="1874225" y="3917920"/>
              <a:ext cx="981231" cy="914400"/>
            </a:xfrm>
            <a:prstGeom prst="rect">
              <a:avLst/>
            </a:prstGeom>
          </p:spPr>
        </p:pic>
      </p:grpSp>
      <p:sp>
        <p:nvSpPr>
          <p:cNvPr id="20" name="Title 5">
            <a:extLst>
              <a:ext uri="{FF2B5EF4-FFF2-40B4-BE49-F238E27FC236}">
                <a16:creationId xmlns:a16="http://schemas.microsoft.com/office/drawing/2014/main" id="{AD4C5E98-CBE6-AA07-7DBD-5A6CB575623D}"/>
              </a:ext>
            </a:extLst>
          </p:cNvPr>
          <p:cNvSpPr txBox="1">
            <a:spLocks/>
          </p:cNvSpPr>
          <p:nvPr/>
        </p:nvSpPr>
        <p:spPr>
          <a:xfrm>
            <a:off x="2884704" y="2384541"/>
            <a:ext cx="291833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800">
                <a:solidFill>
                  <a:schemeClr val="bg1"/>
                </a:solidFill>
                <a:latin typeface="Roboto"/>
                <a:ea typeface="Roboto"/>
                <a:cs typeface="Roboto"/>
              </a:rPr>
              <a:t>Once they use up their yolk sac, the salmon become </a:t>
            </a:r>
            <a:r>
              <a:rPr lang="en-US" sz="1800" b="1">
                <a:solidFill>
                  <a:schemeClr val="bg1"/>
                </a:solidFill>
                <a:latin typeface="Roboto"/>
                <a:ea typeface="Roboto"/>
                <a:cs typeface="Roboto"/>
              </a:rPr>
              <a:t>fry</a:t>
            </a:r>
            <a:r>
              <a:rPr lang="en-US" sz="1800">
                <a:solidFill>
                  <a:schemeClr val="bg1"/>
                </a:solidFill>
                <a:latin typeface="Roboto"/>
                <a:ea typeface="Roboto"/>
                <a:cs typeface="Roboto"/>
              </a:rPr>
              <a:t>, swimming around and eating insects. </a:t>
            </a:r>
            <a:endParaRPr lang="en-US" sz="1800">
              <a:solidFill>
                <a:schemeClr val="bg1"/>
              </a:solidFill>
              <a:latin typeface="Roboto" panose="02000000000000000000" pitchFamily="2" charset="0"/>
              <a:ea typeface="Roboto" panose="02000000000000000000" pitchFamily="2" charset="0"/>
            </a:endParaRPr>
          </a:p>
        </p:txBody>
      </p:sp>
      <p:cxnSp>
        <p:nvCxnSpPr>
          <p:cNvPr id="5" name="Google Shape;229;p31" descr="Arrow pointing to a fry">
            <a:extLst>
              <a:ext uri="{FF2B5EF4-FFF2-40B4-BE49-F238E27FC236}">
                <a16:creationId xmlns:a16="http://schemas.microsoft.com/office/drawing/2014/main" id="{E2CEFF52-A023-13AF-36AB-D8C49B896068}"/>
              </a:ext>
            </a:extLst>
          </p:cNvPr>
          <p:cNvCxnSpPr>
            <a:cxnSpLocks/>
          </p:cNvCxnSpPr>
          <p:nvPr/>
        </p:nvCxnSpPr>
        <p:spPr>
          <a:xfrm flipV="1">
            <a:off x="4479913" y="1845799"/>
            <a:ext cx="219487" cy="544903"/>
          </a:xfrm>
          <a:prstGeom prst="straightConnector1">
            <a:avLst/>
          </a:prstGeom>
          <a:noFill/>
          <a:ln w="28575" cap="flat" cmpd="sng">
            <a:solidFill>
              <a:schemeClr val="tx2"/>
            </a:solidFill>
            <a:prstDash val="solid"/>
            <a:round/>
            <a:headEnd type="none" w="med" len="med"/>
            <a:tailEnd type="triangle" w="med" len="med"/>
          </a:ln>
        </p:spPr>
      </p:cxnSp>
      <p:sp>
        <p:nvSpPr>
          <p:cNvPr id="3" name="Google Shape;182;p28">
            <a:extLst>
              <a:ext uri="{FF2B5EF4-FFF2-40B4-BE49-F238E27FC236}">
                <a16:creationId xmlns:a16="http://schemas.microsoft.com/office/drawing/2014/main" id="{E7FD4CF5-0B66-2186-FD6A-B080EDAD2096}"/>
              </a:ext>
            </a:extLst>
          </p:cNvPr>
          <p:cNvSpPr txBox="1"/>
          <p:nvPr/>
        </p:nvSpPr>
        <p:spPr>
          <a:xfrm>
            <a:off x="7359972" y="4434159"/>
            <a:ext cx="1675906" cy="430857"/>
          </a:xfrm>
          <a:prstGeom prst="rect">
            <a:avLst/>
          </a:prstGeom>
          <a:noFill/>
          <a:ln>
            <a:noFill/>
          </a:ln>
          <a:effectLst>
            <a:outerShdw blurRad="57150" dist="19050" dir="5400000" algn="bl" rotWithShape="0">
              <a:srgbClr val="000000">
                <a:alpha val="98000"/>
              </a:srgbClr>
            </a:outerShdw>
          </a:effectLst>
        </p:spPr>
        <p:txBody>
          <a:bodyPr spcFirstLastPara="1" wrap="square" lIns="91425" tIns="91425" rIns="91425" bIns="91425" anchor="t" anchorCtr="0">
            <a:spAutoFit/>
          </a:bodyPr>
          <a:lstStyle/>
          <a:p>
            <a:r>
              <a:rPr lang="en" sz="800" dirty="0">
                <a:solidFill>
                  <a:srgbClr val="FFFFFF"/>
                </a:solidFill>
                <a:effectLst>
                  <a:outerShdw blurRad="38100" dist="38100" dir="2700000" algn="tl">
                    <a:srgbClr val="000000">
                      <a:alpha val="43137"/>
                    </a:srgbClr>
                  </a:outerShdw>
                </a:effectLst>
                <a:latin typeface="Roboto"/>
                <a:ea typeface="Roboto"/>
                <a:cs typeface="Roboto"/>
                <a:sym typeface="Roboto"/>
              </a:rPr>
              <a:t>Salmon life cycle diagram. Graphic by K. Mincer, BLM.</a:t>
            </a:r>
            <a:endParaRPr sz="800" dirty="0">
              <a:solidFill>
                <a:srgbClr val="FFFFFF"/>
              </a:solidFill>
              <a:effectLst>
                <a:outerShdw blurRad="38100" dist="38100" dir="2700000" algn="tl">
                  <a:srgbClr val="000000">
                    <a:alpha val="43137"/>
                  </a:srgbClr>
                </a:outerShdw>
              </a:effectLst>
              <a:latin typeface="Roboto"/>
              <a:ea typeface="Roboto"/>
              <a:cs typeface="Roboto"/>
              <a:sym typeface="Roboto"/>
            </a:endParaRPr>
          </a:p>
        </p:txBody>
      </p:sp>
    </p:spTree>
    <p:extLst>
      <p:ext uri="{BB962C8B-B14F-4D97-AF65-F5344CB8AC3E}">
        <p14:creationId xmlns:p14="http://schemas.microsoft.com/office/powerpoint/2010/main" val="1290633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C0A41-244A-0A0A-E3D3-62E48C34A603}"/>
              </a:ext>
            </a:extLst>
          </p:cNvPr>
          <p:cNvSpPr>
            <a:spLocks noGrp="1"/>
          </p:cNvSpPr>
          <p:nvPr>
            <p:ph type="title"/>
          </p:nvPr>
        </p:nvSpPr>
        <p:spPr>
          <a:xfrm>
            <a:off x="311700" y="659629"/>
            <a:ext cx="8520600" cy="572700"/>
          </a:xfrm>
        </p:spPr>
        <p:txBody>
          <a:bodyPr/>
          <a:lstStyle/>
          <a:p>
            <a:r>
              <a:rPr lang="en-US" sz="2000" b="1">
                <a:solidFill>
                  <a:schemeClr val="bg1"/>
                </a:solidFill>
                <a:latin typeface="Roboto" panose="02000000000000000000" pitchFamily="2" charset="0"/>
                <a:ea typeface="Roboto" panose="02000000000000000000" pitchFamily="2" charset="0"/>
              </a:rPr>
              <a:t>Salmon Life Cycle | </a:t>
            </a:r>
            <a:r>
              <a:rPr lang="en-US" sz="2000">
                <a:solidFill>
                  <a:schemeClr val="bg1"/>
                </a:solidFill>
                <a:latin typeface="Roboto" panose="02000000000000000000" pitchFamily="2" charset="0"/>
                <a:ea typeface="Roboto" panose="02000000000000000000" pitchFamily="2" charset="0"/>
              </a:rPr>
              <a:t>Ocean Adult</a:t>
            </a:r>
            <a:br>
              <a:rPr lang="en-US" sz="2000">
                <a:solidFill>
                  <a:schemeClr val="bg1"/>
                </a:solidFill>
                <a:latin typeface="Roboto" panose="02000000000000000000" pitchFamily="2" charset="0"/>
                <a:ea typeface="Roboto" panose="02000000000000000000" pitchFamily="2" charset="0"/>
              </a:rPr>
            </a:br>
            <a:endParaRPr lang="en-US" sz="2000"/>
          </a:p>
        </p:txBody>
      </p:sp>
      <p:grpSp>
        <p:nvGrpSpPr>
          <p:cNvPr id="3" name="Group 2" descr="Illustrations of a salmon at each stage of its life cycle; egg, alevin, fry, smolt, adult, and a skeleton to represent a dead salmon. The illustrations are arranged in a circle in order to show the salmon life cycle. ">
            <a:extLst>
              <a:ext uri="{FF2B5EF4-FFF2-40B4-BE49-F238E27FC236}">
                <a16:creationId xmlns:a16="http://schemas.microsoft.com/office/drawing/2014/main" id="{D2977DF3-AFF9-F3B4-34EF-9E8A7E94016C}"/>
              </a:ext>
            </a:extLst>
          </p:cNvPr>
          <p:cNvGrpSpPr/>
          <p:nvPr/>
        </p:nvGrpSpPr>
        <p:grpSpPr>
          <a:xfrm>
            <a:off x="760292" y="1097982"/>
            <a:ext cx="7639223" cy="3932784"/>
            <a:chOff x="692714" y="1114792"/>
            <a:chExt cx="7639223" cy="3932784"/>
          </a:xfrm>
        </p:grpSpPr>
        <p:grpSp>
          <p:nvGrpSpPr>
            <p:cNvPr id="4" name="Group 3">
              <a:extLst>
                <a:ext uri="{FF2B5EF4-FFF2-40B4-BE49-F238E27FC236}">
                  <a16:creationId xmlns:a16="http://schemas.microsoft.com/office/drawing/2014/main" id="{D3E6C344-153E-36FC-33E3-D10E8A4D9B52}"/>
                </a:ext>
              </a:extLst>
            </p:cNvPr>
            <p:cNvGrpSpPr/>
            <p:nvPr/>
          </p:nvGrpSpPr>
          <p:grpSpPr>
            <a:xfrm>
              <a:off x="692714" y="1114792"/>
              <a:ext cx="7639223" cy="3932784"/>
              <a:chOff x="592581" y="891706"/>
              <a:chExt cx="7639223" cy="3932784"/>
            </a:xfrm>
          </p:grpSpPr>
          <p:pic>
            <p:nvPicPr>
              <p:cNvPr id="6" name="Picture 5" descr="A close-up of a fish&#10;&#10;Description automatically generated with medium confidence">
                <a:extLst>
                  <a:ext uri="{FF2B5EF4-FFF2-40B4-BE49-F238E27FC236}">
                    <a16:creationId xmlns:a16="http://schemas.microsoft.com/office/drawing/2014/main" id="{9E592930-6282-17C9-399A-E4A6B6FA186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700000">
                <a:off x="3797572" y="3229464"/>
                <a:ext cx="3959052" cy="1595026"/>
              </a:xfrm>
              <a:prstGeom prst="rect">
                <a:avLst/>
              </a:prstGeom>
            </p:spPr>
          </p:pic>
          <p:pic>
            <p:nvPicPr>
              <p:cNvPr id="7" name="Picture 6">
                <a:extLst>
                  <a:ext uri="{FF2B5EF4-FFF2-40B4-BE49-F238E27FC236}">
                    <a16:creationId xmlns:a16="http://schemas.microsoft.com/office/drawing/2014/main" id="{CF8441FB-9B0F-5139-DD78-A1836F172A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917"/>
              <a:stretch/>
            </p:blipFill>
            <p:spPr>
              <a:xfrm>
                <a:off x="592581" y="1864069"/>
                <a:ext cx="1672128" cy="1569723"/>
              </a:xfrm>
              <a:prstGeom prst="rect">
                <a:avLst/>
              </a:prstGeom>
            </p:spPr>
          </p:pic>
          <p:pic>
            <p:nvPicPr>
              <p:cNvPr id="8" name="Picture 7">
                <a:extLst>
                  <a:ext uri="{FF2B5EF4-FFF2-40B4-BE49-F238E27FC236}">
                    <a16:creationId xmlns:a16="http://schemas.microsoft.com/office/drawing/2014/main" id="{E4029820-CF7A-D1C5-F640-5E1E782C8D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2731" y="1151870"/>
                <a:ext cx="1312891" cy="639575"/>
              </a:xfrm>
              <a:prstGeom prst="rect">
                <a:avLst/>
              </a:prstGeom>
            </p:spPr>
          </p:pic>
          <p:pic>
            <p:nvPicPr>
              <p:cNvPr id="9" name="Picture 8" descr="A picture containing fish, dark&#10;&#10;Description automatically generated">
                <a:extLst>
                  <a:ext uri="{FF2B5EF4-FFF2-40B4-BE49-F238E27FC236}">
                    <a16:creationId xmlns:a16="http://schemas.microsoft.com/office/drawing/2014/main" id="{574AB9FD-8E4B-0165-464C-5C60F08F39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3819098" y="891706"/>
                <a:ext cx="1672128" cy="741151"/>
              </a:xfrm>
              <a:prstGeom prst="rect">
                <a:avLst/>
              </a:prstGeom>
            </p:spPr>
          </p:pic>
          <p:pic>
            <p:nvPicPr>
              <p:cNvPr id="10" name="Picture 9" descr="A white fish with black background&#10;&#10;Description automatically generated with low confidence">
                <a:extLst>
                  <a:ext uri="{FF2B5EF4-FFF2-40B4-BE49-F238E27FC236}">
                    <a16:creationId xmlns:a16="http://schemas.microsoft.com/office/drawing/2014/main" id="{1EAB3723-C70C-DD37-AE54-221C7797DFD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302392" flipH="1">
                <a:off x="5669353" y="1356141"/>
                <a:ext cx="2562451" cy="1195862"/>
              </a:xfrm>
              <a:prstGeom prst="rect">
                <a:avLst/>
              </a:prstGeom>
            </p:spPr>
          </p:pic>
        </p:grpSp>
        <p:pic>
          <p:nvPicPr>
            <p:cNvPr id="5" name="Graphic 4" descr="Dead Fish Skeleton outline">
              <a:extLst>
                <a:ext uri="{FF2B5EF4-FFF2-40B4-BE49-F238E27FC236}">
                  <a16:creationId xmlns:a16="http://schemas.microsoft.com/office/drawing/2014/main" id="{03700B3E-859B-5BE6-248B-1006BB6839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2334552" flipV="1">
              <a:off x="1874225" y="3917920"/>
              <a:ext cx="981231" cy="914400"/>
            </a:xfrm>
            <a:prstGeom prst="rect">
              <a:avLst/>
            </a:prstGeom>
          </p:spPr>
        </p:pic>
      </p:grpSp>
      <p:grpSp>
        <p:nvGrpSpPr>
          <p:cNvPr id="12" name="Google Shape;193;p29">
            <a:extLst>
              <a:ext uri="{FF2B5EF4-FFF2-40B4-BE49-F238E27FC236}">
                <a16:creationId xmlns:a16="http://schemas.microsoft.com/office/drawing/2014/main" id="{E848F997-FFCE-DAD7-9625-4DFE0F8D5B87}"/>
              </a:ex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3" name="Google Shape;194;p29" descr="BLM Alaska Fire Service Masthead graphic" title="BLM Alaska Fire Service Masthead graphic">
              <a:extLst>
                <a:ext uri="{FF2B5EF4-FFF2-40B4-BE49-F238E27FC236}">
                  <a16:creationId xmlns:a16="http://schemas.microsoft.com/office/drawing/2014/main" id="{A520ABE5-5AA0-8412-744C-E45B2372D12C}"/>
                </a:ext>
              </a:extLst>
            </p:cNvPr>
            <p:cNvGrpSpPr/>
            <p:nvPr/>
          </p:nvGrpSpPr>
          <p:grpSpPr>
            <a:xfrm>
              <a:off x="0" y="0"/>
              <a:ext cx="9144003" cy="572198"/>
              <a:chOff x="0" y="0"/>
              <a:chExt cx="9144003" cy="572198"/>
            </a:xfrm>
          </p:grpSpPr>
          <p:pic>
            <p:nvPicPr>
              <p:cNvPr id="15" name="Google Shape;195;p29" descr="Black Topo line graphic" title="Black Topo line graphic">
                <a:extLst>
                  <a:ext uri="{FF2B5EF4-FFF2-40B4-BE49-F238E27FC236}">
                    <a16:creationId xmlns:a16="http://schemas.microsoft.com/office/drawing/2014/main" id="{F3D2CA82-D877-4EFA-8FA4-7C5BB035CCAE}"/>
                  </a:ext>
                </a:extLst>
              </p:cNvPr>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16" name="Google Shape;196;p29" descr="Bureau of Land Management Logo" title="Bureau of Land Management Logo">
                <a:extLst>
                  <a:ext uri="{FF2B5EF4-FFF2-40B4-BE49-F238E27FC236}">
                    <a16:creationId xmlns:a16="http://schemas.microsoft.com/office/drawing/2014/main" id="{3E01FF56-EE54-0CB2-84A6-CDC5FE0FCA7F}"/>
                  </a:ext>
                </a:extLst>
              </p:cNvPr>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17" name="Google Shape;197;p29">
                <a:extLst>
                  <a:ext uri="{FF2B5EF4-FFF2-40B4-BE49-F238E27FC236}">
                    <a16:creationId xmlns:a16="http://schemas.microsoft.com/office/drawing/2014/main" id="{F9A66410-C6A9-880B-B84D-223FFA9B4D09}"/>
                  </a:ext>
                </a:extLst>
              </p:cNvPr>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4" name="Google Shape;198;p29">
              <a:extLst>
                <a:ext uri="{FF2B5EF4-FFF2-40B4-BE49-F238E27FC236}">
                  <a16:creationId xmlns:a16="http://schemas.microsoft.com/office/drawing/2014/main" id="{83B73964-D44C-45E4-646D-FFD549312522}"/>
                </a:ext>
              </a:extLst>
            </p:cNvPr>
            <p:cNvPicPr preferRelativeResize="0"/>
            <p:nvPr/>
          </p:nvPicPr>
          <p:blipFill>
            <a:blip r:embed="rId11"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20" name="TextBox 19">
            <a:extLst>
              <a:ext uri="{FF2B5EF4-FFF2-40B4-BE49-F238E27FC236}">
                <a16:creationId xmlns:a16="http://schemas.microsoft.com/office/drawing/2014/main" id="{F94FE752-012A-BF4F-4CE5-F43466182BDC}"/>
              </a:ext>
            </a:extLst>
          </p:cNvPr>
          <p:cNvSpPr txBox="1"/>
          <p:nvPr/>
        </p:nvSpPr>
        <p:spPr>
          <a:xfrm>
            <a:off x="3340196" y="2160348"/>
            <a:ext cx="2751289" cy="1077218"/>
          </a:xfrm>
          <a:prstGeom prst="rect">
            <a:avLst/>
          </a:prstGeom>
          <a:noFill/>
        </p:spPr>
        <p:txBody>
          <a:bodyPr wrap="square" rtlCol="0">
            <a:spAutoFit/>
          </a:bodyPr>
          <a:lstStyle/>
          <a:p>
            <a:r>
              <a:rPr lang="en-US" sz="1600">
                <a:solidFill>
                  <a:schemeClr val="bg1"/>
                </a:solidFill>
                <a:latin typeface="Roboto" panose="02000000000000000000" pitchFamily="2" charset="0"/>
                <a:ea typeface="Roboto" panose="02000000000000000000" pitchFamily="2" charset="0"/>
                <a:cs typeface="Roboto" panose="02000000000000000000" pitchFamily="2" charset="0"/>
              </a:rPr>
              <a:t>Next, salmon travel out to the </a:t>
            </a:r>
            <a:r>
              <a:rPr lang="en-US" sz="1600" b="1">
                <a:solidFill>
                  <a:schemeClr val="bg1"/>
                </a:solidFill>
                <a:latin typeface="Roboto" panose="02000000000000000000" pitchFamily="2" charset="0"/>
                <a:ea typeface="Roboto" panose="02000000000000000000" pitchFamily="2" charset="0"/>
                <a:cs typeface="Roboto" panose="02000000000000000000" pitchFamily="2" charset="0"/>
              </a:rPr>
              <a:t>ocean</a:t>
            </a:r>
            <a:r>
              <a:rPr lang="en-US" sz="1600">
                <a:solidFill>
                  <a:schemeClr val="bg1"/>
                </a:solidFill>
                <a:latin typeface="Roboto" panose="02000000000000000000" pitchFamily="2" charset="0"/>
                <a:ea typeface="Roboto" panose="02000000000000000000" pitchFamily="2" charset="0"/>
                <a:cs typeface="Roboto" panose="02000000000000000000" pitchFamily="2" charset="0"/>
              </a:rPr>
              <a:t>, where they get much larger feeding on the ocean’s rich food supply.</a:t>
            </a:r>
            <a:endParaRPr lang="en-US" sz="1600">
              <a:solidFill>
                <a:schemeClr val="bg1"/>
              </a:solidFill>
            </a:endParaRPr>
          </a:p>
        </p:txBody>
      </p:sp>
      <p:sp>
        <p:nvSpPr>
          <p:cNvPr id="18" name="Google Shape;182;p28">
            <a:extLst>
              <a:ext uri="{FF2B5EF4-FFF2-40B4-BE49-F238E27FC236}">
                <a16:creationId xmlns:a16="http://schemas.microsoft.com/office/drawing/2014/main" id="{BF17E85E-D10F-865E-0D13-FC70ABF5DF33}"/>
              </a:ext>
            </a:extLst>
          </p:cNvPr>
          <p:cNvSpPr txBox="1"/>
          <p:nvPr/>
        </p:nvSpPr>
        <p:spPr>
          <a:xfrm>
            <a:off x="7359972" y="4434159"/>
            <a:ext cx="1675906" cy="430857"/>
          </a:xfrm>
          <a:prstGeom prst="rect">
            <a:avLst/>
          </a:prstGeom>
          <a:noFill/>
          <a:ln>
            <a:noFill/>
          </a:ln>
          <a:effectLst>
            <a:outerShdw blurRad="57150" dist="19050" dir="5400000" algn="bl" rotWithShape="0">
              <a:srgbClr val="000000">
                <a:alpha val="98000"/>
              </a:srgbClr>
            </a:outerShdw>
          </a:effectLst>
        </p:spPr>
        <p:txBody>
          <a:bodyPr spcFirstLastPara="1" wrap="square" lIns="91425" tIns="91425" rIns="91425" bIns="91425" anchor="t" anchorCtr="0">
            <a:spAutoFit/>
          </a:bodyPr>
          <a:lstStyle/>
          <a:p>
            <a:r>
              <a:rPr lang="en" sz="800" dirty="0">
                <a:solidFill>
                  <a:srgbClr val="FFFFFF"/>
                </a:solidFill>
                <a:effectLst>
                  <a:outerShdw blurRad="38100" dist="38100" dir="2700000" algn="tl">
                    <a:srgbClr val="000000">
                      <a:alpha val="43137"/>
                    </a:srgbClr>
                  </a:outerShdw>
                </a:effectLst>
                <a:latin typeface="Roboto"/>
                <a:ea typeface="Roboto"/>
                <a:cs typeface="Roboto"/>
                <a:sym typeface="Roboto"/>
              </a:rPr>
              <a:t>Salmon life cycle diagram. Graphic by K. Mincer, BLM.</a:t>
            </a:r>
            <a:endParaRPr sz="800" dirty="0">
              <a:solidFill>
                <a:srgbClr val="FFFFFF"/>
              </a:solidFill>
              <a:effectLst>
                <a:outerShdw blurRad="38100" dist="38100" dir="2700000" algn="tl">
                  <a:srgbClr val="000000">
                    <a:alpha val="43137"/>
                  </a:srgbClr>
                </a:outerShdw>
              </a:effectLst>
              <a:latin typeface="Roboto"/>
              <a:ea typeface="Roboto"/>
              <a:cs typeface="Roboto"/>
              <a:sym typeface="Roboto"/>
            </a:endParaRPr>
          </a:p>
        </p:txBody>
      </p:sp>
    </p:spTree>
    <p:extLst>
      <p:ext uri="{BB962C8B-B14F-4D97-AF65-F5344CB8AC3E}">
        <p14:creationId xmlns:p14="http://schemas.microsoft.com/office/powerpoint/2010/main" val="3527143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86"/>
        <p:cNvGrpSpPr/>
        <p:nvPr/>
      </p:nvGrpSpPr>
      <p:grpSpPr>
        <a:xfrm>
          <a:off x="0" y="0"/>
          <a:ext cx="0" cy="0"/>
          <a:chOff x="0" y="0"/>
          <a:chExt cx="0" cy="0"/>
        </a:xfrm>
      </p:grpSpPr>
      <p:grpSp>
        <p:nvGrpSpPr>
          <p:cNvPr id="193" name="Google Shape;193;p29">
            <a:extLst>
              <a:ext uri="{C183D7F6-B498-43B3-948B-1728B52AA6E4}">
                <adec:decorative xmlns:adec="http://schemas.microsoft.com/office/drawing/2017/decorative" val="1"/>
              </a:ext>
            </a:extLst>
          </p:cNvPr>
          <p:cNvGrpSpPr/>
          <p:nvPr/>
        </p:nvGrpSpPr>
        <p:grpSpPr>
          <a:xfrm>
            <a:off x="0" y="0"/>
            <a:ext cx="9144003" cy="635499"/>
            <a:chOff x="0" y="0"/>
            <a:chExt cx="9144003" cy="635499"/>
          </a:xfrm>
        </p:grpSpPr>
        <p:grpSp>
          <p:nvGrpSpPr>
            <p:cNvPr id="194" name="Google Shape;194;p29" descr="BLM Alaska Fire Service Masthead graphic" title="BLM Alaska Fire Service Masthead graphic"/>
            <p:cNvGrpSpPr/>
            <p:nvPr/>
          </p:nvGrpSpPr>
          <p:grpSpPr>
            <a:xfrm>
              <a:off x="0" y="0"/>
              <a:ext cx="9144003" cy="572198"/>
              <a:chOff x="0" y="0"/>
              <a:chExt cx="9144003" cy="572198"/>
            </a:xfrm>
          </p:grpSpPr>
          <p:pic>
            <p:nvPicPr>
              <p:cNvPr id="195" name="Google Shape;195;p29" descr="Black Topo line graphic" title="Black Topo line graphic"/>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3" cy="489286"/>
              </a:xfrm>
              <a:prstGeom prst="rect">
                <a:avLst/>
              </a:prstGeom>
              <a:noFill/>
              <a:ln>
                <a:noFill/>
              </a:ln>
            </p:spPr>
          </p:pic>
          <p:pic>
            <p:nvPicPr>
              <p:cNvPr id="196" name="Google Shape;196;p29" descr="Bureau of Land Management Logo" title="Bureau of Land Management Logo"/>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41648" y="114722"/>
                <a:ext cx="520818" cy="457476"/>
              </a:xfrm>
              <a:prstGeom prst="rect">
                <a:avLst/>
              </a:prstGeom>
              <a:noFill/>
              <a:ln>
                <a:noFill/>
              </a:ln>
            </p:spPr>
          </p:pic>
          <p:sp>
            <p:nvSpPr>
              <p:cNvPr id="197" name="Google Shape;197;p29"/>
              <p:cNvSpPr txBox="1"/>
              <p:nvPr/>
            </p:nvSpPr>
            <p:spPr>
              <a:xfrm>
                <a:off x="755576" y="95924"/>
                <a:ext cx="2743200" cy="3825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 sz="850">
                    <a:solidFill>
                      <a:srgbClr val="FFFFFF"/>
                    </a:solidFill>
                    <a:latin typeface="Roboto"/>
                    <a:ea typeface="Roboto"/>
                    <a:cs typeface="Roboto"/>
                    <a:sym typeface="Roboto"/>
                  </a:rPr>
                  <a:t>U.S. Department of the Interior</a:t>
                </a:r>
                <a:br>
                  <a:rPr lang="en" sz="850">
                    <a:solidFill>
                      <a:srgbClr val="FFFFFF"/>
                    </a:solidFill>
                    <a:latin typeface="Roboto"/>
                    <a:ea typeface="Roboto"/>
                    <a:cs typeface="Roboto"/>
                    <a:sym typeface="Roboto"/>
                  </a:rPr>
                </a:br>
                <a:r>
                  <a:rPr lang="en" sz="850">
                    <a:solidFill>
                      <a:srgbClr val="FFFFFF"/>
                    </a:solidFill>
                    <a:latin typeface="Roboto"/>
                    <a:ea typeface="Roboto"/>
                    <a:cs typeface="Roboto"/>
                    <a:sym typeface="Roboto"/>
                  </a:rPr>
                  <a:t>Bureau of Land Management</a:t>
                </a:r>
                <a:endParaRPr sz="850">
                  <a:solidFill>
                    <a:srgbClr val="000000"/>
                  </a:solidFill>
                  <a:latin typeface="Roboto"/>
                  <a:ea typeface="Roboto"/>
                  <a:cs typeface="Roboto"/>
                  <a:sym typeface="Roboto"/>
                </a:endParaRPr>
              </a:p>
            </p:txBody>
          </p:sp>
        </p:grpSp>
        <p:pic>
          <p:nvPicPr>
            <p:cNvPr id="198" name="Google Shape;198;p29"/>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8455876" y="63300"/>
              <a:ext cx="584799" cy="572200"/>
            </a:xfrm>
            <a:prstGeom prst="rect">
              <a:avLst/>
            </a:prstGeom>
            <a:noFill/>
            <a:ln>
              <a:noFill/>
            </a:ln>
          </p:spPr>
        </p:pic>
      </p:grpSp>
      <p:sp>
        <p:nvSpPr>
          <p:cNvPr id="2" name="Title 1">
            <a:extLst>
              <a:ext uri="{FF2B5EF4-FFF2-40B4-BE49-F238E27FC236}">
                <a16:creationId xmlns:a16="http://schemas.microsoft.com/office/drawing/2014/main" id="{00127A46-C86F-07AE-D17E-C3B2C016A318}"/>
              </a:ext>
            </a:extLst>
          </p:cNvPr>
          <p:cNvSpPr>
            <a:spLocks noGrp="1"/>
          </p:cNvSpPr>
          <p:nvPr>
            <p:ph type="title"/>
          </p:nvPr>
        </p:nvSpPr>
        <p:spPr>
          <a:xfrm>
            <a:off x="311700" y="695933"/>
            <a:ext cx="8520600" cy="572700"/>
          </a:xfrm>
        </p:spPr>
        <p:txBody>
          <a:bodyPr/>
          <a:lstStyle/>
          <a:p>
            <a:r>
              <a:rPr lang="en-US" sz="2400">
                <a:solidFill>
                  <a:schemeClr val="bg1"/>
                </a:solidFill>
                <a:latin typeface="Roboto" panose="02000000000000000000" pitchFamily="2" charset="0"/>
                <a:ea typeface="Roboto" panose="02000000000000000000" pitchFamily="2" charset="0"/>
              </a:rPr>
              <a:t>Salmon </a:t>
            </a:r>
            <a:r>
              <a:rPr lang="en-US" sz="1800">
                <a:solidFill>
                  <a:schemeClr val="bg1"/>
                </a:solidFill>
                <a:latin typeface="Roboto" panose="02000000000000000000" pitchFamily="2" charset="0"/>
                <a:ea typeface="Roboto" panose="02000000000000000000" pitchFamily="2" charset="0"/>
              </a:rPr>
              <a:t>Life</a:t>
            </a:r>
            <a:r>
              <a:rPr lang="en-US" sz="2400">
                <a:solidFill>
                  <a:schemeClr val="bg1"/>
                </a:solidFill>
                <a:latin typeface="Roboto" panose="02000000000000000000" pitchFamily="2" charset="0"/>
                <a:ea typeface="Roboto" panose="02000000000000000000" pitchFamily="2" charset="0"/>
              </a:rPr>
              <a:t> Cycle | Smolt</a:t>
            </a:r>
            <a:br>
              <a:rPr lang="en-US" sz="2400">
                <a:solidFill>
                  <a:schemeClr val="bg1"/>
                </a:solidFill>
                <a:latin typeface="Roboto" panose="02000000000000000000" pitchFamily="2" charset="0"/>
                <a:ea typeface="Roboto" panose="02000000000000000000" pitchFamily="2" charset="0"/>
              </a:rPr>
            </a:br>
            <a:endParaRPr lang="en-US" sz="2400">
              <a:solidFill>
                <a:schemeClr val="bg1"/>
              </a:solidFill>
              <a:latin typeface="Roboto" panose="02000000000000000000" pitchFamily="2" charset="0"/>
              <a:ea typeface="Roboto" panose="02000000000000000000" pitchFamily="2" charset="0"/>
            </a:endParaRPr>
          </a:p>
        </p:txBody>
      </p:sp>
      <p:grpSp>
        <p:nvGrpSpPr>
          <p:cNvPr id="11" name="Group 10" descr="Illustrations of a salmon at each stage of its life cycle; egg, alevin, fry, smolt, adult, and a skeleton to represent a dead salmon. The illustrations are arranged in a circle in order to show the salmon life cycle. ">
            <a:extLst>
              <a:ext uri="{FF2B5EF4-FFF2-40B4-BE49-F238E27FC236}">
                <a16:creationId xmlns:a16="http://schemas.microsoft.com/office/drawing/2014/main" id="{5BE86299-5622-EAD2-95FF-8397382A99A7}"/>
              </a:ext>
            </a:extLst>
          </p:cNvPr>
          <p:cNvGrpSpPr/>
          <p:nvPr/>
        </p:nvGrpSpPr>
        <p:grpSpPr>
          <a:xfrm>
            <a:off x="755419" y="1090860"/>
            <a:ext cx="7639223" cy="3932784"/>
            <a:chOff x="692714" y="1114792"/>
            <a:chExt cx="7639223" cy="3932784"/>
          </a:xfrm>
        </p:grpSpPr>
        <p:grpSp>
          <p:nvGrpSpPr>
            <p:cNvPr id="13" name="Group 12">
              <a:extLst>
                <a:ext uri="{FF2B5EF4-FFF2-40B4-BE49-F238E27FC236}">
                  <a16:creationId xmlns:a16="http://schemas.microsoft.com/office/drawing/2014/main" id="{91839E42-1CB0-9CCE-1A24-092D7E57F390}"/>
                </a:ext>
              </a:extLst>
            </p:cNvPr>
            <p:cNvGrpSpPr/>
            <p:nvPr/>
          </p:nvGrpSpPr>
          <p:grpSpPr>
            <a:xfrm>
              <a:off x="692714" y="1114792"/>
              <a:ext cx="7639223" cy="3932784"/>
              <a:chOff x="592581" y="891706"/>
              <a:chExt cx="7639223" cy="3932784"/>
            </a:xfrm>
          </p:grpSpPr>
          <p:pic>
            <p:nvPicPr>
              <p:cNvPr id="15" name="Picture 14" descr="A close-up of a fish&#10;&#10;Description automatically generated with medium confidence">
                <a:extLst>
                  <a:ext uri="{FF2B5EF4-FFF2-40B4-BE49-F238E27FC236}">
                    <a16:creationId xmlns:a16="http://schemas.microsoft.com/office/drawing/2014/main" id="{C64BD5D7-C263-83FA-774A-CD882499512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700000">
                <a:off x="3797572" y="3229464"/>
                <a:ext cx="3959052" cy="1595026"/>
              </a:xfrm>
              <a:prstGeom prst="rect">
                <a:avLst/>
              </a:prstGeom>
            </p:spPr>
          </p:pic>
          <p:pic>
            <p:nvPicPr>
              <p:cNvPr id="16" name="Picture 15">
                <a:extLst>
                  <a:ext uri="{FF2B5EF4-FFF2-40B4-BE49-F238E27FC236}">
                    <a16:creationId xmlns:a16="http://schemas.microsoft.com/office/drawing/2014/main" id="{EF5C74F6-F8E9-26AF-93BD-D248084E656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2917"/>
              <a:stretch/>
            </p:blipFill>
            <p:spPr>
              <a:xfrm>
                <a:off x="592581" y="1864069"/>
                <a:ext cx="1672128" cy="1569723"/>
              </a:xfrm>
              <a:prstGeom prst="rect">
                <a:avLst/>
              </a:prstGeom>
            </p:spPr>
          </p:pic>
          <p:pic>
            <p:nvPicPr>
              <p:cNvPr id="17" name="Picture 16">
                <a:extLst>
                  <a:ext uri="{FF2B5EF4-FFF2-40B4-BE49-F238E27FC236}">
                    <a16:creationId xmlns:a16="http://schemas.microsoft.com/office/drawing/2014/main" id="{80974B97-8F57-D9AF-474E-8FA06789355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1912731" y="1151870"/>
                <a:ext cx="1312891" cy="639575"/>
              </a:xfrm>
              <a:prstGeom prst="rect">
                <a:avLst/>
              </a:prstGeom>
            </p:spPr>
          </p:pic>
          <p:pic>
            <p:nvPicPr>
              <p:cNvPr id="18" name="Picture 17" descr="A picture containing fish, dark&#10;&#10;Description automatically generated">
                <a:extLst>
                  <a:ext uri="{FF2B5EF4-FFF2-40B4-BE49-F238E27FC236}">
                    <a16:creationId xmlns:a16="http://schemas.microsoft.com/office/drawing/2014/main" id="{4ECC09C1-69D5-5F85-1D23-9270EFE5168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3819098" y="891706"/>
                <a:ext cx="1672128" cy="741151"/>
              </a:xfrm>
              <a:prstGeom prst="rect">
                <a:avLst/>
              </a:prstGeom>
            </p:spPr>
          </p:pic>
          <p:pic>
            <p:nvPicPr>
              <p:cNvPr id="19" name="Picture 18" descr="A white fish with black background&#10;&#10;Description automatically generated with low confidence">
                <a:extLst>
                  <a:ext uri="{FF2B5EF4-FFF2-40B4-BE49-F238E27FC236}">
                    <a16:creationId xmlns:a16="http://schemas.microsoft.com/office/drawing/2014/main" id="{5FD297AB-9131-2FBD-2772-624897FCBBD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302392" flipH="1">
                <a:off x="5669353" y="1356141"/>
                <a:ext cx="2562451" cy="1195862"/>
              </a:xfrm>
              <a:prstGeom prst="rect">
                <a:avLst/>
              </a:prstGeom>
            </p:spPr>
          </p:pic>
        </p:grpSp>
        <p:pic>
          <p:nvPicPr>
            <p:cNvPr id="14" name="Graphic 13" descr="Dead Fish Skeleton outline">
              <a:extLst>
                <a:ext uri="{FF2B5EF4-FFF2-40B4-BE49-F238E27FC236}">
                  <a16:creationId xmlns:a16="http://schemas.microsoft.com/office/drawing/2014/main" id="{709660CD-8156-2115-92C3-2675960CAD5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2334552" flipV="1">
              <a:off x="1874225" y="3917920"/>
              <a:ext cx="981231" cy="914400"/>
            </a:xfrm>
            <a:prstGeom prst="rect">
              <a:avLst/>
            </a:prstGeom>
          </p:spPr>
        </p:pic>
      </p:grpSp>
      <p:sp>
        <p:nvSpPr>
          <p:cNvPr id="7" name="TextBox 6">
            <a:extLst>
              <a:ext uri="{FF2B5EF4-FFF2-40B4-BE49-F238E27FC236}">
                <a16:creationId xmlns:a16="http://schemas.microsoft.com/office/drawing/2014/main" id="{4EF597F3-F67A-CA5D-54A8-0761299DA0FC}"/>
              </a:ext>
            </a:extLst>
          </p:cNvPr>
          <p:cNvSpPr txBox="1"/>
          <p:nvPr/>
        </p:nvSpPr>
        <p:spPr>
          <a:xfrm>
            <a:off x="2996119" y="2400684"/>
            <a:ext cx="3005359" cy="1077218"/>
          </a:xfrm>
          <a:prstGeom prst="rect">
            <a:avLst/>
          </a:prstGeom>
          <a:noFill/>
        </p:spPr>
        <p:txBody>
          <a:bodyPr wrap="square" rtlCol="0">
            <a:spAutoFit/>
          </a:bodyPr>
          <a:lstStyle/>
          <a:p>
            <a:r>
              <a:rPr lang="en-US" sz="1600">
                <a:solidFill>
                  <a:schemeClr val="bg1"/>
                </a:solidFill>
                <a:latin typeface="Roboto" panose="02000000000000000000" pitchFamily="2" charset="0"/>
                <a:ea typeface="Roboto" panose="02000000000000000000" pitchFamily="2" charset="0"/>
                <a:cs typeface="Roboto" panose="02000000000000000000" pitchFamily="2" charset="0"/>
              </a:rPr>
              <a:t>As they get older and bigger, </a:t>
            </a:r>
            <a:br>
              <a:rPr lang="en-US" sz="1600">
                <a:solidFill>
                  <a:schemeClr val="bg1"/>
                </a:solidFill>
                <a:latin typeface="Roboto" panose="02000000000000000000" pitchFamily="2" charset="0"/>
                <a:ea typeface="Roboto" panose="02000000000000000000" pitchFamily="2" charset="0"/>
                <a:cs typeface="Roboto" panose="02000000000000000000" pitchFamily="2" charset="0"/>
              </a:rPr>
            </a:br>
            <a:r>
              <a:rPr lang="en-US" sz="1600">
                <a:solidFill>
                  <a:schemeClr val="bg1"/>
                </a:solidFill>
                <a:latin typeface="Roboto" panose="02000000000000000000" pitchFamily="2" charset="0"/>
                <a:ea typeface="Roboto" panose="02000000000000000000" pitchFamily="2" charset="0"/>
                <a:cs typeface="Roboto" panose="02000000000000000000" pitchFamily="2" charset="0"/>
              </a:rPr>
              <a:t>the fish become </a:t>
            </a:r>
            <a:r>
              <a:rPr lang="en-US" sz="1600" b="1">
                <a:solidFill>
                  <a:schemeClr val="bg1"/>
                </a:solidFill>
                <a:latin typeface="Roboto" panose="02000000000000000000" pitchFamily="2" charset="0"/>
                <a:ea typeface="Roboto" panose="02000000000000000000" pitchFamily="2" charset="0"/>
                <a:cs typeface="Roboto" panose="02000000000000000000" pitchFamily="2" charset="0"/>
              </a:rPr>
              <a:t>smolts. </a:t>
            </a:r>
            <a:r>
              <a:rPr lang="en-US" sz="1600">
                <a:solidFill>
                  <a:schemeClr val="bg1"/>
                </a:solidFill>
                <a:latin typeface="Roboto" panose="02000000000000000000" pitchFamily="2" charset="0"/>
                <a:ea typeface="Roboto" panose="02000000000000000000" pitchFamily="2" charset="0"/>
                <a:cs typeface="Roboto" panose="02000000000000000000" pitchFamily="2" charset="0"/>
              </a:rPr>
              <a:t>They prepare to leave fresh water </a:t>
            </a:r>
            <a:br>
              <a:rPr lang="en-US" sz="1600">
                <a:solidFill>
                  <a:schemeClr val="bg1"/>
                </a:solidFill>
                <a:latin typeface="Roboto" panose="02000000000000000000" pitchFamily="2" charset="0"/>
                <a:ea typeface="Roboto" panose="02000000000000000000" pitchFamily="2" charset="0"/>
                <a:cs typeface="Roboto" panose="02000000000000000000" pitchFamily="2" charset="0"/>
              </a:rPr>
            </a:br>
            <a:r>
              <a:rPr lang="en-US" sz="1600">
                <a:solidFill>
                  <a:schemeClr val="bg1"/>
                </a:solidFill>
                <a:latin typeface="Roboto" panose="02000000000000000000" pitchFamily="2" charset="0"/>
                <a:ea typeface="Roboto" panose="02000000000000000000" pitchFamily="2" charset="0"/>
                <a:cs typeface="Roboto" panose="02000000000000000000" pitchFamily="2" charset="0"/>
              </a:rPr>
              <a:t>and go to the ocean. </a:t>
            </a:r>
            <a:endParaRPr lang="en-US" sz="1600">
              <a:solidFill>
                <a:schemeClr val="bg1"/>
              </a:solidFill>
            </a:endParaRPr>
          </a:p>
        </p:txBody>
      </p:sp>
      <p:cxnSp>
        <p:nvCxnSpPr>
          <p:cNvPr id="4" name="Google Shape;244;p32" descr="Arrow pointing to a smolt">
            <a:extLst>
              <a:ext uri="{FF2B5EF4-FFF2-40B4-BE49-F238E27FC236}">
                <a16:creationId xmlns:a16="http://schemas.microsoft.com/office/drawing/2014/main" id="{ED563C75-BF28-196A-C611-F946F567B694}"/>
              </a:ext>
            </a:extLst>
          </p:cNvPr>
          <p:cNvCxnSpPr>
            <a:cxnSpLocks/>
          </p:cNvCxnSpPr>
          <p:nvPr/>
        </p:nvCxnSpPr>
        <p:spPr>
          <a:xfrm flipV="1">
            <a:off x="5737772" y="2305455"/>
            <a:ext cx="760305" cy="266295"/>
          </a:xfrm>
          <a:prstGeom prst="straightConnector1">
            <a:avLst/>
          </a:prstGeom>
          <a:noFill/>
          <a:ln w="28575" cap="flat" cmpd="sng">
            <a:solidFill>
              <a:schemeClr val="tx2"/>
            </a:solidFill>
            <a:prstDash val="solid"/>
            <a:round/>
            <a:headEnd type="none" w="med" len="med"/>
            <a:tailEnd type="triangle" w="med" len="med"/>
          </a:ln>
        </p:spPr>
      </p:cxnSp>
      <p:sp>
        <p:nvSpPr>
          <p:cNvPr id="3" name="Google Shape;182;p28">
            <a:extLst>
              <a:ext uri="{FF2B5EF4-FFF2-40B4-BE49-F238E27FC236}">
                <a16:creationId xmlns:a16="http://schemas.microsoft.com/office/drawing/2014/main" id="{1C3DB7B8-E159-0A6D-EF18-1F8A941AD48A}"/>
              </a:ext>
            </a:extLst>
          </p:cNvPr>
          <p:cNvSpPr txBox="1"/>
          <p:nvPr/>
        </p:nvSpPr>
        <p:spPr>
          <a:xfrm>
            <a:off x="7359972" y="4434159"/>
            <a:ext cx="1675906" cy="430857"/>
          </a:xfrm>
          <a:prstGeom prst="rect">
            <a:avLst/>
          </a:prstGeom>
          <a:noFill/>
          <a:ln>
            <a:noFill/>
          </a:ln>
          <a:effectLst>
            <a:outerShdw blurRad="57150" dist="19050" dir="5400000" algn="bl" rotWithShape="0">
              <a:srgbClr val="000000">
                <a:alpha val="98000"/>
              </a:srgbClr>
            </a:outerShdw>
          </a:effectLst>
        </p:spPr>
        <p:txBody>
          <a:bodyPr spcFirstLastPara="1" wrap="square" lIns="91425" tIns="91425" rIns="91425" bIns="91425" anchor="t" anchorCtr="0">
            <a:spAutoFit/>
          </a:bodyPr>
          <a:lstStyle/>
          <a:p>
            <a:r>
              <a:rPr lang="en" sz="800" dirty="0">
                <a:solidFill>
                  <a:srgbClr val="FFFFFF"/>
                </a:solidFill>
                <a:effectLst>
                  <a:outerShdw blurRad="38100" dist="38100" dir="2700000" algn="tl">
                    <a:srgbClr val="000000">
                      <a:alpha val="43137"/>
                    </a:srgbClr>
                  </a:outerShdw>
                </a:effectLst>
                <a:latin typeface="Roboto"/>
                <a:ea typeface="Roboto"/>
                <a:cs typeface="Roboto"/>
                <a:sym typeface="Roboto"/>
              </a:rPr>
              <a:t>Salmon life cycle diagram. Graphic by K. Mincer, BLM.</a:t>
            </a:r>
            <a:endParaRPr sz="800" dirty="0">
              <a:solidFill>
                <a:srgbClr val="FFFFFF"/>
              </a:solidFill>
              <a:effectLst>
                <a:outerShdw blurRad="38100" dist="38100" dir="2700000" algn="tl">
                  <a:srgbClr val="000000">
                    <a:alpha val="43137"/>
                  </a:srgbClr>
                </a:outerShdw>
              </a:effectLst>
              <a:latin typeface="Roboto"/>
              <a:ea typeface="Roboto"/>
              <a:cs typeface="Roboto"/>
              <a:sym typeface="Roboto"/>
            </a:endParaRPr>
          </a:p>
        </p:txBody>
      </p:sp>
    </p:spTree>
    <p:extLst>
      <p:ext uri="{BB962C8B-B14F-4D97-AF65-F5344CB8AC3E}">
        <p14:creationId xmlns:p14="http://schemas.microsoft.com/office/powerpoint/2010/main" val="2123269502"/>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4FB122BB1BD9141A959870760A42A63" ma:contentTypeVersion="16" ma:contentTypeDescription="Create a new document." ma:contentTypeScope="" ma:versionID="8dc0b1a4ee8c8a51324867151a3675f9">
  <xsd:schema xmlns:xsd="http://www.w3.org/2001/XMLSchema" xmlns:xs="http://www.w3.org/2001/XMLSchema" xmlns:p="http://schemas.microsoft.com/office/2006/metadata/properties" xmlns:ns2="1741af05-4105-436b-99ed-2ae635da4422" xmlns:ns3="949c1712-297b-4d10-a511-7202a5ff7746" xmlns:ns4="31062a0d-ede8-4112-b4bb-00a9c1bc8e16" targetNamespace="http://schemas.microsoft.com/office/2006/metadata/properties" ma:root="true" ma:fieldsID="21338ca992a4600ed1d4434f80b9729b" ns2:_="" ns3:_="" ns4:_="">
    <xsd:import namespace="1741af05-4105-436b-99ed-2ae635da4422"/>
    <xsd:import namespace="949c1712-297b-4d10-a511-7202a5ff7746"/>
    <xsd:import namespace="31062a0d-ede8-4112-b4bb-00a9c1bc8e1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41af05-4105-436b-99ed-2ae635da44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9c1712-297b-4d10-a511-7202a5ff774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594c9fc7-0ee7-41e1-a065-8c0fe5113e1d}" ma:internalName="TaxCatchAll" ma:showField="CatchAllData" ma:web="949c1712-297b-4d10-a511-7202a5ff774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741af05-4105-436b-99ed-2ae635da4422">
      <Terms xmlns="http://schemas.microsoft.com/office/infopath/2007/PartnerControls"/>
    </lcf76f155ced4ddcb4097134ff3c332f>
    <TaxCatchAll xmlns="31062a0d-ede8-4112-b4bb-00a9c1bc8e16" xsi:nil="true"/>
  </documentManagement>
</p:properties>
</file>

<file path=customXml/itemProps1.xml><?xml version="1.0" encoding="utf-8"?>
<ds:datastoreItem xmlns:ds="http://schemas.openxmlformats.org/officeDocument/2006/customXml" ds:itemID="{E88647A0-B289-469A-80E0-55337263F95D}">
  <ds:schemaRefs>
    <ds:schemaRef ds:uri="http://schemas.microsoft.com/sharepoint/v3/contenttype/forms"/>
  </ds:schemaRefs>
</ds:datastoreItem>
</file>

<file path=customXml/itemProps2.xml><?xml version="1.0" encoding="utf-8"?>
<ds:datastoreItem xmlns:ds="http://schemas.openxmlformats.org/officeDocument/2006/customXml" ds:itemID="{2DF258AC-26C0-4380-89BB-9ACBFDC8ACDF}"/>
</file>

<file path=customXml/itemProps3.xml><?xml version="1.0" encoding="utf-8"?>
<ds:datastoreItem xmlns:ds="http://schemas.openxmlformats.org/officeDocument/2006/customXml" ds:itemID="{FED911D4-E129-435C-BA19-4FC4C4BAA4D8}">
  <ds:schemaRefs>
    <ds:schemaRef ds:uri="http://schemas.microsoft.com/office/infopath/2007/PartnerControls"/>
    <ds:schemaRef ds:uri="http://schemas.microsoft.com/office/2006/documentManagement/types"/>
    <ds:schemaRef ds:uri="http://purl.org/dc/dcmitype/"/>
    <ds:schemaRef ds:uri="http://schemas.openxmlformats.org/package/2006/metadata/core-properties"/>
    <ds:schemaRef ds:uri="31062a0d-ede8-4112-b4bb-00a9c1bc8e16"/>
    <ds:schemaRef ds:uri="http://purl.org/dc/elements/1.1/"/>
    <ds:schemaRef ds:uri="http://schemas.microsoft.com/office/2006/metadata/properties"/>
    <ds:schemaRef ds:uri="949c1712-297b-4d10-a511-7202a5ff7746"/>
    <ds:schemaRef ds:uri="1741af05-4105-436b-99ed-2ae635da4422"/>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11</TotalTime>
  <Words>2462</Words>
  <Application>Microsoft Office PowerPoint</Application>
  <PresentationFormat>On-screen Show (16:9)</PresentationFormat>
  <Paragraphs>229</Paragraphs>
  <Slides>37</Slides>
  <Notes>36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37</vt:i4>
      </vt:variant>
    </vt:vector>
  </HeadingPairs>
  <TitlesOfParts>
    <vt:vector size="42" baseType="lpstr">
      <vt:lpstr>Arial</vt:lpstr>
      <vt:lpstr>Calibri</vt:lpstr>
      <vt:lpstr>Roboto</vt:lpstr>
      <vt:lpstr>Simple Light</vt:lpstr>
      <vt:lpstr>Office Theme</vt:lpstr>
      <vt:lpstr>Salmon Life Cycle</vt:lpstr>
      <vt:lpstr>Lesson 4: Salmon Life Cycle  Lesson Questions:</vt:lpstr>
      <vt:lpstr>Salmon are always on the move.   They spend part of their lives in fresh water and part of their lives in salt water.  </vt:lpstr>
      <vt:lpstr>Because salmon migrate between the ocean and freshwater streams, they travel through almost every part of a waterway during their life cycle. </vt:lpstr>
      <vt:lpstr>Salmon Life Cycle | Egg </vt:lpstr>
      <vt:lpstr>Salmon Life Cycle | Alevin</vt:lpstr>
      <vt:lpstr>Salmon Life Cycle | Fry </vt:lpstr>
      <vt:lpstr>Salmon Life Cycle | Ocean Adult </vt:lpstr>
      <vt:lpstr>Salmon Life Cycle | Smolt </vt:lpstr>
      <vt:lpstr>Salmon Life Cycle | Spawning Adult </vt:lpstr>
      <vt:lpstr>Salmon Life Cycle | After Spawning</vt:lpstr>
      <vt:lpstr>The salmon life cycle is complex and dangerous.   Out of thousands of eggs laid by each female salmon, less than 10 will survive long enough to spawn. Pretend you are a salmon. Do you have what it takes to survive long enough to spawn? Find out by going to the next slide to play a game.  </vt:lpstr>
      <vt:lpstr>In the beginning…</vt:lpstr>
      <vt:lpstr>Choose your adventure</vt:lpstr>
      <vt:lpstr>Fresh Water</vt:lpstr>
      <vt:lpstr>Fresh Water </vt:lpstr>
      <vt:lpstr>Fresh Water </vt:lpstr>
      <vt:lpstr>Fresh Water </vt:lpstr>
      <vt:lpstr>Fresh Water</vt:lpstr>
      <vt:lpstr>Fresh Water</vt:lpstr>
      <vt:lpstr>Fresh Water</vt:lpstr>
      <vt:lpstr>Ocean</vt:lpstr>
      <vt:lpstr>Ocean</vt:lpstr>
      <vt:lpstr>Ocean</vt:lpstr>
      <vt:lpstr>Ocean</vt:lpstr>
      <vt:lpstr>Ocean</vt:lpstr>
      <vt:lpstr>Ocean</vt:lpstr>
      <vt:lpstr>Spawning</vt:lpstr>
      <vt:lpstr>Spawning</vt:lpstr>
      <vt:lpstr>Spawning</vt:lpstr>
      <vt:lpstr>Spawning</vt:lpstr>
      <vt:lpstr>Spawning  </vt:lpstr>
      <vt:lpstr>Spawning</vt:lpstr>
      <vt:lpstr>Spawning</vt:lpstr>
      <vt:lpstr>Spawning </vt:lpstr>
      <vt:lpstr>Spawning</vt:lpstr>
      <vt:lpstr>Perish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Salmon Life Cycle</dc:title>
  <cp:lastModifiedBy>Janson, Brian D</cp:lastModifiedBy>
  <cp:revision>1</cp:revision>
  <dcterms:modified xsi:type="dcterms:W3CDTF">2024-03-29T22:26:41Z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0x010100A4FB122BB1BD9141A959870760A42A63</vt:lpwstr>
  </property>
  <property fmtid="{D5CDD505-2E9C-101B-9397-08002B2CF9AE}" pid="3" name="MediaServiceImageTags">
    <vt:lpwstr/>
  </property>
</Properties>
</file>