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 id="2147483671" r:id="rId5"/>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BF879-AE34-1E2B-99AC-BC5D46DD6476}" v="1" dt="2024-04-02T17:42:48.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375" autoAdjust="0"/>
  </p:normalViewPr>
  <p:slideViewPr>
    <p:cSldViewPr snapToGrid="0">
      <p:cViewPr varScale="1">
        <p:scale>
          <a:sx n="69" d="100"/>
          <a:sy n="69" d="100"/>
        </p:scale>
        <p:origin x="72" y="546"/>
      </p:cViewPr>
      <p:guideLst>
        <p:guide orient="horz" pos="1620"/>
        <p:guide pos="2880"/>
      </p:guideLst>
    </p:cSldViewPr>
  </p:slideViewPr>
  <p:outlineViewPr>
    <p:cViewPr>
      <p:scale>
        <a:sx n="33" d="100"/>
        <a:sy n="33" d="100"/>
      </p:scale>
      <p:origin x="0" y="-2190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Michelle L" userId="34ca1fe7-7155-4c69-bdef-6d9e9cbb64d0" providerId="ADAL" clId="{B4BC7A92-A36E-49FE-A019-888FC30CCD62}"/>
    <pc:docChg chg="undo custSel modSld">
      <pc:chgData name="Harris, Michelle L" userId="34ca1fe7-7155-4c69-bdef-6d9e9cbb64d0" providerId="ADAL" clId="{B4BC7A92-A36E-49FE-A019-888FC30CCD62}" dt="2021-12-20T19:57:27.036" v="107" actId="13244"/>
      <pc:docMkLst>
        <pc:docMk/>
      </pc:docMkLst>
      <pc:sldChg chg="modSp mod">
        <pc:chgData name="Harris, Michelle L" userId="34ca1fe7-7155-4c69-bdef-6d9e9cbb64d0" providerId="ADAL" clId="{B4BC7A92-A36E-49FE-A019-888FC30CCD62}" dt="2021-12-20T19:39:02.528" v="39" actId="1036"/>
        <pc:sldMkLst>
          <pc:docMk/>
          <pc:sldMk cId="0" sldId="276"/>
        </pc:sldMkLst>
        <pc:spChg chg="mod">
          <ac:chgData name="Harris, Michelle L" userId="34ca1fe7-7155-4c69-bdef-6d9e9cbb64d0" providerId="ADAL" clId="{B4BC7A92-A36E-49FE-A019-888FC30CCD62}" dt="2021-12-20T19:39:02.528" v="39" actId="1036"/>
          <ac:spMkLst>
            <pc:docMk/>
            <pc:sldMk cId="0" sldId="276"/>
            <ac:spMk id="413" creationId="{00000000-0000-0000-0000-000000000000}"/>
          </ac:spMkLst>
        </pc:spChg>
      </pc:sldChg>
      <pc:sldChg chg="addSp delSp modSp mod">
        <pc:chgData name="Harris, Michelle L" userId="34ca1fe7-7155-4c69-bdef-6d9e9cbb64d0" providerId="ADAL" clId="{B4BC7A92-A36E-49FE-A019-888FC30CCD62}" dt="2021-12-20T19:57:27.036" v="107" actId="13244"/>
        <pc:sldMkLst>
          <pc:docMk/>
          <pc:sldMk cId="0" sldId="282"/>
        </pc:sldMkLst>
        <pc:spChg chg="add mod">
          <ac:chgData name="Harris, Michelle L" userId="34ca1fe7-7155-4c69-bdef-6d9e9cbb64d0" providerId="ADAL" clId="{B4BC7A92-A36E-49FE-A019-888FC30CCD62}" dt="2021-12-20T19:56:10.857" v="68" actId="1035"/>
          <ac:spMkLst>
            <pc:docMk/>
            <pc:sldMk cId="0" sldId="282"/>
            <ac:spMk id="14" creationId="{1C15E0A7-83C8-4F9D-91A2-60A0D211231D}"/>
          </ac:spMkLst>
        </pc:spChg>
        <pc:spChg chg="del mod">
          <ac:chgData name="Harris, Michelle L" userId="34ca1fe7-7155-4c69-bdef-6d9e9cbb64d0" providerId="ADAL" clId="{B4BC7A92-A36E-49FE-A019-888FC30CCD62}" dt="2021-12-20T19:55:46.997" v="55" actId="478"/>
          <ac:spMkLst>
            <pc:docMk/>
            <pc:sldMk cId="0" sldId="282"/>
            <ac:spMk id="508" creationId="{00000000-0000-0000-0000-000000000000}"/>
          </ac:spMkLst>
        </pc:spChg>
        <pc:spChg chg="ord">
          <ac:chgData name="Harris, Michelle L" userId="34ca1fe7-7155-4c69-bdef-6d9e9cbb64d0" providerId="ADAL" clId="{B4BC7A92-A36E-49FE-A019-888FC30CCD62}" dt="2021-12-20T19:57:27.036" v="107" actId="13244"/>
          <ac:spMkLst>
            <pc:docMk/>
            <pc:sldMk cId="0" sldId="282"/>
            <ac:spMk id="515" creationId="{00000000-0000-0000-0000-000000000000}"/>
          </ac:spMkLst>
        </pc:spChg>
        <pc:spChg chg="mod">
          <ac:chgData name="Harris, Michelle L" userId="34ca1fe7-7155-4c69-bdef-6d9e9cbb64d0" providerId="ADAL" clId="{B4BC7A92-A36E-49FE-A019-888FC30CCD62}" dt="2021-12-20T19:56:51.082" v="106" actId="1036"/>
          <ac:spMkLst>
            <pc:docMk/>
            <pc:sldMk cId="0" sldId="282"/>
            <ac:spMk id="517" creationId="{00000000-0000-0000-0000-000000000000}"/>
          </ac:spMkLst>
        </pc:spChg>
        <pc:picChg chg="mod">
          <ac:chgData name="Harris, Michelle L" userId="34ca1fe7-7155-4c69-bdef-6d9e9cbb64d0" providerId="ADAL" clId="{B4BC7A92-A36E-49FE-A019-888FC30CCD62}" dt="2021-12-20T19:55:44.238" v="54" actId="1076"/>
          <ac:picMkLst>
            <pc:docMk/>
            <pc:sldMk cId="0" sldId="282"/>
            <ac:picMk id="516" creationId="{00000000-0000-0000-0000-000000000000}"/>
          </ac:picMkLst>
        </pc:picChg>
      </pc:sldChg>
    </pc:docChg>
  </pc:docChgLst>
  <pc:docChgLst>
    <pc:chgData name="Janson, Brian D" userId="17869c82-e820-4f0b-9ef4-6bb812314540" providerId="ADAL" clId="{48CB9D68-C4A2-4C0C-BF3C-3F39FF20013D}"/>
    <pc:docChg chg="undo custSel modSld">
      <pc:chgData name="Janson, Brian D" userId="17869c82-e820-4f0b-9ef4-6bb812314540" providerId="ADAL" clId="{48CB9D68-C4A2-4C0C-BF3C-3F39FF20013D}" dt="2023-10-26T17:56:26.113" v="8" actId="20577"/>
      <pc:docMkLst>
        <pc:docMk/>
      </pc:docMkLst>
      <pc:sldChg chg="modSp mod">
        <pc:chgData name="Janson, Brian D" userId="17869c82-e820-4f0b-9ef4-6bb812314540" providerId="ADAL" clId="{48CB9D68-C4A2-4C0C-BF3C-3F39FF20013D}" dt="2023-10-26T17:56:26.113" v="8" actId="20577"/>
        <pc:sldMkLst>
          <pc:docMk/>
          <pc:sldMk cId="0" sldId="259"/>
        </pc:sldMkLst>
        <pc:spChg chg="mod">
          <ac:chgData name="Janson, Brian D" userId="17869c82-e820-4f0b-9ef4-6bb812314540" providerId="ADAL" clId="{48CB9D68-C4A2-4C0C-BF3C-3F39FF20013D}" dt="2023-10-26T17:56:20.354" v="6" actId="6549"/>
          <ac:spMkLst>
            <pc:docMk/>
            <pc:sldMk cId="0" sldId="259"/>
            <ac:spMk id="148" creationId="{00000000-0000-0000-0000-000000000000}"/>
          </ac:spMkLst>
        </pc:spChg>
        <pc:spChg chg="mod">
          <ac:chgData name="Janson, Brian D" userId="17869c82-e820-4f0b-9ef4-6bb812314540" providerId="ADAL" clId="{48CB9D68-C4A2-4C0C-BF3C-3F39FF20013D}" dt="2023-10-26T17:56:26.113" v="8" actId="20577"/>
          <ac:spMkLst>
            <pc:docMk/>
            <pc:sldMk cId="0" sldId="259"/>
            <ac:spMk id="149" creationId="{00000000-0000-0000-0000-000000000000}"/>
          </ac:spMkLst>
        </pc:spChg>
        <pc:spChg chg="mod">
          <ac:chgData name="Janson, Brian D" userId="17869c82-e820-4f0b-9ef4-6bb812314540" providerId="ADAL" clId="{48CB9D68-C4A2-4C0C-BF3C-3F39FF20013D}" dt="2023-10-26T17:56:23.392" v="7" actId="20577"/>
          <ac:spMkLst>
            <pc:docMk/>
            <pc:sldMk cId="0" sldId="259"/>
            <ac:spMk id="150" creationId="{00000000-0000-0000-0000-000000000000}"/>
          </ac:spMkLst>
        </pc:spChg>
        <pc:grpChg chg="mod">
          <ac:chgData name="Janson, Brian D" userId="17869c82-e820-4f0b-9ef4-6bb812314540" providerId="ADAL" clId="{48CB9D68-C4A2-4C0C-BF3C-3F39FF20013D}" dt="2023-10-26T17:55:51.089" v="1" actId="14100"/>
          <ac:grpSpMkLst>
            <pc:docMk/>
            <pc:sldMk cId="0" sldId="259"/>
            <ac:grpSpMk id="3" creationId="{C40AC72F-AB37-46E8-AE6B-6B7DEE5E4966}"/>
          </ac:grpSpMkLst>
        </pc:grpChg>
      </pc:sldChg>
    </pc:docChg>
  </pc:docChgLst>
  <pc:docChgLst>
    <pc:chgData name="Coble, Deborah A" userId="S::dcoble@blm.gov::edb799e7-acd2-4d1e-a010-893bd14d0664" providerId="AD" clId="Web-{CB89A277-82F2-BBD9-720A-21EF80CB8DA9}"/>
    <pc:docChg chg="addSld delSld modSld">
      <pc:chgData name="Coble, Deborah A" userId="S::dcoble@blm.gov::edb799e7-acd2-4d1e-a010-893bd14d0664" providerId="AD" clId="Web-{CB89A277-82F2-BBD9-720A-21EF80CB8DA9}" dt="2023-11-29T00:44:50.299" v="1530" actId="1076"/>
      <pc:docMkLst>
        <pc:docMk/>
      </pc:docMkLst>
      <pc:sldChg chg="modSp">
        <pc:chgData name="Coble, Deborah A" userId="S::dcoble@blm.gov::edb799e7-acd2-4d1e-a010-893bd14d0664" providerId="AD" clId="Web-{CB89A277-82F2-BBD9-720A-21EF80CB8DA9}" dt="2023-11-28T23:36:29.674" v="18" actId="1076"/>
        <pc:sldMkLst>
          <pc:docMk/>
          <pc:sldMk cId="0" sldId="256"/>
        </pc:sldMkLst>
        <pc:spChg chg="mod">
          <ac:chgData name="Coble, Deborah A" userId="S::dcoble@blm.gov::edb799e7-acd2-4d1e-a010-893bd14d0664" providerId="AD" clId="Web-{CB89A277-82F2-BBD9-720A-21EF80CB8DA9}" dt="2023-11-28T23:36:00.049" v="0" actId="20577"/>
          <ac:spMkLst>
            <pc:docMk/>
            <pc:sldMk cId="0" sldId="256"/>
            <ac:spMk id="104" creationId="{00000000-0000-0000-0000-000000000000}"/>
          </ac:spMkLst>
        </pc:spChg>
        <pc:spChg chg="mod">
          <ac:chgData name="Coble, Deborah A" userId="S::dcoble@blm.gov::edb799e7-acd2-4d1e-a010-893bd14d0664" providerId="AD" clId="Web-{CB89A277-82F2-BBD9-720A-21EF80CB8DA9}" dt="2023-11-28T23:36:29.674" v="18" actId="1076"/>
          <ac:spMkLst>
            <pc:docMk/>
            <pc:sldMk cId="0" sldId="256"/>
            <ac:spMk id="111" creationId="{00000000-0000-0000-0000-000000000000}"/>
          </ac:spMkLst>
        </pc:spChg>
      </pc:sldChg>
      <pc:sldChg chg="modSp">
        <pc:chgData name="Coble, Deborah A" userId="S::dcoble@blm.gov::edb799e7-acd2-4d1e-a010-893bd14d0664" providerId="AD" clId="Web-{CB89A277-82F2-BBD9-720A-21EF80CB8DA9}" dt="2023-11-28T23:36:44.065" v="20" actId="20577"/>
        <pc:sldMkLst>
          <pc:docMk/>
          <pc:sldMk cId="0" sldId="258"/>
        </pc:sldMkLst>
        <pc:spChg chg="mod">
          <ac:chgData name="Coble, Deborah A" userId="S::dcoble@blm.gov::edb799e7-acd2-4d1e-a010-893bd14d0664" providerId="AD" clId="Web-{CB89A277-82F2-BBD9-720A-21EF80CB8DA9}" dt="2023-11-28T23:36:44.065" v="20" actId="20577"/>
          <ac:spMkLst>
            <pc:docMk/>
            <pc:sldMk cId="0" sldId="258"/>
            <ac:spMk id="128" creationId="{00000000-0000-0000-0000-000000000000}"/>
          </ac:spMkLst>
        </pc:spChg>
      </pc:sldChg>
      <pc:sldChg chg="addSp delSp modSp">
        <pc:chgData name="Coble, Deborah A" userId="S::dcoble@blm.gov::edb799e7-acd2-4d1e-a010-893bd14d0664" providerId="AD" clId="Web-{CB89A277-82F2-BBD9-720A-21EF80CB8DA9}" dt="2023-11-28T23:42:34.270" v="127" actId="14100"/>
        <pc:sldMkLst>
          <pc:docMk/>
          <pc:sldMk cId="0" sldId="259"/>
        </pc:sldMkLst>
        <pc:spChg chg="add mod">
          <ac:chgData name="Coble, Deborah A" userId="S::dcoble@blm.gov::edb799e7-acd2-4d1e-a010-893bd14d0664" providerId="AD" clId="Web-{CB89A277-82F2-BBD9-720A-21EF80CB8DA9}" dt="2023-11-28T23:37:20.331" v="28" actId="1076"/>
          <ac:spMkLst>
            <pc:docMk/>
            <pc:sldMk cId="0" sldId="259"/>
            <ac:spMk id="5" creationId="{0B49DEA4-E3EE-2E44-CB5E-825C5014E55D}"/>
          </ac:spMkLst>
        </pc:spChg>
        <pc:spChg chg="mod">
          <ac:chgData name="Coble, Deborah A" userId="S::dcoble@blm.gov::edb799e7-acd2-4d1e-a010-893bd14d0664" providerId="AD" clId="Web-{CB89A277-82F2-BBD9-720A-21EF80CB8DA9}" dt="2023-11-28T23:40:01.238" v="84" actId="1076"/>
          <ac:spMkLst>
            <pc:docMk/>
            <pc:sldMk cId="0" sldId="259"/>
            <ac:spMk id="148" creationId="{00000000-0000-0000-0000-000000000000}"/>
          </ac:spMkLst>
        </pc:spChg>
        <pc:spChg chg="mod">
          <ac:chgData name="Coble, Deborah A" userId="S::dcoble@blm.gov::edb799e7-acd2-4d1e-a010-893bd14d0664" providerId="AD" clId="Web-{CB89A277-82F2-BBD9-720A-21EF80CB8DA9}" dt="2023-11-28T23:40:14.535" v="86" actId="1076"/>
          <ac:spMkLst>
            <pc:docMk/>
            <pc:sldMk cId="0" sldId="259"/>
            <ac:spMk id="149" creationId="{00000000-0000-0000-0000-000000000000}"/>
          </ac:spMkLst>
        </pc:spChg>
        <pc:spChg chg="mod">
          <ac:chgData name="Coble, Deborah A" userId="S::dcoble@blm.gov::edb799e7-acd2-4d1e-a010-893bd14d0664" providerId="AD" clId="Web-{CB89A277-82F2-BBD9-720A-21EF80CB8DA9}" dt="2023-11-28T23:40:07.051" v="85" actId="1076"/>
          <ac:spMkLst>
            <pc:docMk/>
            <pc:sldMk cId="0" sldId="259"/>
            <ac:spMk id="150" creationId="{00000000-0000-0000-0000-000000000000}"/>
          </ac:spMkLst>
        </pc:spChg>
        <pc:spChg chg="mod">
          <ac:chgData name="Coble, Deborah A" userId="S::dcoble@blm.gov::edb799e7-acd2-4d1e-a010-893bd14d0664" providerId="AD" clId="Web-{CB89A277-82F2-BBD9-720A-21EF80CB8DA9}" dt="2023-11-28T23:39:42.644" v="83" actId="14100"/>
          <ac:spMkLst>
            <pc:docMk/>
            <pc:sldMk cId="0" sldId="259"/>
            <ac:spMk id="152" creationId="{00000000-0000-0000-0000-000000000000}"/>
          </ac:spMkLst>
        </pc:spChg>
        <pc:spChg chg="mod">
          <ac:chgData name="Coble, Deborah A" userId="S::dcoble@blm.gov::edb799e7-acd2-4d1e-a010-893bd14d0664" providerId="AD" clId="Web-{CB89A277-82F2-BBD9-720A-21EF80CB8DA9}" dt="2023-11-28T23:42:34.270" v="127" actId="14100"/>
          <ac:spMkLst>
            <pc:docMk/>
            <pc:sldMk cId="0" sldId="259"/>
            <ac:spMk id="154" creationId="{00000000-0000-0000-0000-000000000000}"/>
          </ac:spMkLst>
        </pc:spChg>
        <pc:spChg chg="del">
          <ac:chgData name="Coble, Deborah A" userId="S::dcoble@blm.gov::edb799e7-acd2-4d1e-a010-893bd14d0664" providerId="AD" clId="Web-{CB89A277-82F2-BBD9-720A-21EF80CB8DA9}" dt="2023-11-28T23:37:00.440" v="23"/>
          <ac:spMkLst>
            <pc:docMk/>
            <pc:sldMk cId="0" sldId="259"/>
            <ac:spMk id="156" creationId="{00000000-0000-0000-0000-000000000000}"/>
          </ac:spMkLst>
        </pc:spChg>
        <pc:grpChg chg="mod">
          <ac:chgData name="Coble, Deborah A" userId="S::dcoble@blm.gov::edb799e7-acd2-4d1e-a010-893bd14d0664" providerId="AD" clId="Web-{CB89A277-82F2-BBD9-720A-21EF80CB8DA9}" dt="2023-11-28T23:37:12.174" v="25" actId="1076"/>
          <ac:grpSpMkLst>
            <pc:docMk/>
            <pc:sldMk cId="0" sldId="259"/>
            <ac:grpSpMk id="3" creationId="{C40AC72F-AB37-46E8-AE6B-6B7DEE5E4966}"/>
          </ac:grpSpMkLst>
        </pc:grpChg>
        <pc:grpChg chg="mod">
          <ac:chgData name="Coble, Deborah A" userId="S::dcoble@blm.gov::edb799e7-acd2-4d1e-a010-893bd14d0664" providerId="AD" clId="Web-{CB89A277-82F2-BBD9-720A-21EF80CB8DA9}" dt="2023-11-28T23:37:12.221" v="26" actId="1076"/>
          <ac:grpSpMkLst>
            <pc:docMk/>
            <pc:sldMk cId="0" sldId="259"/>
            <ac:grpSpMk id="4" creationId="{5E42F8B2-6EF6-4EAC-968B-6C701CFAC4EF}"/>
          </ac:grpSpMkLst>
        </pc:grpChg>
        <pc:picChg chg="mod">
          <ac:chgData name="Coble, Deborah A" userId="S::dcoble@blm.gov::edb799e7-acd2-4d1e-a010-893bd14d0664" providerId="AD" clId="Web-{CB89A277-82F2-BBD9-720A-21EF80CB8DA9}" dt="2023-11-28T23:37:59.425" v="39" actId="1076"/>
          <ac:picMkLst>
            <pc:docMk/>
            <pc:sldMk cId="0" sldId="259"/>
            <ac:picMk id="155" creationId="{00000000-0000-0000-0000-000000000000}"/>
          </ac:picMkLst>
        </pc:picChg>
      </pc:sldChg>
      <pc:sldChg chg="modSp">
        <pc:chgData name="Coble, Deborah A" userId="S::dcoble@blm.gov::edb799e7-acd2-4d1e-a010-893bd14d0664" providerId="AD" clId="Web-{CB89A277-82F2-BBD9-720A-21EF80CB8DA9}" dt="2023-11-28T23:43:40.615" v="158" actId="14100"/>
        <pc:sldMkLst>
          <pc:docMk/>
          <pc:sldMk cId="0" sldId="260"/>
        </pc:sldMkLst>
        <pc:spChg chg="mod">
          <ac:chgData name="Coble, Deborah A" userId="S::dcoble@blm.gov::edb799e7-acd2-4d1e-a010-893bd14d0664" providerId="AD" clId="Web-{CB89A277-82F2-BBD9-720A-21EF80CB8DA9}" dt="2023-11-28T23:43:27.302" v="156" actId="1076"/>
          <ac:spMkLst>
            <pc:docMk/>
            <pc:sldMk cId="0" sldId="260"/>
            <ac:spMk id="170" creationId="{00000000-0000-0000-0000-000000000000}"/>
          </ac:spMkLst>
        </pc:spChg>
        <pc:spChg chg="mod">
          <ac:chgData name="Coble, Deborah A" userId="S::dcoble@blm.gov::edb799e7-acd2-4d1e-a010-893bd14d0664" providerId="AD" clId="Web-{CB89A277-82F2-BBD9-720A-21EF80CB8DA9}" dt="2023-11-28T23:43:40.615" v="158" actId="14100"/>
          <ac:spMkLst>
            <pc:docMk/>
            <pc:sldMk cId="0" sldId="260"/>
            <ac:spMk id="171" creationId="{00000000-0000-0000-0000-000000000000}"/>
          </ac:spMkLst>
        </pc:spChg>
      </pc:sldChg>
      <pc:sldChg chg="modSp">
        <pc:chgData name="Coble, Deborah A" userId="S::dcoble@blm.gov::edb799e7-acd2-4d1e-a010-893bd14d0664" providerId="AD" clId="Web-{CB89A277-82F2-BBD9-720A-21EF80CB8DA9}" dt="2023-11-28T23:45:15.303" v="206" actId="14100"/>
        <pc:sldMkLst>
          <pc:docMk/>
          <pc:sldMk cId="0" sldId="261"/>
        </pc:sldMkLst>
        <pc:spChg chg="mod">
          <ac:chgData name="Coble, Deborah A" userId="S::dcoble@blm.gov::edb799e7-acd2-4d1e-a010-893bd14d0664" providerId="AD" clId="Web-{CB89A277-82F2-BBD9-720A-21EF80CB8DA9}" dt="2023-11-28T23:45:15.303" v="206" actId="14100"/>
          <ac:spMkLst>
            <pc:docMk/>
            <pc:sldMk cId="0" sldId="261"/>
            <ac:spMk id="189" creationId="{00000000-0000-0000-0000-000000000000}"/>
          </ac:spMkLst>
        </pc:spChg>
        <pc:picChg chg="mod">
          <ac:chgData name="Coble, Deborah A" userId="S::dcoble@blm.gov::edb799e7-acd2-4d1e-a010-893bd14d0664" providerId="AD" clId="Web-{CB89A277-82F2-BBD9-720A-21EF80CB8DA9}" dt="2023-11-28T23:44:02.162" v="159" actId="14100"/>
          <ac:picMkLst>
            <pc:docMk/>
            <pc:sldMk cId="0" sldId="261"/>
            <ac:picMk id="184" creationId="{00000000-0000-0000-0000-000000000000}"/>
          </ac:picMkLst>
        </pc:picChg>
      </pc:sldChg>
      <pc:sldChg chg="modSp">
        <pc:chgData name="Coble, Deborah A" userId="S::dcoble@blm.gov::edb799e7-acd2-4d1e-a010-893bd14d0664" providerId="AD" clId="Web-{CB89A277-82F2-BBD9-720A-21EF80CB8DA9}" dt="2023-11-28T23:46:40.647" v="235" actId="1076"/>
        <pc:sldMkLst>
          <pc:docMk/>
          <pc:sldMk cId="0" sldId="262"/>
        </pc:sldMkLst>
        <pc:spChg chg="mod">
          <ac:chgData name="Coble, Deborah A" userId="S::dcoble@blm.gov::edb799e7-acd2-4d1e-a010-893bd14d0664" providerId="AD" clId="Web-{CB89A277-82F2-BBD9-720A-21EF80CB8DA9}" dt="2023-11-28T23:46:40.647" v="235" actId="1076"/>
          <ac:spMkLst>
            <pc:docMk/>
            <pc:sldMk cId="0" sldId="262"/>
            <ac:spMk id="209" creationId="{00000000-0000-0000-0000-000000000000}"/>
          </ac:spMkLst>
        </pc:spChg>
      </pc:sldChg>
      <pc:sldChg chg="addSp delSp modSp">
        <pc:chgData name="Coble, Deborah A" userId="S::dcoble@blm.gov::edb799e7-acd2-4d1e-a010-893bd14d0664" providerId="AD" clId="Web-{CB89A277-82F2-BBD9-720A-21EF80CB8DA9}" dt="2023-11-28T23:46:59.413" v="238" actId="1076"/>
        <pc:sldMkLst>
          <pc:docMk/>
          <pc:sldMk cId="0" sldId="263"/>
        </pc:sldMkLst>
        <pc:spChg chg="add mod">
          <ac:chgData name="Coble, Deborah A" userId="S::dcoble@blm.gov::edb799e7-acd2-4d1e-a010-893bd14d0664" providerId="AD" clId="Web-{CB89A277-82F2-BBD9-720A-21EF80CB8DA9}" dt="2023-11-28T23:46:59.413" v="238" actId="1076"/>
          <ac:spMkLst>
            <pc:docMk/>
            <pc:sldMk cId="0" sldId="263"/>
            <ac:spMk id="4" creationId="{445B4407-FEA2-6264-D963-12CAD13C4E35}"/>
          </ac:spMkLst>
        </pc:spChg>
        <pc:spChg chg="del">
          <ac:chgData name="Coble, Deborah A" userId="S::dcoble@blm.gov::edb799e7-acd2-4d1e-a010-893bd14d0664" providerId="AD" clId="Web-{CB89A277-82F2-BBD9-720A-21EF80CB8DA9}" dt="2023-11-28T23:46:56.225" v="236"/>
          <ac:spMkLst>
            <pc:docMk/>
            <pc:sldMk cId="0" sldId="263"/>
            <ac:spMk id="223" creationId="{00000000-0000-0000-0000-000000000000}"/>
          </ac:spMkLst>
        </pc:spChg>
      </pc:sldChg>
      <pc:sldChg chg="modSp">
        <pc:chgData name="Coble, Deborah A" userId="S::dcoble@blm.gov::edb799e7-acd2-4d1e-a010-893bd14d0664" providerId="AD" clId="Web-{CB89A277-82F2-BBD9-720A-21EF80CB8DA9}" dt="2023-11-28T23:47:55.648" v="294" actId="1076"/>
        <pc:sldMkLst>
          <pc:docMk/>
          <pc:sldMk cId="0" sldId="266"/>
        </pc:sldMkLst>
        <pc:spChg chg="mod">
          <ac:chgData name="Coble, Deborah A" userId="S::dcoble@blm.gov::edb799e7-acd2-4d1e-a010-893bd14d0664" providerId="AD" clId="Web-{CB89A277-82F2-BBD9-720A-21EF80CB8DA9}" dt="2023-11-28T23:47:55.648" v="294" actId="1076"/>
          <ac:spMkLst>
            <pc:docMk/>
            <pc:sldMk cId="0" sldId="266"/>
            <ac:spMk id="3" creationId="{9A010FB3-09D2-382C-13BB-24C244FEDB2A}"/>
          </ac:spMkLst>
        </pc:spChg>
        <pc:picChg chg="mod">
          <ac:chgData name="Coble, Deborah A" userId="S::dcoble@blm.gov::edb799e7-acd2-4d1e-a010-893bd14d0664" providerId="AD" clId="Web-{CB89A277-82F2-BBD9-720A-21EF80CB8DA9}" dt="2023-11-28T23:47:13.163" v="239" actId="1076"/>
          <ac:picMkLst>
            <pc:docMk/>
            <pc:sldMk cId="0" sldId="266"/>
            <ac:picMk id="262" creationId="{00000000-0000-0000-0000-000000000000}"/>
          </ac:picMkLst>
        </pc:picChg>
      </pc:sldChg>
      <pc:sldChg chg="addSp delSp modSp">
        <pc:chgData name="Coble, Deborah A" userId="S::dcoble@blm.gov::edb799e7-acd2-4d1e-a010-893bd14d0664" providerId="AD" clId="Web-{CB89A277-82F2-BBD9-720A-21EF80CB8DA9}" dt="2023-11-28T23:48:46.913" v="323" actId="14100"/>
        <pc:sldMkLst>
          <pc:docMk/>
          <pc:sldMk cId="0" sldId="267"/>
        </pc:sldMkLst>
        <pc:spChg chg="del">
          <ac:chgData name="Coble, Deborah A" userId="S::dcoble@blm.gov::edb799e7-acd2-4d1e-a010-893bd14d0664" providerId="AD" clId="Web-{CB89A277-82F2-BBD9-720A-21EF80CB8DA9}" dt="2023-11-28T23:48:06.038" v="296"/>
          <ac:spMkLst>
            <pc:docMk/>
            <pc:sldMk cId="0" sldId="267"/>
            <ac:spMk id="3" creationId="{CAB32EEB-EF67-1B3C-82CC-B83EE6668EA4}"/>
          </ac:spMkLst>
        </pc:spChg>
        <pc:spChg chg="add del">
          <ac:chgData name="Coble, Deborah A" userId="S::dcoble@blm.gov::edb799e7-acd2-4d1e-a010-893bd14d0664" providerId="AD" clId="Web-{CB89A277-82F2-BBD9-720A-21EF80CB8DA9}" dt="2023-11-28T23:48:10.632" v="298"/>
          <ac:spMkLst>
            <pc:docMk/>
            <pc:sldMk cId="0" sldId="267"/>
            <ac:spMk id="5" creationId="{79CE54AD-6711-7BBC-8D57-2251711D9396}"/>
          </ac:spMkLst>
        </pc:spChg>
        <pc:spChg chg="add mod">
          <ac:chgData name="Coble, Deborah A" userId="S::dcoble@blm.gov::edb799e7-acd2-4d1e-a010-893bd14d0664" providerId="AD" clId="Web-{CB89A277-82F2-BBD9-720A-21EF80CB8DA9}" dt="2023-11-28T23:48:46.913" v="323" actId="14100"/>
          <ac:spMkLst>
            <pc:docMk/>
            <pc:sldMk cId="0" sldId="267"/>
            <ac:spMk id="7" creationId="{E51A3303-6E40-4C94-14D0-C9BDDCC3D5C0}"/>
          </ac:spMkLst>
        </pc:spChg>
        <pc:picChg chg="mod">
          <ac:chgData name="Coble, Deborah A" userId="S::dcoble@blm.gov::edb799e7-acd2-4d1e-a010-893bd14d0664" providerId="AD" clId="Web-{CB89A277-82F2-BBD9-720A-21EF80CB8DA9}" dt="2023-11-28T23:48:04.741" v="295" actId="1076"/>
          <ac:picMkLst>
            <pc:docMk/>
            <pc:sldMk cId="0" sldId="267"/>
            <ac:picMk id="275" creationId="{00000000-0000-0000-0000-000000000000}"/>
          </ac:picMkLst>
        </pc:picChg>
      </pc:sldChg>
      <pc:sldChg chg="addSp delSp modSp">
        <pc:chgData name="Coble, Deborah A" userId="S::dcoble@blm.gov::edb799e7-acd2-4d1e-a010-893bd14d0664" providerId="AD" clId="Web-{CB89A277-82F2-BBD9-720A-21EF80CB8DA9}" dt="2023-11-28T23:50:29.961" v="371" actId="1076"/>
        <pc:sldMkLst>
          <pc:docMk/>
          <pc:sldMk cId="0" sldId="268"/>
        </pc:sldMkLst>
        <pc:spChg chg="del">
          <ac:chgData name="Coble, Deborah A" userId="S::dcoble@blm.gov::edb799e7-acd2-4d1e-a010-893bd14d0664" providerId="AD" clId="Web-{CB89A277-82F2-BBD9-720A-21EF80CB8DA9}" dt="2023-11-28T23:49:07.132" v="326"/>
          <ac:spMkLst>
            <pc:docMk/>
            <pc:sldMk cId="0" sldId="268"/>
            <ac:spMk id="3" creationId="{F4765D49-3928-5F9E-DC9E-1559413ED030}"/>
          </ac:spMkLst>
        </pc:spChg>
        <pc:spChg chg="add mod">
          <ac:chgData name="Coble, Deborah A" userId="S::dcoble@blm.gov::edb799e7-acd2-4d1e-a010-893bd14d0664" providerId="AD" clId="Web-{CB89A277-82F2-BBD9-720A-21EF80CB8DA9}" dt="2023-11-28T23:50:29.961" v="371" actId="1076"/>
          <ac:spMkLst>
            <pc:docMk/>
            <pc:sldMk cId="0" sldId="268"/>
            <ac:spMk id="5" creationId="{B18E53FF-E565-F5C8-370D-E034B00C850E}"/>
          </ac:spMkLst>
        </pc:spChg>
        <pc:picChg chg="mod">
          <ac:chgData name="Coble, Deborah A" userId="S::dcoble@blm.gov::edb799e7-acd2-4d1e-a010-893bd14d0664" providerId="AD" clId="Web-{CB89A277-82F2-BBD9-720A-21EF80CB8DA9}" dt="2023-11-28T23:50:01.601" v="366" actId="1076"/>
          <ac:picMkLst>
            <pc:docMk/>
            <pc:sldMk cId="0" sldId="268"/>
            <ac:picMk id="288" creationId="{00000000-0000-0000-0000-000000000000}"/>
          </ac:picMkLst>
        </pc:picChg>
        <pc:cxnChg chg="mod">
          <ac:chgData name="Coble, Deborah A" userId="S::dcoble@blm.gov::edb799e7-acd2-4d1e-a010-893bd14d0664" providerId="AD" clId="Web-{CB89A277-82F2-BBD9-720A-21EF80CB8DA9}" dt="2023-11-28T23:50:12.805" v="369" actId="1076"/>
          <ac:cxnSpMkLst>
            <pc:docMk/>
            <pc:sldMk cId="0" sldId="268"/>
            <ac:cxnSpMk id="289" creationId="{00000000-0000-0000-0000-000000000000}"/>
          </ac:cxnSpMkLst>
        </pc:cxnChg>
      </pc:sldChg>
      <pc:sldChg chg="addSp delSp modSp">
        <pc:chgData name="Coble, Deborah A" userId="S::dcoble@blm.gov::edb799e7-acd2-4d1e-a010-893bd14d0664" providerId="AD" clId="Web-{CB89A277-82F2-BBD9-720A-21EF80CB8DA9}" dt="2023-11-28T23:53:09.540" v="450" actId="14100"/>
        <pc:sldMkLst>
          <pc:docMk/>
          <pc:sldMk cId="0" sldId="269"/>
        </pc:sldMkLst>
        <pc:spChg chg="del">
          <ac:chgData name="Coble, Deborah A" userId="S::dcoble@blm.gov::edb799e7-acd2-4d1e-a010-893bd14d0664" providerId="AD" clId="Web-{CB89A277-82F2-BBD9-720A-21EF80CB8DA9}" dt="2023-11-28T23:50:37.320" v="372"/>
          <ac:spMkLst>
            <pc:docMk/>
            <pc:sldMk cId="0" sldId="269"/>
            <ac:spMk id="3" creationId="{9ECE1455-856D-ED17-5971-C13AB8C43E51}"/>
          </ac:spMkLst>
        </pc:spChg>
        <pc:spChg chg="add mod">
          <ac:chgData name="Coble, Deborah A" userId="S::dcoble@blm.gov::edb799e7-acd2-4d1e-a010-893bd14d0664" providerId="AD" clId="Web-{CB89A277-82F2-BBD9-720A-21EF80CB8DA9}" dt="2023-11-28T23:53:09.540" v="450" actId="14100"/>
          <ac:spMkLst>
            <pc:docMk/>
            <pc:sldMk cId="0" sldId="269"/>
            <ac:spMk id="5" creationId="{9243F154-D91B-5D3B-D534-4408F76015D1}"/>
          </ac:spMkLst>
        </pc:spChg>
        <pc:picChg chg="mod">
          <ac:chgData name="Coble, Deborah A" userId="S::dcoble@blm.gov::edb799e7-acd2-4d1e-a010-893bd14d0664" providerId="AD" clId="Web-{CB89A277-82F2-BBD9-720A-21EF80CB8DA9}" dt="2023-11-28T23:53:02.978" v="448" actId="14100"/>
          <ac:picMkLst>
            <pc:docMk/>
            <pc:sldMk cId="0" sldId="269"/>
            <ac:picMk id="302" creationId="{00000000-0000-0000-0000-000000000000}"/>
          </ac:picMkLst>
        </pc:picChg>
      </pc:sldChg>
      <pc:sldChg chg="addSp delSp modSp">
        <pc:chgData name="Coble, Deborah A" userId="S::dcoble@blm.gov::edb799e7-acd2-4d1e-a010-893bd14d0664" providerId="AD" clId="Web-{CB89A277-82F2-BBD9-720A-21EF80CB8DA9}" dt="2023-11-28T23:54:16.072" v="496" actId="1076"/>
        <pc:sldMkLst>
          <pc:docMk/>
          <pc:sldMk cId="0" sldId="270"/>
        </pc:sldMkLst>
        <pc:spChg chg="del">
          <ac:chgData name="Coble, Deborah A" userId="S::dcoble@blm.gov::edb799e7-acd2-4d1e-a010-893bd14d0664" providerId="AD" clId="Web-{CB89A277-82F2-BBD9-720A-21EF80CB8DA9}" dt="2023-11-28T23:51:21.915" v="405"/>
          <ac:spMkLst>
            <pc:docMk/>
            <pc:sldMk cId="0" sldId="270"/>
            <ac:spMk id="3" creationId="{596256C5-6D70-F557-D18A-2C6819D916C9}"/>
          </ac:spMkLst>
        </pc:spChg>
        <pc:spChg chg="add mod">
          <ac:chgData name="Coble, Deborah A" userId="S::dcoble@blm.gov::edb799e7-acd2-4d1e-a010-893bd14d0664" providerId="AD" clId="Web-{CB89A277-82F2-BBD9-720A-21EF80CB8DA9}" dt="2023-11-28T23:54:16.072" v="496" actId="1076"/>
          <ac:spMkLst>
            <pc:docMk/>
            <pc:sldMk cId="0" sldId="270"/>
            <ac:spMk id="5" creationId="{43648344-BF3C-15A7-BDA1-29A5B4ACF723}"/>
          </ac:spMkLst>
        </pc:spChg>
        <pc:spChg chg="mod">
          <ac:chgData name="Coble, Deborah A" userId="S::dcoble@blm.gov::edb799e7-acd2-4d1e-a010-893bd14d0664" providerId="AD" clId="Web-{CB89A277-82F2-BBD9-720A-21EF80CB8DA9}" dt="2023-11-28T23:52:49.243" v="447" actId="1076"/>
          <ac:spMkLst>
            <pc:docMk/>
            <pc:sldMk cId="0" sldId="270"/>
            <ac:spMk id="318" creationId="{00000000-0000-0000-0000-000000000000}"/>
          </ac:spMkLst>
        </pc:spChg>
      </pc:sldChg>
      <pc:sldChg chg="addSp delSp modSp">
        <pc:chgData name="Coble, Deborah A" userId="S::dcoble@blm.gov::edb799e7-acd2-4d1e-a010-893bd14d0664" providerId="AD" clId="Web-{CB89A277-82F2-BBD9-720A-21EF80CB8DA9}" dt="2023-11-28T23:55:29.588" v="535" actId="20577"/>
        <pc:sldMkLst>
          <pc:docMk/>
          <pc:sldMk cId="0" sldId="271"/>
        </pc:sldMkLst>
        <pc:spChg chg="del">
          <ac:chgData name="Coble, Deborah A" userId="S::dcoble@blm.gov::edb799e7-acd2-4d1e-a010-893bd14d0664" providerId="AD" clId="Web-{CB89A277-82F2-BBD9-720A-21EF80CB8DA9}" dt="2023-11-28T23:54:45.838" v="498"/>
          <ac:spMkLst>
            <pc:docMk/>
            <pc:sldMk cId="0" sldId="271"/>
            <ac:spMk id="3" creationId="{BC0D1AC2-23C7-23BC-B35B-F46CE4AC1D81}"/>
          </ac:spMkLst>
        </pc:spChg>
        <pc:spChg chg="add mod">
          <ac:chgData name="Coble, Deborah A" userId="S::dcoble@blm.gov::edb799e7-acd2-4d1e-a010-893bd14d0664" providerId="AD" clId="Web-{CB89A277-82F2-BBD9-720A-21EF80CB8DA9}" dt="2023-11-28T23:55:29.588" v="535" actId="20577"/>
          <ac:spMkLst>
            <pc:docMk/>
            <pc:sldMk cId="0" sldId="271"/>
            <ac:spMk id="5" creationId="{736D0285-1D91-EC26-D688-7CF6ADD4C98F}"/>
          </ac:spMkLst>
        </pc:spChg>
        <pc:picChg chg="mod">
          <ac:chgData name="Coble, Deborah A" userId="S::dcoble@blm.gov::edb799e7-acd2-4d1e-a010-893bd14d0664" providerId="AD" clId="Web-{CB89A277-82F2-BBD9-720A-21EF80CB8DA9}" dt="2023-11-28T23:54:40.166" v="497" actId="14100"/>
          <ac:picMkLst>
            <pc:docMk/>
            <pc:sldMk cId="0" sldId="271"/>
            <ac:picMk id="331" creationId="{00000000-0000-0000-0000-000000000000}"/>
          </ac:picMkLst>
        </pc:picChg>
      </pc:sldChg>
      <pc:sldChg chg="addSp delSp modSp">
        <pc:chgData name="Coble, Deborah A" userId="S::dcoble@blm.gov::edb799e7-acd2-4d1e-a010-893bd14d0664" providerId="AD" clId="Web-{CB89A277-82F2-BBD9-720A-21EF80CB8DA9}" dt="2023-11-28T23:57:37.886" v="629" actId="20577"/>
        <pc:sldMkLst>
          <pc:docMk/>
          <pc:sldMk cId="0" sldId="272"/>
        </pc:sldMkLst>
        <pc:spChg chg="del">
          <ac:chgData name="Coble, Deborah A" userId="S::dcoble@blm.gov::edb799e7-acd2-4d1e-a010-893bd14d0664" providerId="AD" clId="Web-{CB89A277-82F2-BBD9-720A-21EF80CB8DA9}" dt="2023-11-28T23:56:45.401" v="597"/>
          <ac:spMkLst>
            <pc:docMk/>
            <pc:sldMk cId="0" sldId="272"/>
            <ac:spMk id="3" creationId="{4D022E1A-32C9-44B6-7BA5-D0ACA08037B8}"/>
          </ac:spMkLst>
        </pc:spChg>
        <pc:spChg chg="add mod">
          <ac:chgData name="Coble, Deborah A" userId="S::dcoble@blm.gov::edb799e7-acd2-4d1e-a010-893bd14d0664" providerId="AD" clId="Web-{CB89A277-82F2-BBD9-720A-21EF80CB8DA9}" dt="2023-11-28T23:57:37.886" v="629" actId="20577"/>
          <ac:spMkLst>
            <pc:docMk/>
            <pc:sldMk cId="0" sldId="272"/>
            <ac:spMk id="5" creationId="{360CD6B9-8C91-A397-0F4F-EE4D0F45825A}"/>
          </ac:spMkLst>
        </pc:spChg>
        <pc:spChg chg="mod">
          <ac:chgData name="Coble, Deborah A" userId="S::dcoble@blm.gov::edb799e7-acd2-4d1e-a010-893bd14d0664" providerId="AD" clId="Web-{CB89A277-82F2-BBD9-720A-21EF80CB8DA9}" dt="2023-11-28T23:56:59.307" v="599" actId="1076"/>
          <ac:spMkLst>
            <pc:docMk/>
            <pc:sldMk cId="0" sldId="272"/>
            <ac:spMk id="347" creationId="{00000000-0000-0000-0000-000000000000}"/>
          </ac:spMkLst>
        </pc:spChg>
        <pc:picChg chg="mod">
          <ac:chgData name="Coble, Deborah A" userId="S::dcoble@blm.gov::edb799e7-acd2-4d1e-a010-893bd14d0664" providerId="AD" clId="Web-{CB89A277-82F2-BBD9-720A-21EF80CB8DA9}" dt="2023-11-28T23:56:34.292" v="595" actId="1076"/>
          <ac:picMkLst>
            <pc:docMk/>
            <pc:sldMk cId="0" sldId="272"/>
            <ac:picMk id="344" creationId="{00000000-0000-0000-0000-000000000000}"/>
          </ac:picMkLst>
        </pc:picChg>
        <pc:picChg chg="mod">
          <ac:chgData name="Coble, Deborah A" userId="S::dcoble@blm.gov::edb799e7-acd2-4d1e-a010-893bd14d0664" providerId="AD" clId="Web-{CB89A277-82F2-BBD9-720A-21EF80CB8DA9}" dt="2023-11-28T23:56:54.776" v="598" actId="1076"/>
          <ac:picMkLst>
            <pc:docMk/>
            <pc:sldMk cId="0" sldId="272"/>
            <ac:picMk id="345" creationId="{00000000-0000-0000-0000-000000000000}"/>
          </ac:picMkLst>
        </pc:picChg>
        <pc:cxnChg chg="mod">
          <ac:chgData name="Coble, Deborah A" userId="S::dcoble@blm.gov::edb799e7-acd2-4d1e-a010-893bd14d0664" providerId="AD" clId="Web-{CB89A277-82F2-BBD9-720A-21EF80CB8DA9}" dt="2023-11-28T23:56:37.385" v="596" actId="1076"/>
          <ac:cxnSpMkLst>
            <pc:docMk/>
            <pc:sldMk cId="0" sldId="272"/>
            <ac:cxnSpMk id="346" creationId="{00000000-0000-0000-0000-000000000000}"/>
          </ac:cxnSpMkLst>
        </pc:cxnChg>
      </pc:sldChg>
      <pc:sldChg chg="modSp">
        <pc:chgData name="Coble, Deborah A" userId="S::dcoble@blm.gov::edb799e7-acd2-4d1e-a010-893bd14d0664" providerId="AD" clId="Web-{CB89A277-82F2-BBD9-720A-21EF80CB8DA9}" dt="2023-11-28T23:59:08.043" v="703" actId="1076"/>
        <pc:sldMkLst>
          <pc:docMk/>
          <pc:sldMk cId="0" sldId="273"/>
        </pc:sldMkLst>
        <pc:spChg chg="mod">
          <ac:chgData name="Coble, Deborah A" userId="S::dcoble@blm.gov::edb799e7-acd2-4d1e-a010-893bd14d0664" providerId="AD" clId="Web-{CB89A277-82F2-BBD9-720A-21EF80CB8DA9}" dt="2023-11-28T23:58:13.683" v="656" actId="14100"/>
          <ac:spMkLst>
            <pc:docMk/>
            <pc:sldMk cId="0" sldId="273"/>
            <ac:spMk id="3" creationId="{BCBEBCBF-A074-86F1-8D22-A3A029F26C79}"/>
          </ac:spMkLst>
        </pc:spChg>
        <pc:spChg chg="mod">
          <ac:chgData name="Coble, Deborah A" userId="S::dcoble@blm.gov::edb799e7-acd2-4d1e-a010-893bd14d0664" providerId="AD" clId="Web-{CB89A277-82F2-BBD9-720A-21EF80CB8DA9}" dt="2023-11-28T23:59:08.043" v="703" actId="1076"/>
          <ac:spMkLst>
            <pc:docMk/>
            <pc:sldMk cId="0" sldId="273"/>
            <ac:spMk id="363" creationId="{00000000-0000-0000-0000-000000000000}"/>
          </ac:spMkLst>
        </pc:spChg>
      </pc:sldChg>
      <pc:sldChg chg="modSp">
        <pc:chgData name="Coble, Deborah A" userId="S::dcoble@blm.gov::edb799e7-acd2-4d1e-a010-893bd14d0664" providerId="AD" clId="Web-{CB89A277-82F2-BBD9-720A-21EF80CB8DA9}" dt="2023-11-29T00:01:08.465" v="796" actId="1076"/>
        <pc:sldMkLst>
          <pc:docMk/>
          <pc:sldMk cId="0" sldId="274"/>
        </pc:sldMkLst>
        <pc:spChg chg="mod">
          <ac:chgData name="Coble, Deborah A" userId="S::dcoble@blm.gov::edb799e7-acd2-4d1e-a010-893bd14d0664" providerId="AD" clId="Web-{CB89A277-82F2-BBD9-720A-21EF80CB8DA9}" dt="2023-11-29T00:01:08.465" v="796" actId="1076"/>
          <ac:spMkLst>
            <pc:docMk/>
            <pc:sldMk cId="0" sldId="274"/>
            <ac:spMk id="3" creationId="{3DFECE5B-D33D-C63F-0428-D163473C03B7}"/>
          </ac:spMkLst>
        </pc:spChg>
        <pc:spChg chg="mod">
          <ac:chgData name="Coble, Deborah A" userId="S::dcoble@blm.gov::edb799e7-acd2-4d1e-a010-893bd14d0664" providerId="AD" clId="Web-{CB89A277-82F2-BBD9-720A-21EF80CB8DA9}" dt="2023-11-29T00:00:01.465" v="746" actId="14100"/>
          <ac:spMkLst>
            <pc:docMk/>
            <pc:sldMk cId="0" sldId="274"/>
            <ac:spMk id="379" creationId="{00000000-0000-0000-0000-000000000000}"/>
          </ac:spMkLst>
        </pc:spChg>
        <pc:picChg chg="mod">
          <ac:chgData name="Coble, Deborah A" userId="S::dcoble@blm.gov::edb799e7-acd2-4d1e-a010-893bd14d0664" providerId="AD" clId="Web-{CB89A277-82F2-BBD9-720A-21EF80CB8DA9}" dt="2023-11-28T23:59:34.965" v="707" actId="1076"/>
          <ac:picMkLst>
            <pc:docMk/>
            <pc:sldMk cId="0" sldId="274"/>
            <ac:picMk id="376" creationId="{00000000-0000-0000-0000-000000000000}"/>
          </ac:picMkLst>
        </pc:picChg>
        <pc:picChg chg="mod">
          <ac:chgData name="Coble, Deborah A" userId="S::dcoble@blm.gov::edb799e7-acd2-4d1e-a010-893bd14d0664" providerId="AD" clId="Web-{CB89A277-82F2-BBD9-720A-21EF80CB8DA9}" dt="2023-11-28T23:59:35.012" v="708" actId="1076"/>
          <ac:picMkLst>
            <pc:docMk/>
            <pc:sldMk cId="0" sldId="274"/>
            <ac:picMk id="377" creationId="{00000000-0000-0000-0000-000000000000}"/>
          </ac:picMkLst>
        </pc:picChg>
        <pc:cxnChg chg="mod">
          <ac:chgData name="Coble, Deborah A" userId="S::dcoble@blm.gov::edb799e7-acd2-4d1e-a010-893bd14d0664" providerId="AD" clId="Web-{CB89A277-82F2-BBD9-720A-21EF80CB8DA9}" dt="2023-11-28T23:59:35.012" v="709" actId="1076"/>
          <ac:cxnSpMkLst>
            <pc:docMk/>
            <pc:sldMk cId="0" sldId="274"/>
            <ac:cxnSpMk id="378" creationId="{00000000-0000-0000-0000-000000000000}"/>
          </ac:cxnSpMkLst>
        </pc:cxnChg>
      </pc:sldChg>
      <pc:sldChg chg="addSp delSp modSp">
        <pc:chgData name="Coble, Deborah A" userId="S::dcoble@blm.gov::edb799e7-acd2-4d1e-a010-893bd14d0664" providerId="AD" clId="Web-{CB89A277-82F2-BBD9-720A-21EF80CB8DA9}" dt="2023-11-29T00:03:07.591" v="843" actId="1076"/>
        <pc:sldMkLst>
          <pc:docMk/>
          <pc:sldMk cId="0" sldId="275"/>
        </pc:sldMkLst>
        <pc:spChg chg="mod">
          <ac:chgData name="Coble, Deborah A" userId="S::dcoble@blm.gov::edb799e7-acd2-4d1e-a010-893bd14d0664" providerId="AD" clId="Web-{CB89A277-82F2-BBD9-720A-21EF80CB8DA9}" dt="2023-11-29T00:01:34.840" v="798" actId="20577"/>
          <ac:spMkLst>
            <pc:docMk/>
            <pc:sldMk cId="0" sldId="275"/>
            <ac:spMk id="2" creationId="{ECE937FA-2981-4854-84DA-CD7C95D11C5E}"/>
          </ac:spMkLst>
        </pc:spChg>
        <pc:spChg chg="del">
          <ac:chgData name="Coble, Deborah A" userId="S::dcoble@blm.gov::edb799e7-acd2-4d1e-a010-893bd14d0664" providerId="AD" clId="Web-{CB89A277-82F2-BBD9-720A-21EF80CB8DA9}" dt="2023-11-29T00:02:38.403" v="838"/>
          <ac:spMkLst>
            <pc:docMk/>
            <pc:sldMk cId="0" sldId="275"/>
            <ac:spMk id="3" creationId="{74BF3238-E85C-8627-E810-8A66C89B1F4A}"/>
          </ac:spMkLst>
        </pc:spChg>
        <pc:spChg chg="add mod">
          <ac:chgData name="Coble, Deborah A" userId="S::dcoble@blm.gov::edb799e7-acd2-4d1e-a010-893bd14d0664" providerId="AD" clId="Web-{CB89A277-82F2-BBD9-720A-21EF80CB8DA9}" dt="2023-11-29T00:03:07.591" v="843" actId="1076"/>
          <ac:spMkLst>
            <pc:docMk/>
            <pc:sldMk cId="0" sldId="275"/>
            <ac:spMk id="5" creationId="{8E9707E3-0008-3079-6AB4-65EFA52E555C}"/>
          </ac:spMkLst>
        </pc:spChg>
        <pc:spChg chg="mod">
          <ac:chgData name="Coble, Deborah A" userId="S::dcoble@blm.gov::edb799e7-acd2-4d1e-a010-893bd14d0664" providerId="AD" clId="Web-{CB89A277-82F2-BBD9-720A-21EF80CB8DA9}" dt="2023-11-29T00:02:34.013" v="837" actId="1076"/>
          <ac:spMkLst>
            <pc:docMk/>
            <pc:sldMk cId="0" sldId="275"/>
            <ac:spMk id="395" creationId="{00000000-0000-0000-0000-000000000000}"/>
          </ac:spMkLst>
        </pc:spChg>
        <pc:picChg chg="mod">
          <ac:chgData name="Coble, Deborah A" userId="S::dcoble@blm.gov::edb799e7-acd2-4d1e-a010-893bd14d0664" providerId="AD" clId="Web-{CB89A277-82F2-BBD9-720A-21EF80CB8DA9}" dt="2023-11-29T00:01:47.528" v="799" actId="1076"/>
          <ac:picMkLst>
            <pc:docMk/>
            <pc:sldMk cId="0" sldId="275"/>
            <ac:picMk id="392" creationId="{00000000-0000-0000-0000-000000000000}"/>
          </ac:picMkLst>
        </pc:picChg>
        <pc:picChg chg="mod">
          <ac:chgData name="Coble, Deborah A" userId="S::dcoble@blm.gov::edb799e7-acd2-4d1e-a010-893bd14d0664" providerId="AD" clId="Web-{CB89A277-82F2-BBD9-720A-21EF80CB8DA9}" dt="2023-11-29T00:01:47.559" v="800" actId="1076"/>
          <ac:picMkLst>
            <pc:docMk/>
            <pc:sldMk cId="0" sldId="275"/>
            <ac:picMk id="393" creationId="{00000000-0000-0000-0000-000000000000}"/>
          </ac:picMkLst>
        </pc:picChg>
        <pc:cxnChg chg="mod">
          <ac:chgData name="Coble, Deborah A" userId="S::dcoble@blm.gov::edb799e7-acd2-4d1e-a010-893bd14d0664" providerId="AD" clId="Web-{CB89A277-82F2-BBD9-720A-21EF80CB8DA9}" dt="2023-11-29T00:01:47.575" v="801" actId="1076"/>
          <ac:cxnSpMkLst>
            <pc:docMk/>
            <pc:sldMk cId="0" sldId="275"/>
            <ac:cxnSpMk id="394" creationId="{00000000-0000-0000-0000-000000000000}"/>
          </ac:cxnSpMkLst>
        </pc:cxnChg>
      </pc:sldChg>
      <pc:sldChg chg="addSp delSp modSp">
        <pc:chgData name="Coble, Deborah A" userId="S::dcoble@blm.gov::edb799e7-acd2-4d1e-a010-893bd14d0664" providerId="AD" clId="Web-{CB89A277-82F2-BBD9-720A-21EF80CB8DA9}" dt="2023-11-29T00:06:03.061" v="943" actId="14100"/>
        <pc:sldMkLst>
          <pc:docMk/>
          <pc:sldMk cId="0" sldId="276"/>
        </pc:sldMkLst>
        <pc:spChg chg="mod">
          <ac:chgData name="Coble, Deborah A" userId="S::dcoble@blm.gov::edb799e7-acd2-4d1e-a010-893bd14d0664" providerId="AD" clId="Web-{CB89A277-82F2-BBD9-720A-21EF80CB8DA9}" dt="2023-11-29T00:03:57.123" v="848" actId="20577"/>
          <ac:spMkLst>
            <pc:docMk/>
            <pc:sldMk cId="0" sldId="276"/>
            <ac:spMk id="2" creationId="{6AD09081-6366-443E-ABAC-2ED7949C281D}"/>
          </ac:spMkLst>
        </pc:spChg>
        <pc:spChg chg="add mod">
          <ac:chgData name="Coble, Deborah A" userId="S::dcoble@blm.gov::edb799e7-acd2-4d1e-a010-893bd14d0664" providerId="AD" clId="Web-{CB89A277-82F2-BBD9-720A-21EF80CB8DA9}" dt="2023-11-29T00:04:44.389" v="864" actId="1076"/>
          <ac:spMkLst>
            <pc:docMk/>
            <pc:sldMk cId="0" sldId="276"/>
            <ac:spMk id="4" creationId="{E6A7A395-6B9C-6ECA-DB7F-3CED85493AD1}"/>
          </ac:spMkLst>
        </pc:spChg>
        <pc:spChg chg="del mod">
          <ac:chgData name="Coble, Deborah A" userId="S::dcoble@blm.gov::edb799e7-acd2-4d1e-a010-893bd14d0664" providerId="AD" clId="Web-{CB89A277-82F2-BBD9-720A-21EF80CB8DA9}" dt="2023-11-29T00:04:18.779" v="853"/>
          <ac:spMkLst>
            <pc:docMk/>
            <pc:sldMk cId="0" sldId="276"/>
            <ac:spMk id="6" creationId="{DF60A05A-FEC5-BD96-DA5A-8733FA8BC4FE}"/>
          </ac:spMkLst>
        </pc:spChg>
        <pc:spChg chg="mod">
          <ac:chgData name="Coble, Deborah A" userId="S::dcoble@blm.gov::edb799e7-acd2-4d1e-a010-893bd14d0664" providerId="AD" clId="Web-{CB89A277-82F2-BBD9-720A-21EF80CB8DA9}" dt="2023-11-29T00:05:13.545" v="904" actId="14100"/>
          <ac:spMkLst>
            <pc:docMk/>
            <pc:sldMk cId="0" sldId="276"/>
            <ac:spMk id="412" creationId="{00000000-0000-0000-0000-000000000000}"/>
          </ac:spMkLst>
        </pc:spChg>
        <pc:spChg chg="mod">
          <ac:chgData name="Coble, Deborah A" userId="S::dcoble@blm.gov::edb799e7-acd2-4d1e-a010-893bd14d0664" providerId="AD" clId="Web-{CB89A277-82F2-BBD9-720A-21EF80CB8DA9}" dt="2023-11-29T00:06:03.061" v="943" actId="14100"/>
          <ac:spMkLst>
            <pc:docMk/>
            <pc:sldMk cId="0" sldId="276"/>
            <ac:spMk id="413" creationId="{00000000-0000-0000-0000-000000000000}"/>
          </ac:spMkLst>
        </pc:spChg>
        <pc:spChg chg="mod">
          <ac:chgData name="Coble, Deborah A" userId="S::dcoble@blm.gov::edb799e7-acd2-4d1e-a010-893bd14d0664" providerId="AD" clId="Web-{CB89A277-82F2-BBD9-720A-21EF80CB8DA9}" dt="2023-11-29T00:03:44.748" v="847" actId="14100"/>
          <ac:spMkLst>
            <pc:docMk/>
            <pc:sldMk cId="0" sldId="276"/>
            <ac:spMk id="415" creationId="{00000000-0000-0000-0000-000000000000}"/>
          </ac:spMkLst>
        </pc:spChg>
        <pc:picChg chg="mod">
          <ac:chgData name="Coble, Deborah A" userId="S::dcoble@blm.gov::edb799e7-acd2-4d1e-a010-893bd14d0664" providerId="AD" clId="Web-{CB89A277-82F2-BBD9-720A-21EF80CB8DA9}" dt="2023-11-29T00:04:02.576" v="849" actId="1076"/>
          <ac:picMkLst>
            <pc:docMk/>
            <pc:sldMk cId="0" sldId="276"/>
            <ac:picMk id="410" creationId="{00000000-0000-0000-0000-000000000000}"/>
          </ac:picMkLst>
        </pc:picChg>
        <pc:cxnChg chg="mod">
          <ac:chgData name="Coble, Deborah A" userId="S::dcoble@blm.gov::edb799e7-acd2-4d1e-a010-893bd14d0664" providerId="AD" clId="Web-{CB89A277-82F2-BBD9-720A-21EF80CB8DA9}" dt="2023-11-29T00:04:09.638" v="851" actId="1076"/>
          <ac:cxnSpMkLst>
            <pc:docMk/>
            <pc:sldMk cId="0" sldId="276"/>
            <ac:cxnSpMk id="411" creationId="{00000000-0000-0000-0000-000000000000}"/>
          </ac:cxnSpMkLst>
        </pc:cxnChg>
      </pc:sldChg>
      <pc:sldChg chg="addSp delSp modSp">
        <pc:chgData name="Coble, Deborah A" userId="S::dcoble@blm.gov::edb799e7-acd2-4d1e-a010-893bd14d0664" providerId="AD" clId="Web-{CB89A277-82F2-BBD9-720A-21EF80CB8DA9}" dt="2023-11-29T00:12:20.704" v="980" actId="1076"/>
        <pc:sldMkLst>
          <pc:docMk/>
          <pc:sldMk cId="0" sldId="277"/>
        </pc:sldMkLst>
        <pc:spChg chg="del">
          <ac:chgData name="Coble, Deborah A" userId="S::dcoble@blm.gov::edb799e7-acd2-4d1e-a010-893bd14d0664" providerId="AD" clId="Web-{CB89A277-82F2-BBD9-720A-21EF80CB8DA9}" dt="2023-11-29T00:11:48.688" v="944"/>
          <ac:spMkLst>
            <pc:docMk/>
            <pc:sldMk cId="0" sldId="277"/>
            <ac:spMk id="3" creationId="{9207A5A2-4D10-3EDF-F59B-31978C2B49ED}"/>
          </ac:spMkLst>
        </pc:spChg>
        <pc:spChg chg="add mod">
          <ac:chgData name="Coble, Deborah A" userId="S::dcoble@blm.gov::edb799e7-acd2-4d1e-a010-893bd14d0664" providerId="AD" clId="Web-{CB89A277-82F2-BBD9-720A-21EF80CB8DA9}" dt="2023-11-29T00:11:57.657" v="955" actId="20577"/>
          <ac:spMkLst>
            <pc:docMk/>
            <pc:sldMk cId="0" sldId="277"/>
            <ac:spMk id="5" creationId="{05AC1525-86B6-6435-B2CB-3C215814964F}"/>
          </ac:spMkLst>
        </pc:spChg>
        <pc:spChg chg="mod">
          <ac:chgData name="Coble, Deborah A" userId="S::dcoble@blm.gov::edb799e7-acd2-4d1e-a010-893bd14d0664" providerId="AD" clId="Web-{CB89A277-82F2-BBD9-720A-21EF80CB8DA9}" dt="2023-11-29T00:12:20.704" v="980" actId="1076"/>
          <ac:spMkLst>
            <pc:docMk/>
            <pc:sldMk cId="0" sldId="277"/>
            <ac:spMk id="431" creationId="{00000000-0000-0000-0000-000000000000}"/>
          </ac:spMkLst>
        </pc:spChg>
      </pc:sldChg>
      <pc:sldChg chg="addSp delSp modSp">
        <pc:chgData name="Coble, Deborah A" userId="S::dcoble@blm.gov::edb799e7-acd2-4d1e-a010-893bd14d0664" providerId="AD" clId="Web-{CB89A277-82F2-BBD9-720A-21EF80CB8DA9}" dt="2023-11-29T00:17:04.800" v="1094" actId="14100"/>
        <pc:sldMkLst>
          <pc:docMk/>
          <pc:sldMk cId="0" sldId="278"/>
        </pc:sldMkLst>
        <pc:spChg chg="del">
          <ac:chgData name="Coble, Deborah A" userId="S::dcoble@blm.gov::edb799e7-acd2-4d1e-a010-893bd14d0664" providerId="AD" clId="Web-{CB89A277-82F2-BBD9-720A-21EF80CB8DA9}" dt="2023-11-29T00:12:53.361" v="981"/>
          <ac:spMkLst>
            <pc:docMk/>
            <pc:sldMk cId="0" sldId="278"/>
            <ac:spMk id="3" creationId="{715B9DFA-B923-2D84-9EE7-A6EF70A8A08B}"/>
          </ac:spMkLst>
        </pc:spChg>
        <pc:spChg chg="add mod">
          <ac:chgData name="Coble, Deborah A" userId="S::dcoble@blm.gov::edb799e7-acd2-4d1e-a010-893bd14d0664" providerId="AD" clId="Web-{CB89A277-82F2-BBD9-720A-21EF80CB8DA9}" dt="2023-11-29T00:13:07.142" v="989" actId="20577"/>
          <ac:spMkLst>
            <pc:docMk/>
            <pc:sldMk cId="0" sldId="278"/>
            <ac:spMk id="5" creationId="{F209D400-58D0-F7CB-D9C6-A35A3C570770}"/>
          </ac:spMkLst>
        </pc:spChg>
        <pc:spChg chg="mod">
          <ac:chgData name="Coble, Deborah A" userId="S::dcoble@blm.gov::edb799e7-acd2-4d1e-a010-893bd14d0664" providerId="AD" clId="Web-{CB89A277-82F2-BBD9-720A-21EF80CB8DA9}" dt="2023-11-29T00:15:33.987" v="1023" actId="14100"/>
          <ac:spMkLst>
            <pc:docMk/>
            <pc:sldMk cId="0" sldId="278"/>
            <ac:spMk id="447" creationId="{00000000-0000-0000-0000-000000000000}"/>
          </ac:spMkLst>
        </pc:spChg>
        <pc:spChg chg="add del mod">
          <ac:chgData name="Coble, Deborah A" userId="S::dcoble@blm.gov::edb799e7-acd2-4d1e-a010-893bd14d0664" providerId="AD" clId="Web-{CB89A277-82F2-BBD9-720A-21EF80CB8DA9}" dt="2023-11-29T00:17:04.800" v="1094" actId="14100"/>
          <ac:spMkLst>
            <pc:docMk/>
            <pc:sldMk cId="0" sldId="278"/>
            <ac:spMk id="448" creationId="{00000000-0000-0000-0000-000000000000}"/>
          </ac:spMkLst>
        </pc:spChg>
      </pc:sldChg>
      <pc:sldChg chg="addSp delSp modSp">
        <pc:chgData name="Coble, Deborah A" userId="S::dcoble@blm.gov::edb799e7-acd2-4d1e-a010-893bd14d0664" providerId="AD" clId="Web-{CB89A277-82F2-BBD9-720A-21EF80CB8DA9}" dt="2023-11-29T00:19:15.504" v="1162" actId="20577"/>
        <pc:sldMkLst>
          <pc:docMk/>
          <pc:sldMk cId="0" sldId="279"/>
        </pc:sldMkLst>
        <pc:spChg chg="del">
          <ac:chgData name="Coble, Deborah A" userId="S::dcoble@blm.gov::edb799e7-acd2-4d1e-a010-893bd14d0664" providerId="AD" clId="Web-{CB89A277-82F2-BBD9-720A-21EF80CB8DA9}" dt="2023-11-29T00:17:38.706" v="1095"/>
          <ac:spMkLst>
            <pc:docMk/>
            <pc:sldMk cId="0" sldId="279"/>
            <ac:spMk id="3" creationId="{07317203-7E25-C296-D8A1-8FD8472D91B5}"/>
          </ac:spMkLst>
        </pc:spChg>
        <pc:spChg chg="add mod">
          <ac:chgData name="Coble, Deborah A" userId="S::dcoble@blm.gov::edb799e7-acd2-4d1e-a010-893bd14d0664" providerId="AD" clId="Web-{CB89A277-82F2-BBD9-720A-21EF80CB8DA9}" dt="2023-11-29T00:18:02.722" v="1107" actId="20577"/>
          <ac:spMkLst>
            <pc:docMk/>
            <pc:sldMk cId="0" sldId="279"/>
            <ac:spMk id="6" creationId="{A79B7518-6853-B04D-8724-496D76080CC7}"/>
          </ac:spMkLst>
        </pc:spChg>
        <pc:spChg chg="add mod">
          <ac:chgData name="Coble, Deborah A" userId="S::dcoble@blm.gov::edb799e7-acd2-4d1e-a010-893bd14d0664" providerId="AD" clId="Web-{CB89A277-82F2-BBD9-720A-21EF80CB8DA9}" dt="2023-11-29T00:19:15.504" v="1162" actId="20577"/>
          <ac:spMkLst>
            <pc:docMk/>
            <pc:sldMk cId="0" sldId="279"/>
            <ac:spMk id="8" creationId="{7AAA4E81-9717-ED96-FE6C-6CD0387B498E}"/>
          </ac:spMkLst>
        </pc:spChg>
        <pc:spChg chg="del">
          <ac:chgData name="Coble, Deborah A" userId="S::dcoble@blm.gov::edb799e7-acd2-4d1e-a010-893bd14d0664" providerId="AD" clId="Web-{CB89A277-82F2-BBD9-720A-21EF80CB8DA9}" dt="2023-11-29T00:18:41.582" v="1137"/>
          <ac:spMkLst>
            <pc:docMk/>
            <pc:sldMk cId="0" sldId="279"/>
            <ac:spMk id="468" creationId="{00000000-0000-0000-0000-000000000000}"/>
          </ac:spMkLst>
        </pc:spChg>
        <pc:spChg chg="mod">
          <ac:chgData name="Coble, Deborah A" userId="S::dcoble@blm.gov::edb799e7-acd2-4d1e-a010-893bd14d0664" providerId="AD" clId="Web-{CB89A277-82F2-BBD9-720A-21EF80CB8DA9}" dt="2023-11-29T00:18:39.253" v="1136" actId="1076"/>
          <ac:spMkLst>
            <pc:docMk/>
            <pc:sldMk cId="0" sldId="279"/>
            <ac:spMk id="469" creationId="{00000000-0000-0000-0000-000000000000}"/>
          </ac:spMkLst>
        </pc:spChg>
      </pc:sldChg>
      <pc:sldChg chg="addSp delSp modSp">
        <pc:chgData name="Coble, Deborah A" userId="S::dcoble@blm.gov::edb799e7-acd2-4d1e-a010-893bd14d0664" providerId="AD" clId="Web-{CB89A277-82F2-BBD9-720A-21EF80CB8DA9}" dt="2023-11-29T00:35:29.936" v="1258" actId="1076"/>
        <pc:sldMkLst>
          <pc:docMk/>
          <pc:sldMk cId="0" sldId="280"/>
        </pc:sldMkLst>
        <pc:spChg chg="del">
          <ac:chgData name="Coble, Deborah A" userId="S::dcoble@blm.gov::edb799e7-acd2-4d1e-a010-893bd14d0664" providerId="AD" clId="Web-{CB89A277-82F2-BBD9-720A-21EF80CB8DA9}" dt="2023-11-29T00:23:31.287" v="1163"/>
          <ac:spMkLst>
            <pc:docMk/>
            <pc:sldMk cId="0" sldId="280"/>
            <ac:spMk id="3" creationId="{45A0C027-90AB-1CB7-4B44-822803506F99}"/>
          </ac:spMkLst>
        </pc:spChg>
        <pc:spChg chg="add mod">
          <ac:chgData name="Coble, Deborah A" userId="S::dcoble@blm.gov::edb799e7-acd2-4d1e-a010-893bd14d0664" providerId="AD" clId="Web-{CB89A277-82F2-BBD9-720A-21EF80CB8DA9}" dt="2023-11-29T00:35:24.499" v="1255" actId="1076"/>
          <ac:spMkLst>
            <pc:docMk/>
            <pc:sldMk cId="0" sldId="280"/>
            <ac:spMk id="5" creationId="{32E01E23-A029-4ADF-207F-2C61EFD7AB86}"/>
          </ac:spMkLst>
        </pc:spChg>
        <pc:spChg chg="mod">
          <ac:chgData name="Coble, Deborah A" userId="S::dcoble@blm.gov::edb799e7-acd2-4d1e-a010-893bd14d0664" providerId="AD" clId="Web-{CB89A277-82F2-BBD9-720A-21EF80CB8DA9}" dt="2023-11-29T00:35:24.514" v="1256" actId="1076"/>
          <ac:spMkLst>
            <pc:docMk/>
            <pc:sldMk cId="0" sldId="280"/>
            <ac:spMk id="486" creationId="{00000000-0000-0000-0000-000000000000}"/>
          </ac:spMkLst>
        </pc:spChg>
        <pc:spChg chg="mod">
          <ac:chgData name="Coble, Deborah A" userId="S::dcoble@blm.gov::edb799e7-acd2-4d1e-a010-893bd14d0664" providerId="AD" clId="Web-{CB89A277-82F2-BBD9-720A-21EF80CB8DA9}" dt="2023-11-29T00:35:29.936" v="1258" actId="1076"/>
          <ac:spMkLst>
            <pc:docMk/>
            <pc:sldMk cId="0" sldId="280"/>
            <ac:spMk id="487" creationId="{00000000-0000-0000-0000-000000000000}"/>
          </ac:spMkLst>
        </pc:spChg>
        <pc:picChg chg="mod">
          <ac:chgData name="Coble, Deborah A" userId="S::dcoble@blm.gov::edb799e7-acd2-4d1e-a010-893bd14d0664" providerId="AD" clId="Web-{CB89A277-82F2-BBD9-720A-21EF80CB8DA9}" dt="2023-11-29T00:35:24.452" v="1252" actId="1076"/>
          <ac:picMkLst>
            <pc:docMk/>
            <pc:sldMk cId="0" sldId="280"/>
            <ac:picMk id="482" creationId="{00000000-0000-0000-0000-000000000000}"/>
          </ac:picMkLst>
        </pc:picChg>
        <pc:picChg chg="mod">
          <ac:chgData name="Coble, Deborah A" userId="S::dcoble@blm.gov::edb799e7-acd2-4d1e-a010-893bd14d0664" providerId="AD" clId="Web-{CB89A277-82F2-BBD9-720A-21EF80CB8DA9}" dt="2023-11-29T00:35:26.889" v="1257" actId="1076"/>
          <ac:picMkLst>
            <pc:docMk/>
            <pc:sldMk cId="0" sldId="280"/>
            <ac:picMk id="483" creationId="{00000000-0000-0000-0000-000000000000}"/>
          </ac:picMkLst>
        </pc:picChg>
        <pc:picChg chg="mod">
          <ac:chgData name="Coble, Deborah A" userId="S::dcoble@blm.gov::edb799e7-acd2-4d1e-a010-893bd14d0664" providerId="AD" clId="Web-{CB89A277-82F2-BBD9-720A-21EF80CB8DA9}" dt="2023-11-29T00:35:24.483" v="1253" actId="1076"/>
          <ac:picMkLst>
            <pc:docMk/>
            <pc:sldMk cId="0" sldId="280"/>
            <ac:picMk id="484" creationId="{00000000-0000-0000-0000-000000000000}"/>
          </ac:picMkLst>
        </pc:picChg>
        <pc:cxnChg chg="mod">
          <ac:chgData name="Coble, Deborah A" userId="S::dcoble@blm.gov::edb799e7-acd2-4d1e-a010-893bd14d0664" providerId="AD" clId="Web-{CB89A277-82F2-BBD9-720A-21EF80CB8DA9}" dt="2023-11-29T00:35:24.499" v="1254" actId="1076"/>
          <ac:cxnSpMkLst>
            <pc:docMk/>
            <pc:sldMk cId="0" sldId="280"/>
            <ac:cxnSpMk id="485" creationId="{00000000-0000-0000-0000-000000000000}"/>
          </ac:cxnSpMkLst>
        </pc:cxnChg>
      </pc:sldChg>
      <pc:sldChg chg="addSp delSp modSp">
        <pc:chgData name="Coble, Deborah A" userId="S::dcoble@blm.gov::edb799e7-acd2-4d1e-a010-893bd14d0664" providerId="AD" clId="Web-{CB89A277-82F2-BBD9-720A-21EF80CB8DA9}" dt="2023-11-29T00:37:23.421" v="1358" actId="14100"/>
        <pc:sldMkLst>
          <pc:docMk/>
          <pc:sldMk cId="0" sldId="281"/>
        </pc:sldMkLst>
        <pc:spChg chg="del">
          <ac:chgData name="Coble, Deborah A" userId="S::dcoble@blm.gov::edb799e7-acd2-4d1e-a010-893bd14d0664" providerId="AD" clId="Web-{CB89A277-82F2-BBD9-720A-21EF80CB8DA9}" dt="2023-11-29T00:36:25.390" v="1307"/>
          <ac:spMkLst>
            <pc:docMk/>
            <pc:sldMk cId="0" sldId="281"/>
            <ac:spMk id="3" creationId="{4D0148FE-16C9-D721-D2EA-C22CA435A485}"/>
          </ac:spMkLst>
        </pc:spChg>
        <pc:spChg chg="add mod">
          <ac:chgData name="Coble, Deborah A" userId="S::dcoble@blm.gov::edb799e7-acd2-4d1e-a010-893bd14d0664" providerId="AD" clId="Web-{CB89A277-82F2-BBD9-720A-21EF80CB8DA9}" dt="2023-11-29T00:37:23.421" v="1358" actId="14100"/>
          <ac:spMkLst>
            <pc:docMk/>
            <pc:sldMk cId="0" sldId="281"/>
            <ac:spMk id="6" creationId="{824D08B5-1E75-1C7B-8985-48061E05E6E7}"/>
          </ac:spMkLst>
        </pc:spChg>
        <pc:spChg chg="mod">
          <ac:chgData name="Coble, Deborah A" userId="S::dcoble@blm.gov::edb799e7-acd2-4d1e-a010-893bd14d0664" providerId="AD" clId="Web-{CB89A277-82F2-BBD9-720A-21EF80CB8DA9}" dt="2023-11-29T00:36:23.046" v="1306" actId="1076"/>
          <ac:spMkLst>
            <pc:docMk/>
            <pc:sldMk cId="0" sldId="281"/>
            <ac:spMk id="503" creationId="{00000000-0000-0000-0000-000000000000}"/>
          </ac:spMkLst>
        </pc:spChg>
      </pc:sldChg>
      <pc:sldChg chg="modSp">
        <pc:chgData name="Coble, Deborah A" userId="S::dcoble@blm.gov::edb799e7-acd2-4d1e-a010-893bd14d0664" providerId="AD" clId="Web-{CB89A277-82F2-BBD9-720A-21EF80CB8DA9}" dt="2023-11-29T00:38:35.672" v="1412" actId="1076"/>
        <pc:sldMkLst>
          <pc:docMk/>
          <pc:sldMk cId="0" sldId="283"/>
        </pc:sldMkLst>
        <pc:spChg chg="mod">
          <ac:chgData name="Coble, Deborah A" userId="S::dcoble@blm.gov::edb799e7-acd2-4d1e-a010-893bd14d0664" providerId="AD" clId="Web-{CB89A277-82F2-BBD9-720A-21EF80CB8DA9}" dt="2023-11-29T00:37:39.593" v="1359" actId="1076"/>
          <ac:spMkLst>
            <pc:docMk/>
            <pc:sldMk cId="0" sldId="283"/>
            <ac:spMk id="522" creationId="{00000000-0000-0000-0000-000000000000}"/>
          </ac:spMkLst>
        </pc:spChg>
        <pc:spChg chg="mod">
          <ac:chgData name="Coble, Deborah A" userId="S::dcoble@blm.gov::edb799e7-acd2-4d1e-a010-893bd14d0664" providerId="AD" clId="Web-{CB89A277-82F2-BBD9-720A-21EF80CB8DA9}" dt="2023-11-29T00:38:35.672" v="1412" actId="1076"/>
          <ac:spMkLst>
            <pc:docMk/>
            <pc:sldMk cId="0" sldId="283"/>
            <ac:spMk id="531" creationId="{00000000-0000-0000-0000-000000000000}"/>
          </ac:spMkLst>
        </pc:spChg>
        <pc:picChg chg="mod">
          <ac:chgData name="Coble, Deborah A" userId="S::dcoble@blm.gov::edb799e7-acd2-4d1e-a010-893bd14d0664" providerId="AD" clId="Web-{CB89A277-82F2-BBD9-720A-21EF80CB8DA9}" dt="2023-11-29T00:38:30.812" v="1411" actId="1076"/>
          <ac:picMkLst>
            <pc:docMk/>
            <pc:sldMk cId="0" sldId="283"/>
            <ac:picMk id="530" creationId="{00000000-0000-0000-0000-000000000000}"/>
          </ac:picMkLst>
        </pc:picChg>
      </pc:sldChg>
      <pc:sldChg chg="addSp delSp modSp">
        <pc:chgData name="Coble, Deborah A" userId="S::dcoble@blm.gov::edb799e7-acd2-4d1e-a010-893bd14d0664" providerId="AD" clId="Web-{CB89A277-82F2-BBD9-720A-21EF80CB8DA9}" dt="2023-11-29T00:39:13.594" v="1446" actId="1076"/>
        <pc:sldMkLst>
          <pc:docMk/>
          <pc:sldMk cId="0" sldId="284"/>
        </pc:sldMkLst>
        <pc:spChg chg="del">
          <ac:chgData name="Coble, Deborah A" userId="S::dcoble@blm.gov::edb799e7-acd2-4d1e-a010-893bd14d0664" providerId="AD" clId="Web-{CB89A277-82F2-BBD9-720A-21EF80CB8DA9}" dt="2023-11-29T00:38:43.125" v="1413"/>
          <ac:spMkLst>
            <pc:docMk/>
            <pc:sldMk cId="0" sldId="284"/>
            <ac:spMk id="4" creationId="{0AEB43C3-479C-43B5-AB5A-5AC3FF2BBC23}"/>
          </ac:spMkLst>
        </pc:spChg>
        <pc:spChg chg="add mod">
          <ac:chgData name="Coble, Deborah A" userId="S::dcoble@blm.gov::edb799e7-acd2-4d1e-a010-893bd14d0664" providerId="AD" clId="Web-{CB89A277-82F2-BBD9-720A-21EF80CB8DA9}" dt="2023-11-29T00:39:13.594" v="1446" actId="1076"/>
          <ac:spMkLst>
            <pc:docMk/>
            <pc:sldMk cId="0" sldId="284"/>
            <ac:spMk id="5" creationId="{D4060DB7-8F51-4A12-91DD-9CE383245D2A}"/>
          </ac:spMkLst>
        </pc:spChg>
      </pc:sldChg>
      <pc:sldChg chg="addSp delSp modSp">
        <pc:chgData name="Coble, Deborah A" userId="S::dcoble@blm.gov::edb799e7-acd2-4d1e-a010-893bd14d0664" providerId="AD" clId="Web-{CB89A277-82F2-BBD9-720A-21EF80CB8DA9}" dt="2023-11-29T00:39:32.641" v="1449" actId="1076"/>
        <pc:sldMkLst>
          <pc:docMk/>
          <pc:sldMk cId="0" sldId="285"/>
        </pc:sldMkLst>
        <pc:spChg chg="del">
          <ac:chgData name="Coble, Deborah A" userId="S::dcoble@blm.gov::edb799e7-acd2-4d1e-a010-893bd14d0664" providerId="AD" clId="Web-{CB89A277-82F2-BBD9-720A-21EF80CB8DA9}" dt="2023-11-29T00:39:29.235" v="1447"/>
          <ac:spMkLst>
            <pc:docMk/>
            <pc:sldMk cId="0" sldId="285"/>
            <ac:spMk id="3" creationId="{0DC67D7C-5D98-524E-1006-9EE6EF191ACE}"/>
          </ac:spMkLst>
        </pc:spChg>
        <pc:spChg chg="add mod">
          <ac:chgData name="Coble, Deborah A" userId="S::dcoble@blm.gov::edb799e7-acd2-4d1e-a010-893bd14d0664" providerId="AD" clId="Web-{CB89A277-82F2-BBD9-720A-21EF80CB8DA9}" dt="2023-11-29T00:39:32.641" v="1449" actId="1076"/>
          <ac:spMkLst>
            <pc:docMk/>
            <pc:sldMk cId="0" sldId="285"/>
            <ac:spMk id="5" creationId="{0A3F300A-4B0B-848B-2800-E3860FBDA9BD}"/>
          </ac:spMkLst>
        </pc:spChg>
      </pc:sldChg>
      <pc:sldChg chg="addSp delSp">
        <pc:chgData name="Coble, Deborah A" userId="S::dcoble@blm.gov::edb799e7-acd2-4d1e-a010-893bd14d0664" providerId="AD" clId="Web-{CB89A277-82F2-BBD9-720A-21EF80CB8DA9}" dt="2023-11-29T00:39:39.532" v="1451"/>
        <pc:sldMkLst>
          <pc:docMk/>
          <pc:sldMk cId="0" sldId="286"/>
        </pc:sldMkLst>
        <pc:spChg chg="del">
          <ac:chgData name="Coble, Deborah A" userId="S::dcoble@blm.gov::edb799e7-acd2-4d1e-a010-893bd14d0664" providerId="AD" clId="Web-{CB89A277-82F2-BBD9-720A-21EF80CB8DA9}" dt="2023-11-29T00:39:38.203" v="1450"/>
          <ac:spMkLst>
            <pc:docMk/>
            <pc:sldMk cId="0" sldId="286"/>
            <ac:spMk id="3" creationId="{B94128B0-21FB-9817-9D8F-03CB37479A4D}"/>
          </ac:spMkLst>
        </pc:spChg>
        <pc:spChg chg="add">
          <ac:chgData name="Coble, Deborah A" userId="S::dcoble@blm.gov::edb799e7-acd2-4d1e-a010-893bd14d0664" providerId="AD" clId="Web-{CB89A277-82F2-BBD9-720A-21EF80CB8DA9}" dt="2023-11-29T00:39:39.532" v="1451"/>
          <ac:spMkLst>
            <pc:docMk/>
            <pc:sldMk cId="0" sldId="286"/>
            <ac:spMk id="5" creationId="{FE19F17D-1FEA-963F-F641-3FB5837DB215}"/>
          </ac:spMkLst>
        </pc:spChg>
      </pc:sldChg>
      <pc:sldChg chg="addSp delSp">
        <pc:chgData name="Coble, Deborah A" userId="S::dcoble@blm.gov::edb799e7-acd2-4d1e-a010-893bd14d0664" providerId="AD" clId="Web-{CB89A277-82F2-BBD9-720A-21EF80CB8DA9}" dt="2023-11-29T00:39:47.391" v="1453"/>
        <pc:sldMkLst>
          <pc:docMk/>
          <pc:sldMk cId="0" sldId="287"/>
        </pc:sldMkLst>
        <pc:spChg chg="del">
          <ac:chgData name="Coble, Deborah A" userId="S::dcoble@blm.gov::edb799e7-acd2-4d1e-a010-893bd14d0664" providerId="AD" clId="Web-{CB89A277-82F2-BBD9-720A-21EF80CB8DA9}" dt="2023-11-29T00:39:46.172" v="1452"/>
          <ac:spMkLst>
            <pc:docMk/>
            <pc:sldMk cId="0" sldId="287"/>
            <ac:spMk id="3" creationId="{2E250B29-5B7C-911A-F076-86FA71D29D08}"/>
          </ac:spMkLst>
        </pc:spChg>
        <pc:spChg chg="add">
          <ac:chgData name="Coble, Deborah A" userId="S::dcoble@blm.gov::edb799e7-acd2-4d1e-a010-893bd14d0664" providerId="AD" clId="Web-{CB89A277-82F2-BBD9-720A-21EF80CB8DA9}" dt="2023-11-29T00:39:47.391" v="1453"/>
          <ac:spMkLst>
            <pc:docMk/>
            <pc:sldMk cId="0" sldId="287"/>
            <ac:spMk id="5" creationId="{208500C1-57D5-9250-46A3-F0564EA40B02}"/>
          </ac:spMkLst>
        </pc:spChg>
      </pc:sldChg>
      <pc:sldChg chg="addSp delSp">
        <pc:chgData name="Coble, Deborah A" userId="S::dcoble@blm.gov::edb799e7-acd2-4d1e-a010-893bd14d0664" providerId="AD" clId="Web-{CB89A277-82F2-BBD9-720A-21EF80CB8DA9}" dt="2023-11-29T00:39:54.204" v="1455"/>
        <pc:sldMkLst>
          <pc:docMk/>
          <pc:sldMk cId="0" sldId="288"/>
        </pc:sldMkLst>
        <pc:spChg chg="del">
          <ac:chgData name="Coble, Deborah A" userId="S::dcoble@blm.gov::edb799e7-acd2-4d1e-a010-893bd14d0664" providerId="AD" clId="Web-{CB89A277-82F2-BBD9-720A-21EF80CB8DA9}" dt="2023-11-29T00:39:53.797" v="1454"/>
          <ac:spMkLst>
            <pc:docMk/>
            <pc:sldMk cId="0" sldId="288"/>
            <ac:spMk id="3" creationId="{2773BA83-0153-4524-A5A2-CE36C0B3833C}"/>
          </ac:spMkLst>
        </pc:spChg>
        <pc:spChg chg="add">
          <ac:chgData name="Coble, Deborah A" userId="S::dcoble@blm.gov::edb799e7-acd2-4d1e-a010-893bd14d0664" providerId="AD" clId="Web-{CB89A277-82F2-BBD9-720A-21EF80CB8DA9}" dt="2023-11-29T00:39:54.204" v="1455"/>
          <ac:spMkLst>
            <pc:docMk/>
            <pc:sldMk cId="0" sldId="288"/>
            <ac:spMk id="5" creationId="{052B06A7-C6F7-0A61-F70D-651D91081873}"/>
          </ac:spMkLst>
        </pc:spChg>
      </pc:sldChg>
      <pc:sldChg chg="addSp delSp modSp">
        <pc:chgData name="Coble, Deborah A" userId="S::dcoble@blm.gov::edb799e7-acd2-4d1e-a010-893bd14d0664" providerId="AD" clId="Web-{CB89A277-82F2-BBD9-720A-21EF80CB8DA9}" dt="2023-11-29T00:40:03.751" v="1458"/>
        <pc:sldMkLst>
          <pc:docMk/>
          <pc:sldMk cId="0" sldId="289"/>
        </pc:sldMkLst>
        <pc:spChg chg="del mod">
          <ac:chgData name="Coble, Deborah A" userId="S::dcoble@blm.gov::edb799e7-acd2-4d1e-a010-893bd14d0664" providerId="AD" clId="Web-{CB89A277-82F2-BBD9-720A-21EF80CB8DA9}" dt="2023-11-29T00:40:02.516" v="1457"/>
          <ac:spMkLst>
            <pc:docMk/>
            <pc:sldMk cId="0" sldId="289"/>
            <ac:spMk id="3" creationId="{F78BCE29-D7E8-5D14-48B3-3046CD6E5EFC}"/>
          </ac:spMkLst>
        </pc:spChg>
        <pc:spChg chg="add">
          <ac:chgData name="Coble, Deborah A" userId="S::dcoble@blm.gov::edb799e7-acd2-4d1e-a010-893bd14d0664" providerId="AD" clId="Web-{CB89A277-82F2-BBD9-720A-21EF80CB8DA9}" dt="2023-11-29T00:40:03.751" v="1458"/>
          <ac:spMkLst>
            <pc:docMk/>
            <pc:sldMk cId="0" sldId="289"/>
            <ac:spMk id="5" creationId="{B40071C5-4704-4132-F2F1-33CB1E4D0CAF}"/>
          </ac:spMkLst>
        </pc:spChg>
      </pc:sldChg>
      <pc:sldChg chg="addSp delSp">
        <pc:chgData name="Coble, Deborah A" userId="S::dcoble@blm.gov::edb799e7-acd2-4d1e-a010-893bd14d0664" providerId="AD" clId="Web-{CB89A277-82F2-BBD9-720A-21EF80CB8DA9}" dt="2023-11-29T00:43:10.174" v="1460"/>
        <pc:sldMkLst>
          <pc:docMk/>
          <pc:sldMk cId="0" sldId="290"/>
        </pc:sldMkLst>
        <pc:spChg chg="del">
          <ac:chgData name="Coble, Deborah A" userId="S::dcoble@blm.gov::edb799e7-acd2-4d1e-a010-893bd14d0664" providerId="AD" clId="Web-{CB89A277-82F2-BBD9-720A-21EF80CB8DA9}" dt="2023-11-29T00:43:08.971" v="1459"/>
          <ac:spMkLst>
            <pc:docMk/>
            <pc:sldMk cId="0" sldId="290"/>
            <ac:spMk id="3" creationId="{8FF3984E-92C8-8F3A-BF77-BA3674F49096}"/>
          </ac:spMkLst>
        </pc:spChg>
        <pc:spChg chg="add">
          <ac:chgData name="Coble, Deborah A" userId="S::dcoble@blm.gov::edb799e7-acd2-4d1e-a010-893bd14d0664" providerId="AD" clId="Web-{CB89A277-82F2-BBD9-720A-21EF80CB8DA9}" dt="2023-11-29T00:43:10.174" v="1460"/>
          <ac:spMkLst>
            <pc:docMk/>
            <pc:sldMk cId="0" sldId="290"/>
            <ac:spMk id="5" creationId="{C7DF47C5-4AEF-92B6-CE0A-7D78BD4107E1}"/>
          </ac:spMkLst>
        </pc:spChg>
      </pc:sldChg>
      <pc:sldChg chg="addSp delSp">
        <pc:chgData name="Coble, Deborah A" userId="S::dcoble@blm.gov::edb799e7-acd2-4d1e-a010-893bd14d0664" providerId="AD" clId="Web-{CB89A277-82F2-BBD9-720A-21EF80CB8DA9}" dt="2023-11-29T00:43:15.205" v="1462"/>
        <pc:sldMkLst>
          <pc:docMk/>
          <pc:sldMk cId="0" sldId="291"/>
        </pc:sldMkLst>
        <pc:spChg chg="del">
          <ac:chgData name="Coble, Deborah A" userId="S::dcoble@blm.gov::edb799e7-acd2-4d1e-a010-893bd14d0664" providerId="AD" clId="Web-{CB89A277-82F2-BBD9-720A-21EF80CB8DA9}" dt="2023-11-29T00:43:14.517" v="1461"/>
          <ac:spMkLst>
            <pc:docMk/>
            <pc:sldMk cId="0" sldId="291"/>
            <ac:spMk id="3" creationId="{A1C99FB1-A5AE-6958-DB43-0705D4DB5D7B}"/>
          </ac:spMkLst>
        </pc:spChg>
        <pc:spChg chg="add">
          <ac:chgData name="Coble, Deborah A" userId="S::dcoble@blm.gov::edb799e7-acd2-4d1e-a010-893bd14d0664" providerId="AD" clId="Web-{CB89A277-82F2-BBD9-720A-21EF80CB8DA9}" dt="2023-11-29T00:43:15.205" v="1462"/>
          <ac:spMkLst>
            <pc:docMk/>
            <pc:sldMk cId="0" sldId="291"/>
            <ac:spMk id="5" creationId="{5011D497-D17A-D1EE-D4DD-19B2C8ABC0AD}"/>
          </ac:spMkLst>
        </pc:spChg>
      </pc:sldChg>
      <pc:sldChg chg="addSp delSp">
        <pc:chgData name="Coble, Deborah A" userId="S::dcoble@blm.gov::edb799e7-acd2-4d1e-a010-893bd14d0664" providerId="AD" clId="Web-{CB89A277-82F2-BBD9-720A-21EF80CB8DA9}" dt="2023-11-29T00:43:21.393" v="1464"/>
        <pc:sldMkLst>
          <pc:docMk/>
          <pc:sldMk cId="0" sldId="292"/>
        </pc:sldMkLst>
        <pc:spChg chg="del">
          <ac:chgData name="Coble, Deborah A" userId="S::dcoble@blm.gov::edb799e7-acd2-4d1e-a010-893bd14d0664" providerId="AD" clId="Web-{CB89A277-82F2-BBD9-720A-21EF80CB8DA9}" dt="2023-11-29T00:43:20.721" v="1463"/>
          <ac:spMkLst>
            <pc:docMk/>
            <pc:sldMk cId="0" sldId="292"/>
            <ac:spMk id="3" creationId="{35726F1E-F0B9-CC94-F5E6-2EF2FF6065C2}"/>
          </ac:spMkLst>
        </pc:spChg>
        <pc:spChg chg="add">
          <ac:chgData name="Coble, Deborah A" userId="S::dcoble@blm.gov::edb799e7-acd2-4d1e-a010-893bd14d0664" providerId="AD" clId="Web-{CB89A277-82F2-BBD9-720A-21EF80CB8DA9}" dt="2023-11-29T00:43:21.393" v="1464"/>
          <ac:spMkLst>
            <pc:docMk/>
            <pc:sldMk cId="0" sldId="292"/>
            <ac:spMk id="5" creationId="{49AF4431-5F72-F396-5F50-D4CEB9FCFCFE}"/>
          </ac:spMkLst>
        </pc:spChg>
      </pc:sldChg>
      <pc:sldChg chg="addSp delSp modSp">
        <pc:chgData name="Coble, Deborah A" userId="S::dcoble@blm.gov::edb799e7-acd2-4d1e-a010-893bd14d0664" providerId="AD" clId="Web-{CB89A277-82F2-BBD9-720A-21EF80CB8DA9}" dt="2023-11-29T00:43:29.924" v="1467"/>
        <pc:sldMkLst>
          <pc:docMk/>
          <pc:sldMk cId="0" sldId="293"/>
        </pc:sldMkLst>
        <pc:spChg chg="del mod">
          <ac:chgData name="Coble, Deborah A" userId="S::dcoble@blm.gov::edb799e7-acd2-4d1e-a010-893bd14d0664" providerId="AD" clId="Web-{CB89A277-82F2-BBD9-720A-21EF80CB8DA9}" dt="2023-11-29T00:43:29.924" v="1467"/>
          <ac:spMkLst>
            <pc:docMk/>
            <pc:sldMk cId="0" sldId="293"/>
            <ac:spMk id="3" creationId="{C2846113-92E3-3021-A1A6-6542F68C41FF}"/>
          </ac:spMkLst>
        </pc:spChg>
        <pc:spChg chg="add">
          <ac:chgData name="Coble, Deborah A" userId="S::dcoble@blm.gov::edb799e7-acd2-4d1e-a010-893bd14d0664" providerId="AD" clId="Web-{CB89A277-82F2-BBD9-720A-21EF80CB8DA9}" dt="2023-11-29T00:43:27.736" v="1466"/>
          <ac:spMkLst>
            <pc:docMk/>
            <pc:sldMk cId="0" sldId="293"/>
            <ac:spMk id="5" creationId="{B562A242-7C98-025A-0C72-57CEA6E0986B}"/>
          </ac:spMkLst>
        </pc:spChg>
      </pc:sldChg>
      <pc:sldChg chg="addSp delSp">
        <pc:chgData name="Coble, Deborah A" userId="S::dcoble@blm.gov::edb799e7-acd2-4d1e-a010-893bd14d0664" providerId="AD" clId="Web-{CB89A277-82F2-BBD9-720A-21EF80CB8DA9}" dt="2023-11-29T00:43:37.486" v="1469"/>
        <pc:sldMkLst>
          <pc:docMk/>
          <pc:sldMk cId="0" sldId="294"/>
        </pc:sldMkLst>
        <pc:spChg chg="del">
          <ac:chgData name="Coble, Deborah A" userId="S::dcoble@blm.gov::edb799e7-acd2-4d1e-a010-893bd14d0664" providerId="AD" clId="Web-{CB89A277-82F2-BBD9-720A-21EF80CB8DA9}" dt="2023-11-29T00:43:36.283" v="1468"/>
          <ac:spMkLst>
            <pc:docMk/>
            <pc:sldMk cId="0" sldId="294"/>
            <ac:spMk id="3" creationId="{A6070F68-34D0-1DE4-7B66-69D996E46AEC}"/>
          </ac:spMkLst>
        </pc:spChg>
        <pc:spChg chg="add">
          <ac:chgData name="Coble, Deborah A" userId="S::dcoble@blm.gov::edb799e7-acd2-4d1e-a010-893bd14d0664" providerId="AD" clId="Web-{CB89A277-82F2-BBD9-720A-21EF80CB8DA9}" dt="2023-11-29T00:43:37.486" v="1469"/>
          <ac:spMkLst>
            <pc:docMk/>
            <pc:sldMk cId="0" sldId="294"/>
            <ac:spMk id="5" creationId="{86DEB649-1CDB-B021-AE31-5F74AE8FDCB8}"/>
          </ac:spMkLst>
        </pc:spChg>
      </pc:sldChg>
      <pc:sldChg chg="addSp delSp">
        <pc:chgData name="Coble, Deborah A" userId="S::dcoble@blm.gov::edb799e7-acd2-4d1e-a010-893bd14d0664" providerId="AD" clId="Web-{CB89A277-82F2-BBD9-720A-21EF80CB8DA9}" dt="2023-11-29T00:43:42.033" v="1471"/>
        <pc:sldMkLst>
          <pc:docMk/>
          <pc:sldMk cId="0" sldId="295"/>
        </pc:sldMkLst>
        <pc:spChg chg="del">
          <ac:chgData name="Coble, Deborah A" userId="S::dcoble@blm.gov::edb799e7-acd2-4d1e-a010-893bd14d0664" providerId="AD" clId="Web-{CB89A277-82F2-BBD9-720A-21EF80CB8DA9}" dt="2023-11-29T00:43:41.346" v="1470"/>
          <ac:spMkLst>
            <pc:docMk/>
            <pc:sldMk cId="0" sldId="295"/>
            <ac:spMk id="3" creationId="{45ED8117-129F-BC0B-79DA-0A654E77B370}"/>
          </ac:spMkLst>
        </pc:spChg>
        <pc:spChg chg="add">
          <ac:chgData name="Coble, Deborah A" userId="S::dcoble@blm.gov::edb799e7-acd2-4d1e-a010-893bd14d0664" providerId="AD" clId="Web-{CB89A277-82F2-BBD9-720A-21EF80CB8DA9}" dt="2023-11-29T00:43:42.033" v="1471"/>
          <ac:spMkLst>
            <pc:docMk/>
            <pc:sldMk cId="0" sldId="295"/>
            <ac:spMk id="5" creationId="{1F84A3B1-02EA-7E84-9525-9CE9E5D47BC8}"/>
          </ac:spMkLst>
        </pc:spChg>
      </pc:sldChg>
      <pc:sldChg chg="addSp delSp modSp">
        <pc:chgData name="Coble, Deborah A" userId="S::dcoble@blm.gov::edb799e7-acd2-4d1e-a010-893bd14d0664" providerId="AD" clId="Web-{CB89A277-82F2-BBD9-720A-21EF80CB8DA9}" dt="2023-11-29T00:43:55.315" v="1475"/>
        <pc:sldMkLst>
          <pc:docMk/>
          <pc:sldMk cId="0" sldId="296"/>
        </pc:sldMkLst>
        <pc:spChg chg="del mod">
          <ac:chgData name="Coble, Deborah A" userId="S::dcoble@blm.gov::edb799e7-acd2-4d1e-a010-893bd14d0664" providerId="AD" clId="Web-{CB89A277-82F2-BBD9-720A-21EF80CB8DA9}" dt="2023-11-29T00:43:55.315" v="1475"/>
          <ac:spMkLst>
            <pc:docMk/>
            <pc:sldMk cId="0" sldId="296"/>
            <ac:spMk id="3" creationId="{1F99AE8F-843E-E349-543E-73A709FE0254}"/>
          </ac:spMkLst>
        </pc:spChg>
        <pc:spChg chg="add">
          <ac:chgData name="Coble, Deborah A" userId="S::dcoble@blm.gov::edb799e7-acd2-4d1e-a010-893bd14d0664" providerId="AD" clId="Web-{CB89A277-82F2-BBD9-720A-21EF80CB8DA9}" dt="2023-11-29T00:43:52.158" v="1473"/>
          <ac:spMkLst>
            <pc:docMk/>
            <pc:sldMk cId="0" sldId="296"/>
            <ac:spMk id="5" creationId="{6235078A-C9F2-36FF-F08F-1D1F2D062266}"/>
          </ac:spMkLst>
        </pc:spChg>
      </pc:sldChg>
      <pc:sldChg chg="modSp">
        <pc:chgData name="Coble, Deborah A" userId="S::dcoble@blm.gov::edb799e7-acd2-4d1e-a010-893bd14d0664" providerId="AD" clId="Web-{CB89A277-82F2-BBD9-720A-21EF80CB8DA9}" dt="2023-11-29T00:44:50.299" v="1530" actId="1076"/>
        <pc:sldMkLst>
          <pc:docMk/>
          <pc:sldMk cId="0" sldId="297"/>
        </pc:sldMkLst>
        <pc:spChg chg="mod">
          <ac:chgData name="Coble, Deborah A" userId="S::dcoble@blm.gov::edb799e7-acd2-4d1e-a010-893bd14d0664" providerId="AD" clId="Web-{CB89A277-82F2-BBD9-720A-21EF80CB8DA9}" dt="2023-11-29T00:44:50.299" v="1530" actId="1076"/>
          <ac:spMkLst>
            <pc:docMk/>
            <pc:sldMk cId="0" sldId="297"/>
            <ac:spMk id="742" creationId="{00000000-0000-0000-0000-000000000000}"/>
          </ac:spMkLst>
        </pc:spChg>
        <pc:picChg chg="mod">
          <ac:chgData name="Coble, Deborah A" userId="S::dcoble@blm.gov::edb799e7-acd2-4d1e-a010-893bd14d0664" providerId="AD" clId="Web-{CB89A277-82F2-BBD9-720A-21EF80CB8DA9}" dt="2023-11-29T00:44:47.971" v="1529" actId="1076"/>
          <ac:picMkLst>
            <pc:docMk/>
            <pc:sldMk cId="0" sldId="297"/>
            <ac:picMk id="741" creationId="{00000000-0000-0000-0000-000000000000}"/>
          </ac:picMkLst>
        </pc:picChg>
      </pc:sldChg>
      <pc:sldChg chg="add del">
        <pc:chgData name="Coble, Deborah A" userId="S::dcoble@blm.gov::edb799e7-acd2-4d1e-a010-893bd14d0664" providerId="AD" clId="Web-{CB89A277-82F2-BBD9-720A-21EF80CB8DA9}" dt="2023-11-28T23:51:45.133" v="407"/>
        <pc:sldMkLst>
          <pc:docMk/>
          <pc:sldMk cId="985131105" sldId="298"/>
        </pc:sldMkLst>
      </pc:sldChg>
      <pc:sldChg chg="add del">
        <pc:chgData name="Coble, Deborah A" userId="S::dcoble@blm.gov::edb799e7-acd2-4d1e-a010-893bd14d0664" providerId="AD" clId="Web-{CB89A277-82F2-BBD9-720A-21EF80CB8DA9}" dt="2023-11-28T23:51:56.540" v="409"/>
        <pc:sldMkLst>
          <pc:docMk/>
          <pc:sldMk cId="3281081701" sldId="298"/>
        </pc:sldMkLst>
      </pc:sldChg>
    </pc:docChg>
  </pc:docChgLst>
  <pc:docChgLst>
    <pc:chgData name="Johnson, Julie A" userId="S::jajohnson@blm.gov::8133b873-aec6-4281-91e3-6bf67e551e08" providerId="AD" clId="Web-{762BF879-AE34-1E2B-99AC-BC5D46DD6476}"/>
    <pc:docChg chg="modSld">
      <pc:chgData name="Johnson, Julie A" userId="S::jajohnson@blm.gov::8133b873-aec6-4281-91e3-6bf67e551e08" providerId="AD" clId="Web-{762BF879-AE34-1E2B-99AC-BC5D46DD6476}" dt="2024-04-02T17:42:48.268" v="0" actId="20577"/>
      <pc:docMkLst>
        <pc:docMk/>
      </pc:docMkLst>
      <pc:sldChg chg="modSp">
        <pc:chgData name="Johnson, Julie A" userId="S::jajohnson@blm.gov::8133b873-aec6-4281-91e3-6bf67e551e08" providerId="AD" clId="Web-{762BF879-AE34-1E2B-99AC-BC5D46DD6476}" dt="2024-04-02T17:42:48.268" v="0" actId="20577"/>
        <pc:sldMkLst>
          <pc:docMk/>
          <pc:sldMk cId="0" sldId="262"/>
        </pc:sldMkLst>
        <pc:spChg chg="mod">
          <ac:chgData name="Johnson, Julie A" userId="S::jajohnson@blm.gov::8133b873-aec6-4281-91e3-6bf67e551e08" providerId="AD" clId="Web-{762BF879-AE34-1E2B-99AC-BC5D46DD6476}" dt="2024-04-02T17:42:48.268" v="0" actId="20577"/>
          <ac:spMkLst>
            <pc:docMk/>
            <pc:sldMk cId="0" sldId="262"/>
            <ac:spMk id="2" creationId="{A44AD97A-AE32-4A2C-8CBC-45404B069A04}"/>
          </ac:spMkLst>
        </pc:spChg>
      </pc:sldChg>
    </pc:docChg>
  </pc:docChgLst>
  <pc:docChgLst>
    <pc:chgData name="Runde, Anne (Annie)" userId="60f02010-108e-4de9-86cc-4c89fe4bec0e" providerId="ADAL" clId="{3AD84E00-1C4D-4E36-A025-479778FF900C}"/>
    <pc:docChg chg="undo custSel modSld">
      <pc:chgData name="Runde, Anne (Annie)" userId="60f02010-108e-4de9-86cc-4c89fe4bec0e" providerId="ADAL" clId="{3AD84E00-1C4D-4E36-A025-479778FF900C}" dt="2022-12-15T01:01:56.077" v="1258" actId="962"/>
      <pc:docMkLst>
        <pc:docMk/>
      </pc:docMkLst>
      <pc:sldChg chg="addSp delSp modSp mod">
        <pc:chgData name="Runde, Anne (Annie)" userId="60f02010-108e-4de9-86cc-4c89fe4bec0e" providerId="ADAL" clId="{3AD84E00-1C4D-4E36-A025-479778FF900C}" dt="2022-12-14T21:40:24.092" v="1189" actId="962"/>
        <pc:sldMkLst>
          <pc:docMk/>
          <pc:sldMk cId="0" sldId="256"/>
        </pc:sldMkLst>
        <pc:spChg chg="del mod">
          <ac:chgData name="Runde, Anne (Annie)" userId="60f02010-108e-4de9-86cc-4c89fe4bec0e" providerId="ADAL" clId="{3AD84E00-1C4D-4E36-A025-479778FF900C}" dt="2022-12-14T19:59:36.448" v="636" actId="478"/>
          <ac:spMkLst>
            <pc:docMk/>
            <pc:sldMk cId="0" sldId="256"/>
            <ac:spMk id="100" creationId="{00000000-0000-0000-0000-000000000000}"/>
          </ac:spMkLst>
        </pc:spChg>
        <pc:spChg chg="ord">
          <ac:chgData name="Runde, Anne (Annie)" userId="60f02010-108e-4de9-86cc-4c89fe4bec0e" providerId="ADAL" clId="{3AD84E00-1C4D-4E36-A025-479778FF900C}" dt="2022-12-14T21:24:12.828" v="1168" actId="13244"/>
          <ac:spMkLst>
            <pc:docMk/>
            <pc:sldMk cId="0" sldId="256"/>
            <ac:spMk id="101" creationId="{00000000-0000-0000-0000-000000000000}"/>
          </ac:spMkLst>
        </pc:spChg>
        <pc:spChg chg="mod ord">
          <ac:chgData name="Runde, Anne (Annie)" userId="60f02010-108e-4de9-86cc-4c89fe4bec0e" providerId="ADAL" clId="{3AD84E00-1C4D-4E36-A025-479778FF900C}" dt="2022-12-14T21:28:09.292" v="1182" actId="13244"/>
          <ac:spMkLst>
            <pc:docMk/>
            <pc:sldMk cId="0" sldId="256"/>
            <ac:spMk id="111" creationId="{00000000-0000-0000-0000-000000000000}"/>
          </ac:spMkLst>
        </pc:spChg>
        <pc:picChg chg="add mod ord modCrop">
          <ac:chgData name="Runde, Anne (Annie)" userId="60f02010-108e-4de9-86cc-4c89fe4bec0e" providerId="ADAL" clId="{3AD84E00-1C4D-4E36-A025-479778FF900C}" dt="2022-12-14T21:25:49.137" v="1181" actId="732"/>
          <ac:picMkLst>
            <pc:docMk/>
            <pc:sldMk cId="0" sldId="256"/>
            <ac:picMk id="4" creationId="{D6C54B3A-8290-F774-31D2-495D8C6C2367}"/>
          </ac:picMkLst>
        </pc:picChg>
        <pc:picChg chg="del">
          <ac:chgData name="Runde, Anne (Annie)" userId="60f02010-108e-4de9-86cc-4c89fe4bec0e" providerId="ADAL" clId="{3AD84E00-1C4D-4E36-A025-479778FF900C}" dt="2022-12-14T19:59:03.376" v="629" actId="478"/>
          <ac:picMkLst>
            <pc:docMk/>
            <pc:sldMk cId="0" sldId="256"/>
            <ac:picMk id="99" creationId="{00000000-0000-0000-0000-000000000000}"/>
          </ac:picMkLst>
        </pc:picChg>
        <pc:picChg chg="mod">
          <ac:chgData name="Runde, Anne (Annie)" userId="60f02010-108e-4de9-86cc-4c89fe4bec0e" providerId="ADAL" clId="{3AD84E00-1C4D-4E36-A025-479778FF900C}" dt="2022-12-14T21:24:42.884" v="1173" actId="962"/>
          <ac:picMkLst>
            <pc:docMk/>
            <pc:sldMk cId="0" sldId="256"/>
            <ac:picMk id="103" creationId="{00000000-0000-0000-0000-000000000000}"/>
          </ac:picMkLst>
        </pc:picChg>
        <pc:picChg chg="mod">
          <ac:chgData name="Runde, Anne (Annie)" userId="60f02010-108e-4de9-86cc-4c89fe4bec0e" providerId="ADAL" clId="{3AD84E00-1C4D-4E36-A025-479778FF900C}" dt="2022-12-14T21:40:24.092" v="1189" actId="962"/>
          <ac:picMkLst>
            <pc:docMk/>
            <pc:sldMk cId="0" sldId="256"/>
            <ac:picMk id="107" creationId="{00000000-0000-0000-0000-000000000000}"/>
          </ac:picMkLst>
        </pc:picChg>
      </pc:sldChg>
      <pc:sldChg chg="delSp mod">
        <pc:chgData name="Runde, Anne (Annie)" userId="60f02010-108e-4de9-86cc-4c89fe4bec0e" providerId="ADAL" clId="{3AD84E00-1C4D-4E36-A025-479778FF900C}" dt="2022-12-14T19:59:41.537" v="637" actId="478"/>
        <pc:sldMkLst>
          <pc:docMk/>
          <pc:sldMk cId="0" sldId="257"/>
        </pc:sldMkLst>
        <pc:spChg chg="del">
          <ac:chgData name="Runde, Anne (Annie)" userId="60f02010-108e-4de9-86cc-4c89fe4bec0e" providerId="ADAL" clId="{3AD84E00-1C4D-4E36-A025-479778FF900C}" dt="2022-12-14T19:59:41.537" v="637" actId="478"/>
          <ac:spMkLst>
            <pc:docMk/>
            <pc:sldMk cId="0" sldId="257"/>
            <ac:spMk id="123" creationId="{00000000-0000-0000-0000-000000000000}"/>
          </ac:spMkLst>
        </pc:spChg>
      </pc:sldChg>
      <pc:sldChg chg="delSp modSp mod modAnim">
        <pc:chgData name="Runde, Anne (Annie)" userId="60f02010-108e-4de9-86cc-4c89fe4bec0e" providerId="ADAL" clId="{3AD84E00-1C4D-4E36-A025-479778FF900C}" dt="2022-12-15T00:13:06.320" v="1191"/>
        <pc:sldMkLst>
          <pc:docMk/>
          <pc:sldMk cId="0" sldId="259"/>
        </pc:sldMkLst>
        <pc:spChg chg="mod">
          <ac:chgData name="Runde, Anne (Annie)" userId="60f02010-108e-4de9-86cc-4c89fe4bec0e" providerId="ADAL" clId="{3AD84E00-1C4D-4E36-A025-479778FF900C}" dt="2022-12-01T00:39:11.052" v="615" actId="1076"/>
          <ac:spMkLst>
            <pc:docMk/>
            <pc:sldMk cId="0" sldId="259"/>
            <ac:spMk id="148" creationId="{00000000-0000-0000-0000-000000000000}"/>
          </ac:spMkLst>
        </pc:spChg>
        <pc:spChg chg="mod topLvl">
          <ac:chgData name="Runde, Anne (Annie)" userId="60f02010-108e-4de9-86cc-4c89fe4bec0e" providerId="ADAL" clId="{3AD84E00-1C4D-4E36-A025-479778FF900C}" dt="2022-12-01T00:39:36.721" v="620" actId="1076"/>
          <ac:spMkLst>
            <pc:docMk/>
            <pc:sldMk cId="0" sldId="259"/>
            <ac:spMk id="149" creationId="{00000000-0000-0000-0000-000000000000}"/>
          </ac:spMkLst>
        </pc:spChg>
        <pc:spChg chg="mod">
          <ac:chgData name="Runde, Anne (Annie)" userId="60f02010-108e-4de9-86cc-4c89fe4bec0e" providerId="ADAL" clId="{3AD84E00-1C4D-4E36-A025-479778FF900C}" dt="2022-12-01T00:39:14.730" v="616" actId="1076"/>
          <ac:spMkLst>
            <pc:docMk/>
            <pc:sldMk cId="0" sldId="259"/>
            <ac:spMk id="150" creationId="{00000000-0000-0000-0000-000000000000}"/>
          </ac:spMkLst>
        </pc:spChg>
        <pc:spChg chg="mod">
          <ac:chgData name="Runde, Anne (Annie)" userId="60f02010-108e-4de9-86cc-4c89fe4bec0e" providerId="ADAL" clId="{3AD84E00-1C4D-4E36-A025-479778FF900C}" dt="2022-12-01T00:39:07.333" v="614" actId="1076"/>
          <ac:spMkLst>
            <pc:docMk/>
            <pc:sldMk cId="0" sldId="259"/>
            <ac:spMk id="152" creationId="{00000000-0000-0000-0000-000000000000}"/>
          </ac:spMkLst>
        </pc:spChg>
        <pc:spChg chg="mod">
          <ac:chgData name="Runde, Anne (Annie)" userId="60f02010-108e-4de9-86cc-4c89fe4bec0e" providerId="ADAL" clId="{3AD84E00-1C4D-4E36-A025-479778FF900C}" dt="2022-12-01T00:39:03.313" v="613" actId="1076"/>
          <ac:spMkLst>
            <pc:docMk/>
            <pc:sldMk cId="0" sldId="259"/>
            <ac:spMk id="154" creationId="{00000000-0000-0000-0000-000000000000}"/>
          </ac:spMkLst>
        </pc:spChg>
        <pc:spChg chg="mod topLvl">
          <ac:chgData name="Runde, Anne (Annie)" userId="60f02010-108e-4de9-86cc-4c89fe4bec0e" providerId="ADAL" clId="{3AD84E00-1C4D-4E36-A025-479778FF900C}" dt="2022-12-01T00:39:31.753" v="619" actId="1076"/>
          <ac:spMkLst>
            <pc:docMk/>
            <pc:sldMk cId="0" sldId="259"/>
            <ac:spMk id="156" creationId="{00000000-0000-0000-0000-000000000000}"/>
          </ac:spMkLst>
        </pc:spChg>
        <pc:grpChg chg="mod">
          <ac:chgData name="Runde, Anne (Annie)" userId="60f02010-108e-4de9-86cc-4c89fe4bec0e" providerId="ADAL" clId="{3AD84E00-1C4D-4E36-A025-479778FF900C}" dt="2022-12-14T21:31:43.997" v="1184" actId="1076"/>
          <ac:grpSpMkLst>
            <pc:docMk/>
            <pc:sldMk cId="0" sldId="259"/>
            <ac:grpSpMk id="4" creationId="{5E42F8B2-6EF6-4EAC-968B-6C701CFAC4EF}"/>
          </ac:grpSpMkLst>
        </pc:grpChg>
        <pc:grpChg chg="del">
          <ac:chgData name="Runde, Anne (Annie)" userId="60f02010-108e-4de9-86cc-4c89fe4bec0e" providerId="ADAL" clId="{3AD84E00-1C4D-4E36-A025-479778FF900C}" dt="2022-12-01T00:39:28.397" v="617" actId="165"/>
          <ac:grpSpMkLst>
            <pc:docMk/>
            <pc:sldMk cId="0" sldId="259"/>
            <ac:grpSpMk id="5" creationId="{8541BF7B-D59B-454E-9C99-020DAEDB5831}"/>
          </ac:grpSpMkLst>
        </pc:grpChg>
        <pc:picChg chg="mod topLvl">
          <ac:chgData name="Runde, Anne (Annie)" userId="60f02010-108e-4de9-86cc-4c89fe4bec0e" providerId="ADAL" clId="{3AD84E00-1C4D-4E36-A025-479778FF900C}" dt="2022-12-01T00:39:31.753" v="619" actId="1076"/>
          <ac:picMkLst>
            <pc:docMk/>
            <pc:sldMk cId="0" sldId="259"/>
            <ac:picMk id="155" creationId="{00000000-0000-0000-0000-000000000000}"/>
          </ac:picMkLst>
        </pc:picChg>
      </pc:sldChg>
      <pc:sldChg chg="modSp mod">
        <pc:chgData name="Runde, Anne (Annie)" userId="60f02010-108e-4de9-86cc-4c89fe4bec0e" providerId="ADAL" clId="{3AD84E00-1C4D-4E36-A025-479778FF900C}" dt="2022-12-15T00:14:23.258" v="1205" actId="1076"/>
        <pc:sldMkLst>
          <pc:docMk/>
          <pc:sldMk cId="0" sldId="260"/>
        </pc:sldMkLst>
        <pc:spChg chg="mod">
          <ac:chgData name="Runde, Anne (Annie)" userId="60f02010-108e-4de9-86cc-4c89fe4bec0e" providerId="ADAL" clId="{3AD84E00-1C4D-4E36-A025-479778FF900C}" dt="2022-12-15T00:14:16.642" v="1204" actId="14100"/>
          <ac:spMkLst>
            <pc:docMk/>
            <pc:sldMk cId="0" sldId="260"/>
            <ac:spMk id="170" creationId="{00000000-0000-0000-0000-000000000000}"/>
          </ac:spMkLst>
        </pc:spChg>
        <pc:spChg chg="mod">
          <ac:chgData name="Runde, Anne (Annie)" userId="60f02010-108e-4de9-86cc-4c89fe4bec0e" providerId="ADAL" clId="{3AD84E00-1C4D-4E36-A025-479778FF900C}" dt="2022-12-15T00:14:23.258" v="1205" actId="1076"/>
          <ac:spMkLst>
            <pc:docMk/>
            <pc:sldMk cId="0" sldId="260"/>
            <ac:spMk id="171" creationId="{00000000-0000-0000-0000-000000000000}"/>
          </ac:spMkLst>
        </pc:spChg>
        <pc:picChg chg="mod modCrop">
          <ac:chgData name="Runde, Anne (Annie)" userId="60f02010-108e-4de9-86cc-4c89fe4bec0e" providerId="ADAL" clId="{3AD84E00-1C4D-4E36-A025-479778FF900C}" dt="2022-12-15T00:14:06.571" v="1202" actId="1076"/>
          <ac:picMkLst>
            <pc:docMk/>
            <pc:sldMk cId="0" sldId="260"/>
            <ac:picMk id="169" creationId="{00000000-0000-0000-0000-000000000000}"/>
          </ac:picMkLst>
        </pc:picChg>
      </pc:sldChg>
      <pc:sldChg chg="modSp mod">
        <pc:chgData name="Runde, Anne (Annie)" userId="60f02010-108e-4de9-86cc-4c89fe4bec0e" providerId="ADAL" clId="{3AD84E00-1C4D-4E36-A025-479778FF900C}" dt="2022-12-14T21:29:32.136" v="1183" actId="13244"/>
        <pc:sldMkLst>
          <pc:docMk/>
          <pc:sldMk cId="0" sldId="261"/>
        </pc:sldMkLst>
        <pc:spChg chg="mod ord">
          <ac:chgData name="Runde, Anne (Annie)" userId="60f02010-108e-4de9-86cc-4c89fe4bec0e" providerId="ADAL" clId="{3AD84E00-1C4D-4E36-A025-479778FF900C}" dt="2022-12-14T21:29:32.136" v="1183" actId="13244"/>
          <ac:spMkLst>
            <pc:docMk/>
            <pc:sldMk cId="0" sldId="261"/>
            <ac:spMk id="189" creationId="{00000000-0000-0000-0000-000000000000}"/>
          </ac:spMkLst>
        </pc:spChg>
        <pc:picChg chg="mod modCrop">
          <ac:chgData name="Runde, Anne (Annie)" userId="60f02010-108e-4de9-86cc-4c89fe4bec0e" providerId="ADAL" clId="{3AD84E00-1C4D-4E36-A025-479778FF900C}" dt="2022-12-14T21:22:09.357" v="992" actId="732"/>
          <ac:picMkLst>
            <pc:docMk/>
            <pc:sldMk cId="0" sldId="261"/>
            <ac:picMk id="184" creationId="{00000000-0000-0000-0000-000000000000}"/>
          </ac:picMkLst>
        </pc:picChg>
      </pc:sldChg>
      <pc:sldChg chg="modSp mod">
        <pc:chgData name="Runde, Anne (Annie)" userId="60f02010-108e-4de9-86cc-4c89fe4bec0e" providerId="ADAL" clId="{3AD84E00-1C4D-4E36-A025-479778FF900C}" dt="2022-12-15T00:14:58.726" v="1207" actId="13244"/>
        <pc:sldMkLst>
          <pc:docMk/>
          <pc:sldMk cId="0" sldId="262"/>
        </pc:sldMkLst>
        <pc:spChg chg="mod">
          <ac:chgData name="Runde, Anne (Annie)" userId="60f02010-108e-4de9-86cc-4c89fe4bec0e" providerId="ADAL" clId="{3AD84E00-1C4D-4E36-A025-479778FF900C}" dt="2022-12-14T21:21:44.851" v="966" actId="1076"/>
          <ac:spMkLst>
            <pc:docMk/>
            <pc:sldMk cId="0" sldId="262"/>
            <ac:spMk id="209" creationId="{00000000-0000-0000-0000-000000000000}"/>
          </ac:spMkLst>
        </pc:spChg>
        <pc:cxnChg chg="mod">
          <ac:chgData name="Runde, Anne (Annie)" userId="60f02010-108e-4de9-86cc-4c89fe4bec0e" providerId="ADAL" clId="{3AD84E00-1C4D-4E36-A025-479778FF900C}" dt="2022-12-15T00:14:58.599" v="1206" actId="962"/>
          <ac:cxnSpMkLst>
            <pc:docMk/>
            <pc:sldMk cId="0" sldId="262"/>
            <ac:cxnSpMk id="205" creationId="{00000000-0000-0000-0000-000000000000}"/>
          </ac:cxnSpMkLst>
        </pc:cxnChg>
        <pc:cxnChg chg="ord">
          <ac:chgData name="Runde, Anne (Annie)" userId="60f02010-108e-4de9-86cc-4c89fe4bec0e" providerId="ADAL" clId="{3AD84E00-1C4D-4E36-A025-479778FF900C}" dt="2022-12-15T00:14:58.726" v="1207" actId="13244"/>
          <ac:cxnSpMkLst>
            <pc:docMk/>
            <pc:sldMk cId="0" sldId="262"/>
            <ac:cxnSpMk id="206" creationId="{00000000-0000-0000-0000-000000000000}"/>
          </ac:cxnSpMkLst>
        </pc:cxnChg>
      </pc:sldChg>
      <pc:sldChg chg="modSp mod">
        <pc:chgData name="Runde, Anne (Annie)" userId="60f02010-108e-4de9-86cc-4c89fe4bec0e" providerId="ADAL" clId="{3AD84E00-1C4D-4E36-A025-479778FF900C}" dt="2022-12-15T00:15:11.653" v="1215" actId="1036"/>
        <pc:sldMkLst>
          <pc:docMk/>
          <pc:sldMk cId="0" sldId="263"/>
        </pc:sldMkLst>
        <pc:spChg chg="mod">
          <ac:chgData name="Runde, Anne (Annie)" userId="60f02010-108e-4de9-86cc-4c89fe4bec0e" providerId="ADAL" clId="{3AD84E00-1C4D-4E36-A025-479778FF900C}" dt="2022-12-15T00:15:11.653" v="1215" actId="1036"/>
          <ac:spMkLst>
            <pc:docMk/>
            <pc:sldMk cId="0" sldId="263"/>
            <ac:spMk id="223" creationId="{00000000-0000-0000-0000-000000000000}"/>
          </ac:spMkLst>
        </pc:spChg>
      </pc:sldChg>
      <pc:sldChg chg="addSp delSp modSp mod">
        <pc:chgData name="Runde, Anne (Annie)" userId="60f02010-108e-4de9-86cc-4c89fe4bec0e" providerId="ADAL" clId="{3AD84E00-1C4D-4E36-A025-479778FF900C}" dt="2022-12-14T21:22:31.176" v="995" actId="2085"/>
        <pc:sldMkLst>
          <pc:docMk/>
          <pc:sldMk cId="0" sldId="264"/>
        </pc:sldMkLst>
        <pc:spChg chg="del">
          <ac:chgData name="Runde, Anne (Annie)" userId="60f02010-108e-4de9-86cc-4c89fe4bec0e" providerId="ADAL" clId="{3AD84E00-1C4D-4E36-A025-479778FF900C}" dt="2022-12-01T00:36:21.508" v="587" actId="478"/>
          <ac:spMkLst>
            <pc:docMk/>
            <pc:sldMk cId="0" sldId="264"/>
            <ac:spMk id="237" creationId="{00000000-0000-0000-0000-000000000000}"/>
          </ac:spMkLst>
        </pc:spChg>
        <pc:picChg chg="add mod">
          <ac:chgData name="Runde, Anne (Annie)" userId="60f02010-108e-4de9-86cc-4c89fe4bec0e" providerId="ADAL" clId="{3AD84E00-1C4D-4E36-A025-479778FF900C}" dt="2022-12-14T21:22:31.176" v="995" actId="2085"/>
          <ac:picMkLst>
            <pc:docMk/>
            <pc:sldMk cId="0" sldId="264"/>
            <ac:picMk id="4" creationId="{FCE86C41-AC46-0A33-807C-10E57B514F57}"/>
          </ac:picMkLst>
        </pc:picChg>
        <pc:picChg chg="del">
          <ac:chgData name="Runde, Anne (Annie)" userId="60f02010-108e-4de9-86cc-4c89fe4bec0e" providerId="ADAL" clId="{3AD84E00-1C4D-4E36-A025-479778FF900C}" dt="2022-12-01T00:36:19.607" v="586" actId="478"/>
          <ac:picMkLst>
            <pc:docMk/>
            <pc:sldMk cId="0" sldId="264"/>
            <ac:picMk id="236" creationId="{00000000-0000-0000-0000-000000000000}"/>
          </ac:picMkLst>
        </pc:picChg>
      </pc:sldChg>
      <pc:sldChg chg="modSp mod">
        <pc:chgData name="Runde, Anne (Annie)" userId="60f02010-108e-4de9-86cc-4c89fe4bec0e" providerId="ADAL" clId="{3AD84E00-1C4D-4E36-A025-479778FF900C}" dt="2022-12-01T00:37:44.715" v="608" actId="207"/>
        <pc:sldMkLst>
          <pc:docMk/>
          <pc:sldMk cId="0" sldId="265"/>
        </pc:sldMkLst>
        <pc:spChg chg="mod">
          <ac:chgData name="Runde, Anne (Annie)" userId="60f02010-108e-4de9-86cc-4c89fe4bec0e" providerId="ADAL" clId="{3AD84E00-1C4D-4E36-A025-479778FF900C}" dt="2022-12-01T00:37:44.715" v="608" actId="207"/>
          <ac:spMkLst>
            <pc:docMk/>
            <pc:sldMk cId="0" sldId="265"/>
            <ac:spMk id="242" creationId="{00000000-0000-0000-0000-000000000000}"/>
          </ac:spMkLst>
        </pc:spChg>
      </pc:sldChg>
      <pc:sldChg chg="addSp modSp mod">
        <pc:chgData name="Runde, Anne (Annie)" userId="60f02010-108e-4de9-86cc-4c89fe4bec0e" providerId="ADAL" clId="{3AD84E00-1C4D-4E36-A025-479778FF900C}" dt="2022-12-01T00:07:31.102" v="340" actId="207"/>
        <pc:sldMkLst>
          <pc:docMk/>
          <pc:sldMk cId="0" sldId="266"/>
        </pc:sldMkLst>
        <pc:spChg chg="add mod">
          <ac:chgData name="Runde, Anne (Annie)" userId="60f02010-108e-4de9-86cc-4c89fe4bec0e" providerId="ADAL" clId="{3AD84E00-1C4D-4E36-A025-479778FF900C}" dt="2022-11-30T23:23:04.175" v="135" actId="1076"/>
          <ac:spMkLst>
            <pc:docMk/>
            <pc:sldMk cId="0" sldId="266"/>
            <ac:spMk id="3" creationId="{9A010FB3-09D2-382C-13BB-24C244FEDB2A}"/>
          </ac:spMkLst>
        </pc:spChg>
        <pc:spChg chg="mod">
          <ac:chgData name="Runde, Anne (Annie)" userId="60f02010-108e-4de9-86cc-4c89fe4bec0e" providerId="ADAL" clId="{3AD84E00-1C4D-4E36-A025-479778FF900C}" dt="2022-12-01T00:07:31.102" v="340" actId="207"/>
          <ac:spMkLst>
            <pc:docMk/>
            <pc:sldMk cId="0" sldId="266"/>
            <ac:spMk id="254" creationId="{00000000-0000-0000-0000-000000000000}"/>
          </ac:spMkLst>
        </pc:spChg>
      </pc:sldChg>
      <pc:sldChg chg="addSp modSp mod">
        <pc:chgData name="Runde, Anne (Annie)" userId="60f02010-108e-4de9-86cc-4c89fe4bec0e" providerId="ADAL" clId="{3AD84E00-1C4D-4E36-A025-479778FF900C}" dt="2022-12-01T00:07:54.891" v="342" actId="207"/>
        <pc:sldMkLst>
          <pc:docMk/>
          <pc:sldMk cId="0" sldId="267"/>
        </pc:sldMkLst>
        <pc:spChg chg="mod ord">
          <ac:chgData name="Runde, Anne (Annie)" userId="60f02010-108e-4de9-86cc-4c89fe4bec0e" providerId="ADAL" clId="{3AD84E00-1C4D-4E36-A025-479778FF900C}" dt="2022-12-01T00:07:50.260" v="341" actId="167"/>
          <ac:spMkLst>
            <pc:docMk/>
            <pc:sldMk cId="0" sldId="267"/>
            <ac:spMk id="2" creationId="{B4A80B69-8C7F-4B6B-8C05-40E3D79BEF41}"/>
          </ac:spMkLst>
        </pc:spChg>
        <pc:spChg chg="add mod">
          <ac:chgData name="Runde, Anne (Annie)" userId="60f02010-108e-4de9-86cc-4c89fe4bec0e" providerId="ADAL" clId="{3AD84E00-1C4D-4E36-A025-479778FF900C}" dt="2022-11-30T23:22:59.560" v="134" actId="1076"/>
          <ac:spMkLst>
            <pc:docMk/>
            <pc:sldMk cId="0" sldId="267"/>
            <ac:spMk id="3" creationId="{CAB32EEB-EF67-1B3C-82CC-B83EE6668EA4}"/>
          </ac:spMkLst>
        </pc:spChg>
        <pc:spChg chg="mod ord">
          <ac:chgData name="Runde, Anne (Annie)" userId="60f02010-108e-4de9-86cc-4c89fe4bec0e" providerId="ADAL" clId="{3AD84E00-1C4D-4E36-A025-479778FF900C}" dt="2022-12-01T00:07:54.891" v="342" actId="207"/>
          <ac:spMkLst>
            <pc:docMk/>
            <pc:sldMk cId="0" sldId="267"/>
            <ac:spMk id="267" creationId="{00000000-0000-0000-0000-000000000000}"/>
          </ac:spMkLst>
        </pc:spChg>
      </pc:sldChg>
      <pc:sldChg chg="addSp modSp mod">
        <pc:chgData name="Runde, Anne (Annie)" userId="60f02010-108e-4de9-86cc-4c89fe4bec0e" providerId="ADAL" clId="{3AD84E00-1C4D-4E36-A025-479778FF900C}" dt="2022-12-15T00:15:59.711" v="1216" actId="13244"/>
        <pc:sldMkLst>
          <pc:docMk/>
          <pc:sldMk cId="0" sldId="268"/>
        </pc:sldMkLst>
        <pc:spChg chg="add mod ord">
          <ac:chgData name="Runde, Anne (Annie)" userId="60f02010-108e-4de9-86cc-4c89fe4bec0e" providerId="ADAL" clId="{3AD84E00-1C4D-4E36-A025-479778FF900C}" dt="2022-12-15T00:15:59.711" v="1216" actId="13244"/>
          <ac:spMkLst>
            <pc:docMk/>
            <pc:sldMk cId="0" sldId="268"/>
            <ac:spMk id="3" creationId="{F4765D49-3928-5F9E-DC9E-1559413ED030}"/>
          </ac:spMkLst>
        </pc:spChg>
      </pc:sldChg>
      <pc:sldChg chg="addSp modSp mod">
        <pc:chgData name="Runde, Anne (Annie)" userId="60f02010-108e-4de9-86cc-4c89fe4bec0e" providerId="ADAL" clId="{3AD84E00-1C4D-4E36-A025-479778FF900C}" dt="2022-12-01T00:08:10.277" v="343" actId="207"/>
        <pc:sldMkLst>
          <pc:docMk/>
          <pc:sldMk cId="0" sldId="269"/>
        </pc:sldMkLst>
        <pc:spChg chg="add mod">
          <ac:chgData name="Runde, Anne (Annie)" userId="60f02010-108e-4de9-86cc-4c89fe4bec0e" providerId="ADAL" clId="{3AD84E00-1C4D-4E36-A025-479778FF900C}" dt="2022-11-30T23:23:23.176" v="140" actId="1076"/>
          <ac:spMkLst>
            <pc:docMk/>
            <pc:sldMk cId="0" sldId="269"/>
            <ac:spMk id="3" creationId="{9ECE1455-856D-ED17-5971-C13AB8C43E51}"/>
          </ac:spMkLst>
        </pc:spChg>
        <pc:spChg chg="mod">
          <ac:chgData name="Runde, Anne (Annie)" userId="60f02010-108e-4de9-86cc-4c89fe4bec0e" providerId="ADAL" clId="{3AD84E00-1C4D-4E36-A025-479778FF900C}" dt="2022-12-01T00:08:10.277" v="343" actId="207"/>
          <ac:spMkLst>
            <pc:docMk/>
            <pc:sldMk cId="0" sldId="269"/>
            <ac:spMk id="294" creationId="{00000000-0000-0000-0000-000000000000}"/>
          </ac:spMkLst>
        </pc:spChg>
        <pc:picChg chg="mod">
          <ac:chgData name="Runde, Anne (Annie)" userId="60f02010-108e-4de9-86cc-4c89fe4bec0e" providerId="ADAL" clId="{3AD84E00-1C4D-4E36-A025-479778FF900C}" dt="2022-11-30T23:23:26.782" v="141" actId="1076"/>
          <ac:picMkLst>
            <pc:docMk/>
            <pc:sldMk cId="0" sldId="269"/>
            <ac:picMk id="302" creationId="{00000000-0000-0000-0000-000000000000}"/>
          </ac:picMkLst>
        </pc:picChg>
      </pc:sldChg>
      <pc:sldChg chg="addSp modSp mod">
        <pc:chgData name="Runde, Anne (Annie)" userId="60f02010-108e-4de9-86cc-4c89fe4bec0e" providerId="ADAL" clId="{3AD84E00-1C4D-4E36-A025-479778FF900C}" dt="2022-12-15T00:16:27.514" v="1218" actId="13244"/>
        <pc:sldMkLst>
          <pc:docMk/>
          <pc:sldMk cId="0" sldId="270"/>
        </pc:sldMkLst>
        <pc:spChg chg="add mod ord">
          <ac:chgData name="Runde, Anne (Annie)" userId="60f02010-108e-4de9-86cc-4c89fe4bec0e" providerId="ADAL" clId="{3AD84E00-1C4D-4E36-A025-479778FF900C}" dt="2022-12-15T00:16:27.514" v="1218" actId="13244"/>
          <ac:spMkLst>
            <pc:docMk/>
            <pc:sldMk cId="0" sldId="270"/>
            <ac:spMk id="3" creationId="{596256C5-6D70-F557-D18A-2C6819D916C9}"/>
          </ac:spMkLst>
        </pc:spChg>
        <pc:spChg chg="mod">
          <ac:chgData name="Runde, Anne (Annie)" userId="60f02010-108e-4de9-86cc-4c89fe4bec0e" providerId="ADAL" clId="{3AD84E00-1C4D-4E36-A025-479778FF900C}" dt="2022-11-30T23:23:45.113" v="166" actId="1076"/>
          <ac:spMkLst>
            <pc:docMk/>
            <pc:sldMk cId="0" sldId="270"/>
            <ac:spMk id="318" creationId="{00000000-0000-0000-0000-000000000000}"/>
          </ac:spMkLst>
        </pc:spChg>
      </pc:sldChg>
      <pc:sldChg chg="addSp modSp mod">
        <pc:chgData name="Runde, Anne (Annie)" userId="60f02010-108e-4de9-86cc-4c89fe4bec0e" providerId="ADAL" clId="{3AD84E00-1C4D-4E36-A025-479778FF900C}" dt="2022-11-30T23:23:58.098" v="170" actId="1076"/>
        <pc:sldMkLst>
          <pc:docMk/>
          <pc:sldMk cId="0" sldId="271"/>
        </pc:sldMkLst>
        <pc:spChg chg="add mod">
          <ac:chgData name="Runde, Anne (Annie)" userId="60f02010-108e-4de9-86cc-4c89fe4bec0e" providerId="ADAL" clId="{3AD84E00-1C4D-4E36-A025-479778FF900C}" dt="2022-11-30T23:23:58.098" v="170" actId="1076"/>
          <ac:spMkLst>
            <pc:docMk/>
            <pc:sldMk cId="0" sldId="271"/>
            <ac:spMk id="3" creationId="{BC0D1AC2-23C7-23BC-B35B-F46CE4AC1D81}"/>
          </ac:spMkLst>
        </pc:spChg>
        <pc:picChg chg="mod">
          <ac:chgData name="Runde, Anne (Annie)" userId="60f02010-108e-4de9-86cc-4c89fe4bec0e" providerId="ADAL" clId="{3AD84E00-1C4D-4E36-A025-479778FF900C}" dt="2022-11-30T23:23:54.436" v="169" actId="1076"/>
          <ac:picMkLst>
            <pc:docMk/>
            <pc:sldMk cId="0" sldId="271"/>
            <ac:picMk id="331" creationId="{00000000-0000-0000-0000-000000000000}"/>
          </ac:picMkLst>
        </pc:picChg>
      </pc:sldChg>
      <pc:sldChg chg="addSp modSp mod">
        <pc:chgData name="Runde, Anne (Annie)" userId="60f02010-108e-4de9-86cc-4c89fe4bec0e" providerId="ADAL" clId="{3AD84E00-1C4D-4E36-A025-479778FF900C}" dt="2022-11-30T23:24:21.368" v="182" actId="1076"/>
        <pc:sldMkLst>
          <pc:docMk/>
          <pc:sldMk cId="0" sldId="272"/>
        </pc:sldMkLst>
        <pc:spChg chg="add mod">
          <ac:chgData name="Runde, Anne (Annie)" userId="60f02010-108e-4de9-86cc-4c89fe4bec0e" providerId="ADAL" clId="{3AD84E00-1C4D-4E36-A025-479778FF900C}" dt="2022-11-30T23:24:05.477" v="172" actId="1076"/>
          <ac:spMkLst>
            <pc:docMk/>
            <pc:sldMk cId="0" sldId="272"/>
            <ac:spMk id="3" creationId="{4D022E1A-32C9-44B6-7BA5-D0ACA08037B8}"/>
          </ac:spMkLst>
        </pc:spChg>
        <pc:spChg chg="mod">
          <ac:chgData name="Runde, Anne (Annie)" userId="60f02010-108e-4de9-86cc-4c89fe4bec0e" providerId="ADAL" clId="{3AD84E00-1C4D-4E36-A025-479778FF900C}" dt="2022-11-30T23:24:21.368" v="182" actId="1076"/>
          <ac:spMkLst>
            <pc:docMk/>
            <pc:sldMk cId="0" sldId="272"/>
            <ac:spMk id="347" creationId="{00000000-0000-0000-0000-000000000000}"/>
          </ac:spMkLst>
        </pc:spChg>
      </pc:sldChg>
      <pc:sldChg chg="addSp modSp mod">
        <pc:chgData name="Runde, Anne (Annie)" userId="60f02010-108e-4de9-86cc-4c89fe4bec0e" providerId="ADAL" clId="{3AD84E00-1C4D-4E36-A025-479778FF900C}" dt="2022-12-15T00:55:55.789" v="1220" actId="962"/>
        <pc:sldMkLst>
          <pc:docMk/>
          <pc:sldMk cId="0" sldId="273"/>
        </pc:sldMkLst>
        <pc:spChg chg="add mod ord">
          <ac:chgData name="Runde, Anne (Annie)" userId="60f02010-108e-4de9-86cc-4c89fe4bec0e" providerId="ADAL" clId="{3AD84E00-1C4D-4E36-A025-479778FF900C}" dt="2022-12-15T00:55:46.035" v="1219" actId="13244"/>
          <ac:spMkLst>
            <pc:docMk/>
            <pc:sldMk cId="0" sldId="273"/>
            <ac:spMk id="3" creationId="{BCBEBCBF-A074-86F1-8D22-A3A029F26C79}"/>
          </ac:spMkLst>
        </pc:spChg>
        <pc:spChg chg="mod">
          <ac:chgData name="Runde, Anne (Annie)" userId="60f02010-108e-4de9-86cc-4c89fe4bec0e" providerId="ADAL" clId="{3AD84E00-1C4D-4E36-A025-479778FF900C}" dt="2022-11-30T23:25:08.413" v="221" actId="1076"/>
          <ac:spMkLst>
            <pc:docMk/>
            <pc:sldMk cId="0" sldId="273"/>
            <ac:spMk id="363" creationId="{00000000-0000-0000-0000-000000000000}"/>
          </ac:spMkLst>
        </pc:spChg>
        <pc:cxnChg chg="mod">
          <ac:chgData name="Runde, Anne (Annie)" userId="60f02010-108e-4de9-86cc-4c89fe4bec0e" providerId="ADAL" clId="{3AD84E00-1C4D-4E36-A025-479778FF900C}" dt="2022-12-15T00:55:55.789" v="1220" actId="962"/>
          <ac:cxnSpMkLst>
            <pc:docMk/>
            <pc:sldMk cId="0" sldId="273"/>
            <ac:cxnSpMk id="362" creationId="{00000000-0000-0000-0000-000000000000}"/>
          </ac:cxnSpMkLst>
        </pc:cxnChg>
      </pc:sldChg>
      <pc:sldChg chg="addSp modSp mod">
        <pc:chgData name="Runde, Anne (Annie)" userId="60f02010-108e-4de9-86cc-4c89fe4bec0e" providerId="ADAL" clId="{3AD84E00-1C4D-4E36-A025-479778FF900C}" dt="2022-12-15T00:55:59.700" v="1221" actId="13244"/>
        <pc:sldMkLst>
          <pc:docMk/>
          <pc:sldMk cId="0" sldId="274"/>
        </pc:sldMkLst>
        <pc:spChg chg="mod">
          <ac:chgData name="Runde, Anne (Annie)" userId="60f02010-108e-4de9-86cc-4c89fe4bec0e" providerId="ADAL" clId="{3AD84E00-1C4D-4E36-A025-479778FF900C}" dt="2022-12-01T00:08:38.011" v="347" actId="115"/>
          <ac:spMkLst>
            <pc:docMk/>
            <pc:sldMk cId="0" sldId="274"/>
            <ac:spMk id="2" creationId="{6A33C80A-A8C3-415C-BA8F-88FEE894B058}"/>
          </ac:spMkLst>
        </pc:spChg>
        <pc:spChg chg="add mod ord">
          <ac:chgData name="Runde, Anne (Annie)" userId="60f02010-108e-4de9-86cc-4c89fe4bec0e" providerId="ADAL" clId="{3AD84E00-1C4D-4E36-A025-479778FF900C}" dt="2022-12-15T00:55:59.700" v="1221" actId="13244"/>
          <ac:spMkLst>
            <pc:docMk/>
            <pc:sldMk cId="0" sldId="274"/>
            <ac:spMk id="3" creationId="{3DFECE5B-D33D-C63F-0428-D163473C03B7}"/>
          </ac:spMkLst>
        </pc:spChg>
        <pc:spChg chg="ord">
          <ac:chgData name="Runde, Anne (Annie)" userId="60f02010-108e-4de9-86cc-4c89fe4bec0e" providerId="ADAL" clId="{3AD84E00-1C4D-4E36-A025-479778FF900C}" dt="2022-12-01T00:08:34.066" v="345" actId="167"/>
          <ac:spMkLst>
            <pc:docMk/>
            <pc:sldMk cId="0" sldId="274"/>
            <ac:spMk id="368" creationId="{00000000-0000-0000-0000-000000000000}"/>
          </ac:spMkLst>
        </pc:spChg>
        <pc:spChg chg="mod">
          <ac:chgData name="Runde, Anne (Annie)" userId="60f02010-108e-4de9-86cc-4c89fe4bec0e" providerId="ADAL" clId="{3AD84E00-1C4D-4E36-A025-479778FF900C}" dt="2022-11-30T23:25:17.284" v="224" actId="1076"/>
          <ac:spMkLst>
            <pc:docMk/>
            <pc:sldMk cId="0" sldId="274"/>
            <ac:spMk id="379" creationId="{00000000-0000-0000-0000-000000000000}"/>
          </ac:spMkLst>
        </pc:spChg>
      </pc:sldChg>
      <pc:sldChg chg="addSp modSp mod">
        <pc:chgData name="Runde, Anne (Annie)" userId="60f02010-108e-4de9-86cc-4c89fe4bec0e" providerId="ADAL" clId="{3AD84E00-1C4D-4E36-A025-479778FF900C}" dt="2022-12-15T00:56:16.519" v="1222" actId="13244"/>
        <pc:sldMkLst>
          <pc:docMk/>
          <pc:sldMk cId="0" sldId="275"/>
        </pc:sldMkLst>
        <pc:spChg chg="add mod ord">
          <ac:chgData name="Runde, Anne (Annie)" userId="60f02010-108e-4de9-86cc-4c89fe4bec0e" providerId="ADAL" clId="{3AD84E00-1C4D-4E36-A025-479778FF900C}" dt="2022-12-15T00:56:16.519" v="1222" actId="13244"/>
          <ac:spMkLst>
            <pc:docMk/>
            <pc:sldMk cId="0" sldId="275"/>
            <ac:spMk id="3" creationId="{74BF3238-E85C-8627-E810-8A66C89B1F4A}"/>
          </ac:spMkLst>
        </pc:spChg>
        <pc:spChg chg="mod">
          <ac:chgData name="Runde, Anne (Annie)" userId="60f02010-108e-4de9-86cc-4c89fe4bec0e" providerId="ADAL" clId="{3AD84E00-1C4D-4E36-A025-479778FF900C}" dt="2022-11-30T23:43:24.726" v="253" actId="1076"/>
          <ac:spMkLst>
            <pc:docMk/>
            <pc:sldMk cId="0" sldId="275"/>
            <ac:spMk id="395" creationId="{00000000-0000-0000-0000-000000000000}"/>
          </ac:spMkLst>
        </pc:spChg>
      </pc:sldChg>
      <pc:sldChg chg="addSp delSp modSp mod">
        <pc:chgData name="Runde, Anne (Annie)" userId="60f02010-108e-4de9-86cc-4c89fe4bec0e" providerId="ADAL" clId="{3AD84E00-1C4D-4E36-A025-479778FF900C}" dt="2022-12-15T00:57:13.384" v="1228" actId="13244"/>
        <pc:sldMkLst>
          <pc:docMk/>
          <pc:sldMk cId="0" sldId="276"/>
        </pc:sldMkLst>
        <pc:spChg chg="add mod ord">
          <ac:chgData name="Runde, Anne (Annie)" userId="60f02010-108e-4de9-86cc-4c89fe4bec0e" providerId="ADAL" clId="{3AD84E00-1C4D-4E36-A025-479778FF900C}" dt="2022-12-15T00:56:25.104" v="1223" actId="13244"/>
          <ac:spMkLst>
            <pc:docMk/>
            <pc:sldMk cId="0" sldId="276"/>
            <ac:spMk id="6" creationId="{DF60A05A-FEC5-BD96-DA5A-8733FA8BC4FE}"/>
          </ac:spMkLst>
        </pc:spChg>
        <pc:spChg chg="mod">
          <ac:chgData name="Runde, Anne (Annie)" userId="60f02010-108e-4de9-86cc-4c89fe4bec0e" providerId="ADAL" clId="{3AD84E00-1C4D-4E36-A025-479778FF900C}" dt="2022-12-01T00:04:08.162" v="305" actId="1076"/>
          <ac:spMkLst>
            <pc:docMk/>
            <pc:sldMk cId="0" sldId="276"/>
            <ac:spMk id="412" creationId="{00000000-0000-0000-0000-000000000000}"/>
          </ac:spMkLst>
        </pc:spChg>
        <pc:spChg chg="mod ord">
          <ac:chgData name="Runde, Anne (Annie)" userId="60f02010-108e-4de9-86cc-4c89fe4bec0e" providerId="ADAL" clId="{3AD84E00-1C4D-4E36-A025-479778FF900C}" dt="2022-12-15T00:56:51.710" v="1227" actId="13244"/>
          <ac:spMkLst>
            <pc:docMk/>
            <pc:sldMk cId="0" sldId="276"/>
            <ac:spMk id="413" creationId="{00000000-0000-0000-0000-000000000000}"/>
          </ac:spMkLst>
        </pc:spChg>
        <pc:spChg chg="mod">
          <ac:chgData name="Runde, Anne (Annie)" userId="60f02010-108e-4de9-86cc-4c89fe4bec0e" providerId="ADAL" clId="{3AD84E00-1C4D-4E36-A025-479778FF900C}" dt="2022-12-01T00:06:23.794" v="310" actId="1076"/>
          <ac:spMkLst>
            <pc:docMk/>
            <pc:sldMk cId="0" sldId="276"/>
            <ac:spMk id="414" creationId="{00000000-0000-0000-0000-000000000000}"/>
          </ac:spMkLst>
        </pc:spChg>
        <pc:spChg chg="mod ord">
          <ac:chgData name="Runde, Anne (Annie)" userId="60f02010-108e-4de9-86cc-4c89fe4bec0e" providerId="ADAL" clId="{3AD84E00-1C4D-4E36-A025-479778FF900C}" dt="2022-12-15T00:57:13.384" v="1228" actId="13244"/>
          <ac:spMkLst>
            <pc:docMk/>
            <pc:sldMk cId="0" sldId="276"/>
            <ac:spMk id="415" creationId="{00000000-0000-0000-0000-000000000000}"/>
          </ac:spMkLst>
        </pc:spChg>
        <pc:picChg chg="del mod">
          <ac:chgData name="Runde, Anne (Annie)" userId="60f02010-108e-4de9-86cc-4c89fe4bec0e" providerId="ADAL" clId="{3AD84E00-1C4D-4E36-A025-479778FF900C}" dt="2022-12-01T00:03:21.417" v="263" actId="478"/>
          <ac:picMkLst>
            <pc:docMk/>
            <pc:sldMk cId="0" sldId="276"/>
            <ac:picMk id="4" creationId="{907FF07C-F585-4BE4-957B-F1A61FE4C6DE}"/>
          </ac:picMkLst>
        </pc:picChg>
        <pc:picChg chg="add mod ord modCrop">
          <ac:chgData name="Runde, Anne (Annie)" userId="60f02010-108e-4de9-86cc-4c89fe4bec0e" providerId="ADAL" clId="{3AD84E00-1C4D-4E36-A025-479778FF900C}" dt="2022-12-15T00:56:45.844" v="1225" actId="13244"/>
          <ac:picMkLst>
            <pc:docMk/>
            <pc:sldMk cId="0" sldId="276"/>
            <ac:picMk id="5" creationId="{F47129B6-5382-BB82-F7EB-08698F1BF32B}"/>
          </ac:picMkLst>
        </pc:picChg>
        <pc:picChg chg="mod modCrop">
          <ac:chgData name="Runde, Anne (Annie)" userId="60f02010-108e-4de9-86cc-4c89fe4bec0e" providerId="ADAL" clId="{3AD84E00-1C4D-4E36-A025-479778FF900C}" dt="2022-12-01T00:04:03.948" v="304" actId="732"/>
          <ac:picMkLst>
            <pc:docMk/>
            <pc:sldMk cId="0" sldId="276"/>
            <ac:picMk id="400" creationId="{00000000-0000-0000-0000-000000000000}"/>
          </ac:picMkLst>
        </pc:picChg>
      </pc:sldChg>
      <pc:sldChg chg="addSp modSp mod">
        <pc:chgData name="Runde, Anne (Annie)" userId="60f02010-108e-4de9-86cc-4c89fe4bec0e" providerId="ADAL" clId="{3AD84E00-1C4D-4E36-A025-479778FF900C}" dt="2022-12-15T00:57:30.888" v="1229" actId="13244"/>
        <pc:sldMkLst>
          <pc:docMk/>
          <pc:sldMk cId="0" sldId="277"/>
        </pc:sldMkLst>
        <pc:spChg chg="mod">
          <ac:chgData name="Runde, Anne (Annie)" userId="60f02010-108e-4de9-86cc-4c89fe4bec0e" providerId="ADAL" clId="{3AD84E00-1C4D-4E36-A025-479778FF900C}" dt="2022-12-01T00:07:01.969" v="339" actId="115"/>
          <ac:spMkLst>
            <pc:docMk/>
            <pc:sldMk cId="0" sldId="277"/>
            <ac:spMk id="2" creationId="{223B882E-6CD9-47D6-83CA-96EFF6DA98BD}"/>
          </ac:spMkLst>
        </pc:spChg>
        <pc:spChg chg="add mod ord">
          <ac:chgData name="Runde, Anne (Annie)" userId="60f02010-108e-4de9-86cc-4c89fe4bec0e" providerId="ADAL" clId="{3AD84E00-1C4D-4E36-A025-479778FF900C}" dt="2022-12-15T00:57:30.888" v="1229" actId="13244"/>
          <ac:spMkLst>
            <pc:docMk/>
            <pc:sldMk cId="0" sldId="277"/>
            <ac:spMk id="3" creationId="{9207A5A2-4D10-3EDF-F59B-31978C2B49ED}"/>
          </ac:spMkLst>
        </pc:spChg>
        <pc:spChg chg="ord">
          <ac:chgData name="Runde, Anne (Annie)" userId="60f02010-108e-4de9-86cc-4c89fe4bec0e" providerId="ADAL" clId="{3AD84E00-1C4D-4E36-A025-479778FF900C}" dt="2022-12-01T00:06:56.531" v="337" actId="167"/>
          <ac:spMkLst>
            <pc:docMk/>
            <pc:sldMk cId="0" sldId="277"/>
            <ac:spMk id="420" creationId="{00000000-0000-0000-0000-000000000000}"/>
          </ac:spMkLst>
        </pc:spChg>
        <pc:spChg chg="mod">
          <ac:chgData name="Runde, Anne (Annie)" userId="60f02010-108e-4de9-86cc-4c89fe4bec0e" providerId="ADAL" clId="{3AD84E00-1C4D-4E36-A025-479778FF900C}" dt="2022-12-01T00:06:50.410" v="336" actId="1076"/>
          <ac:spMkLst>
            <pc:docMk/>
            <pc:sldMk cId="0" sldId="277"/>
            <ac:spMk id="431" creationId="{00000000-0000-0000-0000-000000000000}"/>
          </ac:spMkLst>
        </pc:spChg>
      </pc:sldChg>
      <pc:sldChg chg="addSp modSp mod">
        <pc:chgData name="Runde, Anne (Annie)" userId="60f02010-108e-4de9-86cc-4c89fe4bec0e" providerId="ADAL" clId="{3AD84E00-1C4D-4E36-A025-479778FF900C}" dt="2022-12-15T00:57:42.812" v="1230" actId="13244"/>
        <pc:sldMkLst>
          <pc:docMk/>
          <pc:sldMk cId="0" sldId="278"/>
        </pc:sldMkLst>
        <pc:spChg chg="add mod ord">
          <ac:chgData name="Runde, Anne (Annie)" userId="60f02010-108e-4de9-86cc-4c89fe4bec0e" providerId="ADAL" clId="{3AD84E00-1C4D-4E36-A025-479778FF900C}" dt="2022-12-15T00:57:42.812" v="1230" actId="13244"/>
          <ac:spMkLst>
            <pc:docMk/>
            <pc:sldMk cId="0" sldId="278"/>
            <ac:spMk id="3" creationId="{715B9DFA-B923-2D84-9EE7-A6EF70A8A08B}"/>
          </ac:spMkLst>
        </pc:spChg>
        <pc:spChg chg="mod">
          <ac:chgData name="Runde, Anne (Annie)" userId="60f02010-108e-4de9-86cc-4c89fe4bec0e" providerId="ADAL" clId="{3AD84E00-1C4D-4E36-A025-479778FF900C}" dt="2022-12-01T00:09:42.309" v="390" actId="1076"/>
          <ac:spMkLst>
            <pc:docMk/>
            <pc:sldMk cId="0" sldId="278"/>
            <ac:spMk id="447" creationId="{00000000-0000-0000-0000-000000000000}"/>
          </ac:spMkLst>
        </pc:spChg>
        <pc:spChg chg="mod">
          <ac:chgData name="Runde, Anne (Annie)" userId="60f02010-108e-4de9-86cc-4c89fe4bec0e" providerId="ADAL" clId="{3AD84E00-1C4D-4E36-A025-479778FF900C}" dt="2022-12-01T00:09:29.896" v="369" actId="1076"/>
          <ac:spMkLst>
            <pc:docMk/>
            <pc:sldMk cId="0" sldId="278"/>
            <ac:spMk id="448" creationId="{00000000-0000-0000-0000-000000000000}"/>
          </ac:spMkLst>
        </pc:spChg>
      </pc:sldChg>
      <pc:sldChg chg="addSp modSp mod">
        <pc:chgData name="Runde, Anne (Annie)" userId="60f02010-108e-4de9-86cc-4c89fe4bec0e" providerId="ADAL" clId="{3AD84E00-1C4D-4E36-A025-479778FF900C}" dt="2022-12-15T00:58:02.731" v="1231" actId="13244"/>
        <pc:sldMkLst>
          <pc:docMk/>
          <pc:sldMk cId="0" sldId="279"/>
        </pc:sldMkLst>
        <pc:spChg chg="add mod ord">
          <ac:chgData name="Runde, Anne (Annie)" userId="60f02010-108e-4de9-86cc-4c89fe4bec0e" providerId="ADAL" clId="{3AD84E00-1C4D-4E36-A025-479778FF900C}" dt="2022-12-15T00:58:02.731" v="1231" actId="13244"/>
          <ac:spMkLst>
            <pc:docMk/>
            <pc:sldMk cId="0" sldId="279"/>
            <ac:spMk id="3" creationId="{07317203-7E25-C296-D8A1-8FD8472D91B5}"/>
          </ac:spMkLst>
        </pc:spChg>
        <pc:spChg chg="mod">
          <ac:chgData name="Runde, Anne (Annie)" userId="60f02010-108e-4de9-86cc-4c89fe4bec0e" providerId="ADAL" clId="{3AD84E00-1C4D-4E36-A025-479778FF900C}" dt="2022-12-01T00:10:06.722" v="419" actId="1076"/>
          <ac:spMkLst>
            <pc:docMk/>
            <pc:sldMk cId="0" sldId="279"/>
            <ac:spMk id="468" creationId="{00000000-0000-0000-0000-000000000000}"/>
          </ac:spMkLst>
        </pc:spChg>
        <pc:spChg chg="mod">
          <ac:chgData name="Runde, Anne (Annie)" userId="60f02010-108e-4de9-86cc-4c89fe4bec0e" providerId="ADAL" clId="{3AD84E00-1C4D-4E36-A025-479778FF900C}" dt="2022-12-01T00:10:28.700" v="423" actId="1076"/>
          <ac:spMkLst>
            <pc:docMk/>
            <pc:sldMk cId="0" sldId="279"/>
            <ac:spMk id="469" creationId="{00000000-0000-0000-0000-000000000000}"/>
          </ac:spMkLst>
        </pc:spChg>
      </pc:sldChg>
      <pc:sldChg chg="addSp modSp mod">
        <pc:chgData name="Runde, Anne (Annie)" userId="60f02010-108e-4de9-86cc-4c89fe4bec0e" providerId="ADAL" clId="{3AD84E00-1C4D-4E36-A025-479778FF900C}" dt="2022-12-15T00:58:23.001" v="1232" actId="13244"/>
        <pc:sldMkLst>
          <pc:docMk/>
          <pc:sldMk cId="0" sldId="280"/>
        </pc:sldMkLst>
        <pc:spChg chg="add mod ord">
          <ac:chgData name="Runde, Anne (Annie)" userId="60f02010-108e-4de9-86cc-4c89fe4bec0e" providerId="ADAL" clId="{3AD84E00-1C4D-4E36-A025-479778FF900C}" dt="2022-12-15T00:58:23.001" v="1232" actId="13244"/>
          <ac:spMkLst>
            <pc:docMk/>
            <pc:sldMk cId="0" sldId="280"/>
            <ac:spMk id="3" creationId="{45A0C027-90AB-1CB7-4B44-822803506F99}"/>
          </ac:spMkLst>
        </pc:spChg>
        <pc:spChg chg="mod">
          <ac:chgData name="Runde, Anne (Annie)" userId="60f02010-108e-4de9-86cc-4c89fe4bec0e" providerId="ADAL" clId="{3AD84E00-1C4D-4E36-A025-479778FF900C}" dt="2022-12-01T00:10:56.325" v="450" actId="1076"/>
          <ac:spMkLst>
            <pc:docMk/>
            <pc:sldMk cId="0" sldId="280"/>
            <ac:spMk id="486" creationId="{00000000-0000-0000-0000-000000000000}"/>
          </ac:spMkLst>
        </pc:spChg>
        <pc:spChg chg="mod">
          <ac:chgData name="Runde, Anne (Annie)" userId="60f02010-108e-4de9-86cc-4c89fe4bec0e" providerId="ADAL" clId="{3AD84E00-1C4D-4E36-A025-479778FF900C}" dt="2022-12-01T00:10:40.407" v="442" actId="1076"/>
          <ac:spMkLst>
            <pc:docMk/>
            <pc:sldMk cId="0" sldId="280"/>
            <ac:spMk id="487" creationId="{00000000-0000-0000-0000-000000000000}"/>
          </ac:spMkLst>
        </pc:spChg>
        <pc:picChg chg="mod">
          <ac:chgData name="Runde, Anne (Annie)" userId="60f02010-108e-4de9-86cc-4c89fe4bec0e" providerId="ADAL" clId="{3AD84E00-1C4D-4E36-A025-479778FF900C}" dt="2022-12-01T00:10:44.944" v="443" actId="1076"/>
          <ac:picMkLst>
            <pc:docMk/>
            <pc:sldMk cId="0" sldId="280"/>
            <ac:picMk id="484" creationId="{00000000-0000-0000-0000-000000000000}"/>
          </ac:picMkLst>
        </pc:picChg>
      </pc:sldChg>
      <pc:sldChg chg="addSp modSp mod">
        <pc:chgData name="Runde, Anne (Annie)" userId="60f02010-108e-4de9-86cc-4c89fe4bec0e" providerId="ADAL" clId="{3AD84E00-1C4D-4E36-A025-479778FF900C}" dt="2022-12-15T00:58:39.130" v="1233" actId="13244"/>
        <pc:sldMkLst>
          <pc:docMk/>
          <pc:sldMk cId="0" sldId="281"/>
        </pc:sldMkLst>
        <pc:spChg chg="add mod ord">
          <ac:chgData name="Runde, Anne (Annie)" userId="60f02010-108e-4de9-86cc-4c89fe4bec0e" providerId="ADAL" clId="{3AD84E00-1C4D-4E36-A025-479778FF900C}" dt="2022-12-15T00:58:39.130" v="1233" actId="13244"/>
          <ac:spMkLst>
            <pc:docMk/>
            <pc:sldMk cId="0" sldId="281"/>
            <ac:spMk id="3" creationId="{4D0148FE-16C9-D721-D2EA-C22CA435A485}"/>
          </ac:spMkLst>
        </pc:spChg>
        <pc:spChg chg="mod">
          <ac:chgData name="Runde, Anne (Annie)" userId="60f02010-108e-4de9-86cc-4c89fe4bec0e" providerId="ADAL" clId="{3AD84E00-1C4D-4E36-A025-479778FF900C}" dt="2022-12-01T00:11:10.093" v="457" actId="1076"/>
          <ac:spMkLst>
            <pc:docMk/>
            <pc:sldMk cId="0" sldId="281"/>
            <ac:spMk id="503" creationId="{00000000-0000-0000-0000-000000000000}"/>
          </ac:spMkLst>
        </pc:spChg>
      </pc:sldChg>
      <pc:sldChg chg="addSp delSp modSp mod">
        <pc:chgData name="Runde, Anne (Annie)" userId="60f02010-108e-4de9-86cc-4c89fe4bec0e" providerId="ADAL" clId="{3AD84E00-1C4D-4E36-A025-479778FF900C}" dt="2022-12-15T00:58:53.072" v="1236" actId="13244"/>
        <pc:sldMkLst>
          <pc:docMk/>
          <pc:sldMk cId="0" sldId="282"/>
        </pc:sldMkLst>
        <pc:spChg chg="ord">
          <ac:chgData name="Runde, Anne (Annie)" userId="60f02010-108e-4de9-86cc-4c89fe4bec0e" providerId="ADAL" clId="{3AD84E00-1C4D-4E36-A025-479778FF900C}" dt="2022-12-15T00:58:45.061" v="1234" actId="13244"/>
          <ac:spMkLst>
            <pc:docMk/>
            <pc:sldMk cId="0" sldId="282"/>
            <ac:spMk id="2" creationId="{535A5EF8-BBC5-4D88-869E-A21D1B6F18A5}"/>
          </ac:spMkLst>
        </pc:spChg>
        <pc:spChg chg="ord">
          <ac:chgData name="Runde, Anne (Annie)" userId="60f02010-108e-4de9-86cc-4c89fe4bec0e" providerId="ADAL" clId="{3AD84E00-1C4D-4E36-A025-479778FF900C}" dt="2022-12-15T00:58:47.398" v="1235" actId="13244"/>
          <ac:spMkLst>
            <pc:docMk/>
            <pc:sldMk cId="0" sldId="282"/>
            <ac:spMk id="14" creationId="{1C15E0A7-83C8-4F9D-91A2-60A0D211231D}"/>
          </ac:spMkLst>
        </pc:spChg>
        <pc:spChg chg="del">
          <ac:chgData name="Runde, Anne (Annie)" userId="60f02010-108e-4de9-86cc-4c89fe4bec0e" providerId="ADAL" clId="{3AD84E00-1C4D-4E36-A025-479778FF900C}" dt="2022-12-01T00:12:23.850" v="463" actId="478"/>
          <ac:spMkLst>
            <pc:docMk/>
            <pc:sldMk cId="0" sldId="282"/>
            <ac:spMk id="517" creationId="{00000000-0000-0000-0000-000000000000}"/>
          </ac:spMkLst>
        </pc:spChg>
        <pc:picChg chg="del">
          <ac:chgData name="Runde, Anne (Annie)" userId="60f02010-108e-4de9-86cc-4c89fe4bec0e" providerId="ADAL" clId="{3AD84E00-1C4D-4E36-A025-479778FF900C}" dt="2022-12-01T00:12:22.026" v="462" actId="478"/>
          <ac:picMkLst>
            <pc:docMk/>
            <pc:sldMk cId="0" sldId="282"/>
            <ac:picMk id="4" creationId="{A8FB737E-AC4C-4F34-8CA4-BAC79254F397}"/>
          </ac:picMkLst>
        </pc:picChg>
        <pc:picChg chg="add mod ord">
          <ac:chgData name="Runde, Anne (Annie)" userId="60f02010-108e-4de9-86cc-4c89fe4bec0e" providerId="ADAL" clId="{3AD84E00-1C4D-4E36-A025-479778FF900C}" dt="2022-12-15T00:58:53.072" v="1236" actId="13244"/>
          <ac:picMkLst>
            <pc:docMk/>
            <pc:sldMk cId="0" sldId="282"/>
            <ac:picMk id="5" creationId="{07991C2B-C19A-5E8E-14BB-F621FD03582C}"/>
          </ac:picMkLst>
        </pc:picChg>
      </pc:sldChg>
      <pc:sldChg chg="modSp mod">
        <pc:chgData name="Runde, Anne (Annie)" userId="60f02010-108e-4de9-86cc-4c89fe4bec0e" providerId="ADAL" clId="{3AD84E00-1C4D-4E36-A025-479778FF900C}" dt="2022-12-15T00:59:35.545" v="1240" actId="13244"/>
        <pc:sldMkLst>
          <pc:docMk/>
          <pc:sldMk cId="0" sldId="283"/>
        </pc:sldMkLst>
        <pc:spChg chg="mod ord">
          <ac:chgData name="Runde, Anne (Annie)" userId="60f02010-108e-4de9-86cc-4c89fe4bec0e" providerId="ADAL" clId="{3AD84E00-1C4D-4E36-A025-479778FF900C}" dt="2022-12-15T00:59:35.545" v="1240" actId="13244"/>
          <ac:spMkLst>
            <pc:docMk/>
            <pc:sldMk cId="0" sldId="283"/>
            <ac:spMk id="522" creationId="{00000000-0000-0000-0000-000000000000}"/>
          </ac:spMkLst>
        </pc:spChg>
        <pc:spChg chg="mod ord">
          <ac:chgData name="Runde, Anne (Annie)" userId="60f02010-108e-4de9-86cc-4c89fe4bec0e" providerId="ADAL" clId="{3AD84E00-1C4D-4E36-A025-479778FF900C}" dt="2022-12-15T00:59:04.969" v="1237" actId="13244"/>
          <ac:spMkLst>
            <pc:docMk/>
            <pc:sldMk cId="0" sldId="283"/>
            <ac:spMk id="531" creationId="{00000000-0000-0000-0000-000000000000}"/>
          </ac:spMkLst>
        </pc:spChg>
      </pc:sldChg>
      <pc:sldChg chg="addSp delSp modSp mod">
        <pc:chgData name="Runde, Anne (Annie)" userId="60f02010-108e-4de9-86cc-4c89fe4bec0e" providerId="ADAL" clId="{3AD84E00-1C4D-4E36-A025-479778FF900C}" dt="2022-12-01T00:18:16.942" v="585" actId="1076"/>
        <pc:sldMkLst>
          <pc:docMk/>
          <pc:sldMk cId="0" sldId="284"/>
        </pc:sldMkLst>
        <pc:spChg chg="add del mod">
          <ac:chgData name="Runde, Anne (Annie)" userId="60f02010-108e-4de9-86cc-4c89fe4bec0e" providerId="ADAL" clId="{3AD84E00-1C4D-4E36-A025-479778FF900C}" dt="2022-12-01T00:18:11.624" v="583" actId="478"/>
          <ac:spMkLst>
            <pc:docMk/>
            <pc:sldMk cId="0" sldId="284"/>
            <ac:spMk id="3" creationId="{D2207860-A0E2-8334-EA04-C9568D462532}"/>
          </ac:spMkLst>
        </pc:spChg>
        <pc:spChg chg="add mod">
          <ac:chgData name="Runde, Anne (Annie)" userId="60f02010-108e-4de9-86cc-4c89fe4bec0e" providerId="ADAL" clId="{3AD84E00-1C4D-4E36-A025-479778FF900C}" dt="2022-12-01T00:18:16.942" v="585" actId="1076"/>
          <ac:spMkLst>
            <pc:docMk/>
            <pc:sldMk cId="0" sldId="284"/>
            <ac:spMk id="4" creationId="{0AEB43C3-479C-43B5-AB5A-5AC3FF2BBC23}"/>
          </ac:spMkLst>
        </pc:spChg>
        <pc:picChg chg="mod">
          <ac:chgData name="Runde, Anne (Annie)" userId="60f02010-108e-4de9-86cc-4c89fe4bec0e" providerId="ADAL" clId="{3AD84E00-1C4D-4E36-A025-479778FF900C}" dt="2022-12-01T00:18:14.278" v="584" actId="1076"/>
          <ac:picMkLst>
            <pc:docMk/>
            <pc:sldMk cId="0" sldId="284"/>
            <ac:picMk id="544" creationId="{00000000-0000-0000-0000-000000000000}"/>
          </ac:picMkLst>
        </pc:picChg>
      </pc:sldChg>
      <pc:sldChg chg="addSp delSp modSp mod">
        <pc:chgData name="Runde, Anne (Annie)" userId="60f02010-108e-4de9-86cc-4c89fe4bec0e" providerId="ADAL" clId="{3AD84E00-1C4D-4E36-A025-479778FF900C}" dt="2022-12-15T01:00:02.055" v="1241" actId="21"/>
        <pc:sldMkLst>
          <pc:docMk/>
          <pc:sldMk cId="0" sldId="285"/>
        </pc:sldMkLst>
        <pc:spChg chg="add mod">
          <ac:chgData name="Runde, Anne (Annie)" userId="60f02010-108e-4de9-86cc-4c89fe4bec0e" providerId="ADAL" clId="{3AD84E00-1C4D-4E36-A025-479778FF900C}" dt="2022-12-01T00:14:04.875" v="489" actId="1076"/>
          <ac:spMkLst>
            <pc:docMk/>
            <pc:sldMk cId="0" sldId="285"/>
            <ac:spMk id="3" creationId="{0DC67D7C-5D98-524E-1006-9EE6EF191ACE}"/>
          </ac:spMkLst>
        </pc:spChg>
        <pc:spChg chg="add del mod">
          <ac:chgData name="Runde, Anne (Annie)" userId="60f02010-108e-4de9-86cc-4c89fe4bec0e" providerId="ADAL" clId="{3AD84E00-1C4D-4E36-A025-479778FF900C}" dt="2022-12-15T01:00:02.055" v="1241" actId="21"/>
          <ac:spMkLst>
            <pc:docMk/>
            <pc:sldMk cId="0" sldId="285"/>
            <ac:spMk id="4" creationId="{90242312-5574-BB00-1B8B-265C98879301}"/>
          </ac:spMkLst>
        </pc:spChg>
        <pc:spChg chg="mod">
          <ac:chgData name="Runde, Anne (Annie)" userId="60f02010-108e-4de9-86cc-4c89fe4bec0e" providerId="ADAL" clId="{3AD84E00-1C4D-4E36-A025-479778FF900C}" dt="2022-12-01T00:14:10.351" v="492" actId="3626"/>
          <ac:spMkLst>
            <pc:docMk/>
            <pc:sldMk cId="0" sldId="285"/>
            <ac:spMk id="549" creationId="{00000000-0000-0000-0000-000000000000}"/>
          </ac:spMkLst>
        </pc:spChg>
        <pc:picChg chg="mod">
          <ac:chgData name="Runde, Anne (Annie)" userId="60f02010-108e-4de9-86cc-4c89fe4bec0e" providerId="ADAL" clId="{3AD84E00-1C4D-4E36-A025-479778FF900C}" dt="2022-12-01T00:14:00.580" v="487" actId="1076"/>
          <ac:picMkLst>
            <pc:docMk/>
            <pc:sldMk cId="0" sldId="285"/>
            <ac:picMk id="557" creationId="{00000000-0000-0000-0000-000000000000}"/>
          </ac:picMkLst>
        </pc:picChg>
      </pc:sldChg>
      <pc:sldChg chg="addSp modSp mod">
        <pc:chgData name="Runde, Anne (Annie)" userId="60f02010-108e-4de9-86cc-4c89fe4bec0e" providerId="ADAL" clId="{3AD84E00-1C4D-4E36-A025-479778FF900C}" dt="2022-12-15T01:00:10.374" v="1242" actId="13244"/>
        <pc:sldMkLst>
          <pc:docMk/>
          <pc:sldMk cId="0" sldId="286"/>
        </pc:sldMkLst>
        <pc:spChg chg="mod">
          <ac:chgData name="Runde, Anne (Annie)" userId="60f02010-108e-4de9-86cc-4c89fe4bec0e" providerId="ADAL" clId="{3AD84E00-1C4D-4E36-A025-479778FF900C}" dt="2022-12-01T00:14:21.548" v="494" actId="207"/>
          <ac:spMkLst>
            <pc:docMk/>
            <pc:sldMk cId="0" sldId="286"/>
            <ac:spMk id="2" creationId="{CC8AE7F4-4267-4669-A614-1340AFDA9474}"/>
          </ac:spMkLst>
        </pc:spChg>
        <pc:spChg chg="add mod ord">
          <ac:chgData name="Runde, Anne (Annie)" userId="60f02010-108e-4de9-86cc-4c89fe4bec0e" providerId="ADAL" clId="{3AD84E00-1C4D-4E36-A025-479778FF900C}" dt="2022-12-15T01:00:10.374" v="1242" actId="13244"/>
          <ac:spMkLst>
            <pc:docMk/>
            <pc:sldMk cId="0" sldId="286"/>
            <ac:spMk id="3" creationId="{B94128B0-21FB-9817-9D8F-03CB37479A4D}"/>
          </ac:spMkLst>
        </pc:spChg>
      </pc:sldChg>
      <pc:sldChg chg="addSp modSp mod">
        <pc:chgData name="Runde, Anne (Annie)" userId="60f02010-108e-4de9-86cc-4c89fe4bec0e" providerId="ADAL" clId="{3AD84E00-1C4D-4E36-A025-479778FF900C}" dt="2022-12-15T01:00:25.001" v="1243" actId="13244"/>
        <pc:sldMkLst>
          <pc:docMk/>
          <pc:sldMk cId="0" sldId="287"/>
        </pc:sldMkLst>
        <pc:spChg chg="mod">
          <ac:chgData name="Runde, Anne (Annie)" userId="60f02010-108e-4de9-86cc-4c89fe4bec0e" providerId="ADAL" clId="{3AD84E00-1C4D-4E36-A025-479778FF900C}" dt="2022-12-01T00:14:37.769" v="496" actId="115"/>
          <ac:spMkLst>
            <pc:docMk/>
            <pc:sldMk cId="0" sldId="287"/>
            <ac:spMk id="2" creationId="{8F6EFC96-9DA0-4E39-8275-293D566272A6}"/>
          </ac:spMkLst>
        </pc:spChg>
        <pc:spChg chg="add mod ord">
          <ac:chgData name="Runde, Anne (Annie)" userId="60f02010-108e-4de9-86cc-4c89fe4bec0e" providerId="ADAL" clId="{3AD84E00-1C4D-4E36-A025-479778FF900C}" dt="2022-12-15T01:00:25.001" v="1243" actId="13244"/>
          <ac:spMkLst>
            <pc:docMk/>
            <pc:sldMk cId="0" sldId="287"/>
            <ac:spMk id="3" creationId="{2E250B29-5B7C-911A-F076-86FA71D29D08}"/>
          </ac:spMkLst>
        </pc:spChg>
        <pc:spChg chg="mod">
          <ac:chgData name="Runde, Anne (Annie)" userId="60f02010-108e-4de9-86cc-4c89fe4bec0e" providerId="ADAL" clId="{3AD84E00-1C4D-4E36-A025-479778FF900C}" dt="2022-12-01T00:17:54.317" v="577" actId="1076"/>
          <ac:spMkLst>
            <pc:docMk/>
            <pc:sldMk cId="0" sldId="287"/>
            <ac:spMk id="586" creationId="{00000000-0000-0000-0000-000000000000}"/>
          </ac:spMkLst>
        </pc:spChg>
        <pc:cxnChg chg="mod">
          <ac:chgData name="Runde, Anne (Annie)" userId="60f02010-108e-4de9-86cc-4c89fe4bec0e" providerId="ADAL" clId="{3AD84E00-1C4D-4E36-A025-479778FF900C}" dt="2022-12-01T00:17:56.503" v="578" actId="14100"/>
          <ac:cxnSpMkLst>
            <pc:docMk/>
            <pc:sldMk cId="0" sldId="287"/>
            <ac:cxnSpMk id="587" creationId="{00000000-0000-0000-0000-000000000000}"/>
          </ac:cxnSpMkLst>
        </pc:cxnChg>
      </pc:sldChg>
      <pc:sldChg chg="addSp modSp mod">
        <pc:chgData name="Runde, Anne (Annie)" userId="60f02010-108e-4de9-86cc-4c89fe4bec0e" providerId="ADAL" clId="{3AD84E00-1C4D-4E36-A025-479778FF900C}" dt="2022-12-15T01:00:29.416" v="1244" actId="13244"/>
        <pc:sldMkLst>
          <pc:docMk/>
          <pc:sldMk cId="0" sldId="288"/>
        </pc:sldMkLst>
        <pc:spChg chg="mod">
          <ac:chgData name="Runde, Anne (Annie)" userId="60f02010-108e-4de9-86cc-4c89fe4bec0e" providerId="ADAL" clId="{3AD84E00-1C4D-4E36-A025-479778FF900C}" dt="2022-12-01T00:14:41.705" v="498" actId="115"/>
          <ac:spMkLst>
            <pc:docMk/>
            <pc:sldMk cId="0" sldId="288"/>
            <ac:spMk id="2" creationId="{4349F92B-6F01-459E-B11E-50BEB1B1C164}"/>
          </ac:spMkLst>
        </pc:spChg>
        <pc:spChg chg="add mod ord">
          <ac:chgData name="Runde, Anne (Annie)" userId="60f02010-108e-4de9-86cc-4c89fe4bec0e" providerId="ADAL" clId="{3AD84E00-1C4D-4E36-A025-479778FF900C}" dt="2022-12-15T01:00:29.416" v="1244" actId="13244"/>
          <ac:spMkLst>
            <pc:docMk/>
            <pc:sldMk cId="0" sldId="288"/>
            <ac:spMk id="3" creationId="{2773BA83-0153-4524-A5A2-CE36C0B3833C}"/>
          </ac:spMkLst>
        </pc:spChg>
      </pc:sldChg>
      <pc:sldChg chg="addSp modSp mod">
        <pc:chgData name="Runde, Anne (Annie)" userId="60f02010-108e-4de9-86cc-4c89fe4bec0e" providerId="ADAL" clId="{3AD84E00-1C4D-4E36-A025-479778FF900C}" dt="2022-12-15T01:00:34.927" v="1245" actId="13244"/>
        <pc:sldMkLst>
          <pc:docMk/>
          <pc:sldMk cId="0" sldId="289"/>
        </pc:sldMkLst>
        <pc:spChg chg="mod">
          <ac:chgData name="Runde, Anne (Annie)" userId="60f02010-108e-4de9-86cc-4c89fe4bec0e" providerId="ADAL" clId="{3AD84E00-1C4D-4E36-A025-479778FF900C}" dt="2022-12-01T00:14:47.023" v="500" actId="115"/>
          <ac:spMkLst>
            <pc:docMk/>
            <pc:sldMk cId="0" sldId="289"/>
            <ac:spMk id="2" creationId="{C874EAC2-E933-4D22-AFB1-27FB58D13BA5}"/>
          </ac:spMkLst>
        </pc:spChg>
        <pc:spChg chg="add mod ord">
          <ac:chgData name="Runde, Anne (Annie)" userId="60f02010-108e-4de9-86cc-4c89fe4bec0e" providerId="ADAL" clId="{3AD84E00-1C4D-4E36-A025-479778FF900C}" dt="2022-12-15T01:00:34.927" v="1245" actId="13244"/>
          <ac:spMkLst>
            <pc:docMk/>
            <pc:sldMk cId="0" sldId="289"/>
            <ac:spMk id="3" creationId="{F78BCE29-D7E8-5D14-48B3-3046CD6E5EFC}"/>
          </ac:spMkLst>
        </pc:spChg>
      </pc:sldChg>
      <pc:sldChg chg="addSp modSp mod">
        <pc:chgData name="Runde, Anne (Annie)" userId="60f02010-108e-4de9-86cc-4c89fe4bec0e" providerId="ADAL" clId="{3AD84E00-1C4D-4E36-A025-479778FF900C}" dt="2022-12-01T00:17:38.784" v="572"/>
        <pc:sldMkLst>
          <pc:docMk/>
          <pc:sldMk cId="0" sldId="290"/>
        </pc:sldMkLst>
        <pc:spChg chg="mod">
          <ac:chgData name="Runde, Anne (Annie)" userId="60f02010-108e-4de9-86cc-4c89fe4bec0e" providerId="ADAL" clId="{3AD84E00-1C4D-4E36-A025-479778FF900C}" dt="2022-12-01T00:14:54.075" v="502" actId="115"/>
          <ac:spMkLst>
            <pc:docMk/>
            <pc:sldMk cId="0" sldId="290"/>
            <ac:spMk id="2" creationId="{C1C28F7C-1DC4-4A8B-8CB8-E47553F39924}"/>
          </ac:spMkLst>
        </pc:spChg>
        <pc:spChg chg="add mod">
          <ac:chgData name="Runde, Anne (Annie)" userId="60f02010-108e-4de9-86cc-4c89fe4bec0e" providerId="ADAL" clId="{3AD84E00-1C4D-4E36-A025-479778FF900C}" dt="2022-12-01T00:17:38.784" v="572"/>
          <ac:spMkLst>
            <pc:docMk/>
            <pc:sldMk cId="0" sldId="290"/>
            <ac:spMk id="3" creationId="{8FF3984E-92C8-8F3A-BF77-BA3674F49096}"/>
          </ac:spMkLst>
        </pc:spChg>
      </pc:sldChg>
      <pc:sldChg chg="addSp delSp modSp mod">
        <pc:chgData name="Runde, Anne (Annie)" userId="60f02010-108e-4de9-86cc-4c89fe4bec0e" providerId="ADAL" clId="{3AD84E00-1C4D-4E36-A025-479778FF900C}" dt="2022-12-15T01:00:54.853" v="1248" actId="13244"/>
        <pc:sldMkLst>
          <pc:docMk/>
          <pc:sldMk cId="0" sldId="291"/>
        </pc:sldMkLst>
        <pc:spChg chg="mod">
          <ac:chgData name="Runde, Anne (Annie)" userId="60f02010-108e-4de9-86cc-4c89fe4bec0e" providerId="ADAL" clId="{3AD84E00-1C4D-4E36-A025-479778FF900C}" dt="2022-12-01T00:14:58.520" v="504" actId="115"/>
          <ac:spMkLst>
            <pc:docMk/>
            <pc:sldMk cId="0" sldId="291"/>
            <ac:spMk id="2" creationId="{5BA180C4-736B-4269-8D7F-8F7DF2DF6E76}"/>
          </ac:spMkLst>
        </pc:spChg>
        <pc:spChg chg="add mod ord">
          <ac:chgData name="Runde, Anne (Annie)" userId="60f02010-108e-4de9-86cc-4c89fe4bec0e" providerId="ADAL" clId="{3AD84E00-1C4D-4E36-A025-479778FF900C}" dt="2022-12-15T01:00:54.853" v="1248" actId="13244"/>
          <ac:spMkLst>
            <pc:docMk/>
            <pc:sldMk cId="0" sldId="291"/>
            <ac:spMk id="3" creationId="{A1C99FB1-A5AE-6958-DB43-0705D4DB5D7B}"/>
          </ac:spMkLst>
        </pc:spChg>
        <pc:spChg chg="add del mod">
          <ac:chgData name="Runde, Anne (Annie)" userId="60f02010-108e-4de9-86cc-4c89fe4bec0e" providerId="ADAL" clId="{3AD84E00-1C4D-4E36-A025-479778FF900C}" dt="2022-12-15T01:00:47.240" v="1246" actId="478"/>
          <ac:spMkLst>
            <pc:docMk/>
            <pc:sldMk cId="0" sldId="291"/>
            <ac:spMk id="4" creationId="{E6EBB209-02AA-CD0F-4611-852DB0E3EBF1}"/>
          </ac:spMkLst>
        </pc:spChg>
      </pc:sldChg>
      <pc:sldChg chg="addSp modSp mod">
        <pc:chgData name="Runde, Anne (Annie)" userId="60f02010-108e-4de9-86cc-4c89fe4bec0e" providerId="ADAL" clId="{3AD84E00-1C4D-4E36-A025-479778FF900C}" dt="2022-12-15T01:01:10.284" v="1249" actId="13244"/>
        <pc:sldMkLst>
          <pc:docMk/>
          <pc:sldMk cId="0" sldId="292"/>
        </pc:sldMkLst>
        <pc:spChg chg="mod">
          <ac:chgData name="Runde, Anne (Annie)" userId="60f02010-108e-4de9-86cc-4c89fe4bec0e" providerId="ADAL" clId="{3AD84E00-1C4D-4E36-A025-479778FF900C}" dt="2022-12-01T00:15:03.033" v="506" actId="115"/>
          <ac:spMkLst>
            <pc:docMk/>
            <pc:sldMk cId="0" sldId="292"/>
            <ac:spMk id="2" creationId="{5C4804A4-B934-4A9A-A077-BCDBA262BAE3}"/>
          </ac:spMkLst>
        </pc:spChg>
        <pc:spChg chg="add mod ord">
          <ac:chgData name="Runde, Anne (Annie)" userId="60f02010-108e-4de9-86cc-4c89fe4bec0e" providerId="ADAL" clId="{3AD84E00-1C4D-4E36-A025-479778FF900C}" dt="2022-12-15T01:01:10.284" v="1249" actId="13244"/>
          <ac:spMkLst>
            <pc:docMk/>
            <pc:sldMk cId="0" sldId="292"/>
            <ac:spMk id="3" creationId="{35726F1E-F0B9-CC94-F5E6-2EF2FF6065C2}"/>
          </ac:spMkLst>
        </pc:spChg>
      </pc:sldChg>
      <pc:sldChg chg="addSp modSp mod">
        <pc:chgData name="Runde, Anne (Annie)" userId="60f02010-108e-4de9-86cc-4c89fe4bec0e" providerId="ADAL" clId="{3AD84E00-1C4D-4E36-A025-479778FF900C}" dt="2022-12-15T01:01:23.055" v="1250" actId="13244"/>
        <pc:sldMkLst>
          <pc:docMk/>
          <pc:sldMk cId="0" sldId="293"/>
        </pc:sldMkLst>
        <pc:spChg chg="mod">
          <ac:chgData name="Runde, Anne (Annie)" userId="60f02010-108e-4de9-86cc-4c89fe4bec0e" providerId="ADAL" clId="{3AD84E00-1C4D-4E36-A025-479778FF900C}" dt="2022-12-01T00:15:07.563" v="508" actId="115"/>
          <ac:spMkLst>
            <pc:docMk/>
            <pc:sldMk cId="0" sldId="293"/>
            <ac:spMk id="2" creationId="{6F9F825C-5EEB-49D2-B741-7E201A4F2955}"/>
          </ac:spMkLst>
        </pc:spChg>
        <pc:spChg chg="add mod ord">
          <ac:chgData name="Runde, Anne (Annie)" userId="60f02010-108e-4de9-86cc-4c89fe4bec0e" providerId="ADAL" clId="{3AD84E00-1C4D-4E36-A025-479778FF900C}" dt="2022-12-15T01:01:23.055" v="1250" actId="13244"/>
          <ac:spMkLst>
            <pc:docMk/>
            <pc:sldMk cId="0" sldId="293"/>
            <ac:spMk id="3" creationId="{C2846113-92E3-3021-A1A6-6542F68C41FF}"/>
          </ac:spMkLst>
        </pc:spChg>
      </pc:sldChg>
      <pc:sldChg chg="addSp modSp mod">
        <pc:chgData name="Runde, Anne (Annie)" userId="60f02010-108e-4de9-86cc-4c89fe4bec0e" providerId="ADAL" clId="{3AD84E00-1C4D-4E36-A025-479778FF900C}" dt="2022-12-01T00:17:29.237" v="566"/>
        <pc:sldMkLst>
          <pc:docMk/>
          <pc:sldMk cId="0" sldId="294"/>
        </pc:sldMkLst>
        <pc:spChg chg="mod">
          <ac:chgData name="Runde, Anne (Annie)" userId="60f02010-108e-4de9-86cc-4c89fe4bec0e" providerId="ADAL" clId="{3AD84E00-1C4D-4E36-A025-479778FF900C}" dt="2022-12-01T00:15:12.036" v="510" actId="115"/>
          <ac:spMkLst>
            <pc:docMk/>
            <pc:sldMk cId="0" sldId="294"/>
            <ac:spMk id="2" creationId="{B1C84030-8B8C-48E6-9EBA-EB73BB54728B}"/>
          </ac:spMkLst>
        </pc:spChg>
        <pc:spChg chg="add mod">
          <ac:chgData name="Runde, Anne (Annie)" userId="60f02010-108e-4de9-86cc-4c89fe4bec0e" providerId="ADAL" clId="{3AD84E00-1C4D-4E36-A025-479778FF900C}" dt="2022-12-01T00:17:29.237" v="566"/>
          <ac:spMkLst>
            <pc:docMk/>
            <pc:sldMk cId="0" sldId="294"/>
            <ac:spMk id="3" creationId="{A6070F68-34D0-1DE4-7B66-69D996E46AEC}"/>
          </ac:spMkLst>
        </pc:spChg>
      </pc:sldChg>
      <pc:sldChg chg="addSp modSp mod">
        <pc:chgData name="Runde, Anne (Annie)" userId="60f02010-108e-4de9-86cc-4c89fe4bec0e" providerId="ADAL" clId="{3AD84E00-1C4D-4E36-A025-479778FF900C}" dt="2022-12-01T00:17:25.616" v="565"/>
        <pc:sldMkLst>
          <pc:docMk/>
          <pc:sldMk cId="0" sldId="295"/>
        </pc:sldMkLst>
        <pc:spChg chg="mod">
          <ac:chgData name="Runde, Anne (Annie)" userId="60f02010-108e-4de9-86cc-4c89fe4bec0e" providerId="ADAL" clId="{3AD84E00-1C4D-4E36-A025-479778FF900C}" dt="2022-12-01T00:15:15.887" v="512" actId="115"/>
          <ac:spMkLst>
            <pc:docMk/>
            <pc:sldMk cId="0" sldId="295"/>
            <ac:spMk id="2" creationId="{0FDDAAF3-652E-4853-AB20-2203E46903A4}"/>
          </ac:spMkLst>
        </pc:spChg>
        <pc:spChg chg="add mod">
          <ac:chgData name="Runde, Anne (Annie)" userId="60f02010-108e-4de9-86cc-4c89fe4bec0e" providerId="ADAL" clId="{3AD84E00-1C4D-4E36-A025-479778FF900C}" dt="2022-12-01T00:17:25.616" v="565"/>
          <ac:spMkLst>
            <pc:docMk/>
            <pc:sldMk cId="0" sldId="295"/>
            <ac:spMk id="3" creationId="{45ED8117-129F-BC0B-79DA-0A654E77B370}"/>
          </ac:spMkLst>
        </pc:spChg>
        <pc:spChg chg="mod">
          <ac:chgData name="Runde, Anne (Annie)" userId="60f02010-108e-4de9-86cc-4c89fe4bec0e" providerId="ADAL" clId="{3AD84E00-1C4D-4E36-A025-479778FF900C}" dt="2022-12-01T00:17:16.428" v="556" actId="1035"/>
          <ac:spMkLst>
            <pc:docMk/>
            <pc:sldMk cId="0" sldId="295"/>
            <ac:spMk id="706" creationId="{00000000-0000-0000-0000-000000000000}"/>
          </ac:spMkLst>
        </pc:spChg>
        <pc:cxnChg chg="mod">
          <ac:chgData name="Runde, Anne (Annie)" userId="60f02010-108e-4de9-86cc-4c89fe4bec0e" providerId="ADAL" clId="{3AD84E00-1C4D-4E36-A025-479778FF900C}" dt="2022-12-01T00:17:16.428" v="556" actId="1035"/>
          <ac:cxnSpMkLst>
            <pc:docMk/>
            <pc:sldMk cId="0" sldId="295"/>
            <ac:cxnSpMk id="707" creationId="{00000000-0000-0000-0000-000000000000}"/>
          </ac:cxnSpMkLst>
        </pc:cxnChg>
        <pc:cxnChg chg="mod">
          <ac:chgData name="Runde, Anne (Annie)" userId="60f02010-108e-4de9-86cc-4c89fe4bec0e" providerId="ADAL" clId="{3AD84E00-1C4D-4E36-A025-479778FF900C}" dt="2022-12-01T00:17:16.428" v="556" actId="1035"/>
          <ac:cxnSpMkLst>
            <pc:docMk/>
            <pc:sldMk cId="0" sldId="295"/>
            <ac:cxnSpMk id="708" creationId="{00000000-0000-0000-0000-000000000000}"/>
          </ac:cxnSpMkLst>
        </pc:cxnChg>
        <pc:cxnChg chg="mod">
          <ac:chgData name="Runde, Anne (Annie)" userId="60f02010-108e-4de9-86cc-4c89fe4bec0e" providerId="ADAL" clId="{3AD84E00-1C4D-4E36-A025-479778FF900C}" dt="2022-12-01T00:17:16.428" v="556" actId="1035"/>
          <ac:cxnSpMkLst>
            <pc:docMk/>
            <pc:sldMk cId="0" sldId="295"/>
            <ac:cxnSpMk id="709" creationId="{00000000-0000-0000-0000-000000000000}"/>
          </ac:cxnSpMkLst>
        </pc:cxnChg>
        <pc:cxnChg chg="mod">
          <ac:chgData name="Runde, Anne (Annie)" userId="60f02010-108e-4de9-86cc-4c89fe4bec0e" providerId="ADAL" clId="{3AD84E00-1C4D-4E36-A025-479778FF900C}" dt="2022-12-01T00:17:16.428" v="556" actId="1035"/>
          <ac:cxnSpMkLst>
            <pc:docMk/>
            <pc:sldMk cId="0" sldId="295"/>
            <ac:cxnSpMk id="711" creationId="{00000000-0000-0000-0000-000000000000}"/>
          </ac:cxnSpMkLst>
        </pc:cxnChg>
      </pc:sldChg>
      <pc:sldChg chg="addSp modSp mod">
        <pc:chgData name="Runde, Anne (Annie)" userId="60f02010-108e-4de9-86cc-4c89fe4bec0e" providerId="ADAL" clId="{3AD84E00-1C4D-4E36-A025-479778FF900C}" dt="2022-12-15T01:01:56.077" v="1258" actId="962"/>
        <pc:sldMkLst>
          <pc:docMk/>
          <pc:sldMk cId="0" sldId="296"/>
        </pc:sldMkLst>
        <pc:spChg chg="mod">
          <ac:chgData name="Runde, Anne (Annie)" userId="60f02010-108e-4de9-86cc-4c89fe4bec0e" providerId="ADAL" clId="{3AD84E00-1C4D-4E36-A025-479778FF900C}" dt="2022-12-01T00:15:19.603" v="514" actId="115"/>
          <ac:spMkLst>
            <pc:docMk/>
            <pc:sldMk cId="0" sldId="296"/>
            <ac:spMk id="2" creationId="{7F1503D6-CD82-4627-AB1D-489E771A3326}"/>
          </ac:spMkLst>
        </pc:spChg>
        <pc:spChg chg="add mod ord">
          <ac:chgData name="Runde, Anne (Annie)" userId="60f02010-108e-4de9-86cc-4c89fe4bec0e" providerId="ADAL" clId="{3AD84E00-1C4D-4E36-A025-479778FF900C}" dt="2022-12-15T01:01:33.129" v="1251" actId="13244"/>
          <ac:spMkLst>
            <pc:docMk/>
            <pc:sldMk cId="0" sldId="296"/>
            <ac:spMk id="3" creationId="{1F99AE8F-843E-E349-543E-73A709FE0254}"/>
          </ac:spMkLst>
        </pc:spChg>
        <pc:spChg chg="mod">
          <ac:chgData name="Runde, Anne (Annie)" userId="60f02010-108e-4de9-86cc-4c89fe4bec0e" providerId="ADAL" clId="{3AD84E00-1C4D-4E36-A025-479778FF900C}" dt="2022-12-01T00:16:58.042" v="543" actId="1076"/>
          <ac:spMkLst>
            <pc:docMk/>
            <pc:sldMk cId="0" sldId="296"/>
            <ac:spMk id="727" creationId="{00000000-0000-0000-0000-000000000000}"/>
          </ac:spMkLst>
        </pc:spChg>
        <pc:picChg chg="mod modCrop">
          <ac:chgData name="Runde, Anne (Annie)" userId="60f02010-108e-4de9-86cc-4c89fe4bec0e" providerId="ADAL" clId="{3AD84E00-1C4D-4E36-A025-479778FF900C}" dt="2022-12-01T00:17:17.195" v="557" actId="732"/>
          <ac:picMkLst>
            <pc:docMk/>
            <pc:sldMk cId="0" sldId="296"/>
            <ac:picMk id="724" creationId="{00000000-0000-0000-0000-000000000000}"/>
          </ac:picMkLst>
        </pc:picChg>
        <pc:cxnChg chg="mod">
          <ac:chgData name="Runde, Anne (Annie)" userId="60f02010-108e-4de9-86cc-4c89fe4bec0e" providerId="ADAL" clId="{3AD84E00-1C4D-4E36-A025-479778FF900C}" dt="2022-12-15T01:01:56.077" v="1258" actId="962"/>
          <ac:cxnSpMkLst>
            <pc:docMk/>
            <pc:sldMk cId="0" sldId="296"/>
            <ac:cxnSpMk id="726" creationId="{00000000-0000-0000-0000-000000000000}"/>
          </ac:cxnSpMkLst>
        </pc:cxnChg>
        <pc:cxnChg chg="mod">
          <ac:chgData name="Runde, Anne (Annie)" userId="60f02010-108e-4de9-86cc-4c89fe4bec0e" providerId="ADAL" clId="{3AD84E00-1C4D-4E36-A025-479778FF900C}" dt="2022-12-15T01:01:55.077" v="1257" actId="962"/>
          <ac:cxnSpMkLst>
            <pc:docMk/>
            <pc:sldMk cId="0" sldId="296"/>
            <ac:cxnSpMk id="728" creationId="{00000000-0000-0000-0000-000000000000}"/>
          </ac:cxnSpMkLst>
        </pc:cxnChg>
      </pc:sldChg>
      <pc:sldChg chg="modSp mod">
        <pc:chgData name="Runde, Anne (Annie)" userId="60f02010-108e-4de9-86cc-4c89fe4bec0e" providerId="ADAL" clId="{3AD84E00-1C4D-4E36-A025-479778FF900C}" dt="2022-12-01T00:15:44.571" v="539" actId="1076"/>
        <pc:sldMkLst>
          <pc:docMk/>
          <pc:sldMk cId="0" sldId="297"/>
        </pc:sldMkLst>
        <pc:spChg chg="mod">
          <ac:chgData name="Runde, Anne (Annie)" userId="60f02010-108e-4de9-86cc-4c89fe4bec0e" providerId="ADAL" clId="{3AD84E00-1C4D-4E36-A025-479778FF900C}" dt="2022-12-01T00:15:44.571" v="539" actId="1076"/>
          <ac:spMkLst>
            <pc:docMk/>
            <pc:sldMk cId="0" sldId="297"/>
            <ac:spMk id="742" creationId="{00000000-0000-0000-0000-000000000000}"/>
          </ac:spMkLst>
        </pc:spChg>
        <pc:picChg chg="mod modCrop">
          <ac:chgData name="Runde, Anne (Annie)" userId="60f02010-108e-4de9-86cc-4c89fe4bec0e" providerId="ADAL" clId="{3AD84E00-1C4D-4E36-A025-479778FF900C}" dt="2022-12-01T00:15:41.479" v="538" actId="1076"/>
          <ac:picMkLst>
            <pc:docMk/>
            <pc:sldMk cId="0" sldId="297"/>
            <ac:picMk id="741" creationId="{00000000-0000-0000-0000-000000000000}"/>
          </ac:picMkLst>
        </pc:picChg>
      </pc:sldChg>
    </pc:docChg>
  </pc:docChgLst>
  <pc:docChgLst>
    <pc:chgData name="Janson, Brian D" userId="17869c82-e820-4f0b-9ef4-6bb812314540" providerId="ADAL" clId="{9A79EF83-34BE-486D-ADD8-D6E57E9E5D03}"/>
    <pc:docChg chg="">
      <pc:chgData name="Janson, Brian D" userId="17869c82-e820-4f0b-9ef4-6bb812314540" providerId="ADAL" clId="{9A79EF83-34BE-486D-ADD8-D6E57E9E5D03}" dt="2024-03-29T22:22:24.466" v="2"/>
      <pc:docMkLst>
        <pc:docMk/>
      </pc:docMkLst>
      <pc:sldChg chg="delCm">
        <pc:chgData name="Janson, Brian D" userId="17869c82-e820-4f0b-9ef4-6bb812314540" providerId="ADAL" clId="{9A79EF83-34BE-486D-ADD8-D6E57E9E5D03}" dt="2024-03-29T22:21:58.603" v="0"/>
        <pc:sldMkLst>
          <pc:docMk/>
          <pc:sldMk cId="0" sldId="264"/>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9A79EF83-34BE-486D-ADD8-D6E57E9E5D03}" dt="2024-03-29T22:21:58.603" v="0"/>
              <pc2:cmMkLst xmlns:pc2="http://schemas.microsoft.com/office/powerpoint/2019/9/main/command">
                <pc:docMk/>
                <pc:sldMk cId="0" sldId="264"/>
                <pc2:cmMk id="{A09AC6E1-16C5-4659-AB77-AEBE38127546}"/>
              </pc2:cmMkLst>
            </pc226:cmChg>
          </p:ext>
        </pc:extLst>
      </pc:sldChg>
      <pc:sldChg chg="delCm">
        <pc:chgData name="Janson, Brian D" userId="17869c82-e820-4f0b-9ef4-6bb812314540" providerId="ADAL" clId="{9A79EF83-34BE-486D-ADD8-D6E57E9E5D03}" dt="2024-03-29T22:22:07.767" v="1"/>
        <pc:sldMkLst>
          <pc:docMk/>
          <pc:sldMk cId="0" sldId="268"/>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9A79EF83-34BE-486D-ADD8-D6E57E9E5D03}" dt="2024-03-29T22:22:07.767" v="1"/>
              <pc2:cmMkLst xmlns:pc2="http://schemas.microsoft.com/office/powerpoint/2019/9/main/command">
                <pc:docMk/>
                <pc:sldMk cId="0" sldId="268"/>
                <pc2:cmMk id="{066D6CB7-AB70-4E53-93DC-B0526871C391}"/>
              </pc2:cmMkLst>
            </pc226:cmChg>
          </p:ext>
        </pc:extLst>
      </pc:sldChg>
      <pc:sldChg chg="delCm">
        <pc:chgData name="Janson, Brian D" userId="17869c82-e820-4f0b-9ef4-6bb812314540" providerId="ADAL" clId="{9A79EF83-34BE-486D-ADD8-D6E57E9E5D03}" dt="2024-03-29T22:22:24.466" v="2"/>
        <pc:sldMkLst>
          <pc:docMk/>
          <pc:sldMk cId="0" sldId="277"/>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9A79EF83-34BE-486D-ADD8-D6E57E9E5D03}" dt="2024-03-29T22:22:24.466" v="2"/>
              <pc2:cmMkLst xmlns:pc2="http://schemas.microsoft.com/office/powerpoint/2019/9/main/command">
                <pc:docMk/>
                <pc:sldMk cId="0" sldId="277"/>
                <pc2:cmMk id="{112CBBEB-A8F9-43E8-BA6B-6258332CE41C}"/>
              </pc2:cmMkLst>
            </pc226:cmChg>
          </p:ext>
        </pc:extLst>
      </pc:sldChg>
    </pc:docChg>
  </pc:docChgLst>
  <pc:docChgLst>
    <pc:chgData name="Janson, Brian D" userId="17869c82-e820-4f0b-9ef4-6bb812314540" providerId="ADAL" clId="{D7065524-B47D-481B-A424-F24A3D74D944}"/>
    <pc:docChg chg="undo redo custSel modSld">
      <pc:chgData name="Janson, Brian D" userId="17869c82-e820-4f0b-9ef4-6bb812314540" providerId="ADAL" clId="{D7065524-B47D-481B-A424-F24A3D74D944}" dt="2023-09-25T16:41:13.738" v="166" actId="1076"/>
      <pc:docMkLst>
        <pc:docMk/>
      </pc:docMkLst>
      <pc:sldChg chg="modSp mod">
        <pc:chgData name="Janson, Brian D" userId="17869c82-e820-4f0b-9ef4-6bb812314540" providerId="ADAL" clId="{D7065524-B47D-481B-A424-F24A3D74D944}" dt="2023-09-22T23:06:13.751" v="1" actId="115"/>
        <pc:sldMkLst>
          <pc:docMk/>
          <pc:sldMk cId="0" sldId="262"/>
        </pc:sldMkLst>
        <pc:spChg chg="mod">
          <ac:chgData name="Janson, Brian D" userId="17869c82-e820-4f0b-9ef4-6bb812314540" providerId="ADAL" clId="{D7065524-B47D-481B-A424-F24A3D74D944}" dt="2023-09-22T23:06:13.751" v="1" actId="115"/>
          <ac:spMkLst>
            <pc:docMk/>
            <pc:sldMk cId="0" sldId="262"/>
            <ac:spMk id="2" creationId="{A44AD97A-AE32-4A2C-8CBC-45404B069A04}"/>
          </ac:spMkLst>
        </pc:spChg>
      </pc:sldChg>
      <pc:sldChg chg="modSp mod">
        <pc:chgData name="Janson, Brian D" userId="17869c82-e820-4f0b-9ef4-6bb812314540" providerId="ADAL" clId="{D7065524-B47D-481B-A424-F24A3D74D944}" dt="2023-09-22T23:06:21.022" v="3" actId="115"/>
        <pc:sldMkLst>
          <pc:docMk/>
          <pc:sldMk cId="0" sldId="263"/>
        </pc:sldMkLst>
        <pc:spChg chg="mod">
          <ac:chgData name="Janson, Brian D" userId="17869c82-e820-4f0b-9ef4-6bb812314540" providerId="ADAL" clId="{D7065524-B47D-481B-A424-F24A3D74D944}" dt="2023-09-22T23:06:21.022" v="3" actId="115"/>
          <ac:spMkLst>
            <pc:docMk/>
            <pc:sldMk cId="0" sldId="263"/>
            <ac:spMk id="2" creationId="{4681E81C-A4FD-4E3E-95A5-092782491744}"/>
          </ac:spMkLst>
        </pc:spChg>
      </pc:sldChg>
      <pc:sldChg chg="delSp modSp mod modCm">
        <pc:chgData name="Janson, Brian D" userId="17869c82-e820-4f0b-9ef4-6bb812314540" providerId="ADAL" clId="{D7065524-B47D-481B-A424-F24A3D74D944}" dt="2023-09-22T23:06:46.317" v="11"/>
        <pc:sldMkLst>
          <pc:docMk/>
          <pc:sldMk cId="0" sldId="264"/>
        </pc:sldMkLst>
        <pc:spChg chg="del mod">
          <ac:chgData name="Janson, Brian D" userId="17869c82-e820-4f0b-9ef4-6bb812314540" providerId="ADAL" clId="{D7065524-B47D-481B-A424-F24A3D74D944}" dt="2023-09-22T23:06:35.343" v="5" actId="478"/>
          <ac:spMkLst>
            <pc:docMk/>
            <pc:sldMk cId="0" sldId="264"/>
            <ac:spMk id="2" creationId="{D9AD92E5-60EC-45C7-80A6-B1D95239699B}"/>
          </ac:spMkLst>
        </pc:spChg>
        <pc:spChg chg="mod">
          <ac:chgData name="Janson, Brian D" userId="17869c82-e820-4f0b-9ef4-6bb812314540" providerId="ADAL" clId="{D7065524-B47D-481B-A424-F24A3D74D944}" dt="2023-09-22T23:06:41.264" v="10"/>
          <ac:spMkLst>
            <pc:docMk/>
            <pc:sldMk cId="0" sldId="264"/>
            <ac:spMk id="228"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7065524-B47D-481B-A424-F24A3D74D944}" dt="2023-09-22T23:06:46.317" v="11"/>
              <pc2:cmMkLst xmlns:pc2="http://schemas.microsoft.com/office/powerpoint/2019/9/main/command">
                <pc:docMk/>
                <pc:sldMk cId="0" sldId="264"/>
                <pc2:cmMk id="{A09AC6E1-16C5-4659-AB77-AEBE38127546}"/>
              </pc2:cmMkLst>
            </pc226:cmChg>
          </p:ext>
        </pc:extLst>
      </pc:sldChg>
      <pc:sldChg chg="delSp modSp mod modCm">
        <pc:chgData name="Janson, Brian D" userId="17869c82-e820-4f0b-9ef4-6bb812314540" providerId="ADAL" clId="{D7065524-B47D-481B-A424-F24A3D74D944}" dt="2023-09-22T23:07:44.328" v="30"/>
        <pc:sldMkLst>
          <pc:docMk/>
          <pc:sldMk cId="0" sldId="268"/>
        </pc:sldMkLst>
        <pc:spChg chg="mod">
          <ac:chgData name="Janson, Brian D" userId="17869c82-e820-4f0b-9ef4-6bb812314540" providerId="ADAL" clId="{D7065524-B47D-481B-A424-F24A3D74D944}" dt="2023-09-22T23:07:41.099" v="29" actId="14100"/>
          <ac:spMkLst>
            <pc:docMk/>
            <pc:sldMk cId="0" sldId="268"/>
            <ac:spMk id="2" creationId="{7F170855-6D92-4BAE-BE6A-AD539BEB242E}"/>
          </ac:spMkLst>
        </pc:spChg>
        <pc:spChg chg="del mod">
          <ac:chgData name="Janson, Brian D" userId="17869c82-e820-4f0b-9ef4-6bb812314540" providerId="ADAL" clId="{D7065524-B47D-481B-A424-F24A3D74D944}" dt="2023-09-22T23:07:15.163" v="15" actId="478"/>
          <ac:spMkLst>
            <pc:docMk/>
            <pc:sldMk cId="0" sldId="268"/>
            <ac:spMk id="280" creationId="{00000000-0000-0000-0000-000000000000}"/>
          </ac:spMkLst>
        </pc:spChg>
        <pc:picChg chg="mod">
          <ac:chgData name="Janson, Brian D" userId="17869c82-e820-4f0b-9ef4-6bb812314540" providerId="ADAL" clId="{D7065524-B47D-481B-A424-F24A3D74D944}" dt="2023-09-22T23:07:23.762" v="18" actId="1076"/>
          <ac:picMkLst>
            <pc:docMk/>
            <pc:sldMk cId="0" sldId="268"/>
            <ac:picMk id="288" creationId="{00000000-0000-0000-0000-000000000000}"/>
          </ac:picMkLst>
        </pc:picChg>
        <pc:cxnChg chg="mod">
          <ac:chgData name="Janson, Brian D" userId="17869c82-e820-4f0b-9ef4-6bb812314540" providerId="ADAL" clId="{D7065524-B47D-481B-A424-F24A3D74D944}" dt="2023-09-22T23:07:27.947" v="20" actId="14100"/>
          <ac:cxnSpMkLst>
            <pc:docMk/>
            <pc:sldMk cId="0" sldId="268"/>
            <ac:cxnSpMk id="289" creationId="{00000000-0000-0000-0000-000000000000}"/>
          </ac:cxnSpMkLst>
        </pc:cxn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7065524-B47D-481B-A424-F24A3D74D944}" dt="2023-09-22T23:07:44.328" v="30"/>
              <pc2:cmMkLst xmlns:pc2="http://schemas.microsoft.com/office/powerpoint/2019/9/main/command">
                <pc:docMk/>
                <pc:sldMk cId="0" sldId="268"/>
                <pc2:cmMk id="{066D6CB7-AB70-4E53-93DC-B0526871C391}"/>
              </pc2:cmMkLst>
            </pc226:cmChg>
          </p:ext>
        </pc:extLst>
      </pc:sldChg>
      <pc:sldChg chg="delSp modSp mod">
        <pc:chgData name="Janson, Brian D" userId="17869c82-e820-4f0b-9ef4-6bb812314540" providerId="ADAL" clId="{D7065524-B47D-481B-A424-F24A3D74D944}" dt="2023-09-22T23:08:40.803" v="37" actId="1076"/>
        <pc:sldMkLst>
          <pc:docMk/>
          <pc:sldMk cId="0" sldId="272"/>
        </pc:sldMkLst>
        <pc:spChg chg="mod">
          <ac:chgData name="Janson, Brian D" userId="17869c82-e820-4f0b-9ef4-6bb812314540" providerId="ADAL" clId="{D7065524-B47D-481B-A424-F24A3D74D944}" dt="2023-09-22T23:08:40.803" v="37" actId="1076"/>
          <ac:spMkLst>
            <pc:docMk/>
            <pc:sldMk cId="0" sldId="272"/>
            <ac:spMk id="2" creationId="{574D163B-8EB3-4FDF-8571-60FFBC63386D}"/>
          </ac:spMkLst>
        </pc:spChg>
        <pc:spChg chg="del mod">
          <ac:chgData name="Janson, Brian D" userId="17869c82-e820-4f0b-9ef4-6bb812314540" providerId="ADAL" clId="{D7065524-B47D-481B-A424-F24A3D74D944}" dt="2023-09-22T23:08:22.507" v="33" actId="478"/>
          <ac:spMkLst>
            <pc:docMk/>
            <pc:sldMk cId="0" sldId="272"/>
            <ac:spMk id="336" creationId="{00000000-0000-0000-0000-000000000000}"/>
          </ac:spMkLst>
        </pc:spChg>
      </pc:sldChg>
      <pc:sldChg chg="addSp delSp modSp mod">
        <pc:chgData name="Janson, Brian D" userId="17869c82-e820-4f0b-9ef4-6bb812314540" providerId="ADAL" clId="{D7065524-B47D-481B-A424-F24A3D74D944}" dt="2023-09-22T23:09:36.623" v="51" actId="20577"/>
        <pc:sldMkLst>
          <pc:docMk/>
          <pc:sldMk cId="0" sldId="274"/>
        </pc:sldMkLst>
        <pc:spChg chg="mod">
          <ac:chgData name="Janson, Brian D" userId="17869c82-e820-4f0b-9ef4-6bb812314540" providerId="ADAL" clId="{D7065524-B47D-481B-A424-F24A3D74D944}" dt="2023-09-22T23:09:36.623" v="51" actId="20577"/>
          <ac:spMkLst>
            <pc:docMk/>
            <pc:sldMk cId="0" sldId="274"/>
            <ac:spMk id="2" creationId="{6A33C80A-A8C3-415C-BA8F-88FEE894B058}"/>
          </ac:spMkLst>
        </pc:spChg>
        <pc:spChg chg="mod">
          <ac:chgData name="Janson, Brian D" userId="17869c82-e820-4f0b-9ef4-6bb812314540" providerId="ADAL" clId="{D7065524-B47D-481B-A424-F24A3D74D944}" dt="2023-09-22T23:09:07.785" v="40" actId="1076"/>
          <ac:spMkLst>
            <pc:docMk/>
            <pc:sldMk cId="0" sldId="274"/>
            <ac:spMk id="3" creationId="{3DFECE5B-D33D-C63F-0428-D163473C03B7}"/>
          </ac:spMkLst>
        </pc:spChg>
        <pc:spChg chg="add del mod">
          <ac:chgData name="Janson, Brian D" userId="17869c82-e820-4f0b-9ef4-6bb812314540" providerId="ADAL" clId="{D7065524-B47D-481B-A424-F24A3D74D944}" dt="2023-09-22T23:09:18.893" v="44" actId="478"/>
          <ac:spMkLst>
            <pc:docMk/>
            <pc:sldMk cId="0" sldId="274"/>
            <ac:spMk id="5" creationId="{FCF7DF29-7339-3D02-F74A-2F1CEADC1B39}"/>
          </ac:spMkLst>
        </pc:spChg>
        <pc:spChg chg="del mod">
          <ac:chgData name="Janson, Brian D" userId="17869c82-e820-4f0b-9ef4-6bb812314540" providerId="ADAL" clId="{D7065524-B47D-481B-A424-F24A3D74D944}" dt="2023-09-22T23:09:16.305" v="43" actId="478"/>
          <ac:spMkLst>
            <pc:docMk/>
            <pc:sldMk cId="0" sldId="274"/>
            <ac:spMk id="368" creationId="{00000000-0000-0000-0000-000000000000}"/>
          </ac:spMkLst>
        </pc:spChg>
      </pc:sldChg>
      <pc:sldChg chg="delSp modSp mod">
        <pc:chgData name="Janson, Brian D" userId="17869c82-e820-4f0b-9ef4-6bb812314540" providerId="ADAL" clId="{D7065524-B47D-481B-A424-F24A3D74D944}" dt="2023-09-22T23:10:20.734" v="59" actId="20577"/>
        <pc:sldMkLst>
          <pc:docMk/>
          <pc:sldMk cId="0" sldId="275"/>
        </pc:sldMkLst>
        <pc:spChg chg="mod">
          <ac:chgData name="Janson, Brian D" userId="17869c82-e820-4f0b-9ef4-6bb812314540" providerId="ADAL" clId="{D7065524-B47D-481B-A424-F24A3D74D944}" dt="2023-09-22T23:10:20.734" v="59" actId="20577"/>
          <ac:spMkLst>
            <pc:docMk/>
            <pc:sldMk cId="0" sldId="275"/>
            <ac:spMk id="2" creationId="{ECE937FA-2981-4854-84DA-CD7C95D11C5E}"/>
          </ac:spMkLst>
        </pc:spChg>
        <pc:spChg chg="del mod">
          <ac:chgData name="Janson, Brian D" userId="17869c82-e820-4f0b-9ef4-6bb812314540" providerId="ADAL" clId="{D7065524-B47D-481B-A424-F24A3D74D944}" dt="2023-09-22T23:09:53.469" v="54" actId="478"/>
          <ac:spMkLst>
            <pc:docMk/>
            <pc:sldMk cId="0" sldId="275"/>
            <ac:spMk id="384" creationId="{00000000-0000-0000-0000-000000000000}"/>
          </ac:spMkLst>
        </pc:spChg>
      </pc:sldChg>
      <pc:sldChg chg="delSp modSp mod">
        <pc:chgData name="Janson, Brian D" userId="17869c82-e820-4f0b-9ef4-6bb812314540" providerId="ADAL" clId="{D7065524-B47D-481B-A424-F24A3D74D944}" dt="2023-09-22T23:11:02.251" v="68" actId="20577"/>
        <pc:sldMkLst>
          <pc:docMk/>
          <pc:sldMk cId="0" sldId="276"/>
        </pc:sldMkLst>
        <pc:spChg chg="mod">
          <ac:chgData name="Janson, Brian D" userId="17869c82-e820-4f0b-9ef4-6bb812314540" providerId="ADAL" clId="{D7065524-B47D-481B-A424-F24A3D74D944}" dt="2023-09-22T23:11:02.251" v="68" actId="20577"/>
          <ac:spMkLst>
            <pc:docMk/>
            <pc:sldMk cId="0" sldId="276"/>
            <ac:spMk id="2" creationId="{6AD09081-6366-443E-ABAC-2ED7949C281D}"/>
          </ac:spMkLst>
        </pc:spChg>
        <pc:spChg chg="del mod">
          <ac:chgData name="Janson, Brian D" userId="17869c82-e820-4f0b-9ef4-6bb812314540" providerId="ADAL" clId="{D7065524-B47D-481B-A424-F24A3D74D944}" dt="2023-09-22T23:10:52.398" v="63" actId="478"/>
          <ac:spMkLst>
            <pc:docMk/>
            <pc:sldMk cId="0" sldId="276"/>
            <ac:spMk id="402" creationId="{00000000-0000-0000-0000-000000000000}"/>
          </ac:spMkLst>
        </pc:spChg>
      </pc:sldChg>
      <pc:sldChg chg="addSp delSp modSp mod modCm">
        <pc:chgData name="Janson, Brian D" userId="17869c82-e820-4f0b-9ef4-6bb812314540" providerId="ADAL" clId="{D7065524-B47D-481B-A424-F24A3D74D944}" dt="2023-09-23T00:04:50.956" v="87" actId="20577"/>
        <pc:sldMkLst>
          <pc:docMk/>
          <pc:sldMk cId="0" sldId="277"/>
        </pc:sldMkLst>
        <pc:spChg chg="mod">
          <ac:chgData name="Janson, Brian D" userId="17869c82-e820-4f0b-9ef4-6bb812314540" providerId="ADAL" clId="{D7065524-B47D-481B-A424-F24A3D74D944}" dt="2023-09-23T00:04:50.956" v="87" actId="20577"/>
          <ac:spMkLst>
            <pc:docMk/>
            <pc:sldMk cId="0" sldId="277"/>
            <ac:spMk id="2" creationId="{223B882E-6CD9-47D6-83CA-96EFF6DA98BD}"/>
          </ac:spMkLst>
        </pc:spChg>
        <pc:spChg chg="mod">
          <ac:chgData name="Janson, Brian D" userId="17869c82-e820-4f0b-9ef4-6bb812314540" providerId="ADAL" clId="{D7065524-B47D-481B-A424-F24A3D74D944}" dt="2023-09-23T00:03:54.061" v="69" actId="1076"/>
          <ac:spMkLst>
            <pc:docMk/>
            <pc:sldMk cId="0" sldId="277"/>
            <ac:spMk id="3" creationId="{9207A5A2-4D10-3EDF-F59B-31978C2B49ED}"/>
          </ac:spMkLst>
        </pc:spChg>
        <pc:spChg chg="del mod">
          <ac:chgData name="Janson, Brian D" userId="17869c82-e820-4f0b-9ef4-6bb812314540" providerId="ADAL" clId="{D7065524-B47D-481B-A424-F24A3D74D944}" dt="2023-09-23T00:04:10.769" v="73" actId="478"/>
          <ac:spMkLst>
            <pc:docMk/>
            <pc:sldMk cId="0" sldId="277"/>
            <ac:spMk id="420" creationId="{00000000-0000-0000-0000-000000000000}"/>
          </ac:spMkLst>
        </pc:spChg>
        <pc:picChg chg="add del">
          <ac:chgData name="Janson, Brian D" userId="17869c82-e820-4f0b-9ef4-6bb812314540" providerId="ADAL" clId="{D7065524-B47D-481B-A424-F24A3D74D944}" dt="2023-09-23T00:04:31.571" v="82" actId="22"/>
          <ac:picMkLst>
            <pc:docMk/>
            <pc:sldMk cId="0" sldId="277"/>
            <ac:picMk id="5" creationId="{24E23DF0-A4B2-990F-6A9F-C83E3F100679}"/>
          </ac:picMkLst>
        </pc:pic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7065524-B47D-481B-A424-F24A3D74D944}" dt="2023-09-23T00:04:46.933" v="86"/>
              <pc2:cmMkLst xmlns:pc2="http://schemas.microsoft.com/office/powerpoint/2019/9/main/command">
                <pc:docMk/>
                <pc:sldMk cId="0" sldId="277"/>
                <pc2:cmMk id="{112CBBEB-A8F9-43E8-BA6B-6258332CE41C}"/>
              </pc2:cmMkLst>
            </pc226:cmChg>
          </p:ext>
        </pc:extLst>
      </pc:sldChg>
      <pc:sldChg chg="addSp delSp modSp mod">
        <pc:chgData name="Janson, Brian D" userId="17869c82-e820-4f0b-9ef4-6bb812314540" providerId="ADAL" clId="{D7065524-B47D-481B-A424-F24A3D74D944}" dt="2023-09-23T00:06:01.889" v="105" actId="115"/>
        <pc:sldMkLst>
          <pc:docMk/>
          <pc:sldMk cId="0" sldId="278"/>
        </pc:sldMkLst>
        <pc:spChg chg="mod">
          <ac:chgData name="Janson, Brian D" userId="17869c82-e820-4f0b-9ef4-6bb812314540" providerId="ADAL" clId="{D7065524-B47D-481B-A424-F24A3D74D944}" dt="2023-09-23T00:06:01.889" v="105" actId="115"/>
          <ac:spMkLst>
            <pc:docMk/>
            <pc:sldMk cId="0" sldId="278"/>
            <ac:spMk id="2" creationId="{DD15D2CC-05B3-4439-96FC-D6726A6CA9DD}"/>
          </ac:spMkLst>
        </pc:spChg>
        <pc:spChg chg="add del mod">
          <ac:chgData name="Janson, Brian D" userId="17869c82-e820-4f0b-9ef4-6bb812314540" providerId="ADAL" clId="{D7065524-B47D-481B-A424-F24A3D74D944}" dt="2023-09-23T00:05:16.839" v="93" actId="478"/>
          <ac:spMkLst>
            <pc:docMk/>
            <pc:sldMk cId="0" sldId="278"/>
            <ac:spMk id="5" creationId="{9B31F7AA-3EBA-67BA-F5B8-650DF57C5285}"/>
          </ac:spMkLst>
        </pc:spChg>
        <pc:spChg chg="del mod">
          <ac:chgData name="Janson, Brian D" userId="17869c82-e820-4f0b-9ef4-6bb812314540" providerId="ADAL" clId="{D7065524-B47D-481B-A424-F24A3D74D944}" dt="2023-09-23T00:05:13.513" v="91" actId="478"/>
          <ac:spMkLst>
            <pc:docMk/>
            <pc:sldMk cId="0" sldId="278"/>
            <ac:spMk id="436" creationId="{00000000-0000-0000-0000-000000000000}"/>
          </ac:spMkLst>
        </pc:spChg>
      </pc:sldChg>
      <pc:sldChg chg="delSp modSp mod">
        <pc:chgData name="Janson, Brian D" userId="17869c82-e820-4f0b-9ef4-6bb812314540" providerId="ADAL" clId="{D7065524-B47D-481B-A424-F24A3D74D944}" dt="2023-09-25T16:35:47.363" v="119" actId="1076"/>
        <pc:sldMkLst>
          <pc:docMk/>
          <pc:sldMk cId="0" sldId="279"/>
        </pc:sldMkLst>
        <pc:spChg chg="mod">
          <ac:chgData name="Janson, Brian D" userId="17869c82-e820-4f0b-9ef4-6bb812314540" providerId="ADAL" clId="{D7065524-B47D-481B-A424-F24A3D74D944}" dt="2023-09-25T16:35:47.363" v="119" actId="1076"/>
          <ac:spMkLst>
            <pc:docMk/>
            <pc:sldMk cId="0" sldId="279"/>
            <ac:spMk id="2" creationId="{CEF3129B-9BAA-4288-BB6E-792CB65CCC7F}"/>
          </ac:spMkLst>
        </pc:spChg>
        <pc:spChg chg="del mod">
          <ac:chgData name="Janson, Brian D" userId="17869c82-e820-4f0b-9ef4-6bb812314540" providerId="ADAL" clId="{D7065524-B47D-481B-A424-F24A3D74D944}" dt="2023-09-23T00:06:42.838" v="111" actId="478"/>
          <ac:spMkLst>
            <pc:docMk/>
            <pc:sldMk cId="0" sldId="279"/>
            <ac:spMk id="456" creationId="{00000000-0000-0000-0000-000000000000}"/>
          </ac:spMkLst>
        </pc:spChg>
      </pc:sldChg>
      <pc:sldChg chg="addSp delSp modSp mod">
        <pc:chgData name="Janson, Brian D" userId="17869c82-e820-4f0b-9ef4-6bb812314540" providerId="ADAL" clId="{D7065524-B47D-481B-A424-F24A3D74D944}" dt="2023-09-25T16:36:57.385" v="132" actId="1076"/>
        <pc:sldMkLst>
          <pc:docMk/>
          <pc:sldMk cId="0" sldId="280"/>
        </pc:sldMkLst>
        <pc:spChg chg="mod">
          <ac:chgData name="Janson, Brian D" userId="17869c82-e820-4f0b-9ef4-6bb812314540" providerId="ADAL" clId="{D7065524-B47D-481B-A424-F24A3D74D944}" dt="2023-09-25T16:36:57.385" v="132" actId="1076"/>
          <ac:spMkLst>
            <pc:docMk/>
            <pc:sldMk cId="0" sldId="280"/>
            <ac:spMk id="2" creationId="{5EE89373-D196-47C5-A131-4DE3EFD3A70C}"/>
          </ac:spMkLst>
        </pc:spChg>
        <pc:spChg chg="add del mod">
          <ac:chgData name="Janson, Brian D" userId="17869c82-e820-4f0b-9ef4-6bb812314540" providerId="ADAL" clId="{D7065524-B47D-481B-A424-F24A3D74D944}" dt="2023-09-25T16:36:22.039" v="123" actId="478"/>
          <ac:spMkLst>
            <pc:docMk/>
            <pc:sldMk cId="0" sldId="280"/>
            <ac:spMk id="5" creationId="{F30DFFA3-71AC-B16C-EE6A-4ABAD8815A44}"/>
          </ac:spMkLst>
        </pc:spChg>
        <pc:spChg chg="del mod">
          <ac:chgData name="Janson, Brian D" userId="17869c82-e820-4f0b-9ef4-6bb812314540" providerId="ADAL" clId="{D7065524-B47D-481B-A424-F24A3D74D944}" dt="2023-09-25T16:36:19.285" v="122" actId="478"/>
          <ac:spMkLst>
            <pc:docMk/>
            <pc:sldMk cId="0" sldId="280"/>
            <ac:spMk id="474" creationId="{00000000-0000-0000-0000-000000000000}"/>
          </ac:spMkLst>
        </pc:spChg>
      </pc:sldChg>
      <pc:sldChg chg="modSp mod">
        <pc:chgData name="Janson, Brian D" userId="17869c82-e820-4f0b-9ef4-6bb812314540" providerId="ADAL" clId="{D7065524-B47D-481B-A424-F24A3D74D944}" dt="2023-09-25T16:37:07.037" v="133" actId="1076"/>
        <pc:sldMkLst>
          <pc:docMk/>
          <pc:sldMk cId="0" sldId="281"/>
        </pc:sldMkLst>
        <pc:spChg chg="mod">
          <ac:chgData name="Janson, Brian D" userId="17869c82-e820-4f0b-9ef4-6bb812314540" providerId="ADAL" clId="{D7065524-B47D-481B-A424-F24A3D74D944}" dt="2023-09-25T16:37:07.037" v="133" actId="1076"/>
          <ac:spMkLst>
            <pc:docMk/>
            <pc:sldMk cId="0" sldId="281"/>
            <ac:spMk id="2" creationId="{08E642B8-539C-48E4-9B37-05DBCD42F5ED}"/>
          </ac:spMkLst>
        </pc:spChg>
      </pc:sldChg>
      <pc:sldChg chg="modSp mod">
        <pc:chgData name="Janson, Brian D" userId="17869c82-e820-4f0b-9ef4-6bb812314540" providerId="ADAL" clId="{D7065524-B47D-481B-A424-F24A3D74D944}" dt="2023-09-25T16:37:21.077" v="134" actId="1076"/>
        <pc:sldMkLst>
          <pc:docMk/>
          <pc:sldMk cId="0" sldId="282"/>
        </pc:sldMkLst>
        <pc:spChg chg="mod">
          <ac:chgData name="Janson, Brian D" userId="17869c82-e820-4f0b-9ef4-6bb812314540" providerId="ADAL" clId="{D7065524-B47D-481B-A424-F24A3D74D944}" dt="2023-09-25T16:37:21.077" v="134" actId="1076"/>
          <ac:spMkLst>
            <pc:docMk/>
            <pc:sldMk cId="0" sldId="282"/>
            <ac:spMk id="14" creationId="{1C15E0A7-83C8-4F9D-91A2-60A0D211231D}"/>
          </ac:spMkLst>
        </pc:spChg>
      </pc:sldChg>
      <pc:sldChg chg="modSp mod">
        <pc:chgData name="Janson, Brian D" userId="17869c82-e820-4f0b-9ef4-6bb812314540" providerId="ADAL" clId="{D7065524-B47D-481B-A424-F24A3D74D944}" dt="2023-09-25T16:38:50.475" v="152" actId="1076"/>
        <pc:sldMkLst>
          <pc:docMk/>
          <pc:sldMk cId="0" sldId="283"/>
        </pc:sldMkLst>
        <pc:spChg chg="mod">
          <ac:chgData name="Janson, Brian D" userId="17869c82-e820-4f0b-9ef4-6bb812314540" providerId="ADAL" clId="{D7065524-B47D-481B-A424-F24A3D74D944}" dt="2023-09-25T16:38:50.475" v="152" actId="1076"/>
          <ac:spMkLst>
            <pc:docMk/>
            <pc:sldMk cId="0" sldId="283"/>
            <ac:spMk id="522" creationId="{00000000-0000-0000-0000-000000000000}"/>
          </ac:spMkLst>
        </pc:spChg>
        <pc:picChg chg="mod">
          <ac:chgData name="Janson, Brian D" userId="17869c82-e820-4f0b-9ef4-6bb812314540" providerId="ADAL" clId="{D7065524-B47D-481B-A424-F24A3D74D944}" dt="2023-09-25T16:38:46.837" v="151" actId="1076"/>
          <ac:picMkLst>
            <pc:docMk/>
            <pc:sldMk cId="0" sldId="283"/>
            <ac:picMk id="530" creationId="{00000000-0000-0000-0000-000000000000}"/>
          </ac:picMkLst>
        </pc:picChg>
      </pc:sldChg>
      <pc:sldChg chg="modSp mod">
        <pc:chgData name="Janson, Brian D" userId="17869c82-e820-4f0b-9ef4-6bb812314540" providerId="ADAL" clId="{D7065524-B47D-481B-A424-F24A3D74D944}" dt="2023-09-25T16:39:09.196" v="153" actId="1076"/>
        <pc:sldMkLst>
          <pc:docMk/>
          <pc:sldMk cId="0" sldId="284"/>
        </pc:sldMkLst>
        <pc:spChg chg="mod">
          <ac:chgData name="Janson, Brian D" userId="17869c82-e820-4f0b-9ef4-6bb812314540" providerId="ADAL" clId="{D7065524-B47D-481B-A424-F24A3D74D944}" dt="2023-09-25T16:39:09.196" v="153" actId="1076"/>
          <ac:spMkLst>
            <pc:docMk/>
            <pc:sldMk cId="0" sldId="284"/>
            <ac:spMk id="4" creationId="{0AEB43C3-479C-43B5-AB5A-5AC3FF2BBC23}"/>
          </ac:spMkLst>
        </pc:spChg>
      </pc:sldChg>
      <pc:sldChg chg="modSp mod">
        <pc:chgData name="Janson, Brian D" userId="17869c82-e820-4f0b-9ef4-6bb812314540" providerId="ADAL" clId="{D7065524-B47D-481B-A424-F24A3D74D944}" dt="2023-09-25T16:40:13.839" v="154" actId="1076"/>
        <pc:sldMkLst>
          <pc:docMk/>
          <pc:sldMk cId="0" sldId="286"/>
        </pc:sldMkLst>
        <pc:spChg chg="mod">
          <ac:chgData name="Janson, Brian D" userId="17869c82-e820-4f0b-9ef4-6bb812314540" providerId="ADAL" clId="{D7065524-B47D-481B-A424-F24A3D74D944}" dt="2023-09-25T16:40:13.839" v="154" actId="1076"/>
          <ac:spMkLst>
            <pc:docMk/>
            <pc:sldMk cId="0" sldId="286"/>
            <ac:spMk id="3" creationId="{B94128B0-21FB-9817-9D8F-03CB37479A4D}"/>
          </ac:spMkLst>
        </pc:spChg>
      </pc:sldChg>
      <pc:sldChg chg="modSp mod">
        <pc:chgData name="Janson, Brian D" userId="17869c82-e820-4f0b-9ef4-6bb812314540" providerId="ADAL" clId="{D7065524-B47D-481B-A424-F24A3D74D944}" dt="2023-09-25T16:40:20.900" v="156" actId="14100"/>
        <pc:sldMkLst>
          <pc:docMk/>
          <pc:sldMk cId="0" sldId="287"/>
        </pc:sldMkLst>
        <pc:spChg chg="mod">
          <ac:chgData name="Janson, Brian D" userId="17869c82-e820-4f0b-9ef4-6bb812314540" providerId="ADAL" clId="{D7065524-B47D-481B-A424-F24A3D74D944}" dt="2023-09-25T16:40:20.900" v="156" actId="14100"/>
          <ac:spMkLst>
            <pc:docMk/>
            <pc:sldMk cId="0" sldId="287"/>
            <ac:spMk id="3" creationId="{2E250B29-5B7C-911A-F076-86FA71D29D08}"/>
          </ac:spMkLst>
        </pc:spChg>
      </pc:sldChg>
      <pc:sldChg chg="modSp mod">
        <pc:chgData name="Janson, Brian D" userId="17869c82-e820-4f0b-9ef4-6bb812314540" providerId="ADAL" clId="{D7065524-B47D-481B-A424-F24A3D74D944}" dt="2023-09-25T16:40:26.850" v="157" actId="1076"/>
        <pc:sldMkLst>
          <pc:docMk/>
          <pc:sldMk cId="0" sldId="288"/>
        </pc:sldMkLst>
        <pc:spChg chg="mod">
          <ac:chgData name="Janson, Brian D" userId="17869c82-e820-4f0b-9ef4-6bb812314540" providerId="ADAL" clId="{D7065524-B47D-481B-A424-F24A3D74D944}" dt="2023-09-25T16:40:26.850" v="157" actId="1076"/>
          <ac:spMkLst>
            <pc:docMk/>
            <pc:sldMk cId="0" sldId="288"/>
            <ac:spMk id="3" creationId="{2773BA83-0153-4524-A5A2-CE36C0B3833C}"/>
          </ac:spMkLst>
        </pc:spChg>
      </pc:sldChg>
      <pc:sldChg chg="modSp mod">
        <pc:chgData name="Janson, Brian D" userId="17869c82-e820-4f0b-9ef4-6bb812314540" providerId="ADAL" clId="{D7065524-B47D-481B-A424-F24A3D74D944}" dt="2023-09-25T16:40:34.847" v="159" actId="1076"/>
        <pc:sldMkLst>
          <pc:docMk/>
          <pc:sldMk cId="0" sldId="289"/>
        </pc:sldMkLst>
        <pc:spChg chg="mod">
          <ac:chgData name="Janson, Brian D" userId="17869c82-e820-4f0b-9ef4-6bb812314540" providerId="ADAL" clId="{D7065524-B47D-481B-A424-F24A3D74D944}" dt="2023-09-25T16:40:34.847" v="159" actId="1076"/>
          <ac:spMkLst>
            <pc:docMk/>
            <pc:sldMk cId="0" sldId="289"/>
            <ac:spMk id="3" creationId="{F78BCE29-D7E8-5D14-48B3-3046CD6E5EFC}"/>
          </ac:spMkLst>
        </pc:spChg>
      </pc:sldChg>
      <pc:sldChg chg="modSp mod">
        <pc:chgData name="Janson, Brian D" userId="17869c82-e820-4f0b-9ef4-6bb812314540" providerId="ADAL" clId="{D7065524-B47D-481B-A424-F24A3D74D944}" dt="2023-09-25T16:40:40.007" v="160" actId="1076"/>
        <pc:sldMkLst>
          <pc:docMk/>
          <pc:sldMk cId="0" sldId="290"/>
        </pc:sldMkLst>
        <pc:spChg chg="mod">
          <ac:chgData name="Janson, Brian D" userId="17869c82-e820-4f0b-9ef4-6bb812314540" providerId="ADAL" clId="{D7065524-B47D-481B-A424-F24A3D74D944}" dt="2023-09-25T16:40:40.007" v="160" actId="1076"/>
          <ac:spMkLst>
            <pc:docMk/>
            <pc:sldMk cId="0" sldId="290"/>
            <ac:spMk id="3" creationId="{8FF3984E-92C8-8F3A-BF77-BA3674F49096}"/>
          </ac:spMkLst>
        </pc:spChg>
      </pc:sldChg>
      <pc:sldChg chg="modSp mod">
        <pc:chgData name="Janson, Brian D" userId="17869c82-e820-4f0b-9ef4-6bb812314540" providerId="ADAL" clId="{D7065524-B47D-481B-A424-F24A3D74D944}" dt="2023-09-25T16:40:46.026" v="161" actId="1076"/>
        <pc:sldMkLst>
          <pc:docMk/>
          <pc:sldMk cId="0" sldId="291"/>
        </pc:sldMkLst>
        <pc:spChg chg="mod">
          <ac:chgData name="Janson, Brian D" userId="17869c82-e820-4f0b-9ef4-6bb812314540" providerId="ADAL" clId="{D7065524-B47D-481B-A424-F24A3D74D944}" dt="2023-09-25T16:40:46.026" v="161" actId="1076"/>
          <ac:spMkLst>
            <pc:docMk/>
            <pc:sldMk cId="0" sldId="291"/>
            <ac:spMk id="3" creationId="{A1C99FB1-A5AE-6958-DB43-0705D4DB5D7B}"/>
          </ac:spMkLst>
        </pc:spChg>
      </pc:sldChg>
      <pc:sldChg chg="modSp mod">
        <pc:chgData name="Janson, Brian D" userId="17869c82-e820-4f0b-9ef4-6bb812314540" providerId="ADAL" clId="{D7065524-B47D-481B-A424-F24A3D74D944}" dt="2023-09-25T16:40:51.730" v="162" actId="1076"/>
        <pc:sldMkLst>
          <pc:docMk/>
          <pc:sldMk cId="0" sldId="292"/>
        </pc:sldMkLst>
        <pc:spChg chg="mod">
          <ac:chgData name="Janson, Brian D" userId="17869c82-e820-4f0b-9ef4-6bb812314540" providerId="ADAL" clId="{D7065524-B47D-481B-A424-F24A3D74D944}" dt="2023-09-25T16:40:51.730" v="162" actId="1076"/>
          <ac:spMkLst>
            <pc:docMk/>
            <pc:sldMk cId="0" sldId="292"/>
            <ac:spMk id="3" creationId="{35726F1E-F0B9-CC94-F5E6-2EF2FF6065C2}"/>
          </ac:spMkLst>
        </pc:spChg>
      </pc:sldChg>
      <pc:sldChg chg="modSp mod">
        <pc:chgData name="Janson, Brian D" userId="17869c82-e820-4f0b-9ef4-6bb812314540" providerId="ADAL" clId="{D7065524-B47D-481B-A424-F24A3D74D944}" dt="2023-09-25T16:40:58.145" v="163" actId="1076"/>
        <pc:sldMkLst>
          <pc:docMk/>
          <pc:sldMk cId="0" sldId="293"/>
        </pc:sldMkLst>
        <pc:spChg chg="mod">
          <ac:chgData name="Janson, Brian D" userId="17869c82-e820-4f0b-9ef4-6bb812314540" providerId="ADAL" clId="{D7065524-B47D-481B-A424-F24A3D74D944}" dt="2023-09-25T16:40:58.145" v="163" actId="1076"/>
          <ac:spMkLst>
            <pc:docMk/>
            <pc:sldMk cId="0" sldId="293"/>
            <ac:spMk id="3" creationId="{C2846113-92E3-3021-A1A6-6542F68C41FF}"/>
          </ac:spMkLst>
        </pc:spChg>
      </pc:sldChg>
      <pc:sldChg chg="modSp mod">
        <pc:chgData name="Janson, Brian D" userId="17869c82-e820-4f0b-9ef4-6bb812314540" providerId="ADAL" clId="{D7065524-B47D-481B-A424-F24A3D74D944}" dt="2023-09-25T16:41:03.501" v="164" actId="1076"/>
        <pc:sldMkLst>
          <pc:docMk/>
          <pc:sldMk cId="0" sldId="294"/>
        </pc:sldMkLst>
        <pc:spChg chg="mod">
          <ac:chgData name="Janson, Brian D" userId="17869c82-e820-4f0b-9ef4-6bb812314540" providerId="ADAL" clId="{D7065524-B47D-481B-A424-F24A3D74D944}" dt="2023-09-25T16:41:03.501" v="164" actId="1076"/>
          <ac:spMkLst>
            <pc:docMk/>
            <pc:sldMk cId="0" sldId="294"/>
            <ac:spMk id="3" creationId="{A6070F68-34D0-1DE4-7B66-69D996E46AEC}"/>
          </ac:spMkLst>
        </pc:spChg>
      </pc:sldChg>
      <pc:sldChg chg="modSp mod">
        <pc:chgData name="Janson, Brian D" userId="17869c82-e820-4f0b-9ef4-6bb812314540" providerId="ADAL" clId="{D7065524-B47D-481B-A424-F24A3D74D944}" dt="2023-09-25T16:41:08.344" v="165" actId="1076"/>
        <pc:sldMkLst>
          <pc:docMk/>
          <pc:sldMk cId="0" sldId="295"/>
        </pc:sldMkLst>
        <pc:spChg chg="mod">
          <ac:chgData name="Janson, Brian D" userId="17869c82-e820-4f0b-9ef4-6bb812314540" providerId="ADAL" clId="{D7065524-B47D-481B-A424-F24A3D74D944}" dt="2023-09-25T16:41:08.344" v="165" actId="1076"/>
          <ac:spMkLst>
            <pc:docMk/>
            <pc:sldMk cId="0" sldId="295"/>
            <ac:spMk id="3" creationId="{45ED8117-129F-BC0B-79DA-0A654E77B370}"/>
          </ac:spMkLst>
        </pc:spChg>
      </pc:sldChg>
      <pc:sldChg chg="modSp mod">
        <pc:chgData name="Janson, Brian D" userId="17869c82-e820-4f0b-9ef4-6bb812314540" providerId="ADAL" clId="{D7065524-B47D-481B-A424-F24A3D74D944}" dt="2023-09-25T16:41:13.738" v="166" actId="1076"/>
        <pc:sldMkLst>
          <pc:docMk/>
          <pc:sldMk cId="0" sldId="296"/>
        </pc:sldMkLst>
        <pc:spChg chg="mod">
          <ac:chgData name="Janson, Brian D" userId="17869c82-e820-4f0b-9ef4-6bb812314540" providerId="ADAL" clId="{D7065524-B47D-481B-A424-F24A3D74D944}" dt="2023-09-25T16:41:13.738" v="166" actId="1076"/>
          <ac:spMkLst>
            <pc:docMk/>
            <pc:sldMk cId="0" sldId="296"/>
            <ac:spMk id="3" creationId="{1F99AE8F-843E-E349-543E-73A709FE0254}"/>
          </ac:spMkLst>
        </pc:spChg>
      </pc:sldChg>
    </pc:docChg>
  </pc:docChgLst>
  <pc:docChgLst>
    <pc:chgData name="Larmie, Molly R" userId="3aed521a-7077-475e-b537-67da507ad75a" providerId="ADAL" clId="{38C7A2EC-3B37-4AA6-B1DD-1AF2E84271AE}"/>
    <pc:docChg chg="undo redo custSel modSld">
      <pc:chgData name="Larmie, Molly R" userId="3aed521a-7077-475e-b537-67da507ad75a" providerId="ADAL" clId="{38C7A2EC-3B37-4AA6-B1DD-1AF2E84271AE}" dt="2022-02-08T19:45:56.704" v="1630"/>
      <pc:docMkLst>
        <pc:docMk/>
      </pc:docMkLst>
      <pc:sldChg chg="modSp mod">
        <pc:chgData name="Larmie, Molly R" userId="3aed521a-7077-475e-b537-67da507ad75a" providerId="ADAL" clId="{38C7A2EC-3B37-4AA6-B1DD-1AF2E84271AE}" dt="2022-01-14T21:11:07.581" v="1437"/>
        <pc:sldMkLst>
          <pc:docMk/>
          <pc:sldMk cId="0" sldId="256"/>
        </pc:sldMkLst>
        <pc:spChg chg="mod">
          <ac:chgData name="Larmie, Molly R" userId="3aed521a-7077-475e-b537-67da507ad75a" providerId="ADAL" clId="{38C7A2EC-3B37-4AA6-B1DD-1AF2E84271AE}" dt="2022-01-14T20:46:46.365" v="864"/>
          <ac:spMkLst>
            <pc:docMk/>
            <pc:sldMk cId="0" sldId="256"/>
            <ac:spMk id="101" creationId="{00000000-0000-0000-0000-000000000000}"/>
          </ac:spMkLst>
        </pc:spChg>
        <pc:spChg chg="ord">
          <ac:chgData name="Larmie, Molly R" userId="3aed521a-7077-475e-b537-67da507ad75a" providerId="ADAL" clId="{38C7A2EC-3B37-4AA6-B1DD-1AF2E84271AE}" dt="2022-01-14T21:11:04.254" v="1434"/>
          <ac:spMkLst>
            <pc:docMk/>
            <pc:sldMk cId="0" sldId="256"/>
            <ac:spMk id="109" creationId="{00000000-0000-0000-0000-000000000000}"/>
          </ac:spMkLst>
        </pc:spChg>
        <pc:spChg chg="ord">
          <ac:chgData name="Larmie, Molly R" userId="3aed521a-7077-475e-b537-67da507ad75a" providerId="ADAL" clId="{38C7A2EC-3B37-4AA6-B1DD-1AF2E84271AE}" dt="2022-01-14T21:11:07.581" v="1437"/>
          <ac:spMkLst>
            <pc:docMk/>
            <pc:sldMk cId="0" sldId="256"/>
            <ac:spMk id="110" creationId="{00000000-0000-0000-0000-000000000000}"/>
          </ac:spMkLst>
        </pc:spChg>
        <pc:spChg chg="mod">
          <ac:chgData name="Larmie, Molly R" userId="3aed521a-7077-475e-b537-67da507ad75a" providerId="ADAL" clId="{38C7A2EC-3B37-4AA6-B1DD-1AF2E84271AE}" dt="2022-01-10T04:11:18.447" v="116"/>
          <ac:spMkLst>
            <pc:docMk/>
            <pc:sldMk cId="0" sldId="256"/>
            <ac:spMk id="111" creationId="{00000000-0000-0000-0000-000000000000}"/>
          </ac:spMkLst>
        </pc:spChg>
      </pc:sldChg>
      <pc:sldChg chg="addSp delSp modSp mod delAnim modAnim">
        <pc:chgData name="Larmie, Molly R" userId="3aed521a-7077-475e-b537-67da507ad75a" providerId="ADAL" clId="{38C7A2EC-3B37-4AA6-B1DD-1AF2E84271AE}" dt="2022-02-03T00:41:35.542" v="1519"/>
        <pc:sldMkLst>
          <pc:docMk/>
          <pc:sldMk cId="0" sldId="259"/>
        </pc:sldMkLst>
        <pc:spChg chg="mod ord">
          <ac:chgData name="Larmie, Molly R" userId="3aed521a-7077-475e-b537-67da507ad75a" providerId="ADAL" clId="{38C7A2EC-3B37-4AA6-B1DD-1AF2E84271AE}" dt="2022-02-03T00:39:39.666" v="1511" actId="164"/>
          <ac:spMkLst>
            <pc:docMk/>
            <pc:sldMk cId="0" sldId="259"/>
            <ac:spMk id="148" creationId="{00000000-0000-0000-0000-000000000000}"/>
          </ac:spMkLst>
        </pc:spChg>
        <pc:spChg chg="mod">
          <ac:chgData name="Larmie, Molly R" userId="3aed521a-7077-475e-b537-67da507ad75a" providerId="ADAL" clId="{38C7A2EC-3B37-4AA6-B1DD-1AF2E84271AE}" dt="2022-02-03T00:39:50.264" v="1513" actId="164"/>
          <ac:spMkLst>
            <pc:docMk/>
            <pc:sldMk cId="0" sldId="259"/>
            <ac:spMk id="149" creationId="{00000000-0000-0000-0000-000000000000}"/>
          </ac:spMkLst>
        </pc:spChg>
        <pc:spChg chg="mod">
          <ac:chgData name="Larmie, Molly R" userId="3aed521a-7077-475e-b537-67da507ad75a" providerId="ADAL" clId="{38C7A2EC-3B37-4AA6-B1DD-1AF2E84271AE}" dt="2022-02-03T00:39:45.286" v="1512" actId="164"/>
          <ac:spMkLst>
            <pc:docMk/>
            <pc:sldMk cId="0" sldId="259"/>
            <ac:spMk id="150" creationId="{00000000-0000-0000-0000-000000000000}"/>
          </ac:spMkLst>
        </pc:spChg>
        <pc:spChg chg="mod ord">
          <ac:chgData name="Larmie, Molly R" userId="3aed521a-7077-475e-b537-67da507ad75a" providerId="ADAL" clId="{38C7A2EC-3B37-4AA6-B1DD-1AF2E84271AE}" dt="2022-02-03T00:39:39.666" v="1511" actId="164"/>
          <ac:spMkLst>
            <pc:docMk/>
            <pc:sldMk cId="0" sldId="259"/>
            <ac:spMk id="152" creationId="{00000000-0000-0000-0000-000000000000}"/>
          </ac:spMkLst>
        </pc:spChg>
        <pc:spChg chg="mod">
          <ac:chgData name="Larmie, Molly R" userId="3aed521a-7077-475e-b537-67da507ad75a" providerId="ADAL" clId="{38C7A2EC-3B37-4AA6-B1DD-1AF2E84271AE}" dt="2022-02-03T00:39:45.286" v="1512" actId="164"/>
          <ac:spMkLst>
            <pc:docMk/>
            <pc:sldMk cId="0" sldId="259"/>
            <ac:spMk id="154" creationId="{00000000-0000-0000-0000-000000000000}"/>
          </ac:spMkLst>
        </pc:spChg>
        <pc:spChg chg="mod">
          <ac:chgData name="Larmie, Molly R" userId="3aed521a-7077-475e-b537-67da507ad75a" providerId="ADAL" clId="{38C7A2EC-3B37-4AA6-B1DD-1AF2E84271AE}" dt="2022-02-03T00:39:50.264" v="1513" actId="164"/>
          <ac:spMkLst>
            <pc:docMk/>
            <pc:sldMk cId="0" sldId="259"/>
            <ac:spMk id="156" creationId="{00000000-0000-0000-0000-000000000000}"/>
          </ac:spMkLst>
        </pc:spChg>
        <pc:grpChg chg="add mod">
          <ac:chgData name="Larmie, Molly R" userId="3aed521a-7077-475e-b537-67da507ad75a" providerId="ADAL" clId="{38C7A2EC-3B37-4AA6-B1DD-1AF2E84271AE}" dt="2022-02-03T00:40:31.810" v="1514" actId="962"/>
          <ac:grpSpMkLst>
            <pc:docMk/>
            <pc:sldMk cId="0" sldId="259"/>
            <ac:grpSpMk id="3" creationId="{C40AC72F-AB37-46E8-AE6B-6B7DEE5E4966}"/>
          </ac:grpSpMkLst>
        </pc:grpChg>
        <pc:grpChg chg="add mod">
          <ac:chgData name="Larmie, Molly R" userId="3aed521a-7077-475e-b537-67da507ad75a" providerId="ADAL" clId="{38C7A2EC-3B37-4AA6-B1DD-1AF2E84271AE}" dt="2022-02-03T00:41:02.264" v="1515" actId="962"/>
          <ac:grpSpMkLst>
            <pc:docMk/>
            <pc:sldMk cId="0" sldId="259"/>
            <ac:grpSpMk id="4" creationId="{5E42F8B2-6EF6-4EAC-968B-6C701CFAC4EF}"/>
          </ac:grpSpMkLst>
        </pc:grpChg>
        <pc:grpChg chg="add mod">
          <ac:chgData name="Larmie, Molly R" userId="3aed521a-7077-475e-b537-67da507ad75a" providerId="ADAL" clId="{38C7A2EC-3B37-4AA6-B1DD-1AF2E84271AE}" dt="2022-02-03T00:41:23.737" v="1516" actId="962"/>
          <ac:grpSpMkLst>
            <pc:docMk/>
            <pc:sldMk cId="0" sldId="259"/>
            <ac:grpSpMk id="5" creationId="{8541BF7B-D59B-454E-9C99-020DAEDB5831}"/>
          </ac:grpSpMkLst>
        </pc:grpChg>
        <pc:grpChg chg="ord">
          <ac:chgData name="Larmie, Molly R" userId="3aed521a-7077-475e-b537-67da507ad75a" providerId="ADAL" clId="{38C7A2EC-3B37-4AA6-B1DD-1AF2E84271AE}" dt="2022-01-14T21:11:26.253" v="1447"/>
          <ac:grpSpMkLst>
            <pc:docMk/>
            <pc:sldMk cId="0" sldId="259"/>
            <ac:grpSpMk id="141" creationId="{00000000-0000-0000-0000-000000000000}"/>
          </ac:grpSpMkLst>
        </pc:grpChg>
        <pc:picChg chg="add del mod">
          <ac:chgData name="Larmie, Molly R" userId="3aed521a-7077-475e-b537-67da507ad75a" providerId="ADAL" clId="{38C7A2EC-3B37-4AA6-B1DD-1AF2E84271AE}" dt="2022-01-10T04:14:24.480" v="127" actId="478"/>
          <ac:picMkLst>
            <pc:docMk/>
            <pc:sldMk cId="0" sldId="259"/>
            <ac:picMk id="4" creationId="{3089C65F-DC96-4284-B799-934D027F9BA8}"/>
          </ac:picMkLst>
        </pc:picChg>
        <pc:picChg chg="add mod ord modCrop">
          <ac:chgData name="Larmie, Molly R" userId="3aed521a-7077-475e-b537-67da507ad75a" providerId="ADAL" clId="{38C7A2EC-3B37-4AA6-B1DD-1AF2E84271AE}" dt="2022-02-03T00:39:45.286" v="1512" actId="164"/>
          <ac:picMkLst>
            <pc:docMk/>
            <pc:sldMk cId="0" sldId="259"/>
            <ac:picMk id="6" creationId="{DF763E6A-F4ED-4D2B-92DA-B48B7BFB12A1}"/>
          </ac:picMkLst>
        </pc:picChg>
        <pc:picChg chg="mod">
          <ac:chgData name="Larmie, Molly R" userId="3aed521a-7077-475e-b537-67da507ad75a" providerId="ADAL" clId="{38C7A2EC-3B37-4AA6-B1DD-1AF2E84271AE}" dt="2022-02-03T00:39:39.666" v="1511" actId="164"/>
          <ac:picMkLst>
            <pc:docMk/>
            <pc:sldMk cId="0" sldId="259"/>
            <ac:picMk id="151" creationId="{00000000-0000-0000-0000-000000000000}"/>
          </ac:picMkLst>
        </pc:picChg>
        <pc:picChg chg="del">
          <ac:chgData name="Larmie, Molly R" userId="3aed521a-7077-475e-b537-67da507ad75a" providerId="ADAL" clId="{38C7A2EC-3B37-4AA6-B1DD-1AF2E84271AE}" dt="2022-01-10T04:14:00.861" v="117" actId="478"/>
          <ac:picMkLst>
            <pc:docMk/>
            <pc:sldMk cId="0" sldId="259"/>
            <ac:picMk id="153" creationId="{00000000-0000-0000-0000-000000000000}"/>
          </ac:picMkLst>
        </pc:picChg>
        <pc:picChg chg="mod">
          <ac:chgData name="Larmie, Molly R" userId="3aed521a-7077-475e-b537-67da507ad75a" providerId="ADAL" clId="{38C7A2EC-3B37-4AA6-B1DD-1AF2E84271AE}" dt="2022-02-03T00:39:50.264" v="1513" actId="164"/>
          <ac:picMkLst>
            <pc:docMk/>
            <pc:sldMk cId="0" sldId="259"/>
            <ac:picMk id="155" creationId="{00000000-0000-0000-0000-000000000000}"/>
          </ac:picMkLst>
        </pc:picChg>
      </pc:sldChg>
      <pc:sldChg chg="modSp mod">
        <pc:chgData name="Larmie, Molly R" userId="3aed521a-7077-475e-b537-67da507ad75a" providerId="ADAL" clId="{38C7A2EC-3B37-4AA6-B1DD-1AF2E84271AE}" dt="2022-01-14T20:47:17.708" v="868" actId="14100"/>
        <pc:sldMkLst>
          <pc:docMk/>
          <pc:sldMk cId="0" sldId="260"/>
        </pc:sldMkLst>
        <pc:spChg chg="mod">
          <ac:chgData name="Larmie, Molly R" userId="3aed521a-7077-475e-b537-67da507ad75a" providerId="ADAL" clId="{38C7A2EC-3B37-4AA6-B1DD-1AF2E84271AE}" dt="2022-01-14T20:47:17.708" v="868" actId="14100"/>
          <ac:spMkLst>
            <pc:docMk/>
            <pc:sldMk cId="0" sldId="260"/>
            <ac:spMk id="2" creationId="{5BAF6B4A-53D6-4386-B27E-4ECEDE84261E}"/>
          </ac:spMkLst>
        </pc:spChg>
        <pc:spChg chg="mod">
          <ac:chgData name="Larmie, Molly R" userId="3aed521a-7077-475e-b537-67da507ad75a" providerId="ADAL" clId="{38C7A2EC-3B37-4AA6-B1DD-1AF2E84271AE}" dt="2022-01-10T04:21:03.266" v="718"/>
          <ac:spMkLst>
            <pc:docMk/>
            <pc:sldMk cId="0" sldId="260"/>
            <ac:spMk id="170" creationId="{00000000-0000-0000-0000-000000000000}"/>
          </ac:spMkLst>
        </pc:spChg>
        <pc:spChg chg="mod">
          <ac:chgData name="Larmie, Molly R" userId="3aed521a-7077-475e-b537-67da507ad75a" providerId="ADAL" clId="{38C7A2EC-3B37-4AA6-B1DD-1AF2E84271AE}" dt="2022-01-14T20:47:17.054" v="867" actId="14100"/>
          <ac:spMkLst>
            <pc:docMk/>
            <pc:sldMk cId="0" sldId="260"/>
            <ac:spMk id="171" creationId="{00000000-0000-0000-0000-000000000000}"/>
          </ac:spMkLst>
        </pc:spChg>
      </pc:sldChg>
      <pc:sldChg chg="modSp mod">
        <pc:chgData name="Larmie, Molly R" userId="3aed521a-7077-475e-b537-67da507ad75a" providerId="ADAL" clId="{38C7A2EC-3B37-4AA6-B1DD-1AF2E84271AE}" dt="2022-01-14T21:12:50.264" v="1464" actId="962"/>
        <pc:sldMkLst>
          <pc:docMk/>
          <pc:sldMk cId="0" sldId="261"/>
        </pc:sldMkLst>
        <pc:spChg chg="ord">
          <ac:chgData name="Larmie, Molly R" userId="3aed521a-7077-475e-b537-67da507ad75a" providerId="ADAL" clId="{38C7A2EC-3B37-4AA6-B1DD-1AF2E84271AE}" dt="2022-01-14T21:12:09.389" v="1458"/>
          <ac:spMkLst>
            <pc:docMk/>
            <pc:sldMk cId="0" sldId="261"/>
            <ac:spMk id="183" creationId="{00000000-0000-0000-0000-000000000000}"/>
          </ac:spMkLst>
        </pc:spChg>
        <pc:spChg chg="ord">
          <ac:chgData name="Larmie, Molly R" userId="3aed521a-7077-475e-b537-67da507ad75a" providerId="ADAL" clId="{38C7A2EC-3B37-4AA6-B1DD-1AF2E84271AE}" dt="2022-01-14T21:12:25.188" v="1461"/>
          <ac:spMkLst>
            <pc:docMk/>
            <pc:sldMk cId="0" sldId="261"/>
            <ac:spMk id="188" creationId="{00000000-0000-0000-0000-000000000000}"/>
          </ac:spMkLst>
        </pc:spChg>
        <pc:spChg chg="mod ord">
          <ac:chgData name="Larmie, Molly R" userId="3aed521a-7077-475e-b537-67da507ad75a" providerId="ADAL" clId="{38C7A2EC-3B37-4AA6-B1DD-1AF2E84271AE}" dt="2022-01-14T21:12:07.702" v="1456"/>
          <ac:spMkLst>
            <pc:docMk/>
            <pc:sldMk cId="0" sldId="261"/>
            <ac:spMk id="189" creationId="{00000000-0000-0000-0000-000000000000}"/>
          </ac:spMkLst>
        </pc:spChg>
        <pc:cxnChg chg="mod">
          <ac:chgData name="Larmie, Molly R" userId="3aed521a-7077-475e-b537-67da507ad75a" providerId="ADAL" clId="{38C7A2EC-3B37-4AA6-B1DD-1AF2E84271AE}" dt="2022-01-14T21:12:50.264" v="1464" actId="962"/>
          <ac:cxnSpMkLst>
            <pc:docMk/>
            <pc:sldMk cId="0" sldId="261"/>
            <ac:cxnSpMk id="186" creationId="{00000000-0000-0000-0000-000000000000}"/>
          </ac:cxnSpMkLst>
        </pc:cxnChg>
        <pc:cxnChg chg="mod ord">
          <ac:chgData name="Larmie, Molly R" userId="3aed521a-7077-475e-b537-67da507ad75a" providerId="ADAL" clId="{38C7A2EC-3B37-4AA6-B1DD-1AF2E84271AE}" dt="2022-01-14T21:12:47.110" v="1463"/>
          <ac:cxnSpMkLst>
            <pc:docMk/>
            <pc:sldMk cId="0" sldId="261"/>
            <ac:cxnSpMk id="187" creationId="{00000000-0000-0000-0000-000000000000}"/>
          </ac:cxnSpMkLst>
        </pc:cxnChg>
      </pc:sldChg>
      <pc:sldChg chg="modSp mod">
        <pc:chgData name="Larmie, Molly R" userId="3aed521a-7077-475e-b537-67da507ad75a" providerId="ADAL" clId="{38C7A2EC-3B37-4AA6-B1DD-1AF2E84271AE}" dt="2022-01-14T21:13:53.246" v="1478" actId="1036"/>
        <pc:sldMkLst>
          <pc:docMk/>
          <pc:sldMk cId="0" sldId="262"/>
        </pc:sldMkLst>
        <pc:spChg chg="mod">
          <ac:chgData name="Larmie, Molly R" userId="3aed521a-7077-475e-b537-67da507ad75a" providerId="ADAL" clId="{38C7A2EC-3B37-4AA6-B1DD-1AF2E84271AE}" dt="2021-10-07T23:30:56.859" v="15" actId="1076"/>
          <ac:spMkLst>
            <pc:docMk/>
            <pc:sldMk cId="0" sldId="262"/>
            <ac:spMk id="2" creationId="{A44AD97A-AE32-4A2C-8CBC-45404B069A04}"/>
          </ac:spMkLst>
        </pc:spChg>
        <pc:spChg chg="ord">
          <ac:chgData name="Larmie, Molly R" userId="3aed521a-7077-475e-b537-67da507ad75a" providerId="ADAL" clId="{38C7A2EC-3B37-4AA6-B1DD-1AF2E84271AE}" dt="2022-01-14T21:13:16.774" v="1466"/>
          <ac:spMkLst>
            <pc:docMk/>
            <pc:sldMk cId="0" sldId="262"/>
            <ac:spMk id="201" creationId="{00000000-0000-0000-0000-000000000000}"/>
          </ac:spMkLst>
        </pc:spChg>
        <pc:spChg chg="ord">
          <ac:chgData name="Larmie, Molly R" userId="3aed521a-7077-475e-b537-67da507ad75a" providerId="ADAL" clId="{38C7A2EC-3B37-4AA6-B1DD-1AF2E84271AE}" dt="2022-01-14T21:13:26.133" v="1472"/>
          <ac:spMkLst>
            <pc:docMk/>
            <pc:sldMk cId="0" sldId="262"/>
            <ac:spMk id="204" creationId="{00000000-0000-0000-0000-000000000000}"/>
          </ac:spMkLst>
        </pc:spChg>
        <pc:spChg chg="ord">
          <ac:chgData name="Larmie, Molly R" userId="3aed521a-7077-475e-b537-67da507ad75a" providerId="ADAL" clId="{38C7A2EC-3B37-4AA6-B1DD-1AF2E84271AE}" dt="2022-01-14T21:13:34.589" v="1475"/>
          <ac:spMkLst>
            <pc:docMk/>
            <pc:sldMk cId="0" sldId="262"/>
            <ac:spMk id="207" creationId="{00000000-0000-0000-0000-000000000000}"/>
          </ac:spMkLst>
        </pc:spChg>
        <pc:spChg chg="mod ord">
          <ac:chgData name="Larmie, Molly R" userId="3aed521a-7077-475e-b537-67da507ad75a" providerId="ADAL" clId="{38C7A2EC-3B37-4AA6-B1DD-1AF2E84271AE}" dt="2022-01-14T21:13:19.701" v="1468"/>
          <ac:spMkLst>
            <pc:docMk/>
            <pc:sldMk cId="0" sldId="262"/>
            <ac:spMk id="209" creationId="{00000000-0000-0000-0000-000000000000}"/>
          </ac:spMkLst>
        </pc:spChg>
        <pc:cxnChg chg="mod">
          <ac:chgData name="Larmie, Molly R" userId="3aed521a-7077-475e-b537-67da507ad75a" providerId="ADAL" clId="{38C7A2EC-3B37-4AA6-B1DD-1AF2E84271AE}" dt="2022-01-14T21:13:45.150" v="1476" actId="14100"/>
          <ac:cxnSpMkLst>
            <pc:docMk/>
            <pc:sldMk cId="0" sldId="262"/>
            <ac:cxnSpMk id="206" creationId="{00000000-0000-0000-0000-000000000000}"/>
          </ac:cxnSpMkLst>
        </pc:cxnChg>
        <pc:cxnChg chg="mod">
          <ac:chgData name="Larmie, Molly R" userId="3aed521a-7077-475e-b537-67da507ad75a" providerId="ADAL" clId="{38C7A2EC-3B37-4AA6-B1DD-1AF2E84271AE}" dt="2022-01-14T21:13:53.246" v="1478" actId="1036"/>
          <ac:cxnSpMkLst>
            <pc:docMk/>
            <pc:sldMk cId="0" sldId="262"/>
            <ac:cxnSpMk id="208" creationId="{00000000-0000-0000-0000-000000000000}"/>
          </ac:cxnSpMkLst>
        </pc:cxnChg>
      </pc:sldChg>
      <pc:sldChg chg="modSp mod">
        <pc:chgData name="Larmie, Molly R" userId="3aed521a-7077-475e-b537-67da507ad75a" providerId="ADAL" clId="{38C7A2EC-3B37-4AA6-B1DD-1AF2E84271AE}" dt="2022-01-10T04:21:38.150" v="721"/>
        <pc:sldMkLst>
          <pc:docMk/>
          <pc:sldMk cId="0" sldId="263"/>
        </pc:sldMkLst>
        <pc:spChg chg="mod">
          <ac:chgData name="Larmie, Molly R" userId="3aed521a-7077-475e-b537-67da507ad75a" providerId="ADAL" clId="{38C7A2EC-3B37-4AA6-B1DD-1AF2E84271AE}" dt="2021-10-07T23:34:22.138" v="38" actId="1076"/>
          <ac:spMkLst>
            <pc:docMk/>
            <pc:sldMk cId="0" sldId="263"/>
            <ac:spMk id="2" creationId="{4681E81C-A4FD-4E3E-95A5-092782491744}"/>
          </ac:spMkLst>
        </pc:spChg>
        <pc:spChg chg="mod">
          <ac:chgData name="Larmie, Molly R" userId="3aed521a-7077-475e-b537-67da507ad75a" providerId="ADAL" clId="{38C7A2EC-3B37-4AA6-B1DD-1AF2E84271AE}" dt="2022-01-10T04:21:38.150" v="721"/>
          <ac:spMkLst>
            <pc:docMk/>
            <pc:sldMk cId="0" sldId="263"/>
            <ac:spMk id="223" creationId="{00000000-0000-0000-0000-000000000000}"/>
          </ac:spMkLst>
        </pc:spChg>
        <pc:picChg chg="mod">
          <ac:chgData name="Larmie, Molly R" userId="3aed521a-7077-475e-b537-67da507ad75a" providerId="ADAL" clId="{38C7A2EC-3B37-4AA6-B1DD-1AF2E84271AE}" dt="2021-10-07T23:31:59.477" v="16" actId="1076"/>
          <ac:picMkLst>
            <pc:docMk/>
            <pc:sldMk cId="0" sldId="263"/>
            <ac:picMk id="222" creationId="{00000000-0000-0000-0000-000000000000}"/>
          </ac:picMkLst>
        </pc:picChg>
      </pc:sldChg>
      <pc:sldChg chg="modSp mod">
        <pc:chgData name="Larmie, Molly R" userId="3aed521a-7077-475e-b537-67da507ad75a" providerId="ADAL" clId="{38C7A2EC-3B37-4AA6-B1DD-1AF2E84271AE}" dt="2022-01-10T04:21:55.099" v="722"/>
        <pc:sldMkLst>
          <pc:docMk/>
          <pc:sldMk cId="0" sldId="264"/>
        </pc:sldMkLst>
        <pc:spChg chg="mod">
          <ac:chgData name="Larmie, Molly R" userId="3aed521a-7077-475e-b537-67da507ad75a" providerId="ADAL" clId="{38C7A2EC-3B37-4AA6-B1DD-1AF2E84271AE}" dt="2021-10-07T23:35:58.894" v="83" actId="1036"/>
          <ac:spMkLst>
            <pc:docMk/>
            <pc:sldMk cId="0" sldId="264"/>
            <ac:spMk id="2" creationId="{D9AD92E5-60EC-45C7-80A6-B1D95239699B}"/>
          </ac:spMkLst>
        </pc:spChg>
        <pc:spChg chg="mod">
          <ac:chgData name="Larmie, Molly R" userId="3aed521a-7077-475e-b537-67da507ad75a" providerId="ADAL" clId="{38C7A2EC-3B37-4AA6-B1DD-1AF2E84271AE}" dt="2021-10-07T23:35:58.894" v="83" actId="1036"/>
          <ac:spMkLst>
            <pc:docMk/>
            <pc:sldMk cId="0" sldId="264"/>
            <ac:spMk id="228" creationId="{00000000-0000-0000-0000-000000000000}"/>
          </ac:spMkLst>
        </pc:spChg>
        <pc:spChg chg="mod">
          <ac:chgData name="Larmie, Molly R" userId="3aed521a-7077-475e-b537-67da507ad75a" providerId="ADAL" clId="{38C7A2EC-3B37-4AA6-B1DD-1AF2E84271AE}" dt="2022-01-10T04:21:55.099" v="722"/>
          <ac:spMkLst>
            <pc:docMk/>
            <pc:sldMk cId="0" sldId="264"/>
            <ac:spMk id="237" creationId="{00000000-0000-0000-0000-000000000000}"/>
          </ac:spMkLst>
        </pc:spChg>
      </pc:sldChg>
      <pc:sldChg chg="modSp mod">
        <pc:chgData name="Larmie, Molly R" userId="3aed521a-7077-475e-b537-67da507ad75a" providerId="ADAL" clId="{38C7A2EC-3B37-4AA6-B1DD-1AF2E84271AE}" dt="2021-10-07T23:38:18.955" v="85" actId="1076"/>
        <pc:sldMkLst>
          <pc:docMk/>
          <pc:sldMk cId="0" sldId="265"/>
        </pc:sldMkLst>
        <pc:spChg chg="mod">
          <ac:chgData name="Larmie, Molly R" userId="3aed521a-7077-475e-b537-67da507ad75a" providerId="ADAL" clId="{38C7A2EC-3B37-4AA6-B1DD-1AF2E84271AE}" dt="2021-10-07T23:38:18.955" v="85" actId="1076"/>
          <ac:spMkLst>
            <pc:docMk/>
            <pc:sldMk cId="0" sldId="265"/>
            <ac:spMk id="2" creationId="{DA00BA38-9E3A-42AC-A175-14D82C3C6FCC}"/>
          </ac:spMkLst>
        </pc:spChg>
        <pc:spChg chg="mod">
          <ac:chgData name="Larmie, Molly R" userId="3aed521a-7077-475e-b537-67da507ad75a" providerId="ADAL" clId="{38C7A2EC-3B37-4AA6-B1DD-1AF2E84271AE}" dt="2021-10-07T23:38:12.147" v="84" actId="14100"/>
          <ac:spMkLst>
            <pc:docMk/>
            <pc:sldMk cId="0" sldId="265"/>
            <ac:spMk id="242" creationId="{00000000-0000-0000-0000-000000000000}"/>
          </ac:spMkLst>
        </pc:spChg>
      </pc:sldChg>
      <pc:sldChg chg="modSp mod">
        <pc:chgData name="Larmie, Molly R" userId="3aed521a-7077-475e-b537-67da507ad75a" providerId="ADAL" clId="{38C7A2EC-3B37-4AA6-B1DD-1AF2E84271AE}" dt="2022-01-14T21:14:29.478" v="1479"/>
        <pc:sldMkLst>
          <pc:docMk/>
          <pc:sldMk cId="0" sldId="268"/>
        </pc:sldMkLst>
        <pc:cxnChg chg="ord">
          <ac:chgData name="Larmie, Molly R" userId="3aed521a-7077-475e-b537-67da507ad75a" providerId="ADAL" clId="{38C7A2EC-3B37-4AA6-B1DD-1AF2E84271AE}" dt="2022-01-14T21:14:29.478" v="1479"/>
          <ac:cxnSpMkLst>
            <pc:docMk/>
            <pc:sldMk cId="0" sldId="268"/>
            <ac:cxnSpMk id="289" creationId="{00000000-0000-0000-0000-000000000000}"/>
          </ac:cxnSpMkLst>
        </pc:cxnChg>
      </pc:sldChg>
      <pc:sldChg chg="modSp mod">
        <pc:chgData name="Larmie, Molly R" userId="3aed521a-7077-475e-b537-67da507ad75a" providerId="ADAL" clId="{38C7A2EC-3B37-4AA6-B1DD-1AF2E84271AE}" dt="2021-10-07T23:42:11.584" v="88" actId="14100"/>
        <pc:sldMkLst>
          <pc:docMk/>
          <pc:sldMk cId="0" sldId="269"/>
        </pc:sldMkLst>
        <pc:spChg chg="mod">
          <ac:chgData name="Larmie, Molly R" userId="3aed521a-7077-475e-b537-67da507ad75a" providerId="ADAL" clId="{38C7A2EC-3B37-4AA6-B1DD-1AF2E84271AE}" dt="2021-10-07T23:42:11.584" v="88" actId="14100"/>
          <ac:spMkLst>
            <pc:docMk/>
            <pc:sldMk cId="0" sldId="269"/>
            <ac:spMk id="294" creationId="{00000000-0000-0000-0000-000000000000}"/>
          </ac:spMkLst>
        </pc:spChg>
      </pc:sldChg>
      <pc:sldChg chg="modSp mod">
        <pc:chgData name="Larmie, Molly R" userId="3aed521a-7077-475e-b537-67da507ad75a" providerId="ADAL" clId="{38C7A2EC-3B37-4AA6-B1DD-1AF2E84271AE}" dt="2022-01-14T21:15:42.415" v="1487"/>
        <pc:sldMkLst>
          <pc:docMk/>
          <pc:sldMk cId="0" sldId="270"/>
        </pc:sldMkLst>
        <pc:spChg chg="mod ord">
          <ac:chgData name="Larmie, Molly R" userId="3aed521a-7077-475e-b537-67da507ad75a" providerId="ADAL" clId="{38C7A2EC-3B37-4AA6-B1DD-1AF2E84271AE}" dt="2022-01-14T21:15:42.415" v="1487"/>
          <ac:spMkLst>
            <pc:docMk/>
            <pc:sldMk cId="0" sldId="270"/>
            <ac:spMk id="318" creationId="{00000000-0000-0000-0000-000000000000}"/>
          </ac:spMkLst>
        </pc:spChg>
        <pc:picChg chg="mod">
          <ac:chgData name="Larmie, Molly R" userId="3aed521a-7077-475e-b537-67da507ad75a" providerId="ADAL" clId="{38C7A2EC-3B37-4AA6-B1DD-1AF2E84271AE}" dt="2022-01-14T21:14:58.631" v="1481" actId="962"/>
          <ac:picMkLst>
            <pc:docMk/>
            <pc:sldMk cId="0" sldId="270"/>
            <ac:picMk id="316" creationId="{00000000-0000-0000-0000-000000000000}"/>
          </ac:picMkLst>
        </pc:picChg>
        <pc:cxnChg chg="ord">
          <ac:chgData name="Larmie, Molly R" userId="3aed521a-7077-475e-b537-67da507ad75a" providerId="ADAL" clId="{38C7A2EC-3B37-4AA6-B1DD-1AF2E84271AE}" dt="2022-01-14T21:15:09.142" v="1483"/>
          <ac:cxnSpMkLst>
            <pc:docMk/>
            <pc:sldMk cId="0" sldId="270"/>
            <ac:cxnSpMk id="317" creationId="{00000000-0000-0000-0000-000000000000}"/>
          </ac:cxnSpMkLst>
        </pc:cxnChg>
      </pc:sldChg>
      <pc:sldChg chg="modSp mod">
        <pc:chgData name="Larmie, Molly R" userId="3aed521a-7077-475e-b537-67da507ad75a" providerId="ADAL" clId="{38C7A2EC-3B37-4AA6-B1DD-1AF2E84271AE}" dt="2022-02-07T21:14:54.063" v="1537" actId="14100"/>
        <pc:sldMkLst>
          <pc:docMk/>
          <pc:sldMk cId="0" sldId="272"/>
        </pc:sldMkLst>
        <pc:spChg chg="mod ord">
          <ac:chgData name="Larmie, Molly R" userId="3aed521a-7077-475e-b537-67da507ad75a" providerId="ADAL" clId="{38C7A2EC-3B37-4AA6-B1DD-1AF2E84271AE}" dt="2022-02-07T21:14:54.063" v="1537" actId="14100"/>
          <ac:spMkLst>
            <pc:docMk/>
            <pc:sldMk cId="0" sldId="272"/>
            <ac:spMk id="347" creationId="{00000000-0000-0000-0000-000000000000}"/>
          </ac:spMkLst>
        </pc:spChg>
        <pc:cxnChg chg="mod ord">
          <ac:chgData name="Larmie, Molly R" userId="3aed521a-7077-475e-b537-67da507ad75a" providerId="ADAL" clId="{38C7A2EC-3B37-4AA6-B1DD-1AF2E84271AE}" dt="2022-01-14T21:15:31.977" v="1486" actId="962"/>
          <ac:cxnSpMkLst>
            <pc:docMk/>
            <pc:sldMk cId="0" sldId="272"/>
            <ac:cxnSpMk id="346" creationId="{00000000-0000-0000-0000-000000000000}"/>
          </ac:cxnSpMkLst>
        </pc:cxnChg>
      </pc:sldChg>
      <pc:sldChg chg="modSp mod">
        <pc:chgData name="Larmie, Molly R" userId="3aed521a-7077-475e-b537-67da507ad75a" providerId="ADAL" clId="{38C7A2EC-3B37-4AA6-B1DD-1AF2E84271AE}" dt="2022-01-19T23:47:05.297" v="1509" actId="14100"/>
        <pc:sldMkLst>
          <pc:docMk/>
          <pc:sldMk cId="0" sldId="273"/>
        </pc:sldMkLst>
        <pc:spChg chg="mod">
          <ac:chgData name="Larmie, Molly R" userId="3aed521a-7077-475e-b537-67da507ad75a" providerId="ADAL" clId="{38C7A2EC-3B37-4AA6-B1DD-1AF2E84271AE}" dt="2022-01-19T23:47:05.297" v="1509" actId="14100"/>
          <ac:spMkLst>
            <pc:docMk/>
            <pc:sldMk cId="0" sldId="273"/>
            <ac:spMk id="363" creationId="{00000000-0000-0000-0000-000000000000}"/>
          </ac:spMkLst>
        </pc:spChg>
      </pc:sldChg>
      <pc:sldChg chg="modSp">
        <pc:chgData name="Larmie, Molly R" userId="3aed521a-7077-475e-b537-67da507ad75a" providerId="ADAL" clId="{38C7A2EC-3B37-4AA6-B1DD-1AF2E84271AE}" dt="2022-01-10T04:22:42.223" v="726"/>
        <pc:sldMkLst>
          <pc:docMk/>
          <pc:sldMk cId="0" sldId="274"/>
        </pc:sldMkLst>
        <pc:spChg chg="mod">
          <ac:chgData name="Larmie, Molly R" userId="3aed521a-7077-475e-b537-67da507ad75a" providerId="ADAL" clId="{38C7A2EC-3B37-4AA6-B1DD-1AF2E84271AE}" dt="2022-01-10T04:22:42.223" v="726"/>
          <ac:spMkLst>
            <pc:docMk/>
            <pc:sldMk cId="0" sldId="274"/>
            <ac:spMk id="379" creationId="{00000000-0000-0000-0000-000000000000}"/>
          </ac:spMkLst>
        </pc:spChg>
      </pc:sldChg>
      <pc:sldChg chg="modSp">
        <pc:chgData name="Larmie, Molly R" userId="3aed521a-7077-475e-b537-67da507ad75a" providerId="ADAL" clId="{38C7A2EC-3B37-4AA6-B1DD-1AF2E84271AE}" dt="2022-01-10T04:22:51.034" v="727"/>
        <pc:sldMkLst>
          <pc:docMk/>
          <pc:sldMk cId="0" sldId="275"/>
        </pc:sldMkLst>
        <pc:spChg chg="mod">
          <ac:chgData name="Larmie, Molly R" userId="3aed521a-7077-475e-b537-67da507ad75a" providerId="ADAL" clId="{38C7A2EC-3B37-4AA6-B1DD-1AF2E84271AE}" dt="2022-01-10T04:22:51.034" v="727"/>
          <ac:spMkLst>
            <pc:docMk/>
            <pc:sldMk cId="0" sldId="275"/>
            <ac:spMk id="395" creationId="{00000000-0000-0000-0000-000000000000}"/>
          </ac:spMkLst>
        </pc:spChg>
      </pc:sldChg>
      <pc:sldChg chg="addSp delSp modSp mod">
        <pc:chgData name="Larmie, Molly R" userId="3aed521a-7077-475e-b537-67da507ad75a" providerId="ADAL" clId="{38C7A2EC-3B37-4AA6-B1DD-1AF2E84271AE}" dt="2022-02-03T00:43:17.322" v="1520" actId="14100"/>
        <pc:sldMkLst>
          <pc:docMk/>
          <pc:sldMk cId="0" sldId="276"/>
        </pc:sldMkLst>
        <pc:spChg chg="mod ord">
          <ac:chgData name="Larmie, Molly R" userId="3aed521a-7077-475e-b537-67da507ad75a" providerId="ADAL" clId="{38C7A2EC-3B37-4AA6-B1DD-1AF2E84271AE}" dt="2022-01-14T21:16:55.624" v="1494"/>
          <ac:spMkLst>
            <pc:docMk/>
            <pc:sldMk cId="0" sldId="276"/>
            <ac:spMk id="412" creationId="{00000000-0000-0000-0000-000000000000}"/>
          </ac:spMkLst>
        </pc:spChg>
        <pc:spChg chg="mod">
          <ac:chgData name="Larmie, Molly R" userId="3aed521a-7077-475e-b537-67da507ad75a" providerId="ADAL" clId="{38C7A2EC-3B37-4AA6-B1DD-1AF2E84271AE}" dt="2022-01-14T20:54:03.050" v="924" actId="207"/>
          <ac:spMkLst>
            <pc:docMk/>
            <pc:sldMk cId="0" sldId="276"/>
            <ac:spMk id="413" creationId="{00000000-0000-0000-0000-000000000000}"/>
          </ac:spMkLst>
        </pc:spChg>
        <pc:spChg chg="mod">
          <ac:chgData name="Larmie, Molly R" userId="3aed521a-7077-475e-b537-67da507ad75a" providerId="ADAL" clId="{38C7A2EC-3B37-4AA6-B1DD-1AF2E84271AE}" dt="2022-01-14T20:52:20.381" v="891" actId="1036"/>
          <ac:spMkLst>
            <pc:docMk/>
            <pc:sldMk cId="0" sldId="276"/>
            <ac:spMk id="414" creationId="{00000000-0000-0000-0000-000000000000}"/>
          </ac:spMkLst>
        </pc:spChg>
        <pc:spChg chg="mod">
          <ac:chgData name="Larmie, Molly R" userId="3aed521a-7077-475e-b537-67da507ad75a" providerId="ADAL" clId="{38C7A2EC-3B37-4AA6-B1DD-1AF2E84271AE}" dt="2022-01-14T20:52:14.412" v="878" actId="1076"/>
          <ac:spMkLst>
            <pc:docMk/>
            <pc:sldMk cId="0" sldId="276"/>
            <ac:spMk id="415" creationId="{00000000-0000-0000-0000-000000000000}"/>
          </ac:spMkLst>
        </pc:spChg>
        <pc:picChg chg="add mod ord">
          <ac:chgData name="Larmie, Molly R" userId="3aed521a-7077-475e-b537-67da507ad75a" providerId="ADAL" clId="{38C7A2EC-3B37-4AA6-B1DD-1AF2E84271AE}" dt="2022-01-14T21:16:49.775" v="1493"/>
          <ac:picMkLst>
            <pc:docMk/>
            <pc:sldMk cId="0" sldId="276"/>
            <ac:picMk id="4" creationId="{907FF07C-F585-4BE4-957B-F1A61FE4C6DE}"/>
          </ac:picMkLst>
        </pc:picChg>
        <pc:picChg chg="mod">
          <ac:chgData name="Larmie, Molly R" userId="3aed521a-7077-475e-b537-67da507ad75a" providerId="ADAL" clId="{38C7A2EC-3B37-4AA6-B1DD-1AF2E84271AE}" dt="2022-01-14T20:52:20.381" v="891" actId="1036"/>
          <ac:picMkLst>
            <pc:docMk/>
            <pc:sldMk cId="0" sldId="276"/>
            <ac:picMk id="400" creationId="{00000000-0000-0000-0000-000000000000}"/>
          </ac:picMkLst>
        </pc:picChg>
        <pc:picChg chg="del">
          <ac:chgData name="Larmie, Molly R" userId="3aed521a-7077-475e-b537-67da507ad75a" providerId="ADAL" clId="{38C7A2EC-3B37-4AA6-B1DD-1AF2E84271AE}" dt="2022-01-14T20:51:44.694" v="870" actId="478"/>
          <ac:picMkLst>
            <pc:docMk/>
            <pc:sldMk cId="0" sldId="276"/>
            <ac:picMk id="401" creationId="{00000000-0000-0000-0000-000000000000}"/>
          </ac:picMkLst>
        </pc:picChg>
        <pc:cxnChg chg="mod">
          <ac:chgData name="Larmie, Molly R" userId="3aed521a-7077-475e-b537-67da507ad75a" providerId="ADAL" clId="{38C7A2EC-3B37-4AA6-B1DD-1AF2E84271AE}" dt="2022-02-03T00:43:17.322" v="1520" actId="14100"/>
          <ac:cxnSpMkLst>
            <pc:docMk/>
            <pc:sldMk cId="0" sldId="276"/>
            <ac:cxnSpMk id="411" creationId="{00000000-0000-0000-0000-000000000000}"/>
          </ac:cxnSpMkLst>
        </pc:cxnChg>
      </pc:sldChg>
      <pc:sldChg chg="modSp">
        <pc:chgData name="Larmie, Molly R" userId="3aed521a-7077-475e-b537-67da507ad75a" providerId="ADAL" clId="{38C7A2EC-3B37-4AA6-B1DD-1AF2E84271AE}" dt="2022-01-10T04:23:51.386" v="737"/>
        <pc:sldMkLst>
          <pc:docMk/>
          <pc:sldMk cId="0" sldId="277"/>
        </pc:sldMkLst>
        <pc:spChg chg="mod">
          <ac:chgData name="Larmie, Molly R" userId="3aed521a-7077-475e-b537-67da507ad75a" providerId="ADAL" clId="{38C7A2EC-3B37-4AA6-B1DD-1AF2E84271AE}" dt="2022-01-10T04:23:51.386" v="737"/>
          <ac:spMkLst>
            <pc:docMk/>
            <pc:sldMk cId="0" sldId="277"/>
            <ac:spMk id="431" creationId="{00000000-0000-0000-0000-000000000000}"/>
          </ac:spMkLst>
        </pc:spChg>
      </pc:sldChg>
      <pc:sldChg chg="modSp mod">
        <pc:chgData name="Larmie, Molly R" userId="3aed521a-7077-475e-b537-67da507ad75a" providerId="ADAL" clId="{38C7A2EC-3B37-4AA6-B1DD-1AF2E84271AE}" dt="2022-02-08T19:44:29.037" v="1611" actId="1036"/>
        <pc:sldMkLst>
          <pc:docMk/>
          <pc:sldMk cId="0" sldId="278"/>
        </pc:sldMkLst>
        <pc:spChg chg="mod">
          <ac:chgData name="Larmie, Molly R" userId="3aed521a-7077-475e-b537-67da507ad75a" providerId="ADAL" clId="{38C7A2EC-3B37-4AA6-B1DD-1AF2E84271AE}" dt="2022-02-08T19:44:29.037" v="1611" actId="1036"/>
          <ac:spMkLst>
            <pc:docMk/>
            <pc:sldMk cId="0" sldId="278"/>
            <ac:spMk id="447" creationId="{00000000-0000-0000-0000-000000000000}"/>
          </ac:spMkLst>
        </pc:spChg>
        <pc:spChg chg="mod">
          <ac:chgData name="Larmie, Molly R" userId="3aed521a-7077-475e-b537-67da507ad75a" providerId="ADAL" clId="{38C7A2EC-3B37-4AA6-B1DD-1AF2E84271AE}" dt="2022-01-10T04:24:02.590" v="739"/>
          <ac:spMkLst>
            <pc:docMk/>
            <pc:sldMk cId="0" sldId="278"/>
            <ac:spMk id="448" creationId="{00000000-0000-0000-0000-000000000000}"/>
          </ac:spMkLst>
        </pc:spChg>
        <pc:spChg chg="mod">
          <ac:chgData name="Larmie, Molly R" userId="3aed521a-7077-475e-b537-67da507ad75a" providerId="ADAL" clId="{38C7A2EC-3B37-4AA6-B1DD-1AF2E84271AE}" dt="2022-02-08T19:44:29.037" v="1611" actId="1036"/>
          <ac:spMkLst>
            <pc:docMk/>
            <pc:sldMk cId="0" sldId="278"/>
            <ac:spMk id="450" creationId="{00000000-0000-0000-0000-000000000000}"/>
          </ac:spMkLst>
        </pc:spChg>
        <pc:picChg chg="mod">
          <ac:chgData name="Larmie, Molly R" userId="3aed521a-7077-475e-b537-67da507ad75a" providerId="ADAL" clId="{38C7A2EC-3B37-4AA6-B1DD-1AF2E84271AE}" dt="2022-02-08T19:44:29.037" v="1611" actId="1036"/>
          <ac:picMkLst>
            <pc:docMk/>
            <pc:sldMk cId="0" sldId="278"/>
            <ac:picMk id="445" creationId="{00000000-0000-0000-0000-000000000000}"/>
          </ac:picMkLst>
        </pc:picChg>
      </pc:sldChg>
      <pc:sldChg chg="addSp delSp modSp mod">
        <pc:chgData name="Larmie, Molly R" userId="3aed521a-7077-475e-b537-67da507ad75a" providerId="ADAL" clId="{38C7A2EC-3B37-4AA6-B1DD-1AF2E84271AE}" dt="2022-02-08T19:45:56.704" v="1630"/>
        <pc:sldMkLst>
          <pc:docMk/>
          <pc:sldMk cId="0" sldId="279"/>
        </pc:sldMkLst>
        <pc:spChg chg="ord">
          <ac:chgData name="Larmie, Molly R" userId="3aed521a-7077-475e-b537-67da507ad75a" providerId="ADAL" clId="{38C7A2EC-3B37-4AA6-B1DD-1AF2E84271AE}" dt="2022-02-08T19:45:11.287" v="1620"/>
          <ac:spMkLst>
            <pc:docMk/>
            <pc:sldMk cId="0" sldId="279"/>
            <ac:spMk id="2" creationId="{CEF3129B-9BAA-4288-BB6E-792CB65CCC7F}"/>
          </ac:spMkLst>
        </pc:spChg>
        <pc:spChg chg="ord">
          <ac:chgData name="Larmie, Molly R" userId="3aed521a-7077-475e-b537-67da507ad75a" providerId="ADAL" clId="{38C7A2EC-3B37-4AA6-B1DD-1AF2E84271AE}" dt="2022-02-08T19:45:16.656" v="1622"/>
          <ac:spMkLst>
            <pc:docMk/>
            <pc:sldMk cId="0" sldId="279"/>
            <ac:spMk id="456" creationId="{00000000-0000-0000-0000-000000000000}"/>
          </ac:spMkLst>
        </pc:spChg>
        <pc:spChg chg="mod ord">
          <ac:chgData name="Larmie, Molly R" userId="3aed521a-7077-475e-b537-67da507ad75a" providerId="ADAL" clId="{38C7A2EC-3B37-4AA6-B1DD-1AF2E84271AE}" dt="2022-02-08T19:45:56.704" v="1630"/>
          <ac:spMkLst>
            <pc:docMk/>
            <pc:sldMk cId="0" sldId="279"/>
            <ac:spMk id="468" creationId="{00000000-0000-0000-0000-000000000000}"/>
          </ac:spMkLst>
        </pc:spChg>
        <pc:spChg chg="mod ord">
          <ac:chgData name="Larmie, Molly R" userId="3aed521a-7077-475e-b537-67da507ad75a" providerId="ADAL" clId="{38C7A2EC-3B37-4AA6-B1DD-1AF2E84271AE}" dt="2022-02-08T19:45:48.153" v="1626"/>
          <ac:spMkLst>
            <pc:docMk/>
            <pc:sldMk cId="0" sldId="279"/>
            <ac:spMk id="469" creationId="{00000000-0000-0000-0000-000000000000}"/>
          </ac:spMkLst>
        </pc:spChg>
        <pc:grpChg chg="ord">
          <ac:chgData name="Larmie, Molly R" userId="3aed521a-7077-475e-b537-67da507ad75a" providerId="ADAL" clId="{38C7A2EC-3B37-4AA6-B1DD-1AF2E84271AE}" dt="2022-02-08T19:45:08.752" v="1618"/>
          <ac:grpSpMkLst>
            <pc:docMk/>
            <pc:sldMk cId="0" sldId="279"/>
            <ac:grpSpMk id="457" creationId="{00000000-0000-0000-0000-000000000000}"/>
          </ac:grpSpMkLst>
        </pc:grpChg>
        <pc:picChg chg="add mod ord modCrop">
          <ac:chgData name="Larmie, Molly R" userId="3aed521a-7077-475e-b537-67da507ad75a" providerId="ADAL" clId="{38C7A2EC-3B37-4AA6-B1DD-1AF2E84271AE}" dt="2022-02-08T19:45:26.591" v="1623"/>
          <ac:picMkLst>
            <pc:docMk/>
            <pc:sldMk cId="0" sldId="279"/>
            <ac:picMk id="4" creationId="{2572623F-77C7-41C6-8DCA-8DA5BAE8F928}"/>
          </ac:picMkLst>
        </pc:picChg>
        <pc:picChg chg="mod ord">
          <ac:chgData name="Larmie, Molly R" userId="3aed521a-7077-475e-b537-67da507ad75a" providerId="ADAL" clId="{38C7A2EC-3B37-4AA6-B1DD-1AF2E84271AE}" dt="2022-02-08T19:45:04.218" v="1616" actId="962"/>
          <ac:picMkLst>
            <pc:docMk/>
            <pc:sldMk cId="0" sldId="279"/>
            <ac:picMk id="464" creationId="{00000000-0000-0000-0000-000000000000}"/>
          </ac:picMkLst>
        </pc:picChg>
        <pc:picChg chg="del mod">
          <ac:chgData name="Larmie, Molly R" userId="3aed521a-7077-475e-b537-67da507ad75a" providerId="ADAL" clId="{38C7A2EC-3B37-4AA6-B1DD-1AF2E84271AE}" dt="2022-02-08T19:43:35.818" v="1548" actId="478"/>
          <ac:picMkLst>
            <pc:docMk/>
            <pc:sldMk cId="0" sldId="279"/>
            <ac:picMk id="465" creationId="{00000000-0000-0000-0000-000000000000}"/>
          </ac:picMkLst>
        </pc:picChg>
        <pc:picChg chg="mod ord">
          <ac:chgData name="Larmie, Molly R" userId="3aed521a-7077-475e-b537-67da507ad75a" providerId="ADAL" clId="{38C7A2EC-3B37-4AA6-B1DD-1AF2E84271AE}" dt="2022-02-08T19:45:54.475" v="1628"/>
          <ac:picMkLst>
            <pc:docMk/>
            <pc:sldMk cId="0" sldId="279"/>
            <ac:picMk id="467" creationId="{00000000-0000-0000-0000-000000000000}"/>
          </ac:picMkLst>
        </pc:picChg>
        <pc:cxnChg chg="mod ord">
          <ac:chgData name="Larmie, Molly R" userId="3aed521a-7077-475e-b537-67da507ad75a" providerId="ADAL" clId="{38C7A2EC-3B37-4AA6-B1DD-1AF2E84271AE}" dt="2022-02-08T19:45:41.069" v="1625" actId="962"/>
          <ac:cxnSpMkLst>
            <pc:docMk/>
            <pc:sldMk cId="0" sldId="279"/>
            <ac:cxnSpMk id="466" creationId="{00000000-0000-0000-0000-000000000000}"/>
          </ac:cxnSpMkLst>
        </pc:cxnChg>
      </pc:sldChg>
      <pc:sldChg chg="modSp mod">
        <pc:chgData name="Larmie, Molly R" userId="3aed521a-7077-475e-b537-67da507ad75a" providerId="ADAL" clId="{38C7A2EC-3B37-4AA6-B1DD-1AF2E84271AE}" dt="2022-01-14T21:18:21.898" v="1499"/>
        <pc:sldMkLst>
          <pc:docMk/>
          <pc:sldMk cId="0" sldId="280"/>
        </pc:sldMkLst>
        <pc:spChg chg="ord">
          <ac:chgData name="Larmie, Molly R" userId="3aed521a-7077-475e-b537-67da507ad75a" providerId="ADAL" clId="{38C7A2EC-3B37-4AA6-B1DD-1AF2E84271AE}" dt="2022-01-14T21:18:19.551" v="1498"/>
          <ac:spMkLst>
            <pc:docMk/>
            <pc:sldMk cId="0" sldId="280"/>
            <ac:spMk id="481" creationId="{00000000-0000-0000-0000-000000000000}"/>
          </ac:spMkLst>
        </pc:spChg>
        <pc:spChg chg="mod ord">
          <ac:chgData name="Larmie, Molly R" userId="3aed521a-7077-475e-b537-67da507ad75a" providerId="ADAL" clId="{38C7A2EC-3B37-4AA6-B1DD-1AF2E84271AE}" dt="2022-01-14T21:18:15.007" v="1497" actId="13244"/>
          <ac:spMkLst>
            <pc:docMk/>
            <pc:sldMk cId="0" sldId="280"/>
            <ac:spMk id="486" creationId="{00000000-0000-0000-0000-000000000000}"/>
          </ac:spMkLst>
        </pc:spChg>
        <pc:spChg chg="mod">
          <ac:chgData name="Larmie, Molly R" userId="3aed521a-7077-475e-b537-67da507ad75a" providerId="ADAL" clId="{38C7A2EC-3B37-4AA6-B1DD-1AF2E84271AE}" dt="2022-01-10T04:37:35.904" v="849" actId="1038"/>
          <ac:spMkLst>
            <pc:docMk/>
            <pc:sldMk cId="0" sldId="280"/>
            <ac:spMk id="487" creationId="{00000000-0000-0000-0000-000000000000}"/>
          </ac:spMkLst>
        </pc:spChg>
        <pc:picChg chg="mod">
          <ac:chgData name="Larmie, Molly R" userId="3aed521a-7077-475e-b537-67da507ad75a" providerId="ADAL" clId="{38C7A2EC-3B37-4AA6-B1DD-1AF2E84271AE}" dt="2022-01-14T21:18:06.857" v="1495" actId="962"/>
          <ac:picMkLst>
            <pc:docMk/>
            <pc:sldMk cId="0" sldId="280"/>
            <ac:picMk id="483" creationId="{00000000-0000-0000-0000-000000000000}"/>
          </ac:picMkLst>
        </pc:picChg>
        <pc:picChg chg="mod">
          <ac:chgData name="Larmie, Molly R" userId="3aed521a-7077-475e-b537-67da507ad75a" providerId="ADAL" clId="{38C7A2EC-3B37-4AA6-B1DD-1AF2E84271AE}" dt="2022-01-14T21:18:14.924" v="1496" actId="962"/>
          <ac:picMkLst>
            <pc:docMk/>
            <pc:sldMk cId="0" sldId="280"/>
            <ac:picMk id="484" creationId="{00000000-0000-0000-0000-000000000000}"/>
          </ac:picMkLst>
        </pc:picChg>
        <pc:cxnChg chg="ord">
          <ac:chgData name="Larmie, Molly R" userId="3aed521a-7077-475e-b537-67da507ad75a" providerId="ADAL" clId="{38C7A2EC-3B37-4AA6-B1DD-1AF2E84271AE}" dt="2022-01-14T21:18:21.898" v="1499"/>
          <ac:cxnSpMkLst>
            <pc:docMk/>
            <pc:sldMk cId="0" sldId="280"/>
            <ac:cxnSpMk id="485" creationId="{00000000-0000-0000-0000-000000000000}"/>
          </ac:cxnSpMkLst>
        </pc:cxnChg>
      </pc:sldChg>
      <pc:sldChg chg="addSp delSp modSp mod">
        <pc:chgData name="Larmie, Molly R" userId="3aed521a-7077-475e-b537-67da507ad75a" providerId="ADAL" clId="{38C7A2EC-3B37-4AA6-B1DD-1AF2E84271AE}" dt="2022-02-03T00:44:14.191" v="1521" actId="14100"/>
        <pc:sldMkLst>
          <pc:docMk/>
          <pc:sldMk cId="0" sldId="281"/>
        </pc:sldMkLst>
        <pc:spChg chg="mod">
          <ac:chgData name="Larmie, Molly R" userId="3aed521a-7077-475e-b537-67da507ad75a" providerId="ADAL" clId="{38C7A2EC-3B37-4AA6-B1DD-1AF2E84271AE}" dt="2022-01-10T04:36:44.077" v="842" actId="1037"/>
          <ac:spMkLst>
            <pc:docMk/>
            <pc:sldMk cId="0" sldId="281"/>
            <ac:spMk id="503" creationId="{00000000-0000-0000-0000-000000000000}"/>
          </ac:spMkLst>
        </pc:spChg>
        <pc:picChg chg="add mod ord modCrop">
          <ac:chgData name="Larmie, Molly R" userId="3aed521a-7077-475e-b537-67da507ad75a" providerId="ADAL" clId="{38C7A2EC-3B37-4AA6-B1DD-1AF2E84271AE}" dt="2022-01-14T21:18:41.152" v="1504"/>
          <ac:picMkLst>
            <pc:docMk/>
            <pc:sldMk cId="0" sldId="281"/>
            <ac:picMk id="4" creationId="{8B6F84D0-78B8-48D2-BB4D-DEEA48203978}"/>
          </ac:picMkLst>
        </pc:picChg>
        <pc:picChg chg="add del mod">
          <ac:chgData name="Larmie, Molly R" userId="3aed521a-7077-475e-b537-67da507ad75a" providerId="ADAL" clId="{38C7A2EC-3B37-4AA6-B1DD-1AF2E84271AE}" dt="2022-01-10T04:34:31.933" v="762" actId="478"/>
          <ac:picMkLst>
            <pc:docMk/>
            <pc:sldMk cId="0" sldId="281"/>
            <ac:picMk id="501" creationId="{00000000-0000-0000-0000-000000000000}"/>
          </ac:picMkLst>
        </pc:picChg>
        <pc:cxnChg chg="mod">
          <ac:chgData name="Larmie, Molly R" userId="3aed521a-7077-475e-b537-67da507ad75a" providerId="ADAL" clId="{38C7A2EC-3B37-4AA6-B1DD-1AF2E84271AE}" dt="2022-02-03T00:44:14.191" v="1521" actId="14100"/>
          <ac:cxnSpMkLst>
            <pc:docMk/>
            <pc:sldMk cId="0" sldId="281"/>
            <ac:cxnSpMk id="502" creationId="{00000000-0000-0000-0000-000000000000}"/>
          </ac:cxnSpMkLst>
        </pc:cxnChg>
      </pc:sldChg>
      <pc:sldChg chg="addSp delSp modSp mod">
        <pc:chgData name="Larmie, Molly R" userId="3aed521a-7077-475e-b537-67da507ad75a" providerId="ADAL" clId="{38C7A2EC-3B37-4AA6-B1DD-1AF2E84271AE}" dt="2022-01-14T21:10:47.293" v="1429" actId="962"/>
        <pc:sldMkLst>
          <pc:docMk/>
          <pc:sldMk cId="0" sldId="282"/>
        </pc:sldMkLst>
        <pc:spChg chg="mod">
          <ac:chgData name="Larmie, Molly R" userId="3aed521a-7077-475e-b537-67da507ad75a" providerId="ADAL" clId="{38C7A2EC-3B37-4AA6-B1DD-1AF2E84271AE}" dt="2022-01-14T21:08:23.713" v="1005" actId="14100"/>
          <ac:spMkLst>
            <pc:docMk/>
            <pc:sldMk cId="0" sldId="282"/>
            <ac:spMk id="2" creationId="{535A5EF8-BBC5-4D88-869E-A21D1B6F18A5}"/>
          </ac:spMkLst>
        </pc:spChg>
        <pc:spChg chg="mod">
          <ac:chgData name="Larmie, Molly R" userId="3aed521a-7077-475e-b537-67da507ad75a" providerId="ADAL" clId="{38C7A2EC-3B37-4AA6-B1DD-1AF2E84271AE}" dt="2022-01-14T21:06:14.644" v="1001" actId="14100"/>
          <ac:spMkLst>
            <pc:docMk/>
            <pc:sldMk cId="0" sldId="282"/>
            <ac:spMk id="14" creationId="{1C15E0A7-83C8-4F9D-91A2-60A0D211231D}"/>
          </ac:spMkLst>
        </pc:spChg>
        <pc:spChg chg="mod">
          <ac:chgData name="Larmie, Molly R" userId="3aed521a-7077-475e-b537-67da507ad75a" providerId="ADAL" clId="{38C7A2EC-3B37-4AA6-B1DD-1AF2E84271AE}" dt="2022-01-14T21:05:37.995" v="998" actId="207"/>
          <ac:spMkLst>
            <pc:docMk/>
            <pc:sldMk cId="0" sldId="282"/>
            <ac:spMk id="517" creationId="{00000000-0000-0000-0000-000000000000}"/>
          </ac:spMkLst>
        </pc:spChg>
        <pc:picChg chg="add mod ord modCrop">
          <ac:chgData name="Larmie, Molly R" userId="3aed521a-7077-475e-b537-67da507ad75a" providerId="ADAL" clId="{38C7A2EC-3B37-4AA6-B1DD-1AF2E84271AE}" dt="2022-01-14T21:10:47.293" v="1429" actId="962"/>
          <ac:picMkLst>
            <pc:docMk/>
            <pc:sldMk cId="0" sldId="282"/>
            <ac:picMk id="4" creationId="{A8FB737E-AC4C-4F34-8CA4-BAC79254F397}"/>
          </ac:picMkLst>
        </pc:picChg>
        <pc:picChg chg="del">
          <ac:chgData name="Larmie, Molly R" userId="3aed521a-7077-475e-b537-67da507ad75a" providerId="ADAL" clId="{38C7A2EC-3B37-4AA6-B1DD-1AF2E84271AE}" dt="2022-01-14T21:03:59.859" v="926" actId="478"/>
          <ac:picMkLst>
            <pc:docMk/>
            <pc:sldMk cId="0" sldId="282"/>
            <ac:picMk id="516" creationId="{00000000-0000-0000-0000-000000000000}"/>
          </ac:picMkLst>
        </pc:picChg>
      </pc:sldChg>
      <pc:sldChg chg="modSp mod">
        <pc:chgData name="Larmie, Molly R" userId="3aed521a-7077-475e-b537-67da507ad75a" providerId="ADAL" clId="{38C7A2EC-3B37-4AA6-B1DD-1AF2E84271AE}" dt="2022-01-14T21:19:14.248" v="1506"/>
        <pc:sldMkLst>
          <pc:docMk/>
          <pc:sldMk cId="0" sldId="283"/>
        </pc:sldMkLst>
        <pc:spChg chg="mod ord">
          <ac:chgData name="Larmie, Molly R" userId="3aed521a-7077-475e-b537-67da507ad75a" providerId="ADAL" clId="{38C7A2EC-3B37-4AA6-B1DD-1AF2E84271AE}" dt="2022-01-14T21:19:14.248" v="1506"/>
          <ac:spMkLst>
            <pc:docMk/>
            <pc:sldMk cId="0" sldId="283"/>
            <ac:spMk id="522" creationId="{00000000-0000-0000-0000-000000000000}"/>
          </ac:spMkLst>
        </pc:spChg>
        <pc:spChg chg="mod ord">
          <ac:chgData name="Larmie, Molly R" userId="3aed521a-7077-475e-b537-67da507ad75a" providerId="ADAL" clId="{38C7A2EC-3B37-4AA6-B1DD-1AF2E84271AE}" dt="2022-01-14T21:19:08.600" v="1505"/>
          <ac:spMkLst>
            <pc:docMk/>
            <pc:sldMk cId="0" sldId="283"/>
            <ac:spMk id="531" creationId="{00000000-0000-0000-0000-000000000000}"/>
          </ac:spMkLst>
        </pc:spChg>
        <pc:picChg chg="mod">
          <ac:chgData name="Larmie, Molly R" userId="3aed521a-7077-475e-b537-67da507ad75a" providerId="ADAL" clId="{38C7A2EC-3B37-4AA6-B1DD-1AF2E84271AE}" dt="2022-01-10T04:42:43.912" v="863" actId="1035"/>
          <ac:picMkLst>
            <pc:docMk/>
            <pc:sldMk cId="0" sldId="283"/>
            <ac:picMk id="530" creationId="{00000000-0000-0000-0000-000000000000}"/>
          </ac:picMkLst>
        </pc:picChg>
      </pc:sldChg>
      <pc:sldChg chg="modSp mod">
        <pc:chgData name="Larmie, Molly R" userId="3aed521a-7077-475e-b537-67da507ad75a" providerId="ADAL" clId="{38C7A2EC-3B37-4AA6-B1DD-1AF2E84271AE}" dt="2022-01-14T21:20:27.218" v="1508" actId="962"/>
        <pc:sldMkLst>
          <pc:docMk/>
          <pc:sldMk cId="0" sldId="286"/>
        </pc:sldMkLst>
        <pc:picChg chg="mod">
          <ac:chgData name="Larmie, Molly R" userId="3aed521a-7077-475e-b537-67da507ad75a" providerId="ADAL" clId="{38C7A2EC-3B37-4AA6-B1DD-1AF2E84271AE}" dt="2022-01-14T21:20:27.218" v="1508" actId="962"/>
          <ac:picMkLst>
            <pc:docMk/>
            <pc:sldMk cId="0" sldId="286"/>
            <ac:picMk id="570" creationId="{00000000-0000-0000-0000-000000000000}"/>
          </ac:picMkLst>
        </pc:picChg>
      </pc:sldChg>
      <pc:sldChg chg="modSp mod">
        <pc:chgData name="Larmie, Molly R" userId="3aed521a-7077-475e-b537-67da507ad75a" providerId="ADAL" clId="{38C7A2EC-3B37-4AA6-B1DD-1AF2E84271AE}" dt="2022-02-03T00:45:35.143" v="1525" actId="14100"/>
        <pc:sldMkLst>
          <pc:docMk/>
          <pc:sldMk cId="0" sldId="293"/>
        </pc:sldMkLst>
        <pc:spChg chg="mod">
          <ac:chgData name="Larmie, Molly R" userId="3aed521a-7077-475e-b537-67da507ad75a" providerId="ADAL" clId="{38C7A2EC-3B37-4AA6-B1DD-1AF2E84271AE}" dt="2022-02-03T00:45:20.279" v="1522" actId="1076"/>
          <ac:spMkLst>
            <pc:docMk/>
            <pc:sldMk cId="0" sldId="293"/>
            <ac:spMk id="673" creationId="{00000000-0000-0000-0000-000000000000}"/>
          </ac:spMkLst>
        </pc:spChg>
        <pc:cxnChg chg="mod">
          <ac:chgData name="Larmie, Molly R" userId="3aed521a-7077-475e-b537-67da507ad75a" providerId="ADAL" clId="{38C7A2EC-3B37-4AA6-B1DD-1AF2E84271AE}" dt="2022-02-03T00:45:35.143" v="1525" actId="14100"/>
          <ac:cxnSpMkLst>
            <pc:docMk/>
            <pc:sldMk cId="0" sldId="293"/>
            <ac:cxnSpMk id="674" creationId="{00000000-0000-0000-0000-000000000000}"/>
          </ac:cxnSpMkLst>
        </pc:cxnChg>
      </pc:sldChg>
      <pc:sldChg chg="modSp mod">
        <pc:chgData name="Larmie, Molly R" userId="3aed521a-7077-475e-b537-67da507ad75a" providerId="ADAL" clId="{38C7A2EC-3B37-4AA6-B1DD-1AF2E84271AE}" dt="2022-01-10T04:25:56.260" v="755"/>
        <pc:sldMkLst>
          <pc:docMk/>
          <pc:sldMk cId="0" sldId="297"/>
        </pc:sldMkLst>
        <pc:spChg chg="mod">
          <ac:chgData name="Larmie, Molly R" userId="3aed521a-7077-475e-b537-67da507ad75a" providerId="ADAL" clId="{38C7A2EC-3B37-4AA6-B1DD-1AF2E84271AE}" dt="2022-01-10T04:25:56.260" v="755"/>
          <ac:spMkLst>
            <pc:docMk/>
            <pc:sldMk cId="0" sldId="297"/>
            <ac:spMk id="742" creationId="{00000000-0000-0000-0000-000000000000}"/>
          </ac:spMkLst>
        </pc:spChg>
      </pc:sldChg>
    </pc:docChg>
  </pc:docChgLst>
  <pc:docChgLst>
    <pc:chgData name="Draper-Reich, Maia A" userId="47300390-9ae8-4738-8104-ee18b459c87c" providerId="ADAL" clId="{0FB251A7-2A9D-4F4F-A869-33224C38986B}"/>
    <pc:docChg chg="modSld">
      <pc:chgData name="Draper-Reich, Maia A" userId="47300390-9ae8-4738-8104-ee18b459c87c" providerId="ADAL" clId="{0FB251A7-2A9D-4F4F-A869-33224C38986B}" dt="2021-08-27T00:34:35.121" v="5" actId="166"/>
      <pc:docMkLst>
        <pc:docMk/>
      </pc:docMkLst>
      <pc:sldChg chg="modSp mod">
        <pc:chgData name="Draper-Reich, Maia A" userId="47300390-9ae8-4738-8104-ee18b459c87c" providerId="ADAL" clId="{0FB251A7-2A9D-4F4F-A869-33224C38986B}" dt="2021-08-27T00:34:01.619" v="2" actId="1037"/>
        <pc:sldMkLst>
          <pc:docMk/>
          <pc:sldMk cId="0" sldId="256"/>
        </pc:sldMkLst>
        <pc:picChg chg="mod">
          <ac:chgData name="Draper-Reich, Maia A" userId="47300390-9ae8-4738-8104-ee18b459c87c" providerId="ADAL" clId="{0FB251A7-2A9D-4F4F-A869-33224C38986B}" dt="2021-08-27T00:34:01.619" v="2" actId="1037"/>
          <ac:picMkLst>
            <pc:docMk/>
            <pc:sldMk cId="0" sldId="256"/>
            <ac:picMk id="99" creationId="{00000000-0000-0000-0000-000000000000}"/>
          </ac:picMkLst>
        </pc:picChg>
      </pc:sldChg>
      <pc:sldChg chg="modSp mod">
        <pc:chgData name="Draper-Reich, Maia A" userId="47300390-9ae8-4738-8104-ee18b459c87c" providerId="ADAL" clId="{0FB251A7-2A9D-4F4F-A869-33224C38986B}" dt="2021-08-27T00:34:24.927" v="3" actId="166"/>
        <pc:sldMkLst>
          <pc:docMk/>
          <pc:sldMk cId="0" sldId="261"/>
        </pc:sldMkLst>
        <pc:spChg chg="ord">
          <ac:chgData name="Draper-Reich, Maia A" userId="47300390-9ae8-4738-8104-ee18b459c87c" providerId="ADAL" clId="{0FB251A7-2A9D-4F4F-A869-33224C38986B}" dt="2021-08-27T00:34:24.927" v="3" actId="166"/>
          <ac:spMkLst>
            <pc:docMk/>
            <pc:sldMk cId="0" sldId="261"/>
            <ac:spMk id="188" creationId="{00000000-0000-0000-0000-000000000000}"/>
          </ac:spMkLst>
        </pc:spChg>
      </pc:sldChg>
      <pc:sldChg chg="modSp mod">
        <pc:chgData name="Draper-Reich, Maia A" userId="47300390-9ae8-4738-8104-ee18b459c87c" providerId="ADAL" clId="{0FB251A7-2A9D-4F4F-A869-33224C38986B}" dt="2021-08-27T00:34:35.121" v="5" actId="166"/>
        <pc:sldMkLst>
          <pc:docMk/>
          <pc:sldMk cId="0" sldId="262"/>
        </pc:sldMkLst>
        <pc:spChg chg="ord">
          <ac:chgData name="Draper-Reich, Maia A" userId="47300390-9ae8-4738-8104-ee18b459c87c" providerId="ADAL" clId="{0FB251A7-2A9D-4F4F-A869-33224C38986B}" dt="2021-08-27T00:34:32.139" v="4" actId="166"/>
          <ac:spMkLst>
            <pc:docMk/>
            <pc:sldMk cId="0" sldId="262"/>
            <ac:spMk id="204" creationId="{00000000-0000-0000-0000-000000000000}"/>
          </ac:spMkLst>
        </pc:spChg>
        <pc:spChg chg="ord">
          <ac:chgData name="Draper-Reich, Maia A" userId="47300390-9ae8-4738-8104-ee18b459c87c" providerId="ADAL" clId="{0FB251A7-2A9D-4F4F-A869-33224C38986B}" dt="2021-08-27T00:34:35.121" v="5" actId="166"/>
          <ac:spMkLst>
            <pc:docMk/>
            <pc:sldMk cId="0" sldId="262"/>
            <ac:spMk id="207" creationId="{00000000-0000-0000-0000-000000000000}"/>
          </ac:spMkLst>
        </pc:spChg>
      </pc:sldChg>
    </pc:docChg>
  </pc:docChgLst>
  <pc:docChgLst>
    <pc:chgData name="Coble, Deborah A" userId="S::dcoble@blm.gov::edb799e7-acd2-4d1e-a010-893bd14d0664" providerId="AD" clId="Web-{4FD999A2-71A9-976E-27F4-74E8195A31BC}"/>
    <pc:docChg chg="mod modSld">
      <pc:chgData name="Coble, Deborah A" userId="S::dcoble@blm.gov::edb799e7-acd2-4d1e-a010-893bd14d0664" providerId="AD" clId="Web-{4FD999A2-71A9-976E-27F4-74E8195A31BC}" dt="2023-09-11T18:54:43.965" v="29" actId="14100"/>
      <pc:docMkLst>
        <pc:docMk/>
      </pc:docMkLst>
      <pc:sldChg chg="modSp">
        <pc:chgData name="Coble, Deborah A" userId="S::dcoble@blm.gov::edb799e7-acd2-4d1e-a010-893bd14d0664" providerId="AD" clId="Web-{4FD999A2-71A9-976E-27F4-74E8195A31BC}" dt="2023-09-11T18:43:40.783" v="3" actId="20577"/>
        <pc:sldMkLst>
          <pc:docMk/>
          <pc:sldMk cId="0" sldId="258"/>
        </pc:sldMkLst>
        <pc:spChg chg="mod">
          <ac:chgData name="Coble, Deborah A" userId="S::dcoble@blm.gov::edb799e7-acd2-4d1e-a010-893bd14d0664" providerId="AD" clId="Web-{4FD999A2-71A9-976E-27F4-74E8195A31BC}" dt="2023-09-11T18:43:40.783" v="3" actId="20577"/>
          <ac:spMkLst>
            <pc:docMk/>
            <pc:sldMk cId="0" sldId="258"/>
            <ac:spMk id="128" creationId="{00000000-0000-0000-0000-000000000000}"/>
          </ac:spMkLst>
        </pc:spChg>
      </pc:sldChg>
      <pc:sldChg chg="addCm">
        <pc:chgData name="Coble, Deborah A" userId="S::dcoble@blm.gov::edb799e7-acd2-4d1e-a010-893bd14d0664" providerId="AD" clId="Web-{4FD999A2-71A9-976E-27F4-74E8195A31BC}" dt="2023-09-11T18:45:00.909" v="5"/>
        <pc:sldMkLst>
          <pc:docMk/>
          <pc:sldMk cId="0" sldId="26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4FD999A2-71A9-976E-27F4-74E8195A31BC}" dt="2023-09-11T18:45:00.909" v="5"/>
              <pc2:cmMkLst xmlns:pc2="http://schemas.microsoft.com/office/powerpoint/2019/9/main/command">
                <pc:docMk/>
                <pc:sldMk cId="0" sldId="264"/>
                <pc2:cmMk id="{A09AC6E1-16C5-4659-AB77-AEBE38127546}"/>
              </pc2:cmMkLst>
            </pc226:cmChg>
          </p:ext>
        </pc:extLst>
      </pc:sldChg>
      <pc:sldChg chg="modSp addCm">
        <pc:chgData name="Coble, Deborah A" userId="S::dcoble@blm.gov::edb799e7-acd2-4d1e-a010-893bd14d0664" providerId="AD" clId="Web-{4FD999A2-71A9-976E-27F4-74E8195A31BC}" dt="2023-09-11T18:48:50.006" v="23" actId="20577"/>
        <pc:sldMkLst>
          <pc:docMk/>
          <pc:sldMk cId="0" sldId="268"/>
        </pc:sldMkLst>
        <pc:spChg chg="mod">
          <ac:chgData name="Coble, Deborah A" userId="S::dcoble@blm.gov::edb799e7-acd2-4d1e-a010-893bd14d0664" providerId="AD" clId="Web-{4FD999A2-71A9-976E-27F4-74E8195A31BC}" dt="2023-09-11T18:48:50.006" v="23" actId="20577"/>
          <ac:spMkLst>
            <pc:docMk/>
            <pc:sldMk cId="0" sldId="268"/>
            <ac:spMk id="2" creationId="{7F170855-6D92-4BAE-BE6A-AD539BEB242E}"/>
          </ac:spMkLst>
        </pc:spChg>
        <pc:spChg chg="mod">
          <ac:chgData name="Coble, Deborah A" userId="S::dcoble@blm.gov::edb799e7-acd2-4d1e-a010-893bd14d0664" providerId="AD" clId="Web-{4FD999A2-71A9-976E-27F4-74E8195A31BC}" dt="2023-09-11T18:48:30.569" v="20" actId="1076"/>
          <ac:spMkLst>
            <pc:docMk/>
            <pc:sldMk cId="0" sldId="268"/>
            <ac:spMk id="280" creationId="{00000000-0000-0000-0000-000000000000}"/>
          </ac:spMkLst>
        </pc:spChg>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4FD999A2-71A9-976E-27F4-74E8195A31BC}" dt="2023-09-11T18:48:47.694" v="22"/>
              <pc2:cmMkLst xmlns:pc2="http://schemas.microsoft.com/office/powerpoint/2019/9/main/command">
                <pc:docMk/>
                <pc:sldMk cId="0" sldId="268"/>
                <pc2:cmMk id="{066D6CB7-AB70-4E53-93DC-B0526871C391}"/>
              </pc2:cmMkLst>
            </pc226:cmChg>
          </p:ext>
        </pc:extLst>
      </pc:sldChg>
      <pc:sldChg chg="addCm">
        <pc:chgData name="Coble, Deborah A" userId="S::dcoble@blm.gov::edb799e7-acd2-4d1e-a010-893bd14d0664" providerId="AD" clId="Web-{4FD999A2-71A9-976E-27F4-74E8195A31BC}" dt="2023-09-11T18:50:53.024" v="24"/>
        <pc:sldMkLst>
          <pc:docMk/>
          <pc:sldMk cId="0" sldId="277"/>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4FD999A2-71A9-976E-27F4-74E8195A31BC}" dt="2023-09-11T18:50:53.024" v="24"/>
              <pc2:cmMkLst xmlns:pc2="http://schemas.microsoft.com/office/powerpoint/2019/9/main/command">
                <pc:docMk/>
                <pc:sldMk cId="0" sldId="277"/>
                <pc2:cmMk id="{112CBBEB-A8F9-43E8-BA6B-6258332CE41C}"/>
              </pc2:cmMkLst>
            </pc226:cmChg>
          </p:ext>
        </pc:extLst>
      </pc:sldChg>
      <pc:sldChg chg="modSp">
        <pc:chgData name="Coble, Deborah A" userId="S::dcoble@blm.gov::edb799e7-acd2-4d1e-a010-893bd14d0664" providerId="AD" clId="Web-{4FD999A2-71A9-976E-27F4-74E8195A31BC}" dt="2023-09-11T18:53:13.385" v="25" actId="20577"/>
        <pc:sldMkLst>
          <pc:docMk/>
          <pc:sldMk cId="0" sldId="285"/>
        </pc:sldMkLst>
        <pc:spChg chg="mod">
          <ac:chgData name="Coble, Deborah A" userId="S::dcoble@blm.gov::edb799e7-acd2-4d1e-a010-893bd14d0664" providerId="AD" clId="Web-{4FD999A2-71A9-976E-27F4-74E8195A31BC}" dt="2023-09-11T18:53:13.385" v="25" actId="20577"/>
          <ac:spMkLst>
            <pc:docMk/>
            <pc:sldMk cId="0" sldId="285"/>
            <ac:spMk id="549" creationId="{00000000-0000-0000-0000-000000000000}"/>
          </ac:spMkLst>
        </pc:spChg>
      </pc:sldChg>
      <pc:sldChg chg="modSp">
        <pc:chgData name="Coble, Deborah A" userId="S::dcoble@blm.gov::edb799e7-acd2-4d1e-a010-893bd14d0664" providerId="AD" clId="Web-{4FD999A2-71A9-976E-27F4-74E8195A31BC}" dt="2023-09-11T18:53:48.573" v="28" actId="20577"/>
        <pc:sldMkLst>
          <pc:docMk/>
          <pc:sldMk cId="0" sldId="286"/>
        </pc:sldMkLst>
        <pc:spChg chg="mod">
          <ac:chgData name="Coble, Deborah A" userId="S::dcoble@blm.gov::edb799e7-acd2-4d1e-a010-893bd14d0664" providerId="AD" clId="Web-{4FD999A2-71A9-976E-27F4-74E8195A31BC}" dt="2023-09-11T18:53:48.573" v="28" actId="20577"/>
          <ac:spMkLst>
            <pc:docMk/>
            <pc:sldMk cId="0" sldId="286"/>
            <ac:spMk id="571" creationId="{00000000-0000-0000-0000-000000000000}"/>
          </ac:spMkLst>
        </pc:spChg>
      </pc:sldChg>
      <pc:sldChg chg="modSp">
        <pc:chgData name="Coble, Deborah A" userId="S::dcoble@blm.gov::edb799e7-acd2-4d1e-a010-893bd14d0664" providerId="AD" clId="Web-{4FD999A2-71A9-976E-27F4-74E8195A31BC}" dt="2023-09-11T18:54:43.965" v="29" actId="14100"/>
        <pc:sldMkLst>
          <pc:docMk/>
          <pc:sldMk cId="0" sldId="293"/>
        </pc:sldMkLst>
        <pc:spChg chg="mod">
          <ac:chgData name="Coble, Deborah A" userId="S::dcoble@blm.gov::edb799e7-acd2-4d1e-a010-893bd14d0664" providerId="AD" clId="Web-{4FD999A2-71A9-976E-27F4-74E8195A31BC}" dt="2023-09-11T18:54:43.965" v="29" actId="14100"/>
          <ac:spMkLst>
            <pc:docMk/>
            <pc:sldMk cId="0" sldId="293"/>
            <ac:spMk id="67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97e507da3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97e507da3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97e507da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97e507da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97e507da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97e507da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97e507da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97e507da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97e507da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b97e507da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b97e507da3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b97e507da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97e507da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97e507da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97e507da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97e507da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b97e507da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b97e507da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cada7a8e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cada7a8e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cfda3e7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cfda3e7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b97e507da3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b97e507da3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97e507da3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97e507da3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97e507da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b97e507da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97e507da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b97e507da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97e507da3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b97e507da3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cada7a8e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bcada7a8e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50">
              <a:solidFill>
                <a:srgbClr val="212124"/>
              </a:solidFill>
              <a:highlight>
                <a:srgbClr val="F3F5F6"/>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b97e507da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b97e507da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bd20f5d53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bd20f5d53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d20f5d53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bd20f5d53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e7234257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e7234257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59fa90cf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d59fa90cf3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b97e507da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b97e507da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bd20f5d53b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bd20f5d53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bd20f5d53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bd20f5d53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bd20f5d53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bd20f5d53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bd20f5d53b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bd20f5d53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bcada7a8e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bcada7a8e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bd20f5d53b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bd20f5d53b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bd20f5d53b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bd20f5d53b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bd20f5d53b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bd20f5d53b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bd20f5d53b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bd20f5d53b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97e507da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97e507da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bd20f5d53b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bd20f5d53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bd20f5d53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bd20f5d53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bcada7a8e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bcada7a8e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e9a71907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e9a71907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b218de6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b218de6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97e507da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97e507da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97e507da3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97e507da3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97e507da3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97e507da3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900"/>
              <a:buNone/>
              <a:defRPr sz="5200"/>
            </a:lvl1pPr>
            <a:lvl2pPr lvl="1" algn="ctr" rtl="0">
              <a:lnSpc>
                <a:spcPct val="100000"/>
              </a:lnSpc>
              <a:spcBef>
                <a:spcPts val="0"/>
              </a:spcBef>
              <a:spcAft>
                <a:spcPts val="0"/>
              </a:spcAft>
              <a:buSzPts val="3900"/>
              <a:buNone/>
              <a:defRPr sz="5200"/>
            </a:lvl2pPr>
            <a:lvl3pPr lvl="2" algn="ctr" rtl="0">
              <a:lnSpc>
                <a:spcPct val="100000"/>
              </a:lnSpc>
              <a:spcBef>
                <a:spcPts val="0"/>
              </a:spcBef>
              <a:spcAft>
                <a:spcPts val="0"/>
              </a:spcAft>
              <a:buSzPts val="3900"/>
              <a:buNone/>
              <a:defRPr sz="5200"/>
            </a:lvl3pPr>
            <a:lvl4pPr lvl="3" algn="ctr" rtl="0">
              <a:lnSpc>
                <a:spcPct val="100000"/>
              </a:lnSpc>
              <a:spcBef>
                <a:spcPts val="0"/>
              </a:spcBef>
              <a:spcAft>
                <a:spcPts val="0"/>
              </a:spcAft>
              <a:buSzPts val="3900"/>
              <a:buNone/>
              <a:defRPr sz="5200"/>
            </a:lvl4pPr>
            <a:lvl5pPr lvl="4" algn="ctr" rtl="0">
              <a:lnSpc>
                <a:spcPct val="100000"/>
              </a:lnSpc>
              <a:spcBef>
                <a:spcPts val="0"/>
              </a:spcBef>
              <a:spcAft>
                <a:spcPts val="0"/>
              </a:spcAft>
              <a:buSzPts val="3900"/>
              <a:buNone/>
              <a:defRPr sz="5200"/>
            </a:lvl5pPr>
            <a:lvl6pPr lvl="5" algn="ctr" rtl="0">
              <a:lnSpc>
                <a:spcPct val="100000"/>
              </a:lnSpc>
              <a:spcBef>
                <a:spcPts val="0"/>
              </a:spcBef>
              <a:spcAft>
                <a:spcPts val="0"/>
              </a:spcAft>
              <a:buSzPts val="3900"/>
              <a:buNone/>
              <a:defRPr sz="5200"/>
            </a:lvl6pPr>
            <a:lvl7pPr lvl="6" algn="ctr" rtl="0">
              <a:lnSpc>
                <a:spcPct val="100000"/>
              </a:lnSpc>
              <a:spcBef>
                <a:spcPts val="0"/>
              </a:spcBef>
              <a:spcAft>
                <a:spcPts val="0"/>
              </a:spcAft>
              <a:buSzPts val="3900"/>
              <a:buNone/>
              <a:defRPr sz="5200"/>
            </a:lvl7pPr>
            <a:lvl8pPr lvl="7" algn="ctr" rtl="0">
              <a:lnSpc>
                <a:spcPct val="100000"/>
              </a:lnSpc>
              <a:spcBef>
                <a:spcPts val="0"/>
              </a:spcBef>
              <a:spcAft>
                <a:spcPts val="0"/>
              </a:spcAft>
              <a:buSzPts val="3900"/>
              <a:buNone/>
              <a:defRPr sz="5200"/>
            </a:lvl8pPr>
            <a:lvl9pPr lvl="8" algn="ctr" rtl="0">
              <a:lnSpc>
                <a:spcPct val="100000"/>
              </a:lnSpc>
              <a:spcBef>
                <a:spcPts val="0"/>
              </a:spcBef>
              <a:spcAft>
                <a:spcPts val="0"/>
              </a:spcAft>
              <a:buSzPts val="39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lvl="0" algn="ctr" rtl="0">
              <a:lnSpc>
                <a:spcPct val="100000"/>
              </a:lnSpc>
              <a:spcBef>
                <a:spcPts val="0"/>
              </a:spcBef>
              <a:spcAft>
                <a:spcPts val="0"/>
              </a:spcAft>
              <a:buSzPts val="2700"/>
              <a:buNone/>
              <a:defRPr sz="3600"/>
            </a:lvl1pPr>
            <a:lvl2pPr lvl="1" algn="ctr" rtl="0">
              <a:lnSpc>
                <a:spcPct val="100000"/>
              </a:lnSpc>
              <a:spcBef>
                <a:spcPts val="0"/>
              </a:spcBef>
              <a:spcAft>
                <a:spcPts val="0"/>
              </a:spcAft>
              <a:buSzPts val="2700"/>
              <a:buNone/>
              <a:defRPr sz="3600"/>
            </a:lvl2pPr>
            <a:lvl3pPr lvl="2" algn="ctr" rtl="0">
              <a:lnSpc>
                <a:spcPct val="100000"/>
              </a:lnSpc>
              <a:spcBef>
                <a:spcPts val="0"/>
              </a:spcBef>
              <a:spcAft>
                <a:spcPts val="0"/>
              </a:spcAft>
              <a:buSzPts val="2700"/>
              <a:buNone/>
              <a:defRPr sz="3600"/>
            </a:lvl3pPr>
            <a:lvl4pPr lvl="3" algn="ctr" rtl="0">
              <a:lnSpc>
                <a:spcPct val="100000"/>
              </a:lnSpc>
              <a:spcBef>
                <a:spcPts val="0"/>
              </a:spcBef>
              <a:spcAft>
                <a:spcPts val="0"/>
              </a:spcAft>
              <a:buSzPts val="2700"/>
              <a:buNone/>
              <a:defRPr sz="3600"/>
            </a:lvl4pPr>
            <a:lvl5pPr lvl="4" algn="ctr" rtl="0">
              <a:lnSpc>
                <a:spcPct val="100000"/>
              </a:lnSpc>
              <a:spcBef>
                <a:spcPts val="0"/>
              </a:spcBef>
              <a:spcAft>
                <a:spcPts val="0"/>
              </a:spcAft>
              <a:buSzPts val="2700"/>
              <a:buNone/>
              <a:defRPr sz="3600"/>
            </a:lvl5pPr>
            <a:lvl6pPr lvl="5" algn="ctr" rtl="0">
              <a:lnSpc>
                <a:spcPct val="100000"/>
              </a:lnSpc>
              <a:spcBef>
                <a:spcPts val="0"/>
              </a:spcBef>
              <a:spcAft>
                <a:spcPts val="0"/>
              </a:spcAft>
              <a:buSzPts val="2700"/>
              <a:buNone/>
              <a:defRPr sz="3600"/>
            </a:lvl6pPr>
            <a:lvl7pPr lvl="6" algn="ctr" rtl="0">
              <a:lnSpc>
                <a:spcPct val="100000"/>
              </a:lnSpc>
              <a:spcBef>
                <a:spcPts val="0"/>
              </a:spcBef>
              <a:spcAft>
                <a:spcPts val="0"/>
              </a:spcAft>
              <a:buSzPts val="2700"/>
              <a:buNone/>
              <a:defRPr sz="3600"/>
            </a:lvl7pPr>
            <a:lvl8pPr lvl="7" algn="ctr" rtl="0">
              <a:lnSpc>
                <a:spcPct val="100000"/>
              </a:lnSpc>
              <a:spcBef>
                <a:spcPts val="0"/>
              </a:spcBef>
              <a:spcAft>
                <a:spcPts val="0"/>
              </a:spcAft>
              <a:buSzPts val="2700"/>
              <a:buNone/>
              <a:defRPr sz="3600"/>
            </a:lvl8pPr>
            <a:lvl9pPr lvl="8" algn="ctr" rtl="0">
              <a:lnSpc>
                <a:spcPct val="100000"/>
              </a:lnSpc>
              <a:spcBef>
                <a:spcPts val="0"/>
              </a:spcBef>
              <a:spcAft>
                <a:spcPts val="0"/>
              </a:spcAft>
              <a:buSzPts val="27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1800"/>
              <a:buNone/>
              <a:defRPr sz="2400"/>
            </a:lvl1pPr>
            <a:lvl2pPr lvl="1" algn="l" rtl="0">
              <a:lnSpc>
                <a:spcPct val="100000"/>
              </a:lnSpc>
              <a:spcBef>
                <a:spcPts val="0"/>
              </a:spcBef>
              <a:spcAft>
                <a:spcPts val="0"/>
              </a:spcAft>
              <a:buSzPts val="1800"/>
              <a:buNone/>
              <a:defRPr sz="2400"/>
            </a:lvl2pPr>
            <a:lvl3pPr lvl="2" algn="l" rtl="0">
              <a:lnSpc>
                <a:spcPct val="100000"/>
              </a:lnSpc>
              <a:spcBef>
                <a:spcPts val="0"/>
              </a:spcBef>
              <a:spcAft>
                <a:spcPts val="0"/>
              </a:spcAft>
              <a:buSzPts val="1800"/>
              <a:buNone/>
              <a:defRPr sz="2400"/>
            </a:lvl3pPr>
            <a:lvl4pPr lvl="3" algn="l" rtl="0">
              <a:lnSpc>
                <a:spcPct val="100000"/>
              </a:lnSpc>
              <a:spcBef>
                <a:spcPts val="0"/>
              </a:spcBef>
              <a:spcAft>
                <a:spcPts val="0"/>
              </a:spcAft>
              <a:buSzPts val="1800"/>
              <a:buNone/>
              <a:defRPr sz="2400"/>
            </a:lvl4pPr>
            <a:lvl5pPr lvl="4" algn="l" rtl="0">
              <a:lnSpc>
                <a:spcPct val="100000"/>
              </a:lnSpc>
              <a:spcBef>
                <a:spcPts val="0"/>
              </a:spcBef>
              <a:spcAft>
                <a:spcPts val="0"/>
              </a:spcAft>
              <a:buSzPts val="1800"/>
              <a:buNone/>
              <a:defRPr sz="2400"/>
            </a:lvl5pPr>
            <a:lvl6pPr lvl="5" algn="l" rtl="0">
              <a:lnSpc>
                <a:spcPct val="100000"/>
              </a:lnSpc>
              <a:spcBef>
                <a:spcPts val="0"/>
              </a:spcBef>
              <a:spcAft>
                <a:spcPts val="0"/>
              </a:spcAft>
              <a:buSzPts val="1800"/>
              <a:buNone/>
              <a:defRPr sz="2400"/>
            </a:lvl6pPr>
            <a:lvl7pPr lvl="6" algn="l" rtl="0">
              <a:lnSpc>
                <a:spcPct val="100000"/>
              </a:lnSpc>
              <a:spcBef>
                <a:spcPts val="0"/>
              </a:spcBef>
              <a:spcAft>
                <a:spcPts val="0"/>
              </a:spcAft>
              <a:buSzPts val="1800"/>
              <a:buNone/>
              <a:defRPr sz="2400"/>
            </a:lvl7pPr>
            <a:lvl8pPr lvl="7" algn="l" rtl="0">
              <a:lnSpc>
                <a:spcPct val="100000"/>
              </a:lnSpc>
              <a:spcBef>
                <a:spcPts val="0"/>
              </a:spcBef>
              <a:spcAft>
                <a:spcPts val="0"/>
              </a:spcAft>
              <a:buSzPts val="1800"/>
              <a:buNone/>
              <a:defRPr sz="2400"/>
            </a:lvl8pPr>
            <a:lvl9pPr lvl="8" algn="l" rtl="0">
              <a:lnSpc>
                <a:spcPct val="100000"/>
              </a:lnSpc>
              <a:spcBef>
                <a:spcPts val="0"/>
              </a:spcBef>
              <a:spcAft>
                <a:spcPts val="0"/>
              </a:spcAft>
              <a:buSzPts val="18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noAutofit/>
          </a:bodyPr>
          <a:lstStyle>
            <a:lvl1pPr marL="457200" lvl="0" indent="-285750" algn="l" rtl="0">
              <a:lnSpc>
                <a:spcPct val="115000"/>
              </a:lnSpc>
              <a:spcBef>
                <a:spcPts val="0"/>
              </a:spcBef>
              <a:spcAft>
                <a:spcPts val="0"/>
              </a:spcAft>
              <a:buSzPts val="900"/>
              <a:buChar char="●"/>
              <a:defRPr sz="1200"/>
            </a:lvl1pPr>
            <a:lvl2pPr marL="914400" lvl="1" indent="-285750" algn="l" rtl="0">
              <a:lnSpc>
                <a:spcPct val="115000"/>
              </a:lnSpc>
              <a:spcBef>
                <a:spcPts val="1600"/>
              </a:spcBef>
              <a:spcAft>
                <a:spcPts val="0"/>
              </a:spcAft>
              <a:buSzPts val="900"/>
              <a:buChar char="○"/>
              <a:defRPr sz="1200"/>
            </a:lvl2pPr>
            <a:lvl3pPr marL="1371600" lvl="2" indent="-285750" algn="l" rtl="0">
              <a:lnSpc>
                <a:spcPct val="115000"/>
              </a:lnSpc>
              <a:spcBef>
                <a:spcPts val="1600"/>
              </a:spcBef>
              <a:spcAft>
                <a:spcPts val="0"/>
              </a:spcAft>
              <a:buSzPts val="900"/>
              <a:buChar char="■"/>
              <a:defRPr sz="1200"/>
            </a:lvl3pPr>
            <a:lvl4pPr marL="1828800" lvl="3" indent="-285750" algn="l" rtl="0">
              <a:lnSpc>
                <a:spcPct val="115000"/>
              </a:lnSpc>
              <a:spcBef>
                <a:spcPts val="1600"/>
              </a:spcBef>
              <a:spcAft>
                <a:spcPts val="0"/>
              </a:spcAft>
              <a:buSzPts val="900"/>
              <a:buChar char="●"/>
              <a:defRPr sz="1200"/>
            </a:lvl4pPr>
            <a:lvl5pPr marL="2286000" lvl="4" indent="-285750" algn="l" rtl="0">
              <a:lnSpc>
                <a:spcPct val="115000"/>
              </a:lnSpc>
              <a:spcBef>
                <a:spcPts val="1600"/>
              </a:spcBef>
              <a:spcAft>
                <a:spcPts val="0"/>
              </a:spcAft>
              <a:buSzPts val="900"/>
              <a:buChar char="○"/>
              <a:defRPr sz="1200"/>
            </a:lvl5pPr>
            <a:lvl6pPr marL="2743200" lvl="5" indent="-285750" algn="l" rtl="0">
              <a:lnSpc>
                <a:spcPct val="115000"/>
              </a:lnSpc>
              <a:spcBef>
                <a:spcPts val="1600"/>
              </a:spcBef>
              <a:spcAft>
                <a:spcPts val="0"/>
              </a:spcAft>
              <a:buSzPts val="900"/>
              <a:buChar char="■"/>
              <a:defRPr sz="1200"/>
            </a:lvl6pPr>
            <a:lvl7pPr marL="3200400" lvl="6" indent="-285750" algn="l" rtl="0">
              <a:lnSpc>
                <a:spcPct val="115000"/>
              </a:lnSpc>
              <a:spcBef>
                <a:spcPts val="1600"/>
              </a:spcBef>
              <a:spcAft>
                <a:spcPts val="0"/>
              </a:spcAft>
              <a:buSzPts val="900"/>
              <a:buChar char="●"/>
              <a:defRPr sz="1200"/>
            </a:lvl7pPr>
            <a:lvl8pPr marL="3657600" lvl="7" indent="-285750" algn="l" rtl="0">
              <a:lnSpc>
                <a:spcPct val="115000"/>
              </a:lnSpc>
              <a:spcBef>
                <a:spcPts val="1600"/>
              </a:spcBef>
              <a:spcAft>
                <a:spcPts val="0"/>
              </a:spcAft>
              <a:buSzPts val="900"/>
              <a:buChar char="○"/>
              <a:defRPr sz="1200"/>
            </a:lvl8pPr>
            <a:lvl9pPr marL="4114800" lvl="8" indent="-285750" algn="l" rtl="0">
              <a:lnSpc>
                <a:spcPct val="115000"/>
              </a:lnSpc>
              <a:spcBef>
                <a:spcPts val="1600"/>
              </a:spcBef>
              <a:spcAft>
                <a:spcPts val="1600"/>
              </a:spcAft>
              <a:buSzPts val="9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SzPts val="3600"/>
              <a:buNone/>
              <a:defRPr sz="4800"/>
            </a:lvl1pPr>
            <a:lvl2pPr lvl="1" algn="l" rtl="0">
              <a:lnSpc>
                <a:spcPct val="100000"/>
              </a:lnSpc>
              <a:spcBef>
                <a:spcPts val="0"/>
              </a:spcBef>
              <a:spcAft>
                <a:spcPts val="0"/>
              </a:spcAft>
              <a:buSzPts val="3600"/>
              <a:buNone/>
              <a:defRPr sz="4800"/>
            </a:lvl2pPr>
            <a:lvl3pPr lvl="2" algn="l" rtl="0">
              <a:lnSpc>
                <a:spcPct val="100000"/>
              </a:lnSpc>
              <a:spcBef>
                <a:spcPts val="0"/>
              </a:spcBef>
              <a:spcAft>
                <a:spcPts val="0"/>
              </a:spcAft>
              <a:buSzPts val="3600"/>
              <a:buNone/>
              <a:defRPr sz="4800"/>
            </a:lvl3pPr>
            <a:lvl4pPr lvl="3" algn="l" rtl="0">
              <a:lnSpc>
                <a:spcPct val="100000"/>
              </a:lnSpc>
              <a:spcBef>
                <a:spcPts val="0"/>
              </a:spcBef>
              <a:spcAft>
                <a:spcPts val="0"/>
              </a:spcAft>
              <a:buSzPts val="3600"/>
              <a:buNone/>
              <a:defRPr sz="4800"/>
            </a:lvl4pPr>
            <a:lvl5pPr lvl="4" algn="l" rtl="0">
              <a:lnSpc>
                <a:spcPct val="100000"/>
              </a:lnSpc>
              <a:spcBef>
                <a:spcPts val="0"/>
              </a:spcBef>
              <a:spcAft>
                <a:spcPts val="0"/>
              </a:spcAft>
              <a:buSzPts val="3600"/>
              <a:buNone/>
              <a:defRPr sz="4800"/>
            </a:lvl5pPr>
            <a:lvl6pPr lvl="5" algn="l" rtl="0">
              <a:lnSpc>
                <a:spcPct val="100000"/>
              </a:lnSpc>
              <a:spcBef>
                <a:spcPts val="0"/>
              </a:spcBef>
              <a:spcAft>
                <a:spcPts val="0"/>
              </a:spcAft>
              <a:buSzPts val="3600"/>
              <a:buNone/>
              <a:defRPr sz="4800"/>
            </a:lvl6pPr>
            <a:lvl7pPr lvl="6" algn="l" rtl="0">
              <a:lnSpc>
                <a:spcPct val="100000"/>
              </a:lnSpc>
              <a:spcBef>
                <a:spcPts val="0"/>
              </a:spcBef>
              <a:spcAft>
                <a:spcPts val="0"/>
              </a:spcAft>
              <a:buSzPts val="3600"/>
              <a:buNone/>
              <a:defRPr sz="4800"/>
            </a:lvl7pPr>
            <a:lvl8pPr lvl="7" algn="l" rtl="0">
              <a:lnSpc>
                <a:spcPct val="100000"/>
              </a:lnSpc>
              <a:spcBef>
                <a:spcPts val="0"/>
              </a:spcBef>
              <a:spcAft>
                <a:spcPts val="0"/>
              </a:spcAft>
              <a:buSzPts val="3600"/>
              <a:buNone/>
              <a:defRPr sz="4800"/>
            </a:lvl8pPr>
            <a:lvl9pPr lvl="8" algn="l" rtl="0">
              <a:lnSpc>
                <a:spcPct val="100000"/>
              </a:lnSpc>
              <a:spcBef>
                <a:spcPts val="0"/>
              </a:spcBef>
              <a:spcAft>
                <a:spcPts val="0"/>
              </a:spcAft>
              <a:buSzPts val="36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200"/>
              <a:buNone/>
              <a:defRPr sz="4200"/>
            </a:lvl1pPr>
            <a:lvl2pPr lvl="1" algn="ctr" rtl="0">
              <a:lnSpc>
                <a:spcPct val="100000"/>
              </a:lnSpc>
              <a:spcBef>
                <a:spcPts val="0"/>
              </a:spcBef>
              <a:spcAft>
                <a:spcPts val="0"/>
              </a:spcAft>
              <a:buSzPts val="3200"/>
              <a:buNone/>
              <a:defRPr sz="4200"/>
            </a:lvl2pPr>
            <a:lvl3pPr lvl="2" algn="ctr" rtl="0">
              <a:lnSpc>
                <a:spcPct val="100000"/>
              </a:lnSpc>
              <a:spcBef>
                <a:spcPts val="0"/>
              </a:spcBef>
              <a:spcAft>
                <a:spcPts val="0"/>
              </a:spcAft>
              <a:buSzPts val="3200"/>
              <a:buNone/>
              <a:defRPr sz="4200"/>
            </a:lvl3pPr>
            <a:lvl4pPr lvl="3" algn="ctr" rtl="0">
              <a:lnSpc>
                <a:spcPct val="100000"/>
              </a:lnSpc>
              <a:spcBef>
                <a:spcPts val="0"/>
              </a:spcBef>
              <a:spcAft>
                <a:spcPts val="0"/>
              </a:spcAft>
              <a:buSzPts val="3200"/>
              <a:buNone/>
              <a:defRPr sz="4200"/>
            </a:lvl4pPr>
            <a:lvl5pPr lvl="4" algn="ctr" rtl="0">
              <a:lnSpc>
                <a:spcPct val="100000"/>
              </a:lnSpc>
              <a:spcBef>
                <a:spcPts val="0"/>
              </a:spcBef>
              <a:spcAft>
                <a:spcPts val="0"/>
              </a:spcAft>
              <a:buSzPts val="3200"/>
              <a:buNone/>
              <a:defRPr sz="4200"/>
            </a:lvl5pPr>
            <a:lvl6pPr lvl="5" algn="ctr" rtl="0">
              <a:lnSpc>
                <a:spcPct val="100000"/>
              </a:lnSpc>
              <a:spcBef>
                <a:spcPts val="0"/>
              </a:spcBef>
              <a:spcAft>
                <a:spcPts val="0"/>
              </a:spcAft>
              <a:buSzPts val="3200"/>
              <a:buNone/>
              <a:defRPr sz="4200"/>
            </a:lvl6pPr>
            <a:lvl7pPr lvl="6" algn="ctr" rtl="0">
              <a:lnSpc>
                <a:spcPct val="100000"/>
              </a:lnSpc>
              <a:spcBef>
                <a:spcPts val="0"/>
              </a:spcBef>
              <a:spcAft>
                <a:spcPts val="0"/>
              </a:spcAft>
              <a:buSzPts val="3200"/>
              <a:buNone/>
              <a:defRPr sz="4200"/>
            </a:lvl7pPr>
            <a:lvl8pPr lvl="7" algn="ctr" rtl="0">
              <a:lnSpc>
                <a:spcPct val="100000"/>
              </a:lnSpc>
              <a:spcBef>
                <a:spcPts val="0"/>
              </a:spcBef>
              <a:spcAft>
                <a:spcPts val="0"/>
              </a:spcAft>
              <a:buSzPts val="3200"/>
              <a:buNone/>
              <a:defRPr sz="4200"/>
            </a:lvl8pPr>
            <a:lvl9pPr lvl="8" algn="ctr" rtl="0">
              <a:lnSpc>
                <a:spcPct val="100000"/>
              </a:lnSpc>
              <a:spcBef>
                <a:spcPts val="0"/>
              </a:spcBef>
              <a:spcAft>
                <a:spcPts val="0"/>
              </a:spcAft>
              <a:buSzPts val="3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rtl="0">
              <a:lnSpc>
                <a:spcPct val="100000"/>
              </a:lnSpc>
              <a:spcBef>
                <a:spcPts val="0"/>
              </a:spcBef>
              <a:spcAft>
                <a:spcPts val="0"/>
              </a:spcAft>
              <a:buSzPts val="14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9000"/>
              <a:buNone/>
              <a:defRPr sz="12000"/>
            </a:lvl1pPr>
            <a:lvl2pPr lvl="1" algn="ctr" rtl="0">
              <a:lnSpc>
                <a:spcPct val="100000"/>
              </a:lnSpc>
              <a:spcBef>
                <a:spcPts val="0"/>
              </a:spcBef>
              <a:spcAft>
                <a:spcPts val="0"/>
              </a:spcAft>
              <a:buSzPts val="9000"/>
              <a:buNone/>
              <a:defRPr sz="12000"/>
            </a:lvl2pPr>
            <a:lvl3pPr lvl="2" algn="ctr" rtl="0">
              <a:lnSpc>
                <a:spcPct val="100000"/>
              </a:lnSpc>
              <a:spcBef>
                <a:spcPts val="0"/>
              </a:spcBef>
              <a:spcAft>
                <a:spcPts val="0"/>
              </a:spcAft>
              <a:buSzPts val="9000"/>
              <a:buNone/>
              <a:defRPr sz="12000"/>
            </a:lvl3pPr>
            <a:lvl4pPr lvl="3" algn="ctr" rtl="0">
              <a:lnSpc>
                <a:spcPct val="100000"/>
              </a:lnSpc>
              <a:spcBef>
                <a:spcPts val="0"/>
              </a:spcBef>
              <a:spcAft>
                <a:spcPts val="0"/>
              </a:spcAft>
              <a:buSzPts val="9000"/>
              <a:buNone/>
              <a:defRPr sz="12000"/>
            </a:lvl4pPr>
            <a:lvl5pPr lvl="4" algn="ctr" rtl="0">
              <a:lnSpc>
                <a:spcPct val="100000"/>
              </a:lnSpc>
              <a:spcBef>
                <a:spcPts val="0"/>
              </a:spcBef>
              <a:spcAft>
                <a:spcPts val="0"/>
              </a:spcAft>
              <a:buSzPts val="9000"/>
              <a:buNone/>
              <a:defRPr sz="12000"/>
            </a:lvl5pPr>
            <a:lvl6pPr lvl="5" algn="ctr" rtl="0">
              <a:lnSpc>
                <a:spcPct val="100000"/>
              </a:lnSpc>
              <a:spcBef>
                <a:spcPts val="0"/>
              </a:spcBef>
              <a:spcAft>
                <a:spcPts val="0"/>
              </a:spcAft>
              <a:buSzPts val="9000"/>
              <a:buNone/>
              <a:defRPr sz="12000"/>
            </a:lvl6pPr>
            <a:lvl7pPr lvl="6" algn="ctr" rtl="0">
              <a:lnSpc>
                <a:spcPct val="100000"/>
              </a:lnSpc>
              <a:spcBef>
                <a:spcPts val="0"/>
              </a:spcBef>
              <a:spcAft>
                <a:spcPts val="0"/>
              </a:spcAft>
              <a:buSzPts val="9000"/>
              <a:buNone/>
              <a:defRPr sz="12000"/>
            </a:lvl7pPr>
            <a:lvl8pPr lvl="7" algn="ctr" rtl="0">
              <a:lnSpc>
                <a:spcPct val="100000"/>
              </a:lnSpc>
              <a:spcBef>
                <a:spcPts val="0"/>
              </a:spcBef>
              <a:spcAft>
                <a:spcPts val="0"/>
              </a:spcAft>
              <a:buSzPts val="9000"/>
              <a:buNone/>
              <a:defRPr sz="12000"/>
            </a:lvl8pPr>
            <a:lvl9pPr lvl="8" algn="ctr" rtl="0">
              <a:lnSpc>
                <a:spcPct val="100000"/>
              </a:lnSpc>
              <a:spcBef>
                <a:spcPts val="0"/>
              </a:spcBef>
              <a:spcAft>
                <a:spcPts val="0"/>
              </a:spcAft>
              <a:buSzPts val="9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Autofit/>
          </a:bodyPr>
          <a:lstStyle>
            <a:lvl1pPr marL="457200" lvl="0" indent="-317500" algn="ctr" rtl="0">
              <a:lnSpc>
                <a:spcPct val="115000"/>
              </a:lnSpc>
              <a:spcBef>
                <a:spcPts val="0"/>
              </a:spcBef>
              <a:spcAft>
                <a:spcPts val="0"/>
              </a:spcAft>
              <a:buSzPts val="1400"/>
              <a:buChar char="●"/>
              <a:defRPr/>
            </a:lvl1pPr>
            <a:lvl2pPr marL="914400" lvl="1" indent="-298450" algn="ctr" rtl="0">
              <a:lnSpc>
                <a:spcPct val="115000"/>
              </a:lnSpc>
              <a:spcBef>
                <a:spcPts val="1600"/>
              </a:spcBef>
              <a:spcAft>
                <a:spcPts val="0"/>
              </a:spcAft>
              <a:buSzPts val="1100"/>
              <a:buChar char="○"/>
              <a:defRPr/>
            </a:lvl2pPr>
            <a:lvl3pPr marL="1371600" lvl="2" indent="-298450" algn="ctr" rtl="0">
              <a:lnSpc>
                <a:spcPct val="115000"/>
              </a:lnSpc>
              <a:spcBef>
                <a:spcPts val="1600"/>
              </a:spcBef>
              <a:spcAft>
                <a:spcPts val="0"/>
              </a:spcAft>
              <a:buSzPts val="1100"/>
              <a:buChar char="■"/>
              <a:defRPr/>
            </a:lvl3pPr>
            <a:lvl4pPr marL="1828800" lvl="3" indent="-298450" algn="ctr" rtl="0">
              <a:lnSpc>
                <a:spcPct val="115000"/>
              </a:lnSpc>
              <a:spcBef>
                <a:spcPts val="1600"/>
              </a:spcBef>
              <a:spcAft>
                <a:spcPts val="0"/>
              </a:spcAft>
              <a:buSzPts val="1100"/>
              <a:buChar char="●"/>
              <a:defRPr/>
            </a:lvl4pPr>
            <a:lvl5pPr marL="2286000" lvl="4" indent="-298450" algn="ctr" rtl="0">
              <a:lnSpc>
                <a:spcPct val="115000"/>
              </a:lnSpc>
              <a:spcBef>
                <a:spcPts val="1600"/>
              </a:spcBef>
              <a:spcAft>
                <a:spcPts val="0"/>
              </a:spcAft>
              <a:buSzPts val="1100"/>
              <a:buChar char="○"/>
              <a:defRPr/>
            </a:lvl5pPr>
            <a:lvl6pPr marL="2743200" lvl="5" indent="-298450" algn="ctr" rtl="0">
              <a:lnSpc>
                <a:spcPct val="115000"/>
              </a:lnSpc>
              <a:spcBef>
                <a:spcPts val="1600"/>
              </a:spcBef>
              <a:spcAft>
                <a:spcPts val="0"/>
              </a:spcAft>
              <a:buSzPts val="1100"/>
              <a:buChar char="■"/>
              <a:defRPr/>
            </a:lvl6pPr>
            <a:lvl7pPr marL="3200400" lvl="6" indent="-298450" algn="ctr" rtl="0">
              <a:lnSpc>
                <a:spcPct val="115000"/>
              </a:lnSpc>
              <a:spcBef>
                <a:spcPts val="1600"/>
              </a:spcBef>
              <a:spcAft>
                <a:spcPts val="0"/>
              </a:spcAft>
              <a:buSzPts val="1100"/>
              <a:buChar char="●"/>
              <a:defRPr/>
            </a:lvl7pPr>
            <a:lvl8pPr marL="3657600" lvl="7" indent="-298450" algn="ctr" rtl="0">
              <a:lnSpc>
                <a:spcPct val="115000"/>
              </a:lnSpc>
              <a:spcBef>
                <a:spcPts val="1600"/>
              </a:spcBef>
              <a:spcAft>
                <a:spcPts val="0"/>
              </a:spcAft>
              <a:buSzPts val="1100"/>
              <a:buChar char="○"/>
              <a:defRPr/>
            </a:lvl8pPr>
            <a:lvl9pPr marL="4114800" lvl="8" indent="-298450" algn="ctr" rtl="0">
              <a:lnSpc>
                <a:spcPct val="115000"/>
              </a:lnSpc>
              <a:spcBef>
                <a:spcPts val="1600"/>
              </a:spcBef>
              <a:spcAft>
                <a:spcPts val="1600"/>
              </a:spcAft>
              <a:buSzPts val="11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2pPr>
            <a:lvl3pPr marL="1371600" marR="0" lvl="2"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3pPr>
            <a:lvl4pPr marL="1828800" marR="0" lvl="3"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4pPr>
            <a:lvl5pPr marL="2286000" marR="0" lvl="4"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5pPr>
            <a:lvl6pPr marL="2743200" marR="0" lvl="5"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6pPr>
            <a:lvl7pPr marL="3200400" marR="0" lvl="6"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7pPr>
            <a:lvl8pPr marL="3657600" marR="0" lvl="7" indent="-298450" algn="l" rtl="0">
              <a:lnSpc>
                <a:spcPct val="115000"/>
              </a:lnSpc>
              <a:spcBef>
                <a:spcPts val="12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8pPr>
            <a:lvl9pPr marL="4114800" marR="0" lvl="8" indent="-298450" algn="l" rtl="0">
              <a:lnSpc>
                <a:spcPct val="115000"/>
              </a:lnSpc>
              <a:spcBef>
                <a:spcPts val="1200"/>
              </a:spcBef>
              <a:spcAft>
                <a:spcPts val="1200"/>
              </a:spcAft>
              <a:buClr>
                <a:schemeClr val="dk2"/>
              </a:buClr>
              <a:buSzPts val="11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jpe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5.jpe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5.jpe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5.jpeg"/><Relationship Id="rId7"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3" name="Google Shape;103;p25">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4879"/>
            <a:ext cx="9144003" cy="2060848"/>
          </a:xfrm>
          <a:prstGeom prst="rect">
            <a:avLst/>
          </a:prstGeom>
          <a:noFill/>
          <a:ln>
            <a:noFill/>
          </a:ln>
        </p:spPr>
      </p:pic>
      <p:pic>
        <p:nvPicPr>
          <p:cNvPr id="107" name="Google Shape;107;p25" descr="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9382" y="158875"/>
            <a:ext cx="685800" cy="602392"/>
          </a:xfrm>
          <a:prstGeom prst="rect">
            <a:avLst/>
          </a:prstGeom>
          <a:noFill/>
          <a:ln>
            <a:noFill/>
          </a:ln>
        </p:spPr>
      </p:pic>
      <p:sp>
        <p:nvSpPr>
          <p:cNvPr id="106" name="Google Shape;106;p25"/>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dirty="0">
                <a:solidFill>
                  <a:srgbClr val="FFFFFF"/>
                </a:solidFill>
                <a:latin typeface="Roboto"/>
                <a:ea typeface="Roboto"/>
                <a:cs typeface="Roboto"/>
                <a:sym typeface="Roboto"/>
              </a:rPr>
              <a:t>U.S. Department of the Interior</a:t>
            </a:r>
            <a:br>
              <a:rPr lang="en" sz="850" b="0" i="0" u="none" strike="noStrike" cap="none" dirty="0">
                <a:solidFill>
                  <a:srgbClr val="FFFFFF"/>
                </a:solidFill>
                <a:latin typeface="Roboto"/>
                <a:ea typeface="Roboto"/>
                <a:cs typeface="Roboto"/>
                <a:sym typeface="Roboto"/>
              </a:rPr>
            </a:br>
            <a:r>
              <a:rPr lang="en" sz="850" b="0" i="0" u="none" strike="noStrike" cap="none" dirty="0">
                <a:solidFill>
                  <a:srgbClr val="FFFFFF"/>
                </a:solidFill>
                <a:latin typeface="Roboto"/>
                <a:ea typeface="Roboto"/>
                <a:cs typeface="Roboto"/>
                <a:sym typeface="Roboto"/>
              </a:rPr>
              <a:t>Bureau of Land Management</a:t>
            </a:r>
            <a:endParaRPr sz="850" b="0" i="0" u="none" strike="noStrike" cap="none" dirty="0">
              <a:solidFill>
                <a:srgbClr val="000000"/>
              </a:solidFill>
              <a:latin typeface="Roboto"/>
              <a:ea typeface="Roboto"/>
              <a:cs typeface="Roboto"/>
              <a:sym typeface="Roboto"/>
            </a:endParaRPr>
          </a:p>
        </p:txBody>
      </p:sp>
      <p:pic>
        <p:nvPicPr>
          <p:cNvPr id="108" name="Google Shape;108;p25" descr="Campbell Creek Science Center logo"/>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54875" y="101124"/>
            <a:ext cx="685800" cy="671014"/>
          </a:xfrm>
          <a:prstGeom prst="rect">
            <a:avLst/>
          </a:prstGeom>
          <a:noFill/>
          <a:ln>
            <a:noFill/>
          </a:ln>
        </p:spPr>
      </p:pic>
      <p:sp>
        <p:nvSpPr>
          <p:cNvPr id="109" name="Google Shape;109;p25">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35ABAE93-36BA-4B40-819D-23E51489E2BA}"/>
              </a:ext>
            </a:extLst>
          </p:cNvPr>
          <p:cNvSpPr>
            <a:spLocks noGrp="1"/>
          </p:cNvSpPr>
          <p:nvPr>
            <p:ph type="ctrTitle"/>
          </p:nvPr>
        </p:nvSpPr>
        <p:spPr>
          <a:xfrm>
            <a:off x="24324" y="888817"/>
            <a:ext cx="5257835" cy="846475"/>
          </a:xfrm>
        </p:spPr>
        <p:txBody>
          <a:bodyPr/>
          <a:lstStyle/>
          <a:p>
            <a:pPr rtl="0"/>
            <a:r>
              <a:rPr lang="en-US" sz="44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Salmon Forest</a:t>
            </a:r>
            <a:endParaRPr lang="en-US" dirty="0"/>
          </a:p>
        </p:txBody>
      </p:sp>
      <p:sp>
        <p:nvSpPr>
          <p:cNvPr id="104" name="Google Shape;104;p25"/>
          <p:cNvSpPr txBox="1"/>
          <p:nvPr/>
        </p:nvSpPr>
        <p:spPr>
          <a:xfrm>
            <a:off x="251520" y="1547500"/>
            <a:ext cx="8689800" cy="4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dirty="0">
                <a:solidFill>
                  <a:srgbClr val="FFFFFF"/>
                </a:solidFill>
                <a:latin typeface="Roboto"/>
                <a:ea typeface="Roboto"/>
                <a:cs typeface="Roboto"/>
                <a:sym typeface="Roboto"/>
              </a:rPr>
              <a:t>Create a model of the relationship between salmon and riparian ecosystems</a:t>
            </a:r>
            <a:endParaRPr sz="3200" dirty="0">
              <a:solidFill>
                <a:srgbClr val="888888"/>
              </a:solidFill>
              <a:latin typeface="Roboto"/>
              <a:ea typeface="Roboto"/>
              <a:cs typeface="Roboto"/>
              <a:sym typeface="Roboto"/>
            </a:endParaRPr>
          </a:p>
        </p:txBody>
      </p:sp>
      <p:sp>
        <p:nvSpPr>
          <p:cNvPr id="110" name="Google Shape;110;p25">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4" name="Picture 3" descr="Sockeye salmon with red bodies and green heads swim in a group underwater with yellow and green trees in the background. ">
            <a:extLst>
              <a:ext uri="{FF2B5EF4-FFF2-40B4-BE49-F238E27FC236}">
                <a16:creationId xmlns:a16="http://schemas.microsoft.com/office/drawing/2014/main" id="{D6C54B3A-8290-F774-31D2-495D8C6C2367}"/>
              </a:ext>
            </a:extLst>
          </p:cNvPr>
          <p:cNvPicPr>
            <a:picLocks noChangeAspect="1"/>
          </p:cNvPicPr>
          <p:nvPr/>
        </p:nvPicPr>
        <p:blipFill rotWithShape="1">
          <a:blip r:embed="rId6"/>
          <a:srcRect l="-160" t="39867" r="369" b="13552"/>
          <a:stretch/>
        </p:blipFill>
        <p:spPr>
          <a:xfrm>
            <a:off x="-3" y="2104377"/>
            <a:ext cx="9144003" cy="3082459"/>
          </a:xfrm>
          <a:prstGeom prst="rect">
            <a:avLst/>
          </a:prstGeom>
        </p:spPr>
      </p:pic>
      <p:sp>
        <p:nvSpPr>
          <p:cNvPr id="111" name="Google Shape;111;p25"/>
          <p:cNvSpPr txBox="1"/>
          <p:nvPr/>
        </p:nvSpPr>
        <p:spPr>
          <a:xfrm>
            <a:off x="7532916" y="4801806"/>
            <a:ext cx="1763700" cy="30774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a:buClr>
                <a:schemeClr val="dk1"/>
              </a:buClr>
              <a:buSzPts val="1100"/>
            </a:pP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11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
        <p:nvSpPr>
          <p:cNvPr id="101" name="Google Shape;101;p25"/>
          <p:cNvSpPr txBox="1"/>
          <p:nvPr/>
        </p:nvSpPr>
        <p:spPr>
          <a:xfrm>
            <a:off x="180350" y="4722925"/>
            <a:ext cx="1843800" cy="274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effectLst>
                  <a:outerShdw blurRad="38100" dist="38100" dir="2700000" algn="tl">
                    <a:srgbClr val="000000">
                      <a:alpha val="43137"/>
                    </a:srgbClr>
                  </a:outerShdw>
                </a:effectLst>
                <a:latin typeface="Roboto"/>
                <a:ea typeface="Roboto"/>
                <a:cs typeface="Roboto"/>
                <a:sym typeface="Roboto"/>
              </a:rPr>
              <a:t>Module 4, Lesson 3</a:t>
            </a:r>
            <a:endParaRPr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3" name="Google Shape;243;p3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44" name="Google Shape;244;p34" descr="BLM Alaska Fire Service Masthead graphic" title="BLM Alaska Fire Service Masthead graphic"/>
            <p:cNvGrpSpPr/>
            <p:nvPr/>
          </p:nvGrpSpPr>
          <p:grpSpPr>
            <a:xfrm>
              <a:off x="0" y="0"/>
              <a:ext cx="9144003" cy="572198"/>
              <a:chOff x="0" y="0"/>
              <a:chExt cx="9144003" cy="572198"/>
            </a:xfrm>
          </p:grpSpPr>
          <p:pic>
            <p:nvPicPr>
              <p:cNvPr id="245" name="Google Shape;245;p3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46" name="Google Shape;246;p3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47" name="Google Shape;247;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48" name="Google Shape;248;p3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A00BA38-9E3A-42AC-A175-14D82C3C6FCC}"/>
              </a:ext>
            </a:extLst>
          </p:cNvPr>
          <p:cNvSpPr>
            <a:spLocks noGrp="1"/>
          </p:cNvSpPr>
          <p:nvPr>
            <p:ph type="title"/>
          </p:nvPr>
        </p:nvSpPr>
        <p:spPr>
          <a:xfrm>
            <a:off x="311700" y="955879"/>
            <a:ext cx="8520600" cy="572700"/>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To find out, create a model riparian ecosystem.</a:t>
            </a:r>
            <a:endParaRPr lang="en-US" dirty="0">
              <a:effectLst/>
            </a:endParaRPr>
          </a:p>
          <a:p>
            <a:endParaRPr lang="en-US" dirty="0"/>
          </a:p>
        </p:txBody>
      </p:sp>
      <p:sp>
        <p:nvSpPr>
          <p:cNvPr id="242" name="Google Shape;242;p34"/>
          <p:cNvSpPr txBox="1">
            <a:spLocks noGrp="1"/>
          </p:cNvSpPr>
          <p:nvPr>
            <p:ph type="body" idx="1"/>
          </p:nvPr>
        </p:nvSpPr>
        <p:spPr>
          <a:xfrm>
            <a:off x="311700" y="892577"/>
            <a:ext cx="8520600" cy="39336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Your model will focus on freshwater streams and lakes and will include </a:t>
            </a:r>
            <a:r>
              <a:rPr lang="en" sz="2000" dirty="0">
                <a:solidFill>
                  <a:schemeClr val="bg1"/>
                </a:solidFill>
                <a:latin typeface="Roboto"/>
                <a:ea typeface="Roboto"/>
                <a:cs typeface="Roboto"/>
                <a:sym typeface="Roboto"/>
              </a:rPr>
              <a:t>biotic</a:t>
            </a:r>
            <a:r>
              <a:rPr lang="en" sz="2000" dirty="0">
                <a:solidFill>
                  <a:schemeClr val="lt1"/>
                </a:solidFill>
                <a:latin typeface="Roboto"/>
                <a:ea typeface="Roboto"/>
                <a:cs typeface="Roboto"/>
                <a:sym typeface="Roboto"/>
              </a:rPr>
              <a:t> and </a:t>
            </a:r>
            <a:r>
              <a:rPr lang="en" sz="2000" dirty="0">
                <a:solidFill>
                  <a:schemeClr val="bg1"/>
                </a:solidFill>
                <a:latin typeface="Roboto"/>
                <a:ea typeface="Roboto"/>
                <a:cs typeface="Roboto"/>
                <a:sym typeface="Roboto"/>
              </a:rPr>
              <a:t>abiotic</a:t>
            </a:r>
            <a:r>
              <a:rPr lang="en" sz="2000" dirty="0">
                <a:solidFill>
                  <a:schemeClr val="lt1"/>
                </a:solidFill>
                <a:latin typeface="Roboto"/>
                <a:ea typeface="Roboto"/>
                <a:cs typeface="Roboto"/>
                <a:sym typeface="Roboto"/>
              </a:rPr>
              <a:t> parts of the riparian ecosystem.</a:t>
            </a:r>
            <a:endParaRPr sz="2000" dirty="0">
              <a:solidFill>
                <a:schemeClr val="lt1"/>
              </a:solidFill>
              <a:latin typeface="Roboto"/>
              <a:ea typeface="Roboto"/>
              <a:cs typeface="Roboto"/>
              <a:sym typeface="Roboto"/>
            </a:endParaRPr>
          </a:p>
          <a:p>
            <a:pPr marL="457200" lvl="0" indent="-355600" algn="l" rtl="0">
              <a:spcBef>
                <a:spcPts val="160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To build a 3-D model, gather recycled art supplies or natural objects.</a:t>
            </a:r>
            <a:endParaRPr sz="2000" dirty="0">
              <a:solidFill>
                <a:schemeClr val="lt1"/>
              </a:solidFill>
              <a:latin typeface="Roboto"/>
              <a:ea typeface="Roboto"/>
              <a:cs typeface="Roboto"/>
              <a:sym typeface="Roboto"/>
            </a:endParaRPr>
          </a:p>
          <a:p>
            <a:pPr marL="457200" lvl="0" indent="-355600" algn="l" rtl="0">
              <a:spcBef>
                <a:spcPts val="100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If you prefer, you can draw all parts of your model in your science journal or on a piece of paper. </a:t>
            </a:r>
            <a:endParaRPr sz="2000" dirty="0">
              <a:solidFill>
                <a:schemeClr val="lt1"/>
              </a:solidFill>
              <a:latin typeface="Roboto"/>
              <a:ea typeface="Roboto"/>
              <a:cs typeface="Roboto"/>
              <a:sym typeface="Roboto"/>
            </a:endParaRPr>
          </a:p>
          <a:p>
            <a:pPr marL="0" lvl="0" indent="0" algn="l" rtl="0">
              <a:spcBef>
                <a:spcPts val="1000"/>
              </a:spcBef>
              <a:spcAft>
                <a:spcPts val="0"/>
              </a:spcAft>
              <a:buNone/>
            </a:pPr>
            <a:r>
              <a:rPr lang="en" sz="2000" dirty="0">
                <a:solidFill>
                  <a:schemeClr val="lt1"/>
                </a:solidFill>
                <a:latin typeface="Roboto"/>
                <a:ea typeface="Roboto"/>
                <a:cs typeface="Roboto"/>
                <a:sym typeface="Roboto"/>
              </a:rPr>
              <a:t>Be creative! Your model should </a:t>
            </a:r>
            <a:r>
              <a:rPr lang="en" sz="2000" b="1" i="1" dirty="0">
                <a:solidFill>
                  <a:schemeClr val="lt1"/>
                </a:solidFill>
                <a:latin typeface="Roboto"/>
                <a:ea typeface="Roboto"/>
                <a:cs typeface="Roboto"/>
                <a:sym typeface="Roboto"/>
              </a:rPr>
              <a:t>not</a:t>
            </a:r>
            <a:r>
              <a:rPr lang="en" sz="2000" dirty="0">
                <a:solidFill>
                  <a:schemeClr val="lt1"/>
                </a:solidFill>
                <a:latin typeface="Roboto"/>
                <a:ea typeface="Roboto"/>
                <a:cs typeface="Roboto"/>
                <a:sym typeface="Roboto"/>
              </a:rPr>
              <a:t> look exactly like the example.</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1600"/>
              </a:spcAft>
              <a:buNone/>
            </a:pPr>
            <a:endParaRPr dirty="0">
              <a:solidFill>
                <a:schemeClr val="lt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5" name="Google Shape;255;p3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56" name="Google Shape;256;p35" descr="BLM Alaska Fire Service Masthead graphic" title="BLM Alaska Fire Service Masthead graphic"/>
            <p:cNvGrpSpPr/>
            <p:nvPr/>
          </p:nvGrpSpPr>
          <p:grpSpPr>
            <a:xfrm>
              <a:off x="0" y="0"/>
              <a:ext cx="9144003" cy="572198"/>
              <a:chOff x="0" y="0"/>
              <a:chExt cx="9144003" cy="572198"/>
            </a:xfrm>
          </p:grpSpPr>
          <p:pic>
            <p:nvPicPr>
              <p:cNvPr id="257" name="Google Shape;257;p3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58" name="Google Shape;258;p3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59" name="Google Shape;259;p3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60" name="Google Shape;260;p3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375F42D-A22C-4701-8590-50DBFD2232C4}"/>
              </a:ext>
            </a:extLst>
          </p:cNvPr>
          <p:cNvSpPr>
            <a:spLocks noGrp="1"/>
          </p:cNvSpPr>
          <p:nvPr>
            <p:ph type="title"/>
          </p:nvPr>
        </p:nvSpPr>
        <p:spPr>
          <a:xfrm>
            <a:off x="311700" y="652845"/>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Start with abiotic things. Abiotic things have never been and never will be alive. </a:t>
            </a:r>
            <a:endParaRPr lang="en-US" dirty="0">
              <a:effectLst/>
            </a:endParaRPr>
          </a:p>
          <a:p>
            <a:endParaRPr lang="en-US" dirty="0"/>
          </a:p>
        </p:txBody>
      </p:sp>
      <p:sp>
        <p:nvSpPr>
          <p:cNvPr id="254" name="Google Shape;254;p35"/>
          <p:cNvSpPr txBox="1">
            <a:spLocks noGrp="1"/>
          </p:cNvSpPr>
          <p:nvPr>
            <p:ph type="body" idx="1"/>
          </p:nvPr>
        </p:nvSpPr>
        <p:spPr>
          <a:xfrm>
            <a:off x="311700" y="635500"/>
            <a:ext cx="8520600" cy="3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1600"/>
              </a:spcAft>
              <a:buNone/>
            </a:pPr>
            <a:r>
              <a:rPr lang="en" dirty="0">
                <a:solidFill>
                  <a:schemeClr val="lt1"/>
                </a:solidFill>
                <a:latin typeface="Roboto"/>
                <a:ea typeface="Roboto"/>
                <a:cs typeface="Roboto"/>
                <a:sym typeface="Roboto"/>
              </a:rPr>
              <a:t>Add the </a:t>
            </a:r>
            <a:r>
              <a:rPr lang="en" dirty="0">
                <a:solidFill>
                  <a:srgbClr val="FFFF00"/>
                </a:solidFill>
                <a:latin typeface="Roboto"/>
                <a:ea typeface="Roboto"/>
                <a:cs typeface="Roboto"/>
                <a:sym typeface="Roboto"/>
              </a:rPr>
              <a:t>sun</a:t>
            </a:r>
            <a:r>
              <a:rPr lang="en" dirty="0">
                <a:solidFill>
                  <a:schemeClr val="lt1"/>
                </a:solidFill>
                <a:latin typeface="Roboto"/>
                <a:ea typeface="Roboto"/>
                <a:cs typeface="Roboto"/>
                <a:sym typeface="Roboto"/>
              </a:rPr>
              <a:t> to your model. The sun provides warmth and energy.</a:t>
            </a:r>
            <a:endParaRPr dirty="0">
              <a:solidFill>
                <a:schemeClr val="lt1"/>
              </a:solidFill>
              <a:latin typeface="Roboto"/>
              <a:ea typeface="Roboto"/>
              <a:cs typeface="Roboto"/>
              <a:sym typeface="Roboto"/>
            </a:endParaRPr>
          </a:p>
        </p:txBody>
      </p:sp>
      <p:pic>
        <p:nvPicPr>
          <p:cNvPr id="262" name="Google Shape;262;p35" descr="Photograph of a large piece of cardboard lying fla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3059762" y="-802824"/>
            <a:ext cx="3024474" cy="7987422"/>
          </a:xfrm>
          <a:prstGeom prst="rect">
            <a:avLst/>
          </a:prstGeom>
          <a:noFill/>
          <a:ln>
            <a:noFill/>
          </a:ln>
        </p:spPr>
      </p:pic>
      <p:sp>
        <p:nvSpPr>
          <p:cNvPr id="3" name="Google Shape;223;p32">
            <a:extLst>
              <a:ext uri="{FF2B5EF4-FFF2-40B4-BE49-F238E27FC236}">
                <a16:creationId xmlns:a16="http://schemas.microsoft.com/office/drawing/2014/main" id="{9A010FB3-09D2-382C-13BB-24C244FEDB2A}"/>
              </a:ext>
            </a:extLst>
          </p:cNvPr>
          <p:cNvSpPr txBox="1"/>
          <p:nvPr/>
        </p:nvSpPr>
        <p:spPr>
          <a:xfrm>
            <a:off x="5447709" y="4656564"/>
            <a:ext cx="4358537"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flattened cardboard box with a yellow circle representing the sun.</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itle 1">
            <a:extLst>
              <a:ext uri="{FF2B5EF4-FFF2-40B4-BE49-F238E27FC236}">
                <a16:creationId xmlns:a16="http://schemas.microsoft.com/office/drawing/2014/main" id="{B4A80B69-8C7F-4B6B-8C05-40E3D79BEF41}"/>
              </a:ext>
            </a:extLst>
          </p:cNvPr>
          <p:cNvSpPr>
            <a:spLocks noGrp="1"/>
          </p:cNvSpPr>
          <p:nvPr>
            <p:ph type="title"/>
          </p:nvPr>
        </p:nvSpPr>
        <p:spPr>
          <a:xfrm>
            <a:off x="311700" y="652845"/>
            <a:ext cx="8520600" cy="572700"/>
          </a:xfrm>
        </p:spPr>
        <p:txBody>
          <a:bodyPr/>
          <a:lstStyle/>
          <a:p>
            <a:pPr rtl="0"/>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Mountains, hills, and other high ground form the start of a watershed.</a:t>
            </a:r>
            <a:endParaRPr lang="en-US" dirty="0">
              <a:solidFill>
                <a:schemeClr val="bg1"/>
              </a:solidFill>
              <a:effectLst/>
            </a:endParaRPr>
          </a:p>
          <a:p>
            <a:endParaRPr lang="en-US" dirty="0"/>
          </a:p>
        </p:txBody>
      </p:sp>
      <p:sp>
        <p:nvSpPr>
          <p:cNvPr id="267" name="Google Shape;267;p36"/>
          <p:cNvSpPr txBox="1">
            <a:spLocks noGrp="1"/>
          </p:cNvSpPr>
          <p:nvPr>
            <p:ph type="body" idx="1"/>
          </p:nvPr>
        </p:nvSpPr>
        <p:spPr>
          <a:xfrm>
            <a:off x="311700" y="536494"/>
            <a:ext cx="8520600" cy="3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bg1"/>
                </a:solidFill>
                <a:latin typeface="Roboto"/>
                <a:ea typeface="Roboto"/>
                <a:cs typeface="Roboto"/>
                <a:sym typeface="Roboto"/>
              </a:rPr>
              <a:t>Add </a:t>
            </a:r>
            <a:r>
              <a:rPr lang="en" dirty="0">
                <a:solidFill>
                  <a:srgbClr val="FFFF00"/>
                </a:solidFill>
                <a:latin typeface="Roboto"/>
                <a:ea typeface="Roboto"/>
                <a:cs typeface="Roboto"/>
                <a:sym typeface="Roboto"/>
              </a:rPr>
              <a:t>mountains or hills </a:t>
            </a:r>
            <a:r>
              <a:rPr lang="en" dirty="0">
                <a:solidFill>
                  <a:schemeClr val="bg1"/>
                </a:solidFill>
                <a:latin typeface="Roboto"/>
                <a:ea typeface="Roboto"/>
                <a:cs typeface="Roboto"/>
                <a:sym typeface="Roboto"/>
              </a:rPr>
              <a:t>to your model.</a:t>
            </a:r>
            <a:endParaRPr dirty="0">
              <a:solidFill>
                <a:schemeClr val="bg1"/>
              </a:solidFill>
              <a:latin typeface="Roboto"/>
              <a:ea typeface="Roboto"/>
              <a:cs typeface="Roboto"/>
              <a:sym typeface="Roboto"/>
            </a:endParaRPr>
          </a:p>
          <a:p>
            <a:pPr marL="0" lvl="0" indent="0" algn="l" rtl="0">
              <a:spcBef>
                <a:spcPts val="1600"/>
              </a:spcBef>
              <a:spcAft>
                <a:spcPts val="1600"/>
              </a:spcAft>
              <a:buNone/>
            </a:pPr>
            <a:endParaRPr dirty="0">
              <a:solidFill>
                <a:schemeClr val="lt1"/>
              </a:solidFill>
              <a:latin typeface="Roboto"/>
              <a:ea typeface="Roboto"/>
              <a:cs typeface="Roboto"/>
              <a:sym typeface="Roboto"/>
            </a:endParaRPr>
          </a:p>
        </p:txBody>
      </p:sp>
      <p:grpSp>
        <p:nvGrpSpPr>
          <p:cNvPr id="268" name="Google Shape;268;p3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69" name="Google Shape;269;p36" descr="BLM Alaska Fire Service Masthead graphic" title="BLM Alaska Fire Service Masthead graphic"/>
            <p:cNvGrpSpPr/>
            <p:nvPr/>
          </p:nvGrpSpPr>
          <p:grpSpPr>
            <a:xfrm>
              <a:off x="0" y="0"/>
              <a:ext cx="9144003" cy="572198"/>
              <a:chOff x="0" y="0"/>
              <a:chExt cx="9144003" cy="572198"/>
            </a:xfrm>
          </p:grpSpPr>
          <p:pic>
            <p:nvPicPr>
              <p:cNvPr id="270" name="Google Shape;270;p3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71" name="Google Shape;271;p3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72" name="Google Shape;272;p3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73" name="Google Shape;273;p3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pic>
        <p:nvPicPr>
          <p:cNvPr id="275" name="Google Shape;275;p36" descr="Photograph of a large piece of cardboard. Paper models of the sun and some mountains have been added to the cardboar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3057012" y="-926556"/>
            <a:ext cx="3029974" cy="7900573"/>
          </a:xfrm>
          <a:prstGeom prst="rect">
            <a:avLst/>
          </a:prstGeom>
          <a:noFill/>
          <a:ln>
            <a:noFill/>
          </a:ln>
        </p:spPr>
      </p:pic>
      <p:sp>
        <p:nvSpPr>
          <p:cNvPr id="7" name="Google Shape;223;p32">
            <a:extLst>
              <a:ext uri="{FF2B5EF4-FFF2-40B4-BE49-F238E27FC236}">
                <a16:creationId xmlns:a16="http://schemas.microsoft.com/office/drawing/2014/main" id="{E51A3303-6E40-4C94-14D0-C9BDDCC3D5C0}"/>
              </a:ext>
            </a:extLst>
          </p:cNvPr>
          <p:cNvSpPr txBox="1"/>
          <p:nvPr/>
        </p:nvSpPr>
        <p:spPr>
          <a:xfrm>
            <a:off x="3030419" y="4478936"/>
            <a:ext cx="6760381"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flattened cardboard box with a yellow circle representing the sun. White paper triangles represent mountains or hills.</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281" name="Google Shape;281;p3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82" name="Google Shape;282;p37" descr="BLM Alaska Fire Service Masthead graphic" title="BLM Alaska Fire Service Masthead graphic"/>
            <p:cNvGrpSpPr/>
            <p:nvPr/>
          </p:nvGrpSpPr>
          <p:grpSpPr>
            <a:xfrm>
              <a:off x="0" y="0"/>
              <a:ext cx="9144003" cy="572198"/>
              <a:chOff x="0" y="0"/>
              <a:chExt cx="9144003" cy="572198"/>
            </a:xfrm>
          </p:grpSpPr>
          <p:pic>
            <p:nvPicPr>
              <p:cNvPr id="283" name="Google Shape;283;p3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84" name="Google Shape;284;p3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85" name="Google Shape;285;p3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86" name="Google Shape;286;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7F170855-6D92-4BAE-BE6A-AD539BEB242E}"/>
              </a:ext>
            </a:extLst>
          </p:cNvPr>
          <p:cNvSpPr>
            <a:spLocks noGrp="1"/>
          </p:cNvSpPr>
          <p:nvPr>
            <p:ph type="title"/>
          </p:nvPr>
        </p:nvSpPr>
        <p:spPr>
          <a:xfrm>
            <a:off x="311700" y="652844"/>
            <a:ext cx="8520600" cy="1241631"/>
          </a:xfrm>
        </p:spPr>
        <p:txBody>
          <a:bodyPr/>
          <a:lstStyle/>
          <a:p>
            <a:pPr marL="0" marR="0" lvl="0" indent="0" algn="l" defTabSz="914400" rtl="0" eaLnBrk="1" fontAlgn="auto" latinLnBrk="0" hangingPunct="1">
              <a:lnSpc>
                <a:spcPct val="115000"/>
              </a:lnSpc>
              <a:spcBef>
                <a:spcPts val="1600"/>
              </a:spcBef>
              <a:spcAft>
                <a:spcPts val="1600"/>
              </a:spcAft>
              <a:buClr>
                <a:srgbClr val="595959"/>
              </a:buClr>
              <a:buSzPts val="1800"/>
              <a:buFont typeface="Arial"/>
              <a:buNone/>
              <a:tabLst/>
              <a:defRPr/>
            </a:pPr>
            <a:r>
              <a:rPr lang="en-US" sz="1800" b="0" i="0" dirty="0">
                <a:solidFill>
                  <a:srgbClr val="FFFFFF"/>
                </a:solidFill>
                <a:effectLst/>
                <a:latin typeface="Roboto"/>
                <a:ea typeface="Roboto"/>
                <a:cs typeface="Roboto"/>
              </a:rPr>
              <a:t>Lots of snow and rain usually </a:t>
            </a:r>
            <a:r>
              <a:rPr lang="en-US" sz="1800" dirty="0">
                <a:solidFill>
                  <a:srgbClr val="FFFFFF"/>
                </a:solidFill>
                <a:latin typeface="Roboto"/>
                <a:ea typeface="Roboto"/>
                <a:cs typeface="Roboto"/>
              </a:rPr>
              <a:t>fall </a:t>
            </a:r>
            <a:r>
              <a:rPr lang="en-US" sz="1800" b="0" i="0" dirty="0">
                <a:solidFill>
                  <a:srgbClr val="FFFFFF"/>
                </a:solidFill>
                <a:effectLst/>
                <a:latin typeface="Roboto"/>
                <a:ea typeface="Roboto"/>
                <a:cs typeface="Roboto"/>
              </a:rPr>
              <a:t>in this part of a watershed.</a:t>
            </a:r>
            <a:r>
              <a:rPr lang="en-US" sz="1800" dirty="0">
                <a:solidFill>
                  <a:srgbClr val="FFFFFF"/>
                </a:solidFill>
                <a:latin typeface="Roboto"/>
                <a:ea typeface="Roboto"/>
                <a:cs typeface="Roboto"/>
              </a:rPr>
              <a:t>  </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Add </a:t>
            </a:r>
            <a:r>
              <a:rPr kumimoji="0" lang="en-US" sz="1800" b="0" i="0" u="none" strike="noStrike" kern="0" cap="none" spc="0" normalizeH="0" baseline="0" noProof="0" dirty="0">
                <a:ln>
                  <a:noFill/>
                </a:ln>
                <a:solidFill>
                  <a:srgbClr val="FFFF00"/>
                </a:solidFill>
                <a:effectLst/>
                <a:uLnTx/>
                <a:uFillTx/>
                <a:latin typeface="Roboto"/>
                <a:ea typeface="Roboto"/>
                <a:cs typeface="Roboto"/>
                <a:sym typeface="Roboto"/>
              </a:rPr>
              <a:t>rain or snow</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to your model. </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a:p>
            <a:endParaRPr lang="en-US" dirty="0"/>
          </a:p>
        </p:txBody>
      </p:sp>
      <p:pic>
        <p:nvPicPr>
          <p:cNvPr id="288" name="Google Shape;288;p37" descr="Photograph showing the model mountains with white paper capping the mountains to represent snow."/>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2733188" y="-77005"/>
            <a:ext cx="3174648" cy="6336144"/>
          </a:xfrm>
          <a:prstGeom prst="rect">
            <a:avLst/>
          </a:prstGeom>
          <a:noFill/>
          <a:ln>
            <a:noFill/>
          </a:ln>
        </p:spPr>
      </p:pic>
      <p:cxnSp>
        <p:nvCxnSpPr>
          <p:cNvPr id="289" name="Google Shape;289;p37" descr="Arrow pointing to the snow capped mountain models."/>
          <p:cNvCxnSpPr>
            <a:cxnSpLocks/>
          </p:cNvCxnSpPr>
          <p:nvPr/>
        </p:nvCxnSpPr>
        <p:spPr>
          <a:xfrm>
            <a:off x="1434460" y="1401229"/>
            <a:ext cx="2006031" cy="691694"/>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B18E53FF-E565-F5C8-370D-E034B00C850E}"/>
              </a:ext>
            </a:extLst>
          </p:cNvPr>
          <p:cNvSpPr txBox="1"/>
          <p:nvPr/>
        </p:nvSpPr>
        <p:spPr>
          <a:xfrm>
            <a:off x="1068785" y="4633396"/>
            <a:ext cx="6513246" cy="553968"/>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flattened cardboard box with a yellow circle representing the sun. White paper triangles represent mountains or hills. Additional white paper is added for snow.</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pSp>
        <p:nvGrpSpPr>
          <p:cNvPr id="295" name="Google Shape;295;p3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96" name="Google Shape;296;p38" descr="BLM Alaska Fire Service Masthead graphic" title="BLM Alaska Fire Service Masthead graphic"/>
            <p:cNvGrpSpPr/>
            <p:nvPr/>
          </p:nvGrpSpPr>
          <p:grpSpPr>
            <a:xfrm>
              <a:off x="0" y="0"/>
              <a:ext cx="9144003" cy="572198"/>
              <a:chOff x="0" y="0"/>
              <a:chExt cx="9144003" cy="572198"/>
            </a:xfrm>
          </p:grpSpPr>
          <p:pic>
            <p:nvPicPr>
              <p:cNvPr id="297" name="Google Shape;297;p3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98" name="Google Shape;298;p3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99" name="Google Shape;299;p3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00" name="Google Shape;300;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B907A71-0E71-4463-BD51-A899DF861D5E}"/>
              </a:ext>
            </a:extLst>
          </p:cNvPr>
          <p:cNvSpPr>
            <a:spLocks noGrp="1"/>
          </p:cNvSpPr>
          <p:nvPr>
            <p:ph type="title"/>
          </p:nvPr>
        </p:nvSpPr>
        <p:spPr>
          <a:xfrm>
            <a:off x="311700" y="663236"/>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Rainwater and snowmelt flows downhill and collects in waterways, like creeks and rivers. </a:t>
            </a:r>
            <a:endParaRPr lang="en-US" dirty="0">
              <a:effectLst/>
            </a:endParaRPr>
          </a:p>
          <a:p>
            <a:endParaRPr lang="en-US" dirty="0"/>
          </a:p>
        </p:txBody>
      </p:sp>
      <p:sp>
        <p:nvSpPr>
          <p:cNvPr id="294" name="Google Shape;294;p38"/>
          <p:cNvSpPr txBox="1">
            <a:spLocks noGrp="1"/>
          </p:cNvSpPr>
          <p:nvPr>
            <p:ph type="body" idx="1"/>
          </p:nvPr>
        </p:nvSpPr>
        <p:spPr>
          <a:xfrm>
            <a:off x="311700" y="585210"/>
            <a:ext cx="8520600" cy="39835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 </a:t>
            </a:r>
            <a:endParaRPr dirty="0">
              <a:solidFill>
                <a:schemeClr val="lt1"/>
              </a:solidFill>
              <a:latin typeface="Roboto"/>
              <a:ea typeface="Roboto"/>
              <a:cs typeface="Roboto"/>
              <a:sym typeface="Roboto"/>
            </a:endParaRPr>
          </a:p>
          <a:p>
            <a:pPr marL="0" lvl="0" indent="0" algn="l" rtl="0">
              <a:spcBef>
                <a:spcPts val="1600"/>
              </a:spcBef>
              <a:spcAft>
                <a:spcPts val="1600"/>
              </a:spcAft>
              <a:buNone/>
            </a:pPr>
            <a:r>
              <a:rPr lang="en" dirty="0">
                <a:solidFill>
                  <a:schemeClr val="lt1"/>
                </a:solidFill>
                <a:latin typeface="Roboto"/>
                <a:ea typeface="Roboto"/>
                <a:cs typeface="Roboto"/>
                <a:sym typeface="Roboto"/>
              </a:rPr>
              <a:t>Add a </a:t>
            </a:r>
            <a:r>
              <a:rPr lang="en" dirty="0">
                <a:solidFill>
                  <a:srgbClr val="FFFF00"/>
                </a:solidFill>
                <a:latin typeface="Roboto"/>
                <a:ea typeface="Roboto"/>
                <a:cs typeface="Roboto"/>
                <a:sym typeface="Roboto"/>
              </a:rPr>
              <a:t>waterway</a:t>
            </a:r>
            <a:r>
              <a:rPr lang="en" dirty="0">
                <a:solidFill>
                  <a:schemeClr val="lt1"/>
                </a:solidFill>
                <a:latin typeface="Roboto"/>
                <a:ea typeface="Roboto"/>
                <a:cs typeface="Roboto"/>
                <a:sym typeface="Roboto"/>
              </a:rPr>
              <a:t> to your model.</a:t>
            </a:r>
            <a:endParaRPr dirty="0">
              <a:solidFill>
                <a:schemeClr val="lt1"/>
              </a:solidFill>
              <a:latin typeface="Roboto"/>
              <a:ea typeface="Roboto"/>
              <a:cs typeface="Roboto"/>
              <a:sym typeface="Roboto"/>
            </a:endParaRPr>
          </a:p>
        </p:txBody>
      </p:sp>
      <p:pic>
        <p:nvPicPr>
          <p:cNvPr id="302" name="Google Shape;302;p38" descr="Photograph of the cardboard model with the sun, mountains, and stream made out of pap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3041977" y="-389794"/>
            <a:ext cx="2788889" cy="7347911"/>
          </a:xfrm>
          <a:prstGeom prst="rect">
            <a:avLst/>
          </a:prstGeom>
          <a:noFill/>
          <a:ln>
            <a:noFill/>
          </a:ln>
        </p:spPr>
      </p:pic>
      <p:sp>
        <p:nvSpPr>
          <p:cNvPr id="5" name="Google Shape;223;p32">
            <a:extLst>
              <a:ext uri="{FF2B5EF4-FFF2-40B4-BE49-F238E27FC236}">
                <a16:creationId xmlns:a16="http://schemas.microsoft.com/office/drawing/2014/main" id="{9243F154-D91B-5D3B-D534-4408F76015D1}"/>
              </a:ext>
            </a:extLst>
          </p:cNvPr>
          <p:cNvSpPr txBox="1"/>
          <p:nvPr/>
        </p:nvSpPr>
        <p:spPr>
          <a:xfrm>
            <a:off x="667190" y="4610227"/>
            <a:ext cx="7494063" cy="553968"/>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flattened cardboard box with a yellow circle representing the sun. White paper triangles represent mountains or hills. Additional white paper is added for snow. Next, blue colored paper is added for a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8" name="Google Shape;308;p3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09" name="Google Shape;309;p39" descr="BLM Alaska Fire Service Masthead graphic" title="BLM Alaska Fire Service Masthead graphic"/>
            <p:cNvGrpSpPr/>
            <p:nvPr/>
          </p:nvGrpSpPr>
          <p:grpSpPr>
            <a:xfrm>
              <a:off x="0" y="0"/>
              <a:ext cx="9144003" cy="572198"/>
              <a:chOff x="0" y="0"/>
              <a:chExt cx="9144003" cy="572198"/>
            </a:xfrm>
          </p:grpSpPr>
          <p:pic>
            <p:nvPicPr>
              <p:cNvPr id="310" name="Google Shape;310;p39"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11" name="Google Shape;311;p39"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12" name="Google Shape;312;p3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13" name="Google Shape;313;p3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FB81D5E-EE91-4DB9-B6D5-921567BD9679}"/>
              </a:ext>
            </a:extLst>
          </p:cNvPr>
          <p:cNvSpPr>
            <a:spLocks noGrp="1"/>
          </p:cNvSpPr>
          <p:nvPr>
            <p:ph type="title"/>
          </p:nvPr>
        </p:nvSpPr>
        <p:spPr>
          <a:xfrm>
            <a:off x="311700" y="652845"/>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Waterways in Alaska have small rocks, called gravel, on the bottom.</a:t>
            </a:r>
            <a:endParaRPr lang="en-US" dirty="0">
              <a:effectLst/>
            </a:endParaRPr>
          </a:p>
          <a:p>
            <a:endParaRPr lang="en-US" dirty="0"/>
          </a:p>
        </p:txBody>
      </p:sp>
      <p:sp>
        <p:nvSpPr>
          <p:cNvPr id="307" name="Google Shape;307;p39"/>
          <p:cNvSpPr txBox="1">
            <a:spLocks noGrp="1"/>
          </p:cNvSpPr>
          <p:nvPr>
            <p:ph type="body" idx="1"/>
          </p:nvPr>
        </p:nvSpPr>
        <p:spPr>
          <a:xfrm>
            <a:off x="311700" y="635500"/>
            <a:ext cx="8520600" cy="3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1600"/>
              </a:spcAft>
              <a:buNone/>
            </a:pPr>
            <a:r>
              <a:rPr lang="en" dirty="0">
                <a:solidFill>
                  <a:schemeClr val="lt1"/>
                </a:solidFill>
                <a:latin typeface="Roboto"/>
                <a:ea typeface="Roboto"/>
                <a:cs typeface="Roboto"/>
                <a:sym typeface="Roboto"/>
              </a:rPr>
              <a:t>Add some </a:t>
            </a:r>
            <a:r>
              <a:rPr lang="en" dirty="0">
                <a:solidFill>
                  <a:srgbClr val="FFFF00"/>
                </a:solidFill>
                <a:latin typeface="Roboto"/>
                <a:ea typeface="Roboto"/>
                <a:cs typeface="Roboto"/>
                <a:sym typeface="Roboto"/>
              </a:rPr>
              <a:t>gravel</a:t>
            </a:r>
            <a:r>
              <a:rPr lang="en" dirty="0">
                <a:solidFill>
                  <a:schemeClr val="lt1"/>
                </a:solidFill>
                <a:latin typeface="Roboto"/>
                <a:ea typeface="Roboto"/>
                <a:cs typeface="Roboto"/>
                <a:sym typeface="Roboto"/>
              </a:rPr>
              <a:t> to your model. </a:t>
            </a:r>
            <a:endParaRPr dirty="0">
              <a:solidFill>
                <a:schemeClr val="lt1"/>
              </a:solidFill>
              <a:latin typeface="Roboto"/>
              <a:ea typeface="Roboto"/>
              <a:cs typeface="Roboto"/>
              <a:sym typeface="Roboto"/>
            </a:endParaRPr>
          </a:p>
        </p:txBody>
      </p:sp>
      <p:pic>
        <p:nvPicPr>
          <p:cNvPr id="315" name="Google Shape;315;p39" descr="Photograph of the cardboard model highlighting a picture of gravel that has been cut out and added to the model strea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1458140" y="602386"/>
            <a:ext cx="3256224" cy="5334054"/>
          </a:xfrm>
          <a:prstGeom prst="rect">
            <a:avLst/>
          </a:prstGeom>
          <a:noFill/>
          <a:ln>
            <a:noFill/>
          </a:ln>
        </p:spPr>
      </p:pic>
      <p:pic>
        <p:nvPicPr>
          <p:cNvPr id="316" name="Google Shape;316;p39" descr="A photograph of gravel at the bottom of a stream."/>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070975" y="1233475"/>
            <a:ext cx="3539050" cy="1813925"/>
          </a:xfrm>
          <a:prstGeom prst="rect">
            <a:avLst/>
          </a:prstGeom>
          <a:noFill/>
          <a:ln>
            <a:noFill/>
          </a:ln>
          <a:effectLst>
            <a:outerShdw blurRad="57150" dist="19050" dir="5400000" algn="bl" rotWithShape="0">
              <a:srgbClr val="000000"/>
            </a:outerShdw>
          </a:effectLst>
        </p:spPr>
      </p:pic>
      <p:sp>
        <p:nvSpPr>
          <p:cNvPr id="318" name="Google Shape;318;p39"/>
          <p:cNvSpPr txBox="1"/>
          <p:nvPr/>
        </p:nvSpPr>
        <p:spPr>
          <a:xfrm>
            <a:off x="7264241" y="3016222"/>
            <a:ext cx="1725300" cy="430857"/>
          </a:xfrm>
          <a:prstGeom prst="rect">
            <a:avLst/>
          </a:prstGeom>
          <a:noFill/>
          <a:ln>
            <a:noFill/>
          </a:ln>
          <a:effectLst>
            <a:outerShdw blurRad="57150" dist="19050" dir="5400000" algn="bl" rotWithShape="0">
              <a:srgbClr val="000000">
                <a:alpha val="91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Gravel rock on a creek bed. </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317" name="Google Shape;317;p39" descr="Arrow pointing from the photograph of gravel to the paper model stream."/>
          <p:cNvCxnSpPr/>
          <p:nvPr/>
        </p:nvCxnSpPr>
        <p:spPr>
          <a:xfrm rot="10800000" flipH="1">
            <a:off x="3869775" y="2249337"/>
            <a:ext cx="2096100" cy="15639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43648344-BF3C-15A7-BDA1-29A5B4ACF723}"/>
              </a:ext>
            </a:extLst>
          </p:cNvPr>
          <p:cNvSpPr txBox="1"/>
          <p:nvPr/>
        </p:nvSpPr>
        <p:spPr>
          <a:xfrm>
            <a:off x="5795244" y="4463490"/>
            <a:ext cx="2505023"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picture of "gravel" has been added to the image.</a:t>
            </a:r>
            <a:endParaRPr lang="en-US" dirty="0"/>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4" name="Google Shape;324;p4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25" name="Google Shape;325;p40" descr="BLM Alaska Fire Service Masthead graphic" title="BLM Alaska Fire Service Masthead graphic"/>
            <p:cNvGrpSpPr/>
            <p:nvPr/>
          </p:nvGrpSpPr>
          <p:grpSpPr>
            <a:xfrm>
              <a:off x="0" y="0"/>
              <a:ext cx="9144003" cy="572198"/>
              <a:chOff x="0" y="0"/>
              <a:chExt cx="9144003" cy="572198"/>
            </a:xfrm>
          </p:grpSpPr>
          <p:pic>
            <p:nvPicPr>
              <p:cNvPr id="326" name="Google Shape;326;p4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27" name="Google Shape;327;p4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28" name="Google Shape;328;p4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29" name="Google Shape;329;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FFAD8312-743F-4318-ABF4-4C6FBC00FC2B}"/>
              </a:ext>
            </a:extLst>
          </p:cNvPr>
          <p:cNvSpPr>
            <a:spLocks noGrp="1"/>
          </p:cNvSpPr>
          <p:nvPr>
            <p:ph type="title"/>
          </p:nvPr>
        </p:nvSpPr>
        <p:spPr>
          <a:xfrm>
            <a:off x="311700" y="652845"/>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Next, add biotic things. Biotic things are living or used to be alive.</a:t>
            </a:r>
            <a:endParaRPr lang="en-US" dirty="0">
              <a:effectLst/>
            </a:endParaRPr>
          </a:p>
          <a:p>
            <a:endParaRPr lang="en-US" dirty="0"/>
          </a:p>
        </p:txBody>
      </p:sp>
      <p:sp>
        <p:nvSpPr>
          <p:cNvPr id="323" name="Google Shape;323;p40"/>
          <p:cNvSpPr txBox="1">
            <a:spLocks noGrp="1"/>
          </p:cNvSpPr>
          <p:nvPr>
            <p:ph type="body" idx="1"/>
          </p:nvPr>
        </p:nvSpPr>
        <p:spPr>
          <a:xfrm>
            <a:off x="311700" y="635500"/>
            <a:ext cx="8520600" cy="39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lt1"/>
                </a:solidFill>
                <a:latin typeface="Roboto"/>
                <a:ea typeface="Roboto"/>
                <a:cs typeface="Roboto"/>
                <a:sym typeface="Roboto"/>
              </a:rPr>
              <a:t>Add </a:t>
            </a:r>
            <a:r>
              <a:rPr lang="en" dirty="0">
                <a:solidFill>
                  <a:srgbClr val="FFFF00"/>
                </a:solidFill>
                <a:latin typeface="Roboto"/>
                <a:ea typeface="Roboto"/>
                <a:cs typeface="Roboto"/>
                <a:sym typeface="Roboto"/>
              </a:rPr>
              <a:t>plants</a:t>
            </a:r>
            <a:r>
              <a:rPr lang="en" dirty="0">
                <a:solidFill>
                  <a:schemeClr val="lt1"/>
                </a:solidFill>
                <a:latin typeface="Roboto"/>
                <a:ea typeface="Roboto"/>
                <a:cs typeface="Roboto"/>
                <a:sym typeface="Roboto"/>
              </a:rPr>
              <a:t> to your model. Plants hold the banks of the waterway stable and provide shade, which keeps the water cold.</a:t>
            </a:r>
            <a:endParaRPr dirty="0">
              <a:solidFill>
                <a:schemeClr val="lt1"/>
              </a:solidFill>
              <a:latin typeface="Roboto"/>
              <a:ea typeface="Roboto"/>
              <a:cs typeface="Roboto"/>
              <a:sym typeface="Roboto"/>
            </a:endParaRPr>
          </a:p>
          <a:p>
            <a:pPr marL="0" lvl="0" indent="0" algn="l" rtl="0">
              <a:spcBef>
                <a:spcPts val="1600"/>
              </a:spcBef>
              <a:spcAft>
                <a:spcPts val="1600"/>
              </a:spcAft>
              <a:buNone/>
            </a:pPr>
            <a:endParaRPr dirty="0">
              <a:solidFill>
                <a:schemeClr val="lt1"/>
              </a:solidFill>
              <a:latin typeface="Roboto"/>
              <a:ea typeface="Roboto"/>
              <a:cs typeface="Roboto"/>
              <a:sym typeface="Roboto"/>
            </a:endParaRPr>
          </a:p>
        </p:txBody>
      </p:sp>
      <p:pic>
        <p:nvPicPr>
          <p:cNvPr id="331" name="Google Shape;331;p40" descr="Photograph of the cardboard model. Leafy green vegetables have been added along the banks of the paper stream to represent plant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3151987" y="-251787"/>
            <a:ext cx="2709248" cy="7143656"/>
          </a:xfrm>
          <a:prstGeom prst="rect">
            <a:avLst/>
          </a:prstGeom>
          <a:noFill/>
          <a:ln>
            <a:noFill/>
          </a:ln>
        </p:spPr>
      </p:pic>
      <p:sp>
        <p:nvSpPr>
          <p:cNvPr id="5" name="Google Shape;223;p32">
            <a:extLst>
              <a:ext uri="{FF2B5EF4-FFF2-40B4-BE49-F238E27FC236}">
                <a16:creationId xmlns:a16="http://schemas.microsoft.com/office/drawing/2014/main" id="{736D0285-1D91-EC26-D688-7CF6ADD4C98F}"/>
              </a:ext>
            </a:extLst>
          </p:cNvPr>
          <p:cNvSpPr txBox="1"/>
          <p:nvPr/>
        </p:nvSpPr>
        <p:spPr>
          <a:xfrm>
            <a:off x="898879" y="4594781"/>
            <a:ext cx="7494063" cy="553968"/>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flattened cardboard box with a yellow circle representing the sun. White paper triangles represent mountains or hills. Additional white paper is added for snow. Gravel and plants are added to the waterway.</a:t>
            </a:r>
            <a:endParaRPr lang="en-US" sz="800" dirty="0">
              <a:solidFill>
                <a:srgbClr val="FFFFFF"/>
              </a:solidFill>
              <a:effectLst>
                <a:outerShdw blurRad="38100" dist="38100" dir="2700000" algn="tl">
                  <a:srgbClr val="000000">
                    <a:alpha val="43137"/>
                  </a:srgbClr>
                </a:outerShdw>
              </a:effectLst>
              <a:latin typeface="Roboto"/>
              <a:ea typeface="Roboto"/>
              <a:cs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7" name="Google Shape;337;p4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38" name="Google Shape;338;p41" descr="BLM Alaska Fire Service Masthead graphic" title="BLM Alaska Fire Service Masthead graphic"/>
            <p:cNvGrpSpPr/>
            <p:nvPr/>
          </p:nvGrpSpPr>
          <p:grpSpPr>
            <a:xfrm>
              <a:off x="0" y="0"/>
              <a:ext cx="9144003" cy="572198"/>
              <a:chOff x="0" y="0"/>
              <a:chExt cx="9144003" cy="572198"/>
            </a:xfrm>
          </p:grpSpPr>
          <p:pic>
            <p:nvPicPr>
              <p:cNvPr id="339" name="Google Shape;339;p41"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40" name="Google Shape;340;p41"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41" name="Google Shape;341;p4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42" name="Google Shape;342;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74D163B-8EB3-4FDF-8571-60FFBC63386D}"/>
              </a:ext>
            </a:extLst>
          </p:cNvPr>
          <p:cNvSpPr>
            <a:spLocks noGrp="1"/>
          </p:cNvSpPr>
          <p:nvPr>
            <p:ph type="title"/>
          </p:nvPr>
        </p:nvSpPr>
        <p:spPr>
          <a:xfrm>
            <a:off x="311700" y="585210"/>
            <a:ext cx="8520600" cy="572700"/>
          </a:xfrm>
        </p:spPr>
        <p:txBody>
          <a:bodyPr/>
          <a:lstStyle/>
          <a:p>
            <a:pPr marL="0" marR="0" lvl="0" indent="0" algn="l" defTabSz="914400" rtl="0" eaLnBrk="1" fontAlgn="auto" latinLnBrk="0" hangingPunct="1">
              <a:lnSpc>
                <a:spcPct val="115000"/>
              </a:lnSpc>
              <a:spcBef>
                <a:spcPts val="1600"/>
              </a:spcBef>
              <a:spcAft>
                <a:spcPts val="1600"/>
              </a:spcAft>
              <a:buClr>
                <a:srgbClr val="595959"/>
              </a:buClr>
              <a:buSzPts val="18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Aquatic</a:t>
            </a:r>
            <a:r>
              <a:rPr lang="en-US" sz="1800" b="0" i="0" dirty="0">
                <a:solidFill>
                  <a:srgbClr val="595959"/>
                </a:solidFill>
                <a:effectLst/>
                <a:latin typeface="Arial" panose="020B0604020202020204" pitchFamily="34" charset="0"/>
                <a:ea typeface="Arial" panose="020B0604020202020204" pitchFamily="34" charset="0"/>
                <a:cs typeface="Arial" panose="020B0604020202020204" pitchFamily="34" charset="0"/>
              </a:rPr>
              <a:t>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macroinvertebrates</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live in the gravel. </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Add </a:t>
            </a:r>
            <a:r>
              <a:rPr kumimoji="0" lang="en-US" sz="1800" b="0" i="0" u="none" strike="noStrike" kern="0" cap="none" spc="0" normalizeH="0" baseline="0" noProof="0" dirty="0">
                <a:ln>
                  <a:noFill/>
                </a:ln>
                <a:solidFill>
                  <a:srgbClr val="FFFF00"/>
                </a:solidFill>
                <a:effectLst/>
                <a:uLnTx/>
                <a:uFillTx/>
                <a:latin typeface="Roboto"/>
                <a:ea typeface="Roboto"/>
                <a:cs typeface="Roboto"/>
                <a:sym typeface="Roboto"/>
              </a:rPr>
              <a:t>macroinvertebrates</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to your model.</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a:p>
            <a:endParaRPr lang="en-US" dirty="0"/>
          </a:p>
        </p:txBody>
      </p:sp>
      <p:pic>
        <p:nvPicPr>
          <p:cNvPr id="344" name="Google Shape;344;p41" descr="Photograph of hand drawn macroinvertebrates that have been added to the picture of gravel at the bottom of the strea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1641502" y="176526"/>
            <a:ext cx="2974851" cy="5401479"/>
          </a:xfrm>
          <a:prstGeom prst="rect">
            <a:avLst/>
          </a:prstGeom>
          <a:noFill/>
          <a:ln>
            <a:noFill/>
          </a:ln>
        </p:spPr>
      </p:pic>
      <p:pic>
        <p:nvPicPr>
          <p:cNvPr id="345" name="Google Shape;345;p41" descr="Close up photograph of a macroinvertebrate in a stream."/>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694800" y="1082622"/>
            <a:ext cx="3094574" cy="2206776"/>
          </a:xfrm>
          <a:prstGeom prst="rect">
            <a:avLst/>
          </a:prstGeom>
          <a:noFill/>
          <a:ln>
            <a:noFill/>
          </a:ln>
          <a:effectLst>
            <a:outerShdw blurRad="57150" dist="19050" dir="5400000" algn="bl" rotWithShape="0">
              <a:srgbClr val="000000"/>
            </a:outerShdw>
          </a:effectLst>
        </p:spPr>
      </p:pic>
      <p:sp>
        <p:nvSpPr>
          <p:cNvPr id="347" name="Google Shape;347;p41"/>
          <p:cNvSpPr txBox="1"/>
          <p:nvPr/>
        </p:nvSpPr>
        <p:spPr>
          <a:xfrm>
            <a:off x="5830868" y="3260869"/>
            <a:ext cx="3005642" cy="430857"/>
          </a:xfrm>
          <a:prstGeom prst="rect">
            <a:avLst/>
          </a:prstGeom>
          <a:noFill/>
          <a:ln>
            <a:noFill/>
          </a:ln>
          <a:effectLst>
            <a:outerShdw blurRad="57150" dist="19050" dir="5400000" algn="bl" rotWithShape="0">
              <a:srgbClr val="000000">
                <a:alpha val="78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An aquatic macroinvertebrate rests on a rock in a stream bed.</a:t>
            </a: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J. Giersch, U</a:t>
            </a: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SGS. </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346" name="Google Shape;346;p41" descr="Arrow pointing between the macroinvertebrate photograph and the hand drawn macroinvertebrates on the model."/>
          <p:cNvCxnSpPr/>
          <p:nvPr/>
        </p:nvCxnSpPr>
        <p:spPr>
          <a:xfrm rot="10800000" flipH="1">
            <a:off x="2784066" y="2186255"/>
            <a:ext cx="3829500" cy="9594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360CD6B9-8C91-A397-0F4F-EE4D0F45825A}"/>
              </a:ext>
            </a:extLst>
          </p:cNvPr>
          <p:cNvSpPr txBox="1"/>
          <p:nvPr/>
        </p:nvSpPr>
        <p:spPr>
          <a:xfrm>
            <a:off x="381440" y="4370816"/>
            <a:ext cx="5408861"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Macroinvertebrates are drawn on the gravel in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3" name="Google Shape;353;p4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54" name="Google Shape;354;p42" descr="BLM Alaska Fire Service Masthead graphic" title="BLM Alaska Fire Service Masthead graphic"/>
            <p:cNvGrpSpPr/>
            <p:nvPr/>
          </p:nvGrpSpPr>
          <p:grpSpPr>
            <a:xfrm>
              <a:off x="0" y="0"/>
              <a:ext cx="9144003" cy="572198"/>
              <a:chOff x="0" y="0"/>
              <a:chExt cx="9144003" cy="572198"/>
            </a:xfrm>
          </p:grpSpPr>
          <p:pic>
            <p:nvPicPr>
              <p:cNvPr id="355" name="Google Shape;355;p42"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56" name="Google Shape;356;p42"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57" name="Google Shape;357;p4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58" name="Google Shape;358;p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43F5DD0-3C1F-4747-9EF9-226BF7E5302E}"/>
              </a:ext>
            </a:extLst>
          </p:cNvPr>
          <p:cNvSpPr>
            <a:spLocks noGrp="1"/>
          </p:cNvSpPr>
          <p:nvPr>
            <p:ph type="title"/>
          </p:nvPr>
        </p:nvSpPr>
        <p:spPr>
          <a:xfrm>
            <a:off x="311700" y="725582"/>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gravel also provides a safe place for salmon eggs. </a:t>
            </a:r>
            <a:endParaRPr lang="en-US" dirty="0">
              <a:effectLst/>
            </a:endParaRPr>
          </a:p>
          <a:p>
            <a:endParaRPr lang="en-US" dirty="0"/>
          </a:p>
        </p:txBody>
      </p:sp>
      <p:sp>
        <p:nvSpPr>
          <p:cNvPr id="352" name="Google Shape;352;p42"/>
          <p:cNvSpPr txBox="1">
            <a:spLocks noGrp="1"/>
          </p:cNvSpPr>
          <p:nvPr>
            <p:ph type="body" idx="1"/>
          </p:nvPr>
        </p:nvSpPr>
        <p:spPr>
          <a:xfrm>
            <a:off x="311700" y="705338"/>
            <a:ext cx="8520600" cy="38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1600"/>
              </a:spcAft>
              <a:buNone/>
            </a:pPr>
            <a:r>
              <a:rPr lang="en" dirty="0">
                <a:solidFill>
                  <a:schemeClr val="lt1"/>
                </a:solidFill>
                <a:latin typeface="Roboto"/>
                <a:ea typeface="Roboto"/>
                <a:cs typeface="Roboto"/>
                <a:sym typeface="Roboto"/>
              </a:rPr>
              <a:t> Add </a:t>
            </a:r>
            <a:r>
              <a:rPr lang="en" dirty="0">
                <a:solidFill>
                  <a:srgbClr val="FFFF00"/>
                </a:solidFill>
                <a:latin typeface="Roboto"/>
                <a:ea typeface="Roboto"/>
                <a:cs typeface="Roboto"/>
                <a:sym typeface="Roboto"/>
              </a:rPr>
              <a:t>salmon eggs</a:t>
            </a:r>
            <a:r>
              <a:rPr lang="en" dirty="0">
                <a:solidFill>
                  <a:schemeClr val="lt1"/>
                </a:solidFill>
                <a:latin typeface="Roboto"/>
                <a:ea typeface="Roboto"/>
                <a:cs typeface="Roboto"/>
                <a:sym typeface="Roboto"/>
              </a:rPr>
              <a:t> to your model.                 </a:t>
            </a:r>
            <a:endParaRPr dirty="0">
              <a:solidFill>
                <a:schemeClr val="lt1"/>
              </a:solidFill>
              <a:latin typeface="Roboto"/>
              <a:ea typeface="Roboto"/>
              <a:cs typeface="Roboto"/>
              <a:sym typeface="Roboto"/>
            </a:endParaRPr>
          </a:p>
        </p:txBody>
      </p:sp>
      <p:pic>
        <p:nvPicPr>
          <p:cNvPr id="360" name="Google Shape;360;p42" descr="Photograph of the model showing pink paper circles that have been added to the stream gravel to represent salmon egg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1912664" y="297447"/>
            <a:ext cx="2883977" cy="5847579"/>
          </a:xfrm>
          <a:prstGeom prst="rect">
            <a:avLst/>
          </a:prstGeom>
          <a:noFill/>
          <a:ln>
            <a:noFill/>
          </a:ln>
        </p:spPr>
      </p:pic>
      <p:sp>
        <p:nvSpPr>
          <p:cNvPr id="3" name="Google Shape;223;p32">
            <a:extLst>
              <a:ext uri="{FF2B5EF4-FFF2-40B4-BE49-F238E27FC236}">
                <a16:creationId xmlns:a16="http://schemas.microsoft.com/office/drawing/2014/main" id="{BCBEBCBF-A074-86F1-8D22-A3A029F26C79}"/>
              </a:ext>
            </a:extLst>
          </p:cNvPr>
          <p:cNvSpPr txBox="1"/>
          <p:nvPr/>
        </p:nvSpPr>
        <p:spPr>
          <a:xfrm>
            <a:off x="4350824" y="4615752"/>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Salmon eggs are added to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pic>
        <p:nvPicPr>
          <p:cNvPr id="361" name="Google Shape;361;p42" descr="Photograph of salmon eggs in the gravel at the bottom of a stream."/>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393425" y="1259056"/>
            <a:ext cx="3030650" cy="2212394"/>
          </a:xfrm>
          <a:prstGeom prst="rect">
            <a:avLst/>
          </a:prstGeom>
          <a:noFill/>
          <a:ln>
            <a:noFill/>
          </a:ln>
          <a:effectLst>
            <a:outerShdw blurRad="57150" dist="19050" dir="5400000" algn="bl" rotWithShape="0">
              <a:srgbClr val="000000"/>
            </a:outerShdw>
          </a:effectLst>
        </p:spPr>
      </p:pic>
      <p:sp>
        <p:nvSpPr>
          <p:cNvPr id="363" name="Google Shape;363;p42"/>
          <p:cNvSpPr txBox="1"/>
          <p:nvPr/>
        </p:nvSpPr>
        <p:spPr>
          <a:xfrm>
            <a:off x="6522949" y="3450688"/>
            <a:ext cx="2119594" cy="553968"/>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few pink and red salmon eggs rest on the bottom of a stream bed.</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 Zimmerman, USGS.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362" name="Google Shape;362;p42" descr="Arrow pointing between the model salmon eggs and the photograph of salmon eggs."/>
          <p:cNvCxnSpPr/>
          <p:nvPr/>
        </p:nvCxnSpPr>
        <p:spPr>
          <a:xfrm rot="10800000" flipH="1">
            <a:off x="4659775" y="2039575"/>
            <a:ext cx="2708700" cy="21768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9" name="Google Shape;369;p4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70" name="Google Shape;370;p43" descr="BLM Alaska Fire Service Masthead graphic" title="BLM Alaska Fire Service Masthead graphic"/>
            <p:cNvGrpSpPr/>
            <p:nvPr/>
          </p:nvGrpSpPr>
          <p:grpSpPr>
            <a:xfrm>
              <a:off x="0" y="0"/>
              <a:ext cx="9144003" cy="572198"/>
              <a:chOff x="0" y="0"/>
              <a:chExt cx="9144003" cy="572198"/>
            </a:xfrm>
          </p:grpSpPr>
          <p:pic>
            <p:nvPicPr>
              <p:cNvPr id="371" name="Google Shape;371;p43"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72" name="Google Shape;372;p43"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73" name="Google Shape;373;p4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74" name="Google Shape;374;p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A33C80A-A8C3-415C-BA8F-88FEE894B058}"/>
              </a:ext>
            </a:extLst>
          </p:cNvPr>
          <p:cNvSpPr>
            <a:spLocks noGrp="1"/>
          </p:cNvSpPr>
          <p:nvPr>
            <p:ph type="title"/>
          </p:nvPr>
        </p:nvSpPr>
        <p:spPr>
          <a:xfrm>
            <a:off x="194325" y="497222"/>
            <a:ext cx="8520600" cy="1365254"/>
          </a:xfrm>
        </p:spPr>
        <p:txBody>
          <a:bodyPr/>
          <a:lstStyle/>
          <a:p>
            <a:pPr marL="0" marR="0" lvl="0" indent="0" algn="l" defTabSz="914400" rtl="0" eaLnBrk="1" fontAlgn="auto" latinLnBrk="0" hangingPunct="1">
              <a:lnSpc>
                <a:spcPct val="115000"/>
              </a:lnSpc>
              <a:spcBef>
                <a:spcPts val="1600"/>
              </a:spcBef>
              <a:spcAft>
                <a:spcPts val="0"/>
              </a:spcAft>
              <a:buClr>
                <a:srgbClr val="000000"/>
              </a:buClr>
              <a:buSzPts val="11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Salmon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fry</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leave the gravel and swim around in the waterway. They eat aquatic macroinvertebrates and hide under fallen trees.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Add </a:t>
            </a:r>
            <a:r>
              <a:rPr kumimoji="0" lang="en-US" sz="1800" b="0" i="0" u="none" strike="noStrike" kern="0" cap="none" spc="0" normalizeH="0" baseline="0" noProof="0" dirty="0">
                <a:ln>
                  <a:noFill/>
                </a:ln>
                <a:solidFill>
                  <a:srgbClr val="FFFF00"/>
                </a:solidFill>
                <a:effectLst/>
                <a:uLnTx/>
                <a:uFillTx/>
                <a:latin typeface="Roboto"/>
                <a:ea typeface="Roboto"/>
                <a:cs typeface="Roboto"/>
                <a:sym typeface="Roboto"/>
              </a:rPr>
              <a:t>salmon fry</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to your model.</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a:p>
            <a:endParaRPr lang="en-US" dirty="0"/>
          </a:p>
        </p:txBody>
      </p:sp>
      <p:pic>
        <p:nvPicPr>
          <p:cNvPr id="376" name="Google Shape;376;p43" descr="Photograph of the stream model. Soda can tabs have been added to the paper stream model to represent salmon fr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343950" y="1653575"/>
            <a:ext cx="5045675" cy="2959598"/>
          </a:xfrm>
          <a:prstGeom prst="rect">
            <a:avLst/>
          </a:prstGeom>
          <a:noFill/>
          <a:ln>
            <a:noFill/>
          </a:ln>
        </p:spPr>
      </p:pic>
      <p:sp>
        <p:nvSpPr>
          <p:cNvPr id="3" name="Google Shape;223;p32">
            <a:extLst>
              <a:ext uri="{FF2B5EF4-FFF2-40B4-BE49-F238E27FC236}">
                <a16:creationId xmlns:a16="http://schemas.microsoft.com/office/drawing/2014/main" id="{3DFECE5B-D33D-C63F-0428-D163473C03B7}"/>
              </a:ext>
            </a:extLst>
          </p:cNvPr>
          <p:cNvSpPr txBox="1"/>
          <p:nvPr/>
        </p:nvSpPr>
        <p:spPr>
          <a:xfrm>
            <a:off x="3720073" y="4580842"/>
            <a:ext cx="2026200"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rPr>
              <a:t>Pop-tops are added as salmon fry. </a:t>
            </a:r>
            <a:endParaRPr lang="en-US">
              <a:effectLst>
                <a:outerShdw blurRad="38100" dist="38100" dir="2700000" algn="tl">
                  <a:srgbClr val="000000">
                    <a:alpha val="43137"/>
                  </a:srgbClr>
                </a:outerShdw>
              </a:effectLst>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rPr>
              <a:t>Photo by CCSC staff, BLM.</a:t>
            </a:r>
          </a:p>
        </p:txBody>
      </p:sp>
      <p:pic>
        <p:nvPicPr>
          <p:cNvPr id="377" name="Google Shape;377;p43" descr="Photograph of salmon fry."/>
          <p:cNvPicPr preferRelativeResize="0"/>
          <p:nvPr/>
        </p:nvPicPr>
        <p:blipFill>
          <a:blip r:embed="rId7">
            <a:alphaModFix/>
          </a:blip>
          <a:stretch>
            <a:fillRect/>
          </a:stretch>
        </p:blipFill>
        <p:spPr>
          <a:xfrm>
            <a:off x="5320875" y="1348797"/>
            <a:ext cx="3394050" cy="2129775"/>
          </a:xfrm>
          <a:prstGeom prst="rect">
            <a:avLst/>
          </a:prstGeom>
          <a:noFill/>
          <a:ln>
            <a:noFill/>
          </a:ln>
          <a:effectLst>
            <a:outerShdw blurRad="57150" dist="19050" dir="5400000" algn="bl" rotWithShape="0">
              <a:srgbClr val="000000"/>
            </a:outerShdw>
          </a:effectLst>
        </p:spPr>
      </p:pic>
      <p:sp>
        <p:nvSpPr>
          <p:cNvPr id="379" name="Google Shape;379;p43"/>
          <p:cNvSpPr txBox="1"/>
          <p:nvPr/>
        </p:nvSpPr>
        <p:spPr>
          <a:xfrm>
            <a:off x="6973958" y="3463096"/>
            <a:ext cx="2286405"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fry swimming in fresh water.</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USFWS. </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378" name="Google Shape;378;p43" descr="Arrow pointing between the salmon fry and soda can tabs."/>
          <p:cNvCxnSpPr/>
          <p:nvPr/>
        </p:nvCxnSpPr>
        <p:spPr>
          <a:xfrm rot="10800000" flipH="1">
            <a:off x="4579175" y="2575773"/>
            <a:ext cx="1072200" cy="10401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Title 1">
            <a:extLst>
              <a:ext uri="{FF2B5EF4-FFF2-40B4-BE49-F238E27FC236}">
                <a16:creationId xmlns:a16="http://schemas.microsoft.com/office/drawing/2014/main" id="{FC1B7D47-CA4D-4611-9718-96AAEE79CA1E}"/>
              </a:ext>
            </a:extLst>
          </p:cNvPr>
          <p:cNvSpPr>
            <a:spLocks noGrp="1"/>
          </p:cNvSpPr>
          <p:nvPr>
            <p:ph type="title"/>
          </p:nvPr>
        </p:nvSpPr>
        <p:spPr>
          <a:xfrm>
            <a:off x="2815910" y="654998"/>
            <a:ext cx="4000527" cy="572700"/>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Lesson 3: The Salmon Forest</a:t>
            </a:r>
            <a:endParaRPr lang="en-US" dirty="0">
              <a:effectLst/>
            </a:endParaRPr>
          </a:p>
          <a:p>
            <a:endParaRPr lang="en-US" dirty="0"/>
          </a:p>
        </p:txBody>
      </p:sp>
      <p:sp>
        <p:nvSpPr>
          <p:cNvPr id="116" name="Google Shape;116;p26"/>
          <p:cNvSpPr txBox="1">
            <a:spLocks noGrp="1"/>
          </p:cNvSpPr>
          <p:nvPr>
            <p:ph type="body" idx="1"/>
          </p:nvPr>
        </p:nvSpPr>
        <p:spPr>
          <a:xfrm>
            <a:off x="311700" y="635500"/>
            <a:ext cx="8520600" cy="39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000" dirty="0">
              <a:solidFill>
                <a:schemeClr val="lt1"/>
              </a:solidFill>
              <a:latin typeface="Roboto"/>
              <a:ea typeface="Roboto"/>
              <a:cs typeface="Roboto"/>
              <a:sym typeface="Roboto"/>
            </a:endParaRPr>
          </a:p>
          <a:p>
            <a:pPr marL="0" lvl="0" indent="0" algn="ctr" rtl="0">
              <a:spcBef>
                <a:spcPts val="1600"/>
              </a:spcBef>
              <a:spcAft>
                <a:spcPts val="0"/>
              </a:spcAft>
              <a:buNone/>
            </a:pPr>
            <a:r>
              <a:rPr lang="en" sz="2000" dirty="0">
                <a:solidFill>
                  <a:schemeClr val="lt1"/>
                </a:solidFill>
                <a:latin typeface="Roboto"/>
                <a:ea typeface="Roboto"/>
                <a:cs typeface="Roboto"/>
                <a:sym typeface="Roboto"/>
              </a:rPr>
              <a:t>Lesson Questions:</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Why are riparian ecosystems important for salmon?</a:t>
            </a:r>
            <a:endParaRPr sz="2000" dirty="0">
              <a:solidFill>
                <a:schemeClr val="lt1"/>
              </a:solidFill>
              <a:latin typeface="Roboto"/>
              <a:ea typeface="Roboto"/>
              <a:cs typeface="Roboto"/>
              <a:sym typeface="Roboto"/>
            </a:endParaRPr>
          </a:p>
          <a:p>
            <a:pPr marL="0" lvl="0" indent="0" algn="l" rtl="0">
              <a:spcBef>
                <a:spcPts val="1600"/>
              </a:spcBef>
              <a:spcAft>
                <a:spcPts val="1600"/>
              </a:spcAft>
              <a:buNone/>
            </a:pPr>
            <a:r>
              <a:rPr lang="en" sz="2000" dirty="0">
                <a:solidFill>
                  <a:schemeClr val="lt1"/>
                </a:solidFill>
                <a:latin typeface="Roboto"/>
                <a:ea typeface="Roboto"/>
                <a:cs typeface="Roboto"/>
                <a:sym typeface="Roboto"/>
              </a:rPr>
              <a:t>Why are salmon important for riparian ecosystems?</a:t>
            </a:r>
            <a:endParaRPr sz="2000" dirty="0">
              <a:solidFill>
                <a:schemeClr val="lt1"/>
              </a:solidFill>
              <a:latin typeface="Roboto"/>
              <a:ea typeface="Roboto"/>
              <a:cs typeface="Roboto"/>
              <a:sym typeface="Roboto"/>
            </a:endParaRPr>
          </a:p>
        </p:txBody>
      </p:sp>
      <p:grpSp>
        <p:nvGrpSpPr>
          <p:cNvPr id="117" name="Google Shape;117;p2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8" name="Google Shape;118;p26" descr="BLM Alaska Fire Service Masthead graphic" title="BLM Alaska Fire Service Masthead graphic"/>
            <p:cNvGrpSpPr/>
            <p:nvPr/>
          </p:nvGrpSpPr>
          <p:grpSpPr>
            <a:xfrm>
              <a:off x="0" y="0"/>
              <a:ext cx="9144003" cy="572198"/>
              <a:chOff x="0" y="0"/>
              <a:chExt cx="9144003" cy="572198"/>
            </a:xfrm>
          </p:grpSpPr>
          <p:pic>
            <p:nvPicPr>
              <p:cNvPr id="119" name="Google Shape;119;p2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20" name="Google Shape;120;p2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21" name="Google Shape;121;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22" name="Google Shape;122;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pSp>
        <p:nvGrpSpPr>
          <p:cNvPr id="385" name="Google Shape;385;p4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86" name="Google Shape;386;p44" descr="BLM Alaska Fire Service Masthead graphic" title="BLM Alaska Fire Service Masthead graphic"/>
            <p:cNvGrpSpPr/>
            <p:nvPr/>
          </p:nvGrpSpPr>
          <p:grpSpPr>
            <a:xfrm>
              <a:off x="0" y="0"/>
              <a:ext cx="9144003" cy="572198"/>
              <a:chOff x="0" y="0"/>
              <a:chExt cx="9144003" cy="572198"/>
            </a:xfrm>
          </p:grpSpPr>
          <p:pic>
            <p:nvPicPr>
              <p:cNvPr id="387" name="Google Shape;387;p4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388" name="Google Shape;388;p4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389" name="Google Shape;389;p4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90" name="Google Shape;390;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CE937FA-2981-4854-84DA-CD7C95D11C5E}"/>
              </a:ext>
            </a:extLst>
          </p:cNvPr>
          <p:cNvSpPr>
            <a:spLocks noGrp="1"/>
          </p:cNvSpPr>
          <p:nvPr>
            <p:ph type="title"/>
          </p:nvPr>
        </p:nvSpPr>
        <p:spPr>
          <a:xfrm>
            <a:off x="311700" y="527521"/>
            <a:ext cx="8520600" cy="1238893"/>
          </a:xfrm>
        </p:spPr>
        <p:txBody>
          <a:bodyPr/>
          <a:lstStyle/>
          <a:p>
            <a:pPr marL="0" marR="0" lvl="0" indent="0" algn="l" defTabSz="914400" rtl="0" eaLnBrk="1" fontAlgn="auto" latinLnBrk="0" hangingPunct="1">
              <a:lnSpc>
                <a:spcPct val="115000"/>
              </a:lnSpc>
              <a:spcBef>
                <a:spcPts val="1600"/>
              </a:spcBef>
              <a:spcAft>
                <a:spcPts val="1600"/>
              </a:spcAft>
              <a:buClr>
                <a:srgbClr val="595959"/>
              </a:buClr>
              <a:buSzPts val="1800"/>
              <a:buFont typeface="Arial"/>
              <a:buNone/>
              <a:tabLst/>
              <a:defRPr/>
            </a:pPr>
            <a:r>
              <a:rPr lang="en-US" sz="1800" b="0" i="0" dirty="0">
                <a:solidFill>
                  <a:srgbClr val="FFFFFF"/>
                </a:solidFill>
                <a:effectLst/>
                <a:latin typeface="Roboto"/>
                <a:ea typeface="Roboto"/>
                <a:cs typeface="Roboto"/>
              </a:rPr>
              <a:t>Other fish, such as rainbow trout, eat salmon eggs and fry.</a:t>
            </a:r>
            <a:br>
              <a:rPr lang="en-US" sz="1800" b="0" i="0" dirty="0">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Add </a:t>
            </a:r>
            <a:r>
              <a:rPr kumimoji="0" lang="en-US" sz="1800" b="0" i="0" u="none" strike="noStrike" kern="0" cap="none" spc="0" normalizeH="0" baseline="0" noProof="0" dirty="0">
                <a:ln>
                  <a:noFill/>
                </a:ln>
                <a:solidFill>
                  <a:srgbClr val="FFFF00"/>
                </a:solidFill>
                <a:effectLst/>
                <a:uLnTx/>
                <a:uFillTx/>
                <a:latin typeface="Roboto"/>
                <a:ea typeface="Roboto"/>
                <a:cs typeface="Roboto"/>
                <a:sym typeface="Roboto"/>
              </a:rPr>
              <a:t>other fish</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to your model.</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a:p>
            <a:endParaRPr lang="en-US" dirty="0"/>
          </a:p>
        </p:txBody>
      </p:sp>
      <p:pic>
        <p:nvPicPr>
          <p:cNvPr id="392" name="Google Shape;392;p44" descr="Photograph of the model riparian area with paper fish cutouts added to the strea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368776" y="1593681"/>
            <a:ext cx="6890849" cy="2952675"/>
          </a:xfrm>
          <a:prstGeom prst="rect">
            <a:avLst/>
          </a:prstGeom>
          <a:noFill/>
          <a:ln>
            <a:noFill/>
          </a:ln>
        </p:spPr>
      </p:pic>
      <p:pic>
        <p:nvPicPr>
          <p:cNvPr id="393" name="Google Shape;393;p44" descr="Photograph of fish underwater. "/>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757425" y="970469"/>
            <a:ext cx="3074875" cy="2184775"/>
          </a:xfrm>
          <a:prstGeom prst="rect">
            <a:avLst/>
          </a:prstGeom>
          <a:noFill/>
          <a:ln>
            <a:noFill/>
          </a:ln>
          <a:effectLst>
            <a:outerShdw blurRad="57150" dist="19050" dir="5400000" algn="bl" rotWithShape="0">
              <a:srgbClr val="000000"/>
            </a:outerShdw>
          </a:effectLst>
        </p:spPr>
      </p:pic>
      <p:sp>
        <p:nvSpPr>
          <p:cNvPr id="395" name="Google Shape;395;p44"/>
          <p:cNvSpPr txBox="1"/>
          <p:nvPr/>
        </p:nvSpPr>
        <p:spPr>
          <a:xfrm>
            <a:off x="7485121" y="3111207"/>
            <a:ext cx="1535987" cy="55396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rainbow trout swims in fresh water.</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394" name="Google Shape;394;p44" descr="Arrow pointing between the photograph of the fish and the model riparian area."/>
          <p:cNvCxnSpPr/>
          <p:nvPr/>
        </p:nvCxnSpPr>
        <p:spPr>
          <a:xfrm rot="10800000" flipH="1">
            <a:off x="6707500" y="2061206"/>
            <a:ext cx="104700" cy="19833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8E9707E3-0008-3079-6AB4-65EFA52E555C}"/>
              </a:ext>
            </a:extLst>
          </p:cNvPr>
          <p:cNvSpPr txBox="1"/>
          <p:nvPr/>
        </p:nvSpPr>
        <p:spPr>
          <a:xfrm>
            <a:off x="5300750" y="4515353"/>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Additional fish are added to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3" name="Google Shape;403;p4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04" name="Google Shape;404;p45" descr="BLM Alaska Fire Service Masthead graphic" title="BLM Alaska Fire Service Masthead graphic"/>
            <p:cNvGrpSpPr/>
            <p:nvPr/>
          </p:nvGrpSpPr>
          <p:grpSpPr>
            <a:xfrm>
              <a:off x="0" y="0"/>
              <a:ext cx="9144003" cy="572198"/>
              <a:chOff x="0" y="0"/>
              <a:chExt cx="9144003" cy="572198"/>
            </a:xfrm>
          </p:grpSpPr>
          <p:pic>
            <p:nvPicPr>
              <p:cNvPr id="405" name="Google Shape;405;p4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406" name="Google Shape;406;p4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407" name="Google Shape;407;p4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08" name="Google Shape;408;p4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AD09081-6366-443E-ABAC-2ED7949C281D}"/>
              </a:ext>
            </a:extLst>
          </p:cNvPr>
          <p:cNvSpPr>
            <a:spLocks noGrp="1"/>
          </p:cNvSpPr>
          <p:nvPr>
            <p:ph type="title"/>
          </p:nvPr>
        </p:nvSpPr>
        <p:spPr>
          <a:xfrm>
            <a:off x="311700" y="652845"/>
            <a:ext cx="8520600" cy="1174874"/>
          </a:xfrm>
        </p:spPr>
        <p:txBody>
          <a:bodyPr/>
          <a:lstStyle/>
          <a:p>
            <a:pPr rtl="0"/>
            <a:r>
              <a:rPr lang="en-US" sz="1800" b="0" i="0" dirty="0">
                <a:solidFill>
                  <a:srgbClr val="FFFFFF"/>
                </a:solidFill>
                <a:effectLst/>
                <a:latin typeface="Roboto"/>
                <a:ea typeface="Roboto"/>
                <a:cs typeface="Roboto"/>
              </a:rPr>
              <a:t>Birds also eat young salmon. </a:t>
            </a:r>
            <a:br>
              <a:rPr lang="en-US" sz="1800" b="0" i="0" dirty="0">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Add a </a:t>
            </a:r>
            <a:r>
              <a:rPr kumimoji="0" lang="en-US" sz="1800" b="0" i="0" u="none" strike="noStrike" kern="0" cap="none" spc="0" normalizeH="0" baseline="0" noProof="0" dirty="0">
                <a:ln>
                  <a:noFill/>
                </a:ln>
                <a:solidFill>
                  <a:srgbClr val="FFFF00"/>
                </a:solidFill>
                <a:effectLst/>
                <a:uLnTx/>
                <a:uFillTx/>
                <a:latin typeface="Roboto"/>
                <a:ea typeface="Roboto"/>
                <a:cs typeface="Roboto"/>
                <a:sym typeface="Roboto"/>
              </a:rPr>
              <a:t>bird that eats young salmon</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to your model.</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p>
        </p:txBody>
      </p:sp>
      <p:pic>
        <p:nvPicPr>
          <p:cNvPr id="410" name="Google Shape;410;p45" descr="Photograph of a hand drawn bird on the model riparian area."/>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1427150" y="443153"/>
            <a:ext cx="3118698" cy="5104048"/>
          </a:xfrm>
          <a:prstGeom prst="rect">
            <a:avLst/>
          </a:prstGeom>
          <a:noFill/>
          <a:ln>
            <a:noFill/>
          </a:ln>
        </p:spPr>
      </p:pic>
      <p:pic>
        <p:nvPicPr>
          <p:cNvPr id="400" name="Google Shape;400;p45" descr="Photograph of an Arctic Tern flying in a riparian area."/>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37075" y="672794"/>
            <a:ext cx="2783225" cy="1816778"/>
          </a:xfrm>
          <a:prstGeom prst="rect">
            <a:avLst/>
          </a:prstGeom>
          <a:noFill/>
          <a:ln>
            <a:noFill/>
          </a:ln>
        </p:spPr>
      </p:pic>
      <p:sp>
        <p:nvSpPr>
          <p:cNvPr id="414" name="Google Shape;414;p45"/>
          <p:cNvSpPr txBox="1"/>
          <p:nvPr/>
        </p:nvSpPr>
        <p:spPr>
          <a:xfrm>
            <a:off x="5837075" y="673298"/>
            <a:ext cx="1161000" cy="338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latin typeface="Roboto"/>
                <a:ea typeface="Roboto"/>
                <a:cs typeface="Roboto"/>
                <a:sym typeface="Roboto"/>
              </a:rPr>
              <a:t>Arctic Tern</a:t>
            </a:r>
            <a:endParaRPr sz="1000" dirty="0">
              <a:latin typeface="Roboto"/>
              <a:ea typeface="Roboto"/>
              <a:cs typeface="Roboto"/>
              <a:sym typeface="Roboto"/>
            </a:endParaRPr>
          </a:p>
        </p:txBody>
      </p:sp>
      <p:sp>
        <p:nvSpPr>
          <p:cNvPr id="412" name="Google Shape;412;p45"/>
          <p:cNvSpPr txBox="1"/>
          <p:nvPr/>
        </p:nvSpPr>
        <p:spPr>
          <a:xfrm>
            <a:off x="6643319" y="2423698"/>
            <a:ext cx="2383625" cy="430857"/>
          </a:xfrm>
          <a:prstGeom prst="rect">
            <a:avLst/>
          </a:prstGeom>
          <a:noFill/>
          <a:ln>
            <a:noFill/>
          </a:ln>
          <a:effectLst>
            <a:outerShdw blurRad="57150" dist="19050" dir="5400000" algn="bl" rotWithShape="0">
              <a:srgbClr val="000000">
                <a:alpha val="90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An Arctic tern flies with a fish in its beak.</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pic>
        <p:nvPicPr>
          <p:cNvPr id="5" name="Picture 4" descr="A belted kingfisher sitting on a branch. ">
            <a:extLst>
              <a:ext uri="{FF2B5EF4-FFF2-40B4-BE49-F238E27FC236}">
                <a16:creationId xmlns:a16="http://schemas.microsoft.com/office/drawing/2014/main" id="{F47129B6-5382-BB82-F7EB-08698F1BF3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39605" y="2861447"/>
            <a:ext cx="1748981" cy="1918085"/>
          </a:xfrm>
          <a:prstGeom prst="rect">
            <a:avLst/>
          </a:prstGeom>
        </p:spPr>
      </p:pic>
      <p:sp>
        <p:nvSpPr>
          <p:cNvPr id="415" name="Google Shape;415;p45"/>
          <p:cNvSpPr txBox="1"/>
          <p:nvPr/>
        </p:nvSpPr>
        <p:spPr>
          <a:xfrm>
            <a:off x="6433931" y="2855365"/>
            <a:ext cx="1755668" cy="338524"/>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latin typeface="Roboto"/>
                <a:ea typeface="Roboto"/>
                <a:cs typeface="Roboto"/>
                <a:sym typeface="Roboto"/>
              </a:rPr>
              <a:t>Belted Kingfisher</a:t>
            </a:r>
            <a:endParaRPr sz="1000" dirty="0">
              <a:latin typeface="Roboto"/>
              <a:ea typeface="Roboto"/>
              <a:cs typeface="Roboto"/>
              <a:sym typeface="Roboto"/>
            </a:endParaRPr>
          </a:p>
        </p:txBody>
      </p:sp>
      <p:sp>
        <p:nvSpPr>
          <p:cNvPr id="413" name="Google Shape;413;p45"/>
          <p:cNvSpPr txBox="1"/>
          <p:nvPr/>
        </p:nvSpPr>
        <p:spPr>
          <a:xfrm>
            <a:off x="6373425" y="4698749"/>
            <a:ext cx="2241920" cy="430857"/>
          </a:xfrm>
          <a:prstGeom prst="rect">
            <a:avLst/>
          </a:prstGeom>
          <a:noFill/>
          <a:ln>
            <a:noFill/>
          </a:ln>
          <a:effectLst>
            <a:outerShdw blurRad="57150" dist="19050" dir="5400000" algn="bl" rotWithShape="0">
              <a:srgbClr val="000000">
                <a:alpha val="93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belted kingfisher rests on a tree branch.</a:t>
            </a: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A. Schmierer,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411" name="Google Shape;411;p45" descr="Arrow pointing between the hand drawn bird and the Belted Kingfisher photograph."/>
          <p:cNvCxnSpPr>
            <a:cxnSpLocks/>
          </p:cNvCxnSpPr>
          <p:nvPr/>
        </p:nvCxnSpPr>
        <p:spPr>
          <a:xfrm>
            <a:off x="3247870" y="2836061"/>
            <a:ext cx="3495150" cy="548301"/>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4" name="Google Shape;223;p32">
            <a:extLst>
              <a:ext uri="{FF2B5EF4-FFF2-40B4-BE49-F238E27FC236}">
                <a16:creationId xmlns:a16="http://schemas.microsoft.com/office/drawing/2014/main" id="{E6A7A395-6B9C-6ECA-DB7F-3CED85493AD1}"/>
              </a:ext>
            </a:extLst>
          </p:cNvPr>
          <p:cNvSpPr txBox="1"/>
          <p:nvPr/>
        </p:nvSpPr>
        <p:spPr>
          <a:xfrm>
            <a:off x="3879723" y="4484461"/>
            <a:ext cx="1972140"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bird is drawn near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1" name="Google Shape;421;p4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22" name="Google Shape;422;p46" descr="BLM Alaska Fire Service Masthead graphic" title="BLM Alaska Fire Service Masthead graphic"/>
            <p:cNvGrpSpPr/>
            <p:nvPr/>
          </p:nvGrpSpPr>
          <p:grpSpPr>
            <a:xfrm>
              <a:off x="0" y="0"/>
              <a:ext cx="9144003" cy="572198"/>
              <a:chOff x="0" y="0"/>
              <a:chExt cx="9144003" cy="572198"/>
            </a:xfrm>
          </p:grpSpPr>
          <p:pic>
            <p:nvPicPr>
              <p:cNvPr id="423" name="Google Shape;423;p4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424" name="Google Shape;424;p4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425" name="Google Shape;425;p4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26" name="Google Shape;426;p4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223B882E-6CD9-47D6-83CA-96EFF6DA98BD}"/>
              </a:ext>
            </a:extLst>
          </p:cNvPr>
          <p:cNvSpPr>
            <a:spLocks noGrp="1"/>
          </p:cNvSpPr>
          <p:nvPr>
            <p:ph type="title"/>
          </p:nvPr>
        </p:nvSpPr>
        <p:spPr>
          <a:xfrm>
            <a:off x="311700" y="470350"/>
            <a:ext cx="8520600" cy="1659063"/>
          </a:xfrm>
        </p:spPr>
        <p:txBody>
          <a:bodyPr/>
          <a:lstStyle/>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Adult salmon return from the ocean to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spawn</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in freshwater lakes and streams.</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They have grown large and strong during their time at sea.</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Add </a:t>
            </a:r>
            <a:r>
              <a:rPr kumimoji="0" lang="en-US" sz="1800" b="0" i="0" u="none" strike="noStrike" kern="0" cap="none" spc="0" normalizeH="0" baseline="0" noProof="0" dirty="0">
                <a:ln>
                  <a:noFill/>
                </a:ln>
                <a:solidFill>
                  <a:srgbClr val="FFFF00"/>
                </a:solidFill>
                <a:effectLst/>
                <a:uLnTx/>
                <a:uFillTx/>
                <a:latin typeface="Roboto"/>
                <a:ea typeface="Roboto"/>
                <a:cs typeface="Roboto"/>
                <a:sym typeface="Roboto"/>
              </a:rPr>
              <a:t>spawning salmon</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to your model. </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dirty="0"/>
          </a:p>
        </p:txBody>
      </p:sp>
      <p:pic>
        <p:nvPicPr>
          <p:cNvPr id="428" name="Google Shape;428;p46" descr="Photograph of the riparian model. Red paper fish cutouts have been added to the stream to symbolize spawning salm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048024" y="246876"/>
            <a:ext cx="2646325" cy="6118973"/>
          </a:xfrm>
          <a:prstGeom prst="rect">
            <a:avLst/>
          </a:prstGeom>
          <a:noFill/>
          <a:ln>
            <a:noFill/>
          </a:ln>
        </p:spPr>
      </p:pic>
      <p:pic>
        <p:nvPicPr>
          <p:cNvPr id="429" name="Google Shape;429;p46" descr="Photograph of a spawning salmon in a stream."/>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42250" y="1562700"/>
            <a:ext cx="2990050" cy="2007425"/>
          </a:xfrm>
          <a:prstGeom prst="rect">
            <a:avLst/>
          </a:prstGeom>
          <a:noFill/>
          <a:ln>
            <a:noFill/>
          </a:ln>
          <a:effectLst>
            <a:outerShdw blurRad="57150" dist="19050" dir="5400000" algn="bl" rotWithShape="0">
              <a:srgbClr val="000000"/>
            </a:outerShdw>
          </a:effectLst>
        </p:spPr>
      </p:pic>
      <p:sp>
        <p:nvSpPr>
          <p:cNvPr id="431" name="Google Shape;431;p46"/>
          <p:cNvSpPr txBox="1"/>
          <p:nvPr/>
        </p:nvSpPr>
        <p:spPr>
          <a:xfrm>
            <a:off x="7416734" y="3572426"/>
            <a:ext cx="1725300" cy="430857"/>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spAutoFit/>
          </a:bodyPr>
          <a:lstStyle/>
          <a:p>
            <a:r>
              <a:rPr lang="en" sz="800">
                <a:solidFill>
                  <a:srgbClr val="FFFFFF"/>
                </a:solidFill>
                <a:effectLst>
                  <a:outerShdw blurRad="38100" dist="38100" dir="2700000" algn="tl">
                    <a:srgbClr val="000000">
                      <a:alpha val="43137"/>
                    </a:srgbClr>
                  </a:outerShdw>
                </a:effectLst>
                <a:latin typeface="Roboto"/>
                <a:ea typeface="Roboto"/>
                <a:cs typeface="Roboto"/>
                <a:sym typeface="Roboto"/>
              </a:rPr>
              <a:t>Salmon swim in fresh water.</a:t>
            </a:r>
            <a:endParaRPr lang="en-US" sz="80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430" name="Google Shape;430;p46" descr="Arrow pointing between the riparian model and the photograph of the spawning salmon."/>
          <p:cNvCxnSpPr/>
          <p:nvPr/>
        </p:nvCxnSpPr>
        <p:spPr>
          <a:xfrm rot="10800000" flipH="1">
            <a:off x="5087075" y="2886200"/>
            <a:ext cx="1988100" cy="6933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05AC1525-86B6-6435-B2CB-3C215814964F}"/>
              </a:ext>
            </a:extLst>
          </p:cNvPr>
          <p:cNvSpPr txBox="1"/>
          <p:nvPr/>
        </p:nvSpPr>
        <p:spPr>
          <a:xfrm>
            <a:off x="4350824" y="4615752"/>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Spawning salmon are added to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7" name="Google Shape;437;p4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38" name="Google Shape;438;p47" descr="BLM Alaska Fire Service Masthead graphic" title="BLM Alaska Fire Service Masthead graphic"/>
            <p:cNvGrpSpPr/>
            <p:nvPr/>
          </p:nvGrpSpPr>
          <p:grpSpPr>
            <a:xfrm>
              <a:off x="0" y="0"/>
              <a:ext cx="9144003" cy="572198"/>
              <a:chOff x="0" y="0"/>
              <a:chExt cx="9144003" cy="572198"/>
            </a:xfrm>
          </p:grpSpPr>
          <p:pic>
            <p:nvPicPr>
              <p:cNvPr id="439" name="Google Shape;439;p4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440" name="Google Shape;440;p4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441" name="Google Shape;441;p4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42" name="Google Shape;442;p4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D15D2CC-05B3-4439-96FC-D6726A6CA9DD}"/>
              </a:ext>
            </a:extLst>
          </p:cNvPr>
          <p:cNvSpPr>
            <a:spLocks noGrp="1"/>
          </p:cNvSpPr>
          <p:nvPr>
            <p:ph type="title"/>
          </p:nvPr>
        </p:nvSpPr>
        <p:spPr>
          <a:xfrm>
            <a:off x="311700" y="673626"/>
            <a:ext cx="8520600" cy="1477237"/>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As they move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upstream</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some adult salmon are eaten by eagles, ospreys, and other large birds.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Add a </a:t>
            </a:r>
            <a:r>
              <a:rPr lang="en-US" sz="1800" b="0" i="0" dirty="0">
                <a:solidFill>
                  <a:schemeClr val="accent6"/>
                </a:solidFill>
                <a:effectLst/>
                <a:latin typeface="Roboto" panose="02000000000000000000" pitchFamily="2" charset="0"/>
                <a:ea typeface="Roboto" panose="02000000000000000000" pitchFamily="2" charset="0"/>
                <a:cs typeface="Roboto" panose="02000000000000000000" pitchFamily="2" charset="0"/>
              </a:rPr>
              <a:t>bird that eats adult salmon</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to your model.</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a:p>
            <a:endParaRPr lang="en-US" dirty="0"/>
          </a:p>
        </p:txBody>
      </p:sp>
      <p:pic>
        <p:nvPicPr>
          <p:cNvPr id="444" name="Google Shape;444;p47" descr="Photograph of the riparian model with a hand drawn bird of prey add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1886324" y="493315"/>
            <a:ext cx="2500799" cy="5650072"/>
          </a:xfrm>
          <a:prstGeom prst="rect">
            <a:avLst/>
          </a:prstGeom>
          <a:noFill/>
          <a:ln>
            <a:noFill/>
          </a:ln>
        </p:spPr>
      </p:pic>
      <p:pic>
        <p:nvPicPr>
          <p:cNvPr id="445" name="Google Shape;445;p47" descr="Photograph of an osprey flyi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60040" y="1288414"/>
            <a:ext cx="2539500" cy="1714875"/>
          </a:xfrm>
          <a:prstGeom prst="rect">
            <a:avLst/>
          </a:prstGeom>
          <a:noFill/>
          <a:ln>
            <a:noFill/>
          </a:ln>
          <a:effectLst>
            <a:outerShdw blurRad="57150" dist="19050" dir="5400000" algn="bl" rotWithShape="0">
              <a:srgbClr val="000000"/>
            </a:outerShdw>
          </a:effectLst>
        </p:spPr>
      </p:pic>
      <p:sp>
        <p:nvSpPr>
          <p:cNvPr id="450" name="Google Shape;450;p47"/>
          <p:cNvSpPr txBox="1"/>
          <p:nvPr/>
        </p:nvSpPr>
        <p:spPr>
          <a:xfrm>
            <a:off x="5919140" y="1332414"/>
            <a:ext cx="651300" cy="338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Roboto"/>
                <a:ea typeface="Roboto"/>
                <a:cs typeface="Roboto"/>
                <a:sym typeface="Roboto"/>
              </a:rPr>
              <a:t>Osprey</a:t>
            </a:r>
            <a:endParaRPr sz="1000">
              <a:latin typeface="Roboto"/>
              <a:ea typeface="Roboto"/>
              <a:cs typeface="Roboto"/>
              <a:sym typeface="Roboto"/>
            </a:endParaRPr>
          </a:p>
        </p:txBody>
      </p:sp>
      <p:sp>
        <p:nvSpPr>
          <p:cNvPr id="447" name="Google Shape;447;p47"/>
          <p:cNvSpPr txBox="1"/>
          <p:nvPr/>
        </p:nvSpPr>
        <p:spPr>
          <a:xfrm>
            <a:off x="7554251" y="3009734"/>
            <a:ext cx="1382548" cy="561690"/>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An osprey flies through the blue sky.</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Sowl,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pic>
        <p:nvPicPr>
          <p:cNvPr id="446" name="Google Shape;446;p47" descr="Photograph of a bald eagle clutching a fish in its talons while flying over a lake."/>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502950" y="3015125"/>
            <a:ext cx="3050600" cy="2041700"/>
          </a:xfrm>
          <a:prstGeom prst="rect">
            <a:avLst/>
          </a:prstGeom>
          <a:noFill/>
          <a:ln>
            <a:noFill/>
          </a:ln>
        </p:spPr>
      </p:pic>
      <p:sp>
        <p:nvSpPr>
          <p:cNvPr id="451" name="Google Shape;451;p47"/>
          <p:cNvSpPr txBox="1"/>
          <p:nvPr/>
        </p:nvSpPr>
        <p:spPr>
          <a:xfrm>
            <a:off x="6475275" y="3060400"/>
            <a:ext cx="1003200" cy="338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Roboto"/>
                <a:ea typeface="Roboto"/>
                <a:cs typeface="Roboto"/>
                <a:sym typeface="Roboto"/>
              </a:rPr>
              <a:t>Bald Eagle</a:t>
            </a:r>
            <a:endParaRPr sz="1000">
              <a:latin typeface="Roboto"/>
              <a:ea typeface="Roboto"/>
              <a:cs typeface="Roboto"/>
              <a:sym typeface="Roboto"/>
            </a:endParaRPr>
          </a:p>
        </p:txBody>
      </p:sp>
      <p:sp>
        <p:nvSpPr>
          <p:cNvPr id="448" name="Google Shape;448;p47"/>
          <p:cNvSpPr txBox="1"/>
          <p:nvPr/>
        </p:nvSpPr>
        <p:spPr>
          <a:xfrm>
            <a:off x="7550870" y="4493622"/>
            <a:ext cx="1669030" cy="553968"/>
          </a:xfrm>
          <a:prstGeom prst="rect">
            <a:avLst/>
          </a:prstGeom>
          <a:noFill/>
          <a:ln>
            <a:noFill/>
          </a:ln>
        </p:spPr>
        <p:txBody>
          <a:bodyPr spcFirstLastPara="1" wrap="square" lIns="91425" tIns="91425" rIns="91425" bIns="91425" anchor="t" anchorCtr="0">
            <a:sp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A bald eagle flies away with its fresh catch in its talons.</a:t>
            </a:r>
            <a:endParaRPr lang="en-US" sz="800" dirty="0">
              <a:solidFill>
                <a:schemeClr val="bg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Photo by J. W. Frank, NPS.</a:t>
            </a:r>
            <a:endParaRPr lang="en-US" sz="800" dirty="0">
              <a:solidFill>
                <a:schemeClr val="bg1"/>
              </a:solidFill>
              <a:effectLst>
                <a:outerShdw blurRad="38100" dist="38100" dir="2700000" algn="tl">
                  <a:srgbClr val="000000">
                    <a:alpha val="43137"/>
                  </a:srgbClr>
                </a:outerShdw>
              </a:effectLst>
              <a:latin typeface="Roboto"/>
              <a:ea typeface="Roboto"/>
              <a:cs typeface="Roboto"/>
            </a:endParaRPr>
          </a:p>
        </p:txBody>
      </p:sp>
      <p:cxnSp>
        <p:nvCxnSpPr>
          <p:cNvPr id="449" name="Google Shape;449;p47" descr="Arrow between the hand drawn bird of prey in the riparian model and the photograph of the bald eagle."/>
          <p:cNvCxnSpPr/>
          <p:nvPr/>
        </p:nvCxnSpPr>
        <p:spPr>
          <a:xfrm>
            <a:off x="3810750" y="2571750"/>
            <a:ext cx="1366500" cy="11166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F209D400-58D0-F7CB-D9C6-A35A3C570770}"/>
              </a:ext>
            </a:extLst>
          </p:cNvPr>
          <p:cNvSpPr txBox="1"/>
          <p:nvPr/>
        </p:nvSpPr>
        <p:spPr>
          <a:xfrm>
            <a:off x="234479" y="4553968"/>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large bird is added to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grpSp>
        <p:nvGrpSpPr>
          <p:cNvPr id="457" name="Google Shape;457;p4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58" name="Google Shape;458;p48" descr="BLM Alaska Fire Service Masthead graphic" title="BLM Alaska Fire Service Masthead graphic"/>
            <p:cNvGrpSpPr/>
            <p:nvPr/>
          </p:nvGrpSpPr>
          <p:grpSpPr>
            <a:xfrm>
              <a:off x="0" y="0"/>
              <a:ext cx="9144003" cy="572198"/>
              <a:chOff x="0" y="0"/>
              <a:chExt cx="9144003" cy="572198"/>
            </a:xfrm>
          </p:grpSpPr>
          <p:pic>
            <p:nvPicPr>
              <p:cNvPr id="459" name="Google Shape;459;p4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460" name="Google Shape;460;p4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461" name="Google Shape;461;p4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62" name="Google Shape;462;p4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EF3129B-9BAA-4288-BB6E-792CB65CCC7F}"/>
              </a:ext>
            </a:extLst>
          </p:cNvPr>
          <p:cNvSpPr>
            <a:spLocks noGrp="1"/>
          </p:cNvSpPr>
          <p:nvPr>
            <p:ph type="title"/>
          </p:nvPr>
        </p:nvSpPr>
        <p:spPr>
          <a:xfrm>
            <a:off x="238962" y="642252"/>
            <a:ext cx="8665500" cy="1081699"/>
          </a:xfrm>
        </p:spPr>
        <p:txBody>
          <a:bodyPr/>
          <a:lstStyle/>
          <a:p>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Bears, wolves, river otters, humans, and other mammals also eat returning salmon.</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Add a </a:t>
            </a:r>
            <a:r>
              <a:rPr lang="en-US" sz="1800" b="0" i="0" dirty="0">
                <a:solidFill>
                  <a:schemeClr val="accent6"/>
                </a:solidFill>
                <a:effectLst/>
                <a:latin typeface="Roboto" panose="02000000000000000000" pitchFamily="2" charset="0"/>
                <a:ea typeface="Roboto" panose="02000000000000000000" pitchFamily="2" charset="0"/>
                <a:cs typeface="Roboto" panose="02000000000000000000" pitchFamily="2" charset="0"/>
              </a:rPr>
              <a:t>mammal that eats adult salmon </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to your model.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p>
        </p:txBody>
      </p:sp>
      <p:pic>
        <p:nvPicPr>
          <p:cNvPr id="464" name="Google Shape;464;p48" descr="Photograph of the riparian model with a hand drawn bear added to the stream bank."/>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1813987" y="290315"/>
            <a:ext cx="2826898" cy="5831472"/>
          </a:xfrm>
          <a:prstGeom prst="rect">
            <a:avLst/>
          </a:prstGeom>
          <a:noFill/>
          <a:ln>
            <a:noFill/>
          </a:ln>
        </p:spPr>
      </p:pic>
      <p:pic>
        <p:nvPicPr>
          <p:cNvPr id="467" name="Google Shape;467;p48" descr="Photograph of a wolf standing near a river bank."/>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095250" y="3229897"/>
            <a:ext cx="2322000" cy="1826928"/>
          </a:xfrm>
          <a:prstGeom prst="rect">
            <a:avLst/>
          </a:prstGeom>
          <a:noFill/>
          <a:ln>
            <a:noFill/>
          </a:ln>
          <a:effectLst>
            <a:outerShdw blurRad="57150" dist="19050" dir="5400000" algn="bl" rotWithShape="0">
              <a:srgbClr val="000000"/>
            </a:outerShdw>
          </a:effectLst>
        </p:spPr>
      </p:pic>
      <p:pic>
        <p:nvPicPr>
          <p:cNvPr id="4" name="Picture 3" descr="Photograph of a bear standing in a river with a salmon in its jaws.">
            <a:extLst>
              <a:ext uri="{FF2B5EF4-FFF2-40B4-BE49-F238E27FC236}">
                <a16:creationId xmlns:a16="http://schemas.microsoft.com/office/drawing/2014/main" id="{2572623F-77C7-41C6-8DCA-8DA5BAE8F92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57378" y="1492445"/>
            <a:ext cx="2584549" cy="2236568"/>
          </a:xfrm>
          <a:prstGeom prst="rect">
            <a:avLst/>
          </a:prstGeom>
        </p:spPr>
      </p:pic>
      <p:sp>
        <p:nvSpPr>
          <p:cNvPr id="469" name="Google Shape;469;p48"/>
          <p:cNvSpPr txBox="1"/>
          <p:nvPr/>
        </p:nvSpPr>
        <p:spPr>
          <a:xfrm>
            <a:off x="7295268" y="3715868"/>
            <a:ext cx="1812900" cy="430857"/>
          </a:xfrm>
          <a:prstGeom prst="rect">
            <a:avLst/>
          </a:prstGeom>
          <a:noFill/>
          <a:ln>
            <a:noFill/>
          </a:ln>
          <a:effectLst>
            <a:outerShdw blurRad="57150" dist="19050" dir="5400000" algn="bl" rotWithShape="0">
              <a:srgbClr val="000000">
                <a:alpha val="96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brown bear catches a fish.</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L. Hupp,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466" name="Google Shape;466;p48" descr="Arrow between the hand drawn bear in the riparian model and the photograph of the bear with a salmon."/>
          <p:cNvCxnSpPr>
            <a:cxnSpLocks/>
          </p:cNvCxnSpPr>
          <p:nvPr/>
        </p:nvCxnSpPr>
        <p:spPr>
          <a:xfrm>
            <a:off x="3910025" y="2249275"/>
            <a:ext cx="2897175" cy="413565"/>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6" name="Google Shape;223;p32">
            <a:extLst>
              <a:ext uri="{FF2B5EF4-FFF2-40B4-BE49-F238E27FC236}">
                <a16:creationId xmlns:a16="http://schemas.microsoft.com/office/drawing/2014/main" id="{A79B7518-6853-B04D-8724-496D76080CC7}"/>
              </a:ext>
            </a:extLst>
          </p:cNvPr>
          <p:cNvSpPr txBox="1"/>
          <p:nvPr/>
        </p:nvSpPr>
        <p:spPr>
          <a:xfrm>
            <a:off x="242202" y="4553968"/>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Hungry mammals are added to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
        <p:nvSpPr>
          <p:cNvPr id="8" name="Google Shape;223;p32">
            <a:extLst>
              <a:ext uri="{FF2B5EF4-FFF2-40B4-BE49-F238E27FC236}">
                <a16:creationId xmlns:a16="http://schemas.microsoft.com/office/drawing/2014/main" id="{7AAA4E81-9717-ED96-FE6C-6CD0387B498E}"/>
              </a:ext>
            </a:extLst>
          </p:cNvPr>
          <p:cNvSpPr txBox="1"/>
          <p:nvPr/>
        </p:nvSpPr>
        <p:spPr>
          <a:xfrm>
            <a:off x="6420581" y="4716151"/>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wolf walks across a clearing.</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USFWS.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5" name="Google Shape;475;p4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76" name="Google Shape;476;p49" descr="BLM Alaska Fire Service Masthead graphic" title="BLM Alaska Fire Service Masthead graphic"/>
            <p:cNvGrpSpPr/>
            <p:nvPr/>
          </p:nvGrpSpPr>
          <p:grpSpPr>
            <a:xfrm>
              <a:off x="0" y="0"/>
              <a:ext cx="9144003" cy="572198"/>
              <a:chOff x="0" y="0"/>
              <a:chExt cx="9144003" cy="572198"/>
            </a:xfrm>
          </p:grpSpPr>
          <p:pic>
            <p:nvPicPr>
              <p:cNvPr id="477" name="Google Shape;477;p49"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478" name="Google Shape;478;p49"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479" name="Google Shape;479;p4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80" name="Google Shape;480;p4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EE89373-D196-47C5-A131-4DE3EFD3A70C}"/>
              </a:ext>
            </a:extLst>
          </p:cNvPr>
          <p:cNvSpPr>
            <a:spLocks noGrp="1"/>
          </p:cNvSpPr>
          <p:nvPr>
            <p:ph type="title"/>
          </p:nvPr>
        </p:nvSpPr>
        <p:spPr>
          <a:xfrm>
            <a:off x="311700" y="407261"/>
            <a:ext cx="8520600" cy="1634575"/>
          </a:xfrm>
        </p:spPr>
        <p:txBody>
          <a:bodyPr/>
          <a:lstStyle/>
          <a:p>
            <a:pPr marL="0" marR="0" lvl="0" indent="0" algn="l" defTabSz="914400" rtl="0" eaLnBrk="1" fontAlgn="auto" latinLnBrk="0" hangingPunct="1">
              <a:spcBef>
                <a:spcPts val="1600"/>
              </a:spcBef>
              <a:spcAft>
                <a:spcPts val="1600"/>
              </a:spcAft>
              <a:buClr>
                <a:srgbClr val="595959"/>
              </a:buClr>
              <a:buSzPts val="18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All salmon in Alaska die after spawning. Some animals, such as foxes, coyotes, and ravens, eat adult salmon after they have died.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Add an </a:t>
            </a:r>
            <a:r>
              <a:rPr kumimoji="0" lang="en-US" sz="1800" b="0" i="0" u="none" strike="noStrike" kern="0" cap="none" spc="0" normalizeH="0" baseline="0" noProof="0" dirty="0">
                <a:ln>
                  <a:noFill/>
                </a:ln>
                <a:solidFill>
                  <a:srgbClr val="FFFF00"/>
                </a:solidFill>
                <a:effectLst/>
                <a:uLnTx/>
                <a:uFillTx/>
                <a:latin typeface="Roboto"/>
                <a:ea typeface="Roboto"/>
                <a:cs typeface="Roboto"/>
                <a:sym typeface="Roboto"/>
              </a:rPr>
              <a:t>animal that eats dead salmon</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to your model.</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a:p>
            <a:endParaRPr lang="en-US" dirty="0"/>
          </a:p>
        </p:txBody>
      </p:sp>
      <p:pic>
        <p:nvPicPr>
          <p:cNvPr id="482" name="Google Shape;482;p49" descr="Photograph of the riparian model with a hand drawn fox added to the river bank."/>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6200000">
            <a:off x="1559063" y="758211"/>
            <a:ext cx="2793575" cy="5135901"/>
          </a:xfrm>
          <a:prstGeom prst="rect">
            <a:avLst/>
          </a:prstGeom>
          <a:noFill/>
          <a:ln>
            <a:noFill/>
          </a:ln>
        </p:spPr>
      </p:pic>
      <p:pic>
        <p:nvPicPr>
          <p:cNvPr id="483" name="Google Shape;483;p49" descr="Photograph of a raven."/>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634200" y="1304395"/>
            <a:ext cx="2434925" cy="1940650"/>
          </a:xfrm>
          <a:prstGeom prst="rect">
            <a:avLst/>
          </a:prstGeom>
          <a:noFill/>
          <a:ln>
            <a:noFill/>
          </a:ln>
          <a:effectLst>
            <a:outerShdw blurRad="57150" dist="19050" dir="5400000" algn="bl" rotWithShape="0">
              <a:srgbClr val="000000"/>
            </a:outerShdw>
          </a:effectLst>
        </p:spPr>
      </p:pic>
      <p:sp>
        <p:nvSpPr>
          <p:cNvPr id="487" name="Google Shape;487;p49"/>
          <p:cNvSpPr txBox="1"/>
          <p:nvPr/>
        </p:nvSpPr>
        <p:spPr>
          <a:xfrm>
            <a:off x="7806316" y="3270515"/>
            <a:ext cx="1509300" cy="430857"/>
          </a:xfrm>
          <a:prstGeom prst="rect">
            <a:avLst/>
          </a:prstGeom>
          <a:noFill/>
          <a:ln>
            <a:noFill/>
          </a:ln>
          <a:effectLst>
            <a:outerShdw blurRad="57150" dist="19050" dir="5400000" algn="bl" rotWithShape="0">
              <a:srgbClr val="000000">
                <a:alpha val="93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raven eats dead salmon. Photo by A. Kuhn, NPS.</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pic>
        <p:nvPicPr>
          <p:cNvPr id="484" name="Google Shape;484;p49" descr="Photograph of a fox on a river bank."/>
          <p:cNvPicPr preferRelativeResize="0"/>
          <p:nvPr/>
        </p:nvPicPr>
        <p:blipFill>
          <a:blip r:embed="rId8">
            <a:alphaModFix/>
          </a:blip>
          <a:stretch>
            <a:fillRect/>
          </a:stretch>
        </p:blipFill>
        <p:spPr>
          <a:xfrm>
            <a:off x="5023562" y="2367136"/>
            <a:ext cx="2786450" cy="2089825"/>
          </a:xfrm>
          <a:prstGeom prst="rect">
            <a:avLst/>
          </a:prstGeom>
          <a:noFill/>
          <a:ln>
            <a:noFill/>
          </a:ln>
          <a:effectLst>
            <a:outerShdw blurRad="57150" dist="19050" dir="5400000" algn="bl" rotWithShape="0">
              <a:srgbClr val="000000"/>
            </a:outerShdw>
          </a:effectLst>
        </p:spPr>
      </p:pic>
      <p:sp>
        <p:nvSpPr>
          <p:cNvPr id="486" name="Google Shape;486;p49"/>
          <p:cNvSpPr txBox="1"/>
          <p:nvPr/>
        </p:nvSpPr>
        <p:spPr>
          <a:xfrm>
            <a:off x="5519357" y="4451800"/>
            <a:ext cx="2300205" cy="553968"/>
          </a:xfrm>
          <a:prstGeom prst="rect">
            <a:avLst/>
          </a:prstGeom>
          <a:noFill/>
          <a:ln>
            <a:noFill/>
          </a:ln>
          <a:effectLst>
            <a:outerShdw blurRad="57150" dist="19050" dir="5400000" algn="bl" rotWithShape="0">
              <a:srgbClr val="000000">
                <a:alpha val="97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red fox, such as this one, will also eat dead salmon.</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J. Blouin,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485" name="Google Shape;485;p49" descr="Arrow between the hand drawn fox and the photograph of a fox."/>
          <p:cNvCxnSpPr/>
          <p:nvPr/>
        </p:nvCxnSpPr>
        <p:spPr>
          <a:xfrm rot="10800000" flipH="1">
            <a:off x="3837475" y="3703774"/>
            <a:ext cx="1572600" cy="5973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32E01E23-A029-4ADF-207F-2C61EFD7AB86}"/>
              </a:ext>
            </a:extLst>
          </p:cNvPr>
          <p:cNvSpPr txBox="1"/>
          <p:nvPr/>
        </p:nvSpPr>
        <p:spPr>
          <a:xfrm>
            <a:off x="311709" y="4669812"/>
            <a:ext cx="3825653"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Hungry mammals are added to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grpSp>
        <p:nvGrpSpPr>
          <p:cNvPr id="493" name="Google Shape;493;p5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94" name="Google Shape;494;p50" descr="BLM Alaska Fire Service Masthead graphic" title="BLM Alaska Fire Service Masthead graphic"/>
            <p:cNvGrpSpPr/>
            <p:nvPr/>
          </p:nvGrpSpPr>
          <p:grpSpPr>
            <a:xfrm>
              <a:off x="0" y="0"/>
              <a:ext cx="9144003" cy="572198"/>
              <a:chOff x="0" y="0"/>
              <a:chExt cx="9144003" cy="572198"/>
            </a:xfrm>
          </p:grpSpPr>
          <p:pic>
            <p:nvPicPr>
              <p:cNvPr id="495" name="Google Shape;495;p5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496" name="Google Shape;496;p5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497" name="Google Shape;497;p5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98" name="Google Shape;498;p5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8E642B8-539C-48E4-9B37-05DBCD42F5ED}"/>
              </a:ext>
            </a:extLst>
          </p:cNvPr>
          <p:cNvSpPr>
            <a:spLocks noGrp="1"/>
          </p:cNvSpPr>
          <p:nvPr>
            <p:ph type="title"/>
          </p:nvPr>
        </p:nvSpPr>
        <p:spPr>
          <a:xfrm>
            <a:off x="311700" y="682605"/>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Animals like bears, foxes, and ravens drag salmon into the forest and eat the fattiest parts, leaving the rest behind to decompose.</a:t>
            </a:r>
            <a:endParaRPr lang="en-US" dirty="0">
              <a:effectLst/>
            </a:endParaRPr>
          </a:p>
          <a:p>
            <a:endParaRPr lang="en-US" dirty="0"/>
          </a:p>
        </p:txBody>
      </p:sp>
      <p:pic>
        <p:nvPicPr>
          <p:cNvPr id="500" name="Google Shape;500;p50" descr="Photograph of the riparian model with one of the spawning salmon paper cutouts next to the hand drawn bear on the river bank."/>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379577" y="1778315"/>
            <a:ext cx="5265248" cy="2781623"/>
          </a:xfrm>
          <a:prstGeom prst="rect">
            <a:avLst/>
          </a:prstGeom>
          <a:noFill/>
          <a:ln>
            <a:noFill/>
          </a:ln>
        </p:spPr>
      </p:pic>
      <p:pic>
        <p:nvPicPr>
          <p:cNvPr id="4" name="Picture 3" descr="A dead spawning male salmon on a riverbank.">
            <a:extLst>
              <a:ext uri="{FF2B5EF4-FFF2-40B4-BE49-F238E27FC236}">
                <a16:creationId xmlns:a16="http://schemas.microsoft.com/office/drawing/2014/main" id="{8B6F84D0-78B8-48D2-BB4D-DEEA482039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54847" y="1691570"/>
            <a:ext cx="3285827" cy="2522115"/>
          </a:xfrm>
          <a:prstGeom prst="rect">
            <a:avLst/>
          </a:prstGeom>
        </p:spPr>
      </p:pic>
      <p:sp>
        <p:nvSpPr>
          <p:cNvPr id="503" name="Google Shape;503;p50"/>
          <p:cNvSpPr txBox="1"/>
          <p:nvPr/>
        </p:nvSpPr>
        <p:spPr>
          <a:xfrm>
            <a:off x="7029297" y="4176989"/>
            <a:ext cx="2769600" cy="430857"/>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salmon decomposes on the </a:t>
            </a:r>
            <a:r>
              <a:rPr lang="en-US" sz="800">
                <a:solidFill>
                  <a:srgbClr val="FFFFFF"/>
                </a:solidFill>
                <a:effectLst>
                  <a:outerShdw blurRad="38100" dist="38100" dir="2700000" algn="tl">
                    <a:srgbClr val="000000">
                      <a:alpha val="43137"/>
                    </a:srgbClr>
                  </a:outerShdw>
                </a:effectLst>
                <a:latin typeface="Roboto"/>
                <a:ea typeface="Roboto"/>
                <a:cs typeface="Roboto"/>
                <a:sym typeface="Roboto"/>
              </a:rPr>
              <a:t>forest floor. </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T. Koerner, </a:t>
            </a: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502" name="Google Shape;502;p50" descr="Arrow pointing between the spawning salmon in the riparian model and the photograph of the dead salmon."/>
          <p:cNvCxnSpPr>
            <a:cxnSpLocks/>
          </p:cNvCxnSpPr>
          <p:nvPr/>
        </p:nvCxnSpPr>
        <p:spPr>
          <a:xfrm flipV="1">
            <a:off x="4026000" y="3248297"/>
            <a:ext cx="1887120" cy="156028"/>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6" name="Google Shape;223;p32">
            <a:extLst>
              <a:ext uri="{FF2B5EF4-FFF2-40B4-BE49-F238E27FC236}">
                <a16:creationId xmlns:a16="http://schemas.microsoft.com/office/drawing/2014/main" id="{824D08B5-1E75-1C7B-8985-48061E05E6E7}"/>
              </a:ext>
            </a:extLst>
          </p:cNvPr>
          <p:cNvSpPr txBox="1"/>
          <p:nvPr/>
        </p:nvSpPr>
        <p:spPr>
          <a:xfrm>
            <a:off x="311710" y="4553967"/>
            <a:ext cx="4335368"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salmon is drug from the water and left on the shore of the waterway.</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2" name="Title 1">
            <a:extLst>
              <a:ext uri="{FF2B5EF4-FFF2-40B4-BE49-F238E27FC236}">
                <a16:creationId xmlns:a16="http://schemas.microsoft.com/office/drawing/2014/main" id="{535A5EF8-BBC5-4D88-869E-A21D1B6F18A5}"/>
              </a:ext>
            </a:extLst>
          </p:cNvPr>
          <p:cNvSpPr>
            <a:spLocks noGrp="1"/>
          </p:cNvSpPr>
          <p:nvPr>
            <p:ph type="title"/>
          </p:nvPr>
        </p:nvSpPr>
        <p:spPr>
          <a:xfrm>
            <a:off x="501444" y="611281"/>
            <a:ext cx="8247727" cy="572700"/>
          </a:xfrm>
        </p:spPr>
        <p:txBody>
          <a:bodyPr/>
          <a:lstStyle/>
          <a:p>
            <a:pPr rtl="0"/>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As the salmon bodies break down, they release important nutrients into the soil.</a:t>
            </a:r>
            <a:endParaRPr lang="en-US" dirty="0">
              <a:effectLst/>
            </a:endParaRPr>
          </a:p>
          <a:p>
            <a:endParaRPr lang="en-US" dirty="0"/>
          </a:p>
        </p:txBody>
      </p:sp>
      <p:pic>
        <p:nvPicPr>
          <p:cNvPr id="5" name="Graphic 4" descr="Dead Fish Skeleton with solid fill">
            <a:extLst>
              <a:ext uri="{FF2B5EF4-FFF2-40B4-BE49-F238E27FC236}">
                <a16:creationId xmlns:a16="http://schemas.microsoft.com/office/drawing/2014/main" id="{07991C2B-C19A-5E8E-14BB-F621FD0358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4983" y="188279"/>
            <a:ext cx="4601167" cy="4601167"/>
          </a:xfrm>
          <a:prstGeom prst="rect">
            <a:avLst/>
          </a:prstGeom>
        </p:spPr>
      </p:pic>
      <p:sp>
        <p:nvSpPr>
          <p:cNvPr id="14" name="TextBox 13">
            <a:extLst>
              <a:ext uri="{FF2B5EF4-FFF2-40B4-BE49-F238E27FC236}">
                <a16:creationId xmlns:a16="http://schemas.microsoft.com/office/drawing/2014/main" id="{1C15E0A7-83C8-4F9D-91A2-60A0D211231D}"/>
              </a:ext>
            </a:extLst>
          </p:cNvPr>
          <p:cNvSpPr txBox="1"/>
          <p:nvPr/>
        </p:nvSpPr>
        <p:spPr>
          <a:xfrm>
            <a:off x="241648" y="4173893"/>
            <a:ext cx="8404257" cy="615553"/>
          </a:xfrm>
          <a:prstGeom prst="rect">
            <a:avLst/>
          </a:prstGeom>
          <a:noFill/>
        </p:spPr>
        <p:txBody>
          <a:bodyPr wrap="square">
            <a:spAutoFit/>
          </a:bodyPr>
          <a:lstStyle/>
          <a:p>
            <a:pPr marL="0" lvl="0" indent="0" algn="l" rtl="0">
              <a:spcBef>
                <a:spcPts val="1600"/>
              </a:spcBef>
              <a:spcAft>
                <a:spcPts val="1600"/>
              </a:spcAft>
              <a:buClr>
                <a:schemeClr val="dk1"/>
              </a:buClr>
              <a:buSzPts val="1100"/>
              <a:buFont typeface="Arial"/>
              <a:buNone/>
            </a:pPr>
            <a:r>
              <a:rPr lang="en-US" sz="1700" dirty="0">
                <a:solidFill>
                  <a:schemeClr val="lt1"/>
                </a:solidFill>
                <a:latin typeface="Roboto"/>
                <a:ea typeface="Roboto"/>
                <a:cs typeface="Roboto"/>
                <a:sym typeface="Roboto"/>
              </a:rPr>
              <a:t>The salmon gained nutrients in the ocean by eating a rich diet of small animals. They carried those nutrients in their bodies when they returned to fresh water to spawn.</a:t>
            </a:r>
            <a:endParaRPr lang="en-US" sz="1700" dirty="0"/>
          </a:p>
        </p:txBody>
      </p:sp>
      <p:grpSp>
        <p:nvGrpSpPr>
          <p:cNvPr id="509" name="Google Shape;509;p5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10" name="Google Shape;510;p51" descr="BLM Alaska Fire Service Masthead graphic" title="BLM Alaska Fire Service Masthead graphic"/>
            <p:cNvGrpSpPr/>
            <p:nvPr/>
          </p:nvGrpSpPr>
          <p:grpSpPr>
            <a:xfrm>
              <a:off x="0" y="0"/>
              <a:ext cx="9144003" cy="572198"/>
              <a:chOff x="0" y="0"/>
              <a:chExt cx="9144003" cy="572198"/>
            </a:xfrm>
          </p:grpSpPr>
          <p:pic>
            <p:nvPicPr>
              <p:cNvPr id="511" name="Google Shape;511;p51" descr="Black Topo line graphic" title="Black Topo line graphic"/>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12" name="Google Shape;512;p51" descr="Bureau of Land Management Logo" title="Bureau of Land Management Log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13" name="Google Shape;513;p5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14" name="Google Shape;514;p51"/>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3" name="Google Shape;523;p5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24" name="Google Shape;524;p52" descr="BLM Alaska Fire Service Masthead graphic" title="BLM Alaska Fire Service Masthead graphic"/>
            <p:cNvGrpSpPr/>
            <p:nvPr/>
          </p:nvGrpSpPr>
          <p:grpSpPr>
            <a:xfrm>
              <a:off x="0" y="0"/>
              <a:ext cx="9144003" cy="572198"/>
              <a:chOff x="0" y="0"/>
              <a:chExt cx="9144003" cy="572198"/>
            </a:xfrm>
          </p:grpSpPr>
          <p:pic>
            <p:nvPicPr>
              <p:cNvPr id="525" name="Google Shape;525;p52"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26" name="Google Shape;526;p52"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27" name="Google Shape;527;p5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28" name="Google Shape;528;p5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25F38CA-1093-41E5-9A31-1F28594F5795}"/>
              </a:ext>
            </a:extLst>
          </p:cNvPr>
          <p:cNvSpPr>
            <a:spLocks noGrp="1"/>
          </p:cNvSpPr>
          <p:nvPr>
            <p:ph type="title"/>
          </p:nvPr>
        </p:nvSpPr>
        <p:spPr>
          <a:xfrm>
            <a:off x="218181" y="673627"/>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Plants in the riparian ecosystem absorb the ocean nutrients from decomposing salmon bodies and use them to grow. </a:t>
            </a:r>
            <a:endParaRPr lang="en-US" dirty="0">
              <a:effectLst/>
            </a:endParaRPr>
          </a:p>
          <a:p>
            <a:endParaRPr lang="en-US" dirty="0"/>
          </a:p>
        </p:txBody>
      </p:sp>
      <p:sp>
        <p:nvSpPr>
          <p:cNvPr id="522" name="Google Shape;522;p52"/>
          <p:cNvSpPr txBox="1">
            <a:spLocks noGrp="1"/>
          </p:cNvSpPr>
          <p:nvPr>
            <p:ph type="body" idx="1"/>
          </p:nvPr>
        </p:nvSpPr>
        <p:spPr>
          <a:xfrm>
            <a:off x="241648" y="4325378"/>
            <a:ext cx="8709300" cy="981427"/>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Clr>
                <a:schemeClr val="dk1"/>
              </a:buClr>
              <a:buSzPts val="1100"/>
              <a:buFont typeface="Arial"/>
              <a:buNone/>
            </a:pPr>
            <a:r>
              <a:rPr lang="en" dirty="0">
                <a:solidFill>
                  <a:schemeClr val="lt1"/>
                </a:solidFill>
                <a:latin typeface="Roboto"/>
                <a:ea typeface="Roboto"/>
                <a:cs typeface="Roboto"/>
                <a:sym typeface="Roboto"/>
              </a:rPr>
              <a:t>Trees near waterways with salmon grow three times faster than trees in places without salmon! That is why people say there are salmon in the trees.</a:t>
            </a:r>
            <a:endParaRPr dirty="0"/>
          </a:p>
        </p:txBody>
      </p:sp>
      <p:pic>
        <p:nvPicPr>
          <p:cNvPr id="530" name="Google Shape;530;p52" descr="Photograph of a river with lots of plants and trees on the river bank."/>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7867" y="1342274"/>
            <a:ext cx="8904587" cy="2655577"/>
          </a:xfrm>
          <a:prstGeom prst="rect">
            <a:avLst/>
          </a:prstGeom>
          <a:noFill/>
          <a:ln>
            <a:noFill/>
          </a:ln>
        </p:spPr>
      </p:pic>
      <p:sp>
        <p:nvSpPr>
          <p:cNvPr id="531" name="Google Shape;531;p52"/>
          <p:cNvSpPr txBox="1"/>
          <p:nvPr/>
        </p:nvSpPr>
        <p:spPr>
          <a:xfrm>
            <a:off x="6714899" y="3945830"/>
            <a:ext cx="3023975" cy="430857"/>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spAutoFit/>
          </a:bodyPr>
          <a:lstStyle/>
          <a:p>
            <a:pPr>
              <a:buClr>
                <a:schemeClr val="dk1"/>
              </a:buClr>
              <a:buSzPts val="1100"/>
            </a:pP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lush, green riparian ecosystem on a sunny day.</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pPr>
              <a:buSzPts val="1100"/>
            </a:pP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Liebich,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pSp>
        <p:nvGrpSpPr>
          <p:cNvPr id="537" name="Google Shape;537;p5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38" name="Google Shape;538;p53" descr="BLM Alaska Fire Service Masthead graphic" title="BLM Alaska Fire Service Masthead graphic"/>
            <p:cNvGrpSpPr/>
            <p:nvPr/>
          </p:nvGrpSpPr>
          <p:grpSpPr>
            <a:xfrm>
              <a:off x="0" y="0"/>
              <a:ext cx="9144003" cy="572198"/>
              <a:chOff x="0" y="0"/>
              <a:chExt cx="9144003" cy="572198"/>
            </a:xfrm>
          </p:grpSpPr>
          <p:pic>
            <p:nvPicPr>
              <p:cNvPr id="539" name="Google Shape;539;p53"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40" name="Google Shape;540;p53"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41" name="Google Shape;541;p5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42" name="Google Shape;542;p5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027FB0C-7899-4F3F-9113-F84B265EDAAC}"/>
              </a:ext>
            </a:extLst>
          </p:cNvPr>
          <p:cNvSpPr>
            <a:spLocks noGrp="1"/>
          </p:cNvSpPr>
          <p:nvPr>
            <p:ph type="title"/>
          </p:nvPr>
        </p:nvSpPr>
        <p:spPr>
          <a:xfrm>
            <a:off x="2473010" y="656750"/>
            <a:ext cx="4883755"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You have made a model salmon forest!</a:t>
            </a:r>
            <a:endParaRPr lang="en-US" dirty="0">
              <a:effectLst/>
            </a:endParaRPr>
          </a:p>
          <a:p>
            <a:endParaRPr lang="en-US" dirty="0"/>
          </a:p>
        </p:txBody>
      </p:sp>
      <p:pic>
        <p:nvPicPr>
          <p:cNvPr id="544" name="Google Shape;544;p53"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6600" y="-1690460"/>
            <a:ext cx="3433775" cy="9146975"/>
          </a:xfrm>
          <a:prstGeom prst="rect">
            <a:avLst/>
          </a:prstGeom>
          <a:noFill/>
          <a:ln>
            <a:noFill/>
          </a:ln>
        </p:spPr>
      </p:pic>
      <p:sp>
        <p:nvSpPr>
          <p:cNvPr id="5" name="Google Shape;223;p32">
            <a:extLst>
              <a:ext uri="{FF2B5EF4-FFF2-40B4-BE49-F238E27FC236}">
                <a16:creationId xmlns:a16="http://schemas.microsoft.com/office/drawing/2014/main" id="{D4060DB7-8F51-4A12-91DD-9CE383245D2A}"/>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a:extLst>
              <a:ext uri="{FF2B5EF4-FFF2-40B4-BE49-F238E27FC236}">
                <a16:creationId xmlns:a16="http://schemas.microsoft.com/office/drawing/2014/main" id="{1BA6BEC1-59B2-472B-9087-7FD5B9A2C09F}"/>
              </a:ext>
            </a:extLst>
          </p:cNvPr>
          <p:cNvSpPr>
            <a:spLocks noGrp="1"/>
          </p:cNvSpPr>
          <p:nvPr>
            <p:ph type="title"/>
          </p:nvPr>
        </p:nvSpPr>
        <p:spPr>
          <a:xfrm>
            <a:off x="3938127" y="743630"/>
            <a:ext cx="1496318" cy="572700"/>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Materials:</a:t>
            </a:r>
            <a:endParaRPr lang="en-US" dirty="0">
              <a:effectLst/>
            </a:endParaRPr>
          </a:p>
          <a:p>
            <a:endParaRPr lang="en-US" dirty="0"/>
          </a:p>
        </p:txBody>
      </p:sp>
      <p:sp>
        <p:nvSpPr>
          <p:cNvPr id="128" name="Google Shape;128;p27"/>
          <p:cNvSpPr txBox="1"/>
          <p:nvPr/>
        </p:nvSpPr>
        <p:spPr>
          <a:xfrm>
            <a:off x="311700" y="703350"/>
            <a:ext cx="8520600" cy="3736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2000" dirty="0">
              <a:solidFill>
                <a:schemeClr val="lt1"/>
              </a:solidFill>
              <a:latin typeface="Roboto"/>
              <a:ea typeface="Roboto"/>
              <a:cs typeface="Roboto"/>
              <a:sym typeface="Roboto"/>
            </a:endParaRPr>
          </a:p>
          <a:p>
            <a:pPr marL="457200" lvl="0" indent="-355600" algn="l" rtl="0">
              <a:lnSpc>
                <a:spcPct val="115000"/>
              </a:lnSpc>
              <a:spcBef>
                <a:spcPts val="160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something to write with</a:t>
            </a:r>
            <a:endParaRPr sz="2000" dirty="0">
              <a:solidFill>
                <a:schemeClr val="lt1"/>
              </a:solidFill>
              <a:latin typeface="Roboto"/>
              <a:ea typeface="Roboto"/>
              <a:cs typeface="Roboto"/>
              <a:sym typeface="Roboto"/>
            </a:endParaRPr>
          </a:p>
          <a:p>
            <a:pPr marL="457200" indent="-355600">
              <a:lnSpc>
                <a:spcPct val="115000"/>
              </a:lnSpc>
              <a:buClr>
                <a:schemeClr val="lt1"/>
              </a:buClr>
              <a:buSzPts val="2000"/>
              <a:buFont typeface="Roboto"/>
              <a:buChar char="●"/>
            </a:pPr>
            <a:r>
              <a:rPr lang="en" sz="2000" dirty="0">
                <a:solidFill>
                  <a:schemeClr val="lt1"/>
                </a:solidFill>
                <a:latin typeface="Roboto"/>
                <a:ea typeface="Roboto"/>
                <a:cs typeface="Roboto"/>
                <a:sym typeface="Roboto"/>
              </a:rPr>
              <a:t>art supplies (optional) - some ideas:</a:t>
            </a:r>
            <a:endParaRPr sz="2000" dirty="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cardboard</a:t>
            </a:r>
            <a:endParaRPr sz="2000" dirty="0">
              <a:solidFill>
                <a:schemeClr val="lt1"/>
              </a:solidFill>
              <a:latin typeface="Roboto"/>
              <a:ea typeface="Roboto"/>
              <a:cs typeface="Roboto"/>
              <a:sym typeface="Roboto"/>
            </a:endParaRPr>
          </a:p>
          <a:p>
            <a:pPr marL="914400" lvl="1" indent="-355600">
              <a:lnSpc>
                <a:spcPct val="115000"/>
              </a:lnSpc>
              <a:buClr>
                <a:schemeClr val="lt1"/>
              </a:buClr>
              <a:buSzPts val="2000"/>
              <a:buFont typeface="Roboto"/>
              <a:buChar char="○"/>
            </a:pPr>
            <a:r>
              <a:rPr lang="en" sz="2000" dirty="0">
                <a:solidFill>
                  <a:schemeClr val="lt1"/>
                </a:solidFill>
                <a:latin typeface="Roboto"/>
                <a:ea typeface="Roboto"/>
                <a:cs typeface="Roboto"/>
                <a:sym typeface="Roboto"/>
              </a:rPr>
              <a:t>paper towel rolls or toilet paper rolls </a:t>
            </a:r>
            <a:endParaRPr sz="2000" dirty="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recycled paper </a:t>
            </a:r>
            <a:endParaRPr sz="2000" dirty="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clean food containers </a:t>
            </a:r>
            <a:endParaRPr sz="2000" dirty="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aluminum and tin cans</a:t>
            </a:r>
            <a:endParaRPr sz="2000" dirty="0">
              <a:solidFill>
                <a:schemeClr val="lt1"/>
              </a:solidFill>
              <a:latin typeface="Roboto"/>
              <a:ea typeface="Roboto"/>
              <a:cs typeface="Roboto"/>
              <a:sym typeface="Roboto"/>
            </a:endParaRPr>
          </a:p>
          <a:p>
            <a:pPr marL="914400" lvl="1"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sticks, rocks, leaves, or other natural objects</a:t>
            </a:r>
            <a:endParaRPr sz="2000" dirty="0">
              <a:solidFill>
                <a:schemeClr val="lt1"/>
              </a:solidFill>
              <a:latin typeface="Roboto"/>
              <a:ea typeface="Roboto"/>
              <a:cs typeface="Roboto"/>
              <a:sym typeface="Roboto"/>
            </a:endParaRPr>
          </a:p>
          <a:p>
            <a:pPr marL="457200" lvl="0"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scissors (optional)</a:t>
            </a:r>
            <a:endParaRPr sz="2000" dirty="0">
              <a:solidFill>
                <a:srgbClr val="FFFFFF"/>
              </a:solidFill>
              <a:latin typeface="Roboto"/>
              <a:ea typeface="Roboto"/>
              <a:cs typeface="Roboto"/>
              <a:sym typeface="Roboto"/>
            </a:endParaRPr>
          </a:p>
        </p:txBody>
      </p:sp>
      <p:grpSp>
        <p:nvGrpSpPr>
          <p:cNvPr id="129" name="Google Shape;129;p27">
            <a:extLst>
              <a:ext uri="{C183D7F6-B498-43B3-948B-1728B52AA6E4}">
                <adec:decorative xmlns:adec="http://schemas.microsoft.com/office/drawing/2017/decorative" val="1"/>
              </a:ext>
            </a:extLst>
          </p:cNvPr>
          <p:cNvGrpSpPr/>
          <p:nvPr/>
        </p:nvGrpSpPr>
        <p:grpSpPr>
          <a:xfrm>
            <a:off x="1" y="1"/>
            <a:ext cx="9144003" cy="635500"/>
            <a:chOff x="0" y="0"/>
            <a:chExt cx="9144003" cy="635500"/>
          </a:xfrm>
        </p:grpSpPr>
        <p:grpSp>
          <p:nvGrpSpPr>
            <p:cNvPr id="130" name="Google Shape;130;p27" descr="BLM Alaska Fire Service Masthead graphic" title="BLM Alaska Fire Service Masthead graphic"/>
            <p:cNvGrpSpPr/>
            <p:nvPr/>
          </p:nvGrpSpPr>
          <p:grpSpPr>
            <a:xfrm>
              <a:off x="0" y="0"/>
              <a:ext cx="9144003" cy="572198"/>
              <a:chOff x="0" y="0"/>
              <a:chExt cx="9144003" cy="572198"/>
            </a:xfrm>
          </p:grpSpPr>
          <p:pic>
            <p:nvPicPr>
              <p:cNvPr id="131" name="Google Shape;131;p2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32" name="Google Shape;132;p2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33" name="Google Shape;133;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00">
                    <a:solidFill>
                      <a:srgbClr val="FFFFFF"/>
                    </a:solidFill>
                    <a:latin typeface="Roboto"/>
                    <a:ea typeface="Roboto"/>
                    <a:cs typeface="Roboto"/>
                    <a:sym typeface="Roboto"/>
                  </a:rPr>
                  <a:t>U.S. Department of the Interior</a:t>
                </a:r>
                <a:br>
                  <a:rPr lang="en" sz="800">
                    <a:solidFill>
                      <a:srgbClr val="FFFFFF"/>
                    </a:solidFill>
                    <a:latin typeface="Roboto"/>
                    <a:ea typeface="Roboto"/>
                    <a:cs typeface="Roboto"/>
                    <a:sym typeface="Roboto"/>
                  </a:rPr>
                </a:br>
                <a:r>
                  <a:rPr lang="en" sz="800">
                    <a:solidFill>
                      <a:srgbClr val="FFFFFF"/>
                    </a:solidFill>
                    <a:latin typeface="Roboto"/>
                    <a:ea typeface="Roboto"/>
                    <a:cs typeface="Roboto"/>
                    <a:sym typeface="Roboto"/>
                  </a:rPr>
                  <a:t>Bureau of Land Management</a:t>
                </a:r>
                <a:endParaRPr sz="800">
                  <a:solidFill>
                    <a:schemeClr val="dk1"/>
                  </a:solidFill>
                  <a:latin typeface="Roboto"/>
                  <a:ea typeface="Roboto"/>
                  <a:cs typeface="Roboto"/>
                  <a:sym typeface="Roboto"/>
                </a:endParaRPr>
              </a:p>
            </p:txBody>
          </p:sp>
        </p:grpSp>
        <p:pic>
          <p:nvPicPr>
            <p:cNvPr id="134" name="Google Shape;134;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55876" y="63300"/>
              <a:ext cx="584799" cy="572200"/>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550" name="Google Shape;550;p5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51" name="Google Shape;551;p54" descr="BLM Alaska Fire Service Masthead graphic" title="BLM Alaska Fire Service Masthead graphic"/>
            <p:cNvGrpSpPr/>
            <p:nvPr/>
          </p:nvGrpSpPr>
          <p:grpSpPr>
            <a:xfrm>
              <a:off x="0" y="0"/>
              <a:ext cx="9144003" cy="572198"/>
              <a:chOff x="0" y="0"/>
              <a:chExt cx="9144003" cy="572198"/>
            </a:xfrm>
          </p:grpSpPr>
          <p:pic>
            <p:nvPicPr>
              <p:cNvPr id="552" name="Google Shape;552;p5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53" name="Google Shape;553;p5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54" name="Google Shape;554;p5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55" name="Google Shape;555;p5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83F022C3-A867-4A81-A961-2C43C1B6B09E}"/>
              </a:ext>
            </a:extLst>
          </p:cNvPr>
          <p:cNvSpPr>
            <a:spLocks noGrp="1"/>
          </p:cNvSpPr>
          <p:nvPr>
            <p:ph type="title"/>
          </p:nvPr>
        </p:nvSpPr>
        <p:spPr>
          <a:xfrm>
            <a:off x="117900" y="654998"/>
            <a:ext cx="2057427" cy="572700"/>
          </a:xfrm>
        </p:spPr>
        <p:txBody>
          <a:bodyPr/>
          <a:lstStyle/>
          <a:p>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Study your model. </a:t>
            </a:r>
            <a:endParaRPr lang="en-US" dirty="0"/>
          </a:p>
        </p:txBody>
      </p:sp>
      <p:sp>
        <p:nvSpPr>
          <p:cNvPr id="549" name="Google Shape;549;p54"/>
          <p:cNvSpPr txBox="1">
            <a:spLocks noGrp="1"/>
          </p:cNvSpPr>
          <p:nvPr>
            <p:ph type="body" idx="1"/>
          </p:nvPr>
        </p:nvSpPr>
        <p:spPr>
          <a:xfrm>
            <a:off x="117900" y="635500"/>
            <a:ext cx="8908200" cy="4300500"/>
          </a:xfrm>
          <a:prstGeom prst="rect">
            <a:avLst/>
          </a:prstGeom>
        </p:spPr>
        <p:txBody>
          <a:bodyPr spcFirstLastPara="1" wrap="square" lIns="91425" tIns="91425" rIns="91425" bIns="91425" anchor="t" anchorCtr="0">
            <a:noAutofit/>
          </a:bodyPr>
          <a:lstStyle/>
          <a:p>
            <a:pPr marL="0" indent="0">
              <a:buNone/>
            </a:pPr>
            <a:r>
              <a:rPr lang="en" sz="1700" dirty="0">
                <a:solidFill>
                  <a:schemeClr val="lt1"/>
                </a:solidFill>
                <a:latin typeface="Roboto"/>
                <a:ea typeface="Roboto"/>
                <a:cs typeface="Roboto"/>
                <a:sym typeface="Roboto"/>
              </a:rPr>
              <a:t>                                  How are salmon connected to </a:t>
            </a:r>
            <a:r>
              <a:rPr lang="en" sz="1700" dirty="0">
                <a:solidFill>
                  <a:schemeClr val="bg1"/>
                </a:solidFill>
                <a:latin typeface="Roboto"/>
                <a:ea typeface="Roboto"/>
                <a:cs typeface="Roboto"/>
                <a:sym typeface="Roboto"/>
              </a:rPr>
              <a:t>abiotic</a:t>
            </a:r>
            <a:r>
              <a:rPr lang="en" sz="1700" dirty="0">
                <a:solidFill>
                  <a:schemeClr val="lt1"/>
                </a:solidFill>
                <a:latin typeface="Roboto"/>
                <a:ea typeface="Roboto"/>
                <a:cs typeface="Roboto"/>
                <a:sym typeface="Roboto"/>
              </a:rPr>
              <a:t> parts of the riparian ecosystem?</a:t>
            </a:r>
            <a:endParaRPr sz="1700"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1600"/>
              </a:spcAft>
              <a:buNone/>
            </a:pPr>
            <a:endParaRPr dirty="0">
              <a:solidFill>
                <a:schemeClr val="lt1"/>
              </a:solidFill>
              <a:latin typeface="Roboto"/>
              <a:ea typeface="Roboto"/>
              <a:cs typeface="Roboto"/>
              <a:sym typeface="Roboto"/>
            </a:endParaRPr>
          </a:p>
        </p:txBody>
      </p:sp>
      <p:pic>
        <p:nvPicPr>
          <p:cNvPr id="557" name="Google Shape;557;p54"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3401" y="-1787900"/>
            <a:ext cx="3433899" cy="9147298"/>
          </a:xfrm>
          <a:prstGeom prst="rect">
            <a:avLst/>
          </a:prstGeom>
          <a:noFill/>
          <a:ln>
            <a:noFill/>
          </a:ln>
        </p:spPr>
      </p:pic>
      <p:sp>
        <p:nvSpPr>
          <p:cNvPr id="5" name="Google Shape;223;p32">
            <a:extLst>
              <a:ext uri="{FF2B5EF4-FFF2-40B4-BE49-F238E27FC236}">
                <a16:creationId xmlns:a16="http://schemas.microsoft.com/office/drawing/2014/main" id="{0A3F300A-4B0B-848B-2800-E3860FBDA9BD}"/>
              </a:ext>
            </a:extLst>
          </p:cNvPr>
          <p:cNvSpPr txBox="1"/>
          <p:nvPr/>
        </p:nvSpPr>
        <p:spPr>
          <a:xfrm>
            <a:off x="41405" y="4515353"/>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pSp>
        <p:nvGrpSpPr>
          <p:cNvPr id="563" name="Google Shape;563;p5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64" name="Google Shape;564;p55" descr="BLM Alaska Fire Service Masthead graphic" title="BLM Alaska Fire Service Masthead graphic"/>
            <p:cNvGrpSpPr/>
            <p:nvPr/>
          </p:nvGrpSpPr>
          <p:grpSpPr>
            <a:xfrm>
              <a:off x="0" y="0"/>
              <a:ext cx="9144003" cy="572198"/>
              <a:chOff x="0" y="0"/>
              <a:chExt cx="9144003" cy="572198"/>
            </a:xfrm>
          </p:grpSpPr>
          <p:pic>
            <p:nvPicPr>
              <p:cNvPr id="565" name="Google Shape;565;p5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66" name="Google Shape;566;p5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67" name="Google Shape;567;p5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68" name="Google Shape;568;p5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C8AE7F4-4267-4669-A614-1340AFDA9474}"/>
              </a:ext>
            </a:extLst>
          </p:cNvPr>
          <p:cNvSpPr>
            <a:spLocks noGrp="1"/>
          </p:cNvSpPr>
          <p:nvPr>
            <p:ph type="title"/>
          </p:nvPr>
        </p:nvSpPr>
        <p:spPr>
          <a:xfrm>
            <a:off x="1076249" y="654984"/>
            <a:ext cx="7944909" cy="572700"/>
          </a:xfrm>
        </p:spPr>
        <p:txBody>
          <a:body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a:t>
            </a:r>
            <a:r>
              <a:rPr lang="en-US" sz="17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abiotic</a:t>
            </a:r>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700" b="0" i="0" u="none" strike="noStrike" cap="none" dirty="0">
                <a:solidFill>
                  <a:schemeClr val="dk1"/>
                </a:solidFill>
                <a:effectLst/>
                <a:latin typeface="Roboto" panose="02000000000000000000" pitchFamily="2" charset="0"/>
                <a:ea typeface="Roboto" panose="02000000000000000000" pitchFamily="2" charset="0"/>
                <a:sym typeface="Arial"/>
              </a:rPr>
              <a:t>Slide 1</a:t>
            </a:r>
            <a:endParaRPr lang="en-US" sz="1700" dirty="0">
              <a:effectLst/>
              <a:latin typeface="Roboto" panose="02000000000000000000" pitchFamily="2" charset="0"/>
              <a:ea typeface="Roboto" panose="02000000000000000000" pitchFamily="2" charset="0"/>
            </a:endParaRPr>
          </a:p>
          <a:p>
            <a:endParaRPr lang="en-US" sz="1700" dirty="0">
              <a:latin typeface="Roboto" panose="02000000000000000000" pitchFamily="2" charset="0"/>
              <a:ea typeface="Roboto" panose="02000000000000000000" pitchFamily="2" charset="0"/>
            </a:endParaRPr>
          </a:p>
        </p:txBody>
      </p:sp>
      <p:pic>
        <p:nvPicPr>
          <p:cNvPr id="570" name="Google Shape;570;p55"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049" y="-1627374"/>
            <a:ext cx="3433899" cy="9147298"/>
          </a:xfrm>
          <a:prstGeom prst="rect">
            <a:avLst/>
          </a:prstGeom>
          <a:noFill/>
          <a:ln>
            <a:noFill/>
          </a:ln>
        </p:spPr>
      </p:pic>
      <p:sp>
        <p:nvSpPr>
          <p:cNvPr id="571" name="Google Shape;571;p55"/>
          <p:cNvSpPr txBox="1"/>
          <p:nvPr/>
        </p:nvSpPr>
        <p:spPr>
          <a:xfrm>
            <a:off x="1944550" y="1290400"/>
            <a:ext cx="2572500" cy="83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Rain and snow that fall in high points of the watershed drain into a waterway.</a:t>
            </a:r>
            <a:endParaRPr dirty="0">
              <a:latin typeface="Roboto"/>
              <a:ea typeface="Roboto"/>
              <a:cs typeface="Roboto"/>
              <a:sym typeface="Roboto"/>
            </a:endParaRPr>
          </a:p>
        </p:txBody>
      </p:sp>
      <p:cxnSp>
        <p:nvCxnSpPr>
          <p:cNvPr id="572" name="Google Shape;572;p55" descr="Arrow pointing between the snow capped mountains in the riparian model and a text box."/>
          <p:cNvCxnSpPr/>
          <p:nvPr/>
        </p:nvCxnSpPr>
        <p:spPr>
          <a:xfrm rot="10800000" flipH="1">
            <a:off x="1307650" y="1502250"/>
            <a:ext cx="683100" cy="690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FE19F17D-1FEA-963F-F641-3FB5837DB215}"/>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grpSp>
        <p:nvGrpSpPr>
          <p:cNvPr id="578" name="Google Shape;578;p5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79" name="Google Shape;579;p56" descr="BLM Alaska Fire Service Masthead graphic" title="BLM Alaska Fire Service Masthead graphic"/>
            <p:cNvGrpSpPr/>
            <p:nvPr/>
          </p:nvGrpSpPr>
          <p:grpSpPr>
            <a:xfrm>
              <a:off x="0" y="0"/>
              <a:ext cx="9144003" cy="572198"/>
              <a:chOff x="0" y="0"/>
              <a:chExt cx="9144003" cy="572198"/>
            </a:xfrm>
          </p:grpSpPr>
          <p:pic>
            <p:nvPicPr>
              <p:cNvPr id="580" name="Google Shape;580;p5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81" name="Google Shape;581;p5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82" name="Google Shape;582;p5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83" name="Google Shape;583;p5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8F6EFC96-9DA0-4E39-8275-293D566272A6}"/>
              </a:ext>
            </a:extLst>
          </p:cNvPr>
          <p:cNvSpPr>
            <a:spLocks noGrp="1"/>
          </p:cNvSpPr>
          <p:nvPr>
            <p:ph type="title"/>
          </p:nvPr>
        </p:nvSpPr>
        <p:spPr>
          <a:xfrm>
            <a:off x="1080639" y="654870"/>
            <a:ext cx="7960036" cy="572700"/>
          </a:xfrm>
        </p:spPr>
        <p:txBody>
          <a:bodyPr/>
          <a:lstStyle/>
          <a:p>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a:t>
            </a:r>
            <a:r>
              <a:rPr lang="en-US" sz="17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abiotic</a:t>
            </a:r>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7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2</a:t>
            </a:r>
            <a:endParaRPr lang="en-US" dirty="0"/>
          </a:p>
        </p:txBody>
      </p:sp>
      <p:pic>
        <p:nvPicPr>
          <p:cNvPr id="585" name="Google Shape;585;p56"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049" y="-1627374"/>
            <a:ext cx="3433899" cy="9147298"/>
          </a:xfrm>
          <a:prstGeom prst="rect">
            <a:avLst/>
          </a:prstGeom>
          <a:noFill/>
          <a:ln>
            <a:noFill/>
          </a:ln>
        </p:spPr>
      </p:pic>
      <p:sp>
        <p:nvSpPr>
          <p:cNvPr id="586" name="Google Shape;586;p56"/>
          <p:cNvSpPr txBox="1"/>
          <p:nvPr/>
        </p:nvSpPr>
        <p:spPr>
          <a:xfrm>
            <a:off x="3045366" y="3613211"/>
            <a:ext cx="1612500" cy="12621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The waterway provides cold, clean water, which salmon need to survive.</a:t>
            </a:r>
            <a:endParaRPr dirty="0">
              <a:latin typeface="Roboto"/>
              <a:ea typeface="Roboto"/>
              <a:cs typeface="Roboto"/>
              <a:sym typeface="Roboto"/>
            </a:endParaRPr>
          </a:p>
        </p:txBody>
      </p:sp>
      <p:cxnSp>
        <p:nvCxnSpPr>
          <p:cNvPr id="587" name="Google Shape;587;p56" descr="Arrow pointing between the stream in the riparian model and a text box."/>
          <p:cNvCxnSpPr>
            <a:cxnSpLocks/>
          </p:cNvCxnSpPr>
          <p:nvPr/>
        </p:nvCxnSpPr>
        <p:spPr>
          <a:xfrm flipH="1" flipV="1">
            <a:off x="2587700" y="3563450"/>
            <a:ext cx="457666" cy="350725"/>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208500C1-57D5-9250-46A3-F0564EA40B02}"/>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pSp>
        <p:nvGrpSpPr>
          <p:cNvPr id="593" name="Google Shape;593;p5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94" name="Google Shape;594;p57" descr="BLM Alaska Fire Service Masthead graphic" title="BLM Alaska Fire Service Masthead graphic"/>
            <p:cNvGrpSpPr/>
            <p:nvPr/>
          </p:nvGrpSpPr>
          <p:grpSpPr>
            <a:xfrm>
              <a:off x="0" y="0"/>
              <a:ext cx="9144003" cy="572198"/>
              <a:chOff x="0" y="0"/>
              <a:chExt cx="9144003" cy="572198"/>
            </a:xfrm>
          </p:grpSpPr>
          <p:pic>
            <p:nvPicPr>
              <p:cNvPr id="595" name="Google Shape;595;p57"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96" name="Google Shape;596;p57"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97" name="Google Shape;597;p5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98" name="Google Shape;598;p5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4349F92B-6F01-459E-B11E-50BEB1B1C164}"/>
              </a:ext>
            </a:extLst>
          </p:cNvPr>
          <p:cNvSpPr>
            <a:spLocks noGrp="1"/>
          </p:cNvSpPr>
          <p:nvPr>
            <p:ph type="title"/>
          </p:nvPr>
        </p:nvSpPr>
        <p:spPr>
          <a:xfrm>
            <a:off x="1075444" y="656625"/>
            <a:ext cx="8068556" cy="572700"/>
          </a:xfrm>
        </p:spPr>
        <p:txBody>
          <a:bodyPr/>
          <a:lstStyle/>
          <a:p>
            <a:pPr rtl="0"/>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a:t>
            </a:r>
            <a:r>
              <a:rPr lang="en-US" sz="17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abiotic</a:t>
            </a:r>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7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3</a:t>
            </a:r>
            <a:endParaRPr lang="en-US" dirty="0">
              <a:solidFill>
                <a:schemeClr val="tx1"/>
              </a:solidFill>
              <a:effectLst/>
            </a:endParaRPr>
          </a:p>
        </p:txBody>
      </p:sp>
      <p:pic>
        <p:nvPicPr>
          <p:cNvPr id="600" name="Google Shape;600;p57"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049" y="-1627374"/>
            <a:ext cx="3433899" cy="9147298"/>
          </a:xfrm>
          <a:prstGeom prst="rect">
            <a:avLst/>
          </a:prstGeom>
          <a:noFill/>
          <a:ln>
            <a:noFill/>
          </a:ln>
        </p:spPr>
      </p:pic>
      <p:sp>
        <p:nvSpPr>
          <p:cNvPr id="601" name="Google Shape;601;p57"/>
          <p:cNvSpPr txBox="1"/>
          <p:nvPr/>
        </p:nvSpPr>
        <p:spPr>
          <a:xfrm>
            <a:off x="3942275" y="3808850"/>
            <a:ext cx="2572500" cy="12621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Salmon lay their eggs in gravel, which keeps the eggs from getting washed away and protects them from other animals.</a:t>
            </a:r>
            <a:endParaRPr>
              <a:latin typeface="Roboto"/>
              <a:ea typeface="Roboto"/>
              <a:cs typeface="Roboto"/>
              <a:sym typeface="Roboto"/>
            </a:endParaRPr>
          </a:p>
        </p:txBody>
      </p:sp>
      <p:cxnSp>
        <p:nvCxnSpPr>
          <p:cNvPr id="602" name="Google Shape;602;p57" descr="Arrow pointing between the gravel in the riparian model and a text box."/>
          <p:cNvCxnSpPr/>
          <p:nvPr/>
        </p:nvCxnSpPr>
        <p:spPr>
          <a:xfrm rot="10800000" flipH="1">
            <a:off x="6328575" y="3732650"/>
            <a:ext cx="346500" cy="4272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052B06A7-C6F7-0A61-F70D-651D91081873}"/>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grpSp>
        <p:nvGrpSpPr>
          <p:cNvPr id="608" name="Google Shape;608;p5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09" name="Google Shape;609;p58" descr="BLM Alaska Fire Service Masthead graphic" title="BLM Alaska Fire Service Masthead graphic"/>
            <p:cNvGrpSpPr/>
            <p:nvPr/>
          </p:nvGrpSpPr>
          <p:grpSpPr>
            <a:xfrm>
              <a:off x="0" y="0"/>
              <a:ext cx="9144003" cy="572198"/>
              <a:chOff x="0" y="0"/>
              <a:chExt cx="9144003" cy="572198"/>
            </a:xfrm>
          </p:grpSpPr>
          <p:pic>
            <p:nvPicPr>
              <p:cNvPr id="610" name="Google Shape;610;p5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611" name="Google Shape;611;p5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612" name="Google Shape;612;p5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13" name="Google Shape;613;p5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874EAC2-E933-4D22-AFB1-27FB58D13BA5}"/>
              </a:ext>
            </a:extLst>
          </p:cNvPr>
          <p:cNvSpPr>
            <a:spLocks noGrp="1"/>
          </p:cNvSpPr>
          <p:nvPr>
            <p:ph type="title"/>
          </p:nvPr>
        </p:nvSpPr>
        <p:spPr>
          <a:xfrm>
            <a:off x="1075443" y="653099"/>
            <a:ext cx="8068557" cy="572700"/>
          </a:xfrm>
        </p:spPr>
        <p:txBody>
          <a:bodyPr/>
          <a:lstStyle/>
          <a:p>
            <a:pPr rtl="0"/>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a:t>
            </a:r>
            <a:r>
              <a:rPr lang="en-US" sz="17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abiotic</a:t>
            </a:r>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7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4</a:t>
            </a:r>
            <a:endParaRPr lang="en-US" dirty="0">
              <a:solidFill>
                <a:schemeClr val="tx1"/>
              </a:solidFill>
              <a:effectLst/>
            </a:endParaRPr>
          </a:p>
          <a:p>
            <a:endParaRPr lang="en-US" dirty="0"/>
          </a:p>
        </p:txBody>
      </p:sp>
      <p:pic>
        <p:nvPicPr>
          <p:cNvPr id="615" name="Google Shape;615;p58"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049" y="-1627374"/>
            <a:ext cx="3433899" cy="9147298"/>
          </a:xfrm>
          <a:prstGeom prst="rect">
            <a:avLst/>
          </a:prstGeom>
          <a:noFill/>
          <a:ln>
            <a:noFill/>
          </a:ln>
        </p:spPr>
      </p:pic>
      <p:sp>
        <p:nvSpPr>
          <p:cNvPr id="616" name="Google Shape;616;p58"/>
          <p:cNvSpPr txBox="1"/>
          <p:nvPr/>
        </p:nvSpPr>
        <p:spPr>
          <a:xfrm>
            <a:off x="3406375" y="3618950"/>
            <a:ext cx="2777100" cy="1046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Gravel also provides a home for aquatic macroinvertebrates, which are the favorite food of salmon fry!</a:t>
            </a:r>
            <a:endParaRPr>
              <a:latin typeface="Roboto"/>
              <a:ea typeface="Roboto"/>
              <a:cs typeface="Roboto"/>
              <a:sym typeface="Roboto"/>
            </a:endParaRPr>
          </a:p>
        </p:txBody>
      </p:sp>
      <p:cxnSp>
        <p:nvCxnSpPr>
          <p:cNvPr id="617" name="Google Shape;617;p58" descr="Arrow pointing between the gravel in the riparian model and a text box."/>
          <p:cNvCxnSpPr/>
          <p:nvPr/>
        </p:nvCxnSpPr>
        <p:spPr>
          <a:xfrm rot="10800000" flipH="1">
            <a:off x="5750350" y="3805300"/>
            <a:ext cx="1231200" cy="2133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B40071C5-4704-4132-F2F1-33CB1E4D0CAF}"/>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grpSp>
        <p:nvGrpSpPr>
          <p:cNvPr id="623" name="Google Shape;623;p5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24" name="Google Shape;624;p59" descr="BLM Alaska Fire Service Masthead graphic" title="BLM Alaska Fire Service Masthead graphic"/>
            <p:cNvGrpSpPr/>
            <p:nvPr/>
          </p:nvGrpSpPr>
          <p:grpSpPr>
            <a:xfrm>
              <a:off x="0" y="0"/>
              <a:ext cx="9144003" cy="572198"/>
              <a:chOff x="0" y="0"/>
              <a:chExt cx="9144003" cy="572198"/>
            </a:xfrm>
          </p:grpSpPr>
          <p:pic>
            <p:nvPicPr>
              <p:cNvPr id="625" name="Google Shape;625;p59"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626" name="Google Shape;626;p59"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627" name="Google Shape;627;p5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28" name="Google Shape;628;p5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1C28F7C-1DC4-4A8B-8CB8-E47553F39924}"/>
              </a:ext>
            </a:extLst>
          </p:cNvPr>
          <p:cNvSpPr>
            <a:spLocks noGrp="1"/>
          </p:cNvSpPr>
          <p:nvPr>
            <p:ph type="title"/>
          </p:nvPr>
        </p:nvSpPr>
        <p:spPr>
          <a:xfrm>
            <a:off x="217903" y="684187"/>
            <a:ext cx="8728975" cy="572700"/>
          </a:xfrm>
        </p:spPr>
        <p:txBody>
          <a:bodyPr/>
          <a:lstStyle/>
          <a:p>
            <a:pPr rtl="0"/>
            <a:r>
              <a:rPr lang="en-US" sz="1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Take a close look. How are salmon connected to other </a:t>
            </a:r>
            <a:r>
              <a:rPr lang="en-US" sz="16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biotic</a:t>
            </a:r>
            <a:r>
              <a:rPr lang="en-US" sz="1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a:t>
            </a:r>
            <a:endParaRPr lang="en-US" dirty="0">
              <a:effectLst/>
            </a:endParaRPr>
          </a:p>
          <a:p>
            <a:endParaRPr lang="en-US" dirty="0"/>
          </a:p>
        </p:txBody>
      </p:sp>
      <p:pic>
        <p:nvPicPr>
          <p:cNvPr id="630" name="Google Shape;630;p59"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113" y="-1627150"/>
            <a:ext cx="3433775" cy="9146975"/>
          </a:xfrm>
          <a:prstGeom prst="rect">
            <a:avLst/>
          </a:prstGeom>
          <a:noFill/>
          <a:ln>
            <a:noFill/>
          </a:ln>
        </p:spPr>
      </p:pic>
      <p:sp>
        <p:nvSpPr>
          <p:cNvPr id="5" name="Google Shape;223;p32">
            <a:extLst>
              <a:ext uri="{FF2B5EF4-FFF2-40B4-BE49-F238E27FC236}">
                <a16:creationId xmlns:a16="http://schemas.microsoft.com/office/drawing/2014/main" id="{C7DF47C5-4AEF-92B6-CE0A-7D78BD4107E1}"/>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grpSp>
        <p:nvGrpSpPr>
          <p:cNvPr id="636" name="Google Shape;636;p6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37" name="Google Shape;637;p60" descr="BLM Alaska Fire Service Masthead graphic" title="BLM Alaska Fire Service Masthead graphic"/>
            <p:cNvGrpSpPr/>
            <p:nvPr/>
          </p:nvGrpSpPr>
          <p:grpSpPr>
            <a:xfrm>
              <a:off x="0" y="0"/>
              <a:ext cx="9144003" cy="572198"/>
              <a:chOff x="0" y="0"/>
              <a:chExt cx="9144003" cy="572198"/>
            </a:xfrm>
          </p:grpSpPr>
          <p:pic>
            <p:nvPicPr>
              <p:cNvPr id="638" name="Google Shape;638;p6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639" name="Google Shape;639;p6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640" name="Google Shape;640;p6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41" name="Google Shape;641;p6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BA180C4-736B-4269-8D7F-8F7DF2DF6E76}"/>
              </a:ext>
            </a:extLst>
          </p:cNvPr>
          <p:cNvSpPr>
            <a:spLocks noGrp="1"/>
          </p:cNvSpPr>
          <p:nvPr>
            <p:ph type="title"/>
          </p:nvPr>
        </p:nvSpPr>
        <p:spPr>
          <a:xfrm>
            <a:off x="644514" y="643859"/>
            <a:ext cx="8499486"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other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biotic</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8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1</a:t>
            </a:r>
            <a:endParaRPr lang="en-US" dirty="0">
              <a:solidFill>
                <a:schemeClr val="tx1"/>
              </a:solidFill>
              <a:effectLst/>
            </a:endParaRPr>
          </a:p>
          <a:p>
            <a:endParaRPr lang="en-US" dirty="0"/>
          </a:p>
        </p:txBody>
      </p:sp>
      <p:pic>
        <p:nvPicPr>
          <p:cNvPr id="643" name="Google Shape;643;p60"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113" y="-1627150"/>
            <a:ext cx="3433775" cy="9146975"/>
          </a:xfrm>
          <a:prstGeom prst="rect">
            <a:avLst/>
          </a:prstGeom>
          <a:noFill/>
          <a:ln>
            <a:noFill/>
          </a:ln>
        </p:spPr>
      </p:pic>
      <p:sp>
        <p:nvSpPr>
          <p:cNvPr id="644" name="Google Shape;644;p60"/>
          <p:cNvSpPr txBox="1"/>
          <p:nvPr/>
        </p:nvSpPr>
        <p:spPr>
          <a:xfrm>
            <a:off x="1484175" y="1259875"/>
            <a:ext cx="2572500" cy="1046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Plants along the waterway shade the creek, which keeps the water cold. Salmon need cold water to survive. </a:t>
            </a:r>
            <a:r>
              <a:rPr lang="en"/>
              <a:t> </a:t>
            </a:r>
            <a:endParaRPr/>
          </a:p>
        </p:txBody>
      </p:sp>
      <p:cxnSp>
        <p:nvCxnSpPr>
          <p:cNvPr id="645" name="Google Shape;645;p60" descr="Arrow pointing between the plants in the riparian model and a text box."/>
          <p:cNvCxnSpPr/>
          <p:nvPr/>
        </p:nvCxnSpPr>
        <p:spPr>
          <a:xfrm>
            <a:off x="3383300" y="2120875"/>
            <a:ext cx="1526400" cy="3300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5011D497-D17A-D1EE-D4DD-19B2C8ABC0AD}"/>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grpSp>
        <p:nvGrpSpPr>
          <p:cNvPr id="651" name="Google Shape;651;p6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52" name="Google Shape;652;p61" descr="BLM Alaska Fire Service Masthead graphic" title="BLM Alaska Fire Service Masthead graphic"/>
            <p:cNvGrpSpPr/>
            <p:nvPr/>
          </p:nvGrpSpPr>
          <p:grpSpPr>
            <a:xfrm>
              <a:off x="0" y="0"/>
              <a:ext cx="9144003" cy="572198"/>
              <a:chOff x="0" y="0"/>
              <a:chExt cx="9144003" cy="572198"/>
            </a:xfrm>
          </p:grpSpPr>
          <p:pic>
            <p:nvPicPr>
              <p:cNvPr id="653" name="Google Shape;653;p61"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654" name="Google Shape;654;p61"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655" name="Google Shape;655;p6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56" name="Google Shape;656;p6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C4804A4-B934-4A9A-A077-BCDBA262BAE3}"/>
              </a:ext>
            </a:extLst>
          </p:cNvPr>
          <p:cNvSpPr>
            <a:spLocks noGrp="1"/>
          </p:cNvSpPr>
          <p:nvPr>
            <p:ph type="title"/>
          </p:nvPr>
        </p:nvSpPr>
        <p:spPr>
          <a:xfrm>
            <a:off x="641271" y="644604"/>
            <a:ext cx="8502729"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other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biotic</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8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2</a:t>
            </a:r>
            <a:endParaRPr lang="en-US" dirty="0">
              <a:solidFill>
                <a:schemeClr val="tx1"/>
              </a:solidFill>
              <a:effectLst/>
            </a:endParaRPr>
          </a:p>
          <a:p>
            <a:endParaRPr lang="en-US" dirty="0"/>
          </a:p>
        </p:txBody>
      </p:sp>
      <p:pic>
        <p:nvPicPr>
          <p:cNvPr id="658" name="Google Shape;658;p61"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113" y="-1627150"/>
            <a:ext cx="3433775" cy="9146975"/>
          </a:xfrm>
          <a:prstGeom prst="rect">
            <a:avLst/>
          </a:prstGeom>
          <a:noFill/>
          <a:ln>
            <a:noFill/>
          </a:ln>
        </p:spPr>
      </p:pic>
      <p:sp>
        <p:nvSpPr>
          <p:cNvPr id="659" name="Google Shape;659;p61"/>
          <p:cNvSpPr txBox="1"/>
          <p:nvPr/>
        </p:nvSpPr>
        <p:spPr>
          <a:xfrm>
            <a:off x="1487500" y="3493700"/>
            <a:ext cx="2572500" cy="83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Fallen trees create places for salmon fry to hide from other fish or birds.</a:t>
            </a:r>
            <a:endParaRPr>
              <a:latin typeface="Roboto"/>
              <a:ea typeface="Roboto"/>
              <a:cs typeface="Roboto"/>
              <a:sym typeface="Roboto"/>
            </a:endParaRPr>
          </a:p>
        </p:txBody>
      </p:sp>
      <p:sp>
        <p:nvSpPr>
          <p:cNvPr id="5" name="Google Shape;223;p32">
            <a:extLst>
              <a:ext uri="{FF2B5EF4-FFF2-40B4-BE49-F238E27FC236}">
                <a16:creationId xmlns:a16="http://schemas.microsoft.com/office/drawing/2014/main" id="{49AF4431-5F72-F396-5F50-D4CEB9FCFCFE}"/>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5" name="Google Shape;665;p6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66" name="Google Shape;666;p62" descr="BLM Alaska Fire Service Masthead graphic" title="BLM Alaska Fire Service Masthead graphic"/>
            <p:cNvGrpSpPr/>
            <p:nvPr/>
          </p:nvGrpSpPr>
          <p:grpSpPr>
            <a:xfrm>
              <a:off x="0" y="0"/>
              <a:ext cx="9144003" cy="572198"/>
              <a:chOff x="0" y="0"/>
              <a:chExt cx="9144003" cy="572198"/>
            </a:xfrm>
          </p:grpSpPr>
          <p:pic>
            <p:nvPicPr>
              <p:cNvPr id="667" name="Google Shape;667;p62"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668" name="Google Shape;668;p62"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669" name="Google Shape;669;p6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70" name="Google Shape;670;p6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F9F825C-5EEB-49D2-B741-7E201A4F2955}"/>
              </a:ext>
            </a:extLst>
          </p:cNvPr>
          <p:cNvSpPr>
            <a:spLocks noGrp="1"/>
          </p:cNvSpPr>
          <p:nvPr>
            <p:ph type="title"/>
          </p:nvPr>
        </p:nvSpPr>
        <p:spPr>
          <a:xfrm>
            <a:off x="641903" y="643907"/>
            <a:ext cx="7955318"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other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biotic</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8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3</a:t>
            </a:r>
            <a:endParaRPr lang="en-US" dirty="0">
              <a:solidFill>
                <a:schemeClr val="tx1"/>
              </a:solidFill>
              <a:effectLst/>
            </a:endParaRPr>
          </a:p>
          <a:p>
            <a:endParaRPr lang="en-US" dirty="0"/>
          </a:p>
        </p:txBody>
      </p:sp>
      <p:pic>
        <p:nvPicPr>
          <p:cNvPr id="672" name="Google Shape;672;p62"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113" y="-1627150"/>
            <a:ext cx="3433775" cy="9146975"/>
          </a:xfrm>
          <a:prstGeom prst="rect">
            <a:avLst/>
          </a:prstGeom>
          <a:noFill/>
          <a:ln>
            <a:noFill/>
          </a:ln>
        </p:spPr>
      </p:pic>
      <p:sp>
        <p:nvSpPr>
          <p:cNvPr id="673" name="Google Shape;673;p62"/>
          <p:cNvSpPr txBox="1"/>
          <p:nvPr/>
        </p:nvSpPr>
        <p:spPr>
          <a:xfrm>
            <a:off x="2354956" y="3597921"/>
            <a:ext cx="2703663" cy="104641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Plants along the waterway hold the bank in place. This keeps soil from filling in the gravel and burying salmon eggs. </a:t>
            </a:r>
            <a:endParaRPr>
              <a:latin typeface="Roboto"/>
              <a:ea typeface="Roboto"/>
              <a:cs typeface="Roboto"/>
              <a:sym typeface="Roboto"/>
            </a:endParaRPr>
          </a:p>
        </p:txBody>
      </p:sp>
      <p:cxnSp>
        <p:nvCxnSpPr>
          <p:cNvPr id="674" name="Google Shape;674;p62" descr="Arrow pointing between the stream bank in the riparian model and a text box."/>
          <p:cNvCxnSpPr>
            <a:cxnSpLocks/>
          </p:cNvCxnSpPr>
          <p:nvPr/>
        </p:nvCxnSpPr>
        <p:spPr>
          <a:xfrm flipV="1">
            <a:off x="2776756" y="3196207"/>
            <a:ext cx="1459684" cy="478171"/>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B562A242-7C98-025A-0C72-57CEA6E0986B}"/>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80" name="Google Shape;680;p6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81" name="Google Shape;681;p63" descr="BLM Alaska Fire Service Masthead graphic" title="BLM Alaska Fire Service Masthead graphic"/>
            <p:cNvGrpSpPr/>
            <p:nvPr/>
          </p:nvGrpSpPr>
          <p:grpSpPr>
            <a:xfrm>
              <a:off x="0" y="0"/>
              <a:ext cx="9144003" cy="572198"/>
              <a:chOff x="0" y="0"/>
              <a:chExt cx="9144003" cy="572198"/>
            </a:xfrm>
          </p:grpSpPr>
          <p:pic>
            <p:nvPicPr>
              <p:cNvPr id="682" name="Google Shape;682;p63"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683" name="Google Shape;683;p63"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684" name="Google Shape;684;p6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85" name="Google Shape;685;p6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1C84030-8B8C-48E6-9EBA-EB73BB54728B}"/>
              </a:ext>
            </a:extLst>
          </p:cNvPr>
          <p:cNvSpPr>
            <a:spLocks noGrp="1"/>
          </p:cNvSpPr>
          <p:nvPr>
            <p:ph type="title"/>
          </p:nvPr>
        </p:nvSpPr>
        <p:spPr>
          <a:xfrm>
            <a:off x="641271" y="651446"/>
            <a:ext cx="7935801"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other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biotic</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8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4</a:t>
            </a:r>
            <a:endParaRPr lang="en-US" dirty="0">
              <a:solidFill>
                <a:schemeClr val="tx1"/>
              </a:solidFill>
              <a:effectLst/>
            </a:endParaRPr>
          </a:p>
          <a:p>
            <a:endParaRPr lang="en-US" dirty="0"/>
          </a:p>
        </p:txBody>
      </p:sp>
      <p:pic>
        <p:nvPicPr>
          <p:cNvPr id="687" name="Google Shape;687;p63"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5113" y="-1627150"/>
            <a:ext cx="3433775" cy="9146975"/>
          </a:xfrm>
          <a:prstGeom prst="rect">
            <a:avLst/>
          </a:prstGeom>
          <a:noFill/>
          <a:ln>
            <a:noFill/>
          </a:ln>
        </p:spPr>
      </p:pic>
      <p:sp>
        <p:nvSpPr>
          <p:cNvPr id="689" name="Google Shape;689;p63"/>
          <p:cNvSpPr txBox="1"/>
          <p:nvPr/>
        </p:nvSpPr>
        <p:spPr>
          <a:xfrm>
            <a:off x="2612125" y="1524550"/>
            <a:ext cx="1813800" cy="6156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Other fish eat young salmon.</a:t>
            </a:r>
            <a:endParaRPr>
              <a:latin typeface="Roboto"/>
              <a:ea typeface="Roboto"/>
              <a:cs typeface="Roboto"/>
              <a:sym typeface="Roboto"/>
            </a:endParaRPr>
          </a:p>
        </p:txBody>
      </p:sp>
      <p:cxnSp>
        <p:nvCxnSpPr>
          <p:cNvPr id="690" name="Google Shape;690;p63" descr="Arrow pointing between the stream in the riparian model and a text box reading, &quot;Other fish eat young salmon.&quot;"/>
          <p:cNvCxnSpPr/>
          <p:nvPr/>
        </p:nvCxnSpPr>
        <p:spPr>
          <a:xfrm>
            <a:off x="3426525" y="1968600"/>
            <a:ext cx="684000" cy="6030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688" name="Google Shape;688;p63"/>
          <p:cNvSpPr txBox="1"/>
          <p:nvPr/>
        </p:nvSpPr>
        <p:spPr>
          <a:xfrm>
            <a:off x="4713275" y="3696550"/>
            <a:ext cx="1813800" cy="6156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Salmon fry eat macroinvertebrates.</a:t>
            </a:r>
            <a:r>
              <a:rPr lang="en"/>
              <a:t> </a:t>
            </a:r>
            <a:endParaRPr/>
          </a:p>
        </p:txBody>
      </p:sp>
      <p:cxnSp>
        <p:nvCxnSpPr>
          <p:cNvPr id="691" name="Google Shape;691;p63" descr="Arrow pointing between the gravel in the riparian model and a text box reading, &quot;Salmon fry eat macroinvertebrates.&quot;"/>
          <p:cNvCxnSpPr/>
          <p:nvPr/>
        </p:nvCxnSpPr>
        <p:spPr>
          <a:xfrm rot="10800000" flipH="1">
            <a:off x="6433400" y="3813300"/>
            <a:ext cx="548700" cy="3144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86DEB649-1CDB-B021-AE31-5F74AE8FDCB8}"/>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1" name="Google Shape;141;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42" name="Google Shape;142;p28" descr="BLM Alaska Fire Service Masthead graphic" title="BLM Alaska Fire Service Masthead graphic"/>
            <p:cNvGrpSpPr/>
            <p:nvPr/>
          </p:nvGrpSpPr>
          <p:grpSpPr>
            <a:xfrm>
              <a:off x="0" y="0"/>
              <a:ext cx="9144003" cy="572198"/>
              <a:chOff x="0" y="0"/>
              <a:chExt cx="9144003" cy="572198"/>
            </a:xfrm>
          </p:grpSpPr>
          <p:pic>
            <p:nvPicPr>
              <p:cNvPr id="143" name="Google Shape;143;p28"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44" name="Google Shape;144;p28"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45" name="Google Shape;145;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46" name="Google Shape;146;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696E4B5-A31D-49C6-893E-E788CDA6B04B}"/>
              </a:ext>
            </a:extLst>
          </p:cNvPr>
          <p:cNvSpPr>
            <a:spLocks noGrp="1"/>
          </p:cNvSpPr>
          <p:nvPr>
            <p:ph type="title"/>
          </p:nvPr>
        </p:nvSpPr>
        <p:spPr>
          <a:xfrm>
            <a:off x="1444797" y="976353"/>
            <a:ext cx="6348873" cy="572700"/>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Salmon need different habitats during their life cycle.</a:t>
            </a:r>
            <a:endParaRPr lang="en-US" dirty="0">
              <a:effectLst/>
            </a:endParaRPr>
          </a:p>
          <a:p>
            <a:endParaRPr lang="en-US" dirty="0"/>
          </a:p>
        </p:txBody>
      </p:sp>
      <p:grpSp>
        <p:nvGrpSpPr>
          <p:cNvPr id="3" name="Group 2" descr="A photograph of spawning salmon in a freshwater stream.">
            <a:extLst>
              <a:ext uri="{FF2B5EF4-FFF2-40B4-BE49-F238E27FC236}">
                <a16:creationId xmlns:a16="http://schemas.microsoft.com/office/drawing/2014/main" id="{C40AC72F-AB37-46E8-AE6B-6B7DEE5E4966}"/>
              </a:ext>
            </a:extLst>
          </p:cNvPr>
          <p:cNvGrpSpPr/>
          <p:nvPr/>
        </p:nvGrpSpPr>
        <p:grpSpPr>
          <a:xfrm>
            <a:off x="-57154" y="1526435"/>
            <a:ext cx="3436054" cy="3298953"/>
            <a:chOff x="-57154" y="1665449"/>
            <a:chExt cx="3436054" cy="3298953"/>
          </a:xfrm>
        </p:grpSpPr>
        <p:pic>
          <p:nvPicPr>
            <p:cNvPr id="151" name="Google Shape;151;p28" descr="An underwater photograph of salmon starting to change colors as they swim up a freshwater strea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38636" y="1665449"/>
              <a:ext cx="2697953" cy="2322503"/>
            </a:xfrm>
            <a:prstGeom prst="rect">
              <a:avLst/>
            </a:prstGeom>
            <a:noFill/>
            <a:ln>
              <a:noFill/>
            </a:ln>
          </p:spPr>
        </p:pic>
        <p:sp>
          <p:nvSpPr>
            <p:cNvPr id="152" name="Google Shape;152;p28"/>
            <p:cNvSpPr txBox="1"/>
            <p:nvPr/>
          </p:nvSpPr>
          <p:spPr>
            <a:xfrm>
              <a:off x="1571282" y="3917133"/>
              <a:ext cx="1807618"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swimming in water.</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D. Parker, BLM</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
          <p:nvSpPr>
            <p:cNvPr id="148" name="Google Shape;148;p28"/>
            <p:cNvSpPr txBox="1"/>
            <p:nvPr/>
          </p:nvSpPr>
          <p:spPr>
            <a:xfrm>
              <a:off x="-57154" y="4332977"/>
              <a:ext cx="3238508" cy="631425"/>
            </a:xfrm>
            <a:prstGeom prst="rect">
              <a:avLst/>
            </a:prstGeom>
            <a:noFill/>
            <a:ln>
              <a:noFill/>
            </a:ln>
          </p:spPr>
          <p:txBody>
            <a:bodyPr spcFirstLastPara="1" wrap="square" lIns="91425" tIns="91425" rIns="91425" bIns="91425" anchor="t" anchorCtr="0">
              <a:spAutoFit/>
            </a:bodyPr>
            <a:lstStyle/>
            <a:p>
              <a:pPr algn="ctr">
                <a:lnSpc>
                  <a:spcPct val="115000"/>
                </a:lnSpc>
                <a:spcAft>
                  <a:spcPts val="1000"/>
                </a:spcAft>
                <a:buClr>
                  <a:schemeClr val="dk1"/>
                </a:buClr>
                <a:buSzPts val="1100"/>
              </a:pPr>
              <a:r>
                <a:rPr lang="en" sz="1800" dirty="0">
                  <a:solidFill>
                    <a:schemeClr val="lt1"/>
                  </a:solidFill>
                  <a:latin typeface="Roboto"/>
                  <a:ea typeface="Roboto"/>
                  <a:cs typeface="Roboto"/>
                  <a:sym typeface="Roboto"/>
                </a:rPr>
                <a:t>Freshwater streams &amp; lakes</a:t>
              </a:r>
              <a:endParaRPr sz="1800" dirty="0">
                <a:solidFill>
                  <a:schemeClr val="lt1"/>
                </a:solidFill>
              </a:endParaRPr>
            </a:p>
          </p:txBody>
        </p:sp>
      </p:grpSp>
      <p:grpSp>
        <p:nvGrpSpPr>
          <p:cNvPr id="4" name="Group 3" descr="A photograph of an esturary with slow-moving water and lots of aquatic grasses.">
            <a:extLst>
              <a:ext uri="{FF2B5EF4-FFF2-40B4-BE49-F238E27FC236}">
                <a16:creationId xmlns:a16="http://schemas.microsoft.com/office/drawing/2014/main" id="{5E42F8B2-6EF6-4EAC-968B-6C701CFAC4EF}"/>
              </a:ext>
            </a:extLst>
          </p:cNvPr>
          <p:cNvGrpSpPr/>
          <p:nvPr/>
        </p:nvGrpSpPr>
        <p:grpSpPr>
          <a:xfrm>
            <a:off x="3023934" y="1526435"/>
            <a:ext cx="3379377" cy="3326281"/>
            <a:chOff x="3027599" y="1671974"/>
            <a:chExt cx="3379377" cy="3326281"/>
          </a:xfrm>
        </p:grpSpPr>
        <p:pic>
          <p:nvPicPr>
            <p:cNvPr id="6" name="Picture 5" descr="A picture of a river flowing through grasses in an estuary. ">
              <a:extLst>
                <a:ext uri="{FF2B5EF4-FFF2-40B4-BE49-F238E27FC236}">
                  <a16:creationId xmlns:a16="http://schemas.microsoft.com/office/drawing/2014/main" id="{DF763E6A-F4ED-4D2B-92DA-B48B7BFB12A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39450" y="1671974"/>
              <a:ext cx="2988725" cy="2315976"/>
            </a:xfrm>
            <a:prstGeom prst="rect">
              <a:avLst/>
            </a:prstGeom>
          </p:spPr>
        </p:pic>
        <p:sp>
          <p:nvSpPr>
            <p:cNvPr id="154" name="Google Shape;154;p28"/>
            <p:cNvSpPr txBox="1"/>
            <p:nvPr/>
          </p:nvSpPr>
          <p:spPr>
            <a:xfrm>
              <a:off x="3027599" y="3934408"/>
              <a:ext cx="3379377" cy="430857"/>
            </a:xfrm>
            <a:prstGeom prst="rect">
              <a:avLst/>
            </a:prstGeom>
            <a:noFill/>
            <a:ln>
              <a:noFill/>
            </a:ln>
            <a:effectLst>
              <a:outerShdw blurRad="57150" dist="19050" dir="5400000" algn="bl" rotWithShape="0">
                <a:srgbClr val="000000">
                  <a:alpha val="66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landscape view of a water estuary nestled between foothills.</a:t>
              </a:r>
              <a:endParaRPr lang="en-US" sz="800" dirty="0" err="1">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NOAA.</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
          <p:nvSpPr>
            <p:cNvPr id="150" name="Google Shape;150;p28"/>
            <p:cNvSpPr txBox="1"/>
            <p:nvPr/>
          </p:nvSpPr>
          <p:spPr>
            <a:xfrm>
              <a:off x="4036730" y="4366830"/>
              <a:ext cx="1257600" cy="63142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Clr>
                  <a:schemeClr val="dk1"/>
                </a:buClr>
                <a:buSzPts val="1100"/>
                <a:buFont typeface="Arial"/>
                <a:buNone/>
              </a:pPr>
              <a:r>
                <a:rPr lang="en" sz="1800" dirty="0">
                  <a:solidFill>
                    <a:schemeClr val="lt1"/>
                  </a:solidFill>
                  <a:latin typeface="Roboto"/>
                  <a:ea typeface="Roboto"/>
                  <a:cs typeface="Roboto"/>
                  <a:sym typeface="Roboto"/>
                </a:rPr>
                <a:t>Estuaries</a:t>
              </a:r>
              <a:endParaRPr sz="1800" dirty="0"/>
            </a:p>
          </p:txBody>
        </p:sp>
      </p:grpSp>
      <p:pic>
        <p:nvPicPr>
          <p:cNvPr id="155" name="Google Shape;155;p28" descr="A photograph of salmon in the ocean jumping out of the water. "/>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138106" y="1526436"/>
            <a:ext cx="2803800" cy="2322500"/>
          </a:xfrm>
          <a:prstGeom prst="rect">
            <a:avLst/>
          </a:prstGeom>
          <a:noFill/>
          <a:ln>
            <a:noFill/>
          </a:ln>
        </p:spPr>
      </p:pic>
      <p:sp>
        <p:nvSpPr>
          <p:cNvPr id="149" name="Google Shape;149;p28"/>
          <p:cNvSpPr txBox="1"/>
          <p:nvPr/>
        </p:nvSpPr>
        <p:spPr>
          <a:xfrm>
            <a:off x="7155678" y="4215347"/>
            <a:ext cx="959400" cy="66681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Clr>
                <a:schemeClr val="dk1"/>
              </a:buClr>
              <a:buSzPts val="1100"/>
              <a:buFont typeface="Arial"/>
              <a:buNone/>
            </a:pPr>
            <a:r>
              <a:rPr lang="en" sz="1800" dirty="0">
                <a:solidFill>
                  <a:schemeClr val="lt1"/>
                </a:solidFill>
                <a:latin typeface="Roboto"/>
                <a:ea typeface="Roboto"/>
                <a:cs typeface="Roboto"/>
                <a:sym typeface="Roboto"/>
              </a:rPr>
              <a:t>Ocean</a:t>
            </a:r>
            <a:r>
              <a:rPr lang="en" sz="2000" dirty="0">
                <a:solidFill>
                  <a:schemeClr val="lt1"/>
                </a:solidFill>
                <a:latin typeface="Roboto"/>
                <a:ea typeface="Roboto"/>
                <a:cs typeface="Roboto"/>
                <a:sym typeface="Roboto"/>
              </a:rPr>
              <a:t> </a:t>
            </a:r>
            <a:endParaRPr dirty="0"/>
          </a:p>
        </p:txBody>
      </p:sp>
      <p:sp>
        <p:nvSpPr>
          <p:cNvPr id="5" name="Google Shape;479;p40">
            <a:extLst>
              <a:ext uri="{FF2B5EF4-FFF2-40B4-BE49-F238E27FC236}">
                <a16:creationId xmlns:a16="http://schemas.microsoft.com/office/drawing/2014/main" id="{0B49DEA4-E3EE-2E44-CB5E-825C5014E55D}"/>
              </a:ext>
            </a:extLst>
          </p:cNvPr>
          <p:cNvSpPr txBox="1"/>
          <p:nvPr/>
        </p:nvSpPr>
        <p:spPr>
          <a:xfrm>
            <a:off x="6953255" y="3785965"/>
            <a:ext cx="2557418" cy="430857"/>
          </a:xfrm>
          <a:prstGeom prst="rect">
            <a:avLst/>
          </a:prstGeom>
          <a:noFill/>
          <a:ln>
            <a:noFill/>
          </a:ln>
          <a:effectLst>
            <a:outerShdw blurRad="57150" dist="19050" dir="5400000" algn="bl" rotWithShape="0">
              <a:srgbClr val="000000">
                <a:alpha val="93000"/>
              </a:srgbClr>
            </a:outerShdw>
          </a:effectLst>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leaping out of the water's surface.</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grpSp>
        <p:nvGrpSpPr>
          <p:cNvPr id="697" name="Google Shape;697;p6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98" name="Google Shape;698;p64" descr="BLM Alaska Fire Service Masthead graphic" title="BLM Alaska Fire Service Masthead graphic"/>
            <p:cNvGrpSpPr/>
            <p:nvPr/>
          </p:nvGrpSpPr>
          <p:grpSpPr>
            <a:xfrm>
              <a:off x="0" y="0"/>
              <a:ext cx="9144003" cy="572198"/>
              <a:chOff x="0" y="0"/>
              <a:chExt cx="9144003" cy="572198"/>
            </a:xfrm>
          </p:grpSpPr>
          <p:pic>
            <p:nvPicPr>
              <p:cNvPr id="699" name="Google Shape;699;p64"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700" name="Google Shape;700;p64"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701" name="Google Shape;701;p6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02" name="Google Shape;702;p6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FDDAAF3-652E-4853-AB20-2203E46903A4}"/>
              </a:ext>
            </a:extLst>
          </p:cNvPr>
          <p:cNvSpPr>
            <a:spLocks noGrp="1"/>
          </p:cNvSpPr>
          <p:nvPr>
            <p:ph type="title"/>
          </p:nvPr>
        </p:nvSpPr>
        <p:spPr>
          <a:xfrm>
            <a:off x="641903" y="643907"/>
            <a:ext cx="7955318"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other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biotic</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8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5</a:t>
            </a:r>
            <a:endParaRPr lang="en-US" dirty="0">
              <a:solidFill>
                <a:schemeClr val="tx1"/>
              </a:solidFill>
              <a:effectLst/>
            </a:endParaRPr>
          </a:p>
          <a:p>
            <a:endParaRPr lang="en-US" dirty="0"/>
          </a:p>
        </p:txBody>
      </p:sp>
      <p:pic>
        <p:nvPicPr>
          <p:cNvPr id="704" name="Google Shape;704;p64" descr="Photograph of the riparian model showing all of the items that were added throughout the activity.">
            <a:extLst>
              <a:ext uri="{C183D7F6-B498-43B3-948B-1728B52AA6E4}">
                <adec:decorative xmlns:adec="http://schemas.microsoft.com/office/drawing/2017/decorative" val="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6613" y="-1627150"/>
            <a:ext cx="3433775" cy="9146975"/>
          </a:xfrm>
          <a:prstGeom prst="rect">
            <a:avLst/>
          </a:prstGeom>
          <a:noFill/>
          <a:ln>
            <a:noFill/>
          </a:ln>
        </p:spPr>
      </p:pic>
      <p:sp>
        <p:nvSpPr>
          <p:cNvPr id="705" name="Google Shape;705;p64"/>
          <p:cNvSpPr txBox="1"/>
          <p:nvPr/>
        </p:nvSpPr>
        <p:spPr>
          <a:xfrm>
            <a:off x="2669300" y="3579325"/>
            <a:ext cx="1902600" cy="1046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Foxes and other animals move dead salmon into the forest and eat them.</a:t>
            </a:r>
            <a:endParaRPr>
              <a:latin typeface="Roboto"/>
              <a:ea typeface="Roboto"/>
              <a:cs typeface="Roboto"/>
              <a:sym typeface="Roboto"/>
            </a:endParaRPr>
          </a:p>
        </p:txBody>
      </p:sp>
      <p:sp>
        <p:nvSpPr>
          <p:cNvPr id="706" name="Google Shape;706;p64"/>
          <p:cNvSpPr txBox="1"/>
          <p:nvPr/>
        </p:nvSpPr>
        <p:spPr>
          <a:xfrm>
            <a:off x="5830225" y="1897425"/>
            <a:ext cx="1288800" cy="12621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Eagles and bears eat adult salmon returning to spawn.</a:t>
            </a:r>
            <a:endParaRPr>
              <a:latin typeface="Roboto"/>
              <a:ea typeface="Roboto"/>
              <a:cs typeface="Roboto"/>
              <a:sym typeface="Roboto"/>
            </a:endParaRPr>
          </a:p>
        </p:txBody>
      </p:sp>
      <p:cxnSp>
        <p:nvCxnSpPr>
          <p:cNvPr id="707" name="Google Shape;707;p64">
            <a:extLst>
              <a:ext uri="{C183D7F6-B498-43B3-948B-1728B52AA6E4}">
                <adec:decorative xmlns:adec="http://schemas.microsoft.com/office/drawing/2017/decorative" val="1"/>
              </a:ext>
            </a:extLst>
          </p:cNvPr>
          <p:cNvCxnSpPr/>
          <p:nvPr/>
        </p:nvCxnSpPr>
        <p:spPr>
          <a:xfrm flipH="1">
            <a:off x="6893125" y="1886475"/>
            <a:ext cx="467400" cy="3468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cxnSp>
        <p:nvCxnSpPr>
          <p:cNvPr id="708" name="Google Shape;708;p64">
            <a:extLst>
              <a:ext uri="{C183D7F6-B498-43B3-948B-1728B52AA6E4}">
                <adec:decorative xmlns:adec="http://schemas.microsoft.com/office/drawing/2017/decorative" val="1"/>
              </a:ext>
            </a:extLst>
          </p:cNvPr>
          <p:cNvCxnSpPr/>
          <p:nvPr/>
        </p:nvCxnSpPr>
        <p:spPr>
          <a:xfrm rot="10800000" flipH="1">
            <a:off x="4211000" y="3474775"/>
            <a:ext cx="964800" cy="3366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cxnSp>
        <p:nvCxnSpPr>
          <p:cNvPr id="709" name="Google Shape;709;p64">
            <a:extLst>
              <a:ext uri="{C183D7F6-B498-43B3-948B-1728B52AA6E4}">
                <adec:decorative xmlns:adec="http://schemas.microsoft.com/office/drawing/2017/decorative" val="1"/>
              </a:ext>
            </a:extLst>
          </p:cNvPr>
          <p:cNvCxnSpPr/>
          <p:nvPr/>
        </p:nvCxnSpPr>
        <p:spPr>
          <a:xfrm rot="10800000">
            <a:off x="6949225" y="2715975"/>
            <a:ext cx="461100" cy="2487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710" name="Google Shape;710;p64"/>
          <p:cNvSpPr txBox="1"/>
          <p:nvPr/>
        </p:nvSpPr>
        <p:spPr>
          <a:xfrm>
            <a:off x="5710425" y="3794925"/>
            <a:ext cx="1902600" cy="831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Macroinvertebrates eat dead salmon in the waterway.</a:t>
            </a:r>
            <a:endParaRPr>
              <a:latin typeface="Roboto"/>
              <a:ea typeface="Roboto"/>
              <a:cs typeface="Roboto"/>
              <a:sym typeface="Roboto"/>
            </a:endParaRPr>
          </a:p>
        </p:txBody>
      </p:sp>
      <p:cxnSp>
        <p:nvCxnSpPr>
          <p:cNvPr id="711" name="Google Shape;711;p64">
            <a:extLst>
              <a:ext uri="{C183D7F6-B498-43B3-948B-1728B52AA6E4}">
                <adec:decorative xmlns:adec="http://schemas.microsoft.com/office/drawing/2017/decorative" val="1"/>
              </a:ext>
            </a:extLst>
          </p:cNvPr>
          <p:cNvCxnSpPr/>
          <p:nvPr/>
        </p:nvCxnSpPr>
        <p:spPr>
          <a:xfrm rot="10800000" flipH="1">
            <a:off x="6304425" y="3514925"/>
            <a:ext cx="725700" cy="3306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1F84A3B1-02EA-7E84-9525-9CE9E5D47BC8}"/>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pSp>
        <p:nvGrpSpPr>
          <p:cNvPr id="717" name="Google Shape;717;p6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18" name="Google Shape;718;p65" descr="BLM Alaska Fire Service Masthead graphic" title="BLM Alaska Fire Service Masthead graphic"/>
            <p:cNvGrpSpPr/>
            <p:nvPr/>
          </p:nvGrpSpPr>
          <p:grpSpPr>
            <a:xfrm>
              <a:off x="0" y="0"/>
              <a:ext cx="9144003" cy="572198"/>
              <a:chOff x="0" y="0"/>
              <a:chExt cx="9144003" cy="572198"/>
            </a:xfrm>
          </p:grpSpPr>
          <p:pic>
            <p:nvPicPr>
              <p:cNvPr id="719" name="Google Shape;719;p65"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720" name="Google Shape;720;p65"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721" name="Google Shape;721;p6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22" name="Google Shape;722;p6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7F1503D6-CD82-4627-AB1D-489E771A3326}"/>
              </a:ext>
            </a:extLst>
          </p:cNvPr>
          <p:cNvSpPr>
            <a:spLocks noGrp="1"/>
          </p:cNvSpPr>
          <p:nvPr>
            <p:ph type="title"/>
          </p:nvPr>
        </p:nvSpPr>
        <p:spPr>
          <a:xfrm>
            <a:off x="646346" y="645641"/>
            <a:ext cx="7935801"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salmon connected to other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biotic</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parts of the riparian ecosystem? </a:t>
            </a:r>
            <a:r>
              <a:rPr lang="en-US" sz="18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Slide 6</a:t>
            </a:r>
            <a:endParaRPr lang="en-US" dirty="0">
              <a:solidFill>
                <a:schemeClr val="tx1"/>
              </a:solidFill>
              <a:effectLst/>
            </a:endParaRPr>
          </a:p>
          <a:p>
            <a:endParaRPr lang="en-US" dirty="0"/>
          </a:p>
        </p:txBody>
      </p:sp>
      <p:pic>
        <p:nvPicPr>
          <p:cNvPr id="724" name="Google Shape;724;p65" descr="Photograph of the riparian model showing all of the items that were added throughout the activit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2856613" y="-1627150"/>
            <a:ext cx="3433775" cy="9146975"/>
          </a:xfrm>
          <a:prstGeom prst="rect">
            <a:avLst/>
          </a:prstGeom>
          <a:noFill/>
          <a:ln>
            <a:noFill/>
          </a:ln>
        </p:spPr>
      </p:pic>
      <p:sp>
        <p:nvSpPr>
          <p:cNvPr id="725" name="Google Shape;725;p65"/>
          <p:cNvSpPr txBox="1"/>
          <p:nvPr/>
        </p:nvSpPr>
        <p:spPr>
          <a:xfrm>
            <a:off x="2539500" y="3840075"/>
            <a:ext cx="1902600" cy="6156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Dead salmon fertilize the forest. </a:t>
            </a:r>
            <a:endParaRPr>
              <a:latin typeface="Roboto"/>
              <a:ea typeface="Roboto"/>
              <a:cs typeface="Roboto"/>
              <a:sym typeface="Roboto"/>
            </a:endParaRPr>
          </a:p>
        </p:txBody>
      </p:sp>
      <p:cxnSp>
        <p:nvCxnSpPr>
          <p:cNvPr id="726" name="Google Shape;726;p65">
            <a:extLst>
              <a:ext uri="{C183D7F6-B498-43B3-948B-1728B52AA6E4}">
                <adec:decorative xmlns:adec="http://schemas.microsoft.com/office/drawing/2017/decorative" val="1"/>
              </a:ext>
            </a:extLst>
          </p:cNvPr>
          <p:cNvCxnSpPr/>
          <p:nvPr/>
        </p:nvCxnSpPr>
        <p:spPr>
          <a:xfrm rot="10800000" flipH="1">
            <a:off x="4159950" y="3506875"/>
            <a:ext cx="258000" cy="3951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727" name="Google Shape;727;p65"/>
          <p:cNvSpPr txBox="1"/>
          <p:nvPr/>
        </p:nvSpPr>
        <p:spPr>
          <a:xfrm>
            <a:off x="6239950" y="3084325"/>
            <a:ext cx="1737900" cy="1046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Trees near waterways with salmon grow fast and strong. </a:t>
            </a:r>
            <a:endParaRPr>
              <a:latin typeface="Roboto"/>
              <a:ea typeface="Roboto"/>
              <a:cs typeface="Roboto"/>
              <a:sym typeface="Roboto"/>
            </a:endParaRPr>
          </a:p>
        </p:txBody>
      </p:sp>
      <p:cxnSp>
        <p:nvCxnSpPr>
          <p:cNvPr id="728" name="Google Shape;728;p65">
            <a:extLst>
              <a:ext uri="{C183D7F6-B498-43B3-948B-1728B52AA6E4}">
                <adec:decorative xmlns:adec="http://schemas.microsoft.com/office/drawing/2017/decorative" val="1"/>
              </a:ext>
            </a:extLst>
          </p:cNvPr>
          <p:cNvCxnSpPr/>
          <p:nvPr/>
        </p:nvCxnSpPr>
        <p:spPr>
          <a:xfrm rot="10800000">
            <a:off x="7207475" y="2870075"/>
            <a:ext cx="225600" cy="4998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5" name="Google Shape;223;p32">
            <a:extLst>
              <a:ext uri="{FF2B5EF4-FFF2-40B4-BE49-F238E27FC236}">
                <a16:creationId xmlns:a16="http://schemas.microsoft.com/office/drawing/2014/main" id="{6235078A-C9F2-36FF-F08F-1D1F2D062266}"/>
              </a:ext>
            </a:extLst>
          </p:cNvPr>
          <p:cNvSpPr txBox="1"/>
          <p:nvPr/>
        </p:nvSpPr>
        <p:spPr>
          <a:xfrm>
            <a:off x="2790" y="4600306"/>
            <a:ext cx="3053356"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The model salmon forest is complete.</a:t>
            </a:r>
            <a:endParaRPr lang="en-US" dirty="0">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grpSp>
        <p:nvGrpSpPr>
          <p:cNvPr id="734" name="Google Shape;734;p6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35" name="Google Shape;735;p66" descr="BLM Alaska Fire Service Masthead graphic" title="BLM Alaska Fire Service Masthead graphic"/>
            <p:cNvGrpSpPr/>
            <p:nvPr/>
          </p:nvGrpSpPr>
          <p:grpSpPr>
            <a:xfrm>
              <a:off x="0" y="0"/>
              <a:ext cx="9144003" cy="572198"/>
              <a:chOff x="0" y="0"/>
              <a:chExt cx="9144003" cy="572198"/>
            </a:xfrm>
          </p:grpSpPr>
          <p:pic>
            <p:nvPicPr>
              <p:cNvPr id="736" name="Google Shape;736;p66"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737" name="Google Shape;737;p66"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738" name="Google Shape;738;p6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39" name="Google Shape;739;p6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51D7579-4AED-4614-8DE1-D73C7660831B}"/>
              </a:ext>
            </a:extLst>
          </p:cNvPr>
          <p:cNvSpPr>
            <a:spLocks noGrp="1"/>
          </p:cNvSpPr>
          <p:nvPr>
            <p:ph type="title"/>
          </p:nvPr>
        </p:nvSpPr>
        <p:spPr>
          <a:xfrm>
            <a:off x="114271" y="559326"/>
            <a:ext cx="8590652" cy="572700"/>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many connections between salmon and riparian ecosystems are why these special places are called salmon forests.</a:t>
            </a:r>
            <a:endParaRPr lang="en-US" dirty="0">
              <a:effectLst/>
            </a:endParaRPr>
          </a:p>
          <a:p>
            <a:endParaRPr lang="en-US" dirty="0"/>
          </a:p>
        </p:txBody>
      </p:sp>
      <p:pic>
        <p:nvPicPr>
          <p:cNvPr id="741" name="Google Shape;741;p66" descr="Photograph of a school of spawning salmon swimming in a riv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268186" y="1317399"/>
            <a:ext cx="6782350" cy="3372763"/>
          </a:xfrm>
          <a:prstGeom prst="rect">
            <a:avLst/>
          </a:prstGeom>
          <a:noFill/>
          <a:ln>
            <a:noFill/>
          </a:ln>
        </p:spPr>
      </p:pic>
      <p:sp>
        <p:nvSpPr>
          <p:cNvPr id="742" name="Google Shape;742;p66"/>
          <p:cNvSpPr txBox="1"/>
          <p:nvPr/>
        </p:nvSpPr>
        <p:spPr>
          <a:xfrm>
            <a:off x="5965508" y="4654445"/>
            <a:ext cx="2198400" cy="430857"/>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group of salmon swimming in fresh water. Photo by K. Mueller, USFWS.</a:t>
            </a:r>
            <a:endParaRPr sz="11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2" name="Google Shape;162;p2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63" name="Google Shape;163;p29" descr="BLM Alaska Fire Service Masthead graphic" title="BLM Alaska Fire Service Masthead graphic"/>
            <p:cNvGrpSpPr/>
            <p:nvPr/>
          </p:nvGrpSpPr>
          <p:grpSpPr>
            <a:xfrm>
              <a:off x="0" y="0"/>
              <a:ext cx="9144003" cy="572198"/>
              <a:chOff x="0" y="0"/>
              <a:chExt cx="9144003" cy="572198"/>
            </a:xfrm>
          </p:grpSpPr>
          <p:pic>
            <p:nvPicPr>
              <p:cNvPr id="164" name="Google Shape;164;p29"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65" name="Google Shape;165;p29"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66" name="Google Shape;166;p2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67" name="Google Shape;167;p2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BAF6B4A-53D6-4386-B27E-4ECEDE84261E}"/>
              </a:ext>
            </a:extLst>
          </p:cNvPr>
          <p:cNvSpPr>
            <a:spLocks noGrp="1"/>
          </p:cNvSpPr>
          <p:nvPr>
            <p:ph type="title"/>
          </p:nvPr>
        </p:nvSpPr>
        <p:spPr>
          <a:xfrm>
            <a:off x="623430" y="569717"/>
            <a:ext cx="7658127" cy="572700"/>
          </a:xfrm>
        </p:spPr>
        <p:txBody>
          <a:bodyPr/>
          <a:lstStyle/>
          <a:p>
            <a:pPr rtl="0"/>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This lesson focuses on one of those habitats: freshwater streams and lakes.</a:t>
            </a:r>
            <a:endParaRPr lang="en-US" dirty="0"/>
          </a:p>
        </p:txBody>
      </p:sp>
      <p:pic>
        <p:nvPicPr>
          <p:cNvPr id="169" name="Google Shape;169;p29" descr="An underwater photograph of red and green salmon at the bottom of a rocky river."/>
          <p:cNvPicPr preferRelativeResize="0"/>
          <p:nvPr/>
        </p:nvPicPr>
        <p:blipFill rotWithShape="1">
          <a:blip r:embed="rId6" cstate="screen">
            <a:alphaModFix/>
            <a:extLst>
              <a:ext uri="{28A0092B-C50C-407E-A947-70E740481C1C}">
                <a14:useLocalDpi xmlns:a14="http://schemas.microsoft.com/office/drawing/2010/main"/>
              </a:ext>
            </a:extLst>
          </a:blip>
          <a:srcRect t="6713"/>
          <a:stretch/>
        </p:blipFill>
        <p:spPr>
          <a:xfrm>
            <a:off x="1257852" y="968984"/>
            <a:ext cx="6628296" cy="3205532"/>
          </a:xfrm>
          <a:prstGeom prst="rect">
            <a:avLst/>
          </a:prstGeom>
          <a:noFill/>
          <a:ln>
            <a:noFill/>
          </a:ln>
        </p:spPr>
      </p:pic>
      <p:sp>
        <p:nvSpPr>
          <p:cNvPr id="170" name="Google Shape;170;p29"/>
          <p:cNvSpPr txBox="1"/>
          <p:nvPr/>
        </p:nvSpPr>
        <p:spPr>
          <a:xfrm>
            <a:off x="6532516" y="4105879"/>
            <a:ext cx="2245603" cy="430857"/>
          </a:xfrm>
          <a:prstGeom prst="rect">
            <a:avLst/>
          </a:prstGeom>
          <a:noFill/>
          <a:ln>
            <a:noFill/>
          </a:ln>
          <a:effectLst>
            <a:outerShdw blurRad="57150" dist="19050" dir="5400000" algn="bl" rotWithShape="0">
              <a:srgbClr val="000000">
                <a:alpha val="91000"/>
              </a:srgbClr>
            </a:outerShdw>
          </a:effectLst>
        </p:spPr>
        <p:txBody>
          <a:bodyPr spcFirstLastPara="1" wrap="square" lIns="91425" tIns="91425" rIns="91425" bIns="91425" anchor="t" anchorCtr="0">
            <a:spAutoFit/>
          </a:bodyPr>
          <a:lstStyle/>
          <a:p>
            <a:pPr>
              <a:buClr>
                <a:schemeClr val="dk1"/>
              </a:buClr>
              <a:buSzPts val="1100"/>
            </a:pP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swimming in water.</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pPr>
              <a:buSzPts val="1100"/>
            </a:pP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
        <p:nvSpPr>
          <p:cNvPr id="171" name="Google Shape;171;p29"/>
          <p:cNvSpPr txBox="1"/>
          <p:nvPr/>
        </p:nvSpPr>
        <p:spPr>
          <a:xfrm>
            <a:off x="624286" y="4360779"/>
            <a:ext cx="8384347" cy="99152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700" dirty="0">
                <a:solidFill>
                  <a:schemeClr val="lt1"/>
                </a:solidFill>
                <a:latin typeface="Roboto"/>
                <a:ea typeface="Roboto"/>
                <a:cs typeface="Roboto"/>
                <a:sym typeface="Roboto"/>
              </a:rPr>
              <a:t>Salmon in freshwater streams and lakes are deeply connected to the surrounding riparian ecosystem.</a:t>
            </a:r>
            <a:r>
              <a:rPr lang="en" sz="1600" dirty="0">
                <a:solidFill>
                  <a:schemeClr val="lt1"/>
                </a:solidFill>
                <a:latin typeface="Roboto"/>
                <a:ea typeface="Roboto"/>
                <a:cs typeface="Roboto"/>
                <a:sym typeface="Roboto"/>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7" name="Google Shape;177;p3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78" name="Google Shape;178;p30" descr="BLM Alaska Fire Service Masthead graphic" title="BLM Alaska Fire Service Masthead graphic"/>
            <p:cNvGrpSpPr/>
            <p:nvPr/>
          </p:nvGrpSpPr>
          <p:grpSpPr>
            <a:xfrm>
              <a:off x="0" y="0"/>
              <a:ext cx="9144003" cy="572198"/>
              <a:chOff x="0" y="0"/>
              <a:chExt cx="9144003" cy="572198"/>
            </a:xfrm>
          </p:grpSpPr>
          <p:pic>
            <p:nvPicPr>
              <p:cNvPr id="179" name="Google Shape;179;p3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80" name="Google Shape;180;p3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81" name="Google Shape;181;p3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82" name="Google Shape;182;p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7711D79D-EFE8-40EF-8CEB-79F94A94C9F6}"/>
              </a:ext>
            </a:extLst>
          </p:cNvPr>
          <p:cNvSpPr>
            <a:spLocks noGrp="1"/>
          </p:cNvSpPr>
          <p:nvPr>
            <p:ph type="title"/>
          </p:nvPr>
        </p:nvSpPr>
        <p:spPr>
          <a:xfrm>
            <a:off x="118400" y="570896"/>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Remember, riparian ecosystems include all the living and nonliving things found along a waterway. </a:t>
            </a:r>
            <a:endParaRPr lang="en-US" dirty="0">
              <a:effectLst/>
            </a:endParaRPr>
          </a:p>
          <a:p>
            <a:endParaRPr lang="en-US" dirty="0"/>
          </a:p>
        </p:txBody>
      </p:sp>
      <p:pic>
        <p:nvPicPr>
          <p:cNvPr id="184" name="Google Shape;184;p30" descr="A photograph of a river with trees, shrubs, and grass around it.&#10;"/>
          <p:cNvPicPr preferRelativeResize="0"/>
          <p:nvPr/>
        </p:nvPicPr>
        <p:blipFill rotWithShape="1">
          <a:blip r:embed="rId6" cstate="screen">
            <a:alphaModFix/>
            <a:extLst>
              <a:ext uri="{28A0092B-C50C-407E-A947-70E740481C1C}">
                <a14:useLocalDpi xmlns:a14="http://schemas.microsoft.com/office/drawing/2010/main"/>
              </a:ext>
            </a:extLst>
          </a:blip>
          <a:srcRect b="4465"/>
          <a:stretch/>
        </p:blipFill>
        <p:spPr>
          <a:xfrm>
            <a:off x="1628500" y="1294804"/>
            <a:ext cx="5819358" cy="3448704"/>
          </a:xfrm>
          <a:prstGeom prst="rect">
            <a:avLst/>
          </a:prstGeom>
          <a:noFill/>
          <a:ln>
            <a:noFill/>
          </a:ln>
        </p:spPr>
      </p:pic>
      <p:sp>
        <p:nvSpPr>
          <p:cNvPr id="189" name="Google Shape;189;p30"/>
          <p:cNvSpPr txBox="1"/>
          <p:nvPr/>
        </p:nvSpPr>
        <p:spPr>
          <a:xfrm>
            <a:off x="4680310" y="4704409"/>
            <a:ext cx="3581509" cy="43085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Everything pictured here is part of this riparian ecosystem.</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a:solidFill>
                <a:srgbClr val="FFFFFF"/>
              </a:solidFill>
              <a:effectLst>
                <a:outerShdw blurRad="38100" dist="38100" dir="2700000" algn="tl">
                  <a:srgbClr val="000000">
                    <a:alpha val="43137"/>
                  </a:srgbClr>
                </a:outerShdw>
              </a:effectLst>
              <a:latin typeface="Roboto"/>
              <a:ea typeface="Roboto"/>
              <a:cs typeface="Roboto"/>
            </a:endParaRPr>
          </a:p>
        </p:txBody>
      </p:sp>
      <p:sp>
        <p:nvSpPr>
          <p:cNvPr id="188" name="Google Shape;188;p30"/>
          <p:cNvSpPr txBox="1"/>
          <p:nvPr/>
        </p:nvSpPr>
        <p:spPr>
          <a:xfrm>
            <a:off x="3885363" y="1073075"/>
            <a:ext cx="1805700" cy="400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riparian ecosystem</a:t>
            </a:r>
            <a:endParaRPr>
              <a:latin typeface="Roboto"/>
              <a:ea typeface="Roboto"/>
              <a:cs typeface="Roboto"/>
              <a:sym typeface="Roboto"/>
            </a:endParaRPr>
          </a:p>
        </p:txBody>
      </p:sp>
      <p:cxnSp>
        <p:nvCxnSpPr>
          <p:cNvPr id="186" name="Google Shape;186;p30" descr="Arrow pointing to plants along the river bank."/>
          <p:cNvCxnSpPr/>
          <p:nvPr/>
        </p:nvCxnSpPr>
        <p:spPr>
          <a:xfrm flipH="1">
            <a:off x="3841000" y="1473275"/>
            <a:ext cx="421800" cy="754800"/>
          </a:xfrm>
          <a:prstGeom prst="straightConnector1">
            <a:avLst/>
          </a:prstGeom>
          <a:noFill/>
          <a:ln w="28575" cap="flat" cmpd="sng">
            <a:solidFill>
              <a:srgbClr val="FF0000"/>
            </a:solidFill>
            <a:prstDash val="solid"/>
            <a:round/>
            <a:headEnd type="none" w="med" len="med"/>
            <a:tailEnd type="triangle" w="med" len="med"/>
          </a:ln>
        </p:spPr>
      </p:cxnSp>
      <p:cxnSp>
        <p:nvCxnSpPr>
          <p:cNvPr id="187" name="Google Shape;187;p30">
            <a:extLst>
              <a:ext uri="{C183D7F6-B498-43B3-948B-1728B52AA6E4}">
                <adec:decorative xmlns:adec="http://schemas.microsoft.com/office/drawing/2017/decorative" val="1"/>
              </a:ext>
            </a:extLst>
          </p:cNvPr>
          <p:cNvCxnSpPr>
            <a:cxnSpLocks/>
          </p:cNvCxnSpPr>
          <p:nvPr/>
        </p:nvCxnSpPr>
        <p:spPr>
          <a:xfrm>
            <a:off x="5061284" y="1473275"/>
            <a:ext cx="311716" cy="1072575"/>
          </a:xfrm>
          <a:prstGeom prst="straightConnector1">
            <a:avLst/>
          </a:prstGeom>
          <a:noFill/>
          <a:ln w="28575" cap="flat" cmpd="sng">
            <a:solidFill>
              <a:srgbClr val="FF0000"/>
            </a:solidFill>
            <a:prstDash val="solid"/>
            <a:round/>
            <a:headEnd type="none" w="med" len="med"/>
            <a:tailEnd type="triangle" w="med" len="med"/>
          </a:ln>
        </p:spPr>
      </p:cxnSp>
      <p:sp>
        <p:nvSpPr>
          <p:cNvPr id="185" name="Google Shape;185;p30" descr="Label pointing out the water in a riparian ecosystem."/>
          <p:cNvSpPr txBox="1"/>
          <p:nvPr/>
        </p:nvSpPr>
        <p:spPr>
          <a:xfrm>
            <a:off x="2797475" y="4048175"/>
            <a:ext cx="1221000" cy="400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Roboto"/>
                <a:ea typeface="Roboto"/>
                <a:cs typeface="Roboto"/>
                <a:sym typeface="Roboto"/>
              </a:rPr>
              <a:t>waterway</a:t>
            </a:r>
            <a:endParaRPr dirty="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5" name="Google Shape;195;p3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96" name="Google Shape;196;p31" descr="BLM Alaska Fire Service Masthead graphic" title="BLM Alaska Fire Service Masthead graphic"/>
            <p:cNvGrpSpPr/>
            <p:nvPr/>
          </p:nvGrpSpPr>
          <p:grpSpPr>
            <a:xfrm>
              <a:off x="0" y="0"/>
              <a:ext cx="9144003" cy="572198"/>
              <a:chOff x="0" y="0"/>
              <a:chExt cx="9144003" cy="572198"/>
            </a:xfrm>
          </p:grpSpPr>
          <p:pic>
            <p:nvPicPr>
              <p:cNvPr id="197" name="Google Shape;197;p31"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198" name="Google Shape;198;p31"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199" name="Google Shape;199;p3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00" name="Google Shape;200;p3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A44AD97A-AE32-4A2C-8CBC-45404B069A04}"/>
              </a:ext>
            </a:extLst>
          </p:cNvPr>
          <p:cNvSpPr>
            <a:spLocks noGrp="1"/>
          </p:cNvSpPr>
          <p:nvPr>
            <p:ph type="title"/>
          </p:nvPr>
        </p:nvSpPr>
        <p:spPr>
          <a:xfrm>
            <a:off x="222148" y="1983050"/>
            <a:ext cx="2256000" cy="1544707"/>
          </a:xfrm>
        </p:spPr>
        <p:txBody>
          <a:bodyPr/>
          <a:lstStyle/>
          <a:p>
            <a:pPr rtl="0">
              <a:lnSpc>
                <a:spcPct val="72463"/>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Salmon begin and end their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life cycle </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in freshwater streams and lakes. </a:t>
            </a:r>
            <a:endParaRPr lang="en-US" dirty="0">
              <a:effectLst/>
            </a:endParaRPr>
          </a:p>
          <a:p>
            <a:pPr>
              <a:lnSpc>
                <a:spcPct val="46583"/>
              </a:lnSpc>
            </a:pPr>
            <a:endParaRPr lang="en-US" dirty="0"/>
          </a:p>
        </p:txBody>
      </p:sp>
      <p:pic>
        <p:nvPicPr>
          <p:cNvPr id="202" name="Google Shape;202;p31" descr="Photograph of a salmon swimming in a stream."/>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720100" y="787899"/>
            <a:ext cx="5606802" cy="3722917"/>
          </a:xfrm>
          <a:prstGeom prst="rect">
            <a:avLst/>
          </a:prstGeom>
          <a:noFill/>
          <a:ln>
            <a:noFill/>
          </a:ln>
          <a:effectLst>
            <a:outerShdw blurRad="57150" dist="19050" dir="5400000" algn="bl" rotWithShape="0">
              <a:srgbClr val="000000">
                <a:alpha val="0"/>
              </a:srgbClr>
            </a:outerShdw>
          </a:effectLst>
        </p:spPr>
      </p:pic>
      <p:sp>
        <p:nvSpPr>
          <p:cNvPr id="204" name="Google Shape;204;p31"/>
          <p:cNvSpPr txBox="1"/>
          <p:nvPr/>
        </p:nvSpPr>
        <p:spPr>
          <a:xfrm>
            <a:off x="3108299" y="1244150"/>
            <a:ext cx="1702691" cy="7389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Roboto"/>
                <a:ea typeface="Roboto"/>
                <a:cs typeface="Roboto"/>
                <a:sym typeface="Roboto"/>
              </a:rPr>
              <a:t>spawning adult salmon near the end of their life cycle</a:t>
            </a:r>
            <a:endParaRPr sz="1200" dirty="0">
              <a:latin typeface="Roboto"/>
              <a:ea typeface="Roboto"/>
              <a:cs typeface="Roboto"/>
              <a:sym typeface="Roboto"/>
            </a:endParaRPr>
          </a:p>
        </p:txBody>
      </p:sp>
      <p:cxnSp>
        <p:nvCxnSpPr>
          <p:cNvPr id="203" name="Google Shape;203;p31" descr="Arrow pointing to a salmon swimming in the stream."/>
          <p:cNvCxnSpPr>
            <a:stCxn id="204" idx="2"/>
          </p:cNvCxnSpPr>
          <p:nvPr/>
        </p:nvCxnSpPr>
        <p:spPr>
          <a:xfrm>
            <a:off x="3959645" y="1983050"/>
            <a:ext cx="510205" cy="6366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07" name="Google Shape;207;p31"/>
          <p:cNvSpPr txBox="1"/>
          <p:nvPr/>
        </p:nvSpPr>
        <p:spPr>
          <a:xfrm>
            <a:off x="6154400" y="2347200"/>
            <a:ext cx="1468500" cy="7389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salmon fry in an early stage of their life cycle</a:t>
            </a:r>
            <a:endParaRPr sz="1200">
              <a:latin typeface="Roboto"/>
              <a:ea typeface="Roboto"/>
              <a:cs typeface="Roboto"/>
              <a:sym typeface="Roboto"/>
            </a:endParaRPr>
          </a:p>
        </p:txBody>
      </p:sp>
      <p:cxnSp>
        <p:nvCxnSpPr>
          <p:cNvPr id="205" name="Google Shape;205;p31" descr="Arrow pointing to young salmon, which are also known as salmon fry."/>
          <p:cNvCxnSpPr/>
          <p:nvPr/>
        </p:nvCxnSpPr>
        <p:spPr>
          <a:xfrm>
            <a:off x="6771650" y="3086100"/>
            <a:ext cx="100200" cy="6852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cxnSp>
        <p:nvCxnSpPr>
          <p:cNvPr id="208" name="Google Shape;208;p31">
            <a:extLst>
              <a:ext uri="{C183D7F6-B498-43B3-948B-1728B52AA6E4}">
                <adec:decorative xmlns:adec="http://schemas.microsoft.com/office/drawing/2017/decorative" val="1"/>
              </a:ext>
            </a:extLst>
          </p:cNvPr>
          <p:cNvCxnSpPr/>
          <p:nvPr/>
        </p:nvCxnSpPr>
        <p:spPr>
          <a:xfrm flipH="1">
            <a:off x="3411675" y="1977242"/>
            <a:ext cx="340500" cy="4809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09" name="Google Shape;209;p31"/>
          <p:cNvSpPr txBox="1"/>
          <p:nvPr/>
        </p:nvSpPr>
        <p:spPr>
          <a:xfrm>
            <a:off x="6731978" y="4511408"/>
            <a:ext cx="2026200" cy="430857"/>
          </a:xfrm>
          <a:prstGeom prst="rect">
            <a:avLst/>
          </a:prstGeom>
          <a:noFill/>
          <a:ln>
            <a:noFill/>
          </a:ln>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swimming in fresh water.</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Yasui,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206" name="Google Shape;206;p31">
            <a:extLst>
              <a:ext uri="{C183D7F6-B498-43B3-948B-1728B52AA6E4}">
                <adec:decorative xmlns:adec="http://schemas.microsoft.com/office/drawing/2017/decorative" val="1"/>
              </a:ext>
            </a:extLst>
          </p:cNvPr>
          <p:cNvCxnSpPr>
            <a:cxnSpLocks/>
          </p:cNvCxnSpPr>
          <p:nvPr/>
        </p:nvCxnSpPr>
        <p:spPr>
          <a:xfrm>
            <a:off x="7074568" y="3086100"/>
            <a:ext cx="318807" cy="5550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5" name="Google Shape;215;p3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16" name="Google Shape;216;p32" descr="BLM Alaska Fire Service Masthead graphic" title="BLM Alaska Fire Service Masthead graphic"/>
            <p:cNvGrpSpPr/>
            <p:nvPr/>
          </p:nvGrpSpPr>
          <p:grpSpPr>
            <a:xfrm>
              <a:off x="0" y="0"/>
              <a:ext cx="9144003" cy="572198"/>
              <a:chOff x="0" y="0"/>
              <a:chExt cx="9144003" cy="572198"/>
            </a:xfrm>
          </p:grpSpPr>
          <p:pic>
            <p:nvPicPr>
              <p:cNvPr id="217" name="Google Shape;217;p32"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18" name="Google Shape;218;p32"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19" name="Google Shape;219;p3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20" name="Google Shape;220;p3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4681E81C-A4FD-4E3E-95A5-092782491744}"/>
              </a:ext>
            </a:extLst>
          </p:cNvPr>
          <p:cNvSpPr>
            <a:spLocks noGrp="1"/>
          </p:cNvSpPr>
          <p:nvPr>
            <p:ph type="title"/>
          </p:nvPr>
        </p:nvSpPr>
        <p:spPr>
          <a:xfrm>
            <a:off x="311699" y="654298"/>
            <a:ext cx="8520600" cy="572700"/>
          </a:xfrm>
        </p:spPr>
        <p:txBody>
          <a:bodyPr/>
          <a:lstStyle/>
          <a:p>
            <a:pPr algn="ctr" rtl="0"/>
            <a:r>
              <a:rPr lang="en-US" sz="17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Riparian ecosystems </a:t>
            </a:r>
            <a:r>
              <a:rPr lang="en-US" sz="17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along waterways that have salmon are called salmon forests</a:t>
            </a:r>
            <a:r>
              <a:rPr lang="en-US" sz="1700" b="0" i="1" dirty="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US" dirty="0">
              <a:effectLst/>
            </a:endParaRPr>
          </a:p>
          <a:p>
            <a:endParaRPr lang="en-US" dirty="0"/>
          </a:p>
        </p:txBody>
      </p:sp>
      <p:pic>
        <p:nvPicPr>
          <p:cNvPr id="222" name="Google Shape;222;p32" descr="Photograph of salmon swimming in a stream with lots of trees along the river bank."/>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23712" y="1233942"/>
            <a:ext cx="6896575" cy="3374800"/>
          </a:xfrm>
          <a:prstGeom prst="rect">
            <a:avLst/>
          </a:prstGeom>
          <a:noFill/>
          <a:ln>
            <a:noFill/>
          </a:ln>
        </p:spPr>
      </p:pic>
      <p:sp>
        <p:nvSpPr>
          <p:cNvPr id="4" name="Google Shape;209;p31">
            <a:extLst>
              <a:ext uri="{FF2B5EF4-FFF2-40B4-BE49-F238E27FC236}">
                <a16:creationId xmlns:a16="http://schemas.microsoft.com/office/drawing/2014/main" id="{445B4407-FEA2-6264-D963-12CAD13C4E35}"/>
              </a:ext>
            </a:extLst>
          </p:cNvPr>
          <p:cNvSpPr txBox="1"/>
          <p:nvPr/>
        </p:nvSpPr>
        <p:spPr>
          <a:xfrm>
            <a:off x="6361275" y="4573192"/>
            <a:ext cx="2026200" cy="430857"/>
          </a:xfrm>
          <a:prstGeom prst="rect">
            <a:avLst/>
          </a:prstGeom>
          <a:noFill/>
          <a:ln>
            <a:noFill/>
          </a:ln>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swimming in fresh water.</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Yasui,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9" name="Google Shape;229;p3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30" name="Google Shape;230;p33" descr="BLM Alaska Fire Service Masthead graphic" title="BLM Alaska Fire Service Masthead graphic"/>
            <p:cNvGrpSpPr/>
            <p:nvPr/>
          </p:nvGrpSpPr>
          <p:grpSpPr>
            <a:xfrm>
              <a:off x="0" y="0"/>
              <a:ext cx="9144003" cy="572198"/>
              <a:chOff x="0" y="0"/>
              <a:chExt cx="9144003" cy="572198"/>
            </a:xfrm>
          </p:grpSpPr>
          <p:pic>
            <p:nvPicPr>
              <p:cNvPr id="231" name="Google Shape;231;p33"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232" name="Google Shape;232;p33"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233" name="Google Shape;233;p3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34" name="Google Shape;234;p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228" name="Google Shape;228;p33"/>
          <p:cNvSpPr txBox="1">
            <a:spLocks noGrp="1"/>
          </p:cNvSpPr>
          <p:nvPr>
            <p:ph type="body" idx="1"/>
          </p:nvPr>
        </p:nvSpPr>
        <p:spPr>
          <a:xfrm>
            <a:off x="280826" y="1108365"/>
            <a:ext cx="2622900" cy="32529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lt1"/>
                </a:solidFill>
                <a:latin typeface="Roboto"/>
                <a:ea typeface="Roboto"/>
                <a:cs typeface="Roboto"/>
                <a:sym typeface="Roboto"/>
              </a:rPr>
              <a:t>In these salmon forests, people say there are salmon in the trees. </a:t>
            </a:r>
            <a:endParaRPr lang="en" sz="2000" dirty="0">
              <a:solidFill>
                <a:schemeClr val="lt1"/>
              </a:solidFill>
              <a:latin typeface="Roboto"/>
              <a:ea typeface="Roboto"/>
              <a:cs typeface="Roboto"/>
              <a:sym typeface="Roboto"/>
            </a:endParaRPr>
          </a:p>
          <a:p>
            <a:pPr marL="0" lvl="0" indent="0" algn="l" rtl="0">
              <a:spcBef>
                <a:spcPts val="0"/>
              </a:spcBef>
              <a:spcAft>
                <a:spcPts val="0"/>
              </a:spcAft>
              <a:buNone/>
            </a:pPr>
            <a:endParaRPr lang="en" sz="2000" dirty="0">
              <a:solidFill>
                <a:schemeClr val="lt1"/>
              </a:solidFill>
              <a:latin typeface="Roboto"/>
              <a:ea typeface="Roboto"/>
              <a:cs typeface="Roboto"/>
              <a:sym typeface="Roboto"/>
            </a:endParaRPr>
          </a:p>
          <a:p>
            <a:pPr marL="0" lvl="0" indent="0" algn="l" rtl="0">
              <a:spcBef>
                <a:spcPts val="0"/>
              </a:spcBef>
              <a:spcAft>
                <a:spcPts val="0"/>
              </a:spcAft>
              <a:buNone/>
            </a:pPr>
            <a:r>
              <a:rPr lang="en" sz="2000" dirty="0">
                <a:solidFill>
                  <a:schemeClr val="lt1"/>
                </a:solidFill>
                <a:latin typeface="Roboto"/>
                <a:ea typeface="Roboto"/>
                <a:cs typeface="Roboto"/>
                <a:sym typeface="Roboto"/>
              </a:rPr>
              <a:t>Is that possible? </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Why do you think people say that? </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1600"/>
              </a:spcAft>
              <a:buNone/>
            </a:pPr>
            <a:endParaRPr dirty="0">
              <a:solidFill>
                <a:schemeClr val="lt1"/>
              </a:solidFill>
              <a:latin typeface="Roboto"/>
              <a:ea typeface="Roboto"/>
              <a:cs typeface="Roboto"/>
              <a:sym typeface="Roboto"/>
            </a:endParaRPr>
          </a:p>
        </p:txBody>
      </p:sp>
      <p:pic>
        <p:nvPicPr>
          <p:cNvPr id="4" name="Graphic 3" descr="Forest scene outline">
            <a:extLst>
              <a:ext uri="{FF2B5EF4-FFF2-40B4-BE49-F238E27FC236}">
                <a16:creationId xmlns:a16="http://schemas.microsoft.com/office/drawing/2014/main" id="{FCE86C41-AC46-0A33-807C-10E57B514F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100" y="910577"/>
            <a:ext cx="3855720" cy="385572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BCA34-04D9-426D-8296-9AC97C7100AE}">
  <ds:schemaRefs>
    <ds:schemaRef ds:uri="http://schemas.microsoft.com/sharepoint/v3/contenttype/forms"/>
  </ds:schemaRefs>
</ds:datastoreItem>
</file>

<file path=customXml/itemProps2.xml><?xml version="1.0" encoding="utf-8"?>
<ds:datastoreItem xmlns:ds="http://schemas.openxmlformats.org/officeDocument/2006/customXml" ds:itemID="{29AD691F-099C-4B43-8774-AB9035BE4B38}">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31062a0d-ede8-4112-b4bb-00a9c1bc8e16"/>
    <ds:schemaRef ds:uri="http://purl.org/dc/elements/1.1/"/>
    <ds:schemaRef ds:uri="http://schemas.microsoft.com/office/2006/metadata/properties"/>
    <ds:schemaRef ds:uri="949c1712-297b-4d10-a511-7202a5ff7746"/>
    <ds:schemaRef ds:uri="1741af05-4105-436b-99ed-2ae635da4422"/>
    <ds:schemaRef ds:uri="http://www.w3.org/XML/1998/namespace"/>
  </ds:schemaRefs>
</ds:datastoreItem>
</file>

<file path=customXml/itemProps3.xml><?xml version="1.0" encoding="utf-8"?>
<ds:datastoreItem xmlns:ds="http://schemas.openxmlformats.org/officeDocument/2006/customXml" ds:itemID="{A27F5C82-4DF0-43D4-8544-278DD6599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10198</TotalTime>
  <Words>2717</Words>
  <Application>Microsoft Office PowerPoint</Application>
  <PresentationFormat>On-screen Show (16:9)</PresentationFormat>
  <Paragraphs>268</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Simple Light</vt:lpstr>
      <vt:lpstr>Simple Light</vt:lpstr>
      <vt:lpstr>The Salmon Forest</vt:lpstr>
      <vt:lpstr>Lesson 3: The Salmon Forest </vt:lpstr>
      <vt:lpstr>Materials: </vt:lpstr>
      <vt:lpstr>Salmon need different habitats during their life cycle. </vt:lpstr>
      <vt:lpstr>This lesson focuses on one of those habitats: freshwater streams and lakes.</vt:lpstr>
      <vt:lpstr>Remember, riparian ecosystems include all the living and nonliving things found along a waterway.  </vt:lpstr>
      <vt:lpstr>Salmon begin and end their life cycle in freshwater streams and lakes.  </vt:lpstr>
      <vt:lpstr>Riparian ecosystems along waterways that have salmon are called salmon forests. </vt:lpstr>
      <vt:lpstr>PowerPoint Presentation</vt:lpstr>
      <vt:lpstr>To find out, create a model riparian ecosystem. </vt:lpstr>
      <vt:lpstr>Start with abiotic things. Abiotic things have never been and never will be alive.  </vt:lpstr>
      <vt:lpstr>Mountains, hills, and other high ground form the start of a watershed. </vt:lpstr>
      <vt:lpstr>Lots of snow and rain usually fall in this part of a watershed.  Add rain or snow to your model.   </vt:lpstr>
      <vt:lpstr>Rainwater and snowmelt flows downhill and collects in waterways, like creeks and rivers.  </vt:lpstr>
      <vt:lpstr>Waterways in Alaska have small rocks, called gravel, on the bottom. </vt:lpstr>
      <vt:lpstr>Next, add biotic things. Biotic things are living or used to be alive. </vt:lpstr>
      <vt:lpstr>Aquatic macroinvertebrates live in the gravel. Add macroinvertebrates to your model.  </vt:lpstr>
      <vt:lpstr>The gravel also provides a safe place for salmon eggs.  </vt:lpstr>
      <vt:lpstr>Salmon fry leave the gravel and swim around in the waterway. They eat aquatic macroinvertebrates and hide under fallen trees.  Add salmon fry to your model.  </vt:lpstr>
      <vt:lpstr>Other fish, such as rainbow trout, eat salmon eggs and fry. Add other fish to your model.  </vt:lpstr>
      <vt:lpstr>Birds also eat young salmon.  Add a bird that eats young salmon to your model. </vt:lpstr>
      <vt:lpstr>Adult salmon return from the ocean to spawn in freshwater lakes and streams. They have grown large and strong during their time at sea.  Add spawning salmon to your model.      </vt:lpstr>
      <vt:lpstr>As they move upstream, some adult salmon are eaten by eagles, ospreys, and other large birds.    Add a bird that eats adult salmon to your model.  </vt:lpstr>
      <vt:lpstr>Bears, wolves, river otters, humans, and other mammals also eat returning salmon.  Add a mammal that eats adult salmon to your model.   </vt:lpstr>
      <vt:lpstr>All salmon in Alaska die after spawning. Some animals, such as foxes, coyotes, and ravens, eat adult salmon after they have died.   Add an animal that eats dead salmon to your model.  </vt:lpstr>
      <vt:lpstr>Animals like bears, foxes, and ravens drag salmon into the forest and eat the fattiest parts, leaving the rest behind to decompose. </vt:lpstr>
      <vt:lpstr>As the salmon bodies break down, they release important nutrients into the soil. </vt:lpstr>
      <vt:lpstr>Plants in the riparian ecosystem absorb the ocean nutrients from decomposing salmon bodies and use them to grow.  </vt:lpstr>
      <vt:lpstr>You have made a model salmon forest! </vt:lpstr>
      <vt:lpstr>Study your model. </vt:lpstr>
      <vt:lpstr>How are salmon connected to abiotic parts of the riparian ecosystem? Slide 1 </vt:lpstr>
      <vt:lpstr>How are salmon connected to abiotic parts of the riparian ecosystem? slide 2</vt:lpstr>
      <vt:lpstr>How are salmon connected to abiotic parts of the riparian ecosystem? Slide 3</vt:lpstr>
      <vt:lpstr>How are salmon connected to abiotic parts of the riparian ecosystem? Slide 4 </vt:lpstr>
      <vt:lpstr>Take a close look. How are salmon connected to other biotic parts of the riparian ecosystem? </vt:lpstr>
      <vt:lpstr>How are salmon connected to other biotic parts of the riparian ecosystem? Slide 1 </vt:lpstr>
      <vt:lpstr>How are salmon connected to other biotic parts of the riparian ecosystem? Slide 2 </vt:lpstr>
      <vt:lpstr>How are salmon connected to other biotic parts of the riparian ecosystem? Slide 3 </vt:lpstr>
      <vt:lpstr>How are salmon connected to other biotic parts of the riparian ecosystem? Slide 4 </vt:lpstr>
      <vt:lpstr>How are salmon connected to other biotic parts of the riparian ecosystem? Slide 5 </vt:lpstr>
      <vt:lpstr>How are salmon connected to other biotic parts of the riparian ecosystem? Slide 6 </vt:lpstr>
      <vt:lpstr>The many connections between salmon and riparian ecosystems are why these special places are called salmon forests.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Salmon Forest</dc:title>
  <cp:lastModifiedBy>Janson, Brian D</cp:lastModifiedBy>
  <cp:revision>327</cp:revision>
  <dcterms:modified xsi:type="dcterms:W3CDTF">2024-04-02T17:42:48Z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