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3_0.xml" ContentType="application/vnd.ms-powerpoint.comments+xml"/>
  <Override PartName="/ppt/notesSlides/notesSlide5.xml" ContentType="application/vnd.openxmlformats-officedocument.presentationml.notesSlide+xml"/>
  <Override PartName="/ppt/comments/modernComment_104_0.xml" ContentType="application/vnd.ms-powerpoint.comments+xml"/>
  <Override PartName="/ppt/notesSlides/notesSlide6.xml" ContentType="application/vnd.openxmlformats-officedocument.presentationml.notesSlide+xml"/>
  <Override PartName="/ppt/comments/modernComment_105_0.xml" ContentType="application/vnd.ms-powerpoint.comments+xml"/>
  <Override PartName="/ppt/notesSlides/notesSlide7.xml" ContentType="application/vnd.openxmlformats-officedocument.presentationml.notesSlide+xml"/>
  <Override PartName="/ppt/comments/modernComment_125_1B39FEDB.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8_0.xml" ContentType="application/vnd.ms-powerpoint.comments+xml"/>
  <Override PartName="/ppt/notesSlides/notesSlide10.xml" ContentType="application/vnd.openxmlformats-officedocument.presentationml.notesSlide+xml"/>
  <Override PartName="/ppt/comments/modernComment_109_0.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B_0.xml" ContentType="application/vnd.ms-powerpoint.comments+xml"/>
  <Override PartName="/ppt/notesSlides/notesSlide13.xml" ContentType="application/vnd.openxmlformats-officedocument.presentationml.notesSlide+xml"/>
  <Override PartName="/ppt/comments/modernComment_10C_0.xml" ContentType="application/vnd.ms-powerpoint.comments+xml"/>
  <Override PartName="/ppt/notesSlides/notesSlide14.xml" ContentType="application/vnd.openxmlformats-officedocument.presentationml.notesSlide+xml"/>
  <Override PartName="/ppt/comments/modernComment_10D_0.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0F_0.xml" ContentType="application/vnd.ms-powerpoint.comments+xml"/>
  <Override PartName="/ppt/notesSlides/notesSlide17.xml" ContentType="application/vnd.openxmlformats-officedocument.presentationml.notesSlide+xml"/>
  <Override PartName="/ppt/comments/modernComment_110_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2_0.xml" ContentType="application/vnd.ms-powerpoint.comments+xml"/>
  <Override PartName="/ppt/notesSlides/notesSlide20.xml" ContentType="application/vnd.openxmlformats-officedocument.presentationml.notesSlide+xml"/>
  <Override PartName="/ppt/comments/modernComment_113_0.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16_0.xml" ContentType="application/vnd.ms-powerpoint.comments+xml"/>
  <Override PartName="/ppt/notesSlides/notesSlide24.xml" ContentType="application/vnd.openxmlformats-officedocument.presentationml.notesSlide+xml"/>
  <Override PartName="/ppt/comments/modernComment_117_0.xml" ContentType="application/vnd.ms-powerpoint.comments+xml"/>
  <Override PartName="/ppt/notesSlides/notesSlide25.xml" ContentType="application/vnd.openxmlformats-officedocument.presentationml.notesSlide+xml"/>
  <Override PartName="/ppt/comments/modernComment_118_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B_0.xml" ContentType="application/vnd.ms-powerpoint.comments+xml"/>
  <Override PartName="/ppt/notesSlides/notesSlide29.xml" ContentType="application/vnd.openxmlformats-officedocument.presentationml.notesSlide+xml"/>
  <Override PartName="/ppt/comments/modernComment_11C_0.xml" ContentType="application/vnd.ms-powerpoint.comments+xml"/>
  <Override PartName="/ppt/notesSlides/notesSlide30.xml" ContentType="application/vnd.openxmlformats-officedocument.presentationml.notesSlide+xml"/>
  <Override PartName="/ppt/comments/modernComment_11D_0.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20_0.xml" ContentType="application/vnd.ms-powerpoint.comments+xml"/>
  <Override PartName="/ppt/notesSlides/notesSlide33.xml" ContentType="application/vnd.openxmlformats-officedocument.presentationml.notesSlide+xml"/>
  <Override PartName="/ppt/comments/modernComment_11F_0.xml" ContentType="application/vnd.ms-powerpoint.comments+xml"/>
  <Override PartName="/ppt/notesSlides/notesSlide34.xml" ContentType="application/vnd.openxmlformats-officedocument.presentationml.notesSlide+xml"/>
  <Override PartName="/ppt/comments/modernComment_121_0.xml" ContentType="application/vnd.ms-powerpoint.comments+xml"/>
  <Override PartName="/ppt/notesSlides/notesSlide35.xml" ContentType="application/vnd.openxmlformats-officedocument.presentationml.notesSlide+xml"/>
  <Override PartName="/ppt/comments/modernComment_122_0.xml" ContentType="application/vnd.ms-powerpoint.comments+xml"/>
  <Override PartName="/ppt/notesSlides/notesSlide36.xml" ContentType="application/vnd.openxmlformats-officedocument.presentationml.notesSlide+xml"/>
  <Override PartName="/ppt/comments/modernComment_124_B00EF9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41"/>
  </p:notesMasterIdLst>
  <p:sldIdLst>
    <p:sldId id="256" r:id="rId5"/>
    <p:sldId id="257" r:id="rId6"/>
    <p:sldId id="258" r:id="rId7"/>
    <p:sldId id="259" r:id="rId8"/>
    <p:sldId id="260" r:id="rId9"/>
    <p:sldId id="261" r:id="rId10"/>
    <p:sldId id="293"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2" r:id="rId30"/>
    <p:sldId id="294" r:id="rId31"/>
    <p:sldId id="283" r:id="rId32"/>
    <p:sldId id="284" r:id="rId33"/>
    <p:sldId id="285" r:id="rId34"/>
    <p:sldId id="286" r:id="rId35"/>
    <p:sldId id="288" r:id="rId36"/>
    <p:sldId id="287" r:id="rId37"/>
    <p:sldId id="289" r:id="rId38"/>
    <p:sldId id="290" r:id="rId39"/>
    <p:sldId id="292"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1C878-CAD3-8CFC-A8AB-C13EC5F3127F}" name="Coble, Deborah A" initials="CA" userId="S::dcoble@blm.gov::edb799e7-acd2-4d1e-a010-893bd14d0664" providerId="AD"/>
  <p188:author id="{820A2B88-1FC8-77FF-AF21-1E0BE83E35E8}" name="Janson, Brian D" initials="JBD" userId="S::bjanson@blm.gov::17869c82-e820-4f0b-9ef4-6bb81231454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4943F-B42D-857D-6375-4F2C837745EE}" v="1475" dt="2023-11-28T23:24:16.690"/>
  </p1510:revLst>
</p1510:revInfo>
</file>

<file path=ppt/tableStyles.xml><?xml version="1.0" encoding="utf-8"?>
<a:tblStyleLst xmlns:a="http://schemas.openxmlformats.org/drawingml/2006/main" def="{37CE9889-6D42-4001-8977-3DC4EA8C2D00}">
  <a:tblStyle styleId="{37CE9889-6D42-4001-8977-3DC4EA8C2D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ou, Daniel E" userId="d08e0fa8-7617-4d19-934e-8e462abf1768" providerId="ADAL" clId="{A8740914-BB5C-4415-9B4B-4676DD49A2F0}"/>
    <pc:docChg chg="undo custSel modSld">
      <pc:chgData name="Chou, Daniel E" userId="d08e0fa8-7617-4d19-934e-8e462abf1768" providerId="ADAL" clId="{A8740914-BB5C-4415-9B4B-4676DD49A2F0}" dt="2021-08-10T23:06:04.751" v="852" actId="962"/>
      <pc:docMkLst>
        <pc:docMk/>
      </pc:docMkLst>
      <pc:sldChg chg="modSp mod">
        <pc:chgData name="Chou, Daniel E" userId="d08e0fa8-7617-4d19-934e-8e462abf1768" providerId="ADAL" clId="{A8740914-BB5C-4415-9B4B-4676DD49A2F0}" dt="2021-08-10T23:06:04.751" v="852" actId="962"/>
        <pc:sldMkLst>
          <pc:docMk/>
          <pc:sldMk cId="0" sldId="256"/>
        </pc:sldMkLst>
        <pc:picChg chg="mod">
          <ac:chgData name="Chou, Daniel E" userId="d08e0fa8-7617-4d19-934e-8e462abf1768" providerId="ADAL" clId="{A8740914-BB5C-4415-9B4B-4676DD49A2F0}" dt="2021-08-10T23:05:54.614" v="849" actId="962"/>
          <ac:picMkLst>
            <pc:docMk/>
            <pc:sldMk cId="0" sldId="256"/>
            <ac:picMk id="58" creationId="{00000000-0000-0000-0000-000000000000}"/>
          </ac:picMkLst>
        </pc:picChg>
        <pc:picChg chg="mod ord">
          <ac:chgData name="Chou, Daniel E" userId="d08e0fa8-7617-4d19-934e-8e462abf1768" providerId="ADAL" clId="{A8740914-BB5C-4415-9B4B-4676DD49A2F0}" dt="2021-08-10T23:05:56.520" v="850" actId="962"/>
          <ac:picMkLst>
            <pc:docMk/>
            <pc:sldMk cId="0" sldId="256"/>
            <ac:picMk id="62" creationId="{00000000-0000-0000-0000-000000000000}"/>
          </ac:picMkLst>
        </pc:picChg>
        <pc:picChg chg="mod ord">
          <ac:chgData name="Chou, Daniel E" userId="d08e0fa8-7617-4d19-934e-8e462abf1768" providerId="ADAL" clId="{A8740914-BB5C-4415-9B4B-4676DD49A2F0}" dt="2021-08-10T23:06:04.751" v="852" actId="962"/>
          <ac:picMkLst>
            <pc:docMk/>
            <pc:sldMk cId="0" sldId="256"/>
            <ac:picMk id="63" creationId="{00000000-0000-0000-0000-000000000000}"/>
          </ac:picMkLst>
        </pc:picChg>
      </pc:sldChg>
      <pc:sldChg chg="addSp delSp modSp mod addAnim delAnim modAnim">
        <pc:chgData name="Chou, Daniel E" userId="d08e0fa8-7617-4d19-934e-8e462abf1768" providerId="ADAL" clId="{A8740914-BB5C-4415-9B4B-4676DD49A2F0}" dt="2021-08-10T23:04:13.269" v="413" actId="962"/>
        <pc:sldMkLst>
          <pc:docMk/>
          <pc:sldMk cId="0" sldId="269"/>
        </pc:sldMkLst>
        <pc:picChg chg="add del mod ord">
          <ac:chgData name="Chou, Daniel E" userId="d08e0fa8-7617-4d19-934e-8e462abf1768" providerId="ADAL" clId="{A8740914-BB5C-4415-9B4B-4676DD49A2F0}" dt="2021-08-10T23:04:13.269" v="413" actId="962"/>
          <ac:picMkLst>
            <pc:docMk/>
            <pc:sldMk cId="0" sldId="269"/>
            <ac:picMk id="3" creationId="{1BF760AB-7710-45EE-A533-9D4F7C0AFFEC}"/>
          </ac:picMkLst>
        </pc:picChg>
        <pc:picChg chg="del">
          <ac:chgData name="Chou, Daniel E" userId="d08e0fa8-7617-4d19-934e-8e462abf1768" providerId="ADAL" clId="{A8740914-BB5C-4415-9B4B-4676DD49A2F0}" dt="2021-08-10T23:01:43.196" v="0" actId="478"/>
          <ac:picMkLst>
            <pc:docMk/>
            <pc:sldMk cId="0" sldId="269"/>
            <ac:picMk id="247" creationId="{00000000-0000-0000-0000-000000000000}"/>
          </ac:picMkLst>
        </pc:picChg>
      </pc:sldChg>
      <pc:sldChg chg="addSp delSp modSp mod delAnim modAnim">
        <pc:chgData name="Chou, Daniel E" userId="d08e0fa8-7617-4d19-934e-8e462abf1768" providerId="ADAL" clId="{A8740914-BB5C-4415-9B4B-4676DD49A2F0}" dt="2021-08-10T23:04:20.833" v="415" actId="962"/>
        <pc:sldMkLst>
          <pc:docMk/>
          <pc:sldMk cId="0" sldId="270"/>
        </pc:sldMkLst>
        <pc:picChg chg="add del mod">
          <ac:chgData name="Chou, Daniel E" userId="d08e0fa8-7617-4d19-934e-8e462abf1768" providerId="ADAL" clId="{A8740914-BB5C-4415-9B4B-4676DD49A2F0}" dt="2021-08-10T23:02:21.278" v="17" actId="21"/>
          <ac:picMkLst>
            <pc:docMk/>
            <pc:sldMk cId="0" sldId="270"/>
            <ac:picMk id="2" creationId="{F29EBA5D-B063-43A8-8876-FB931CEC0ACF}"/>
          </ac:picMkLst>
        </pc:picChg>
        <pc:picChg chg="add del">
          <ac:chgData name="Chou, Daniel E" userId="d08e0fa8-7617-4d19-934e-8e462abf1768" providerId="ADAL" clId="{A8740914-BB5C-4415-9B4B-4676DD49A2F0}" dt="2021-08-10T23:02:30.911" v="23"/>
          <ac:picMkLst>
            <pc:docMk/>
            <pc:sldMk cId="0" sldId="270"/>
            <ac:picMk id="4" creationId="{BA9B6A51-3191-4921-978D-9E8537ECBD25}"/>
          </ac:picMkLst>
        </pc:picChg>
        <pc:picChg chg="add del mod">
          <ac:chgData name="Chou, Daniel E" userId="d08e0fa8-7617-4d19-934e-8e462abf1768" providerId="ADAL" clId="{A8740914-BB5C-4415-9B4B-4676DD49A2F0}" dt="2021-08-10T23:02:29.251" v="21"/>
          <ac:picMkLst>
            <pc:docMk/>
            <pc:sldMk cId="0" sldId="270"/>
            <ac:picMk id="14" creationId="{0ED0FC71-F518-49D0-9148-0C71F64FC505}"/>
          </ac:picMkLst>
        </pc:picChg>
        <pc:picChg chg="add mod ord">
          <ac:chgData name="Chou, Daniel E" userId="d08e0fa8-7617-4d19-934e-8e462abf1768" providerId="ADAL" clId="{A8740914-BB5C-4415-9B4B-4676DD49A2F0}" dt="2021-08-10T23:04:20.833" v="415" actId="962"/>
          <ac:picMkLst>
            <pc:docMk/>
            <pc:sldMk cId="0" sldId="270"/>
            <ac:picMk id="16" creationId="{86284A0D-C7C4-4584-9BA0-6E02655B5257}"/>
          </ac:picMkLst>
        </pc:picChg>
        <pc:picChg chg="del">
          <ac:chgData name="Chou, Daniel E" userId="d08e0fa8-7617-4d19-934e-8e462abf1768" providerId="ADAL" clId="{A8740914-BB5C-4415-9B4B-4676DD49A2F0}" dt="2021-08-10T23:02:09.757" v="10" actId="478"/>
          <ac:picMkLst>
            <pc:docMk/>
            <pc:sldMk cId="0" sldId="270"/>
            <ac:picMk id="263" creationId="{00000000-0000-0000-0000-000000000000}"/>
          </ac:picMkLst>
        </pc:picChg>
      </pc:sldChg>
      <pc:sldChg chg="addSp delSp modSp mod delAnim modAnim">
        <pc:chgData name="Chou, Daniel E" userId="d08e0fa8-7617-4d19-934e-8e462abf1768" providerId="ADAL" clId="{A8740914-BB5C-4415-9B4B-4676DD49A2F0}" dt="2021-08-10T23:05:33.109" v="845" actId="962"/>
        <pc:sldMkLst>
          <pc:docMk/>
          <pc:sldMk cId="0" sldId="289"/>
        </pc:sldMkLst>
        <pc:picChg chg="add mod">
          <ac:chgData name="Chou, Daniel E" userId="d08e0fa8-7617-4d19-934e-8e462abf1768" providerId="ADAL" clId="{A8740914-BB5C-4415-9B4B-4676DD49A2F0}" dt="2021-08-10T23:05:33.109" v="845" actId="962"/>
          <ac:picMkLst>
            <pc:docMk/>
            <pc:sldMk cId="0" sldId="289"/>
            <ac:picMk id="3" creationId="{39BF08F5-D8F1-4410-8FA7-3C4EADE29F9C}"/>
          </ac:picMkLst>
        </pc:picChg>
        <pc:picChg chg="del">
          <ac:chgData name="Chou, Daniel E" userId="d08e0fa8-7617-4d19-934e-8e462abf1768" providerId="ADAL" clId="{A8740914-BB5C-4415-9B4B-4676DD49A2F0}" dt="2021-08-10T23:03:05.076" v="28" actId="478"/>
          <ac:picMkLst>
            <pc:docMk/>
            <pc:sldMk cId="0" sldId="289"/>
            <ac:picMk id="580" creationId="{00000000-0000-0000-0000-000000000000}"/>
          </ac:picMkLst>
        </pc:picChg>
      </pc:sldChg>
    </pc:docChg>
  </pc:docChgLst>
  <pc:docChgLst>
    <pc:chgData name="Coble, Deborah A" userId="S::dcoble@blm.gov::edb799e7-acd2-4d1e-a010-893bd14d0664" providerId="AD" clId="Web-{835AC949-7E11-1448-5420-D8F8E315A0E8}"/>
    <pc:docChg chg="mod modSld">
      <pc:chgData name="Coble, Deborah A" userId="S::dcoble@blm.gov::edb799e7-acd2-4d1e-a010-893bd14d0664" providerId="AD" clId="Web-{835AC949-7E11-1448-5420-D8F8E315A0E8}" dt="2023-09-11T18:37:06.539" v="45"/>
      <pc:docMkLst>
        <pc:docMk/>
      </pc:docMkLst>
      <pc:sldChg chg="addCm">
        <pc:chgData name="Coble, Deborah A" userId="S::dcoble@blm.gov::edb799e7-acd2-4d1e-a010-893bd14d0664" providerId="AD" clId="Web-{835AC949-7E11-1448-5420-D8F8E315A0E8}" dt="2023-09-11T18:19:10.355" v="1"/>
        <pc:sldMkLst>
          <pc:docMk/>
          <pc:sldMk cId="0" sldId="257"/>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19:10.355" v="1"/>
              <pc2:cmMkLst xmlns:pc2="http://schemas.microsoft.com/office/powerpoint/2019/9/main/command">
                <pc:docMk/>
                <pc:sldMk cId="0" sldId="257"/>
                <pc2:cmMk id="{AFBA63CE-E70A-4CDB-97B2-88B5B5AD8670}"/>
              </pc2:cmMkLst>
            </pc226:cmChg>
          </p:ext>
        </pc:extLst>
      </pc:sldChg>
      <pc:sldChg chg="addCm">
        <pc:chgData name="Coble, Deborah A" userId="S::dcoble@blm.gov::edb799e7-acd2-4d1e-a010-893bd14d0664" providerId="AD" clId="Web-{835AC949-7E11-1448-5420-D8F8E315A0E8}" dt="2023-09-11T18:19:29.027" v="2"/>
        <pc:sldMkLst>
          <pc:docMk/>
          <pc:sldMk cId="0" sldId="259"/>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19:29.027" v="2"/>
              <pc2:cmMkLst xmlns:pc2="http://schemas.microsoft.com/office/powerpoint/2019/9/main/command">
                <pc:docMk/>
                <pc:sldMk cId="0" sldId="259"/>
                <pc2:cmMk id="{517BF7BA-9D55-4651-B8B0-549077C8A5A7}"/>
              </pc2:cmMkLst>
            </pc226:cmChg>
          </p:ext>
        </pc:extLst>
      </pc:sldChg>
      <pc:sldChg chg="modSp addCm">
        <pc:chgData name="Coble, Deborah A" userId="S::dcoble@blm.gov::edb799e7-acd2-4d1e-a010-893bd14d0664" providerId="AD" clId="Web-{835AC949-7E11-1448-5420-D8F8E315A0E8}" dt="2023-09-11T18:20:02.840" v="6" actId="20577"/>
        <pc:sldMkLst>
          <pc:docMk/>
          <pc:sldMk cId="0" sldId="260"/>
        </pc:sldMkLst>
        <pc:spChg chg="mod">
          <ac:chgData name="Coble, Deborah A" userId="S::dcoble@blm.gov::edb799e7-acd2-4d1e-a010-893bd14d0664" providerId="AD" clId="Web-{835AC949-7E11-1448-5420-D8F8E315A0E8}" dt="2023-09-11T18:20:02.840" v="6" actId="20577"/>
          <ac:spMkLst>
            <pc:docMk/>
            <pc:sldMk cId="0" sldId="260"/>
            <ac:spMk id="108"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19:41.308" v="3"/>
              <pc2:cmMkLst xmlns:pc2="http://schemas.microsoft.com/office/powerpoint/2019/9/main/command">
                <pc:docMk/>
                <pc:sldMk cId="0" sldId="260"/>
                <pc2:cmMk id="{611EBE0C-4B3F-48DF-B489-F995819F7DAE}"/>
              </pc2:cmMkLst>
            </pc226:cmChg>
          </p:ext>
        </pc:extLst>
      </pc:sldChg>
      <pc:sldChg chg="addCm">
        <pc:chgData name="Coble, Deborah A" userId="S::dcoble@blm.gov::edb799e7-acd2-4d1e-a010-893bd14d0664" providerId="AD" clId="Web-{835AC949-7E11-1448-5420-D8F8E315A0E8}" dt="2023-09-11T18:20:20.418" v="7"/>
        <pc:sldMkLst>
          <pc:docMk/>
          <pc:sldMk cId="0" sldId="261"/>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0:20.418" v="7"/>
              <pc2:cmMkLst xmlns:pc2="http://schemas.microsoft.com/office/powerpoint/2019/9/main/command">
                <pc:docMk/>
                <pc:sldMk cId="0" sldId="261"/>
                <pc2:cmMk id="{7C296745-30EF-46B6-871C-F5CE08CDEFCE}"/>
              </pc2:cmMkLst>
            </pc226:cmChg>
          </p:ext>
        </pc:extLst>
      </pc:sldChg>
      <pc:sldChg chg="modSp addCm">
        <pc:chgData name="Coble, Deborah A" userId="S::dcoble@blm.gov::edb799e7-acd2-4d1e-a010-893bd14d0664" providerId="AD" clId="Web-{835AC949-7E11-1448-5420-D8F8E315A0E8}" dt="2023-09-11T18:23:26.232" v="10" actId="1076"/>
        <pc:sldMkLst>
          <pc:docMk/>
          <pc:sldMk cId="0" sldId="264"/>
        </pc:sldMkLst>
        <pc:spChg chg="mod">
          <ac:chgData name="Coble, Deborah A" userId="S::dcoble@blm.gov::edb799e7-acd2-4d1e-a010-893bd14d0664" providerId="AD" clId="Web-{835AC949-7E11-1448-5420-D8F8E315A0E8}" dt="2023-09-11T18:23:26.232" v="10" actId="1076"/>
          <ac:spMkLst>
            <pc:docMk/>
            <pc:sldMk cId="0" sldId="264"/>
            <ac:spMk id="167"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3:18.201" v="9"/>
              <pc2:cmMkLst xmlns:pc2="http://schemas.microsoft.com/office/powerpoint/2019/9/main/command">
                <pc:docMk/>
                <pc:sldMk cId="0" sldId="264"/>
                <pc2:cmMk id="{4C9C72BB-A09E-47C7-9FB9-C2019C5C7DCB}"/>
              </pc2:cmMkLst>
            </pc226:cmChg>
          </p:ext>
        </pc:extLst>
      </pc:sldChg>
      <pc:sldChg chg="addCm">
        <pc:chgData name="Coble, Deborah A" userId="S::dcoble@blm.gov::edb799e7-acd2-4d1e-a010-893bd14d0664" providerId="AD" clId="Web-{835AC949-7E11-1448-5420-D8F8E315A0E8}" dt="2023-09-11T18:23:44.186" v="11"/>
        <pc:sldMkLst>
          <pc:docMk/>
          <pc:sldMk cId="0" sldId="26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3:44.186" v="11"/>
              <pc2:cmMkLst xmlns:pc2="http://schemas.microsoft.com/office/powerpoint/2019/9/main/command">
                <pc:docMk/>
                <pc:sldMk cId="0" sldId="265"/>
                <pc2:cmMk id="{809DFCB7-1B67-46B1-BF7F-5B6D74059C2A}"/>
              </pc2:cmMkLst>
            </pc226:cmChg>
          </p:ext>
        </pc:extLst>
      </pc:sldChg>
      <pc:sldChg chg="addCm">
        <pc:chgData name="Coble, Deborah A" userId="S::dcoble@blm.gov::edb799e7-acd2-4d1e-a010-893bd14d0664" providerId="AD" clId="Web-{835AC949-7E11-1448-5420-D8F8E315A0E8}" dt="2023-09-11T18:24:26.733" v="12"/>
        <pc:sldMkLst>
          <pc:docMk/>
          <pc:sldMk cId="0" sldId="267"/>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4:26.733" v="12"/>
              <pc2:cmMkLst xmlns:pc2="http://schemas.microsoft.com/office/powerpoint/2019/9/main/command">
                <pc:docMk/>
                <pc:sldMk cId="0" sldId="267"/>
                <pc2:cmMk id="{9EBD2B42-87C2-4808-BDDC-0B663A03E0AE}"/>
              </pc2:cmMkLst>
            </pc226:cmChg>
          </p:ext>
        </pc:extLst>
      </pc:sldChg>
      <pc:sldChg chg="addCm">
        <pc:chgData name="Coble, Deborah A" userId="S::dcoble@blm.gov::edb799e7-acd2-4d1e-a010-893bd14d0664" providerId="AD" clId="Web-{835AC949-7E11-1448-5420-D8F8E315A0E8}" dt="2023-09-11T18:24:48.702" v="13"/>
        <pc:sldMkLst>
          <pc:docMk/>
          <pc:sldMk cId="0" sldId="26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4:48.702" v="13"/>
              <pc2:cmMkLst xmlns:pc2="http://schemas.microsoft.com/office/powerpoint/2019/9/main/command">
                <pc:docMk/>
                <pc:sldMk cId="0" sldId="268"/>
                <pc2:cmMk id="{7EBB05AB-CC7C-4C07-841B-BA8CBB6333E6}"/>
              </pc2:cmMkLst>
            </pc226:cmChg>
          </p:ext>
        </pc:extLst>
      </pc:sldChg>
      <pc:sldChg chg="addCm">
        <pc:chgData name="Coble, Deborah A" userId="S::dcoble@blm.gov::edb799e7-acd2-4d1e-a010-893bd14d0664" providerId="AD" clId="Web-{835AC949-7E11-1448-5420-D8F8E315A0E8}" dt="2023-09-11T18:25:17.843" v="14"/>
        <pc:sldMkLst>
          <pc:docMk/>
          <pc:sldMk cId="0" sldId="269"/>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5:17.843" v="14"/>
              <pc2:cmMkLst xmlns:pc2="http://schemas.microsoft.com/office/powerpoint/2019/9/main/command">
                <pc:docMk/>
                <pc:sldMk cId="0" sldId="269"/>
                <pc2:cmMk id="{1EFE072B-13CC-4905-8508-9DF11B63803A}"/>
              </pc2:cmMkLst>
            </pc226:cmChg>
          </p:ext>
        </pc:extLst>
      </pc:sldChg>
      <pc:sldChg chg="addCm">
        <pc:chgData name="Coble, Deborah A" userId="S::dcoble@blm.gov::edb799e7-acd2-4d1e-a010-893bd14d0664" providerId="AD" clId="Web-{835AC949-7E11-1448-5420-D8F8E315A0E8}" dt="2023-09-11T18:25:42.265" v="15"/>
        <pc:sldMkLst>
          <pc:docMk/>
          <pc:sldMk cId="0" sldId="271"/>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5:42.265" v="15"/>
              <pc2:cmMkLst xmlns:pc2="http://schemas.microsoft.com/office/powerpoint/2019/9/main/command">
                <pc:docMk/>
                <pc:sldMk cId="0" sldId="271"/>
                <pc2:cmMk id="{59A11A30-E8CA-45F5-84CA-2823F9B22A46}"/>
              </pc2:cmMkLst>
            </pc226:cmChg>
          </p:ext>
        </pc:extLst>
      </pc:sldChg>
      <pc:sldChg chg="addCm">
        <pc:chgData name="Coble, Deborah A" userId="S::dcoble@blm.gov::edb799e7-acd2-4d1e-a010-893bd14d0664" providerId="AD" clId="Web-{835AC949-7E11-1448-5420-D8F8E315A0E8}" dt="2023-09-11T18:26:19.875" v="16"/>
        <pc:sldMkLst>
          <pc:docMk/>
          <pc:sldMk cId="0" sldId="272"/>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6:19.875" v="16"/>
              <pc2:cmMkLst xmlns:pc2="http://schemas.microsoft.com/office/powerpoint/2019/9/main/command">
                <pc:docMk/>
                <pc:sldMk cId="0" sldId="272"/>
                <pc2:cmMk id="{901D1F7F-DF3F-4589-8A8E-E8E9D003C9D2}"/>
              </pc2:cmMkLst>
            </pc226:cmChg>
          </p:ext>
        </pc:extLst>
      </pc:sldChg>
      <pc:sldChg chg="addCm">
        <pc:chgData name="Coble, Deborah A" userId="S::dcoble@blm.gov::edb799e7-acd2-4d1e-a010-893bd14d0664" providerId="AD" clId="Web-{835AC949-7E11-1448-5420-D8F8E315A0E8}" dt="2023-09-11T18:26:53.344" v="17"/>
        <pc:sldMkLst>
          <pc:docMk/>
          <pc:sldMk cId="0" sldId="274"/>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6:53.344" v="17"/>
              <pc2:cmMkLst xmlns:pc2="http://schemas.microsoft.com/office/powerpoint/2019/9/main/command">
                <pc:docMk/>
                <pc:sldMk cId="0" sldId="274"/>
                <pc2:cmMk id="{D7A6BD5B-EE06-4879-888D-E8D40927AD51}"/>
              </pc2:cmMkLst>
            </pc226:cmChg>
          </p:ext>
        </pc:extLst>
      </pc:sldChg>
      <pc:sldChg chg="addCm">
        <pc:chgData name="Coble, Deborah A" userId="S::dcoble@blm.gov::edb799e7-acd2-4d1e-a010-893bd14d0664" providerId="AD" clId="Web-{835AC949-7E11-1448-5420-D8F8E315A0E8}" dt="2023-09-11T18:27:24.407" v="18"/>
        <pc:sldMkLst>
          <pc:docMk/>
          <pc:sldMk cId="0" sldId="27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7:24.407" v="18"/>
              <pc2:cmMkLst xmlns:pc2="http://schemas.microsoft.com/office/powerpoint/2019/9/main/command">
                <pc:docMk/>
                <pc:sldMk cId="0" sldId="275"/>
                <pc2:cmMk id="{D5E79573-13B7-4181-AF75-11F5E293F9EE}"/>
              </pc2:cmMkLst>
            </pc226:cmChg>
          </p:ext>
        </pc:extLst>
      </pc:sldChg>
      <pc:sldChg chg="addCm">
        <pc:chgData name="Coble, Deborah A" userId="S::dcoble@blm.gov::edb799e7-acd2-4d1e-a010-893bd14d0664" providerId="AD" clId="Web-{835AC949-7E11-1448-5420-D8F8E315A0E8}" dt="2023-09-11T18:27:52.297" v="19"/>
        <pc:sldMkLst>
          <pc:docMk/>
          <pc:sldMk cId="0" sldId="27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7:52.297" v="19"/>
              <pc2:cmMkLst xmlns:pc2="http://schemas.microsoft.com/office/powerpoint/2019/9/main/command">
                <pc:docMk/>
                <pc:sldMk cId="0" sldId="278"/>
                <pc2:cmMk id="{B70882DF-F3A9-4C51-A201-D039F7148986}"/>
              </pc2:cmMkLst>
            </pc226:cmChg>
          </p:ext>
        </pc:extLst>
      </pc:sldChg>
      <pc:sldChg chg="addCm">
        <pc:chgData name="Coble, Deborah A" userId="S::dcoble@blm.gov::edb799e7-acd2-4d1e-a010-893bd14d0664" providerId="AD" clId="Web-{835AC949-7E11-1448-5420-D8F8E315A0E8}" dt="2023-09-11T18:28:56.454" v="20"/>
        <pc:sldMkLst>
          <pc:docMk/>
          <pc:sldMk cId="0" sldId="279"/>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8:56.454" v="20"/>
              <pc2:cmMkLst xmlns:pc2="http://schemas.microsoft.com/office/powerpoint/2019/9/main/command">
                <pc:docMk/>
                <pc:sldMk cId="0" sldId="279"/>
                <pc2:cmMk id="{51190572-5596-4A83-9CA1-7B3B0E7DF55A}"/>
              </pc2:cmMkLst>
            </pc226:cmChg>
          </p:ext>
        </pc:extLst>
      </pc:sldChg>
      <pc:sldChg chg="addCm">
        <pc:chgData name="Coble, Deborah A" userId="S::dcoble@blm.gov::edb799e7-acd2-4d1e-a010-893bd14d0664" providerId="AD" clId="Web-{835AC949-7E11-1448-5420-D8F8E315A0E8}" dt="2023-09-11T18:29:06.314" v="21"/>
        <pc:sldMkLst>
          <pc:docMk/>
          <pc:sldMk cId="0" sldId="280"/>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9:06.314" v="21"/>
              <pc2:cmMkLst xmlns:pc2="http://schemas.microsoft.com/office/powerpoint/2019/9/main/command">
                <pc:docMk/>
                <pc:sldMk cId="0" sldId="280"/>
                <pc2:cmMk id="{CFB6CD83-39EF-4699-A5AE-39FD3A9BE1CD}"/>
              </pc2:cmMkLst>
            </pc226:cmChg>
          </p:ext>
        </pc:extLst>
      </pc:sldChg>
      <pc:sldChg chg="modSp">
        <pc:chgData name="Coble, Deborah A" userId="S::dcoble@blm.gov::edb799e7-acd2-4d1e-a010-893bd14d0664" providerId="AD" clId="Web-{835AC949-7E11-1448-5420-D8F8E315A0E8}" dt="2023-09-11T18:29:32.564" v="26" actId="1076"/>
        <pc:sldMkLst>
          <pc:docMk/>
          <pc:sldMk cId="0" sldId="282"/>
        </pc:sldMkLst>
        <pc:spChg chg="mod">
          <ac:chgData name="Coble, Deborah A" userId="S::dcoble@blm.gov::edb799e7-acd2-4d1e-a010-893bd14d0664" providerId="AD" clId="Web-{835AC949-7E11-1448-5420-D8F8E315A0E8}" dt="2023-09-11T18:29:32.564" v="26" actId="1076"/>
          <ac:spMkLst>
            <pc:docMk/>
            <pc:sldMk cId="0" sldId="282"/>
            <ac:spMk id="3" creationId="{6BE0C5F0-5E4F-44C5-A7D6-E9CA9456C803}"/>
          </ac:spMkLst>
        </pc:spChg>
        <pc:spChg chg="mod">
          <ac:chgData name="Coble, Deborah A" userId="S::dcoble@blm.gov::edb799e7-acd2-4d1e-a010-893bd14d0664" providerId="AD" clId="Web-{835AC949-7E11-1448-5420-D8F8E315A0E8}" dt="2023-09-11T18:29:17.329" v="23" actId="1076"/>
          <ac:spMkLst>
            <pc:docMk/>
            <pc:sldMk cId="0" sldId="282"/>
            <ac:spMk id="5" creationId="{2ED270E4-736E-AC57-91FD-F67E6FEA45BA}"/>
          </ac:spMkLst>
        </pc:spChg>
        <pc:spChg chg="mod">
          <ac:chgData name="Coble, Deborah A" userId="S::dcoble@blm.gov::edb799e7-acd2-4d1e-a010-893bd14d0664" providerId="AD" clId="Web-{835AC949-7E11-1448-5420-D8F8E315A0E8}" dt="2023-09-11T18:29:28.001" v="25" actId="1076"/>
          <ac:spMkLst>
            <pc:docMk/>
            <pc:sldMk cId="0" sldId="282"/>
            <ac:spMk id="463" creationId="{00000000-0000-0000-0000-000000000000}"/>
          </ac:spMkLst>
        </pc:spChg>
        <pc:picChg chg="mod">
          <ac:chgData name="Coble, Deborah A" userId="S::dcoble@blm.gov::edb799e7-acd2-4d1e-a010-893bd14d0664" providerId="AD" clId="Web-{835AC949-7E11-1448-5420-D8F8E315A0E8}" dt="2023-09-11T18:29:22.626" v="24" actId="1076"/>
          <ac:picMkLst>
            <pc:docMk/>
            <pc:sldMk cId="0" sldId="282"/>
            <ac:picMk id="4" creationId="{DDA3D06F-CDF0-9791-9808-20E3995D3C89}"/>
          </ac:picMkLst>
        </pc:picChg>
      </pc:sldChg>
      <pc:sldChg chg="addCm">
        <pc:chgData name="Coble, Deborah A" userId="S::dcoble@blm.gov::edb799e7-acd2-4d1e-a010-893bd14d0664" providerId="AD" clId="Web-{835AC949-7E11-1448-5420-D8F8E315A0E8}" dt="2023-09-11T18:30:52.098" v="34"/>
        <pc:sldMkLst>
          <pc:docMk/>
          <pc:sldMk cId="0" sldId="283"/>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30:52.098" v="34"/>
              <pc2:cmMkLst xmlns:pc2="http://schemas.microsoft.com/office/powerpoint/2019/9/main/command">
                <pc:docMk/>
                <pc:sldMk cId="0" sldId="283"/>
                <pc2:cmMk id="{D522524E-119E-4B84-AB04-F83C5F15160B}"/>
              </pc2:cmMkLst>
            </pc226:cmChg>
          </p:ext>
        </pc:extLst>
      </pc:sldChg>
      <pc:sldChg chg="addCm">
        <pc:chgData name="Coble, Deborah A" userId="S::dcoble@blm.gov::edb799e7-acd2-4d1e-a010-893bd14d0664" providerId="AD" clId="Web-{835AC949-7E11-1448-5420-D8F8E315A0E8}" dt="2023-09-11T18:32:35.614" v="35"/>
        <pc:sldMkLst>
          <pc:docMk/>
          <pc:sldMk cId="0" sldId="284"/>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30:36.440" v="33"/>
              <pc2:cmMkLst xmlns:pc2="http://schemas.microsoft.com/office/powerpoint/2019/9/main/command">
                <pc:docMk/>
                <pc:sldMk cId="0" sldId="284"/>
                <pc2:cmMk id="{E7D2C2A5-4437-4DDC-ABF9-3ADEAEF69053}"/>
              </pc2:cmMkLst>
            </pc226:cmChg>
            <pc226:cmChg xmlns:pc226="http://schemas.microsoft.com/office/powerpoint/2022/06/main/command" chg="add">
              <pc226:chgData name="Coble, Deborah A" userId="S::dcoble@blm.gov::edb799e7-acd2-4d1e-a010-893bd14d0664" providerId="AD" clId="Web-{835AC949-7E11-1448-5420-D8F8E315A0E8}" dt="2023-09-11T18:32:35.614" v="35"/>
              <pc2:cmMkLst xmlns:pc2="http://schemas.microsoft.com/office/powerpoint/2019/9/main/command">
                <pc:docMk/>
                <pc:sldMk cId="0" sldId="284"/>
                <pc2:cmMk id="{49C460DE-3029-4433-845D-7C10680D44EB}"/>
              </pc2:cmMkLst>
            </pc226:cmChg>
          </p:ext>
        </pc:extLst>
      </pc:sldChg>
      <pc:sldChg chg="addCm delCm">
        <pc:chgData name="Coble, Deborah A" userId="S::dcoble@blm.gov::edb799e7-acd2-4d1e-a010-893bd14d0664" providerId="AD" clId="Web-{835AC949-7E11-1448-5420-D8F8E315A0E8}" dt="2023-09-11T18:34:06.693" v="39"/>
        <pc:sldMkLst>
          <pc:docMk/>
          <pc:sldMk cId="0" sldId="285"/>
        </pc:sldMkLst>
        <pc:extLst>
          <p:ext xmlns:p="http://schemas.openxmlformats.org/presentationml/2006/main" uri="{D6D511B9-2390-475A-947B-AFAB55BFBCF1}">
            <pc226:cmChg xmlns:pc226="http://schemas.microsoft.com/office/powerpoint/2022/06/main/command" chg="add del">
              <pc226:chgData name="Coble, Deborah A" userId="S::dcoble@blm.gov::edb799e7-acd2-4d1e-a010-893bd14d0664" providerId="AD" clId="Web-{835AC949-7E11-1448-5420-D8F8E315A0E8}" dt="2023-09-11T18:34:06.693" v="39"/>
              <pc2:cmMkLst xmlns:pc2="http://schemas.microsoft.com/office/powerpoint/2019/9/main/command">
                <pc:docMk/>
                <pc:sldMk cId="0" sldId="285"/>
                <pc2:cmMk id="{E068CBBB-0C00-4D5D-9C97-ED57EAB1D3D7}"/>
              </pc2:cmMkLst>
            </pc226:cmChg>
            <pc226:cmChg xmlns:pc226="http://schemas.microsoft.com/office/powerpoint/2022/06/main/command" chg="add">
              <pc226:chgData name="Coble, Deborah A" userId="S::dcoble@blm.gov::edb799e7-acd2-4d1e-a010-893bd14d0664" providerId="AD" clId="Web-{835AC949-7E11-1448-5420-D8F8E315A0E8}" dt="2023-09-11T18:33:21.927" v="37"/>
              <pc2:cmMkLst xmlns:pc2="http://schemas.microsoft.com/office/powerpoint/2019/9/main/command">
                <pc:docMk/>
                <pc:sldMk cId="0" sldId="285"/>
                <pc2:cmMk id="{E03CDCDB-3B1D-4DE0-8FF8-D12F5D106EF7}"/>
              </pc2:cmMkLst>
            </pc226:cmChg>
            <pc226:cmChg xmlns:pc226="http://schemas.microsoft.com/office/powerpoint/2022/06/main/command" chg="add">
              <pc226:chgData name="Coble, Deborah A" userId="S::dcoble@blm.gov::edb799e7-acd2-4d1e-a010-893bd14d0664" providerId="AD" clId="Web-{835AC949-7E11-1448-5420-D8F8E315A0E8}" dt="2023-09-11T18:33:08.505" v="36"/>
              <pc2:cmMkLst xmlns:pc2="http://schemas.microsoft.com/office/powerpoint/2019/9/main/command">
                <pc:docMk/>
                <pc:sldMk cId="0" sldId="285"/>
                <pc2:cmMk id="{E567E3F8-9818-4DEC-BF8B-46B798E27477}"/>
              </pc2:cmMkLst>
            </pc226:cmChg>
          </p:ext>
        </pc:extLst>
      </pc:sldChg>
      <pc:sldChg chg="addCm">
        <pc:chgData name="Coble, Deborah A" userId="S::dcoble@blm.gov::edb799e7-acd2-4d1e-a010-893bd14d0664" providerId="AD" clId="Web-{835AC949-7E11-1448-5420-D8F8E315A0E8}" dt="2023-09-11T18:34:42.818" v="40"/>
        <pc:sldMkLst>
          <pc:docMk/>
          <pc:sldMk cId="0" sldId="287"/>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34:42.818" v="40"/>
              <pc2:cmMkLst xmlns:pc2="http://schemas.microsoft.com/office/powerpoint/2019/9/main/command">
                <pc:docMk/>
                <pc:sldMk cId="0" sldId="287"/>
                <pc2:cmMk id="{A687CB97-2319-4C09-A793-0DEBF6A5CF38}"/>
              </pc2:cmMkLst>
            </pc226:cmChg>
          </p:ext>
        </pc:extLst>
      </pc:sldChg>
      <pc:sldChg chg="addCm">
        <pc:chgData name="Coble, Deborah A" userId="S::dcoble@blm.gov::edb799e7-acd2-4d1e-a010-893bd14d0664" providerId="AD" clId="Web-{835AC949-7E11-1448-5420-D8F8E315A0E8}" dt="2023-09-11T18:35:24.038" v="41"/>
        <pc:sldMkLst>
          <pc:docMk/>
          <pc:sldMk cId="0" sldId="28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35:24.038" v="41"/>
              <pc2:cmMkLst xmlns:pc2="http://schemas.microsoft.com/office/powerpoint/2019/9/main/command">
                <pc:docMk/>
                <pc:sldMk cId="0" sldId="288"/>
                <pc2:cmMk id="{0D7068C4-4D6B-4699-817D-D84B838B1C3E}"/>
              </pc2:cmMkLst>
            </pc226:cmChg>
          </p:ext>
        </pc:extLst>
      </pc:sldChg>
      <pc:sldChg chg="addCm">
        <pc:chgData name="Coble, Deborah A" userId="S::dcoble@blm.gov::edb799e7-acd2-4d1e-a010-893bd14d0664" providerId="AD" clId="Web-{835AC949-7E11-1448-5420-D8F8E315A0E8}" dt="2023-09-11T18:36:10.726" v="43"/>
        <pc:sldMkLst>
          <pc:docMk/>
          <pc:sldMk cId="0" sldId="289"/>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36:10.726" v="43"/>
              <pc2:cmMkLst xmlns:pc2="http://schemas.microsoft.com/office/powerpoint/2019/9/main/command">
                <pc:docMk/>
                <pc:sldMk cId="0" sldId="289"/>
                <pc2:cmMk id="{5CD11022-381E-4DEB-A906-EFA97D77C80C}"/>
              </pc2:cmMkLst>
            </pc226:cmChg>
            <pc226:cmChg xmlns:pc226="http://schemas.microsoft.com/office/powerpoint/2022/06/main/command" chg="add">
              <pc226:chgData name="Coble, Deborah A" userId="S::dcoble@blm.gov::edb799e7-acd2-4d1e-a010-893bd14d0664" providerId="AD" clId="Web-{835AC949-7E11-1448-5420-D8F8E315A0E8}" dt="2023-09-11T18:35:45.538" v="42"/>
              <pc2:cmMkLst xmlns:pc2="http://schemas.microsoft.com/office/powerpoint/2019/9/main/command">
                <pc:docMk/>
                <pc:sldMk cId="0" sldId="289"/>
                <pc2:cmMk id="{892ADEA6-F6B8-41DB-9159-C6A4440846CF}"/>
              </pc2:cmMkLst>
            </pc226:cmChg>
          </p:ext>
        </pc:extLst>
      </pc:sldChg>
      <pc:sldChg chg="addCm">
        <pc:chgData name="Coble, Deborah A" userId="S::dcoble@blm.gov::edb799e7-acd2-4d1e-a010-893bd14d0664" providerId="AD" clId="Web-{835AC949-7E11-1448-5420-D8F8E315A0E8}" dt="2023-09-11T18:36:27.507" v="44"/>
        <pc:sldMkLst>
          <pc:docMk/>
          <pc:sldMk cId="0" sldId="290"/>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36:27.507" v="44"/>
              <pc2:cmMkLst xmlns:pc2="http://schemas.microsoft.com/office/powerpoint/2019/9/main/command">
                <pc:docMk/>
                <pc:sldMk cId="0" sldId="290"/>
                <pc2:cmMk id="{9EA8825B-FA7F-40B3-ADC2-F02D9ADB25E4}"/>
              </pc2:cmMkLst>
            </pc226:cmChg>
          </p:ext>
        </pc:extLst>
      </pc:sldChg>
      <pc:sldChg chg="addCm">
        <pc:chgData name="Coble, Deborah A" userId="S::dcoble@blm.gov::edb799e7-acd2-4d1e-a010-893bd14d0664" providerId="AD" clId="Web-{835AC949-7E11-1448-5420-D8F8E315A0E8}" dt="2023-09-11T18:37:06.539" v="45"/>
        <pc:sldMkLst>
          <pc:docMk/>
          <pc:sldMk cId="184610708" sldId="292"/>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37:06.539" v="45"/>
              <pc2:cmMkLst xmlns:pc2="http://schemas.microsoft.com/office/powerpoint/2019/9/main/command">
                <pc:docMk/>
                <pc:sldMk cId="184610708" sldId="292"/>
                <pc2:cmMk id="{A8C81EF5-83D6-402E-A6C9-68152DE4CBAF}"/>
              </pc2:cmMkLst>
            </pc226:cmChg>
          </p:ext>
        </pc:extLst>
      </pc:sldChg>
      <pc:sldChg chg="addCm">
        <pc:chgData name="Coble, Deborah A" userId="S::dcoble@blm.gov::edb799e7-acd2-4d1e-a010-893bd14d0664" providerId="AD" clId="Web-{835AC949-7E11-1448-5420-D8F8E315A0E8}" dt="2023-09-11T18:22:46.232" v="8"/>
        <pc:sldMkLst>
          <pc:docMk/>
          <pc:sldMk cId="456785627" sldId="293"/>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835AC949-7E11-1448-5420-D8F8E315A0E8}" dt="2023-09-11T18:22:46.232" v="8"/>
              <pc2:cmMkLst xmlns:pc2="http://schemas.microsoft.com/office/powerpoint/2019/9/main/command">
                <pc:docMk/>
                <pc:sldMk cId="456785627" sldId="293"/>
                <pc2:cmMk id="{D9FA7443-C51D-4B6E-9A14-B4A88B7B575A}"/>
              </pc2:cmMkLst>
            </pc226:cmChg>
          </p:ext>
        </pc:extLst>
      </pc:sldChg>
      <pc:sldChg chg="modSp">
        <pc:chgData name="Coble, Deborah A" userId="S::dcoble@blm.gov::edb799e7-acd2-4d1e-a010-893bd14d0664" providerId="AD" clId="Web-{835AC949-7E11-1448-5420-D8F8E315A0E8}" dt="2023-09-11T18:29:55.580" v="32" actId="1076"/>
        <pc:sldMkLst>
          <pc:docMk/>
          <pc:sldMk cId="2810352015" sldId="294"/>
        </pc:sldMkLst>
        <pc:spChg chg="mod">
          <ac:chgData name="Coble, Deborah A" userId="S::dcoble@blm.gov::edb799e7-acd2-4d1e-a010-893bd14d0664" providerId="AD" clId="Web-{835AC949-7E11-1448-5420-D8F8E315A0E8}" dt="2023-09-11T18:29:55.580" v="32" actId="1076"/>
          <ac:spMkLst>
            <pc:docMk/>
            <pc:sldMk cId="2810352015" sldId="294"/>
            <ac:spMk id="2" creationId="{00E19863-7C9D-1EF4-B895-BE1A71D6F05B}"/>
          </ac:spMkLst>
        </pc:spChg>
        <pc:spChg chg="mod">
          <ac:chgData name="Coble, Deborah A" userId="S::dcoble@blm.gov::edb799e7-acd2-4d1e-a010-893bd14d0664" providerId="AD" clId="Web-{835AC949-7E11-1448-5420-D8F8E315A0E8}" dt="2023-09-11T18:29:45.205" v="27" actId="1076"/>
          <ac:spMkLst>
            <pc:docMk/>
            <pc:sldMk cId="2810352015" sldId="294"/>
            <ac:spMk id="3" creationId="{6BE0C5F0-5E4F-44C5-A7D6-E9CA9456C803}"/>
          </ac:spMkLst>
        </pc:spChg>
        <pc:spChg chg="mod">
          <ac:chgData name="Coble, Deborah A" userId="S::dcoble@blm.gov::edb799e7-acd2-4d1e-a010-893bd14d0664" providerId="AD" clId="Web-{835AC949-7E11-1448-5420-D8F8E315A0E8}" dt="2023-09-11T18:29:51.783" v="31" actId="1076"/>
          <ac:spMkLst>
            <pc:docMk/>
            <pc:sldMk cId="2810352015" sldId="294"/>
            <ac:spMk id="463" creationId="{00000000-0000-0000-0000-000000000000}"/>
          </ac:spMkLst>
        </pc:spChg>
        <pc:picChg chg="mod">
          <ac:chgData name="Coble, Deborah A" userId="S::dcoble@blm.gov::edb799e7-acd2-4d1e-a010-893bd14d0664" providerId="AD" clId="Web-{835AC949-7E11-1448-5420-D8F8E315A0E8}" dt="2023-09-11T18:29:51.767" v="30" actId="1076"/>
          <ac:picMkLst>
            <pc:docMk/>
            <pc:sldMk cId="2810352015" sldId="294"/>
            <ac:picMk id="4" creationId="{DDA3D06F-CDF0-9791-9808-20E3995D3C89}"/>
          </ac:picMkLst>
        </pc:picChg>
      </pc:sldChg>
    </pc:docChg>
  </pc:docChgLst>
  <pc:docChgLst>
    <pc:chgData name="Janson, Brian D" userId="17869c82-e820-4f0b-9ef4-6bb812314540" providerId="ADAL" clId="{6487AA90-3036-4EC7-8EF6-5FBF9BFFF466}"/>
    <pc:docChg chg="modSld sldOrd">
      <pc:chgData name="Janson, Brian D" userId="17869c82-e820-4f0b-9ef4-6bb812314540" providerId="ADAL" clId="{6487AA90-3036-4EC7-8EF6-5FBF9BFFF466}" dt="2023-10-26T17:54:15.072" v="3" actId="1076"/>
      <pc:docMkLst>
        <pc:docMk/>
      </pc:docMkLst>
      <pc:sldChg chg="modSp mod">
        <pc:chgData name="Janson, Brian D" userId="17869c82-e820-4f0b-9ef4-6bb812314540" providerId="ADAL" clId="{6487AA90-3036-4EC7-8EF6-5FBF9BFFF466}" dt="2023-10-26T17:54:05.521" v="0" actId="1076"/>
        <pc:sldMkLst>
          <pc:docMk/>
          <pc:sldMk cId="0" sldId="260"/>
        </pc:sldMkLst>
        <pc:spChg chg="mod">
          <ac:chgData name="Janson, Brian D" userId="17869c82-e820-4f0b-9ef4-6bb812314540" providerId="ADAL" clId="{6487AA90-3036-4EC7-8EF6-5FBF9BFFF466}" dt="2023-10-26T17:54:05.521" v="0" actId="1076"/>
          <ac:spMkLst>
            <pc:docMk/>
            <pc:sldMk cId="0" sldId="260"/>
            <ac:spMk id="117" creationId="{00000000-0000-0000-0000-000000000000}"/>
          </ac:spMkLst>
        </pc:spChg>
      </pc:sldChg>
      <pc:sldChg chg="modSp mod ord">
        <pc:chgData name="Janson, Brian D" userId="17869c82-e820-4f0b-9ef4-6bb812314540" providerId="ADAL" clId="{6487AA90-3036-4EC7-8EF6-5FBF9BFFF466}" dt="2023-10-26T17:54:15.072" v="3" actId="1076"/>
        <pc:sldMkLst>
          <pc:docMk/>
          <pc:sldMk cId="0" sldId="261"/>
        </pc:sldMkLst>
        <pc:spChg chg="mod">
          <ac:chgData name="Janson, Brian D" userId="17869c82-e820-4f0b-9ef4-6bb812314540" providerId="ADAL" clId="{6487AA90-3036-4EC7-8EF6-5FBF9BFFF466}" dt="2023-10-26T17:54:15.072" v="3" actId="1076"/>
          <ac:spMkLst>
            <pc:docMk/>
            <pc:sldMk cId="0" sldId="261"/>
            <ac:spMk id="131" creationId="{00000000-0000-0000-0000-000000000000}"/>
          </ac:spMkLst>
        </pc:spChg>
      </pc:sldChg>
    </pc:docChg>
  </pc:docChgLst>
  <pc:docChgLst>
    <pc:chgData name="Runde, Anne (Annie)" userId="60f02010-108e-4de9-86cc-4c89fe4bec0e" providerId="ADAL" clId="{DD4E111C-5A3C-4186-B7B9-74F51B8C8FE9}"/>
    <pc:docChg chg="undo custSel addSld delSld modSld sldOrd">
      <pc:chgData name="Runde, Anne (Annie)" userId="60f02010-108e-4de9-86cc-4c89fe4bec0e" providerId="ADAL" clId="{DD4E111C-5A3C-4186-B7B9-74F51B8C8FE9}" dt="2022-11-30T22:41:00.817" v="1131" actId="1076"/>
      <pc:docMkLst>
        <pc:docMk/>
      </pc:docMkLst>
      <pc:sldChg chg="modSp mod">
        <pc:chgData name="Runde, Anne (Annie)" userId="60f02010-108e-4de9-86cc-4c89fe4bec0e" providerId="ADAL" clId="{DD4E111C-5A3C-4186-B7B9-74F51B8C8FE9}" dt="2022-11-30T21:32:28.327" v="13" actId="1076"/>
        <pc:sldMkLst>
          <pc:docMk/>
          <pc:sldMk cId="0" sldId="256"/>
        </pc:sldMkLst>
        <pc:spChg chg="mod">
          <ac:chgData name="Runde, Anne (Annie)" userId="60f02010-108e-4de9-86cc-4c89fe4bec0e" providerId="ADAL" clId="{DD4E111C-5A3C-4186-B7B9-74F51B8C8FE9}" dt="2022-11-30T21:32:28.327" v="13" actId="1076"/>
          <ac:spMkLst>
            <pc:docMk/>
            <pc:sldMk cId="0" sldId="256"/>
            <ac:spMk id="66" creationId="{00000000-0000-0000-0000-000000000000}"/>
          </ac:spMkLst>
        </pc:spChg>
      </pc:sldChg>
      <pc:sldChg chg="ord">
        <pc:chgData name="Runde, Anne (Annie)" userId="60f02010-108e-4de9-86cc-4c89fe4bec0e" providerId="ADAL" clId="{DD4E111C-5A3C-4186-B7B9-74F51B8C8FE9}" dt="2022-11-30T21:32:36.577" v="15"/>
        <pc:sldMkLst>
          <pc:docMk/>
          <pc:sldMk cId="0" sldId="257"/>
        </pc:sldMkLst>
      </pc:sldChg>
      <pc:sldChg chg="modSp mod">
        <pc:chgData name="Runde, Anne (Annie)" userId="60f02010-108e-4de9-86cc-4c89fe4bec0e" providerId="ADAL" clId="{DD4E111C-5A3C-4186-B7B9-74F51B8C8FE9}" dt="2022-11-30T21:40:27.166" v="58" actId="1076"/>
        <pc:sldMkLst>
          <pc:docMk/>
          <pc:sldMk cId="0" sldId="260"/>
        </pc:sldMkLst>
        <pc:spChg chg="mod">
          <ac:chgData name="Runde, Anne (Annie)" userId="60f02010-108e-4de9-86cc-4c89fe4bec0e" providerId="ADAL" clId="{DD4E111C-5A3C-4186-B7B9-74F51B8C8FE9}" dt="2022-11-30T21:40:27.166" v="58" actId="1076"/>
          <ac:spMkLst>
            <pc:docMk/>
            <pc:sldMk cId="0" sldId="260"/>
            <ac:spMk id="117" creationId="{00000000-0000-0000-0000-000000000000}"/>
          </ac:spMkLst>
        </pc:spChg>
      </pc:sldChg>
      <pc:sldChg chg="modSp mod">
        <pc:chgData name="Runde, Anne (Annie)" userId="60f02010-108e-4de9-86cc-4c89fe4bec0e" providerId="ADAL" clId="{DD4E111C-5A3C-4186-B7B9-74F51B8C8FE9}" dt="2022-11-30T21:40:14.431" v="33" actId="20577"/>
        <pc:sldMkLst>
          <pc:docMk/>
          <pc:sldMk cId="0" sldId="261"/>
        </pc:sldMkLst>
        <pc:spChg chg="mod">
          <ac:chgData name="Runde, Anne (Annie)" userId="60f02010-108e-4de9-86cc-4c89fe4bec0e" providerId="ADAL" clId="{DD4E111C-5A3C-4186-B7B9-74F51B8C8FE9}" dt="2022-11-30T21:40:08.579" v="19" actId="20577"/>
          <ac:spMkLst>
            <pc:docMk/>
            <pc:sldMk cId="0" sldId="261"/>
            <ac:spMk id="129" creationId="{00000000-0000-0000-0000-000000000000}"/>
          </ac:spMkLst>
        </pc:spChg>
        <pc:spChg chg="mod">
          <ac:chgData name="Runde, Anne (Annie)" userId="60f02010-108e-4de9-86cc-4c89fe4bec0e" providerId="ADAL" clId="{DD4E111C-5A3C-4186-B7B9-74F51B8C8FE9}" dt="2022-11-30T21:40:14.431" v="33" actId="20577"/>
          <ac:spMkLst>
            <pc:docMk/>
            <pc:sldMk cId="0" sldId="261"/>
            <ac:spMk id="131" creationId="{00000000-0000-0000-0000-000000000000}"/>
          </ac:spMkLst>
        </pc:spChg>
      </pc:sldChg>
      <pc:sldChg chg="modSp mod">
        <pc:chgData name="Runde, Anne (Annie)" userId="60f02010-108e-4de9-86cc-4c89fe4bec0e" providerId="ADAL" clId="{DD4E111C-5A3C-4186-B7B9-74F51B8C8FE9}" dt="2022-11-30T21:44:06.469" v="172" actId="115"/>
        <pc:sldMkLst>
          <pc:docMk/>
          <pc:sldMk cId="0" sldId="263"/>
        </pc:sldMkLst>
        <pc:spChg chg="mod">
          <ac:chgData name="Runde, Anne (Annie)" userId="60f02010-108e-4de9-86cc-4c89fe4bec0e" providerId="ADAL" clId="{DD4E111C-5A3C-4186-B7B9-74F51B8C8FE9}" dt="2022-11-30T21:44:06.469" v="172" actId="115"/>
          <ac:spMkLst>
            <pc:docMk/>
            <pc:sldMk cId="0" sldId="263"/>
            <ac:spMk id="2" creationId="{A9DBA38B-0BCF-49C6-A1B8-626DE179724B}"/>
          </ac:spMkLst>
        </pc:spChg>
        <pc:spChg chg="mod">
          <ac:chgData name="Runde, Anne (Annie)" userId="60f02010-108e-4de9-86cc-4c89fe4bec0e" providerId="ADAL" clId="{DD4E111C-5A3C-4186-B7B9-74F51B8C8FE9}" dt="2022-11-30T21:41:09.669" v="112" actId="1076"/>
          <ac:spMkLst>
            <pc:docMk/>
            <pc:sldMk cId="0" sldId="263"/>
            <ac:spMk id="20" creationId="{31420116-9C70-4CD1-BB9C-6BE92F7C4203}"/>
          </ac:spMkLst>
        </pc:spChg>
        <pc:picChg chg="mod modCrop">
          <ac:chgData name="Runde, Anne (Annie)" userId="60f02010-108e-4de9-86cc-4c89fe4bec0e" providerId="ADAL" clId="{DD4E111C-5A3C-4186-B7B9-74F51B8C8FE9}" dt="2022-11-30T21:41:05.140" v="111" actId="732"/>
          <ac:picMkLst>
            <pc:docMk/>
            <pc:sldMk cId="0" sldId="263"/>
            <ac:picMk id="4" creationId="{D283E072-FA44-43EA-B3F6-CCF6D45D0029}"/>
          </ac:picMkLst>
        </pc:picChg>
      </pc:sldChg>
      <pc:sldChg chg="modSp mod">
        <pc:chgData name="Runde, Anne (Annie)" userId="60f02010-108e-4de9-86cc-4c89fe4bec0e" providerId="ADAL" clId="{DD4E111C-5A3C-4186-B7B9-74F51B8C8FE9}" dt="2022-11-30T21:56:47.818" v="175" actId="1076"/>
        <pc:sldMkLst>
          <pc:docMk/>
          <pc:sldMk cId="0" sldId="265"/>
        </pc:sldMkLst>
        <pc:spChg chg="mod">
          <ac:chgData name="Runde, Anne (Annie)" userId="60f02010-108e-4de9-86cc-4c89fe4bec0e" providerId="ADAL" clId="{DD4E111C-5A3C-4186-B7B9-74F51B8C8FE9}" dt="2022-11-30T21:41:57.794" v="155" actId="114"/>
          <ac:spMkLst>
            <pc:docMk/>
            <pc:sldMk cId="0" sldId="265"/>
            <ac:spMk id="2" creationId="{53B33B12-4D7E-41EC-82DC-76E9D81112DB}"/>
          </ac:spMkLst>
        </pc:spChg>
        <pc:spChg chg="mod">
          <ac:chgData name="Runde, Anne (Annie)" userId="60f02010-108e-4de9-86cc-4c89fe4bec0e" providerId="ADAL" clId="{DD4E111C-5A3C-4186-B7B9-74F51B8C8FE9}" dt="2022-11-30T21:56:47.818" v="175" actId="1076"/>
          <ac:spMkLst>
            <pc:docMk/>
            <pc:sldMk cId="0" sldId="265"/>
            <ac:spMk id="14" creationId="{9FAF278D-6222-452B-9A66-6EADF52CFA96}"/>
          </ac:spMkLst>
        </pc:spChg>
        <pc:picChg chg="mod modCrop">
          <ac:chgData name="Runde, Anne (Annie)" userId="60f02010-108e-4de9-86cc-4c89fe4bec0e" providerId="ADAL" clId="{DD4E111C-5A3C-4186-B7B9-74F51B8C8FE9}" dt="2022-11-30T21:56:45.022" v="174" actId="732"/>
          <ac:picMkLst>
            <pc:docMk/>
            <pc:sldMk cId="0" sldId="265"/>
            <ac:picMk id="13" creationId="{D1B33A17-F97A-4002-A267-81C5C117B25D}"/>
          </ac:picMkLst>
        </pc:picChg>
      </pc:sldChg>
      <pc:sldChg chg="modSp mod">
        <pc:chgData name="Runde, Anne (Annie)" userId="60f02010-108e-4de9-86cc-4c89fe4bec0e" providerId="ADAL" clId="{DD4E111C-5A3C-4186-B7B9-74F51B8C8FE9}" dt="2022-11-30T21:56:57.598" v="176" actId="732"/>
        <pc:sldMkLst>
          <pc:docMk/>
          <pc:sldMk cId="0" sldId="266"/>
        </pc:sldMkLst>
        <pc:spChg chg="mod">
          <ac:chgData name="Runde, Anne (Annie)" userId="60f02010-108e-4de9-86cc-4c89fe4bec0e" providerId="ADAL" clId="{DD4E111C-5A3C-4186-B7B9-74F51B8C8FE9}" dt="2022-11-30T21:41:34.798" v="149" actId="1037"/>
          <ac:spMkLst>
            <pc:docMk/>
            <pc:sldMk cId="0" sldId="266"/>
            <ac:spMk id="38" creationId="{6D1F7EE1-25B0-4E5F-8C12-7119BB733B99}"/>
          </ac:spMkLst>
        </pc:spChg>
        <pc:spChg chg="mod">
          <ac:chgData name="Runde, Anne (Annie)" userId="60f02010-108e-4de9-86cc-4c89fe4bec0e" providerId="ADAL" clId="{DD4E111C-5A3C-4186-B7B9-74F51B8C8FE9}" dt="2022-11-30T21:42:21.657" v="165" actId="20578"/>
          <ac:spMkLst>
            <pc:docMk/>
            <pc:sldMk cId="0" sldId="266"/>
            <ac:spMk id="202" creationId="{00000000-0000-0000-0000-000000000000}"/>
          </ac:spMkLst>
        </pc:spChg>
        <pc:spChg chg="mod">
          <ac:chgData name="Runde, Anne (Annie)" userId="60f02010-108e-4de9-86cc-4c89fe4bec0e" providerId="ADAL" clId="{DD4E111C-5A3C-4186-B7B9-74F51B8C8FE9}" dt="2022-11-30T21:42:09.375" v="159" actId="207"/>
          <ac:spMkLst>
            <pc:docMk/>
            <pc:sldMk cId="0" sldId="266"/>
            <ac:spMk id="203" creationId="{00000000-0000-0000-0000-000000000000}"/>
          </ac:spMkLst>
        </pc:spChg>
        <pc:picChg chg="mod modCrop">
          <ac:chgData name="Runde, Anne (Annie)" userId="60f02010-108e-4de9-86cc-4c89fe4bec0e" providerId="ADAL" clId="{DD4E111C-5A3C-4186-B7B9-74F51B8C8FE9}" dt="2022-11-30T21:56:57.598" v="176" actId="732"/>
          <ac:picMkLst>
            <pc:docMk/>
            <pc:sldMk cId="0" sldId="266"/>
            <ac:picMk id="4" creationId="{12432992-5CA5-4D46-964F-6117C359D558}"/>
          </ac:picMkLst>
        </pc:picChg>
      </pc:sldChg>
      <pc:sldChg chg="modSp mod">
        <pc:chgData name="Runde, Anne (Annie)" userId="60f02010-108e-4de9-86cc-4c89fe4bec0e" providerId="ADAL" clId="{DD4E111C-5A3C-4186-B7B9-74F51B8C8FE9}" dt="2022-11-30T22:04:31.185" v="241" actId="207"/>
        <pc:sldMkLst>
          <pc:docMk/>
          <pc:sldMk cId="0" sldId="268"/>
        </pc:sldMkLst>
        <pc:spChg chg="mod">
          <ac:chgData name="Runde, Anne (Annie)" userId="60f02010-108e-4de9-86cc-4c89fe4bec0e" providerId="ADAL" clId="{DD4E111C-5A3C-4186-B7B9-74F51B8C8FE9}" dt="2022-11-30T22:04:31.185" v="241" actId="207"/>
          <ac:spMkLst>
            <pc:docMk/>
            <pc:sldMk cId="0" sldId="268"/>
            <ac:spMk id="2" creationId="{D501545D-2E16-4333-8317-14D6E689C0BE}"/>
          </ac:spMkLst>
        </pc:spChg>
      </pc:sldChg>
      <pc:sldChg chg="modSp mod">
        <pc:chgData name="Runde, Anne (Annie)" userId="60f02010-108e-4de9-86cc-4c89fe4bec0e" providerId="ADAL" clId="{DD4E111C-5A3C-4186-B7B9-74F51B8C8FE9}" dt="2022-11-30T22:07:45.080" v="361" actId="1076"/>
        <pc:sldMkLst>
          <pc:docMk/>
          <pc:sldMk cId="0" sldId="269"/>
        </pc:sldMkLst>
        <pc:spChg chg="mod">
          <ac:chgData name="Runde, Anne (Annie)" userId="60f02010-108e-4de9-86cc-4c89fe4bec0e" providerId="ADAL" clId="{DD4E111C-5A3C-4186-B7B9-74F51B8C8FE9}" dt="2022-11-30T22:04:54.892" v="243" actId="115"/>
          <ac:spMkLst>
            <pc:docMk/>
            <pc:sldMk cId="0" sldId="269"/>
            <ac:spMk id="2" creationId="{A2FFF2C1-4ECA-4D63-85D5-EC3E32DDEC11}"/>
          </ac:spMkLst>
        </pc:spChg>
        <pc:spChg chg="mod">
          <ac:chgData name="Runde, Anne (Annie)" userId="60f02010-108e-4de9-86cc-4c89fe4bec0e" providerId="ADAL" clId="{DD4E111C-5A3C-4186-B7B9-74F51B8C8FE9}" dt="2022-11-30T22:07:45.080" v="361" actId="1076"/>
          <ac:spMkLst>
            <pc:docMk/>
            <pc:sldMk cId="0" sldId="269"/>
            <ac:spMk id="248" creationId="{00000000-0000-0000-0000-000000000000}"/>
          </ac:spMkLst>
        </pc:spChg>
      </pc:sldChg>
      <pc:sldChg chg="modSp mod">
        <pc:chgData name="Runde, Anne (Annie)" userId="60f02010-108e-4de9-86cc-4c89fe4bec0e" providerId="ADAL" clId="{DD4E111C-5A3C-4186-B7B9-74F51B8C8FE9}" dt="2022-11-30T22:07:28.728" v="332" actId="20577"/>
        <pc:sldMkLst>
          <pc:docMk/>
          <pc:sldMk cId="0" sldId="270"/>
        </pc:sldMkLst>
        <pc:spChg chg="mod">
          <ac:chgData name="Runde, Anne (Annie)" userId="60f02010-108e-4de9-86cc-4c89fe4bec0e" providerId="ADAL" clId="{DD4E111C-5A3C-4186-B7B9-74F51B8C8FE9}" dt="2022-11-30T22:05:01.278" v="245" actId="115"/>
          <ac:spMkLst>
            <pc:docMk/>
            <pc:sldMk cId="0" sldId="270"/>
            <ac:spMk id="3" creationId="{5A04E619-EF43-4F31-9BB8-9D90B44FD597}"/>
          </ac:spMkLst>
        </pc:spChg>
        <pc:spChg chg="mod">
          <ac:chgData name="Runde, Anne (Annie)" userId="60f02010-108e-4de9-86cc-4c89fe4bec0e" providerId="ADAL" clId="{DD4E111C-5A3C-4186-B7B9-74F51B8C8FE9}" dt="2022-11-30T22:07:28.728" v="332" actId="20577"/>
          <ac:spMkLst>
            <pc:docMk/>
            <pc:sldMk cId="0" sldId="270"/>
            <ac:spMk id="264" creationId="{00000000-0000-0000-0000-000000000000}"/>
          </ac:spMkLst>
        </pc:spChg>
      </pc:sldChg>
      <pc:sldChg chg="modSp mod">
        <pc:chgData name="Runde, Anne (Annie)" userId="60f02010-108e-4de9-86cc-4c89fe4bec0e" providerId="ADAL" clId="{DD4E111C-5A3C-4186-B7B9-74F51B8C8FE9}" dt="2022-11-30T22:05:27.388" v="248" actId="113"/>
        <pc:sldMkLst>
          <pc:docMk/>
          <pc:sldMk cId="0" sldId="271"/>
        </pc:sldMkLst>
        <pc:spChg chg="mod">
          <ac:chgData name="Runde, Anne (Annie)" userId="60f02010-108e-4de9-86cc-4c89fe4bec0e" providerId="ADAL" clId="{DD4E111C-5A3C-4186-B7B9-74F51B8C8FE9}" dt="2022-11-30T22:05:09.519" v="246" actId="207"/>
          <ac:spMkLst>
            <pc:docMk/>
            <pc:sldMk cId="0" sldId="271"/>
            <ac:spMk id="2" creationId="{D0F28FE8-C2B3-464A-AD48-64DDB24C1C05}"/>
          </ac:spMkLst>
        </pc:spChg>
        <pc:spChg chg="mod">
          <ac:chgData name="Runde, Anne (Annie)" userId="60f02010-108e-4de9-86cc-4c89fe4bec0e" providerId="ADAL" clId="{DD4E111C-5A3C-4186-B7B9-74F51B8C8FE9}" dt="2022-11-30T22:05:27.388" v="248" actId="113"/>
          <ac:spMkLst>
            <pc:docMk/>
            <pc:sldMk cId="0" sldId="271"/>
            <ac:spMk id="271" creationId="{00000000-0000-0000-0000-000000000000}"/>
          </ac:spMkLst>
        </pc:spChg>
        <pc:spChg chg="mod">
          <ac:chgData name="Runde, Anne (Annie)" userId="60f02010-108e-4de9-86cc-4c89fe4bec0e" providerId="ADAL" clId="{DD4E111C-5A3C-4186-B7B9-74F51B8C8FE9}" dt="2022-11-30T21:59:37.669" v="200" actId="1076"/>
          <ac:spMkLst>
            <pc:docMk/>
            <pc:sldMk cId="0" sldId="271"/>
            <ac:spMk id="280" creationId="{00000000-0000-0000-0000-000000000000}"/>
          </ac:spMkLst>
        </pc:spChg>
      </pc:sldChg>
      <pc:sldChg chg="addSp delSp modSp mod">
        <pc:chgData name="Runde, Anne (Annie)" userId="60f02010-108e-4de9-86cc-4c89fe4bec0e" providerId="ADAL" clId="{DD4E111C-5A3C-4186-B7B9-74F51B8C8FE9}" dt="2022-11-30T22:34:47.436" v="841" actId="20577"/>
        <pc:sldMkLst>
          <pc:docMk/>
          <pc:sldMk cId="0" sldId="272"/>
        </pc:sldMkLst>
        <pc:spChg chg="mod">
          <ac:chgData name="Runde, Anne (Annie)" userId="60f02010-108e-4de9-86cc-4c89fe4bec0e" providerId="ADAL" clId="{DD4E111C-5A3C-4186-B7B9-74F51B8C8FE9}" dt="2022-11-30T22:06:50.119" v="290" actId="20577"/>
          <ac:spMkLst>
            <pc:docMk/>
            <pc:sldMk cId="0" sldId="272"/>
            <ac:spMk id="2" creationId="{B810F90A-419B-47DB-993B-1E8021266851}"/>
          </ac:spMkLst>
        </pc:spChg>
        <pc:spChg chg="mod">
          <ac:chgData name="Runde, Anne (Annie)" userId="60f02010-108e-4de9-86cc-4c89fe4bec0e" providerId="ADAL" clId="{DD4E111C-5A3C-4186-B7B9-74F51B8C8FE9}" dt="2022-11-30T22:06:27.063" v="255" actId="20577"/>
          <ac:spMkLst>
            <pc:docMk/>
            <pc:sldMk cId="0" sldId="272"/>
            <ac:spMk id="287" creationId="{00000000-0000-0000-0000-000000000000}"/>
          </ac:spMkLst>
        </pc:spChg>
        <pc:spChg chg="mod">
          <ac:chgData name="Runde, Anne (Annie)" userId="60f02010-108e-4de9-86cc-4c89fe4bec0e" providerId="ADAL" clId="{DD4E111C-5A3C-4186-B7B9-74F51B8C8FE9}" dt="2022-11-30T22:34:47.436" v="841" actId="20577"/>
          <ac:spMkLst>
            <pc:docMk/>
            <pc:sldMk cId="0" sldId="272"/>
            <ac:spMk id="298" creationId="{00000000-0000-0000-0000-000000000000}"/>
          </ac:spMkLst>
        </pc:spChg>
        <pc:picChg chg="add del mod ord modCrop">
          <ac:chgData name="Runde, Anne (Annie)" userId="60f02010-108e-4de9-86cc-4c89fe4bec0e" providerId="ADAL" clId="{DD4E111C-5A3C-4186-B7B9-74F51B8C8FE9}" dt="2022-11-30T22:34:19.498" v="832" actId="478"/>
          <ac:picMkLst>
            <pc:docMk/>
            <pc:sldMk cId="0" sldId="272"/>
            <ac:picMk id="4" creationId="{52CE1645-53BE-7E7A-7D65-0F340484448A}"/>
          </ac:picMkLst>
        </pc:picChg>
        <pc:picChg chg="del">
          <ac:chgData name="Runde, Anne (Annie)" userId="60f02010-108e-4de9-86cc-4c89fe4bec0e" providerId="ADAL" clId="{DD4E111C-5A3C-4186-B7B9-74F51B8C8FE9}" dt="2022-11-30T22:01:52.157" v="209" actId="478"/>
          <ac:picMkLst>
            <pc:docMk/>
            <pc:sldMk cId="0" sldId="272"/>
            <ac:picMk id="296" creationId="{00000000-0000-0000-0000-000000000000}"/>
          </ac:picMkLst>
        </pc:picChg>
      </pc:sldChg>
      <pc:sldChg chg="modSp mod">
        <pc:chgData name="Runde, Anne (Annie)" userId="60f02010-108e-4de9-86cc-4c89fe4bec0e" providerId="ADAL" clId="{DD4E111C-5A3C-4186-B7B9-74F51B8C8FE9}" dt="2022-11-30T22:35:01.760" v="858" actId="1076"/>
        <pc:sldMkLst>
          <pc:docMk/>
          <pc:sldMk cId="0" sldId="273"/>
        </pc:sldMkLst>
        <pc:spChg chg="mod">
          <ac:chgData name="Runde, Anne (Annie)" userId="60f02010-108e-4de9-86cc-4c89fe4bec0e" providerId="ADAL" clId="{DD4E111C-5A3C-4186-B7B9-74F51B8C8FE9}" dt="2022-11-30T22:07:02.405" v="291" actId="113"/>
          <ac:spMkLst>
            <pc:docMk/>
            <pc:sldMk cId="0" sldId="273"/>
            <ac:spMk id="305" creationId="{00000000-0000-0000-0000-000000000000}"/>
          </ac:spMkLst>
        </pc:spChg>
        <pc:spChg chg="mod">
          <ac:chgData name="Runde, Anne (Annie)" userId="60f02010-108e-4de9-86cc-4c89fe4bec0e" providerId="ADAL" clId="{DD4E111C-5A3C-4186-B7B9-74F51B8C8FE9}" dt="2022-11-30T22:35:01.760" v="858" actId="1076"/>
          <ac:spMkLst>
            <pc:docMk/>
            <pc:sldMk cId="0" sldId="273"/>
            <ac:spMk id="313" creationId="{00000000-0000-0000-0000-000000000000}"/>
          </ac:spMkLst>
        </pc:spChg>
      </pc:sldChg>
      <pc:sldChg chg="modSp mod">
        <pc:chgData name="Runde, Anne (Annie)" userId="60f02010-108e-4de9-86cc-4c89fe4bec0e" providerId="ADAL" clId="{DD4E111C-5A3C-4186-B7B9-74F51B8C8FE9}" dt="2022-11-30T22:19:48.230" v="436" actId="20577"/>
        <pc:sldMkLst>
          <pc:docMk/>
          <pc:sldMk cId="0" sldId="274"/>
        </pc:sldMkLst>
        <pc:spChg chg="mod">
          <ac:chgData name="Runde, Anne (Annie)" userId="60f02010-108e-4de9-86cc-4c89fe4bec0e" providerId="ADAL" clId="{DD4E111C-5A3C-4186-B7B9-74F51B8C8FE9}" dt="2022-11-30T22:19:48.230" v="436" actId="20577"/>
          <ac:spMkLst>
            <pc:docMk/>
            <pc:sldMk cId="0" sldId="274"/>
            <ac:spMk id="321" creationId="{00000000-0000-0000-0000-000000000000}"/>
          </ac:spMkLst>
        </pc:spChg>
        <pc:spChg chg="mod">
          <ac:chgData name="Runde, Anne (Annie)" userId="60f02010-108e-4de9-86cc-4c89fe4bec0e" providerId="ADAL" clId="{DD4E111C-5A3C-4186-B7B9-74F51B8C8FE9}" dt="2022-11-30T22:15:38.609" v="376" actId="1076"/>
          <ac:spMkLst>
            <pc:docMk/>
            <pc:sldMk cId="0" sldId="274"/>
            <ac:spMk id="332" creationId="{00000000-0000-0000-0000-000000000000}"/>
          </ac:spMkLst>
        </pc:spChg>
      </pc:sldChg>
      <pc:sldChg chg="modSp mod">
        <pc:chgData name="Runde, Anne (Annie)" userId="60f02010-108e-4de9-86cc-4c89fe4bec0e" providerId="ADAL" clId="{DD4E111C-5A3C-4186-B7B9-74F51B8C8FE9}" dt="2022-11-30T22:20:19.577" v="442" actId="207"/>
        <pc:sldMkLst>
          <pc:docMk/>
          <pc:sldMk cId="0" sldId="275"/>
        </pc:sldMkLst>
        <pc:spChg chg="mod">
          <ac:chgData name="Runde, Anne (Annie)" userId="60f02010-108e-4de9-86cc-4c89fe4bec0e" providerId="ADAL" clId="{DD4E111C-5A3C-4186-B7B9-74F51B8C8FE9}" dt="2022-11-30T22:20:07.359" v="440" actId="113"/>
          <ac:spMkLst>
            <pc:docMk/>
            <pc:sldMk cId="0" sldId="275"/>
            <ac:spMk id="2" creationId="{0D7C1BAF-6AC3-40E7-ADBD-3C32039FB74A}"/>
          </ac:spMkLst>
        </pc:spChg>
        <pc:spChg chg="mod">
          <ac:chgData name="Runde, Anne (Annie)" userId="60f02010-108e-4de9-86cc-4c89fe4bec0e" providerId="ADAL" clId="{DD4E111C-5A3C-4186-B7B9-74F51B8C8FE9}" dt="2022-11-30T22:20:19.577" v="442" actId="207"/>
          <ac:spMkLst>
            <pc:docMk/>
            <pc:sldMk cId="0" sldId="275"/>
            <ac:spMk id="338" creationId="{00000000-0000-0000-0000-000000000000}"/>
          </ac:spMkLst>
        </pc:spChg>
      </pc:sldChg>
      <pc:sldChg chg="modSp mod">
        <pc:chgData name="Runde, Anne (Annie)" userId="60f02010-108e-4de9-86cc-4c89fe4bec0e" providerId="ADAL" clId="{DD4E111C-5A3C-4186-B7B9-74F51B8C8FE9}" dt="2022-11-30T22:20:48.618" v="463" actId="1076"/>
        <pc:sldMkLst>
          <pc:docMk/>
          <pc:sldMk cId="0" sldId="276"/>
        </pc:sldMkLst>
        <pc:spChg chg="mod">
          <ac:chgData name="Runde, Anne (Annie)" userId="60f02010-108e-4de9-86cc-4c89fe4bec0e" providerId="ADAL" clId="{DD4E111C-5A3C-4186-B7B9-74F51B8C8FE9}" dt="2022-11-30T22:20:48.618" v="463" actId="1076"/>
          <ac:spMkLst>
            <pc:docMk/>
            <pc:sldMk cId="0" sldId="276"/>
            <ac:spMk id="365" creationId="{00000000-0000-0000-0000-000000000000}"/>
          </ac:spMkLst>
        </pc:spChg>
      </pc:sldChg>
      <pc:sldChg chg="modSp mod">
        <pc:chgData name="Runde, Anne (Annie)" userId="60f02010-108e-4de9-86cc-4c89fe4bec0e" providerId="ADAL" clId="{DD4E111C-5A3C-4186-B7B9-74F51B8C8FE9}" dt="2022-11-30T22:20:56.848" v="478" actId="1076"/>
        <pc:sldMkLst>
          <pc:docMk/>
          <pc:sldMk cId="0" sldId="277"/>
        </pc:sldMkLst>
        <pc:spChg chg="mod">
          <ac:chgData name="Runde, Anne (Annie)" userId="60f02010-108e-4de9-86cc-4c89fe4bec0e" providerId="ADAL" clId="{DD4E111C-5A3C-4186-B7B9-74F51B8C8FE9}" dt="2022-11-30T22:20:56.848" v="478" actId="1076"/>
          <ac:spMkLst>
            <pc:docMk/>
            <pc:sldMk cId="0" sldId="277"/>
            <ac:spMk id="14" creationId="{6395EF5F-82A1-4575-96B6-472D3636C1F3}"/>
          </ac:spMkLst>
        </pc:spChg>
      </pc:sldChg>
      <pc:sldChg chg="modSp mod">
        <pc:chgData name="Runde, Anne (Annie)" userId="60f02010-108e-4de9-86cc-4c89fe4bec0e" providerId="ADAL" clId="{DD4E111C-5A3C-4186-B7B9-74F51B8C8FE9}" dt="2022-11-30T22:21:09.386" v="502" actId="1076"/>
        <pc:sldMkLst>
          <pc:docMk/>
          <pc:sldMk cId="0" sldId="278"/>
        </pc:sldMkLst>
        <pc:spChg chg="mod">
          <ac:chgData name="Runde, Anne (Annie)" userId="60f02010-108e-4de9-86cc-4c89fe4bec0e" providerId="ADAL" clId="{DD4E111C-5A3C-4186-B7B9-74F51B8C8FE9}" dt="2022-11-30T22:21:09.386" v="502" actId="1076"/>
          <ac:spMkLst>
            <pc:docMk/>
            <pc:sldMk cId="0" sldId="278"/>
            <ac:spMk id="397" creationId="{00000000-0000-0000-0000-000000000000}"/>
          </ac:spMkLst>
        </pc:spChg>
      </pc:sldChg>
      <pc:sldChg chg="modSp mod">
        <pc:chgData name="Runde, Anne (Annie)" userId="60f02010-108e-4de9-86cc-4c89fe4bec0e" providerId="ADAL" clId="{DD4E111C-5A3C-4186-B7B9-74F51B8C8FE9}" dt="2022-11-30T22:21:26.468" v="525" actId="1076"/>
        <pc:sldMkLst>
          <pc:docMk/>
          <pc:sldMk cId="0" sldId="279"/>
        </pc:sldMkLst>
        <pc:spChg chg="mod">
          <ac:chgData name="Runde, Anne (Annie)" userId="60f02010-108e-4de9-86cc-4c89fe4bec0e" providerId="ADAL" clId="{DD4E111C-5A3C-4186-B7B9-74F51B8C8FE9}" dt="2022-11-30T22:21:26.468" v="525" actId="1076"/>
          <ac:spMkLst>
            <pc:docMk/>
            <pc:sldMk cId="0" sldId="279"/>
            <ac:spMk id="16" creationId="{3A9A6928-30BB-423D-A7CD-4D14E449B2D6}"/>
          </ac:spMkLst>
        </pc:spChg>
        <pc:spChg chg="mod">
          <ac:chgData name="Runde, Anne (Annie)" userId="60f02010-108e-4de9-86cc-4c89fe4bec0e" providerId="ADAL" clId="{DD4E111C-5A3C-4186-B7B9-74F51B8C8FE9}" dt="2022-11-30T22:21:21.126" v="524" actId="207"/>
          <ac:spMkLst>
            <pc:docMk/>
            <pc:sldMk cId="0" sldId="279"/>
            <ac:spMk id="405" creationId="{00000000-0000-0000-0000-000000000000}"/>
          </ac:spMkLst>
        </pc:spChg>
      </pc:sldChg>
      <pc:sldChg chg="modSp mod">
        <pc:chgData name="Runde, Anne (Annie)" userId="60f02010-108e-4de9-86cc-4c89fe4bec0e" providerId="ADAL" clId="{DD4E111C-5A3C-4186-B7B9-74F51B8C8FE9}" dt="2022-11-30T22:21:32.205" v="527" actId="207"/>
        <pc:sldMkLst>
          <pc:docMk/>
          <pc:sldMk cId="0" sldId="280"/>
        </pc:sldMkLst>
        <pc:spChg chg="mod">
          <ac:chgData name="Runde, Anne (Annie)" userId="60f02010-108e-4de9-86cc-4c89fe4bec0e" providerId="ADAL" clId="{DD4E111C-5A3C-4186-B7B9-74F51B8C8FE9}" dt="2022-11-30T22:21:32.205" v="527" actId="207"/>
          <ac:spMkLst>
            <pc:docMk/>
            <pc:sldMk cId="0" sldId="280"/>
            <ac:spMk id="2" creationId="{9024815D-9674-4642-8D43-A49F6E56F8B6}"/>
          </ac:spMkLst>
        </pc:spChg>
      </pc:sldChg>
      <pc:sldChg chg="modSp del mod">
        <pc:chgData name="Runde, Anne (Annie)" userId="60f02010-108e-4de9-86cc-4c89fe4bec0e" providerId="ADAL" clId="{DD4E111C-5A3C-4186-B7B9-74F51B8C8FE9}" dt="2022-11-30T22:40:35.110" v="1118" actId="2696"/>
        <pc:sldMkLst>
          <pc:docMk/>
          <pc:sldMk cId="0" sldId="281"/>
        </pc:sldMkLst>
        <pc:spChg chg="mod">
          <ac:chgData name="Runde, Anne (Annie)" userId="60f02010-108e-4de9-86cc-4c89fe4bec0e" providerId="ADAL" clId="{DD4E111C-5A3C-4186-B7B9-74F51B8C8FE9}" dt="2022-11-30T22:21:37.244" v="529" actId="115"/>
          <ac:spMkLst>
            <pc:docMk/>
            <pc:sldMk cId="0" sldId="281"/>
            <ac:spMk id="3" creationId="{9B84ED1A-E05B-4737-963C-2722040225C8}"/>
          </ac:spMkLst>
        </pc:spChg>
      </pc:sldChg>
      <pc:sldChg chg="addSp delSp modSp mod delAnim">
        <pc:chgData name="Runde, Anne (Annie)" userId="60f02010-108e-4de9-86cc-4c89fe4bec0e" providerId="ADAL" clId="{DD4E111C-5A3C-4186-B7B9-74F51B8C8FE9}" dt="2022-11-30T22:41:00.817" v="1131" actId="1076"/>
        <pc:sldMkLst>
          <pc:docMk/>
          <pc:sldMk cId="0" sldId="282"/>
        </pc:sldMkLst>
        <pc:spChg chg="mod">
          <ac:chgData name="Runde, Anne (Annie)" userId="60f02010-108e-4de9-86cc-4c89fe4bec0e" providerId="ADAL" clId="{DD4E111C-5A3C-4186-B7B9-74F51B8C8FE9}" dt="2022-11-30T22:40:30.242" v="1117"/>
          <ac:spMkLst>
            <pc:docMk/>
            <pc:sldMk cId="0" sldId="282"/>
            <ac:spMk id="3" creationId="{6BE0C5F0-5E4F-44C5-A7D6-E9CA9456C803}"/>
          </ac:spMkLst>
        </pc:spChg>
        <pc:spChg chg="add mod">
          <ac:chgData name="Runde, Anne (Annie)" userId="60f02010-108e-4de9-86cc-4c89fe4bec0e" providerId="ADAL" clId="{DD4E111C-5A3C-4186-B7B9-74F51B8C8FE9}" dt="2022-11-30T22:41:00.817" v="1131" actId="1076"/>
          <ac:spMkLst>
            <pc:docMk/>
            <pc:sldMk cId="0" sldId="282"/>
            <ac:spMk id="5" creationId="{2ED270E4-736E-AC57-91FD-F67E6FEA45BA}"/>
          </ac:spMkLst>
        </pc:spChg>
        <pc:spChg chg="del">
          <ac:chgData name="Runde, Anne (Annie)" userId="60f02010-108e-4de9-86cc-4c89fe4bec0e" providerId="ADAL" clId="{DD4E111C-5A3C-4186-B7B9-74F51B8C8FE9}" dt="2022-11-30T22:39:16.750" v="903" actId="478"/>
          <ac:spMkLst>
            <pc:docMk/>
            <pc:sldMk cId="0" sldId="282"/>
            <ac:spMk id="16" creationId="{669F18CB-2D7C-4790-A255-EC9EEA26E1B7}"/>
          </ac:spMkLst>
        </pc:spChg>
        <pc:spChg chg="del">
          <ac:chgData name="Runde, Anne (Annie)" userId="60f02010-108e-4de9-86cc-4c89fe4bec0e" providerId="ADAL" clId="{DD4E111C-5A3C-4186-B7B9-74F51B8C8FE9}" dt="2022-11-30T22:39:15.103" v="902" actId="478"/>
          <ac:spMkLst>
            <pc:docMk/>
            <pc:sldMk cId="0" sldId="282"/>
            <ac:spMk id="464" creationId="{00000000-0000-0000-0000-000000000000}"/>
          </ac:spMkLst>
        </pc:spChg>
        <pc:picChg chg="add mod ord">
          <ac:chgData name="Runde, Anne (Annie)" userId="60f02010-108e-4de9-86cc-4c89fe4bec0e" providerId="ADAL" clId="{DD4E111C-5A3C-4186-B7B9-74F51B8C8FE9}" dt="2022-11-30T22:40:11.268" v="1115" actId="962"/>
          <ac:picMkLst>
            <pc:docMk/>
            <pc:sldMk cId="0" sldId="282"/>
            <ac:picMk id="4" creationId="{DDA3D06F-CDF0-9791-9808-20E3995D3C89}"/>
          </ac:picMkLst>
        </pc:picChg>
        <pc:picChg chg="del">
          <ac:chgData name="Runde, Anne (Annie)" userId="60f02010-108e-4de9-86cc-4c89fe4bec0e" providerId="ADAL" clId="{DD4E111C-5A3C-4186-B7B9-74F51B8C8FE9}" dt="2022-11-30T22:39:13.214" v="901" actId="478"/>
          <ac:picMkLst>
            <pc:docMk/>
            <pc:sldMk cId="0" sldId="282"/>
            <ac:picMk id="451" creationId="{00000000-0000-0000-0000-000000000000}"/>
          </ac:picMkLst>
        </pc:picChg>
      </pc:sldChg>
      <pc:sldChg chg="modSp mod">
        <pc:chgData name="Runde, Anne (Annie)" userId="60f02010-108e-4de9-86cc-4c89fe4bec0e" providerId="ADAL" clId="{DD4E111C-5A3C-4186-B7B9-74F51B8C8FE9}" dt="2022-11-30T22:35:20.736" v="859" actId="1076"/>
        <pc:sldMkLst>
          <pc:docMk/>
          <pc:sldMk cId="0" sldId="283"/>
        </pc:sldMkLst>
        <pc:spChg chg="mod">
          <ac:chgData name="Runde, Anne (Annie)" userId="60f02010-108e-4de9-86cc-4c89fe4bec0e" providerId="ADAL" clId="{DD4E111C-5A3C-4186-B7B9-74F51B8C8FE9}" dt="2022-11-30T22:35:20.736" v="859" actId="1076"/>
          <ac:spMkLst>
            <pc:docMk/>
            <pc:sldMk cId="0" sldId="283"/>
            <ac:spMk id="479" creationId="{00000000-0000-0000-0000-000000000000}"/>
          </ac:spMkLst>
        </pc:spChg>
      </pc:sldChg>
      <pc:sldChg chg="modSp mod">
        <pc:chgData name="Runde, Anne (Annie)" userId="60f02010-108e-4de9-86cc-4c89fe4bec0e" providerId="ADAL" clId="{DD4E111C-5A3C-4186-B7B9-74F51B8C8FE9}" dt="2022-11-30T22:35:24.268" v="863" actId="20577"/>
        <pc:sldMkLst>
          <pc:docMk/>
          <pc:sldMk cId="0" sldId="284"/>
        </pc:sldMkLst>
        <pc:spChg chg="mod">
          <ac:chgData name="Runde, Anne (Annie)" userId="60f02010-108e-4de9-86cc-4c89fe4bec0e" providerId="ADAL" clId="{DD4E111C-5A3C-4186-B7B9-74F51B8C8FE9}" dt="2022-11-30T22:22:16.999" v="583" actId="20577"/>
          <ac:spMkLst>
            <pc:docMk/>
            <pc:sldMk cId="0" sldId="284"/>
            <ac:spMk id="2" creationId="{21E7E686-0A0F-4BF2-998E-2AB945B6D9F3}"/>
          </ac:spMkLst>
        </pc:spChg>
        <pc:spChg chg="mod">
          <ac:chgData name="Runde, Anne (Annie)" userId="60f02010-108e-4de9-86cc-4c89fe4bec0e" providerId="ADAL" clId="{DD4E111C-5A3C-4186-B7B9-74F51B8C8FE9}" dt="2022-11-30T22:22:09.990" v="555" actId="1076"/>
          <ac:spMkLst>
            <pc:docMk/>
            <pc:sldMk cId="0" sldId="284"/>
            <ac:spMk id="485" creationId="{00000000-0000-0000-0000-000000000000}"/>
          </ac:spMkLst>
        </pc:spChg>
        <pc:spChg chg="mod">
          <ac:chgData name="Runde, Anne (Annie)" userId="60f02010-108e-4de9-86cc-4c89fe4bec0e" providerId="ADAL" clId="{DD4E111C-5A3C-4186-B7B9-74F51B8C8FE9}" dt="2022-11-30T22:35:24.268" v="863" actId="20577"/>
          <ac:spMkLst>
            <pc:docMk/>
            <pc:sldMk cId="0" sldId="284"/>
            <ac:spMk id="495" creationId="{00000000-0000-0000-0000-000000000000}"/>
          </ac:spMkLst>
        </pc:spChg>
      </pc:sldChg>
      <pc:sldChg chg="modSp mod">
        <pc:chgData name="Runde, Anne (Annie)" userId="60f02010-108e-4de9-86cc-4c89fe4bec0e" providerId="ADAL" clId="{DD4E111C-5A3C-4186-B7B9-74F51B8C8FE9}" dt="2022-11-30T22:31:59.274" v="790" actId="20577"/>
        <pc:sldMkLst>
          <pc:docMk/>
          <pc:sldMk cId="0" sldId="285"/>
        </pc:sldMkLst>
        <pc:spChg chg="mod">
          <ac:chgData name="Runde, Anne (Annie)" userId="60f02010-108e-4de9-86cc-4c89fe4bec0e" providerId="ADAL" clId="{DD4E111C-5A3C-4186-B7B9-74F51B8C8FE9}" dt="2022-11-30T22:31:59.274" v="790" actId="20577"/>
          <ac:spMkLst>
            <pc:docMk/>
            <pc:sldMk cId="0" sldId="285"/>
            <ac:spMk id="23" creationId="{1073F7C1-66F4-4BF0-B69C-86532079027A}"/>
          </ac:spMkLst>
        </pc:spChg>
      </pc:sldChg>
      <pc:sldChg chg="modSp mod">
        <pc:chgData name="Runde, Anne (Annie)" userId="60f02010-108e-4de9-86cc-4c89fe4bec0e" providerId="ADAL" clId="{DD4E111C-5A3C-4186-B7B9-74F51B8C8FE9}" dt="2022-11-30T22:35:37.372" v="873" actId="121"/>
        <pc:sldMkLst>
          <pc:docMk/>
          <pc:sldMk cId="0" sldId="286"/>
        </pc:sldMkLst>
        <pc:spChg chg="mod">
          <ac:chgData name="Runde, Anne (Annie)" userId="60f02010-108e-4de9-86cc-4c89fe4bec0e" providerId="ADAL" clId="{DD4E111C-5A3C-4186-B7B9-74F51B8C8FE9}" dt="2022-11-30T22:22:53.896" v="585" actId="207"/>
          <ac:spMkLst>
            <pc:docMk/>
            <pc:sldMk cId="0" sldId="286"/>
            <ac:spMk id="522" creationId="{00000000-0000-0000-0000-000000000000}"/>
          </ac:spMkLst>
        </pc:spChg>
        <pc:spChg chg="mod">
          <ac:chgData name="Runde, Anne (Annie)" userId="60f02010-108e-4de9-86cc-4c89fe4bec0e" providerId="ADAL" clId="{DD4E111C-5A3C-4186-B7B9-74F51B8C8FE9}" dt="2022-11-30T22:35:37.372" v="873" actId="121"/>
          <ac:spMkLst>
            <pc:docMk/>
            <pc:sldMk cId="0" sldId="286"/>
            <ac:spMk id="530" creationId="{00000000-0000-0000-0000-000000000000}"/>
          </ac:spMkLst>
        </pc:spChg>
      </pc:sldChg>
      <pc:sldChg chg="modSp mod">
        <pc:chgData name="Runde, Anne (Annie)" userId="60f02010-108e-4de9-86cc-4c89fe4bec0e" providerId="ADAL" clId="{DD4E111C-5A3C-4186-B7B9-74F51B8C8FE9}" dt="2022-11-30T22:22:59.925" v="586" actId="207"/>
        <pc:sldMkLst>
          <pc:docMk/>
          <pc:sldMk cId="0" sldId="287"/>
        </pc:sldMkLst>
        <pc:spChg chg="mod">
          <ac:chgData name="Runde, Anne (Annie)" userId="60f02010-108e-4de9-86cc-4c89fe4bec0e" providerId="ADAL" clId="{DD4E111C-5A3C-4186-B7B9-74F51B8C8FE9}" dt="2022-11-30T22:22:59.925" v="586" actId="207"/>
          <ac:spMkLst>
            <pc:docMk/>
            <pc:sldMk cId="0" sldId="287"/>
            <ac:spMk id="2" creationId="{3BCDFEF7-E9F7-4B5E-8792-F26AD4CCCCF4}"/>
          </ac:spMkLst>
        </pc:spChg>
      </pc:sldChg>
      <pc:sldChg chg="modSp mod">
        <pc:chgData name="Runde, Anne (Annie)" userId="60f02010-108e-4de9-86cc-4c89fe4bec0e" providerId="ADAL" clId="{DD4E111C-5A3C-4186-B7B9-74F51B8C8FE9}" dt="2022-11-30T22:31:29.756" v="745" actId="1076"/>
        <pc:sldMkLst>
          <pc:docMk/>
          <pc:sldMk cId="0" sldId="288"/>
        </pc:sldMkLst>
        <pc:spChg chg="mod">
          <ac:chgData name="Runde, Anne (Annie)" userId="60f02010-108e-4de9-86cc-4c89fe4bec0e" providerId="ADAL" clId="{DD4E111C-5A3C-4186-B7B9-74F51B8C8FE9}" dt="2022-11-30T22:31:29.756" v="745" actId="1076"/>
          <ac:spMkLst>
            <pc:docMk/>
            <pc:sldMk cId="0" sldId="288"/>
            <ac:spMk id="554" creationId="{00000000-0000-0000-0000-000000000000}"/>
          </ac:spMkLst>
        </pc:spChg>
      </pc:sldChg>
      <pc:sldChg chg="modSp mod">
        <pc:chgData name="Runde, Anne (Annie)" userId="60f02010-108e-4de9-86cc-4c89fe4bec0e" providerId="ADAL" clId="{DD4E111C-5A3C-4186-B7B9-74F51B8C8FE9}" dt="2022-11-30T22:35:47.293" v="895" actId="20577"/>
        <pc:sldMkLst>
          <pc:docMk/>
          <pc:sldMk cId="0" sldId="289"/>
        </pc:sldMkLst>
        <pc:spChg chg="mod">
          <ac:chgData name="Runde, Anne (Annie)" userId="60f02010-108e-4de9-86cc-4c89fe4bec0e" providerId="ADAL" clId="{DD4E111C-5A3C-4186-B7B9-74F51B8C8FE9}" dt="2022-11-30T22:23:19.393" v="588" actId="207"/>
          <ac:spMkLst>
            <pc:docMk/>
            <pc:sldMk cId="0" sldId="289"/>
            <ac:spMk id="2" creationId="{65C56D24-CEB2-4ABD-92EE-A0AEB35A92E7}"/>
          </ac:spMkLst>
        </pc:spChg>
        <pc:spChg chg="mod">
          <ac:chgData name="Runde, Anne (Annie)" userId="60f02010-108e-4de9-86cc-4c89fe4bec0e" providerId="ADAL" clId="{DD4E111C-5A3C-4186-B7B9-74F51B8C8FE9}" dt="2022-11-30T22:35:47.293" v="895" actId="20577"/>
          <ac:spMkLst>
            <pc:docMk/>
            <pc:sldMk cId="0" sldId="289"/>
            <ac:spMk id="578" creationId="{00000000-0000-0000-0000-000000000000}"/>
          </ac:spMkLst>
        </pc:spChg>
      </pc:sldChg>
      <pc:sldChg chg="modSp mod">
        <pc:chgData name="Runde, Anne (Annie)" userId="60f02010-108e-4de9-86cc-4c89fe4bec0e" providerId="ADAL" clId="{DD4E111C-5A3C-4186-B7B9-74F51B8C8FE9}" dt="2022-11-30T22:31:10.584" v="718" actId="1076"/>
        <pc:sldMkLst>
          <pc:docMk/>
          <pc:sldMk cId="0" sldId="290"/>
        </pc:sldMkLst>
        <pc:spChg chg="mod">
          <ac:chgData name="Runde, Anne (Annie)" userId="60f02010-108e-4de9-86cc-4c89fe4bec0e" providerId="ADAL" clId="{DD4E111C-5A3C-4186-B7B9-74F51B8C8FE9}" dt="2022-11-30T22:31:10.584" v="718" actId="1076"/>
          <ac:spMkLst>
            <pc:docMk/>
            <pc:sldMk cId="0" sldId="290"/>
            <ac:spMk id="595" creationId="{00000000-0000-0000-0000-000000000000}"/>
          </ac:spMkLst>
        </pc:spChg>
      </pc:sldChg>
      <pc:sldChg chg="addSp delSp modSp mod">
        <pc:chgData name="Runde, Anne (Annie)" userId="60f02010-108e-4de9-86cc-4c89fe4bec0e" providerId="ADAL" clId="{DD4E111C-5A3C-4186-B7B9-74F51B8C8FE9}" dt="2022-11-30T22:35:55.019" v="900" actId="20577"/>
        <pc:sldMkLst>
          <pc:docMk/>
          <pc:sldMk cId="184610708" sldId="292"/>
        </pc:sldMkLst>
        <pc:spChg chg="add mod">
          <ac:chgData name="Runde, Anne (Annie)" userId="60f02010-108e-4de9-86cc-4c89fe4bec0e" providerId="ADAL" clId="{DD4E111C-5A3C-4186-B7B9-74F51B8C8FE9}" dt="2022-11-30T22:35:55.019" v="900" actId="20577"/>
          <ac:spMkLst>
            <pc:docMk/>
            <pc:sldMk cId="184610708" sldId="292"/>
            <ac:spMk id="6" creationId="{2872D448-60CA-8B7E-5AD0-C72B6B74A3E1}"/>
          </ac:spMkLst>
        </pc:spChg>
        <pc:spChg chg="ord">
          <ac:chgData name="Runde, Anne (Annie)" userId="60f02010-108e-4de9-86cc-4c89fe4bec0e" providerId="ADAL" clId="{DD4E111C-5A3C-4186-B7B9-74F51B8C8FE9}" dt="2022-11-30T22:29:02.239" v="621" actId="171"/>
          <ac:spMkLst>
            <pc:docMk/>
            <pc:sldMk cId="184610708" sldId="292"/>
            <ac:spMk id="603" creationId="{00000000-0000-0000-0000-000000000000}"/>
          </ac:spMkLst>
        </pc:spChg>
        <pc:spChg chg="mod">
          <ac:chgData name="Runde, Anne (Annie)" userId="60f02010-108e-4de9-86cc-4c89fe4bec0e" providerId="ADAL" clId="{DD4E111C-5A3C-4186-B7B9-74F51B8C8FE9}" dt="2022-11-30T22:29:44.603" v="671" actId="1037"/>
          <ac:spMkLst>
            <pc:docMk/>
            <pc:sldMk cId="184610708" sldId="292"/>
            <ac:spMk id="615" creationId="{00000000-0000-0000-0000-000000000000}"/>
          </ac:spMkLst>
        </pc:spChg>
        <pc:spChg chg="del">
          <ac:chgData name="Runde, Anne (Annie)" userId="60f02010-108e-4de9-86cc-4c89fe4bec0e" providerId="ADAL" clId="{DD4E111C-5A3C-4186-B7B9-74F51B8C8FE9}" dt="2022-11-30T22:28:26.524" v="611" actId="478"/>
          <ac:spMkLst>
            <pc:docMk/>
            <pc:sldMk cId="184610708" sldId="292"/>
            <ac:spMk id="616" creationId="{00000000-0000-0000-0000-000000000000}"/>
          </ac:spMkLst>
        </pc:spChg>
        <pc:spChg chg="mod">
          <ac:chgData name="Runde, Anne (Annie)" userId="60f02010-108e-4de9-86cc-4c89fe4bec0e" providerId="ADAL" clId="{DD4E111C-5A3C-4186-B7B9-74F51B8C8FE9}" dt="2022-11-30T22:25:31.879" v="610" actId="20577"/>
          <ac:spMkLst>
            <pc:docMk/>
            <pc:sldMk cId="184610708" sldId="292"/>
            <ac:spMk id="617" creationId="{00000000-0000-0000-0000-000000000000}"/>
          </ac:spMkLst>
        </pc:spChg>
        <pc:spChg chg="mod ord">
          <ac:chgData name="Runde, Anne (Annie)" userId="60f02010-108e-4de9-86cc-4c89fe4bec0e" providerId="ADAL" clId="{DD4E111C-5A3C-4186-B7B9-74F51B8C8FE9}" dt="2022-11-30T22:30:10.639" v="698" actId="1076"/>
          <ac:spMkLst>
            <pc:docMk/>
            <pc:sldMk cId="184610708" sldId="292"/>
            <ac:spMk id="619" creationId="{00000000-0000-0000-0000-000000000000}"/>
          </ac:spMkLst>
        </pc:spChg>
        <pc:picChg chg="add mod ord modCrop">
          <ac:chgData name="Runde, Anne (Annie)" userId="60f02010-108e-4de9-86cc-4c89fe4bec0e" providerId="ADAL" clId="{DD4E111C-5A3C-4186-B7B9-74F51B8C8FE9}" dt="2022-11-30T22:29:26.454" v="628" actId="1076"/>
          <ac:picMkLst>
            <pc:docMk/>
            <pc:sldMk cId="184610708" sldId="292"/>
            <ac:picMk id="4" creationId="{FE30BB21-1DF9-C6D8-508C-C6D380D98B31}"/>
          </ac:picMkLst>
        </pc:picChg>
        <pc:picChg chg="del">
          <ac:chgData name="Runde, Anne (Annie)" userId="60f02010-108e-4de9-86cc-4c89fe4bec0e" providerId="ADAL" clId="{DD4E111C-5A3C-4186-B7B9-74F51B8C8FE9}" dt="2022-11-30T22:28:53.914" v="620" actId="478"/>
          <ac:picMkLst>
            <pc:docMk/>
            <pc:sldMk cId="184610708" sldId="292"/>
            <ac:picMk id="5" creationId="{94146816-AAF9-4FF8-A424-ECC0F283EA4A}"/>
          </ac:picMkLst>
        </pc:picChg>
      </pc:sldChg>
      <pc:sldChg chg="modSp mod">
        <pc:chgData name="Runde, Anne (Annie)" userId="60f02010-108e-4de9-86cc-4c89fe4bec0e" providerId="ADAL" clId="{DD4E111C-5A3C-4186-B7B9-74F51B8C8FE9}" dt="2022-11-30T21:43:36.574" v="166" actId="20577"/>
        <pc:sldMkLst>
          <pc:docMk/>
          <pc:sldMk cId="456785627" sldId="293"/>
        </pc:sldMkLst>
        <pc:spChg chg="mod">
          <ac:chgData name="Runde, Anne (Annie)" userId="60f02010-108e-4de9-86cc-4c89fe4bec0e" providerId="ADAL" clId="{DD4E111C-5A3C-4186-B7B9-74F51B8C8FE9}" dt="2022-11-30T21:40:45.613" v="93" actId="20577"/>
          <ac:spMkLst>
            <pc:docMk/>
            <pc:sldMk cId="456785627" sldId="293"/>
            <ac:spMk id="13" creationId="{815A2AAF-266B-4E4D-980E-6FF1FB2CF93D}"/>
          </ac:spMkLst>
        </pc:spChg>
        <pc:spChg chg="mod">
          <ac:chgData name="Runde, Anne (Annie)" userId="60f02010-108e-4de9-86cc-4c89fe4bec0e" providerId="ADAL" clId="{DD4E111C-5A3C-4186-B7B9-74F51B8C8FE9}" dt="2022-11-30T21:43:36.574" v="166" actId="20577"/>
          <ac:spMkLst>
            <pc:docMk/>
            <pc:sldMk cId="456785627" sldId="293"/>
            <ac:spMk id="136" creationId="{00000000-0000-0000-0000-000000000000}"/>
          </ac:spMkLst>
        </pc:spChg>
      </pc:sldChg>
      <pc:sldChg chg="addSp modSp add mod">
        <pc:chgData name="Runde, Anne (Annie)" userId="60f02010-108e-4de9-86cc-4c89fe4bec0e" providerId="ADAL" clId="{DD4E111C-5A3C-4186-B7B9-74F51B8C8FE9}" dt="2022-11-30T22:40:51.144" v="1124" actId="1076"/>
        <pc:sldMkLst>
          <pc:docMk/>
          <pc:sldMk cId="2810352015" sldId="294"/>
        </pc:sldMkLst>
        <pc:spChg chg="add mod">
          <ac:chgData name="Runde, Anne (Annie)" userId="60f02010-108e-4de9-86cc-4c89fe4bec0e" providerId="ADAL" clId="{DD4E111C-5A3C-4186-B7B9-74F51B8C8FE9}" dt="2022-11-30T22:40:51.144" v="1124" actId="1076"/>
          <ac:spMkLst>
            <pc:docMk/>
            <pc:sldMk cId="2810352015" sldId="294"/>
            <ac:spMk id="2" creationId="{00E19863-7C9D-1EF4-B895-BE1A71D6F05B}"/>
          </ac:spMkLst>
        </pc:spChg>
      </pc:sldChg>
    </pc:docChg>
  </pc:docChgLst>
  <pc:docChgLst>
    <pc:chgData name="Larmie, Molly R" userId="3aed521a-7077-475e-b537-67da507ad75a" providerId="ADAL" clId="{9011D912-39C4-4AA8-A6EF-FA3C36AF8E5E}"/>
    <pc:docChg chg="undo custSel addSld delSld modSld">
      <pc:chgData name="Larmie, Molly R" userId="3aed521a-7077-475e-b537-67da507ad75a" providerId="ADAL" clId="{9011D912-39C4-4AA8-A6EF-FA3C36AF8E5E}" dt="2022-02-07T21:13:25.063" v="3593"/>
      <pc:docMkLst>
        <pc:docMk/>
      </pc:docMkLst>
      <pc:sldChg chg="modSp mod">
        <pc:chgData name="Larmie, Molly R" userId="3aed521a-7077-475e-b537-67da507ad75a" providerId="ADAL" clId="{9011D912-39C4-4AA8-A6EF-FA3C36AF8E5E}" dt="2022-01-14T20:20:10.351" v="2765"/>
        <pc:sldMkLst>
          <pc:docMk/>
          <pc:sldMk cId="0" sldId="256"/>
        </pc:sldMkLst>
        <pc:spChg chg="mod">
          <ac:chgData name="Larmie, Molly R" userId="3aed521a-7077-475e-b537-67da507ad75a" providerId="ADAL" clId="{9011D912-39C4-4AA8-A6EF-FA3C36AF8E5E}" dt="2021-10-07T02:17:58.671" v="0" actId="14100"/>
          <ac:spMkLst>
            <pc:docMk/>
            <pc:sldMk cId="0" sldId="256"/>
            <ac:spMk id="2" creationId="{238DD8A6-7C87-4EFC-82B1-731535C8FC23}"/>
          </ac:spMkLst>
        </pc:spChg>
        <pc:spChg chg="mod">
          <ac:chgData name="Larmie, Molly R" userId="3aed521a-7077-475e-b537-67da507ad75a" providerId="ADAL" clId="{9011D912-39C4-4AA8-A6EF-FA3C36AF8E5E}" dt="2022-01-14T19:59:03.423" v="2339"/>
          <ac:spMkLst>
            <pc:docMk/>
            <pc:sldMk cId="0" sldId="256"/>
            <ac:spMk id="56" creationId="{00000000-0000-0000-0000-000000000000}"/>
          </ac:spMkLst>
        </pc:spChg>
        <pc:spChg chg="mod ord">
          <ac:chgData name="Larmie, Molly R" userId="3aed521a-7077-475e-b537-67da507ad75a" providerId="ADAL" clId="{9011D912-39C4-4AA8-A6EF-FA3C36AF8E5E}" dt="2022-01-14T20:20:10.351" v="2765"/>
          <ac:spMkLst>
            <pc:docMk/>
            <pc:sldMk cId="0" sldId="256"/>
            <ac:spMk id="66" creationId="{00000000-0000-0000-0000-000000000000}"/>
          </ac:spMkLst>
        </pc:spChg>
        <pc:picChg chg="mod">
          <ac:chgData name="Larmie, Molly R" userId="3aed521a-7077-475e-b537-67da507ad75a" providerId="ADAL" clId="{9011D912-39C4-4AA8-A6EF-FA3C36AF8E5E}" dt="2022-01-14T20:17:53.392" v="2763" actId="962"/>
          <ac:picMkLst>
            <pc:docMk/>
            <pc:sldMk cId="0" sldId="256"/>
            <ac:picMk id="58" creationId="{00000000-0000-0000-0000-000000000000}"/>
          </ac:picMkLst>
        </pc:picChg>
      </pc:sldChg>
      <pc:sldChg chg="modSp mod">
        <pc:chgData name="Larmie, Molly R" userId="3aed521a-7077-475e-b537-67da507ad75a" providerId="ADAL" clId="{9011D912-39C4-4AA8-A6EF-FA3C36AF8E5E}" dt="2022-02-03T00:15:24.024" v="2851" actId="14100"/>
        <pc:sldMkLst>
          <pc:docMk/>
          <pc:sldMk cId="0" sldId="259"/>
        </pc:sldMkLst>
        <pc:spChg chg="mod">
          <ac:chgData name="Larmie, Molly R" userId="3aed521a-7077-475e-b537-67da507ad75a" providerId="ADAL" clId="{9011D912-39C4-4AA8-A6EF-FA3C36AF8E5E}" dt="2021-10-07T19:45:32.816" v="480" actId="1076"/>
          <ac:spMkLst>
            <pc:docMk/>
            <pc:sldMk cId="0" sldId="259"/>
            <ac:spMk id="2" creationId="{BB9E7AF5-1616-4668-9D83-8B98A09ACB54}"/>
          </ac:spMkLst>
        </pc:spChg>
        <pc:spChg chg="mod">
          <ac:chgData name="Larmie, Molly R" userId="3aed521a-7077-475e-b537-67da507ad75a" providerId="ADAL" clId="{9011D912-39C4-4AA8-A6EF-FA3C36AF8E5E}" dt="2022-02-03T00:15:24.024" v="2851" actId="14100"/>
          <ac:spMkLst>
            <pc:docMk/>
            <pc:sldMk cId="0" sldId="259"/>
            <ac:spMk id="95" creationId="{00000000-0000-0000-0000-000000000000}"/>
          </ac:spMkLst>
        </pc:spChg>
      </pc:sldChg>
      <pc:sldChg chg="modSp mod">
        <pc:chgData name="Larmie, Molly R" userId="3aed521a-7077-475e-b537-67da507ad75a" providerId="ADAL" clId="{9011D912-39C4-4AA8-A6EF-FA3C36AF8E5E}" dt="2022-01-09T05:18:04.224" v="1283"/>
        <pc:sldMkLst>
          <pc:docMk/>
          <pc:sldMk cId="0" sldId="260"/>
        </pc:sldMkLst>
        <pc:spChg chg="mod">
          <ac:chgData name="Larmie, Molly R" userId="3aed521a-7077-475e-b537-67da507ad75a" providerId="ADAL" clId="{9011D912-39C4-4AA8-A6EF-FA3C36AF8E5E}" dt="2021-10-07T19:46:07.617" v="524" actId="1036"/>
          <ac:spMkLst>
            <pc:docMk/>
            <pc:sldMk cId="0" sldId="260"/>
            <ac:spMk id="2" creationId="{4E7BAB38-AC71-4A72-B61A-5BBA79BD2E5A}"/>
          </ac:spMkLst>
        </pc:spChg>
        <pc:spChg chg="mod">
          <ac:chgData name="Larmie, Molly R" userId="3aed521a-7077-475e-b537-67da507ad75a" providerId="ADAL" clId="{9011D912-39C4-4AA8-A6EF-FA3C36AF8E5E}" dt="2021-10-07T19:46:07.617" v="524" actId="1036"/>
          <ac:spMkLst>
            <pc:docMk/>
            <pc:sldMk cId="0" sldId="260"/>
            <ac:spMk id="108" creationId="{00000000-0000-0000-0000-000000000000}"/>
          </ac:spMkLst>
        </pc:spChg>
        <pc:spChg chg="mod">
          <ac:chgData name="Larmie, Molly R" userId="3aed521a-7077-475e-b537-67da507ad75a" providerId="ADAL" clId="{9011D912-39C4-4AA8-A6EF-FA3C36AF8E5E}" dt="2022-01-09T05:18:04.224" v="1283"/>
          <ac:spMkLst>
            <pc:docMk/>
            <pc:sldMk cId="0" sldId="260"/>
            <ac:spMk id="117" creationId="{00000000-0000-0000-0000-000000000000}"/>
          </ac:spMkLst>
        </pc:spChg>
      </pc:sldChg>
      <pc:sldChg chg="modSp mod">
        <pc:chgData name="Larmie, Molly R" userId="3aed521a-7077-475e-b537-67da507ad75a" providerId="ADAL" clId="{9011D912-39C4-4AA8-A6EF-FA3C36AF8E5E}" dt="2022-01-14T20:01:16.273" v="2707" actId="1038"/>
        <pc:sldMkLst>
          <pc:docMk/>
          <pc:sldMk cId="0" sldId="261"/>
        </pc:sldMkLst>
        <pc:spChg chg="mod">
          <ac:chgData name="Larmie, Molly R" userId="3aed521a-7077-475e-b537-67da507ad75a" providerId="ADAL" clId="{9011D912-39C4-4AA8-A6EF-FA3C36AF8E5E}" dt="2021-12-10T20:15:39.517" v="1232" actId="1038"/>
          <ac:spMkLst>
            <pc:docMk/>
            <pc:sldMk cId="0" sldId="261"/>
            <ac:spMk id="2" creationId="{08F44A30-389E-4667-A542-64EA3FD0B6BC}"/>
          </ac:spMkLst>
        </pc:spChg>
        <pc:spChg chg="mod">
          <ac:chgData name="Larmie, Molly R" userId="3aed521a-7077-475e-b537-67da507ad75a" providerId="ADAL" clId="{9011D912-39C4-4AA8-A6EF-FA3C36AF8E5E}" dt="2021-12-10T20:15:39.517" v="1232" actId="1038"/>
          <ac:spMkLst>
            <pc:docMk/>
            <pc:sldMk cId="0" sldId="261"/>
            <ac:spMk id="129" creationId="{00000000-0000-0000-0000-000000000000}"/>
          </ac:spMkLst>
        </pc:spChg>
        <pc:spChg chg="mod">
          <ac:chgData name="Larmie, Molly R" userId="3aed521a-7077-475e-b537-67da507ad75a" providerId="ADAL" clId="{9011D912-39C4-4AA8-A6EF-FA3C36AF8E5E}" dt="2022-01-14T20:01:16.273" v="2707" actId="1038"/>
          <ac:spMkLst>
            <pc:docMk/>
            <pc:sldMk cId="0" sldId="261"/>
            <ac:spMk id="131" creationId="{00000000-0000-0000-0000-000000000000}"/>
          </ac:spMkLst>
        </pc:spChg>
      </pc:sldChg>
      <pc:sldChg chg="modSp del mod">
        <pc:chgData name="Larmie, Molly R" userId="3aed521a-7077-475e-b537-67da507ad75a" providerId="ADAL" clId="{9011D912-39C4-4AA8-A6EF-FA3C36AF8E5E}" dt="2022-02-07T19:58:12.203" v="2990" actId="47"/>
        <pc:sldMkLst>
          <pc:docMk/>
          <pc:sldMk cId="0" sldId="262"/>
        </pc:sldMkLst>
        <pc:spChg chg="mod">
          <ac:chgData name="Larmie, Molly R" userId="3aed521a-7077-475e-b537-67da507ad75a" providerId="ADAL" clId="{9011D912-39C4-4AA8-A6EF-FA3C36AF8E5E}" dt="2021-10-07T19:46:53.842" v="551" actId="1036"/>
          <ac:spMkLst>
            <pc:docMk/>
            <pc:sldMk cId="0" sldId="262"/>
            <ac:spMk id="2" creationId="{46E97CFF-C2A0-4BE8-9A46-990ABEE72DCE}"/>
          </ac:spMkLst>
        </pc:spChg>
        <pc:spChg chg="mod">
          <ac:chgData name="Larmie, Molly R" userId="3aed521a-7077-475e-b537-67da507ad75a" providerId="ADAL" clId="{9011D912-39C4-4AA8-A6EF-FA3C36AF8E5E}" dt="2021-10-07T19:46:53.842" v="551" actId="1036"/>
          <ac:spMkLst>
            <pc:docMk/>
            <pc:sldMk cId="0" sldId="262"/>
            <ac:spMk id="136" creationId="{00000000-0000-0000-0000-000000000000}"/>
          </ac:spMkLst>
        </pc:spChg>
      </pc:sldChg>
      <pc:sldChg chg="addSp delSp modSp mod delAnim">
        <pc:chgData name="Larmie, Molly R" userId="3aed521a-7077-475e-b537-67da507ad75a" providerId="ADAL" clId="{9011D912-39C4-4AA8-A6EF-FA3C36AF8E5E}" dt="2022-02-07T20:51:36.979" v="3261"/>
        <pc:sldMkLst>
          <pc:docMk/>
          <pc:sldMk cId="0" sldId="263"/>
        </pc:sldMkLst>
        <pc:spChg chg="mod">
          <ac:chgData name="Larmie, Molly R" userId="3aed521a-7077-475e-b537-67da507ad75a" providerId="ADAL" clId="{9011D912-39C4-4AA8-A6EF-FA3C36AF8E5E}" dt="2022-02-07T20:49:49.810" v="3064" actId="14100"/>
          <ac:spMkLst>
            <pc:docMk/>
            <pc:sldMk cId="0" sldId="263"/>
            <ac:spMk id="2" creationId="{A9DBA38B-0BCF-49C6-A1B8-626DE179724B}"/>
          </ac:spMkLst>
        </pc:spChg>
        <pc:spChg chg="add del mod">
          <ac:chgData name="Larmie, Molly R" userId="3aed521a-7077-475e-b537-67da507ad75a" providerId="ADAL" clId="{9011D912-39C4-4AA8-A6EF-FA3C36AF8E5E}" dt="2022-02-07T19:59:12.750" v="3007" actId="478"/>
          <ac:spMkLst>
            <pc:docMk/>
            <pc:sldMk cId="0" sldId="263"/>
            <ac:spMk id="15" creationId="{CA708E62-64FE-4648-984E-371FEE88F643}"/>
          </ac:spMkLst>
        </pc:spChg>
        <pc:spChg chg="add mod">
          <ac:chgData name="Larmie, Molly R" userId="3aed521a-7077-475e-b537-67da507ad75a" providerId="ADAL" clId="{9011D912-39C4-4AA8-A6EF-FA3C36AF8E5E}" dt="2022-02-07T20:50:29.348" v="3097" actId="1038"/>
          <ac:spMkLst>
            <pc:docMk/>
            <pc:sldMk cId="0" sldId="263"/>
            <ac:spMk id="20" creationId="{31420116-9C70-4CD1-BB9C-6BE92F7C4203}"/>
          </ac:spMkLst>
        </pc:spChg>
        <pc:spChg chg="ord">
          <ac:chgData name="Larmie, Molly R" userId="3aed521a-7077-475e-b537-67da507ad75a" providerId="ADAL" clId="{9011D912-39C4-4AA8-A6EF-FA3C36AF8E5E}" dt="2022-02-07T20:51:36.979" v="3261"/>
          <ac:spMkLst>
            <pc:docMk/>
            <pc:sldMk cId="0" sldId="263"/>
            <ac:spMk id="157" creationId="{00000000-0000-0000-0000-000000000000}"/>
          </ac:spMkLst>
        </pc:spChg>
        <pc:spChg chg="del mod">
          <ac:chgData name="Larmie, Molly R" userId="3aed521a-7077-475e-b537-67da507ad75a" providerId="ADAL" clId="{9011D912-39C4-4AA8-A6EF-FA3C36AF8E5E}" dt="2022-02-07T20:03:14.393" v="3042" actId="478"/>
          <ac:spMkLst>
            <pc:docMk/>
            <pc:sldMk cId="0" sldId="263"/>
            <ac:spMk id="158" creationId="{00000000-0000-0000-0000-000000000000}"/>
          </ac:spMkLst>
        </pc:spChg>
        <pc:spChg chg="del mod">
          <ac:chgData name="Larmie, Molly R" userId="3aed521a-7077-475e-b537-67da507ad75a" providerId="ADAL" clId="{9011D912-39C4-4AA8-A6EF-FA3C36AF8E5E}" dt="2022-02-07T20:03:15.986" v="3043" actId="478"/>
          <ac:spMkLst>
            <pc:docMk/>
            <pc:sldMk cId="0" sldId="263"/>
            <ac:spMk id="159" creationId="{00000000-0000-0000-0000-000000000000}"/>
          </ac:spMkLst>
        </pc:spChg>
        <pc:spChg chg="del mod">
          <ac:chgData name="Larmie, Molly R" userId="3aed521a-7077-475e-b537-67da507ad75a" providerId="ADAL" clId="{9011D912-39C4-4AA8-A6EF-FA3C36AF8E5E}" dt="2022-02-07T20:03:17.267" v="3044" actId="478"/>
          <ac:spMkLst>
            <pc:docMk/>
            <pc:sldMk cId="0" sldId="263"/>
            <ac:spMk id="160" creationId="{00000000-0000-0000-0000-000000000000}"/>
          </ac:spMkLst>
        </pc:spChg>
        <pc:spChg chg="del mod">
          <ac:chgData name="Larmie, Molly R" userId="3aed521a-7077-475e-b537-67da507ad75a" providerId="ADAL" clId="{9011D912-39C4-4AA8-A6EF-FA3C36AF8E5E}" dt="2022-02-07T20:03:18.980" v="3045" actId="478"/>
          <ac:spMkLst>
            <pc:docMk/>
            <pc:sldMk cId="0" sldId="263"/>
            <ac:spMk id="161" creationId="{00000000-0000-0000-0000-000000000000}"/>
          </ac:spMkLst>
        </pc:spChg>
        <pc:picChg chg="add mod modCrop">
          <ac:chgData name="Larmie, Molly R" userId="3aed521a-7077-475e-b537-67da507ad75a" providerId="ADAL" clId="{9011D912-39C4-4AA8-A6EF-FA3C36AF8E5E}" dt="2022-02-07T20:51:23.604" v="3259" actId="962"/>
          <ac:picMkLst>
            <pc:docMk/>
            <pc:sldMk cId="0" sldId="263"/>
            <ac:picMk id="4" creationId="{D283E072-FA44-43EA-B3F6-CCF6D45D0029}"/>
          </ac:picMkLst>
        </pc:picChg>
        <pc:picChg chg="add del mod ord">
          <ac:chgData name="Larmie, Molly R" userId="3aed521a-7077-475e-b537-67da507ad75a" providerId="ADAL" clId="{9011D912-39C4-4AA8-A6EF-FA3C36AF8E5E}" dt="2022-02-07T20:03:12.016" v="3041" actId="478"/>
          <ac:picMkLst>
            <pc:docMk/>
            <pc:sldMk cId="0" sldId="263"/>
            <ac:picMk id="16" creationId="{6BFBAC21-B255-42BA-A27D-5BED9AAE6A30}"/>
          </ac:picMkLst>
        </pc:picChg>
        <pc:picChg chg="add del mod">
          <ac:chgData name="Larmie, Molly R" userId="3aed521a-7077-475e-b537-67da507ad75a" providerId="ADAL" clId="{9011D912-39C4-4AA8-A6EF-FA3C36AF8E5E}" dt="2022-02-07T20:03:07.395" v="3040" actId="478"/>
          <ac:picMkLst>
            <pc:docMk/>
            <pc:sldMk cId="0" sldId="263"/>
            <ac:picMk id="17" creationId="{5BA3F868-9C58-4291-8568-7A967F756C21}"/>
          </ac:picMkLst>
        </pc:picChg>
        <pc:picChg chg="del">
          <ac:chgData name="Larmie, Molly R" userId="3aed521a-7077-475e-b537-67da507ad75a" providerId="ADAL" clId="{9011D912-39C4-4AA8-A6EF-FA3C36AF8E5E}" dt="2022-02-07T19:59:05.917" v="3005" actId="478"/>
          <ac:picMkLst>
            <pc:docMk/>
            <pc:sldMk cId="0" sldId="263"/>
            <ac:picMk id="149" creationId="{00000000-0000-0000-0000-000000000000}"/>
          </ac:picMkLst>
        </pc:picChg>
      </pc:sldChg>
      <pc:sldChg chg="modSp mod">
        <pc:chgData name="Larmie, Molly R" userId="3aed521a-7077-475e-b537-67da507ad75a" providerId="ADAL" clId="{9011D912-39C4-4AA8-A6EF-FA3C36AF8E5E}" dt="2021-10-07T19:33:55.834" v="429" actId="1076"/>
        <pc:sldMkLst>
          <pc:docMk/>
          <pc:sldMk cId="0" sldId="264"/>
        </pc:sldMkLst>
        <pc:spChg chg="mod">
          <ac:chgData name="Larmie, Molly R" userId="3aed521a-7077-475e-b537-67da507ad75a" providerId="ADAL" clId="{9011D912-39C4-4AA8-A6EF-FA3C36AF8E5E}" dt="2021-10-07T19:33:40.618" v="427" actId="1076"/>
          <ac:spMkLst>
            <pc:docMk/>
            <pc:sldMk cId="0" sldId="264"/>
            <ac:spMk id="2" creationId="{1B72940A-46BA-4346-ABFD-92E99CDFF0ED}"/>
          </ac:spMkLst>
        </pc:spChg>
        <pc:spChg chg="mod">
          <ac:chgData name="Larmie, Molly R" userId="3aed521a-7077-475e-b537-67da507ad75a" providerId="ADAL" clId="{9011D912-39C4-4AA8-A6EF-FA3C36AF8E5E}" dt="2021-10-07T19:33:55.834" v="429" actId="1076"/>
          <ac:spMkLst>
            <pc:docMk/>
            <pc:sldMk cId="0" sldId="264"/>
            <ac:spMk id="167" creationId="{00000000-0000-0000-0000-000000000000}"/>
          </ac:spMkLst>
        </pc:spChg>
      </pc:sldChg>
      <pc:sldChg chg="addSp delSp modSp mod">
        <pc:chgData name="Larmie, Molly R" userId="3aed521a-7077-475e-b537-67da507ad75a" providerId="ADAL" clId="{9011D912-39C4-4AA8-A6EF-FA3C36AF8E5E}" dt="2022-01-14T20:00:21.187" v="2689" actId="962"/>
        <pc:sldMkLst>
          <pc:docMk/>
          <pc:sldMk cId="0" sldId="265"/>
        </pc:sldMkLst>
        <pc:spChg chg="mod">
          <ac:chgData name="Larmie, Molly R" userId="3aed521a-7077-475e-b537-67da507ad75a" providerId="ADAL" clId="{9011D912-39C4-4AA8-A6EF-FA3C36AF8E5E}" dt="2021-10-07T19:48:01.802" v="593" actId="1035"/>
          <ac:spMkLst>
            <pc:docMk/>
            <pc:sldMk cId="0" sldId="265"/>
            <ac:spMk id="2" creationId="{53B33B12-4D7E-41EC-82DC-76E9D81112DB}"/>
          </ac:spMkLst>
        </pc:spChg>
        <pc:spChg chg="add mod">
          <ac:chgData name="Larmie, Molly R" userId="3aed521a-7077-475e-b537-67da507ad75a" providerId="ADAL" clId="{9011D912-39C4-4AA8-A6EF-FA3C36AF8E5E}" dt="2022-01-09T05:50:47.570" v="1606" actId="1037"/>
          <ac:spMkLst>
            <pc:docMk/>
            <pc:sldMk cId="0" sldId="265"/>
            <ac:spMk id="14" creationId="{9FAF278D-6222-452B-9A66-6EADF52CFA96}"/>
          </ac:spMkLst>
        </pc:spChg>
        <pc:spChg chg="mod">
          <ac:chgData name="Larmie, Molly R" userId="3aed521a-7077-475e-b537-67da507ad75a" providerId="ADAL" clId="{9011D912-39C4-4AA8-A6EF-FA3C36AF8E5E}" dt="2021-10-07T19:48:01.802" v="593" actId="1035"/>
          <ac:spMkLst>
            <pc:docMk/>
            <pc:sldMk cId="0" sldId="265"/>
            <ac:spMk id="179" creationId="{00000000-0000-0000-0000-000000000000}"/>
          </ac:spMkLst>
        </pc:spChg>
        <pc:spChg chg="del mod">
          <ac:chgData name="Larmie, Molly R" userId="3aed521a-7077-475e-b537-67da507ad75a" providerId="ADAL" clId="{9011D912-39C4-4AA8-A6EF-FA3C36AF8E5E}" dt="2022-01-09T05:50:05.881" v="1590" actId="478"/>
          <ac:spMkLst>
            <pc:docMk/>
            <pc:sldMk cId="0" sldId="265"/>
            <ac:spMk id="188" creationId="{00000000-0000-0000-0000-000000000000}"/>
          </ac:spMkLst>
        </pc:spChg>
        <pc:picChg chg="add mod">
          <ac:chgData name="Larmie, Molly R" userId="3aed521a-7077-475e-b537-67da507ad75a" providerId="ADAL" clId="{9011D912-39C4-4AA8-A6EF-FA3C36AF8E5E}" dt="2022-01-14T20:00:21.187" v="2689" actId="962"/>
          <ac:picMkLst>
            <pc:docMk/>
            <pc:sldMk cId="0" sldId="265"/>
            <ac:picMk id="13" creationId="{D1B33A17-F97A-4002-A267-81C5C117B25D}"/>
          </ac:picMkLst>
        </pc:picChg>
        <pc:picChg chg="del">
          <ac:chgData name="Larmie, Molly R" userId="3aed521a-7077-475e-b537-67da507ad75a" providerId="ADAL" clId="{9011D912-39C4-4AA8-A6EF-FA3C36AF8E5E}" dt="2022-01-09T05:19:17.377" v="1286" actId="478"/>
          <ac:picMkLst>
            <pc:docMk/>
            <pc:sldMk cId="0" sldId="265"/>
            <ac:picMk id="187" creationId="{00000000-0000-0000-0000-000000000000}"/>
          </ac:picMkLst>
        </pc:picChg>
      </pc:sldChg>
      <pc:sldChg chg="addSp delSp modSp mod modAnim">
        <pc:chgData name="Larmie, Molly R" userId="3aed521a-7077-475e-b537-67da507ad75a" providerId="ADAL" clId="{9011D912-39C4-4AA8-A6EF-FA3C36AF8E5E}" dt="2022-02-07T21:13:25.063" v="3593"/>
        <pc:sldMkLst>
          <pc:docMk/>
          <pc:sldMk cId="0" sldId="266"/>
        </pc:sldMkLst>
        <pc:spChg chg="mod">
          <ac:chgData name="Larmie, Molly R" userId="3aed521a-7077-475e-b537-67da507ad75a" providerId="ADAL" clId="{9011D912-39C4-4AA8-A6EF-FA3C36AF8E5E}" dt="2022-01-09T05:50:57.452" v="1607" actId="14100"/>
          <ac:spMkLst>
            <pc:docMk/>
            <pc:sldMk cId="0" sldId="266"/>
            <ac:spMk id="5" creationId="{7954FB45-74A0-496B-BD1C-D766A1A6A4D3}"/>
          </ac:spMkLst>
        </pc:spChg>
        <pc:spChg chg="mod ord">
          <ac:chgData name="Larmie, Molly R" userId="3aed521a-7077-475e-b537-67da507ad75a" providerId="ADAL" clId="{9011D912-39C4-4AA8-A6EF-FA3C36AF8E5E}" dt="2022-01-14T20:00:51.522" v="2699" actId="1038"/>
          <ac:spMkLst>
            <pc:docMk/>
            <pc:sldMk cId="0" sldId="266"/>
            <ac:spMk id="38" creationId="{6D1F7EE1-25B0-4E5F-8C12-7119BB733B99}"/>
          </ac:spMkLst>
        </pc:spChg>
        <pc:spChg chg="ord">
          <ac:chgData name="Larmie, Molly R" userId="3aed521a-7077-475e-b537-67da507ad75a" providerId="ADAL" clId="{9011D912-39C4-4AA8-A6EF-FA3C36AF8E5E}" dt="2022-01-14T20:03:08.994" v="2719"/>
          <ac:spMkLst>
            <pc:docMk/>
            <pc:sldMk cId="0" sldId="266"/>
            <ac:spMk id="200" creationId="{00000000-0000-0000-0000-000000000000}"/>
          </ac:spMkLst>
        </pc:spChg>
        <pc:spChg chg="mod ord">
          <ac:chgData name="Larmie, Molly R" userId="3aed521a-7077-475e-b537-67da507ad75a" providerId="ADAL" clId="{9011D912-39C4-4AA8-A6EF-FA3C36AF8E5E}" dt="2022-02-07T21:13:14.633" v="3590"/>
          <ac:spMkLst>
            <pc:docMk/>
            <pc:sldMk cId="0" sldId="266"/>
            <ac:spMk id="202" creationId="{00000000-0000-0000-0000-000000000000}"/>
          </ac:spMkLst>
        </pc:spChg>
        <pc:spChg chg="mod ord">
          <ac:chgData name="Larmie, Molly R" userId="3aed521a-7077-475e-b537-67da507ad75a" providerId="ADAL" clId="{9011D912-39C4-4AA8-A6EF-FA3C36AF8E5E}" dt="2022-02-07T21:13:16.361" v="3591"/>
          <ac:spMkLst>
            <pc:docMk/>
            <pc:sldMk cId="0" sldId="266"/>
            <ac:spMk id="203" creationId="{00000000-0000-0000-0000-000000000000}"/>
          </ac:spMkLst>
        </pc:spChg>
        <pc:grpChg chg="del">
          <ac:chgData name="Larmie, Molly R" userId="3aed521a-7077-475e-b537-67da507ad75a" providerId="ADAL" clId="{9011D912-39C4-4AA8-A6EF-FA3C36AF8E5E}" dt="2022-01-09T05:19:14.624" v="1285" actId="478"/>
          <ac:grpSpMkLst>
            <pc:docMk/>
            <pc:sldMk cId="0" sldId="266"/>
            <ac:grpSpMk id="3" creationId="{1F4DB91B-4050-431B-8AC6-B65C84F7B679}"/>
          </ac:grpSpMkLst>
        </pc:grpChg>
        <pc:picChg chg="add mod ord">
          <ac:chgData name="Larmie, Molly R" userId="3aed521a-7077-475e-b537-67da507ad75a" providerId="ADAL" clId="{9011D912-39C4-4AA8-A6EF-FA3C36AF8E5E}" dt="2022-02-07T21:13:25.063" v="3593"/>
          <ac:picMkLst>
            <pc:docMk/>
            <pc:sldMk cId="0" sldId="266"/>
            <ac:picMk id="4" creationId="{12432992-5CA5-4D46-964F-6117C359D558}"/>
          </ac:picMkLst>
        </pc:picChg>
      </pc:sldChg>
      <pc:sldChg chg="modSp mod">
        <pc:chgData name="Larmie, Molly R" userId="3aed521a-7077-475e-b537-67da507ad75a" providerId="ADAL" clId="{9011D912-39C4-4AA8-A6EF-FA3C36AF8E5E}" dt="2021-10-07T19:48:55.984" v="625" actId="1036"/>
        <pc:sldMkLst>
          <pc:docMk/>
          <pc:sldMk cId="0" sldId="267"/>
        </pc:sldMkLst>
        <pc:spChg chg="mod">
          <ac:chgData name="Larmie, Molly R" userId="3aed521a-7077-475e-b537-67da507ad75a" providerId="ADAL" clId="{9011D912-39C4-4AA8-A6EF-FA3C36AF8E5E}" dt="2021-10-07T19:48:55.984" v="625" actId="1036"/>
          <ac:spMkLst>
            <pc:docMk/>
            <pc:sldMk cId="0" sldId="267"/>
            <ac:spMk id="2" creationId="{66C2BFBB-E934-4140-AACB-CDABC2A90BAD}"/>
          </ac:spMkLst>
        </pc:spChg>
        <pc:spChg chg="mod">
          <ac:chgData name="Larmie, Molly R" userId="3aed521a-7077-475e-b537-67da507ad75a" providerId="ADAL" clId="{9011D912-39C4-4AA8-A6EF-FA3C36AF8E5E}" dt="2021-10-07T19:48:55.984" v="625" actId="1036"/>
          <ac:spMkLst>
            <pc:docMk/>
            <pc:sldMk cId="0" sldId="267"/>
            <ac:spMk id="209" creationId="{00000000-0000-0000-0000-000000000000}"/>
          </ac:spMkLst>
        </pc:spChg>
      </pc:sldChg>
      <pc:sldChg chg="modSp mod">
        <pc:chgData name="Larmie, Molly R" userId="3aed521a-7077-475e-b537-67da507ad75a" providerId="ADAL" clId="{9011D912-39C4-4AA8-A6EF-FA3C36AF8E5E}" dt="2022-02-03T00:18:37.100" v="2856" actId="13926"/>
        <pc:sldMkLst>
          <pc:docMk/>
          <pc:sldMk cId="0" sldId="268"/>
        </pc:sldMkLst>
        <pc:spChg chg="mod">
          <ac:chgData name="Larmie, Molly R" userId="3aed521a-7077-475e-b537-67da507ad75a" providerId="ADAL" clId="{9011D912-39C4-4AA8-A6EF-FA3C36AF8E5E}" dt="2022-02-03T00:18:18.380" v="2852" actId="207"/>
          <ac:spMkLst>
            <pc:docMk/>
            <pc:sldMk cId="0" sldId="268"/>
            <ac:spMk id="2" creationId="{D501545D-2E16-4333-8317-14D6E689C0BE}"/>
          </ac:spMkLst>
        </pc:spChg>
        <pc:spChg chg="mod">
          <ac:chgData name="Larmie, Molly R" userId="3aed521a-7077-475e-b537-67da507ad75a" providerId="ADAL" clId="{9011D912-39C4-4AA8-A6EF-FA3C36AF8E5E}" dt="2022-02-03T00:18:37.100" v="2856" actId="13926"/>
          <ac:spMkLst>
            <pc:docMk/>
            <pc:sldMk cId="0" sldId="268"/>
            <ac:spMk id="3" creationId="{7CCCA069-6FFC-4CB9-914B-1ED3304C0F1B}"/>
          </ac:spMkLst>
        </pc:spChg>
        <pc:spChg chg="mod">
          <ac:chgData name="Larmie, Molly R" userId="3aed521a-7077-475e-b537-67da507ad75a" providerId="ADAL" clId="{9011D912-39C4-4AA8-A6EF-FA3C36AF8E5E}" dt="2021-10-07T19:49:18.934" v="643" actId="1036"/>
          <ac:spMkLst>
            <pc:docMk/>
            <pc:sldMk cId="0" sldId="268"/>
            <ac:spMk id="223" creationId="{00000000-0000-0000-0000-000000000000}"/>
          </ac:spMkLst>
        </pc:spChg>
        <pc:spChg chg="mod">
          <ac:chgData name="Larmie, Molly R" userId="3aed521a-7077-475e-b537-67da507ad75a" providerId="ADAL" clId="{9011D912-39C4-4AA8-A6EF-FA3C36AF8E5E}" dt="2022-02-03T00:18:30.308" v="2853" actId="13926"/>
          <ac:spMkLst>
            <pc:docMk/>
            <pc:sldMk cId="0" sldId="268"/>
            <ac:spMk id="233" creationId="{00000000-0000-0000-0000-000000000000}"/>
          </ac:spMkLst>
        </pc:spChg>
        <pc:graphicFrameChg chg="mod">
          <ac:chgData name="Larmie, Molly R" userId="3aed521a-7077-475e-b537-67da507ad75a" providerId="ADAL" clId="{9011D912-39C4-4AA8-A6EF-FA3C36AF8E5E}" dt="2022-02-03T00:18:32.550" v="2855" actId="1076"/>
          <ac:graphicFrameMkLst>
            <pc:docMk/>
            <pc:sldMk cId="0" sldId="268"/>
            <ac:graphicFrameMk id="232" creationId="{00000000-0000-0000-0000-000000000000}"/>
          </ac:graphicFrameMkLst>
        </pc:graphicFrameChg>
      </pc:sldChg>
      <pc:sldChg chg="modSp">
        <pc:chgData name="Larmie, Molly R" userId="3aed521a-7077-475e-b537-67da507ad75a" providerId="ADAL" clId="{9011D912-39C4-4AA8-A6EF-FA3C36AF8E5E}" dt="2022-01-09T05:20:51.225" v="1292"/>
        <pc:sldMkLst>
          <pc:docMk/>
          <pc:sldMk cId="0" sldId="269"/>
        </pc:sldMkLst>
        <pc:spChg chg="mod">
          <ac:chgData name="Larmie, Molly R" userId="3aed521a-7077-475e-b537-67da507ad75a" providerId="ADAL" clId="{9011D912-39C4-4AA8-A6EF-FA3C36AF8E5E}" dt="2022-01-09T05:20:51.225" v="1292"/>
          <ac:spMkLst>
            <pc:docMk/>
            <pc:sldMk cId="0" sldId="269"/>
            <ac:spMk id="248" creationId="{00000000-0000-0000-0000-000000000000}"/>
          </ac:spMkLst>
        </pc:spChg>
      </pc:sldChg>
      <pc:sldChg chg="modSp">
        <pc:chgData name="Larmie, Molly R" userId="3aed521a-7077-475e-b537-67da507ad75a" providerId="ADAL" clId="{9011D912-39C4-4AA8-A6EF-FA3C36AF8E5E}" dt="2022-01-09T05:20:59.964" v="1293"/>
        <pc:sldMkLst>
          <pc:docMk/>
          <pc:sldMk cId="0" sldId="270"/>
        </pc:sldMkLst>
        <pc:spChg chg="mod">
          <ac:chgData name="Larmie, Molly R" userId="3aed521a-7077-475e-b537-67da507ad75a" providerId="ADAL" clId="{9011D912-39C4-4AA8-A6EF-FA3C36AF8E5E}" dt="2022-01-09T05:20:59.964" v="1293"/>
          <ac:spMkLst>
            <pc:docMk/>
            <pc:sldMk cId="0" sldId="270"/>
            <ac:spMk id="264" creationId="{00000000-0000-0000-0000-000000000000}"/>
          </ac:spMkLst>
        </pc:spChg>
      </pc:sldChg>
      <pc:sldChg chg="modSp mod modAnim">
        <pc:chgData name="Larmie, Molly R" userId="3aed521a-7077-475e-b537-67da507ad75a" providerId="ADAL" clId="{9011D912-39C4-4AA8-A6EF-FA3C36AF8E5E}" dt="2022-02-07T21:07:24.778" v="3567"/>
        <pc:sldMkLst>
          <pc:docMk/>
          <pc:sldMk cId="0" sldId="271"/>
        </pc:sldMkLst>
        <pc:spChg chg="mod">
          <ac:chgData name="Larmie, Molly R" userId="3aed521a-7077-475e-b537-67da507ad75a" providerId="ADAL" clId="{9011D912-39C4-4AA8-A6EF-FA3C36AF8E5E}" dt="2022-02-03T00:19:16.235" v="2859" actId="207"/>
          <ac:spMkLst>
            <pc:docMk/>
            <pc:sldMk cId="0" sldId="271"/>
            <ac:spMk id="2" creationId="{D0F28FE8-C2B3-464A-AD48-64DDB24C1C05}"/>
          </ac:spMkLst>
        </pc:spChg>
        <pc:spChg chg="mod">
          <ac:chgData name="Larmie, Molly R" userId="3aed521a-7077-475e-b537-67da507ad75a" providerId="ADAL" clId="{9011D912-39C4-4AA8-A6EF-FA3C36AF8E5E}" dt="2021-10-07T19:35:30.052" v="460" actId="1038"/>
          <ac:spMkLst>
            <pc:docMk/>
            <pc:sldMk cId="0" sldId="271"/>
            <ac:spMk id="271" creationId="{00000000-0000-0000-0000-000000000000}"/>
          </ac:spMkLst>
        </pc:spChg>
        <pc:spChg chg="mod">
          <ac:chgData name="Larmie, Molly R" userId="3aed521a-7077-475e-b537-67da507ad75a" providerId="ADAL" clId="{9011D912-39C4-4AA8-A6EF-FA3C36AF8E5E}" dt="2022-01-14T20:04:16.454" v="2725" actId="962"/>
          <ac:spMkLst>
            <pc:docMk/>
            <pc:sldMk cId="0" sldId="271"/>
            <ac:spMk id="279" creationId="{00000000-0000-0000-0000-000000000000}"/>
          </ac:spMkLst>
        </pc:spChg>
        <pc:spChg chg="mod">
          <ac:chgData name="Larmie, Molly R" userId="3aed521a-7077-475e-b537-67da507ad75a" providerId="ADAL" clId="{9011D912-39C4-4AA8-A6EF-FA3C36AF8E5E}" dt="2022-01-14T20:01:41.121" v="2712" actId="1038"/>
          <ac:spMkLst>
            <pc:docMk/>
            <pc:sldMk cId="0" sldId="271"/>
            <ac:spMk id="280" creationId="{00000000-0000-0000-0000-000000000000}"/>
          </ac:spMkLst>
        </pc:spChg>
        <pc:spChg chg="ord">
          <ac:chgData name="Larmie, Molly R" userId="3aed521a-7077-475e-b537-67da507ad75a" providerId="ADAL" clId="{9011D912-39C4-4AA8-A6EF-FA3C36AF8E5E}" dt="2022-01-14T20:03:55.026" v="2722"/>
          <ac:spMkLst>
            <pc:docMk/>
            <pc:sldMk cId="0" sldId="271"/>
            <ac:spMk id="281" creationId="{00000000-0000-0000-0000-000000000000}"/>
          </ac:spMkLst>
        </pc:spChg>
      </pc:sldChg>
      <pc:sldChg chg="modSp mod modAnim">
        <pc:chgData name="Larmie, Molly R" userId="3aed521a-7077-475e-b537-67da507ad75a" providerId="ADAL" clId="{9011D912-39C4-4AA8-A6EF-FA3C36AF8E5E}" dt="2022-02-07T21:07:45.136" v="3568"/>
        <pc:sldMkLst>
          <pc:docMk/>
          <pc:sldMk cId="0" sldId="272"/>
        </pc:sldMkLst>
        <pc:spChg chg="mod">
          <ac:chgData name="Larmie, Molly R" userId="3aed521a-7077-475e-b537-67da507ad75a" providerId="ADAL" clId="{9011D912-39C4-4AA8-A6EF-FA3C36AF8E5E}" dt="2021-10-07T19:36:15.020" v="475" actId="1036"/>
          <ac:spMkLst>
            <pc:docMk/>
            <pc:sldMk cId="0" sldId="272"/>
            <ac:spMk id="2" creationId="{B810F90A-419B-47DB-993B-1E8021266851}"/>
          </ac:spMkLst>
        </pc:spChg>
        <pc:spChg chg="mod">
          <ac:chgData name="Larmie, Molly R" userId="3aed521a-7077-475e-b537-67da507ad75a" providerId="ADAL" clId="{9011D912-39C4-4AA8-A6EF-FA3C36AF8E5E}" dt="2021-10-07T19:36:15.020" v="475" actId="1036"/>
          <ac:spMkLst>
            <pc:docMk/>
            <pc:sldMk cId="0" sldId="272"/>
            <ac:spMk id="287" creationId="{00000000-0000-0000-0000-000000000000}"/>
          </ac:spMkLst>
        </pc:spChg>
        <pc:spChg chg="mod">
          <ac:chgData name="Larmie, Molly R" userId="3aed521a-7077-475e-b537-67da507ad75a" providerId="ADAL" clId="{9011D912-39C4-4AA8-A6EF-FA3C36AF8E5E}" dt="2021-10-07T02:33:37.053" v="237" actId="1035"/>
          <ac:spMkLst>
            <pc:docMk/>
            <pc:sldMk cId="0" sldId="272"/>
            <ac:spMk id="297" creationId="{00000000-0000-0000-0000-000000000000}"/>
          </ac:spMkLst>
        </pc:spChg>
        <pc:spChg chg="mod ord">
          <ac:chgData name="Larmie, Molly R" userId="3aed521a-7077-475e-b537-67da507ad75a" providerId="ADAL" clId="{9011D912-39C4-4AA8-A6EF-FA3C36AF8E5E}" dt="2022-01-14T20:26:53.202" v="2805" actId="207"/>
          <ac:spMkLst>
            <pc:docMk/>
            <pc:sldMk cId="0" sldId="272"/>
            <ac:spMk id="298" creationId="{00000000-0000-0000-0000-000000000000}"/>
          </ac:spMkLst>
        </pc:spChg>
        <pc:picChg chg="mod">
          <ac:chgData name="Larmie, Molly R" userId="3aed521a-7077-475e-b537-67da507ad75a" providerId="ADAL" clId="{9011D912-39C4-4AA8-A6EF-FA3C36AF8E5E}" dt="2021-10-07T02:33:37.053" v="237" actId="1035"/>
          <ac:picMkLst>
            <pc:docMk/>
            <pc:sldMk cId="0" sldId="272"/>
            <ac:picMk id="296" creationId="{00000000-0000-0000-0000-000000000000}"/>
          </ac:picMkLst>
        </pc:picChg>
      </pc:sldChg>
      <pc:sldChg chg="modSp mod modAnim">
        <pc:chgData name="Larmie, Molly R" userId="3aed521a-7077-475e-b537-67da507ad75a" providerId="ADAL" clId="{9011D912-39C4-4AA8-A6EF-FA3C36AF8E5E}" dt="2022-02-07T21:07:48.719" v="3569"/>
        <pc:sldMkLst>
          <pc:docMk/>
          <pc:sldMk cId="0" sldId="273"/>
        </pc:sldMkLst>
        <pc:spChg chg="mod">
          <ac:chgData name="Larmie, Molly R" userId="3aed521a-7077-475e-b537-67da507ad75a" providerId="ADAL" clId="{9011D912-39C4-4AA8-A6EF-FA3C36AF8E5E}" dt="2021-10-07T19:50:01.776" v="651" actId="1076"/>
          <ac:spMkLst>
            <pc:docMk/>
            <pc:sldMk cId="0" sldId="273"/>
            <ac:spMk id="2" creationId="{112E99FB-43F4-4175-BA02-65243ED0F106}"/>
          </ac:spMkLst>
        </pc:spChg>
        <pc:spChg chg="mod">
          <ac:chgData name="Larmie, Molly R" userId="3aed521a-7077-475e-b537-67da507ad75a" providerId="ADAL" clId="{9011D912-39C4-4AA8-A6EF-FA3C36AF8E5E}" dt="2021-10-07T19:50:01.776" v="651" actId="1076"/>
          <ac:spMkLst>
            <pc:docMk/>
            <pc:sldMk cId="0" sldId="273"/>
            <ac:spMk id="305" creationId="{00000000-0000-0000-0000-000000000000}"/>
          </ac:spMkLst>
        </pc:spChg>
        <pc:spChg chg="mod">
          <ac:chgData name="Larmie, Molly R" userId="3aed521a-7077-475e-b537-67da507ad75a" providerId="ADAL" clId="{9011D912-39C4-4AA8-A6EF-FA3C36AF8E5E}" dt="2022-01-09T05:21:25.520" v="1296"/>
          <ac:spMkLst>
            <pc:docMk/>
            <pc:sldMk cId="0" sldId="273"/>
            <ac:spMk id="313" creationId="{00000000-0000-0000-0000-000000000000}"/>
          </ac:spMkLst>
        </pc:spChg>
        <pc:spChg chg="ord">
          <ac:chgData name="Larmie, Molly R" userId="3aed521a-7077-475e-b537-67da507ad75a" providerId="ADAL" clId="{9011D912-39C4-4AA8-A6EF-FA3C36AF8E5E}" dt="2022-01-14T20:08:12.082" v="2727"/>
          <ac:spMkLst>
            <pc:docMk/>
            <pc:sldMk cId="0" sldId="273"/>
            <ac:spMk id="315" creationId="{00000000-0000-0000-0000-000000000000}"/>
          </ac:spMkLst>
        </pc:spChg>
      </pc:sldChg>
      <pc:sldChg chg="modSp mod">
        <pc:chgData name="Larmie, Molly R" userId="3aed521a-7077-475e-b537-67da507ad75a" providerId="ADAL" clId="{9011D912-39C4-4AA8-A6EF-FA3C36AF8E5E}" dt="2022-01-09T05:21:32.397" v="1297"/>
        <pc:sldMkLst>
          <pc:docMk/>
          <pc:sldMk cId="0" sldId="274"/>
        </pc:sldMkLst>
        <pc:spChg chg="mod">
          <ac:chgData name="Larmie, Molly R" userId="3aed521a-7077-475e-b537-67da507ad75a" providerId="ADAL" clId="{9011D912-39C4-4AA8-A6EF-FA3C36AF8E5E}" dt="2021-10-07T19:50:27.049" v="685" actId="1036"/>
          <ac:spMkLst>
            <pc:docMk/>
            <pc:sldMk cId="0" sldId="274"/>
            <ac:spMk id="2" creationId="{D980FCEE-9FFB-429C-B7BB-A85E6CEF3245}"/>
          </ac:spMkLst>
        </pc:spChg>
        <pc:spChg chg="mod">
          <ac:chgData name="Larmie, Molly R" userId="3aed521a-7077-475e-b537-67da507ad75a" providerId="ADAL" clId="{9011D912-39C4-4AA8-A6EF-FA3C36AF8E5E}" dt="2021-10-07T19:50:27.049" v="685" actId="1036"/>
          <ac:spMkLst>
            <pc:docMk/>
            <pc:sldMk cId="0" sldId="274"/>
            <ac:spMk id="321" creationId="{00000000-0000-0000-0000-000000000000}"/>
          </ac:spMkLst>
        </pc:spChg>
        <pc:spChg chg="mod">
          <ac:chgData name="Larmie, Molly R" userId="3aed521a-7077-475e-b537-67da507ad75a" providerId="ADAL" clId="{9011D912-39C4-4AA8-A6EF-FA3C36AF8E5E}" dt="2022-01-09T05:21:32.397" v="1297"/>
          <ac:spMkLst>
            <pc:docMk/>
            <pc:sldMk cId="0" sldId="274"/>
            <ac:spMk id="332" creationId="{00000000-0000-0000-0000-000000000000}"/>
          </ac:spMkLst>
        </pc:spChg>
      </pc:sldChg>
      <pc:sldChg chg="modSp mod">
        <pc:chgData name="Larmie, Molly R" userId="3aed521a-7077-475e-b537-67da507ad75a" providerId="ADAL" clId="{9011D912-39C4-4AA8-A6EF-FA3C36AF8E5E}" dt="2022-02-03T00:25:04.180" v="2888" actId="20577"/>
        <pc:sldMkLst>
          <pc:docMk/>
          <pc:sldMk cId="0" sldId="275"/>
        </pc:sldMkLst>
        <pc:spChg chg="mod">
          <ac:chgData name="Larmie, Molly R" userId="3aed521a-7077-475e-b537-67da507ad75a" providerId="ADAL" clId="{9011D912-39C4-4AA8-A6EF-FA3C36AF8E5E}" dt="2021-10-07T19:50:49.313" v="714" actId="1036"/>
          <ac:spMkLst>
            <pc:docMk/>
            <pc:sldMk cId="0" sldId="275"/>
            <ac:spMk id="2" creationId="{0D7C1BAF-6AC3-40E7-ADBD-3C32039FB74A}"/>
          </ac:spMkLst>
        </pc:spChg>
        <pc:spChg chg="mod">
          <ac:chgData name="Larmie, Molly R" userId="3aed521a-7077-475e-b537-67da507ad75a" providerId="ADAL" clId="{9011D912-39C4-4AA8-A6EF-FA3C36AF8E5E}" dt="2022-02-03T00:19:32.618" v="2861" actId="13926"/>
          <ac:spMkLst>
            <pc:docMk/>
            <pc:sldMk cId="0" sldId="275"/>
            <ac:spMk id="3" creationId="{A88E0477-F09E-4FF7-93E0-AC1DE0326F97}"/>
          </ac:spMkLst>
        </pc:spChg>
        <pc:spChg chg="mod">
          <ac:chgData name="Larmie, Molly R" userId="3aed521a-7077-475e-b537-67da507ad75a" providerId="ADAL" clId="{9011D912-39C4-4AA8-A6EF-FA3C36AF8E5E}" dt="2021-10-07T19:50:49.313" v="714" actId="1036"/>
          <ac:spMkLst>
            <pc:docMk/>
            <pc:sldMk cId="0" sldId="275"/>
            <ac:spMk id="338" creationId="{00000000-0000-0000-0000-000000000000}"/>
          </ac:spMkLst>
        </pc:spChg>
        <pc:spChg chg="mod">
          <ac:chgData name="Larmie, Molly R" userId="3aed521a-7077-475e-b537-67da507ad75a" providerId="ADAL" clId="{9011D912-39C4-4AA8-A6EF-FA3C36AF8E5E}" dt="2022-02-03T00:25:04.180" v="2888" actId="20577"/>
          <ac:spMkLst>
            <pc:docMk/>
            <pc:sldMk cId="0" sldId="275"/>
            <ac:spMk id="348" creationId="{00000000-0000-0000-0000-000000000000}"/>
          </ac:spMkLst>
        </pc:spChg>
      </pc:sldChg>
      <pc:sldChg chg="addSp delSp modSp mod">
        <pc:chgData name="Larmie, Molly R" userId="3aed521a-7077-475e-b537-67da507ad75a" providerId="ADAL" clId="{9011D912-39C4-4AA8-A6EF-FA3C36AF8E5E}" dt="2022-02-03T00:26:37.975" v="2904" actId="20577"/>
        <pc:sldMkLst>
          <pc:docMk/>
          <pc:sldMk cId="0" sldId="276"/>
        </pc:sldMkLst>
        <pc:spChg chg="mod">
          <ac:chgData name="Larmie, Molly R" userId="3aed521a-7077-475e-b537-67da507ad75a" providerId="ADAL" clId="{9011D912-39C4-4AA8-A6EF-FA3C36AF8E5E}" dt="2022-02-03T00:26:37.975" v="2904" actId="20577"/>
          <ac:spMkLst>
            <pc:docMk/>
            <pc:sldMk cId="0" sldId="276"/>
            <ac:spMk id="4" creationId="{8CFB5C65-6D54-4ADC-94AB-1D8AF839E5D6}"/>
          </ac:spMkLst>
        </pc:spChg>
        <pc:spChg chg="mod">
          <ac:chgData name="Larmie, Molly R" userId="3aed521a-7077-475e-b537-67da507ad75a" providerId="ADAL" clId="{9011D912-39C4-4AA8-A6EF-FA3C36AF8E5E}" dt="2022-01-10T19:05:50.904" v="2007" actId="1037"/>
          <ac:spMkLst>
            <pc:docMk/>
            <pc:sldMk cId="0" sldId="276"/>
            <ac:spMk id="365" creationId="{00000000-0000-0000-0000-000000000000}"/>
          </ac:spMkLst>
        </pc:spChg>
        <pc:picChg chg="add mod ord modCrop">
          <ac:chgData name="Larmie, Molly R" userId="3aed521a-7077-475e-b537-67da507ad75a" providerId="ADAL" clId="{9011D912-39C4-4AA8-A6EF-FA3C36AF8E5E}" dt="2022-01-14T20:10:52.747" v="2741"/>
          <ac:picMkLst>
            <pc:docMk/>
            <pc:sldMk cId="0" sldId="276"/>
            <ac:picMk id="3" creationId="{186A9ED1-9062-446D-9BC6-D4320EB66CD7}"/>
          </ac:picMkLst>
        </pc:picChg>
        <pc:picChg chg="del">
          <ac:chgData name="Larmie, Molly R" userId="3aed521a-7077-475e-b537-67da507ad75a" providerId="ADAL" clId="{9011D912-39C4-4AA8-A6EF-FA3C36AF8E5E}" dt="2022-01-10T19:04:55.633" v="1975" actId="478"/>
          <ac:picMkLst>
            <pc:docMk/>
            <pc:sldMk cId="0" sldId="276"/>
            <ac:picMk id="354" creationId="{00000000-0000-0000-0000-000000000000}"/>
          </ac:picMkLst>
        </pc:picChg>
      </pc:sldChg>
      <pc:sldChg chg="addSp delSp modSp mod">
        <pc:chgData name="Larmie, Molly R" userId="3aed521a-7077-475e-b537-67da507ad75a" providerId="ADAL" clId="{9011D912-39C4-4AA8-A6EF-FA3C36AF8E5E}" dt="2022-02-03T00:26:46.076" v="2912" actId="20577"/>
        <pc:sldMkLst>
          <pc:docMk/>
          <pc:sldMk cId="0" sldId="277"/>
        </pc:sldMkLst>
        <pc:spChg chg="mod">
          <ac:chgData name="Larmie, Molly R" userId="3aed521a-7077-475e-b537-67da507ad75a" providerId="ADAL" clId="{9011D912-39C4-4AA8-A6EF-FA3C36AF8E5E}" dt="2022-02-03T00:26:46.076" v="2912" actId="20577"/>
          <ac:spMkLst>
            <pc:docMk/>
            <pc:sldMk cId="0" sldId="277"/>
            <ac:spMk id="4" creationId="{60305BCC-BE57-4E58-95BF-B441654A8AE6}"/>
          </ac:spMkLst>
        </pc:spChg>
        <pc:spChg chg="add mod ord">
          <ac:chgData name="Larmie, Molly R" userId="3aed521a-7077-475e-b537-67da507ad75a" providerId="ADAL" clId="{9011D912-39C4-4AA8-A6EF-FA3C36AF8E5E}" dt="2022-01-14T20:10:32.260" v="2739" actId="1076"/>
          <ac:spMkLst>
            <pc:docMk/>
            <pc:sldMk cId="0" sldId="277"/>
            <ac:spMk id="14" creationId="{6395EF5F-82A1-4575-96B6-472D3636C1F3}"/>
          </ac:spMkLst>
        </pc:spChg>
        <pc:spChg chg="del mod">
          <ac:chgData name="Larmie, Molly R" userId="3aed521a-7077-475e-b537-67da507ad75a" providerId="ADAL" clId="{9011D912-39C4-4AA8-A6EF-FA3C36AF8E5E}" dt="2022-01-14T20:08:51.430" v="2734" actId="478"/>
          <ac:spMkLst>
            <pc:docMk/>
            <pc:sldMk cId="0" sldId="277"/>
            <ac:spMk id="382" creationId="{00000000-0000-0000-0000-000000000000}"/>
          </ac:spMkLst>
        </pc:spChg>
        <pc:picChg chg="add mod ord">
          <ac:chgData name="Larmie, Molly R" userId="3aed521a-7077-475e-b537-67da507ad75a" providerId="ADAL" clId="{9011D912-39C4-4AA8-A6EF-FA3C36AF8E5E}" dt="2022-01-14T20:10:25.051" v="2738"/>
          <ac:picMkLst>
            <pc:docMk/>
            <pc:sldMk cId="0" sldId="277"/>
            <ac:picMk id="13" creationId="{6F0570BE-0125-42F0-B65C-26B0404CB0A1}"/>
          </ac:picMkLst>
        </pc:picChg>
        <pc:picChg chg="del">
          <ac:chgData name="Larmie, Molly R" userId="3aed521a-7077-475e-b537-67da507ad75a" providerId="ADAL" clId="{9011D912-39C4-4AA8-A6EF-FA3C36AF8E5E}" dt="2022-01-10T19:04:57.633" v="1976" actId="478"/>
          <ac:picMkLst>
            <pc:docMk/>
            <pc:sldMk cId="0" sldId="277"/>
            <ac:picMk id="371" creationId="{00000000-0000-0000-0000-000000000000}"/>
          </ac:picMkLst>
        </pc:picChg>
      </pc:sldChg>
      <pc:sldChg chg="addSp delSp modSp mod">
        <pc:chgData name="Larmie, Molly R" userId="3aed521a-7077-475e-b537-67da507ad75a" providerId="ADAL" clId="{9011D912-39C4-4AA8-A6EF-FA3C36AF8E5E}" dt="2022-02-07T20:55:29.864" v="3320" actId="20577"/>
        <pc:sldMkLst>
          <pc:docMk/>
          <pc:sldMk cId="0" sldId="278"/>
        </pc:sldMkLst>
        <pc:spChg chg="mod">
          <ac:chgData name="Larmie, Molly R" userId="3aed521a-7077-475e-b537-67da507ad75a" providerId="ADAL" clId="{9011D912-39C4-4AA8-A6EF-FA3C36AF8E5E}" dt="2022-02-07T20:55:29.864" v="3320" actId="20577"/>
          <ac:spMkLst>
            <pc:docMk/>
            <pc:sldMk cId="0" sldId="278"/>
            <ac:spMk id="2" creationId="{9BA58BB6-3AB3-4FE3-80F9-A74CA58F554E}"/>
          </ac:spMkLst>
        </pc:spChg>
        <pc:spChg chg="mod">
          <ac:chgData name="Larmie, Molly R" userId="3aed521a-7077-475e-b537-67da507ad75a" providerId="ADAL" clId="{9011D912-39C4-4AA8-A6EF-FA3C36AF8E5E}" dt="2022-02-07T20:54:58.774" v="3310" actId="20577"/>
          <ac:spMkLst>
            <pc:docMk/>
            <pc:sldMk cId="0" sldId="278"/>
            <ac:spMk id="389" creationId="{00000000-0000-0000-0000-000000000000}"/>
          </ac:spMkLst>
        </pc:spChg>
        <pc:spChg chg="mod">
          <ac:chgData name="Larmie, Molly R" userId="3aed521a-7077-475e-b537-67da507ad75a" providerId="ADAL" clId="{9011D912-39C4-4AA8-A6EF-FA3C36AF8E5E}" dt="2022-01-10T18:41:43.907" v="1684"/>
          <ac:spMkLst>
            <pc:docMk/>
            <pc:sldMk cId="0" sldId="278"/>
            <ac:spMk id="397" creationId="{00000000-0000-0000-0000-000000000000}"/>
          </ac:spMkLst>
        </pc:spChg>
        <pc:picChg chg="add mod ord">
          <ac:chgData name="Larmie, Molly R" userId="3aed521a-7077-475e-b537-67da507ad75a" providerId="ADAL" clId="{9011D912-39C4-4AA8-A6EF-FA3C36AF8E5E}" dt="2022-01-14T20:11:11.324" v="2744"/>
          <ac:picMkLst>
            <pc:docMk/>
            <pc:sldMk cId="0" sldId="278"/>
            <ac:picMk id="4" creationId="{F2EF609A-B26C-4806-AA91-38F7779CDA03}"/>
          </ac:picMkLst>
        </pc:picChg>
        <pc:picChg chg="del">
          <ac:chgData name="Larmie, Molly R" userId="3aed521a-7077-475e-b537-67da507ad75a" providerId="ADAL" clId="{9011D912-39C4-4AA8-A6EF-FA3C36AF8E5E}" dt="2022-01-10T18:40:24.194" v="1611" actId="478"/>
          <ac:picMkLst>
            <pc:docMk/>
            <pc:sldMk cId="0" sldId="278"/>
            <ac:picMk id="388" creationId="{00000000-0000-0000-0000-000000000000}"/>
          </ac:picMkLst>
        </pc:picChg>
      </pc:sldChg>
      <pc:sldChg chg="addSp delSp modSp mod">
        <pc:chgData name="Larmie, Molly R" userId="3aed521a-7077-475e-b537-67da507ad75a" providerId="ADAL" clId="{9011D912-39C4-4AA8-A6EF-FA3C36AF8E5E}" dt="2022-02-07T20:55:59.142" v="3339" actId="1036"/>
        <pc:sldMkLst>
          <pc:docMk/>
          <pc:sldMk cId="0" sldId="279"/>
        </pc:sldMkLst>
        <pc:spChg chg="mod">
          <ac:chgData name="Larmie, Molly R" userId="3aed521a-7077-475e-b537-67da507ad75a" providerId="ADAL" clId="{9011D912-39C4-4AA8-A6EF-FA3C36AF8E5E}" dt="2022-02-07T20:55:59.142" v="3339" actId="1036"/>
          <ac:spMkLst>
            <pc:docMk/>
            <pc:sldMk cId="0" sldId="279"/>
            <ac:spMk id="2" creationId="{3EFCA30F-CC9D-4935-BC2A-F7A3EC3F5F21}"/>
          </ac:spMkLst>
        </pc:spChg>
        <pc:spChg chg="add mod ord">
          <ac:chgData name="Larmie, Molly R" userId="3aed521a-7077-475e-b537-67da507ad75a" providerId="ADAL" clId="{9011D912-39C4-4AA8-A6EF-FA3C36AF8E5E}" dt="2022-01-14T20:11:29.811" v="2749"/>
          <ac:spMkLst>
            <pc:docMk/>
            <pc:sldMk cId="0" sldId="279"/>
            <ac:spMk id="16" creationId="{3A9A6928-30BB-423D-A7CD-4D14E449B2D6}"/>
          </ac:spMkLst>
        </pc:spChg>
        <pc:spChg chg="mod">
          <ac:chgData name="Larmie, Molly R" userId="3aed521a-7077-475e-b537-67da507ad75a" providerId="ADAL" clId="{9011D912-39C4-4AA8-A6EF-FA3C36AF8E5E}" dt="2022-02-07T20:55:59.142" v="3339" actId="1036"/>
          <ac:spMkLst>
            <pc:docMk/>
            <pc:sldMk cId="0" sldId="279"/>
            <ac:spMk id="405" creationId="{00000000-0000-0000-0000-000000000000}"/>
          </ac:spMkLst>
        </pc:spChg>
        <pc:spChg chg="del">
          <ac:chgData name="Larmie, Molly R" userId="3aed521a-7077-475e-b537-67da507ad75a" providerId="ADAL" clId="{9011D912-39C4-4AA8-A6EF-FA3C36AF8E5E}" dt="2022-01-10T18:48:30.810" v="1919" actId="478"/>
          <ac:spMkLst>
            <pc:docMk/>
            <pc:sldMk cId="0" sldId="279"/>
            <ac:spMk id="414" creationId="{00000000-0000-0000-0000-000000000000}"/>
          </ac:spMkLst>
        </pc:spChg>
        <pc:picChg chg="add mod ord">
          <ac:chgData name="Larmie, Molly R" userId="3aed521a-7077-475e-b537-67da507ad75a" providerId="ADAL" clId="{9011D912-39C4-4AA8-A6EF-FA3C36AF8E5E}" dt="2022-01-14T20:11:22.388" v="2747"/>
          <ac:picMkLst>
            <pc:docMk/>
            <pc:sldMk cId="0" sldId="279"/>
            <ac:picMk id="4" creationId="{D39FEF43-5FEB-4B60-84AD-BD8E0F46AC24}"/>
          </ac:picMkLst>
        </pc:picChg>
        <pc:picChg chg="del">
          <ac:chgData name="Larmie, Molly R" userId="3aed521a-7077-475e-b537-67da507ad75a" providerId="ADAL" clId="{9011D912-39C4-4AA8-A6EF-FA3C36AF8E5E}" dt="2022-01-10T18:40:31.815" v="1612" actId="478"/>
          <ac:picMkLst>
            <pc:docMk/>
            <pc:sldMk cId="0" sldId="279"/>
            <ac:picMk id="404" creationId="{00000000-0000-0000-0000-000000000000}"/>
          </ac:picMkLst>
        </pc:picChg>
      </pc:sldChg>
      <pc:sldChg chg="modSp mod">
        <pc:chgData name="Larmie, Molly R" userId="3aed521a-7077-475e-b537-67da507ad75a" providerId="ADAL" clId="{9011D912-39C4-4AA8-A6EF-FA3C36AF8E5E}" dt="2022-02-03T00:25:14.644" v="2892" actId="20577"/>
        <pc:sldMkLst>
          <pc:docMk/>
          <pc:sldMk cId="0" sldId="280"/>
        </pc:sldMkLst>
        <pc:spChg chg="mod">
          <ac:chgData name="Larmie, Molly R" userId="3aed521a-7077-475e-b537-67da507ad75a" providerId="ADAL" clId="{9011D912-39C4-4AA8-A6EF-FA3C36AF8E5E}" dt="2021-10-07T19:51:44.472" v="793" actId="1036"/>
          <ac:spMkLst>
            <pc:docMk/>
            <pc:sldMk cId="0" sldId="280"/>
            <ac:spMk id="2" creationId="{9024815D-9674-4642-8D43-A49F6E56F8B6}"/>
          </ac:spMkLst>
        </pc:spChg>
        <pc:spChg chg="mod">
          <ac:chgData name="Larmie, Molly R" userId="3aed521a-7077-475e-b537-67da507ad75a" providerId="ADAL" clId="{9011D912-39C4-4AA8-A6EF-FA3C36AF8E5E}" dt="2022-02-03T00:25:14.644" v="2892" actId="20577"/>
          <ac:spMkLst>
            <pc:docMk/>
            <pc:sldMk cId="0" sldId="280"/>
            <ac:spMk id="3" creationId="{67B2CE17-B7C3-4F9E-A6D2-0554098A7EAA}"/>
          </ac:spMkLst>
        </pc:spChg>
        <pc:spChg chg="mod">
          <ac:chgData name="Larmie, Molly R" userId="3aed521a-7077-475e-b537-67da507ad75a" providerId="ADAL" clId="{9011D912-39C4-4AA8-A6EF-FA3C36AF8E5E}" dt="2022-02-03T00:19:48.322" v="2863" actId="13926"/>
          <ac:spMkLst>
            <pc:docMk/>
            <pc:sldMk cId="0" sldId="280"/>
            <ac:spMk id="4" creationId="{82515ED6-B571-44FF-B37D-AAF768D7B6FB}"/>
          </ac:spMkLst>
        </pc:spChg>
        <pc:spChg chg="mod">
          <ac:chgData name="Larmie, Molly R" userId="3aed521a-7077-475e-b537-67da507ad75a" providerId="ADAL" clId="{9011D912-39C4-4AA8-A6EF-FA3C36AF8E5E}" dt="2021-10-07T19:51:44.472" v="793" actId="1036"/>
          <ac:spMkLst>
            <pc:docMk/>
            <pc:sldMk cId="0" sldId="280"/>
            <ac:spMk id="420" creationId="{00000000-0000-0000-0000-000000000000}"/>
          </ac:spMkLst>
        </pc:spChg>
      </pc:sldChg>
      <pc:sldChg chg="modSp mod">
        <pc:chgData name="Larmie, Molly R" userId="3aed521a-7077-475e-b537-67da507ad75a" providerId="ADAL" clId="{9011D912-39C4-4AA8-A6EF-FA3C36AF8E5E}" dt="2022-02-03T00:26:29.754" v="2900" actId="20577"/>
        <pc:sldMkLst>
          <pc:docMk/>
          <pc:sldMk cId="0" sldId="281"/>
        </pc:sldMkLst>
        <pc:spChg chg="mod">
          <ac:chgData name="Larmie, Molly R" userId="3aed521a-7077-475e-b537-67da507ad75a" providerId="ADAL" clId="{9011D912-39C4-4AA8-A6EF-FA3C36AF8E5E}" dt="2022-02-03T00:26:29.754" v="2900" actId="20577"/>
          <ac:spMkLst>
            <pc:docMk/>
            <pc:sldMk cId="0" sldId="281"/>
            <ac:spMk id="3" creationId="{9B84ED1A-E05B-4737-963C-2722040225C8}"/>
          </ac:spMkLst>
        </pc:spChg>
        <pc:spChg chg="mod">
          <ac:chgData name="Larmie, Molly R" userId="3aed521a-7077-475e-b537-67da507ad75a" providerId="ADAL" clId="{9011D912-39C4-4AA8-A6EF-FA3C36AF8E5E}" dt="2022-01-14T20:30:22.813" v="2828" actId="207"/>
          <ac:spMkLst>
            <pc:docMk/>
            <pc:sldMk cId="0" sldId="281"/>
            <ac:spMk id="445" creationId="{00000000-0000-0000-0000-000000000000}"/>
          </ac:spMkLst>
        </pc:spChg>
        <pc:picChg chg="mod modCrop">
          <ac:chgData name="Larmie, Molly R" userId="3aed521a-7077-475e-b537-67da507ad75a" providerId="ADAL" clId="{9011D912-39C4-4AA8-A6EF-FA3C36AF8E5E}" dt="2022-01-10T19:08:16.552" v="2011" actId="732"/>
          <ac:picMkLst>
            <pc:docMk/>
            <pc:sldMk cId="0" sldId="281"/>
            <ac:picMk id="435" creationId="{00000000-0000-0000-0000-000000000000}"/>
          </ac:picMkLst>
        </pc:picChg>
      </pc:sldChg>
      <pc:sldChg chg="addSp delSp modSp mod">
        <pc:chgData name="Larmie, Molly R" userId="3aed521a-7077-475e-b537-67da507ad75a" providerId="ADAL" clId="{9011D912-39C4-4AA8-A6EF-FA3C36AF8E5E}" dt="2022-02-03T00:27:27.419" v="2916" actId="20577"/>
        <pc:sldMkLst>
          <pc:docMk/>
          <pc:sldMk cId="0" sldId="282"/>
        </pc:sldMkLst>
        <pc:spChg chg="mod">
          <ac:chgData name="Larmie, Molly R" userId="3aed521a-7077-475e-b537-67da507ad75a" providerId="ADAL" clId="{9011D912-39C4-4AA8-A6EF-FA3C36AF8E5E}" dt="2022-02-03T00:27:27.419" v="2916" actId="20577"/>
          <ac:spMkLst>
            <pc:docMk/>
            <pc:sldMk cId="0" sldId="282"/>
            <ac:spMk id="3" creationId="{6BE0C5F0-5E4F-44C5-A7D6-E9CA9456C803}"/>
          </ac:spMkLst>
        </pc:spChg>
        <pc:spChg chg="del mod ord">
          <ac:chgData name="Larmie, Molly R" userId="3aed521a-7077-475e-b537-67da507ad75a" providerId="ADAL" clId="{9011D912-39C4-4AA8-A6EF-FA3C36AF8E5E}" dt="2022-01-14T20:30:06.910" v="2827" actId="478"/>
          <ac:spMkLst>
            <pc:docMk/>
            <pc:sldMk cId="0" sldId="282"/>
            <ac:spMk id="15" creationId="{F1255BF3-07A4-40C5-85F3-A6DB68E47D14}"/>
          </ac:spMkLst>
        </pc:spChg>
        <pc:spChg chg="add mod ord">
          <ac:chgData name="Larmie, Molly R" userId="3aed521a-7077-475e-b537-67da507ad75a" providerId="ADAL" clId="{9011D912-39C4-4AA8-A6EF-FA3C36AF8E5E}" dt="2022-01-14T20:30:36.377" v="2831"/>
          <ac:spMkLst>
            <pc:docMk/>
            <pc:sldMk cId="0" sldId="282"/>
            <ac:spMk id="16" creationId="{669F18CB-2D7C-4790-A255-EC9EEA26E1B7}"/>
          </ac:spMkLst>
        </pc:spChg>
        <pc:spChg chg="mod">
          <ac:chgData name="Larmie, Molly R" userId="3aed521a-7077-475e-b537-67da507ad75a" providerId="ADAL" clId="{9011D912-39C4-4AA8-A6EF-FA3C36AF8E5E}" dt="2021-10-07T21:29:43.343" v="867" actId="20577"/>
          <ac:spMkLst>
            <pc:docMk/>
            <pc:sldMk cId="0" sldId="282"/>
            <ac:spMk id="463" creationId="{00000000-0000-0000-0000-000000000000}"/>
          </ac:spMkLst>
        </pc:spChg>
        <pc:spChg chg="mod">
          <ac:chgData name="Larmie, Molly R" userId="3aed521a-7077-475e-b537-67da507ad75a" providerId="ADAL" clId="{9011D912-39C4-4AA8-A6EF-FA3C36AF8E5E}" dt="2021-10-07T21:29:55" v="874" actId="14100"/>
          <ac:spMkLst>
            <pc:docMk/>
            <pc:sldMk cId="0" sldId="282"/>
            <ac:spMk id="464" creationId="{00000000-0000-0000-0000-000000000000}"/>
          </ac:spMkLst>
        </pc:spChg>
        <pc:picChg chg="mod modCrop">
          <ac:chgData name="Larmie, Molly R" userId="3aed521a-7077-475e-b537-67da507ad75a" providerId="ADAL" clId="{9011D912-39C4-4AA8-A6EF-FA3C36AF8E5E}" dt="2022-01-10T19:08:26.375" v="2012" actId="732"/>
          <ac:picMkLst>
            <pc:docMk/>
            <pc:sldMk cId="0" sldId="282"/>
            <ac:picMk id="451" creationId="{00000000-0000-0000-0000-000000000000}"/>
          </ac:picMkLst>
        </pc:picChg>
      </pc:sldChg>
      <pc:sldChg chg="modSp mod">
        <pc:chgData name="Larmie, Molly R" userId="3aed521a-7077-475e-b537-67da507ad75a" providerId="ADAL" clId="{9011D912-39C4-4AA8-A6EF-FA3C36AF8E5E}" dt="2022-01-09T05:24:43.241" v="1298"/>
        <pc:sldMkLst>
          <pc:docMk/>
          <pc:sldMk cId="0" sldId="283"/>
        </pc:sldMkLst>
        <pc:spChg chg="mod">
          <ac:chgData name="Larmie, Molly R" userId="3aed521a-7077-475e-b537-67da507ad75a" providerId="ADAL" clId="{9011D912-39C4-4AA8-A6EF-FA3C36AF8E5E}" dt="2021-10-07T21:30:24.227" v="879" actId="1076"/>
          <ac:spMkLst>
            <pc:docMk/>
            <pc:sldMk cId="0" sldId="283"/>
            <ac:spMk id="2" creationId="{779E4993-7BDA-437F-879E-0F528554872B}"/>
          </ac:spMkLst>
        </pc:spChg>
        <pc:spChg chg="mod">
          <ac:chgData name="Larmie, Molly R" userId="3aed521a-7077-475e-b537-67da507ad75a" providerId="ADAL" clId="{9011D912-39C4-4AA8-A6EF-FA3C36AF8E5E}" dt="2022-01-09T05:24:43.241" v="1298"/>
          <ac:spMkLst>
            <pc:docMk/>
            <pc:sldMk cId="0" sldId="283"/>
            <ac:spMk id="479" creationId="{00000000-0000-0000-0000-000000000000}"/>
          </ac:spMkLst>
        </pc:spChg>
        <pc:picChg chg="mod">
          <ac:chgData name="Larmie, Molly R" userId="3aed521a-7077-475e-b537-67da507ad75a" providerId="ADAL" clId="{9011D912-39C4-4AA8-A6EF-FA3C36AF8E5E}" dt="2021-10-07T19:52:05.360" v="806" actId="1035"/>
          <ac:picMkLst>
            <pc:docMk/>
            <pc:sldMk cId="0" sldId="283"/>
            <ac:picMk id="478" creationId="{00000000-0000-0000-0000-000000000000}"/>
          </ac:picMkLst>
        </pc:picChg>
      </pc:sldChg>
      <pc:sldChg chg="addSp delSp modSp mod">
        <pc:chgData name="Larmie, Molly R" userId="3aed521a-7077-475e-b537-67da507ad75a" providerId="ADAL" clId="{9011D912-39C4-4AA8-A6EF-FA3C36AF8E5E}" dt="2022-02-07T20:56:47.911" v="3340" actId="1076"/>
        <pc:sldMkLst>
          <pc:docMk/>
          <pc:sldMk cId="0" sldId="284"/>
        </pc:sldMkLst>
        <pc:spChg chg="mod">
          <ac:chgData name="Larmie, Molly R" userId="3aed521a-7077-475e-b537-67da507ad75a" providerId="ADAL" clId="{9011D912-39C4-4AA8-A6EF-FA3C36AF8E5E}" dt="2021-12-10T20:20:37.412" v="1249" actId="1038"/>
          <ac:spMkLst>
            <pc:docMk/>
            <pc:sldMk cId="0" sldId="284"/>
            <ac:spMk id="2" creationId="{21E7E686-0A0F-4BF2-998E-2AB945B6D9F3}"/>
          </ac:spMkLst>
        </pc:spChg>
        <pc:spChg chg="mod">
          <ac:chgData name="Larmie, Molly R" userId="3aed521a-7077-475e-b537-67da507ad75a" providerId="ADAL" clId="{9011D912-39C4-4AA8-A6EF-FA3C36AF8E5E}" dt="2021-12-10T20:20:37.412" v="1249" actId="1038"/>
          <ac:spMkLst>
            <pc:docMk/>
            <pc:sldMk cId="0" sldId="284"/>
            <ac:spMk id="485" creationId="{00000000-0000-0000-0000-000000000000}"/>
          </ac:spMkLst>
        </pc:spChg>
        <pc:spChg chg="mod">
          <ac:chgData name="Larmie, Molly R" userId="3aed521a-7077-475e-b537-67da507ad75a" providerId="ADAL" clId="{9011D912-39C4-4AA8-A6EF-FA3C36AF8E5E}" dt="2022-02-07T20:56:47.911" v="3340" actId="1076"/>
          <ac:spMkLst>
            <pc:docMk/>
            <pc:sldMk cId="0" sldId="284"/>
            <ac:spMk id="495" creationId="{00000000-0000-0000-0000-000000000000}"/>
          </ac:spMkLst>
        </pc:spChg>
        <pc:picChg chg="add mod ord">
          <ac:chgData name="Larmie, Molly R" userId="3aed521a-7077-475e-b537-67da507ad75a" providerId="ADAL" clId="{9011D912-39C4-4AA8-A6EF-FA3C36AF8E5E}" dt="2022-01-14T20:12:42.788" v="2754"/>
          <ac:picMkLst>
            <pc:docMk/>
            <pc:sldMk cId="0" sldId="284"/>
            <ac:picMk id="3" creationId="{C8607BA1-054D-4B70-AD04-07BC5FBC0F6A}"/>
          </ac:picMkLst>
        </pc:picChg>
        <pc:picChg chg="del mod">
          <ac:chgData name="Larmie, Molly R" userId="3aed521a-7077-475e-b537-67da507ad75a" providerId="ADAL" clId="{9011D912-39C4-4AA8-A6EF-FA3C36AF8E5E}" dt="2021-10-07T23:16:36.827" v="918" actId="478"/>
          <ac:picMkLst>
            <pc:docMk/>
            <pc:sldMk cId="0" sldId="284"/>
            <ac:picMk id="494" creationId="{00000000-0000-0000-0000-000000000000}"/>
          </ac:picMkLst>
        </pc:picChg>
      </pc:sldChg>
      <pc:sldChg chg="addSp modSp mod modAnim">
        <pc:chgData name="Larmie, Molly R" userId="3aed521a-7077-475e-b537-67da507ad75a" providerId="ADAL" clId="{9011D912-39C4-4AA8-A6EF-FA3C36AF8E5E}" dt="2022-02-07T21:12:52.886" v="3589"/>
        <pc:sldMkLst>
          <pc:docMk/>
          <pc:sldMk cId="0" sldId="285"/>
        </pc:sldMkLst>
        <pc:spChg chg="mod">
          <ac:chgData name="Larmie, Molly R" userId="3aed521a-7077-475e-b537-67da507ad75a" providerId="ADAL" clId="{9011D912-39C4-4AA8-A6EF-FA3C36AF8E5E}" dt="2021-10-07T19:26:07.204" v="349" actId="1035"/>
          <ac:spMkLst>
            <pc:docMk/>
            <pc:sldMk cId="0" sldId="285"/>
            <ac:spMk id="2" creationId="{49474C41-FB3B-43C8-A2D4-34A3B7664A86}"/>
          </ac:spMkLst>
        </pc:spChg>
        <pc:spChg chg="mod">
          <ac:chgData name="Larmie, Molly R" userId="3aed521a-7077-475e-b537-67da507ad75a" providerId="ADAL" clId="{9011D912-39C4-4AA8-A6EF-FA3C36AF8E5E}" dt="2022-01-14T20:21:07.319" v="2769" actId="1076"/>
          <ac:spMkLst>
            <pc:docMk/>
            <pc:sldMk cId="0" sldId="285"/>
            <ac:spMk id="23" creationId="{1073F7C1-66F4-4BF0-B69C-86532079027A}"/>
          </ac:spMkLst>
        </pc:spChg>
        <pc:spChg chg="mod">
          <ac:chgData name="Larmie, Molly R" userId="3aed521a-7077-475e-b537-67da507ad75a" providerId="ADAL" clId="{9011D912-39C4-4AA8-A6EF-FA3C36AF8E5E}" dt="2022-02-07T20:57:38.294" v="3353" actId="1035"/>
          <ac:spMkLst>
            <pc:docMk/>
            <pc:sldMk cId="0" sldId="285"/>
            <ac:spMk id="501" creationId="{00000000-0000-0000-0000-000000000000}"/>
          </ac:spMkLst>
        </pc:spChg>
        <pc:spChg chg="mod ord">
          <ac:chgData name="Larmie, Molly R" userId="3aed521a-7077-475e-b537-67da507ad75a" providerId="ADAL" clId="{9011D912-39C4-4AA8-A6EF-FA3C36AF8E5E}" dt="2022-02-07T21:08:28.551" v="3572" actId="164"/>
          <ac:spMkLst>
            <pc:docMk/>
            <pc:sldMk cId="0" sldId="285"/>
            <ac:spMk id="512" creationId="{00000000-0000-0000-0000-000000000000}"/>
          </ac:spMkLst>
        </pc:spChg>
        <pc:spChg chg="mod ord">
          <ac:chgData name="Larmie, Molly R" userId="3aed521a-7077-475e-b537-67da507ad75a" providerId="ADAL" clId="{9011D912-39C4-4AA8-A6EF-FA3C36AF8E5E}" dt="2022-02-07T21:08:13.848" v="3570" actId="164"/>
          <ac:spMkLst>
            <pc:docMk/>
            <pc:sldMk cId="0" sldId="285"/>
            <ac:spMk id="514" creationId="{00000000-0000-0000-0000-000000000000}"/>
          </ac:spMkLst>
        </pc:spChg>
        <pc:grpChg chg="add mod ord">
          <ac:chgData name="Larmie, Molly R" userId="3aed521a-7077-475e-b537-67da507ad75a" providerId="ADAL" clId="{9011D912-39C4-4AA8-A6EF-FA3C36AF8E5E}" dt="2022-02-07T21:12:52.886" v="3589"/>
          <ac:grpSpMkLst>
            <pc:docMk/>
            <pc:sldMk cId="0" sldId="285"/>
            <ac:grpSpMk id="3" creationId="{BAF0BEDE-F087-4B1F-B9C9-85090BA72B72}"/>
          </ac:grpSpMkLst>
        </pc:grpChg>
        <pc:grpChg chg="add mod ord">
          <ac:chgData name="Larmie, Molly R" userId="3aed521a-7077-475e-b537-67da507ad75a" providerId="ADAL" clId="{9011D912-39C4-4AA8-A6EF-FA3C36AF8E5E}" dt="2022-02-07T21:12:49.848" v="3588"/>
          <ac:grpSpMkLst>
            <pc:docMk/>
            <pc:sldMk cId="0" sldId="285"/>
            <ac:grpSpMk id="6" creationId="{3E1C3BCE-7F50-4066-A279-26A66BC065DF}"/>
          </ac:grpSpMkLst>
        </pc:grpChg>
        <pc:cxnChg chg="mod">
          <ac:chgData name="Larmie, Molly R" userId="3aed521a-7077-475e-b537-67da507ad75a" providerId="ADAL" clId="{9011D912-39C4-4AA8-A6EF-FA3C36AF8E5E}" dt="2022-02-07T21:08:28.551" v="3572" actId="164"/>
          <ac:cxnSpMkLst>
            <pc:docMk/>
            <pc:sldMk cId="0" sldId="285"/>
            <ac:cxnSpMk id="21" creationId="{8297D40B-45D1-40A6-A14F-6BFFBBFD7B9B}"/>
          </ac:cxnSpMkLst>
        </pc:cxnChg>
        <pc:cxnChg chg="mod ord">
          <ac:chgData name="Larmie, Molly R" userId="3aed521a-7077-475e-b537-67da507ad75a" providerId="ADAL" clId="{9011D912-39C4-4AA8-A6EF-FA3C36AF8E5E}" dt="2022-02-07T21:08:13.848" v="3570" actId="164"/>
          <ac:cxnSpMkLst>
            <pc:docMk/>
            <pc:sldMk cId="0" sldId="285"/>
            <ac:cxnSpMk id="513" creationId="{00000000-0000-0000-0000-000000000000}"/>
          </ac:cxnSpMkLst>
        </pc:cxnChg>
      </pc:sldChg>
      <pc:sldChg chg="modSp mod modAnim">
        <pc:chgData name="Larmie, Molly R" userId="3aed521a-7077-475e-b537-67da507ad75a" providerId="ADAL" clId="{9011D912-39C4-4AA8-A6EF-FA3C36AF8E5E}" dt="2022-02-07T21:09:35.290" v="3576"/>
        <pc:sldMkLst>
          <pc:docMk/>
          <pc:sldMk cId="0" sldId="286"/>
        </pc:sldMkLst>
        <pc:spChg chg="mod">
          <ac:chgData name="Larmie, Molly R" userId="3aed521a-7077-475e-b537-67da507ad75a" providerId="ADAL" clId="{9011D912-39C4-4AA8-A6EF-FA3C36AF8E5E}" dt="2021-10-07T19:52:46.064" v="838" actId="1036"/>
          <ac:spMkLst>
            <pc:docMk/>
            <pc:sldMk cId="0" sldId="286"/>
            <ac:spMk id="2" creationId="{2080F56D-4DDC-4DB0-88EC-59B0BF67E448}"/>
          </ac:spMkLst>
        </pc:spChg>
        <pc:spChg chg="mod">
          <ac:chgData name="Larmie, Molly R" userId="3aed521a-7077-475e-b537-67da507ad75a" providerId="ADAL" clId="{9011D912-39C4-4AA8-A6EF-FA3C36AF8E5E}" dt="2022-02-03T00:38:15.339" v="2971" actId="207"/>
          <ac:spMkLst>
            <pc:docMk/>
            <pc:sldMk cId="0" sldId="286"/>
            <ac:spMk id="522" creationId="{00000000-0000-0000-0000-000000000000}"/>
          </ac:spMkLst>
        </pc:spChg>
        <pc:spChg chg="mod">
          <ac:chgData name="Larmie, Molly R" userId="3aed521a-7077-475e-b537-67da507ad75a" providerId="ADAL" clId="{9011D912-39C4-4AA8-A6EF-FA3C36AF8E5E}" dt="2022-01-10T18:56:26.120" v="1974" actId="1036"/>
          <ac:spMkLst>
            <pc:docMk/>
            <pc:sldMk cId="0" sldId="286"/>
            <ac:spMk id="530" creationId="{00000000-0000-0000-0000-000000000000}"/>
          </ac:spMkLst>
        </pc:spChg>
        <pc:spChg chg="ord">
          <ac:chgData name="Larmie, Molly R" userId="3aed521a-7077-475e-b537-67da507ad75a" providerId="ADAL" clId="{9011D912-39C4-4AA8-A6EF-FA3C36AF8E5E}" dt="2022-01-14T20:13:48.606" v="2755"/>
          <ac:spMkLst>
            <pc:docMk/>
            <pc:sldMk cId="0" sldId="286"/>
            <ac:spMk id="532" creationId="{00000000-0000-0000-0000-000000000000}"/>
          </ac:spMkLst>
        </pc:spChg>
      </pc:sldChg>
      <pc:sldChg chg="modSp mod">
        <pc:chgData name="Larmie, Molly R" userId="3aed521a-7077-475e-b537-67da507ad75a" providerId="ADAL" clId="{9011D912-39C4-4AA8-A6EF-FA3C36AF8E5E}" dt="2022-02-03T00:25:24.676" v="2896" actId="20577"/>
        <pc:sldMkLst>
          <pc:docMk/>
          <pc:sldMk cId="0" sldId="287"/>
        </pc:sldMkLst>
        <pc:spChg chg="mod">
          <ac:chgData name="Larmie, Molly R" userId="3aed521a-7077-475e-b537-67da507ad75a" providerId="ADAL" clId="{9011D912-39C4-4AA8-A6EF-FA3C36AF8E5E}" dt="2022-02-03T00:20:08.069" v="2866" actId="207"/>
          <ac:spMkLst>
            <pc:docMk/>
            <pc:sldMk cId="0" sldId="287"/>
            <ac:spMk id="2" creationId="{3BCDFEF7-E9F7-4B5E-8792-F26AD4CCCCF4}"/>
          </ac:spMkLst>
        </pc:spChg>
        <pc:spChg chg="mod">
          <ac:chgData name="Larmie, Molly R" userId="3aed521a-7077-475e-b537-67da507ad75a" providerId="ADAL" clId="{9011D912-39C4-4AA8-A6EF-FA3C36AF8E5E}" dt="2022-02-03T00:25:24.676" v="2896" actId="20577"/>
          <ac:spMkLst>
            <pc:docMk/>
            <pc:sldMk cId="0" sldId="287"/>
            <ac:spMk id="3" creationId="{466EE0A6-BB1B-4C8A-AC1D-FE7A14EE3605}"/>
          </ac:spMkLst>
        </pc:spChg>
        <pc:spChg chg="mod">
          <ac:chgData name="Larmie, Molly R" userId="3aed521a-7077-475e-b537-67da507ad75a" providerId="ADAL" clId="{9011D912-39C4-4AA8-A6EF-FA3C36AF8E5E}" dt="2022-02-03T00:20:23.020" v="2870" actId="13926"/>
          <ac:spMkLst>
            <pc:docMk/>
            <pc:sldMk cId="0" sldId="287"/>
            <ac:spMk id="4" creationId="{0B6262A9-8366-4505-843E-3AAD67827D3F}"/>
          </ac:spMkLst>
        </pc:spChg>
        <pc:spChg chg="mod">
          <ac:chgData name="Larmie, Molly R" userId="3aed521a-7077-475e-b537-67da507ad75a" providerId="ADAL" clId="{9011D912-39C4-4AA8-A6EF-FA3C36AF8E5E}" dt="2021-10-07T19:53:11.788" v="852" actId="1035"/>
          <ac:spMkLst>
            <pc:docMk/>
            <pc:sldMk cId="0" sldId="287"/>
            <ac:spMk id="538" creationId="{00000000-0000-0000-0000-000000000000}"/>
          </ac:spMkLst>
        </pc:spChg>
      </pc:sldChg>
      <pc:sldChg chg="modSp mod modAnim">
        <pc:chgData name="Larmie, Molly R" userId="3aed521a-7077-475e-b537-67da507ad75a" providerId="ADAL" clId="{9011D912-39C4-4AA8-A6EF-FA3C36AF8E5E}" dt="2022-02-07T21:09:39.784" v="3577"/>
        <pc:sldMkLst>
          <pc:docMk/>
          <pc:sldMk cId="0" sldId="288"/>
        </pc:sldMkLst>
        <pc:spChg chg="mod">
          <ac:chgData name="Larmie, Molly R" userId="3aed521a-7077-475e-b537-67da507ad75a" providerId="ADAL" clId="{9011D912-39C4-4AA8-A6EF-FA3C36AF8E5E}" dt="2021-10-07T21:30:54.531" v="885" actId="20577"/>
          <ac:spMkLst>
            <pc:docMk/>
            <pc:sldMk cId="0" sldId="288"/>
            <ac:spMk id="2" creationId="{0E121305-5A8A-4349-9A96-68AB102F4EFB}"/>
          </ac:spMkLst>
        </pc:spChg>
        <pc:spChg chg="mod">
          <ac:chgData name="Larmie, Molly R" userId="3aed521a-7077-475e-b537-67da507ad75a" providerId="ADAL" clId="{9011D912-39C4-4AA8-A6EF-FA3C36AF8E5E}" dt="2022-01-09T05:25:35.476" v="1300"/>
          <ac:spMkLst>
            <pc:docMk/>
            <pc:sldMk cId="0" sldId="288"/>
            <ac:spMk id="554" creationId="{00000000-0000-0000-0000-000000000000}"/>
          </ac:spMkLst>
        </pc:spChg>
        <pc:spChg chg="mod">
          <ac:chgData name="Larmie, Molly R" userId="3aed521a-7077-475e-b537-67da507ad75a" providerId="ADAL" clId="{9011D912-39C4-4AA8-A6EF-FA3C36AF8E5E}" dt="2022-02-07T20:58:23.864" v="3356" actId="1035"/>
          <ac:spMkLst>
            <pc:docMk/>
            <pc:sldMk cId="0" sldId="288"/>
            <ac:spMk id="555" creationId="{00000000-0000-0000-0000-000000000000}"/>
          </ac:spMkLst>
        </pc:spChg>
        <pc:spChg chg="ord">
          <ac:chgData name="Larmie, Molly R" userId="3aed521a-7077-475e-b537-67da507ad75a" providerId="ADAL" clId="{9011D912-39C4-4AA8-A6EF-FA3C36AF8E5E}" dt="2022-01-14T20:14:03.878" v="2756"/>
          <ac:spMkLst>
            <pc:docMk/>
            <pc:sldMk cId="0" sldId="288"/>
            <ac:spMk id="564" creationId="{00000000-0000-0000-0000-000000000000}"/>
          </ac:spMkLst>
        </pc:spChg>
      </pc:sldChg>
      <pc:sldChg chg="modSp mod">
        <pc:chgData name="Larmie, Molly R" userId="3aed521a-7077-475e-b537-67da507ad75a" providerId="ADAL" clId="{9011D912-39C4-4AA8-A6EF-FA3C36AF8E5E}" dt="2022-02-07T21:01:01.672" v="3417" actId="1076"/>
        <pc:sldMkLst>
          <pc:docMk/>
          <pc:sldMk cId="0" sldId="289"/>
        </pc:sldMkLst>
        <pc:spChg chg="mod">
          <ac:chgData name="Larmie, Molly R" userId="3aed521a-7077-475e-b537-67da507ad75a" providerId="ADAL" clId="{9011D912-39C4-4AA8-A6EF-FA3C36AF8E5E}" dt="2022-02-07T21:00:55.283" v="3416" actId="1035"/>
          <ac:spMkLst>
            <pc:docMk/>
            <pc:sldMk cId="0" sldId="289"/>
            <ac:spMk id="2" creationId="{65C56D24-CEB2-4ABD-92EE-A0AEB35A92E7}"/>
          </ac:spMkLst>
        </pc:spChg>
        <pc:spChg chg="mod">
          <ac:chgData name="Larmie, Molly R" userId="3aed521a-7077-475e-b537-67da507ad75a" providerId="ADAL" clId="{9011D912-39C4-4AA8-A6EF-FA3C36AF8E5E}" dt="2022-02-07T21:00:55.283" v="3416" actId="1035"/>
          <ac:spMkLst>
            <pc:docMk/>
            <pc:sldMk cId="0" sldId="289"/>
            <ac:spMk id="570" creationId="{00000000-0000-0000-0000-000000000000}"/>
          </ac:spMkLst>
        </pc:spChg>
        <pc:spChg chg="mod">
          <ac:chgData name="Larmie, Molly R" userId="3aed521a-7077-475e-b537-67da507ad75a" providerId="ADAL" clId="{9011D912-39C4-4AA8-A6EF-FA3C36AF8E5E}" dt="2022-02-07T21:01:01.672" v="3417" actId="1076"/>
          <ac:spMkLst>
            <pc:docMk/>
            <pc:sldMk cId="0" sldId="289"/>
            <ac:spMk id="578" creationId="{00000000-0000-0000-0000-000000000000}"/>
          </ac:spMkLst>
        </pc:spChg>
        <pc:picChg chg="mod ord">
          <ac:chgData name="Larmie, Molly R" userId="3aed521a-7077-475e-b537-67da507ad75a" providerId="ADAL" clId="{9011D912-39C4-4AA8-A6EF-FA3C36AF8E5E}" dt="2022-02-07T21:00:39.153" v="3406" actId="14100"/>
          <ac:picMkLst>
            <pc:docMk/>
            <pc:sldMk cId="0" sldId="289"/>
            <ac:picMk id="3" creationId="{39BF08F5-D8F1-4410-8FA7-3C4EADE29F9C}"/>
          </ac:picMkLst>
        </pc:picChg>
      </pc:sldChg>
      <pc:sldChg chg="modSp mod modAnim">
        <pc:chgData name="Larmie, Molly R" userId="3aed521a-7077-475e-b537-67da507ad75a" providerId="ADAL" clId="{9011D912-39C4-4AA8-A6EF-FA3C36AF8E5E}" dt="2022-02-07T21:09:44.160" v="3578"/>
        <pc:sldMkLst>
          <pc:docMk/>
          <pc:sldMk cId="0" sldId="290"/>
        </pc:sldMkLst>
        <pc:spChg chg="mod">
          <ac:chgData name="Larmie, Molly R" userId="3aed521a-7077-475e-b537-67da507ad75a" providerId="ADAL" clId="{9011D912-39C4-4AA8-A6EF-FA3C36AF8E5E}" dt="2022-02-07T21:03:49.018" v="3566" actId="1036"/>
          <ac:spMkLst>
            <pc:docMk/>
            <pc:sldMk cId="0" sldId="290"/>
            <ac:spMk id="2" creationId="{8D056A61-DE18-4EE9-A5F1-47DF3AEC96A6}"/>
          </ac:spMkLst>
        </pc:spChg>
        <pc:spChg chg="mod">
          <ac:chgData name="Larmie, Molly R" userId="3aed521a-7077-475e-b537-67da507ad75a" providerId="ADAL" clId="{9011D912-39C4-4AA8-A6EF-FA3C36AF8E5E}" dt="2022-02-07T21:03:49.018" v="3566" actId="1036"/>
          <ac:spMkLst>
            <pc:docMk/>
            <pc:sldMk cId="0" sldId="290"/>
            <ac:spMk id="587" creationId="{00000000-0000-0000-0000-000000000000}"/>
          </ac:spMkLst>
        </pc:spChg>
        <pc:spChg chg="mod">
          <ac:chgData name="Larmie, Molly R" userId="3aed521a-7077-475e-b537-67da507ad75a" providerId="ADAL" clId="{9011D912-39C4-4AA8-A6EF-FA3C36AF8E5E}" dt="2022-01-09T05:25:58.355" v="1302"/>
          <ac:spMkLst>
            <pc:docMk/>
            <pc:sldMk cId="0" sldId="290"/>
            <ac:spMk id="595" creationId="{00000000-0000-0000-0000-000000000000}"/>
          </ac:spMkLst>
        </pc:spChg>
        <pc:spChg chg="ord">
          <ac:chgData name="Larmie, Molly R" userId="3aed521a-7077-475e-b537-67da507ad75a" providerId="ADAL" clId="{9011D912-39C4-4AA8-A6EF-FA3C36AF8E5E}" dt="2022-01-14T20:15:37.797" v="2762"/>
          <ac:spMkLst>
            <pc:docMk/>
            <pc:sldMk cId="0" sldId="290"/>
            <ac:spMk id="597" creationId="{00000000-0000-0000-0000-000000000000}"/>
          </ac:spMkLst>
        </pc:spChg>
      </pc:sldChg>
      <pc:sldChg chg="modSp mod">
        <pc:chgData name="Larmie, Molly R" userId="3aed521a-7077-475e-b537-67da507ad75a" providerId="ADAL" clId="{9011D912-39C4-4AA8-A6EF-FA3C36AF8E5E}" dt="2021-10-07T19:54:13.025" v="863" actId="1035"/>
        <pc:sldMkLst>
          <pc:docMk/>
          <pc:sldMk cId="0" sldId="291"/>
        </pc:sldMkLst>
        <pc:spChg chg="mod">
          <ac:chgData name="Larmie, Molly R" userId="3aed521a-7077-475e-b537-67da507ad75a" providerId="ADAL" clId="{9011D912-39C4-4AA8-A6EF-FA3C36AF8E5E}" dt="2021-10-07T19:54:13.025" v="863" actId="1035"/>
          <ac:spMkLst>
            <pc:docMk/>
            <pc:sldMk cId="0" sldId="291"/>
            <ac:spMk id="2" creationId="{111045CB-2737-4717-99D1-5C474A0CA835}"/>
          </ac:spMkLst>
        </pc:spChg>
        <pc:spChg chg="mod">
          <ac:chgData name="Larmie, Molly R" userId="3aed521a-7077-475e-b537-67da507ad75a" providerId="ADAL" clId="{9011D912-39C4-4AA8-A6EF-FA3C36AF8E5E}" dt="2021-10-07T19:53:33.770" v="856" actId="14100"/>
          <ac:spMkLst>
            <pc:docMk/>
            <pc:sldMk cId="0" sldId="291"/>
            <ac:spMk id="611" creationId="{00000000-0000-0000-0000-000000000000}"/>
          </ac:spMkLst>
        </pc:spChg>
      </pc:sldChg>
      <pc:sldChg chg="addSp delSp modSp del mod">
        <pc:chgData name="Larmie, Molly R" userId="3aed521a-7077-475e-b537-67da507ad75a" providerId="ADAL" clId="{9011D912-39C4-4AA8-A6EF-FA3C36AF8E5E}" dt="2022-02-03T00:21:53.047" v="2884" actId="403"/>
        <pc:sldMkLst>
          <pc:docMk/>
          <pc:sldMk cId="184610708" sldId="292"/>
        </pc:sldMkLst>
        <pc:spChg chg="mod">
          <ac:chgData name="Larmie, Molly R" userId="3aed521a-7077-475e-b537-67da507ad75a" providerId="ADAL" clId="{9011D912-39C4-4AA8-A6EF-FA3C36AF8E5E}" dt="2022-01-09T05:26:40.969" v="1306"/>
          <ac:spMkLst>
            <pc:docMk/>
            <pc:sldMk cId="184610708" sldId="292"/>
            <ac:spMk id="615" creationId="{00000000-0000-0000-0000-000000000000}"/>
          </ac:spMkLst>
        </pc:spChg>
        <pc:spChg chg="mod">
          <ac:chgData name="Larmie, Molly R" userId="3aed521a-7077-475e-b537-67da507ad75a" providerId="ADAL" clId="{9011D912-39C4-4AA8-A6EF-FA3C36AF8E5E}" dt="2022-01-14T20:36:29.894" v="2849" actId="207"/>
          <ac:spMkLst>
            <pc:docMk/>
            <pc:sldMk cId="184610708" sldId="292"/>
            <ac:spMk id="616" creationId="{00000000-0000-0000-0000-000000000000}"/>
          </ac:spMkLst>
        </pc:spChg>
        <pc:spChg chg="mod">
          <ac:chgData name="Larmie, Molly R" userId="3aed521a-7077-475e-b537-67da507ad75a" providerId="ADAL" clId="{9011D912-39C4-4AA8-A6EF-FA3C36AF8E5E}" dt="2022-01-09T05:26:37.068" v="1305"/>
          <ac:spMkLst>
            <pc:docMk/>
            <pc:sldMk cId="184610708" sldId="292"/>
            <ac:spMk id="617" creationId="{00000000-0000-0000-0000-000000000000}"/>
          </ac:spMkLst>
        </pc:spChg>
        <pc:spChg chg="mod">
          <ac:chgData name="Larmie, Molly R" userId="3aed521a-7077-475e-b537-67da507ad75a" providerId="ADAL" clId="{9011D912-39C4-4AA8-A6EF-FA3C36AF8E5E}" dt="2022-02-03T00:21:13.456" v="2877"/>
          <ac:spMkLst>
            <pc:docMk/>
            <pc:sldMk cId="184610708" sldId="292"/>
            <ac:spMk id="618" creationId="{00000000-0000-0000-0000-000000000000}"/>
          </ac:spMkLst>
        </pc:spChg>
        <pc:spChg chg="mod">
          <ac:chgData name="Larmie, Molly R" userId="3aed521a-7077-475e-b537-67da507ad75a" providerId="ADAL" clId="{9011D912-39C4-4AA8-A6EF-FA3C36AF8E5E}" dt="2022-02-03T00:21:53.047" v="2884" actId="403"/>
          <ac:spMkLst>
            <pc:docMk/>
            <pc:sldMk cId="184610708" sldId="292"/>
            <ac:spMk id="619" creationId="{00000000-0000-0000-0000-000000000000}"/>
          </ac:spMkLst>
        </pc:spChg>
        <pc:spChg chg="mod">
          <ac:chgData name="Larmie, Molly R" userId="3aed521a-7077-475e-b537-67da507ad75a" providerId="ADAL" clId="{9011D912-39C4-4AA8-A6EF-FA3C36AF8E5E}" dt="2022-02-03T00:21:50.379" v="2883" actId="403"/>
          <ac:spMkLst>
            <pc:docMk/>
            <pc:sldMk cId="184610708" sldId="292"/>
            <ac:spMk id="620" creationId="{00000000-0000-0000-0000-000000000000}"/>
          </ac:spMkLst>
        </pc:spChg>
        <pc:picChg chg="del">
          <ac:chgData name="Larmie, Molly R" userId="3aed521a-7077-475e-b537-67da507ad75a" providerId="ADAL" clId="{9011D912-39C4-4AA8-A6EF-FA3C36AF8E5E}" dt="2022-01-09T05:35:32.131" v="1309" actId="478"/>
          <ac:picMkLst>
            <pc:docMk/>
            <pc:sldMk cId="184610708" sldId="292"/>
            <ac:picMk id="4" creationId="{C5E5A9F4-B3DC-4D45-8510-C46774299BCE}"/>
          </ac:picMkLst>
        </pc:picChg>
        <pc:picChg chg="add mod ord modCrop">
          <ac:chgData name="Larmie, Molly R" userId="3aed521a-7077-475e-b537-67da507ad75a" providerId="ADAL" clId="{9011D912-39C4-4AA8-A6EF-FA3C36AF8E5E}" dt="2022-01-09T05:40:01.661" v="1506" actId="962"/>
          <ac:picMkLst>
            <pc:docMk/>
            <pc:sldMk cId="184610708" sldId="292"/>
            <ac:picMk id="5" creationId="{94146816-AAF9-4FF8-A424-ECC0F283EA4A}"/>
          </ac:picMkLst>
        </pc:picChg>
        <pc:picChg chg="mod">
          <ac:chgData name="Larmie, Molly R" userId="3aed521a-7077-475e-b537-67da507ad75a" providerId="ADAL" clId="{9011D912-39C4-4AA8-A6EF-FA3C36AF8E5E}" dt="2022-01-09T05:41:18.194" v="1514" actId="962"/>
          <ac:picMkLst>
            <pc:docMk/>
            <pc:sldMk cId="184610708" sldId="292"/>
            <ac:picMk id="612" creationId="{00000000-0000-0000-0000-000000000000}"/>
          </ac:picMkLst>
        </pc:picChg>
      </pc:sldChg>
      <pc:sldChg chg="addSp delSp modSp add mod">
        <pc:chgData name="Larmie, Molly R" userId="3aed521a-7077-475e-b537-67da507ad75a" providerId="ADAL" clId="{9011D912-39C4-4AA8-A6EF-FA3C36AF8E5E}" dt="2022-02-07T20:52:05.812" v="3267" actId="1037"/>
        <pc:sldMkLst>
          <pc:docMk/>
          <pc:sldMk cId="456785627" sldId="293"/>
        </pc:sldMkLst>
        <pc:spChg chg="mod">
          <ac:chgData name="Larmie, Molly R" userId="3aed521a-7077-475e-b537-67da507ad75a" providerId="ADAL" clId="{9011D912-39C4-4AA8-A6EF-FA3C36AF8E5E}" dt="2022-02-07T19:57:57.773" v="2989" actId="1035"/>
          <ac:spMkLst>
            <pc:docMk/>
            <pc:sldMk cId="456785627" sldId="293"/>
            <ac:spMk id="2" creationId="{46E97CFF-C2A0-4BE8-9A46-990ABEE72DCE}"/>
          </ac:spMkLst>
        </pc:spChg>
        <pc:spChg chg="add mod">
          <ac:chgData name="Larmie, Molly R" userId="3aed521a-7077-475e-b537-67da507ad75a" providerId="ADAL" clId="{9011D912-39C4-4AA8-A6EF-FA3C36AF8E5E}" dt="2022-02-07T20:52:05.812" v="3267" actId="1037"/>
          <ac:spMkLst>
            <pc:docMk/>
            <pc:sldMk cId="456785627" sldId="293"/>
            <ac:spMk id="13" creationId="{815A2AAF-266B-4E4D-980E-6FF1FB2CF93D}"/>
          </ac:spMkLst>
        </pc:spChg>
        <pc:spChg chg="mod">
          <ac:chgData name="Larmie, Molly R" userId="3aed521a-7077-475e-b537-67da507ad75a" providerId="ADAL" clId="{9011D912-39C4-4AA8-A6EF-FA3C36AF8E5E}" dt="2022-02-07T19:57:57.773" v="2989" actId="1035"/>
          <ac:spMkLst>
            <pc:docMk/>
            <pc:sldMk cId="456785627" sldId="293"/>
            <ac:spMk id="136" creationId="{00000000-0000-0000-0000-000000000000}"/>
          </ac:spMkLst>
        </pc:spChg>
        <pc:picChg chg="add mod modCrop">
          <ac:chgData name="Larmie, Molly R" userId="3aed521a-7077-475e-b537-67da507ad75a" providerId="ADAL" clId="{9011D912-39C4-4AA8-A6EF-FA3C36AF8E5E}" dt="2022-02-07T19:57:50.788" v="2984" actId="1076"/>
          <ac:picMkLst>
            <pc:docMk/>
            <pc:sldMk cId="456785627" sldId="293"/>
            <ac:picMk id="12" creationId="{BB3E1862-D51B-4B99-A544-836E565C7738}"/>
          </ac:picMkLst>
        </pc:picChg>
        <pc:picChg chg="del">
          <ac:chgData name="Larmie, Molly R" userId="3aed521a-7077-475e-b537-67da507ad75a" providerId="ADAL" clId="{9011D912-39C4-4AA8-A6EF-FA3C36AF8E5E}" dt="2022-02-07T19:57:10.795" v="2977" actId="478"/>
          <ac:picMkLst>
            <pc:docMk/>
            <pc:sldMk cId="456785627" sldId="293"/>
            <ac:picMk id="144" creationId="{00000000-0000-0000-0000-000000000000}"/>
          </ac:picMkLst>
        </pc:picChg>
      </pc:sldChg>
      <pc:sldChg chg="modSp add del">
        <pc:chgData name="Larmie, Molly R" userId="3aed521a-7077-475e-b537-67da507ad75a" providerId="ADAL" clId="{9011D912-39C4-4AA8-A6EF-FA3C36AF8E5E}" dt="2022-02-07T19:49:51.930" v="2975" actId="47"/>
        <pc:sldMkLst>
          <pc:docMk/>
          <pc:sldMk cId="1735486686" sldId="293"/>
        </pc:sldMkLst>
        <pc:picChg chg="mod">
          <ac:chgData name="Larmie, Molly R" userId="3aed521a-7077-475e-b537-67da507ad75a" providerId="ADAL" clId="{9011D912-39C4-4AA8-A6EF-FA3C36AF8E5E}" dt="2022-02-07T19:49:48.890" v="2974" actId="14826"/>
          <ac:picMkLst>
            <pc:docMk/>
            <pc:sldMk cId="1735486686" sldId="293"/>
            <ac:picMk id="149" creationId="{00000000-0000-0000-0000-000000000000}"/>
          </ac:picMkLst>
        </pc:picChg>
      </pc:sldChg>
    </pc:docChg>
  </pc:docChgLst>
  <pc:docChgLst>
    <pc:chgData name="Draper-Reich, Maia A" userId="47300390-9ae8-4738-8104-ee18b459c87c" providerId="ADAL" clId="{39CD3490-984A-47AD-925E-290BC0087450}"/>
    <pc:docChg chg="modSld">
      <pc:chgData name="Draper-Reich, Maia A" userId="47300390-9ae8-4738-8104-ee18b459c87c" providerId="ADAL" clId="{39CD3490-984A-47AD-925E-290BC0087450}" dt="2021-08-27T00:31:21.051" v="0" actId="14100"/>
      <pc:docMkLst>
        <pc:docMk/>
      </pc:docMkLst>
      <pc:sldChg chg="modSp mod">
        <pc:chgData name="Draper-Reich, Maia A" userId="47300390-9ae8-4738-8104-ee18b459c87c" providerId="ADAL" clId="{39CD3490-984A-47AD-925E-290BC0087450}" dt="2021-08-27T00:31:21.051" v="0" actId="14100"/>
        <pc:sldMkLst>
          <pc:docMk/>
          <pc:sldMk cId="0" sldId="271"/>
        </pc:sldMkLst>
        <pc:spChg chg="mod">
          <ac:chgData name="Draper-Reich, Maia A" userId="47300390-9ae8-4738-8104-ee18b459c87c" providerId="ADAL" clId="{39CD3490-984A-47AD-925E-290BC0087450}" dt="2021-08-27T00:31:21.051" v="0" actId="14100"/>
          <ac:spMkLst>
            <pc:docMk/>
            <pc:sldMk cId="0" sldId="271"/>
            <ac:spMk id="281" creationId="{00000000-0000-0000-0000-000000000000}"/>
          </ac:spMkLst>
        </pc:spChg>
      </pc:sldChg>
    </pc:docChg>
  </pc:docChgLst>
  <pc:docChgLst>
    <pc:chgData name="Coble, Deborah A" userId="S::dcoble@blm.gov::edb799e7-acd2-4d1e-a010-893bd14d0664" providerId="AD" clId="Web-{7BA4943F-B42D-857D-6375-4F2C837745EE}"/>
    <pc:docChg chg="modSld sldOrd">
      <pc:chgData name="Coble, Deborah A" userId="S::dcoble@blm.gov::edb799e7-acd2-4d1e-a010-893bd14d0664" providerId="AD" clId="Web-{7BA4943F-B42D-857D-6375-4F2C837745EE}" dt="2023-11-28T23:24:16.690" v="809" actId="1076"/>
      <pc:docMkLst>
        <pc:docMk/>
      </pc:docMkLst>
      <pc:sldChg chg="modSp">
        <pc:chgData name="Coble, Deborah A" userId="S::dcoble@blm.gov::edb799e7-acd2-4d1e-a010-893bd14d0664" providerId="AD" clId="Web-{7BA4943F-B42D-857D-6375-4F2C837745EE}" dt="2023-11-28T21:23:41.642" v="7" actId="14100"/>
        <pc:sldMkLst>
          <pc:docMk/>
          <pc:sldMk cId="0" sldId="256"/>
        </pc:sldMkLst>
        <pc:spChg chg="mod">
          <ac:chgData name="Coble, Deborah A" userId="S::dcoble@blm.gov::edb799e7-acd2-4d1e-a010-893bd14d0664" providerId="AD" clId="Web-{7BA4943F-B42D-857D-6375-4F2C837745EE}" dt="2023-11-28T21:23:08.079" v="0" actId="20577"/>
          <ac:spMkLst>
            <pc:docMk/>
            <pc:sldMk cId="0" sldId="256"/>
            <ac:spMk id="59" creationId="{00000000-0000-0000-0000-000000000000}"/>
          </ac:spMkLst>
        </pc:spChg>
        <pc:spChg chg="mod">
          <ac:chgData name="Coble, Deborah A" userId="S::dcoble@blm.gov::edb799e7-acd2-4d1e-a010-893bd14d0664" providerId="AD" clId="Web-{7BA4943F-B42D-857D-6375-4F2C837745EE}" dt="2023-11-28T21:23:41.642" v="7" actId="14100"/>
          <ac:spMkLst>
            <pc:docMk/>
            <pc:sldMk cId="0" sldId="256"/>
            <ac:spMk id="66" creationId="{00000000-0000-0000-0000-000000000000}"/>
          </ac:spMkLst>
        </pc:spChg>
      </pc:sldChg>
      <pc:sldChg chg="modSp">
        <pc:chgData name="Coble, Deborah A" userId="S::dcoble@blm.gov::edb799e7-acd2-4d1e-a010-893bd14d0664" providerId="AD" clId="Web-{7BA4943F-B42D-857D-6375-4F2C837745EE}" dt="2023-11-28T21:23:53.064" v="9" actId="20577"/>
        <pc:sldMkLst>
          <pc:docMk/>
          <pc:sldMk cId="0" sldId="258"/>
        </pc:sldMkLst>
        <pc:spChg chg="mod">
          <ac:chgData name="Coble, Deborah A" userId="S::dcoble@blm.gov::edb799e7-acd2-4d1e-a010-893bd14d0664" providerId="AD" clId="Web-{7BA4943F-B42D-857D-6375-4F2C837745EE}" dt="2023-11-28T21:23:53.064" v="9" actId="20577"/>
          <ac:spMkLst>
            <pc:docMk/>
            <pc:sldMk cId="0" sldId="258"/>
            <ac:spMk id="83" creationId="{00000000-0000-0000-0000-000000000000}"/>
          </ac:spMkLst>
        </pc:spChg>
      </pc:sldChg>
      <pc:sldChg chg="modSp">
        <pc:chgData name="Coble, Deborah A" userId="S::dcoble@blm.gov::edb799e7-acd2-4d1e-a010-893bd14d0664" providerId="AD" clId="Web-{7BA4943F-B42D-857D-6375-4F2C837745EE}" dt="2023-11-28T21:24:32.393" v="36" actId="14100"/>
        <pc:sldMkLst>
          <pc:docMk/>
          <pc:sldMk cId="0" sldId="260"/>
        </pc:sldMkLst>
        <pc:spChg chg="mod">
          <ac:chgData name="Coble, Deborah A" userId="S::dcoble@blm.gov::edb799e7-acd2-4d1e-a010-893bd14d0664" providerId="AD" clId="Web-{7BA4943F-B42D-857D-6375-4F2C837745EE}" dt="2023-11-28T21:24:32.393" v="36" actId="14100"/>
          <ac:spMkLst>
            <pc:docMk/>
            <pc:sldMk cId="0" sldId="260"/>
            <ac:spMk id="117" creationId="{00000000-0000-0000-0000-000000000000}"/>
          </ac:spMkLst>
        </pc:spChg>
      </pc:sldChg>
      <pc:sldChg chg="modSp">
        <pc:chgData name="Coble, Deborah A" userId="S::dcoble@blm.gov::edb799e7-acd2-4d1e-a010-893bd14d0664" providerId="AD" clId="Web-{7BA4943F-B42D-857D-6375-4F2C837745EE}" dt="2023-11-28T21:25:03.878" v="69" actId="14100"/>
        <pc:sldMkLst>
          <pc:docMk/>
          <pc:sldMk cId="0" sldId="261"/>
        </pc:sldMkLst>
        <pc:spChg chg="mod">
          <ac:chgData name="Coble, Deborah A" userId="S::dcoble@blm.gov::edb799e7-acd2-4d1e-a010-893bd14d0664" providerId="AD" clId="Web-{7BA4943F-B42D-857D-6375-4F2C837745EE}" dt="2023-11-28T21:25:03.878" v="69" actId="14100"/>
          <ac:spMkLst>
            <pc:docMk/>
            <pc:sldMk cId="0" sldId="261"/>
            <ac:spMk id="131" creationId="{00000000-0000-0000-0000-000000000000}"/>
          </ac:spMkLst>
        </pc:spChg>
      </pc:sldChg>
      <pc:sldChg chg="modSp">
        <pc:chgData name="Coble, Deborah A" userId="S::dcoble@blm.gov::edb799e7-acd2-4d1e-a010-893bd14d0664" providerId="AD" clId="Web-{7BA4943F-B42D-857D-6375-4F2C837745EE}" dt="2023-11-28T21:26:06.566" v="108" actId="1076"/>
        <pc:sldMkLst>
          <pc:docMk/>
          <pc:sldMk cId="0" sldId="263"/>
        </pc:sldMkLst>
        <pc:spChg chg="mod">
          <ac:chgData name="Coble, Deborah A" userId="S::dcoble@blm.gov::edb799e7-acd2-4d1e-a010-893bd14d0664" providerId="AD" clId="Web-{7BA4943F-B42D-857D-6375-4F2C837745EE}" dt="2023-11-28T21:26:06.566" v="108" actId="1076"/>
          <ac:spMkLst>
            <pc:docMk/>
            <pc:sldMk cId="0" sldId="263"/>
            <ac:spMk id="20" creationId="{31420116-9C70-4CD1-BB9C-6BE92F7C4203}"/>
          </ac:spMkLst>
        </pc:spChg>
        <pc:picChg chg="mod">
          <ac:chgData name="Coble, Deborah A" userId="S::dcoble@blm.gov::edb799e7-acd2-4d1e-a010-893bd14d0664" providerId="AD" clId="Web-{7BA4943F-B42D-857D-6375-4F2C837745EE}" dt="2023-11-28T21:25:59.519" v="106" actId="14100"/>
          <ac:picMkLst>
            <pc:docMk/>
            <pc:sldMk cId="0" sldId="263"/>
            <ac:picMk id="4" creationId="{D283E072-FA44-43EA-B3F6-CCF6D45D0029}"/>
          </ac:picMkLst>
        </pc:picChg>
      </pc:sldChg>
      <pc:sldChg chg="modSp">
        <pc:chgData name="Coble, Deborah A" userId="S::dcoble@blm.gov::edb799e7-acd2-4d1e-a010-893bd14d0664" providerId="AD" clId="Web-{7BA4943F-B42D-857D-6375-4F2C837745EE}" dt="2023-11-28T23:05:08.039" v="294" actId="20577"/>
        <pc:sldMkLst>
          <pc:docMk/>
          <pc:sldMk cId="0" sldId="265"/>
        </pc:sldMkLst>
        <pc:spChg chg="mod">
          <ac:chgData name="Coble, Deborah A" userId="S::dcoble@blm.gov::edb799e7-acd2-4d1e-a010-893bd14d0664" providerId="AD" clId="Web-{7BA4943F-B42D-857D-6375-4F2C837745EE}" dt="2023-11-28T23:05:08.039" v="294" actId="20577"/>
          <ac:spMkLst>
            <pc:docMk/>
            <pc:sldMk cId="0" sldId="265"/>
            <ac:spMk id="2" creationId="{53B33B12-4D7E-41EC-82DC-76E9D81112DB}"/>
          </ac:spMkLst>
        </pc:spChg>
        <pc:spChg chg="mod">
          <ac:chgData name="Coble, Deborah A" userId="S::dcoble@blm.gov::edb799e7-acd2-4d1e-a010-893bd14d0664" providerId="AD" clId="Web-{7BA4943F-B42D-857D-6375-4F2C837745EE}" dt="2023-11-28T21:26:45.192" v="159" actId="14100"/>
          <ac:spMkLst>
            <pc:docMk/>
            <pc:sldMk cId="0" sldId="265"/>
            <ac:spMk id="14" creationId="{9FAF278D-6222-452B-9A66-6EADF52CFA96}"/>
          </ac:spMkLst>
        </pc:spChg>
      </pc:sldChg>
      <pc:sldChg chg="addSp delSp">
        <pc:chgData name="Coble, Deborah A" userId="S::dcoble@blm.gov::edb799e7-acd2-4d1e-a010-893bd14d0664" providerId="AD" clId="Web-{7BA4943F-B42D-857D-6375-4F2C837745EE}" dt="2023-11-28T21:27:07.083" v="163"/>
        <pc:sldMkLst>
          <pc:docMk/>
          <pc:sldMk cId="0" sldId="266"/>
        </pc:sldMkLst>
        <pc:spChg chg="add del">
          <ac:chgData name="Coble, Deborah A" userId="S::dcoble@blm.gov::edb799e7-acd2-4d1e-a010-893bd14d0664" providerId="AD" clId="Web-{7BA4943F-B42D-857D-6375-4F2C837745EE}" dt="2023-11-28T21:27:05.583" v="162"/>
          <ac:spMkLst>
            <pc:docMk/>
            <pc:sldMk cId="0" sldId="266"/>
            <ac:spMk id="2" creationId="{9428864D-D20D-DBF1-D286-DB9D4B2600D0}"/>
          </ac:spMkLst>
        </pc:spChg>
        <pc:spChg chg="add">
          <ac:chgData name="Coble, Deborah A" userId="S::dcoble@blm.gov::edb799e7-acd2-4d1e-a010-893bd14d0664" providerId="AD" clId="Web-{7BA4943F-B42D-857D-6375-4F2C837745EE}" dt="2023-11-28T21:27:07.083" v="163"/>
          <ac:spMkLst>
            <pc:docMk/>
            <pc:sldMk cId="0" sldId="266"/>
            <ac:spMk id="6" creationId="{FBDA7586-3C41-F36E-F8FB-192A339782F0}"/>
          </ac:spMkLst>
        </pc:spChg>
        <pc:spChg chg="del">
          <ac:chgData name="Coble, Deborah A" userId="S::dcoble@blm.gov::edb799e7-acd2-4d1e-a010-893bd14d0664" providerId="AD" clId="Web-{7BA4943F-B42D-857D-6375-4F2C837745EE}" dt="2023-11-28T21:26:52.817" v="160"/>
          <ac:spMkLst>
            <pc:docMk/>
            <pc:sldMk cId="0" sldId="266"/>
            <ac:spMk id="38" creationId="{6D1F7EE1-25B0-4E5F-8C12-7119BB733B99}"/>
          </ac:spMkLst>
        </pc:spChg>
      </pc:sldChg>
      <pc:sldChg chg="modSp">
        <pc:chgData name="Coble, Deborah A" userId="S::dcoble@blm.gov::edb799e7-acd2-4d1e-a010-893bd14d0664" providerId="AD" clId="Web-{7BA4943F-B42D-857D-6375-4F2C837745EE}" dt="2023-11-28T23:13:07.304" v="438" actId="20577"/>
        <pc:sldMkLst>
          <pc:docMk/>
          <pc:sldMk cId="0" sldId="268"/>
        </pc:sldMkLst>
        <pc:spChg chg="mod">
          <ac:chgData name="Coble, Deborah A" userId="S::dcoble@blm.gov::edb799e7-acd2-4d1e-a010-893bd14d0664" providerId="AD" clId="Web-{7BA4943F-B42D-857D-6375-4F2C837745EE}" dt="2023-11-28T23:13:07.304" v="438" actId="20577"/>
          <ac:spMkLst>
            <pc:docMk/>
            <pc:sldMk cId="0" sldId="268"/>
            <ac:spMk id="2" creationId="{D501545D-2E16-4333-8317-14D6E689C0BE}"/>
          </ac:spMkLst>
        </pc:spChg>
      </pc:sldChg>
      <pc:sldChg chg="modSp">
        <pc:chgData name="Coble, Deborah A" userId="S::dcoble@blm.gov::edb799e7-acd2-4d1e-a010-893bd14d0664" providerId="AD" clId="Web-{7BA4943F-B42D-857D-6375-4F2C837745EE}" dt="2023-11-28T23:00:35.205" v="182" actId="20577"/>
        <pc:sldMkLst>
          <pc:docMk/>
          <pc:sldMk cId="0" sldId="269"/>
        </pc:sldMkLst>
        <pc:spChg chg="mod">
          <ac:chgData name="Coble, Deborah A" userId="S::dcoble@blm.gov::edb799e7-acd2-4d1e-a010-893bd14d0664" providerId="AD" clId="Web-{7BA4943F-B42D-857D-6375-4F2C837745EE}" dt="2023-11-28T23:00:35.205" v="182" actId="20577"/>
          <ac:spMkLst>
            <pc:docMk/>
            <pc:sldMk cId="0" sldId="269"/>
            <ac:spMk id="248" creationId="{00000000-0000-0000-0000-000000000000}"/>
          </ac:spMkLst>
        </pc:spChg>
      </pc:sldChg>
      <pc:sldChg chg="modSp">
        <pc:chgData name="Coble, Deborah A" userId="S::dcoble@blm.gov::edb799e7-acd2-4d1e-a010-893bd14d0664" providerId="AD" clId="Web-{7BA4943F-B42D-857D-6375-4F2C837745EE}" dt="2023-11-28T23:01:05.565" v="200" actId="1076"/>
        <pc:sldMkLst>
          <pc:docMk/>
          <pc:sldMk cId="0" sldId="270"/>
        </pc:sldMkLst>
        <pc:spChg chg="mod">
          <ac:chgData name="Coble, Deborah A" userId="S::dcoble@blm.gov::edb799e7-acd2-4d1e-a010-893bd14d0664" providerId="AD" clId="Web-{7BA4943F-B42D-857D-6375-4F2C837745EE}" dt="2023-11-28T23:01:05.565" v="200" actId="1076"/>
          <ac:spMkLst>
            <pc:docMk/>
            <pc:sldMk cId="0" sldId="270"/>
            <ac:spMk id="264" creationId="{00000000-0000-0000-0000-000000000000}"/>
          </ac:spMkLst>
        </pc:spChg>
      </pc:sldChg>
      <pc:sldChg chg="modSp">
        <pc:chgData name="Coble, Deborah A" userId="S::dcoble@blm.gov::edb799e7-acd2-4d1e-a010-893bd14d0664" providerId="AD" clId="Web-{7BA4943F-B42D-857D-6375-4F2C837745EE}" dt="2023-11-28T23:03:19.833" v="271" actId="1076"/>
        <pc:sldMkLst>
          <pc:docMk/>
          <pc:sldMk cId="0" sldId="271"/>
        </pc:sldMkLst>
        <pc:spChg chg="mod">
          <ac:chgData name="Coble, Deborah A" userId="S::dcoble@blm.gov::edb799e7-acd2-4d1e-a010-893bd14d0664" providerId="AD" clId="Web-{7BA4943F-B42D-857D-6375-4F2C837745EE}" dt="2023-11-28T23:03:19.833" v="271" actId="1076"/>
          <ac:spMkLst>
            <pc:docMk/>
            <pc:sldMk cId="0" sldId="271"/>
            <ac:spMk id="280" creationId="{00000000-0000-0000-0000-000000000000}"/>
          </ac:spMkLst>
        </pc:spChg>
        <pc:spChg chg="mod">
          <ac:chgData name="Coble, Deborah A" userId="S::dcoble@blm.gov::edb799e7-acd2-4d1e-a010-893bd14d0664" providerId="AD" clId="Web-{7BA4943F-B42D-857D-6375-4F2C837745EE}" dt="2023-11-28T23:01:56.191" v="260" actId="1076"/>
          <ac:spMkLst>
            <pc:docMk/>
            <pc:sldMk cId="0" sldId="271"/>
            <ac:spMk id="281" creationId="{00000000-0000-0000-0000-000000000000}"/>
          </ac:spMkLst>
        </pc:spChg>
        <pc:picChg chg="mod">
          <ac:chgData name="Coble, Deborah A" userId="S::dcoble@blm.gov::edb799e7-acd2-4d1e-a010-893bd14d0664" providerId="AD" clId="Web-{7BA4943F-B42D-857D-6375-4F2C837745EE}" dt="2023-11-28T23:01:49.144" v="259" actId="14100"/>
          <ac:picMkLst>
            <pc:docMk/>
            <pc:sldMk cId="0" sldId="271"/>
            <ac:picMk id="270" creationId="{00000000-0000-0000-0000-000000000000}"/>
          </ac:picMkLst>
        </pc:picChg>
      </pc:sldChg>
      <pc:sldChg chg="modSp">
        <pc:chgData name="Coble, Deborah A" userId="S::dcoble@blm.gov::edb799e7-acd2-4d1e-a010-893bd14d0664" providerId="AD" clId="Web-{7BA4943F-B42D-857D-6375-4F2C837745EE}" dt="2023-11-28T23:04:00.677" v="290" actId="20577"/>
        <pc:sldMkLst>
          <pc:docMk/>
          <pc:sldMk cId="0" sldId="272"/>
        </pc:sldMkLst>
        <pc:spChg chg="mod">
          <ac:chgData name="Coble, Deborah A" userId="S::dcoble@blm.gov::edb799e7-acd2-4d1e-a010-893bd14d0664" providerId="AD" clId="Web-{7BA4943F-B42D-857D-6375-4F2C837745EE}" dt="2023-11-28T23:04:00.677" v="290" actId="20577"/>
          <ac:spMkLst>
            <pc:docMk/>
            <pc:sldMk cId="0" sldId="272"/>
            <ac:spMk id="2" creationId="{B810F90A-419B-47DB-993B-1E8021266851}"/>
          </ac:spMkLst>
        </pc:spChg>
        <pc:spChg chg="mod">
          <ac:chgData name="Coble, Deborah A" userId="S::dcoble@blm.gov::edb799e7-acd2-4d1e-a010-893bd14d0664" providerId="AD" clId="Web-{7BA4943F-B42D-857D-6375-4F2C837745EE}" dt="2023-11-28T23:03:51.755" v="288" actId="1076"/>
          <ac:spMkLst>
            <pc:docMk/>
            <pc:sldMk cId="0" sldId="272"/>
            <ac:spMk id="298" creationId="{00000000-0000-0000-0000-000000000000}"/>
          </ac:spMkLst>
        </pc:spChg>
      </pc:sldChg>
      <pc:sldChg chg="modSp">
        <pc:chgData name="Coble, Deborah A" userId="S::dcoble@blm.gov::edb799e7-acd2-4d1e-a010-893bd14d0664" providerId="AD" clId="Web-{7BA4943F-B42D-857D-6375-4F2C837745EE}" dt="2023-11-28T23:08:16.152" v="331" actId="1076"/>
        <pc:sldMkLst>
          <pc:docMk/>
          <pc:sldMk cId="0" sldId="273"/>
        </pc:sldMkLst>
        <pc:spChg chg="mod">
          <ac:chgData name="Coble, Deborah A" userId="S::dcoble@blm.gov::edb799e7-acd2-4d1e-a010-893bd14d0664" providerId="AD" clId="Web-{7BA4943F-B42D-857D-6375-4F2C837745EE}" dt="2023-11-28T23:08:16.152" v="331" actId="1076"/>
          <ac:spMkLst>
            <pc:docMk/>
            <pc:sldMk cId="0" sldId="273"/>
            <ac:spMk id="313" creationId="{00000000-0000-0000-0000-000000000000}"/>
          </ac:spMkLst>
        </pc:spChg>
      </pc:sldChg>
      <pc:sldChg chg="modSp">
        <pc:chgData name="Coble, Deborah A" userId="S::dcoble@blm.gov::edb799e7-acd2-4d1e-a010-893bd14d0664" providerId="AD" clId="Web-{7BA4943F-B42D-857D-6375-4F2C837745EE}" dt="2023-11-28T23:10:01.466" v="358" actId="20577"/>
        <pc:sldMkLst>
          <pc:docMk/>
          <pc:sldMk cId="0" sldId="274"/>
        </pc:sldMkLst>
        <pc:spChg chg="mod">
          <ac:chgData name="Coble, Deborah A" userId="S::dcoble@blm.gov::edb799e7-acd2-4d1e-a010-893bd14d0664" providerId="AD" clId="Web-{7BA4943F-B42D-857D-6375-4F2C837745EE}" dt="2023-11-28T23:10:01.466" v="358" actId="20577"/>
          <ac:spMkLst>
            <pc:docMk/>
            <pc:sldMk cId="0" sldId="274"/>
            <ac:spMk id="332" creationId="{00000000-0000-0000-0000-000000000000}"/>
          </ac:spMkLst>
        </pc:spChg>
        <pc:picChg chg="mod">
          <ac:chgData name="Coble, Deborah A" userId="S::dcoble@blm.gov::edb799e7-acd2-4d1e-a010-893bd14d0664" providerId="AD" clId="Web-{7BA4943F-B42D-857D-6375-4F2C837745EE}" dt="2023-11-28T23:09:32.418" v="333" actId="14100"/>
          <ac:picMkLst>
            <pc:docMk/>
            <pc:sldMk cId="0" sldId="274"/>
            <ac:picMk id="331" creationId="{00000000-0000-0000-0000-000000000000}"/>
          </ac:picMkLst>
        </pc:picChg>
      </pc:sldChg>
      <pc:sldChg chg="modSp">
        <pc:chgData name="Coble, Deborah A" userId="S::dcoble@blm.gov::edb799e7-acd2-4d1e-a010-893bd14d0664" providerId="AD" clId="Web-{7BA4943F-B42D-857D-6375-4F2C837745EE}" dt="2023-11-28T23:11:48.295" v="400" actId="20577"/>
        <pc:sldMkLst>
          <pc:docMk/>
          <pc:sldMk cId="0" sldId="276"/>
        </pc:sldMkLst>
        <pc:spChg chg="mod">
          <ac:chgData name="Coble, Deborah A" userId="S::dcoble@blm.gov::edb799e7-acd2-4d1e-a010-893bd14d0664" providerId="AD" clId="Web-{7BA4943F-B42D-857D-6375-4F2C837745EE}" dt="2023-11-28T23:11:48.295" v="400" actId="20577"/>
          <ac:spMkLst>
            <pc:docMk/>
            <pc:sldMk cId="0" sldId="276"/>
            <ac:spMk id="365" creationId="{00000000-0000-0000-0000-000000000000}"/>
          </ac:spMkLst>
        </pc:spChg>
        <pc:picChg chg="mod">
          <ac:chgData name="Coble, Deborah A" userId="S::dcoble@blm.gov::edb799e7-acd2-4d1e-a010-893bd14d0664" providerId="AD" clId="Web-{7BA4943F-B42D-857D-6375-4F2C837745EE}" dt="2023-11-28T23:10:28.560" v="359" actId="14100"/>
          <ac:picMkLst>
            <pc:docMk/>
            <pc:sldMk cId="0" sldId="276"/>
            <ac:picMk id="3" creationId="{186A9ED1-9062-446D-9BC6-D4320EB66CD7}"/>
          </ac:picMkLst>
        </pc:picChg>
      </pc:sldChg>
      <pc:sldChg chg="addSp delSp modSp">
        <pc:chgData name="Coble, Deborah A" userId="S::dcoble@blm.gov::edb799e7-acd2-4d1e-a010-893bd14d0664" providerId="AD" clId="Web-{7BA4943F-B42D-857D-6375-4F2C837745EE}" dt="2023-11-28T23:13:50.789" v="441" actId="1076"/>
        <pc:sldMkLst>
          <pc:docMk/>
          <pc:sldMk cId="0" sldId="277"/>
        </pc:sldMkLst>
        <pc:spChg chg="add mod">
          <ac:chgData name="Coble, Deborah A" userId="S::dcoble@blm.gov::edb799e7-acd2-4d1e-a010-893bd14d0664" providerId="AD" clId="Web-{7BA4943F-B42D-857D-6375-4F2C837745EE}" dt="2023-11-28T23:13:50.789" v="441" actId="1076"/>
          <ac:spMkLst>
            <pc:docMk/>
            <pc:sldMk cId="0" sldId="277"/>
            <ac:spMk id="3" creationId="{25A22137-F118-864F-35D3-10EB5770F435}"/>
          </ac:spMkLst>
        </pc:spChg>
        <pc:spChg chg="del">
          <ac:chgData name="Coble, Deborah A" userId="S::dcoble@blm.gov::edb799e7-acd2-4d1e-a010-893bd14d0664" providerId="AD" clId="Web-{7BA4943F-B42D-857D-6375-4F2C837745EE}" dt="2023-11-28T23:13:45.383" v="439"/>
          <ac:spMkLst>
            <pc:docMk/>
            <pc:sldMk cId="0" sldId="277"/>
            <ac:spMk id="14" creationId="{6395EF5F-82A1-4575-96B6-472D3636C1F3}"/>
          </ac:spMkLst>
        </pc:spChg>
      </pc:sldChg>
      <pc:sldChg chg="modSp">
        <pc:chgData name="Coble, Deborah A" userId="S::dcoble@blm.gov::edb799e7-acd2-4d1e-a010-893bd14d0664" providerId="AD" clId="Web-{7BA4943F-B42D-857D-6375-4F2C837745EE}" dt="2023-11-28T23:15:14.322" v="489" actId="1076"/>
        <pc:sldMkLst>
          <pc:docMk/>
          <pc:sldMk cId="0" sldId="278"/>
        </pc:sldMkLst>
        <pc:spChg chg="mod">
          <ac:chgData name="Coble, Deborah A" userId="S::dcoble@blm.gov::edb799e7-acd2-4d1e-a010-893bd14d0664" providerId="AD" clId="Web-{7BA4943F-B42D-857D-6375-4F2C837745EE}" dt="2023-11-28T23:15:14.322" v="489" actId="1076"/>
          <ac:spMkLst>
            <pc:docMk/>
            <pc:sldMk cId="0" sldId="278"/>
            <ac:spMk id="397" creationId="{00000000-0000-0000-0000-000000000000}"/>
          </ac:spMkLst>
        </pc:spChg>
      </pc:sldChg>
      <pc:sldChg chg="modSp">
        <pc:chgData name="Coble, Deborah A" userId="S::dcoble@blm.gov::edb799e7-acd2-4d1e-a010-893bd14d0664" providerId="AD" clId="Web-{7BA4943F-B42D-857D-6375-4F2C837745EE}" dt="2023-11-28T23:16:24.557" v="538" actId="20577"/>
        <pc:sldMkLst>
          <pc:docMk/>
          <pc:sldMk cId="0" sldId="279"/>
        </pc:sldMkLst>
        <pc:spChg chg="mod">
          <ac:chgData name="Coble, Deborah A" userId="S::dcoble@blm.gov::edb799e7-acd2-4d1e-a010-893bd14d0664" providerId="AD" clId="Web-{7BA4943F-B42D-857D-6375-4F2C837745EE}" dt="2023-11-28T23:16:24.557" v="538" actId="20577"/>
          <ac:spMkLst>
            <pc:docMk/>
            <pc:sldMk cId="0" sldId="279"/>
            <ac:spMk id="16" creationId="{3A9A6928-30BB-423D-A7CD-4D14E449B2D6}"/>
          </ac:spMkLst>
        </pc:spChg>
        <pc:picChg chg="mod">
          <ac:chgData name="Coble, Deborah A" userId="S::dcoble@blm.gov::edb799e7-acd2-4d1e-a010-893bd14d0664" providerId="AD" clId="Web-{7BA4943F-B42D-857D-6375-4F2C837745EE}" dt="2023-11-28T23:15:58.760" v="531" actId="14100"/>
          <ac:picMkLst>
            <pc:docMk/>
            <pc:sldMk cId="0" sldId="279"/>
            <ac:picMk id="4" creationId="{D39FEF43-5FEB-4B60-84AD-BD8E0F46AC24}"/>
          </ac:picMkLst>
        </pc:picChg>
      </pc:sldChg>
      <pc:sldChg chg="modSp">
        <pc:chgData name="Coble, Deborah A" userId="S::dcoble@blm.gov::edb799e7-acd2-4d1e-a010-893bd14d0664" providerId="AD" clId="Web-{7BA4943F-B42D-857D-6375-4F2C837745EE}" dt="2023-11-28T23:17:31.669" v="550" actId="1076"/>
        <pc:sldMkLst>
          <pc:docMk/>
          <pc:sldMk cId="0" sldId="282"/>
        </pc:sldMkLst>
        <pc:spChg chg="mod">
          <ac:chgData name="Coble, Deborah A" userId="S::dcoble@blm.gov::edb799e7-acd2-4d1e-a010-893bd14d0664" providerId="AD" clId="Web-{7BA4943F-B42D-857D-6375-4F2C837745EE}" dt="2023-11-28T23:17:31.669" v="550" actId="1076"/>
          <ac:spMkLst>
            <pc:docMk/>
            <pc:sldMk cId="0" sldId="282"/>
            <ac:spMk id="5" creationId="{2ED270E4-736E-AC57-91FD-F67E6FEA45BA}"/>
          </ac:spMkLst>
        </pc:spChg>
      </pc:sldChg>
      <pc:sldChg chg="modSp">
        <pc:chgData name="Coble, Deborah A" userId="S::dcoble@blm.gov::edb799e7-acd2-4d1e-a010-893bd14d0664" providerId="AD" clId="Web-{7BA4943F-B42D-857D-6375-4F2C837745EE}" dt="2023-11-28T23:18:28.966" v="597" actId="14100"/>
        <pc:sldMkLst>
          <pc:docMk/>
          <pc:sldMk cId="0" sldId="283"/>
        </pc:sldMkLst>
        <pc:spChg chg="mod">
          <ac:chgData name="Coble, Deborah A" userId="S::dcoble@blm.gov::edb799e7-acd2-4d1e-a010-893bd14d0664" providerId="AD" clId="Web-{7BA4943F-B42D-857D-6375-4F2C837745EE}" dt="2023-11-28T23:18:28.966" v="597" actId="14100"/>
          <ac:spMkLst>
            <pc:docMk/>
            <pc:sldMk cId="0" sldId="283"/>
            <ac:spMk id="479" creationId="{00000000-0000-0000-0000-000000000000}"/>
          </ac:spMkLst>
        </pc:spChg>
      </pc:sldChg>
      <pc:sldChg chg="modSp">
        <pc:chgData name="Coble, Deborah A" userId="S::dcoble@blm.gov::edb799e7-acd2-4d1e-a010-893bd14d0664" providerId="AD" clId="Web-{7BA4943F-B42D-857D-6375-4F2C837745EE}" dt="2023-11-28T23:19:01.701" v="613" actId="20577"/>
        <pc:sldMkLst>
          <pc:docMk/>
          <pc:sldMk cId="0" sldId="284"/>
        </pc:sldMkLst>
        <pc:spChg chg="mod">
          <ac:chgData name="Coble, Deborah A" userId="S::dcoble@blm.gov::edb799e7-acd2-4d1e-a010-893bd14d0664" providerId="AD" clId="Web-{7BA4943F-B42D-857D-6375-4F2C837745EE}" dt="2023-11-28T23:19:01.701" v="613" actId="20577"/>
          <ac:spMkLst>
            <pc:docMk/>
            <pc:sldMk cId="0" sldId="284"/>
            <ac:spMk id="495" creationId="{00000000-0000-0000-0000-000000000000}"/>
          </ac:spMkLst>
        </pc:spChg>
      </pc:sldChg>
      <pc:sldChg chg="modSp">
        <pc:chgData name="Coble, Deborah A" userId="S::dcoble@blm.gov::edb799e7-acd2-4d1e-a010-893bd14d0664" providerId="AD" clId="Web-{7BA4943F-B42D-857D-6375-4F2C837745EE}" dt="2023-11-28T23:19:30.436" v="625" actId="20577"/>
        <pc:sldMkLst>
          <pc:docMk/>
          <pc:sldMk cId="0" sldId="285"/>
        </pc:sldMkLst>
        <pc:spChg chg="mod">
          <ac:chgData name="Coble, Deborah A" userId="S::dcoble@blm.gov::edb799e7-acd2-4d1e-a010-893bd14d0664" providerId="AD" clId="Web-{7BA4943F-B42D-857D-6375-4F2C837745EE}" dt="2023-11-28T23:19:30.436" v="625" actId="20577"/>
          <ac:spMkLst>
            <pc:docMk/>
            <pc:sldMk cId="0" sldId="285"/>
            <ac:spMk id="23" creationId="{1073F7C1-66F4-4BF0-B69C-86532079027A}"/>
          </ac:spMkLst>
        </pc:spChg>
      </pc:sldChg>
      <pc:sldChg chg="modSp">
        <pc:chgData name="Coble, Deborah A" userId="S::dcoble@blm.gov::edb799e7-acd2-4d1e-a010-893bd14d0664" providerId="AD" clId="Web-{7BA4943F-B42D-857D-6375-4F2C837745EE}" dt="2023-11-28T23:20:20.530" v="669" actId="1076"/>
        <pc:sldMkLst>
          <pc:docMk/>
          <pc:sldMk cId="0" sldId="286"/>
        </pc:sldMkLst>
        <pc:spChg chg="mod">
          <ac:chgData name="Coble, Deborah A" userId="S::dcoble@blm.gov::edb799e7-acd2-4d1e-a010-893bd14d0664" providerId="AD" clId="Web-{7BA4943F-B42D-857D-6375-4F2C837745EE}" dt="2023-11-28T23:20:20.530" v="669" actId="1076"/>
          <ac:spMkLst>
            <pc:docMk/>
            <pc:sldMk cId="0" sldId="286"/>
            <ac:spMk id="530" creationId="{00000000-0000-0000-0000-000000000000}"/>
          </ac:spMkLst>
        </pc:spChg>
      </pc:sldChg>
      <pc:sldChg chg="ord">
        <pc:chgData name="Coble, Deborah A" userId="S::dcoble@blm.gov::edb799e7-acd2-4d1e-a010-893bd14d0664" providerId="AD" clId="Web-{7BA4943F-B42D-857D-6375-4F2C837745EE}" dt="2023-11-28T23:20:27.015" v="670"/>
        <pc:sldMkLst>
          <pc:docMk/>
          <pc:sldMk cId="0" sldId="287"/>
        </pc:sldMkLst>
      </pc:sldChg>
      <pc:sldChg chg="modSp delCm">
        <pc:chgData name="Coble, Deborah A" userId="S::dcoble@blm.gov::edb799e7-acd2-4d1e-a010-893bd14d0664" providerId="AD" clId="Web-{7BA4943F-B42D-857D-6375-4F2C837745EE}" dt="2023-11-28T23:20:57.703" v="684" actId="20577"/>
        <pc:sldMkLst>
          <pc:docMk/>
          <pc:sldMk cId="0" sldId="289"/>
        </pc:sldMkLst>
        <pc:spChg chg="mod">
          <ac:chgData name="Coble, Deborah A" userId="S::dcoble@blm.gov::edb799e7-acd2-4d1e-a010-893bd14d0664" providerId="AD" clId="Web-{7BA4943F-B42D-857D-6375-4F2C837745EE}" dt="2023-11-28T23:20:57.703" v="684" actId="20577"/>
          <ac:spMkLst>
            <pc:docMk/>
            <pc:sldMk cId="0" sldId="289"/>
            <ac:spMk id="578" creationId="{00000000-0000-0000-0000-000000000000}"/>
          </ac:spMkLst>
        </pc:spChg>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7BA4943F-B42D-857D-6375-4F2C837745EE}" dt="2023-11-28T23:20:37.140" v="671"/>
              <pc2:cmMkLst xmlns:pc2="http://schemas.microsoft.com/office/powerpoint/2019/9/main/command">
                <pc:docMk/>
                <pc:sldMk cId="0" sldId="289"/>
                <pc2:cmMk id="{5CD11022-381E-4DEB-A906-EFA97D77C80C}"/>
              </pc2:cmMkLst>
            </pc226:cmChg>
          </p:ext>
        </pc:extLst>
      </pc:sldChg>
      <pc:sldChg chg="modSp">
        <pc:chgData name="Coble, Deborah A" userId="S::dcoble@blm.gov::edb799e7-acd2-4d1e-a010-893bd14d0664" providerId="AD" clId="Web-{7BA4943F-B42D-857D-6375-4F2C837745EE}" dt="2023-11-28T23:21:40.016" v="708" actId="1076"/>
        <pc:sldMkLst>
          <pc:docMk/>
          <pc:sldMk cId="0" sldId="290"/>
        </pc:sldMkLst>
        <pc:spChg chg="mod">
          <ac:chgData name="Coble, Deborah A" userId="S::dcoble@blm.gov::edb799e7-acd2-4d1e-a010-893bd14d0664" providerId="AD" clId="Web-{7BA4943F-B42D-857D-6375-4F2C837745EE}" dt="2023-11-28T23:21:40.016" v="708" actId="1076"/>
          <ac:spMkLst>
            <pc:docMk/>
            <pc:sldMk cId="0" sldId="290"/>
            <ac:spMk id="595" creationId="{00000000-0000-0000-0000-000000000000}"/>
          </ac:spMkLst>
        </pc:spChg>
      </pc:sldChg>
      <pc:sldChg chg="addSp delSp modSp">
        <pc:chgData name="Coble, Deborah A" userId="S::dcoble@blm.gov::edb799e7-acd2-4d1e-a010-893bd14d0664" providerId="AD" clId="Web-{7BA4943F-B42D-857D-6375-4F2C837745EE}" dt="2023-11-28T23:24:16.690" v="809" actId="1076"/>
        <pc:sldMkLst>
          <pc:docMk/>
          <pc:sldMk cId="184610708" sldId="292"/>
        </pc:sldMkLst>
        <pc:spChg chg="add mod">
          <ac:chgData name="Coble, Deborah A" userId="S::dcoble@blm.gov::edb799e7-acd2-4d1e-a010-893bd14d0664" providerId="AD" clId="Web-{7BA4943F-B42D-857D-6375-4F2C837745EE}" dt="2023-11-28T23:24:16.690" v="809" actId="1076"/>
          <ac:spMkLst>
            <pc:docMk/>
            <pc:sldMk cId="184610708" sldId="292"/>
            <ac:spMk id="5" creationId="{CABA0216-372C-DD6F-C0A3-F55A2F2D995B}"/>
          </ac:spMkLst>
        </pc:spChg>
        <pc:spChg chg="mod">
          <ac:chgData name="Coble, Deborah A" userId="S::dcoble@blm.gov::edb799e7-acd2-4d1e-a010-893bd14d0664" providerId="AD" clId="Web-{7BA4943F-B42D-857D-6375-4F2C837745EE}" dt="2023-11-28T23:23:48.549" v="806" actId="1076"/>
          <ac:spMkLst>
            <pc:docMk/>
            <pc:sldMk cId="184610708" sldId="292"/>
            <ac:spMk id="6" creationId="{2872D448-60CA-8B7E-5AD0-C72B6B74A3E1}"/>
          </ac:spMkLst>
        </pc:spChg>
        <pc:spChg chg="mod">
          <ac:chgData name="Coble, Deborah A" userId="S::dcoble@blm.gov::edb799e7-acd2-4d1e-a010-893bd14d0664" providerId="AD" clId="Web-{7BA4943F-B42D-857D-6375-4F2C837745EE}" dt="2023-11-28T23:22:18.391" v="733" actId="20577"/>
          <ac:spMkLst>
            <pc:docMk/>
            <pc:sldMk cId="184610708" sldId="292"/>
            <ac:spMk id="615" creationId="{00000000-0000-0000-0000-000000000000}"/>
          </ac:spMkLst>
        </pc:spChg>
        <pc:spChg chg="del">
          <ac:chgData name="Coble, Deborah A" userId="S::dcoble@blm.gov::edb799e7-acd2-4d1e-a010-893bd14d0664" providerId="AD" clId="Web-{7BA4943F-B42D-857D-6375-4F2C837745EE}" dt="2023-11-28T23:24:10.956" v="807"/>
          <ac:spMkLst>
            <pc:docMk/>
            <pc:sldMk cId="184610708" sldId="292"/>
            <ac:spMk id="617" creationId="{00000000-0000-0000-0000-000000000000}"/>
          </ac:spMkLst>
        </pc:spChg>
      </pc:sldChg>
      <pc:sldChg chg="modSp">
        <pc:chgData name="Coble, Deborah A" userId="S::dcoble@blm.gov::edb799e7-acd2-4d1e-a010-893bd14d0664" providerId="AD" clId="Web-{7BA4943F-B42D-857D-6375-4F2C837745EE}" dt="2023-11-28T21:25:32.206" v="87" actId="1076"/>
        <pc:sldMkLst>
          <pc:docMk/>
          <pc:sldMk cId="456785627" sldId="293"/>
        </pc:sldMkLst>
        <pc:spChg chg="mod">
          <ac:chgData name="Coble, Deborah A" userId="S::dcoble@blm.gov::edb799e7-acd2-4d1e-a010-893bd14d0664" providerId="AD" clId="Web-{7BA4943F-B42D-857D-6375-4F2C837745EE}" dt="2023-11-28T21:25:32.206" v="87" actId="1076"/>
          <ac:spMkLst>
            <pc:docMk/>
            <pc:sldMk cId="456785627" sldId="293"/>
            <ac:spMk id="13" creationId="{815A2AAF-266B-4E4D-980E-6FF1FB2CF93D}"/>
          </ac:spMkLst>
        </pc:spChg>
      </pc:sldChg>
      <pc:sldChg chg="addSp delSp">
        <pc:chgData name="Coble, Deborah A" userId="S::dcoble@blm.gov::edb799e7-acd2-4d1e-a010-893bd14d0664" providerId="AD" clId="Web-{7BA4943F-B42D-857D-6375-4F2C837745EE}" dt="2023-11-28T23:17:42.794" v="552"/>
        <pc:sldMkLst>
          <pc:docMk/>
          <pc:sldMk cId="2810352015" sldId="294"/>
        </pc:sldMkLst>
        <pc:spChg chg="del">
          <ac:chgData name="Coble, Deborah A" userId="S::dcoble@blm.gov::edb799e7-acd2-4d1e-a010-893bd14d0664" providerId="AD" clId="Web-{7BA4943F-B42D-857D-6375-4F2C837745EE}" dt="2023-11-28T23:17:41.966" v="551"/>
          <ac:spMkLst>
            <pc:docMk/>
            <pc:sldMk cId="2810352015" sldId="294"/>
            <ac:spMk id="2" creationId="{00E19863-7C9D-1EF4-B895-BE1A71D6F05B}"/>
          </ac:spMkLst>
        </pc:spChg>
        <pc:spChg chg="add">
          <ac:chgData name="Coble, Deborah A" userId="S::dcoble@blm.gov::edb799e7-acd2-4d1e-a010-893bd14d0664" providerId="AD" clId="Web-{7BA4943F-B42D-857D-6375-4F2C837745EE}" dt="2023-11-28T23:17:42.794" v="552"/>
          <ac:spMkLst>
            <pc:docMk/>
            <pc:sldMk cId="2810352015" sldId="294"/>
            <ac:spMk id="6" creationId="{2304525D-5030-ECA6-7136-51522AA09482}"/>
          </ac:spMkLst>
        </pc:spChg>
      </pc:sldChg>
    </pc:docChg>
  </pc:docChgLst>
  <pc:docChgLst>
    <pc:chgData name="Harris, Michelle L" userId="34ca1fe7-7155-4c69-bdef-6d9e9cbb64d0" providerId="ADAL" clId="{B7F41936-955D-44E8-A4CD-891C577A38D7}"/>
    <pc:docChg chg="undo custSel addSld delSld modSld">
      <pc:chgData name="Harris, Michelle L" userId="34ca1fe7-7155-4c69-bdef-6d9e9cbb64d0" providerId="ADAL" clId="{B7F41936-955D-44E8-A4CD-891C577A38D7}" dt="2022-01-14T20:12:10.871" v="989" actId="13244"/>
      <pc:docMkLst>
        <pc:docMk/>
      </pc:docMkLst>
      <pc:sldChg chg="modSp mod">
        <pc:chgData name="Harris, Michelle L" userId="34ca1fe7-7155-4c69-bdef-6d9e9cbb64d0" providerId="ADAL" clId="{B7F41936-955D-44E8-A4CD-891C577A38D7}" dt="2021-12-14T22:14:03.382" v="3" actId="207"/>
        <pc:sldMkLst>
          <pc:docMk/>
          <pc:sldMk cId="0" sldId="265"/>
        </pc:sldMkLst>
        <pc:spChg chg="mod">
          <ac:chgData name="Harris, Michelle L" userId="34ca1fe7-7155-4c69-bdef-6d9e9cbb64d0" providerId="ADAL" clId="{B7F41936-955D-44E8-A4CD-891C577A38D7}" dt="2021-12-14T22:14:03.382" v="3" actId="207"/>
          <ac:spMkLst>
            <pc:docMk/>
            <pc:sldMk cId="0" sldId="265"/>
            <ac:spMk id="188" creationId="{00000000-0000-0000-0000-000000000000}"/>
          </ac:spMkLst>
        </pc:spChg>
      </pc:sldChg>
      <pc:sldChg chg="addSp delSp modSp mod">
        <pc:chgData name="Harris, Michelle L" userId="34ca1fe7-7155-4c69-bdef-6d9e9cbb64d0" providerId="ADAL" clId="{B7F41936-955D-44E8-A4CD-891C577A38D7}" dt="2021-12-14T22:17:06.008" v="113" actId="962"/>
        <pc:sldMkLst>
          <pc:docMk/>
          <pc:sldMk cId="0" sldId="266"/>
        </pc:sldMkLst>
        <pc:spChg chg="add mod">
          <ac:chgData name="Harris, Michelle L" userId="34ca1fe7-7155-4c69-bdef-6d9e9cbb64d0" providerId="ADAL" clId="{B7F41936-955D-44E8-A4CD-891C577A38D7}" dt="2021-12-14T22:14:45.187" v="6" actId="164"/>
          <ac:spMkLst>
            <pc:docMk/>
            <pc:sldMk cId="0" sldId="266"/>
            <ac:spMk id="15" creationId="{BE7B2130-8975-48D8-BDB4-12AC13558EE0}"/>
          </ac:spMkLst>
        </pc:spChg>
        <pc:spChg chg="add mod">
          <ac:chgData name="Harris, Michelle L" userId="34ca1fe7-7155-4c69-bdef-6d9e9cbb64d0" providerId="ADAL" clId="{B7F41936-955D-44E8-A4CD-891C577A38D7}" dt="2021-12-14T22:14:45.187" v="6" actId="164"/>
          <ac:spMkLst>
            <pc:docMk/>
            <pc:sldMk cId="0" sldId="266"/>
            <ac:spMk id="16" creationId="{BD6C6DD2-3C5F-4D89-B176-6EC2367A79AB}"/>
          </ac:spMkLst>
        </pc:spChg>
        <pc:spChg chg="add mod">
          <ac:chgData name="Harris, Michelle L" userId="34ca1fe7-7155-4c69-bdef-6d9e9cbb64d0" providerId="ADAL" clId="{B7F41936-955D-44E8-A4CD-891C577A38D7}" dt="2021-12-14T22:14:45.187" v="6" actId="164"/>
          <ac:spMkLst>
            <pc:docMk/>
            <pc:sldMk cId="0" sldId="266"/>
            <ac:spMk id="17" creationId="{0ECD5039-343F-401F-99C8-BFCCA27F1021}"/>
          </ac:spMkLst>
        </pc:spChg>
        <pc:spChg chg="add mod">
          <ac:chgData name="Harris, Michelle L" userId="34ca1fe7-7155-4c69-bdef-6d9e9cbb64d0" providerId="ADAL" clId="{B7F41936-955D-44E8-A4CD-891C577A38D7}" dt="2021-12-14T22:14:45.187" v="6" actId="164"/>
          <ac:spMkLst>
            <pc:docMk/>
            <pc:sldMk cId="0" sldId="266"/>
            <ac:spMk id="18" creationId="{979CC849-FDDA-42C9-A7AF-22B03B04438A}"/>
          </ac:spMkLst>
        </pc:spChg>
        <pc:spChg chg="add mod">
          <ac:chgData name="Harris, Michelle L" userId="34ca1fe7-7155-4c69-bdef-6d9e9cbb64d0" providerId="ADAL" clId="{B7F41936-955D-44E8-A4CD-891C577A38D7}" dt="2021-12-14T22:14:45.187" v="6" actId="164"/>
          <ac:spMkLst>
            <pc:docMk/>
            <pc:sldMk cId="0" sldId="266"/>
            <ac:spMk id="19" creationId="{F1497A8F-02AF-42C3-802D-7A912883CD47}"/>
          </ac:spMkLst>
        </pc:spChg>
        <pc:spChg chg="add mod">
          <ac:chgData name="Harris, Michelle L" userId="34ca1fe7-7155-4c69-bdef-6d9e9cbb64d0" providerId="ADAL" clId="{B7F41936-955D-44E8-A4CD-891C577A38D7}" dt="2021-12-14T22:14:45.187" v="6" actId="164"/>
          <ac:spMkLst>
            <pc:docMk/>
            <pc:sldMk cId="0" sldId="266"/>
            <ac:spMk id="20" creationId="{231B1886-4968-4260-B935-F8620E2A1126}"/>
          </ac:spMkLst>
        </pc:spChg>
        <pc:spChg chg="add mod">
          <ac:chgData name="Harris, Michelle L" userId="34ca1fe7-7155-4c69-bdef-6d9e9cbb64d0" providerId="ADAL" clId="{B7F41936-955D-44E8-A4CD-891C577A38D7}" dt="2021-12-14T22:14:45.187" v="6" actId="164"/>
          <ac:spMkLst>
            <pc:docMk/>
            <pc:sldMk cId="0" sldId="266"/>
            <ac:spMk id="21" creationId="{8422BFDE-B98B-4EA8-9A21-8CDD082B328D}"/>
          </ac:spMkLst>
        </pc:spChg>
        <pc:spChg chg="add mod">
          <ac:chgData name="Harris, Michelle L" userId="34ca1fe7-7155-4c69-bdef-6d9e9cbb64d0" providerId="ADAL" clId="{B7F41936-955D-44E8-A4CD-891C577A38D7}" dt="2021-12-14T22:14:45.187" v="6" actId="164"/>
          <ac:spMkLst>
            <pc:docMk/>
            <pc:sldMk cId="0" sldId="266"/>
            <ac:spMk id="22" creationId="{E3EBCCFD-42C2-4F18-89D3-9500B4A3AFE4}"/>
          </ac:spMkLst>
        </pc:spChg>
        <pc:spChg chg="add mod">
          <ac:chgData name="Harris, Michelle L" userId="34ca1fe7-7155-4c69-bdef-6d9e9cbb64d0" providerId="ADAL" clId="{B7F41936-955D-44E8-A4CD-891C577A38D7}" dt="2021-12-14T22:14:45.187" v="6" actId="164"/>
          <ac:spMkLst>
            <pc:docMk/>
            <pc:sldMk cId="0" sldId="266"/>
            <ac:spMk id="23" creationId="{A9640EBC-B98A-4CEB-AE71-4C0EE4280897}"/>
          </ac:spMkLst>
        </pc:spChg>
        <pc:spChg chg="add mod">
          <ac:chgData name="Harris, Michelle L" userId="34ca1fe7-7155-4c69-bdef-6d9e9cbb64d0" providerId="ADAL" clId="{B7F41936-955D-44E8-A4CD-891C577A38D7}" dt="2021-12-14T22:14:45.187" v="6" actId="164"/>
          <ac:spMkLst>
            <pc:docMk/>
            <pc:sldMk cId="0" sldId="266"/>
            <ac:spMk id="24" creationId="{EF8AE7CB-17D8-4CA0-A613-3C8CD8980271}"/>
          </ac:spMkLst>
        </pc:spChg>
        <pc:spChg chg="add mod">
          <ac:chgData name="Harris, Michelle L" userId="34ca1fe7-7155-4c69-bdef-6d9e9cbb64d0" providerId="ADAL" clId="{B7F41936-955D-44E8-A4CD-891C577A38D7}" dt="2021-12-14T22:14:45.187" v="6" actId="164"/>
          <ac:spMkLst>
            <pc:docMk/>
            <pc:sldMk cId="0" sldId="266"/>
            <ac:spMk id="25" creationId="{B22AE6E5-2EBE-4614-8F8E-4D7ACAC18A9F}"/>
          </ac:spMkLst>
        </pc:spChg>
        <pc:spChg chg="add mod">
          <ac:chgData name="Harris, Michelle L" userId="34ca1fe7-7155-4c69-bdef-6d9e9cbb64d0" providerId="ADAL" clId="{B7F41936-955D-44E8-A4CD-891C577A38D7}" dt="2021-12-14T22:14:45.187" v="6" actId="164"/>
          <ac:spMkLst>
            <pc:docMk/>
            <pc:sldMk cId="0" sldId="266"/>
            <ac:spMk id="26" creationId="{BB3281D8-B6B6-4854-87BB-02C4D0ADD1AD}"/>
          </ac:spMkLst>
        </pc:spChg>
        <pc:spChg chg="add mod">
          <ac:chgData name="Harris, Michelle L" userId="34ca1fe7-7155-4c69-bdef-6d9e9cbb64d0" providerId="ADAL" clId="{B7F41936-955D-44E8-A4CD-891C577A38D7}" dt="2021-12-14T22:14:45.187" v="6" actId="164"/>
          <ac:spMkLst>
            <pc:docMk/>
            <pc:sldMk cId="0" sldId="266"/>
            <ac:spMk id="27" creationId="{70FCA36E-E234-4440-B59B-85BB58BD92BE}"/>
          </ac:spMkLst>
        </pc:spChg>
        <pc:spChg chg="add mod">
          <ac:chgData name="Harris, Michelle L" userId="34ca1fe7-7155-4c69-bdef-6d9e9cbb64d0" providerId="ADAL" clId="{B7F41936-955D-44E8-A4CD-891C577A38D7}" dt="2021-12-14T22:14:45.187" v="6" actId="164"/>
          <ac:spMkLst>
            <pc:docMk/>
            <pc:sldMk cId="0" sldId="266"/>
            <ac:spMk id="28" creationId="{66B093F3-2F3E-4759-8881-DF52FD1C7780}"/>
          </ac:spMkLst>
        </pc:spChg>
        <pc:spChg chg="add mod">
          <ac:chgData name="Harris, Michelle L" userId="34ca1fe7-7155-4c69-bdef-6d9e9cbb64d0" providerId="ADAL" clId="{B7F41936-955D-44E8-A4CD-891C577A38D7}" dt="2021-12-14T22:14:45.187" v="6" actId="164"/>
          <ac:spMkLst>
            <pc:docMk/>
            <pc:sldMk cId="0" sldId="266"/>
            <ac:spMk id="29" creationId="{054BE851-86AA-4D7D-BD58-642772FF9CF3}"/>
          </ac:spMkLst>
        </pc:spChg>
        <pc:spChg chg="add mod">
          <ac:chgData name="Harris, Michelle L" userId="34ca1fe7-7155-4c69-bdef-6d9e9cbb64d0" providerId="ADAL" clId="{B7F41936-955D-44E8-A4CD-891C577A38D7}" dt="2021-12-14T22:14:45.187" v="6" actId="164"/>
          <ac:spMkLst>
            <pc:docMk/>
            <pc:sldMk cId="0" sldId="266"/>
            <ac:spMk id="30" creationId="{100341B1-6E13-4605-B12F-2CDD92D330AA}"/>
          </ac:spMkLst>
        </pc:spChg>
        <pc:spChg chg="add mod">
          <ac:chgData name="Harris, Michelle L" userId="34ca1fe7-7155-4c69-bdef-6d9e9cbb64d0" providerId="ADAL" clId="{B7F41936-955D-44E8-A4CD-891C577A38D7}" dt="2021-12-14T22:14:45.187" v="6" actId="164"/>
          <ac:spMkLst>
            <pc:docMk/>
            <pc:sldMk cId="0" sldId="266"/>
            <ac:spMk id="31" creationId="{E3F9B511-F97C-4895-B59C-CE9C61E53C2E}"/>
          </ac:spMkLst>
        </pc:spChg>
        <pc:spChg chg="add mod">
          <ac:chgData name="Harris, Michelle L" userId="34ca1fe7-7155-4c69-bdef-6d9e9cbb64d0" providerId="ADAL" clId="{B7F41936-955D-44E8-A4CD-891C577A38D7}" dt="2021-12-14T22:14:45.187" v="6" actId="164"/>
          <ac:spMkLst>
            <pc:docMk/>
            <pc:sldMk cId="0" sldId="266"/>
            <ac:spMk id="32" creationId="{9311CD17-10F7-4EB2-8D8B-4A38CBD2E982}"/>
          </ac:spMkLst>
        </pc:spChg>
        <pc:spChg chg="add mod">
          <ac:chgData name="Harris, Michelle L" userId="34ca1fe7-7155-4c69-bdef-6d9e9cbb64d0" providerId="ADAL" clId="{B7F41936-955D-44E8-A4CD-891C577A38D7}" dt="2021-12-14T22:14:45.187" v="6" actId="164"/>
          <ac:spMkLst>
            <pc:docMk/>
            <pc:sldMk cId="0" sldId="266"/>
            <ac:spMk id="33" creationId="{DF85F47A-AA17-4CFA-8439-BF965C9F8A86}"/>
          </ac:spMkLst>
        </pc:spChg>
        <pc:spChg chg="add mod">
          <ac:chgData name="Harris, Michelle L" userId="34ca1fe7-7155-4c69-bdef-6d9e9cbb64d0" providerId="ADAL" clId="{B7F41936-955D-44E8-A4CD-891C577A38D7}" dt="2021-12-14T22:14:45.187" v="6" actId="164"/>
          <ac:spMkLst>
            <pc:docMk/>
            <pc:sldMk cId="0" sldId="266"/>
            <ac:spMk id="34" creationId="{C8AE7EF2-DD72-40C7-ACFE-9AFD434CA304}"/>
          </ac:spMkLst>
        </pc:spChg>
        <pc:spChg chg="add mod">
          <ac:chgData name="Harris, Michelle L" userId="34ca1fe7-7155-4c69-bdef-6d9e9cbb64d0" providerId="ADAL" clId="{B7F41936-955D-44E8-A4CD-891C577A38D7}" dt="2021-12-14T22:14:45.187" v="6" actId="164"/>
          <ac:spMkLst>
            <pc:docMk/>
            <pc:sldMk cId="0" sldId="266"/>
            <ac:spMk id="35" creationId="{A7AE6E14-8EC1-4DDC-9FD8-A9FA2C2F7A5B}"/>
          </ac:spMkLst>
        </pc:spChg>
        <pc:spChg chg="add mod">
          <ac:chgData name="Harris, Michelle L" userId="34ca1fe7-7155-4c69-bdef-6d9e9cbb64d0" providerId="ADAL" clId="{B7F41936-955D-44E8-A4CD-891C577A38D7}" dt="2021-12-14T22:14:45.187" v="6" actId="164"/>
          <ac:spMkLst>
            <pc:docMk/>
            <pc:sldMk cId="0" sldId="266"/>
            <ac:spMk id="36" creationId="{EBFE23E0-1091-4F4C-A520-DD036965CAE1}"/>
          </ac:spMkLst>
        </pc:spChg>
        <pc:spChg chg="add mod">
          <ac:chgData name="Harris, Michelle L" userId="34ca1fe7-7155-4c69-bdef-6d9e9cbb64d0" providerId="ADAL" clId="{B7F41936-955D-44E8-A4CD-891C577A38D7}" dt="2021-12-14T22:14:45.187" v="6" actId="164"/>
          <ac:spMkLst>
            <pc:docMk/>
            <pc:sldMk cId="0" sldId="266"/>
            <ac:spMk id="37" creationId="{5011C6CD-9C1D-425F-B2E9-188BDA6506ED}"/>
          </ac:spMkLst>
        </pc:spChg>
        <pc:spChg chg="add mod">
          <ac:chgData name="Harris, Michelle L" userId="34ca1fe7-7155-4c69-bdef-6d9e9cbb64d0" providerId="ADAL" clId="{B7F41936-955D-44E8-A4CD-891C577A38D7}" dt="2021-12-14T22:16:24.469" v="37" actId="1076"/>
          <ac:spMkLst>
            <pc:docMk/>
            <pc:sldMk cId="0" sldId="266"/>
            <ac:spMk id="38" creationId="{6D1F7EE1-25B0-4E5F-8C12-7119BB733B99}"/>
          </ac:spMkLst>
        </pc:spChg>
        <pc:spChg chg="mod ord">
          <ac:chgData name="Harris, Michelle L" userId="34ca1fe7-7155-4c69-bdef-6d9e9cbb64d0" providerId="ADAL" clId="{B7F41936-955D-44E8-A4CD-891C577A38D7}" dt="2021-12-14T22:16:05.210" v="36" actId="1076"/>
          <ac:spMkLst>
            <pc:docMk/>
            <pc:sldMk cId="0" sldId="266"/>
            <ac:spMk id="202" creationId="{00000000-0000-0000-0000-000000000000}"/>
          </ac:spMkLst>
        </pc:spChg>
        <pc:spChg chg="ord">
          <ac:chgData name="Harris, Michelle L" userId="34ca1fe7-7155-4c69-bdef-6d9e9cbb64d0" providerId="ADAL" clId="{B7F41936-955D-44E8-A4CD-891C577A38D7}" dt="2021-12-14T22:15:43.071" v="33" actId="170"/>
          <ac:spMkLst>
            <pc:docMk/>
            <pc:sldMk cId="0" sldId="266"/>
            <ac:spMk id="203" creationId="{00000000-0000-0000-0000-000000000000}"/>
          </ac:spMkLst>
        </pc:spChg>
        <pc:spChg chg="del">
          <ac:chgData name="Harris, Michelle L" userId="34ca1fe7-7155-4c69-bdef-6d9e9cbb64d0" providerId="ADAL" clId="{B7F41936-955D-44E8-A4CD-891C577A38D7}" dt="2021-12-14T22:13:39.912" v="2" actId="478"/>
          <ac:spMkLst>
            <pc:docMk/>
            <pc:sldMk cId="0" sldId="266"/>
            <ac:spMk id="204" creationId="{00000000-0000-0000-0000-000000000000}"/>
          </ac:spMkLst>
        </pc:spChg>
        <pc:grpChg chg="add mod">
          <ac:chgData name="Harris, Michelle L" userId="34ca1fe7-7155-4c69-bdef-6d9e9cbb64d0" providerId="ADAL" clId="{B7F41936-955D-44E8-A4CD-891C577A38D7}" dt="2021-12-14T22:14:34.240" v="5" actId="164"/>
          <ac:grpSpMkLst>
            <pc:docMk/>
            <pc:sldMk cId="0" sldId="266"/>
            <ac:grpSpMk id="2" creationId="{161E9ADC-BE54-4041-B131-21A09F979067}"/>
          </ac:grpSpMkLst>
        </pc:grpChg>
        <pc:grpChg chg="add mod">
          <ac:chgData name="Harris, Michelle L" userId="34ca1fe7-7155-4c69-bdef-6d9e9cbb64d0" providerId="ADAL" clId="{B7F41936-955D-44E8-A4CD-891C577A38D7}" dt="2021-12-14T22:17:06.008" v="113" actId="962"/>
          <ac:grpSpMkLst>
            <pc:docMk/>
            <pc:sldMk cId="0" sldId="266"/>
            <ac:grpSpMk id="3" creationId="{1F4DB91B-4050-431B-8AC6-B65C84F7B679}"/>
          </ac:grpSpMkLst>
        </pc:grpChg>
        <pc:picChg chg="add mod">
          <ac:chgData name="Harris, Michelle L" userId="34ca1fe7-7155-4c69-bdef-6d9e9cbb64d0" providerId="ADAL" clId="{B7F41936-955D-44E8-A4CD-891C577A38D7}" dt="2021-12-14T22:14:45.187" v="6" actId="164"/>
          <ac:picMkLst>
            <pc:docMk/>
            <pc:sldMk cId="0" sldId="266"/>
            <ac:picMk id="14" creationId="{5E4A5B69-B43D-45CB-BB25-DDB720B428FA}"/>
          </ac:picMkLst>
        </pc:picChg>
        <pc:picChg chg="del">
          <ac:chgData name="Harris, Michelle L" userId="34ca1fe7-7155-4c69-bdef-6d9e9cbb64d0" providerId="ADAL" clId="{B7F41936-955D-44E8-A4CD-891C577A38D7}" dt="2021-12-14T22:13:32.376" v="0" actId="478"/>
          <ac:picMkLst>
            <pc:docMk/>
            <pc:sldMk cId="0" sldId="266"/>
            <ac:picMk id="201" creationId="{00000000-0000-0000-0000-000000000000}"/>
          </ac:picMkLst>
        </pc:picChg>
      </pc:sldChg>
      <pc:sldChg chg="modSp mod">
        <pc:chgData name="Harris, Michelle L" userId="34ca1fe7-7155-4c69-bdef-6d9e9cbb64d0" providerId="ADAL" clId="{B7F41936-955D-44E8-A4CD-891C577A38D7}" dt="2021-12-14T22:29:03.046" v="119" actId="14100"/>
        <pc:sldMkLst>
          <pc:docMk/>
          <pc:sldMk cId="0" sldId="272"/>
        </pc:sldMkLst>
        <pc:spChg chg="mod">
          <ac:chgData name="Harris, Michelle L" userId="34ca1fe7-7155-4c69-bdef-6d9e9cbb64d0" providerId="ADAL" clId="{B7F41936-955D-44E8-A4CD-891C577A38D7}" dt="2021-12-14T22:29:03.046" v="119" actId="14100"/>
          <ac:spMkLst>
            <pc:docMk/>
            <pc:sldMk cId="0" sldId="272"/>
            <ac:spMk id="298" creationId="{00000000-0000-0000-0000-000000000000}"/>
          </ac:spMkLst>
        </pc:spChg>
      </pc:sldChg>
      <pc:sldChg chg="modSp mod">
        <pc:chgData name="Harris, Michelle L" userId="34ca1fe7-7155-4c69-bdef-6d9e9cbb64d0" providerId="ADAL" clId="{B7F41936-955D-44E8-A4CD-891C577A38D7}" dt="2021-12-14T22:35:15.472" v="157" actId="1037"/>
        <pc:sldMkLst>
          <pc:docMk/>
          <pc:sldMk cId="0" sldId="281"/>
        </pc:sldMkLst>
        <pc:spChg chg="mod">
          <ac:chgData name="Harris, Michelle L" userId="34ca1fe7-7155-4c69-bdef-6d9e9cbb64d0" providerId="ADAL" clId="{B7F41936-955D-44E8-A4CD-891C577A38D7}" dt="2021-12-14T22:35:15.472" v="157" actId="1037"/>
          <ac:spMkLst>
            <pc:docMk/>
            <pc:sldMk cId="0" sldId="281"/>
            <ac:spMk id="445" creationId="{00000000-0000-0000-0000-000000000000}"/>
          </ac:spMkLst>
        </pc:spChg>
      </pc:sldChg>
      <pc:sldChg chg="addSp delSp modSp mod">
        <pc:chgData name="Harris, Michelle L" userId="34ca1fe7-7155-4c69-bdef-6d9e9cbb64d0" providerId="ADAL" clId="{B7F41936-955D-44E8-A4CD-891C577A38D7}" dt="2021-12-14T22:35:26.826" v="159"/>
        <pc:sldMkLst>
          <pc:docMk/>
          <pc:sldMk cId="0" sldId="282"/>
        </pc:sldMkLst>
        <pc:spChg chg="add mod">
          <ac:chgData name="Harris, Michelle L" userId="34ca1fe7-7155-4c69-bdef-6d9e9cbb64d0" providerId="ADAL" clId="{B7F41936-955D-44E8-A4CD-891C577A38D7}" dt="2021-12-14T22:35:26.826" v="159"/>
          <ac:spMkLst>
            <pc:docMk/>
            <pc:sldMk cId="0" sldId="282"/>
            <ac:spMk id="15" creationId="{F1255BF3-07A4-40C5-85F3-A6DB68E47D14}"/>
          </ac:spMkLst>
        </pc:spChg>
        <pc:spChg chg="del">
          <ac:chgData name="Harris, Michelle L" userId="34ca1fe7-7155-4c69-bdef-6d9e9cbb64d0" providerId="ADAL" clId="{B7F41936-955D-44E8-A4CD-891C577A38D7}" dt="2021-12-14T22:35:26.156" v="158" actId="478"/>
          <ac:spMkLst>
            <pc:docMk/>
            <pc:sldMk cId="0" sldId="282"/>
            <ac:spMk id="461" creationId="{00000000-0000-0000-0000-000000000000}"/>
          </ac:spMkLst>
        </pc:spChg>
      </pc:sldChg>
      <pc:sldChg chg="addSp delSp modSp mod">
        <pc:chgData name="Harris, Michelle L" userId="34ca1fe7-7155-4c69-bdef-6d9e9cbb64d0" providerId="ADAL" clId="{B7F41936-955D-44E8-A4CD-891C577A38D7}" dt="2022-01-14T20:12:10.871" v="989" actId="13244"/>
        <pc:sldMkLst>
          <pc:docMk/>
          <pc:sldMk cId="0" sldId="285"/>
        </pc:sldMkLst>
        <pc:spChg chg="add mod ord">
          <ac:chgData name="Harris, Michelle L" userId="34ca1fe7-7155-4c69-bdef-6d9e9cbb64d0" providerId="ADAL" clId="{B7F41936-955D-44E8-A4CD-891C577A38D7}" dt="2022-01-14T20:12:00.702" v="988" actId="13244"/>
          <ac:spMkLst>
            <pc:docMk/>
            <pc:sldMk cId="0" sldId="285"/>
            <ac:spMk id="23" creationId="{1073F7C1-66F4-4BF0-B69C-86532079027A}"/>
          </ac:spMkLst>
        </pc:spChg>
        <pc:spChg chg="ord">
          <ac:chgData name="Harris, Michelle L" userId="34ca1fe7-7155-4c69-bdef-6d9e9cbb64d0" providerId="ADAL" clId="{B7F41936-955D-44E8-A4CD-891C577A38D7}" dt="2022-01-14T20:12:10.871" v="989" actId="13244"/>
          <ac:spMkLst>
            <pc:docMk/>
            <pc:sldMk cId="0" sldId="285"/>
            <ac:spMk id="509" creationId="{00000000-0000-0000-0000-000000000000}"/>
          </ac:spMkLst>
        </pc:spChg>
        <pc:spChg chg="ord">
          <ac:chgData name="Harris, Michelle L" userId="34ca1fe7-7155-4c69-bdef-6d9e9cbb64d0" providerId="ADAL" clId="{B7F41936-955D-44E8-A4CD-891C577A38D7}" dt="2022-01-14T20:11:35.331" v="985" actId="13244"/>
          <ac:spMkLst>
            <pc:docMk/>
            <pc:sldMk cId="0" sldId="285"/>
            <ac:spMk id="512" creationId="{00000000-0000-0000-0000-000000000000}"/>
          </ac:spMkLst>
        </pc:spChg>
        <pc:spChg chg="mod ord">
          <ac:chgData name="Harris, Michelle L" userId="34ca1fe7-7155-4c69-bdef-6d9e9cbb64d0" providerId="ADAL" clId="{B7F41936-955D-44E8-A4CD-891C577A38D7}" dt="2021-12-17T21:08:02.388" v="786" actId="13244"/>
          <ac:spMkLst>
            <pc:docMk/>
            <pc:sldMk cId="0" sldId="285"/>
            <ac:spMk id="514" creationId="{00000000-0000-0000-0000-000000000000}"/>
          </ac:spMkLst>
        </pc:spChg>
        <pc:spChg chg="del">
          <ac:chgData name="Harris, Michelle L" userId="34ca1fe7-7155-4c69-bdef-6d9e9cbb64d0" providerId="ADAL" clId="{B7F41936-955D-44E8-A4CD-891C577A38D7}" dt="2022-01-14T20:09:01.838" v="804" actId="478"/>
          <ac:spMkLst>
            <pc:docMk/>
            <pc:sldMk cId="0" sldId="285"/>
            <ac:spMk id="515" creationId="{00000000-0000-0000-0000-000000000000}"/>
          </ac:spMkLst>
        </pc:spChg>
        <pc:spChg chg="ord">
          <ac:chgData name="Harris, Michelle L" userId="34ca1fe7-7155-4c69-bdef-6d9e9cbb64d0" providerId="ADAL" clId="{B7F41936-955D-44E8-A4CD-891C577A38D7}" dt="2022-01-14T20:11:38.131" v="986" actId="13244"/>
          <ac:spMkLst>
            <pc:docMk/>
            <pc:sldMk cId="0" sldId="285"/>
            <ac:spMk id="516" creationId="{00000000-0000-0000-0000-000000000000}"/>
          </ac:spMkLst>
        </pc:spChg>
        <pc:grpChg chg="mod">
          <ac:chgData name="Harris, Michelle L" userId="34ca1fe7-7155-4c69-bdef-6d9e9cbb64d0" providerId="ADAL" clId="{B7F41936-955D-44E8-A4CD-891C577A38D7}" dt="2022-01-14T20:11:46.781" v="987" actId="1036"/>
          <ac:grpSpMkLst>
            <pc:docMk/>
            <pc:sldMk cId="0" sldId="285"/>
            <ac:grpSpMk id="502" creationId="{00000000-0000-0000-0000-000000000000}"/>
          </ac:grpSpMkLst>
        </pc:grpChg>
        <pc:picChg chg="add mod ord">
          <ac:chgData name="Harris, Michelle L" userId="34ca1fe7-7155-4c69-bdef-6d9e9cbb64d0" providerId="ADAL" clId="{B7F41936-955D-44E8-A4CD-891C577A38D7}" dt="2021-12-17T21:07:56.489" v="785" actId="13244"/>
          <ac:picMkLst>
            <pc:docMk/>
            <pc:sldMk cId="0" sldId="285"/>
            <ac:picMk id="4" creationId="{E2E9A066-060E-406C-960A-68D432683D27}"/>
          </ac:picMkLst>
        </pc:picChg>
        <pc:picChg chg="add mod">
          <ac:chgData name="Harris, Michelle L" userId="34ca1fe7-7155-4c69-bdef-6d9e9cbb64d0" providerId="ADAL" clId="{B7F41936-955D-44E8-A4CD-891C577A38D7}" dt="2022-01-14T20:11:21.415" v="983" actId="962"/>
          <ac:picMkLst>
            <pc:docMk/>
            <pc:sldMk cId="0" sldId="285"/>
            <ac:picMk id="5" creationId="{5411573A-AABE-4DD2-A674-49377C03B1A2}"/>
          </ac:picMkLst>
        </pc:picChg>
        <pc:picChg chg="del">
          <ac:chgData name="Harris, Michelle L" userId="34ca1fe7-7155-4c69-bdef-6d9e9cbb64d0" providerId="ADAL" clId="{B7F41936-955D-44E8-A4CD-891C577A38D7}" dt="2021-12-17T20:59:51.079" v="478" actId="478"/>
          <ac:picMkLst>
            <pc:docMk/>
            <pc:sldMk cId="0" sldId="285"/>
            <ac:picMk id="510" creationId="{00000000-0000-0000-0000-000000000000}"/>
          </ac:picMkLst>
        </pc:picChg>
        <pc:picChg chg="del">
          <ac:chgData name="Harris, Michelle L" userId="34ca1fe7-7155-4c69-bdef-6d9e9cbb64d0" providerId="ADAL" clId="{B7F41936-955D-44E8-A4CD-891C577A38D7}" dt="2022-01-14T20:08:29.866" v="797" actId="478"/>
          <ac:picMkLst>
            <pc:docMk/>
            <pc:sldMk cId="0" sldId="285"/>
            <ac:picMk id="511" creationId="{00000000-0000-0000-0000-000000000000}"/>
          </ac:picMkLst>
        </pc:picChg>
        <pc:cxnChg chg="add mod ord">
          <ac:chgData name="Harris, Michelle L" userId="34ca1fe7-7155-4c69-bdef-6d9e9cbb64d0" providerId="ADAL" clId="{B7F41936-955D-44E8-A4CD-891C577A38D7}" dt="2022-01-14T20:09:47.805" v="831" actId="14100"/>
          <ac:cxnSpMkLst>
            <pc:docMk/>
            <pc:sldMk cId="0" sldId="285"/>
            <ac:cxnSpMk id="21" creationId="{8297D40B-45D1-40A6-A14F-6BFFBBFD7B9B}"/>
          </ac:cxnSpMkLst>
        </pc:cxnChg>
        <pc:cxnChg chg="mod ord">
          <ac:chgData name="Harris, Michelle L" userId="34ca1fe7-7155-4c69-bdef-6d9e9cbb64d0" providerId="ADAL" clId="{B7F41936-955D-44E8-A4CD-891C577A38D7}" dt="2021-12-17T21:08:18.760" v="788" actId="1036"/>
          <ac:cxnSpMkLst>
            <pc:docMk/>
            <pc:sldMk cId="0" sldId="285"/>
            <ac:cxnSpMk id="513" creationId="{00000000-0000-0000-0000-000000000000}"/>
          </ac:cxnSpMkLst>
        </pc:cxnChg>
      </pc:sldChg>
      <pc:sldChg chg="addSp delSp modSp del mod">
        <pc:chgData name="Harris, Michelle L" userId="34ca1fe7-7155-4c69-bdef-6d9e9cbb64d0" providerId="ADAL" clId="{B7F41936-955D-44E8-A4CD-891C577A38D7}" dt="2021-12-15T20:04:27.569" v="470" actId="2696"/>
        <pc:sldMkLst>
          <pc:docMk/>
          <pc:sldMk cId="0" sldId="291"/>
        </pc:sldMkLst>
        <pc:spChg chg="mod ord">
          <ac:chgData name="Harris, Michelle L" userId="34ca1fe7-7155-4c69-bdef-6d9e9cbb64d0" providerId="ADAL" clId="{B7F41936-955D-44E8-A4CD-891C577A38D7}" dt="2021-12-15T19:57:56.848" v="219" actId="1036"/>
          <ac:spMkLst>
            <pc:docMk/>
            <pc:sldMk cId="0" sldId="291"/>
            <ac:spMk id="616" creationId="{00000000-0000-0000-0000-000000000000}"/>
          </ac:spMkLst>
        </pc:spChg>
        <pc:spChg chg="mod ord">
          <ac:chgData name="Harris, Michelle L" userId="34ca1fe7-7155-4c69-bdef-6d9e9cbb64d0" providerId="ADAL" clId="{B7F41936-955D-44E8-A4CD-891C577A38D7}" dt="2021-12-15T19:58:24.367" v="225" actId="1038"/>
          <ac:spMkLst>
            <pc:docMk/>
            <pc:sldMk cId="0" sldId="291"/>
            <ac:spMk id="619" creationId="{00000000-0000-0000-0000-000000000000}"/>
          </ac:spMkLst>
        </pc:spChg>
        <pc:picChg chg="add mod modCrop">
          <ac:chgData name="Harris, Michelle L" userId="34ca1fe7-7155-4c69-bdef-6d9e9cbb64d0" providerId="ADAL" clId="{B7F41936-955D-44E8-A4CD-891C577A38D7}" dt="2021-12-15T20:01:21.018" v="467" actId="962"/>
          <ac:picMkLst>
            <pc:docMk/>
            <pc:sldMk cId="0" sldId="291"/>
            <ac:picMk id="4" creationId="{C5E5A9F4-B3DC-4D45-8510-C46774299BCE}"/>
          </ac:picMkLst>
        </pc:picChg>
        <pc:picChg chg="del mod">
          <ac:chgData name="Harris, Michelle L" userId="34ca1fe7-7155-4c69-bdef-6d9e9cbb64d0" providerId="ADAL" clId="{B7F41936-955D-44E8-A4CD-891C577A38D7}" dt="2021-12-15T19:56:05.022" v="179" actId="478"/>
          <ac:picMkLst>
            <pc:docMk/>
            <pc:sldMk cId="0" sldId="291"/>
            <ac:picMk id="613" creationId="{00000000-0000-0000-0000-000000000000}"/>
          </ac:picMkLst>
        </pc:picChg>
      </pc:sldChg>
      <pc:sldChg chg="modSp add mod">
        <pc:chgData name="Harris, Michelle L" userId="34ca1fe7-7155-4c69-bdef-6d9e9cbb64d0" providerId="ADAL" clId="{B7F41936-955D-44E8-A4CD-891C577A38D7}" dt="2021-12-15T20:04:20.081" v="469" actId="13244"/>
        <pc:sldMkLst>
          <pc:docMk/>
          <pc:sldMk cId="184610708" sldId="292"/>
        </pc:sldMkLst>
        <pc:spChg chg="ord">
          <ac:chgData name="Harris, Michelle L" userId="34ca1fe7-7155-4c69-bdef-6d9e9cbb64d0" providerId="ADAL" clId="{B7F41936-955D-44E8-A4CD-891C577A38D7}" dt="2021-12-15T20:04:20.081" v="469" actId="13244"/>
          <ac:spMkLst>
            <pc:docMk/>
            <pc:sldMk cId="184610708" sldId="292"/>
            <ac:spMk id="610" creationId="{00000000-0000-0000-0000-000000000000}"/>
          </ac:spMkLst>
        </pc:spChg>
      </pc:sldChg>
    </pc:docChg>
  </pc:docChgLst>
  <pc:docChgLst>
    <pc:chgData name="Janson, Brian D" userId="17869c82-e820-4f0b-9ef4-6bb812314540" providerId="ADAL" clId="{38A1CAF1-2986-47D8-A13F-F5031486709A}"/>
    <pc:docChg chg="undo custSel modSld sldOrd">
      <pc:chgData name="Janson, Brian D" userId="17869c82-e820-4f0b-9ef4-6bb812314540" providerId="ADAL" clId="{38A1CAF1-2986-47D8-A13F-F5031486709A}" dt="2023-09-29T22:22:09.788" v="412" actId="688"/>
      <pc:docMkLst>
        <pc:docMk/>
      </pc:docMkLst>
      <pc:sldChg chg="modCm">
        <pc:chgData name="Janson, Brian D" userId="17869c82-e820-4f0b-9ef4-6bb812314540" providerId="ADAL" clId="{38A1CAF1-2986-47D8-A13F-F5031486709A}" dt="2023-09-22T22:49:38.189" v="356"/>
        <pc:sldMkLst>
          <pc:docMk/>
          <pc:sldMk cId="0" sldId="257"/>
        </pc:sldMkLst>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49:38.189" v="356"/>
              <pc2:cmMkLst xmlns:pc2="http://schemas.microsoft.com/office/powerpoint/2019/9/main/command">
                <pc:docMk/>
                <pc:sldMk cId="0" sldId="257"/>
                <pc2:cmMk id="{AFBA63CE-E70A-4CDB-97B2-88B5B5AD8670}"/>
              </pc2:cmMkLst>
            </pc226:cmChg>
          </p:ext>
        </pc:extLst>
      </pc:sldChg>
      <pc:sldChg chg="delSp modSp mod modCm">
        <pc:chgData name="Janson, Brian D" userId="17869c82-e820-4f0b-9ef4-6bb812314540" providerId="ADAL" clId="{38A1CAF1-2986-47D8-A13F-F5031486709A}" dt="2023-09-22T16:37:36.623" v="7"/>
        <pc:sldMkLst>
          <pc:docMk/>
          <pc:sldMk cId="0" sldId="259"/>
        </pc:sldMkLst>
        <pc:spChg chg="mod">
          <ac:chgData name="Janson, Brian D" userId="17869c82-e820-4f0b-9ef4-6bb812314540" providerId="ADAL" clId="{38A1CAF1-2986-47D8-A13F-F5031486709A}" dt="2023-09-22T16:37:32.739" v="6" actId="20577"/>
          <ac:spMkLst>
            <pc:docMk/>
            <pc:sldMk cId="0" sldId="259"/>
            <ac:spMk id="2" creationId="{BB9E7AF5-1616-4668-9D83-8B98A09ACB54}"/>
          </ac:spMkLst>
        </pc:spChg>
        <pc:spChg chg="del mod">
          <ac:chgData name="Janson, Brian D" userId="17869c82-e820-4f0b-9ef4-6bb812314540" providerId="ADAL" clId="{38A1CAF1-2986-47D8-A13F-F5031486709A}" dt="2023-09-22T16:37:23.759" v="1" actId="478"/>
          <ac:spMkLst>
            <pc:docMk/>
            <pc:sldMk cId="0" sldId="259"/>
            <ac:spMk id="95"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37:36.623" v="7"/>
              <pc2:cmMkLst xmlns:pc2="http://schemas.microsoft.com/office/powerpoint/2019/9/main/command">
                <pc:docMk/>
                <pc:sldMk cId="0" sldId="259"/>
                <pc2:cmMk id="{517BF7BA-9D55-4651-B8B0-549077C8A5A7}"/>
              </pc2:cmMkLst>
            </pc226:cmChg>
          </p:ext>
        </pc:extLst>
      </pc:sldChg>
      <pc:sldChg chg="delSp modSp mod ord modCm">
        <pc:chgData name="Janson, Brian D" userId="17869c82-e820-4f0b-9ef4-6bb812314540" providerId="ADAL" clId="{38A1CAF1-2986-47D8-A13F-F5031486709A}" dt="2023-09-22T22:48:58.807" v="355"/>
        <pc:sldMkLst>
          <pc:docMk/>
          <pc:sldMk cId="0" sldId="260"/>
        </pc:sldMkLst>
        <pc:spChg chg="mod">
          <ac:chgData name="Janson, Brian D" userId="17869c82-e820-4f0b-9ef4-6bb812314540" providerId="ADAL" clId="{38A1CAF1-2986-47D8-A13F-F5031486709A}" dt="2023-09-22T16:37:54.886" v="16" actId="20577"/>
          <ac:spMkLst>
            <pc:docMk/>
            <pc:sldMk cId="0" sldId="260"/>
            <ac:spMk id="2" creationId="{4E7BAB38-AC71-4A72-B61A-5BBA79BD2E5A}"/>
          </ac:spMkLst>
        </pc:spChg>
        <pc:spChg chg="del mod">
          <ac:chgData name="Janson, Brian D" userId="17869c82-e820-4f0b-9ef4-6bb812314540" providerId="ADAL" clId="{38A1CAF1-2986-47D8-A13F-F5031486709A}" dt="2023-09-22T16:37:45.430" v="11" actId="478"/>
          <ac:spMkLst>
            <pc:docMk/>
            <pc:sldMk cId="0" sldId="260"/>
            <ac:spMk id="108"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48:58.807" v="355"/>
              <pc2:cmMkLst xmlns:pc2="http://schemas.microsoft.com/office/powerpoint/2019/9/main/command">
                <pc:docMk/>
                <pc:sldMk cId="0" sldId="260"/>
                <pc2:cmMk id="{611EBE0C-4B3F-48DF-B489-F995819F7DAE}"/>
              </pc2:cmMkLst>
            </pc226:cmChg>
          </p:ext>
        </pc:extLst>
      </pc:sldChg>
      <pc:sldChg chg="delSp modSp mod modCm">
        <pc:chgData name="Janson, Brian D" userId="17869c82-e820-4f0b-9ef4-6bb812314540" providerId="ADAL" clId="{38A1CAF1-2986-47D8-A13F-F5031486709A}" dt="2023-09-22T16:38:31.849" v="25"/>
        <pc:sldMkLst>
          <pc:docMk/>
          <pc:sldMk cId="0" sldId="261"/>
        </pc:sldMkLst>
        <pc:spChg chg="del mod">
          <ac:chgData name="Janson, Brian D" userId="17869c82-e820-4f0b-9ef4-6bb812314540" providerId="ADAL" clId="{38A1CAF1-2986-47D8-A13F-F5031486709A}" dt="2023-09-22T16:38:12.697" v="20" actId="478"/>
          <ac:spMkLst>
            <pc:docMk/>
            <pc:sldMk cId="0" sldId="261"/>
            <ac:spMk id="2" creationId="{08F44A30-389E-4667-A542-64EA3FD0B6BC}"/>
          </ac:spMkLst>
        </pc:spChg>
        <pc:spChg chg="mod">
          <ac:chgData name="Janson, Brian D" userId="17869c82-e820-4f0b-9ef4-6bb812314540" providerId="ADAL" clId="{38A1CAF1-2986-47D8-A13F-F5031486709A}" dt="2023-09-22T16:38:24.904" v="24" actId="1076"/>
          <ac:spMkLst>
            <pc:docMk/>
            <pc:sldMk cId="0" sldId="261"/>
            <ac:spMk id="129"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38:31.849" v="25"/>
              <pc2:cmMkLst xmlns:pc2="http://schemas.microsoft.com/office/powerpoint/2019/9/main/command">
                <pc:docMk/>
                <pc:sldMk cId="0" sldId="261"/>
                <pc2:cmMk id="{7C296745-30EF-46B6-871C-F5CE08CDEFCE}"/>
              </pc2:cmMkLst>
            </pc226:cmChg>
          </p:ext>
        </pc:extLst>
      </pc:sldChg>
      <pc:sldChg chg="delSp modSp mod modCm">
        <pc:chgData name="Janson, Brian D" userId="17869c82-e820-4f0b-9ef4-6bb812314540" providerId="ADAL" clId="{38A1CAF1-2986-47D8-A13F-F5031486709A}" dt="2023-09-22T16:40:28.800" v="52" actId="1076"/>
        <pc:sldMkLst>
          <pc:docMk/>
          <pc:sldMk cId="0" sldId="264"/>
        </pc:sldMkLst>
        <pc:spChg chg="del mod">
          <ac:chgData name="Janson, Brian D" userId="17869c82-e820-4f0b-9ef4-6bb812314540" providerId="ADAL" clId="{38A1CAF1-2986-47D8-A13F-F5031486709A}" dt="2023-09-22T16:39:44.067" v="38" actId="478"/>
          <ac:spMkLst>
            <pc:docMk/>
            <pc:sldMk cId="0" sldId="264"/>
            <ac:spMk id="2" creationId="{1B72940A-46BA-4346-ABFD-92E99CDFF0ED}"/>
          </ac:spMkLst>
        </pc:spChg>
        <pc:spChg chg="mod">
          <ac:chgData name="Janson, Brian D" userId="17869c82-e820-4f0b-9ef4-6bb812314540" providerId="ADAL" clId="{38A1CAF1-2986-47D8-A13F-F5031486709A}" dt="2023-09-22T16:40:28.800" v="52" actId="1076"/>
          <ac:spMkLst>
            <pc:docMk/>
            <pc:sldMk cId="0" sldId="264"/>
            <ac:spMk id="167"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40:24.717" v="51"/>
              <pc2:cmMkLst xmlns:pc2="http://schemas.microsoft.com/office/powerpoint/2019/9/main/command">
                <pc:docMk/>
                <pc:sldMk cId="0" sldId="264"/>
                <pc2:cmMk id="{4C9C72BB-A09E-47C7-9FB9-C2019C5C7DCB}"/>
              </pc2:cmMkLst>
            </pc226:cmChg>
          </p:ext>
        </pc:extLst>
      </pc:sldChg>
      <pc:sldChg chg="delSp modSp mod modCm">
        <pc:chgData name="Janson, Brian D" userId="17869c82-e820-4f0b-9ef4-6bb812314540" providerId="ADAL" clId="{38A1CAF1-2986-47D8-A13F-F5031486709A}" dt="2023-09-22T22:48:54.236" v="354"/>
        <pc:sldMkLst>
          <pc:docMk/>
          <pc:sldMk cId="0" sldId="265"/>
        </pc:sldMkLst>
        <pc:spChg chg="mod">
          <ac:chgData name="Janson, Brian D" userId="17869c82-e820-4f0b-9ef4-6bb812314540" providerId="ADAL" clId="{38A1CAF1-2986-47D8-A13F-F5031486709A}" dt="2023-09-22T16:40:53.119" v="60" actId="14100"/>
          <ac:spMkLst>
            <pc:docMk/>
            <pc:sldMk cId="0" sldId="265"/>
            <ac:spMk id="2" creationId="{53B33B12-4D7E-41EC-82DC-76E9D81112DB}"/>
          </ac:spMkLst>
        </pc:spChg>
        <pc:spChg chg="del mod">
          <ac:chgData name="Janson, Brian D" userId="17869c82-e820-4f0b-9ef4-6bb812314540" providerId="ADAL" clId="{38A1CAF1-2986-47D8-A13F-F5031486709A}" dt="2023-09-22T16:40:40.891" v="54" actId="478"/>
          <ac:spMkLst>
            <pc:docMk/>
            <pc:sldMk cId="0" sldId="265"/>
            <ac:spMk id="179"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48:54.236" v="354"/>
              <pc2:cmMkLst xmlns:pc2="http://schemas.microsoft.com/office/powerpoint/2019/9/main/command">
                <pc:docMk/>
                <pc:sldMk cId="0" sldId="265"/>
                <pc2:cmMk id="{809DFCB7-1B67-46B1-BF7F-5B6D74059C2A}"/>
              </pc2:cmMkLst>
            </pc226:cmChg>
          </p:ext>
        </pc:extLst>
      </pc:sldChg>
      <pc:sldChg chg="addSp delSp modSp mod modCm">
        <pc:chgData name="Janson, Brian D" userId="17869c82-e820-4f0b-9ef4-6bb812314540" providerId="ADAL" clId="{38A1CAF1-2986-47D8-A13F-F5031486709A}" dt="2023-09-22T16:41:50.527" v="75"/>
        <pc:sldMkLst>
          <pc:docMk/>
          <pc:sldMk cId="0" sldId="267"/>
        </pc:sldMkLst>
        <pc:spChg chg="mod">
          <ac:chgData name="Janson, Brian D" userId="17869c82-e820-4f0b-9ef4-6bb812314540" providerId="ADAL" clId="{38A1CAF1-2986-47D8-A13F-F5031486709A}" dt="2023-09-22T16:41:47.024" v="74" actId="1076"/>
          <ac:spMkLst>
            <pc:docMk/>
            <pc:sldMk cId="0" sldId="267"/>
            <ac:spMk id="2" creationId="{66C2BFBB-E934-4140-AACB-CDABC2A90BAD}"/>
          </ac:spMkLst>
        </pc:spChg>
        <pc:spChg chg="add del mod">
          <ac:chgData name="Janson, Brian D" userId="17869c82-e820-4f0b-9ef4-6bb812314540" providerId="ADAL" clId="{38A1CAF1-2986-47D8-A13F-F5031486709A}" dt="2023-09-22T16:41:23.183" v="63" actId="478"/>
          <ac:spMkLst>
            <pc:docMk/>
            <pc:sldMk cId="0" sldId="267"/>
            <ac:spMk id="8" creationId="{E0CD0F24-D91A-C61A-345D-693732DCA459}"/>
          </ac:spMkLst>
        </pc:spChg>
        <pc:spChg chg="add del mod">
          <ac:chgData name="Janson, Brian D" userId="17869c82-e820-4f0b-9ef4-6bb812314540" providerId="ADAL" clId="{38A1CAF1-2986-47D8-A13F-F5031486709A}" dt="2023-09-22T16:41:35.719" v="68" actId="478"/>
          <ac:spMkLst>
            <pc:docMk/>
            <pc:sldMk cId="0" sldId="267"/>
            <ac:spMk id="209"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41:50.527" v="75"/>
              <pc2:cmMkLst xmlns:pc2="http://schemas.microsoft.com/office/powerpoint/2019/9/main/command">
                <pc:docMk/>
                <pc:sldMk cId="0" sldId="267"/>
                <pc2:cmMk id="{9EBD2B42-87C2-4808-BDDC-0B663A03E0AE}"/>
              </pc2:cmMkLst>
            </pc226:cmChg>
          </p:ext>
        </pc:extLst>
      </pc:sldChg>
      <pc:sldChg chg="delSp modSp mod modCm">
        <pc:chgData name="Janson, Brian D" userId="17869c82-e820-4f0b-9ef4-6bb812314540" providerId="ADAL" clId="{38A1CAF1-2986-47D8-A13F-F5031486709A}" dt="2023-09-22T16:42:26.072" v="85"/>
        <pc:sldMkLst>
          <pc:docMk/>
          <pc:sldMk cId="0" sldId="268"/>
        </pc:sldMkLst>
        <pc:spChg chg="mod">
          <ac:chgData name="Janson, Brian D" userId="17869c82-e820-4f0b-9ef4-6bb812314540" providerId="ADAL" clId="{38A1CAF1-2986-47D8-A13F-F5031486709A}" dt="2023-09-22T16:42:23.095" v="84" actId="14100"/>
          <ac:spMkLst>
            <pc:docMk/>
            <pc:sldMk cId="0" sldId="268"/>
            <ac:spMk id="2" creationId="{D501545D-2E16-4333-8317-14D6E689C0BE}"/>
          </ac:spMkLst>
        </pc:spChg>
        <pc:spChg chg="del mod">
          <ac:chgData name="Janson, Brian D" userId="17869c82-e820-4f0b-9ef4-6bb812314540" providerId="ADAL" clId="{38A1CAF1-2986-47D8-A13F-F5031486709A}" dt="2023-09-22T16:42:05.780" v="77" actId="478"/>
          <ac:spMkLst>
            <pc:docMk/>
            <pc:sldMk cId="0" sldId="268"/>
            <ac:spMk id="223"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42:26.072" v="85"/>
              <pc2:cmMkLst xmlns:pc2="http://schemas.microsoft.com/office/powerpoint/2019/9/main/command">
                <pc:docMk/>
                <pc:sldMk cId="0" sldId="268"/>
                <pc2:cmMk id="{7EBB05AB-CC7C-4C07-841B-BA8CBB6333E6}"/>
              </pc2:cmMkLst>
            </pc226:cmChg>
          </p:ext>
        </pc:extLst>
      </pc:sldChg>
      <pc:sldChg chg="modCm">
        <pc:chgData name="Janson, Brian D" userId="17869c82-e820-4f0b-9ef4-6bb812314540" providerId="ADAL" clId="{38A1CAF1-2986-47D8-A13F-F5031486709A}" dt="2023-09-22T16:42:34.694" v="86"/>
        <pc:sldMkLst>
          <pc:docMk/>
          <pc:sldMk cId="0" sldId="269"/>
        </pc:sldMkLst>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42:34.694" v="86"/>
              <pc2:cmMkLst xmlns:pc2="http://schemas.microsoft.com/office/powerpoint/2019/9/main/command">
                <pc:docMk/>
                <pc:sldMk cId="0" sldId="269"/>
                <pc2:cmMk id="{1EFE072B-13CC-4905-8508-9DF11B63803A}"/>
              </pc2:cmMkLst>
            </pc226:cmChg>
          </p:ext>
        </pc:extLst>
      </pc:sldChg>
      <pc:sldChg chg="delSp modSp mod modCm">
        <pc:chgData name="Janson, Brian D" userId="17869c82-e820-4f0b-9ef4-6bb812314540" providerId="ADAL" clId="{38A1CAF1-2986-47D8-A13F-F5031486709A}" dt="2023-09-22T16:43:22.104" v="94"/>
        <pc:sldMkLst>
          <pc:docMk/>
          <pc:sldMk cId="0" sldId="271"/>
        </pc:sldMkLst>
        <pc:spChg chg="mod">
          <ac:chgData name="Janson, Brian D" userId="17869c82-e820-4f0b-9ef4-6bb812314540" providerId="ADAL" clId="{38A1CAF1-2986-47D8-A13F-F5031486709A}" dt="2023-09-22T16:43:10.528" v="93" actId="20577"/>
          <ac:spMkLst>
            <pc:docMk/>
            <pc:sldMk cId="0" sldId="271"/>
            <ac:spMk id="2" creationId="{D0F28FE8-C2B3-464A-AD48-64DDB24C1C05}"/>
          </ac:spMkLst>
        </pc:spChg>
        <pc:spChg chg="del mod">
          <ac:chgData name="Janson, Brian D" userId="17869c82-e820-4f0b-9ef4-6bb812314540" providerId="ADAL" clId="{38A1CAF1-2986-47D8-A13F-F5031486709A}" dt="2023-09-22T16:43:01.246" v="88" actId="478"/>
          <ac:spMkLst>
            <pc:docMk/>
            <pc:sldMk cId="0" sldId="271"/>
            <ac:spMk id="271"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43:22.104" v="94"/>
              <pc2:cmMkLst xmlns:pc2="http://schemas.microsoft.com/office/powerpoint/2019/9/main/command">
                <pc:docMk/>
                <pc:sldMk cId="0" sldId="271"/>
                <pc2:cmMk id="{59A11A30-E8CA-45F5-84CA-2823F9B22A46}"/>
              </pc2:cmMkLst>
            </pc226:cmChg>
          </p:ext>
        </pc:extLst>
      </pc:sldChg>
      <pc:sldChg chg="addSp delSp modSp mod modCm">
        <pc:chgData name="Janson, Brian D" userId="17869c82-e820-4f0b-9ef4-6bb812314540" providerId="ADAL" clId="{38A1CAF1-2986-47D8-A13F-F5031486709A}" dt="2023-09-22T16:48:58.426" v="118" actId="1076"/>
        <pc:sldMkLst>
          <pc:docMk/>
          <pc:sldMk cId="0" sldId="272"/>
        </pc:sldMkLst>
        <pc:spChg chg="mod">
          <ac:chgData name="Janson, Brian D" userId="17869c82-e820-4f0b-9ef4-6bb812314540" providerId="ADAL" clId="{38A1CAF1-2986-47D8-A13F-F5031486709A}" dt="2023-09-22T16:48:49.770" v="115" actId="1076"/>
          <ac:spMkLst>
            <pc:docMk/>
            <pc:sldMk cId="0" sldId="272"/>
            <ac:spMk id="2" creationId="{B810F90A-419B-47DB-993B-1E8021266851}"/>
          </ac:spMkLst>
        </pc:spChg>
        <pc:spChg chg="del mod">
          <ac:chgData name="Janson, Brian D" userId="17869c82-e820-4f0b-9ef4-6bb812314540" providerId="ADAL" clId="{38A1CAF1-2986-47D8-A13F-F5031486709A}" dt="2023-09-22T16:48:39.322" v="109" actId="478"/>
          <ac:spMkLst>
            <pc:docMk/>
            <pc:sldMk cId="0" sldId="272"/>
            <ac:spMk id="287" creationId="{00000000-0000-0000-0000-000000000000}"/>
          </ac:spMkLst>
        </pc:spChg>
        <pc:spChg chg="mod">
          <ac:chgData name="Janson, Brian D" userId="17869c82-e820-4f0b-9ef4-6bb812314540" providerId="ADAL" clId="{38A1CAF1-2986-47D8-A13F-F5031486709A}" dt="2023-09-22T16:48:55.721" v="117" actId="1076"/>
          <ac:spMkLst>
            <pc:docMk/>
            <pc:sldMk cId="0" sldId="272"/>
            <ac:spMk id="297" creationId="{00000000-0000-0000-0000-000000000000}"/>
          </ac:spMkLst>
        </pc:spChg>
        <pc:spChg chg="mod">
          <ac:chgData name="Janson, Brian D" userId="17869c82-e820-4f0b-9ef4-6bb812314540" providerId="ADAL" clId="{38A1CAF1-2986-47D8-A13F-F5031486709A}" dt="2023-09-22T16:48:58.426" v="118" actId="1076"/>
          <ac:spMkLst>
            <pc:docMk/>
            <pc:sldMk cId="0" sldId="272"/>
            <ac:spMk id="298" creationId="{00000000-0000-0000-0000-000000000000}"/>
          </ac:spMkLst>
        </pc:spChg>
        <pc:picChg chg="add mod">
          <ac:chgData name="Janson, Brian D" userId="17869c82-e820-4f0b-9ef4-6bb812314540" providerId="ADAL" clId="{38A1CAF1-2986-47D8-A13F-F5031486709A}" dt="2023-09-22T16:48:53.666" v="116" actId="1076"/>
          <ac:picMkLst>
            <pc:docMk/>
            <pc:sldMk cId="0" sldId="272"/>
            <ac:picMk id="1026" creationId="{30619D44-BDBA-13BA-5120-6671FE37A844}"/>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48:29.488" v="107"/>
              <pc2:cmMkLst xmlns:pc2="http://schemas.microsoft.com/office/powerpoint/2019/9/main/command">
                <pc:docMk/>
                <pc:sldMk cId="0" sldId="272"/>
                <pc2:cmMk id="{901D1F7F-DF3F-4589-8A8E-E8E9D003C9D2}"/>
              </pc2:cmMkLst>
            </pc226:cmChg>
          </p:ext>
        </pc:extLst>
      </pc:sldChg>
      <pc:sldChg chg="delSp modSp mod modCm">
        <pc:chgData name="Janson, Brian D" userId="17869c82-e820-4f0b-9ef4-6bb812314540" providerId="ADAL" clId="{38A1CAF1-2986-47D8-A13F-F5031486709A}" dt="2023-09-22T16:50:11.850" v="127"/>
        <pc:sldMkLst>
          <pc:docMk/>
          <pc:sldMk cId="0" sldId="274"/>
        </pc:sldMkLst>
        <pc:spChg chg="del mod">
          <ac:chgData name="Janson, Brian D" userId="17869c82-e820-4f0b-9ef4-6bb812314540" providerId="ADAL" clId="{38A1CAF1-2986-47D8-A13F-F5031486709A}" dt="2023-09-22T16:49:46.155" v="120" actId="478"/>
          <ac:spMkLst>
            <pc:docMk/>
            <pc:sldMk cId="0" sldId="274"/>
            <ac:spMk id="2" creationId="{D980FCEE-9FFB-429C-B7BB-A85E6CEF3245}"/>
          </ac:spMkLst>
        </pc:spChg>
        <pc:spChg chg="mod">
          <ac:chgData name="Janson, Brian D" userId="17869c82-e820-4f0b-9ef4-6bb812314540" providerId="ADAL" clId="{38A1CAF1-2986-47D8-A13F-F5031486709A}" dt="2023-09-22T16:49:54.392" v="124"/>
          <ac:spMkLst>
            <pc:docMk/>
            <pc:sldMk cId="0" sldId="274"/>
            <ac:spMk id="321" creationId="{00000000-0000-0000-0000-000000000000}"/>
          </ac:spMkLst>
        </pc:spChg>
        <pc:extLst>
          <p:ext xmlns:p="http://schemas.openxmlformats.org/presentationml/2006/main" uri="{D6D511B9-2390-475A-947B-AFAB55BFBCF1}">
            <pc226:cmChg xmlns:pc226="http://schemas.microsoft.com/office/powerpoint/2022/06/main/command" chg="mod modRxn">
              <pc226:chgData name="Janson, Brian D" userId="17869c82-e820-4f0b-9ef4-6bb812314540" providerId="ADAL" clId="{38A1CAF1-2986-47D8-A13F-F5031486709A}" dt="2023-09-22T16:50:11.850" v="127"/>
              <pc2:cmMkLst xmlns:pc2="http://schemas.microsoft.com/office/powerpoint/2019/9/main/command">
                <pc:docMk/>
                <pc:sldMk cId="0" sldId="274"/>
                <pc2:cmMk id="{D7A6BD5B-EE06-4879-888D-E8D40927AD51}"/>
              </pc2:cmMkLst>
            </pc226:cmChg>
          </p:ext>
        </pc:extLst>
      </pc:sldChg>
      <pc:sldChg chg="delSp modSp mod modCm">
        <pc:chgData name="Janson, Brian D" userId="17869c82-e820-4f0b-9ef4-6bb812314540" providerId="ADAL" clId="{38A1CAF1-2986-47D8-A13F-F5031486709A}" dt="2023-09-22T16:56:00.081" v="143"/>
        <pc:sldMkLst>
          <pc:docMk/>
          <pc:sldMk cId="0" sldId="275"/>
        </pc:sldMkLst>
        <pc:spChg chg="mod">
          <ac:chgData name="Janson, Brian D" userId="17869c82-e820-4f0b-9ef4-6bb812314540" providerId="ADAL" clId="{38A1CAF1-2986-47D8-A13F-F5031486709A}" dt="2023-09-22T16:55:47.131" v="142" actId="207"/>
          <ac:spMkLst>
            <pc:docMk/>
            <pc:sldMk cId="0" sldId="275"/>
            <ac:spMk id="2" creationId="{0D7C1BAF-6AC3-40E7-ADBD-3C32039FB74A}"/>
          </ac:spMkLst>
        </pc:spChg>
        <pc:spChg chg="del mod">
          <ac:chgData name="Janson, Brian D" userId="17869c82-e820-4f0b-9ef4-6bb812314540" providerId="ADAL" clId="{38A1CAF1-2986-47D8-A13F-F5031486709A}" dt="2023-09-22T16:54:09.505" v="129" actId="478"/>
          <ac:spMkLst>
            <pc:docMk/>
            <pc:sldMk cId="0" sldId="275"/>
            <ac:spMk id="338"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56:00.081" v="143"/>
              <pc2:cmMkLst xmlns:pc2="http://schemas.microsoft.com/office/powerpoint/2019/9/main/command">
                <pc:docMk/>
                <pc:sldMk cId="0" sldId="275"/>
                <pc2:cmMk id="{D5E79573-13B7-4181-AF75-11F5E293F9EE}"/>
              </pc2:cmMkLst>
            </pc226:cmChg>
          </p:ext>
        </pc:extLst>
      </pc:sldChg>
      <pc:sldChg chg="modSp mod">
        <pc:chgData name="Janson, Brian D" userId="17869c82-e820-4f0b-9ef4-6bb812314540" providerId="ADAL" clId="{38A1CAF1-2986-47D8-A13F-F5031486709A}" dt="2023-09-22T16:57:02.905" v="149" actId="207"/>
        <pc:sldMkLst>
          <pc:docMk/>
          <pc:sldMk cId="0" sldId="276"/>
        </pc:sldMkLst>
        <pc:spChg chg="mod">
          <ac:chgData name="Janson, Brian D" userId="17869c82-e820-4f0b-9ef4-6bb812314540" providerId="ADAL" clId="{38A1CAF1-2986-47D8-A13F-F5031486709A}" dt="2023-09-22T16:57:02.905" v="149" actId="207"/>
          <ac:spMkLst>
            <pc:docMk/>
            <pc:sldMk cId="0" sldId="276"/>
            <ac:spMk id="4" creationId="{8CFB5C65-6D54-4ADC-94AB-1D8AF839E5D6}"/>
          </ac:spMkLst>
        </pc:spChg>
      </pc:sldChg>
      <pc:sldChg chg="modSp mod">
        <pc:chgData name="Janson, Brian D" userId="17869c82-e820-4f0b-9ef4-6bb812314540" providerId="ADAL" clId="{38A1CAF1-2986-47D8-A13F-F5031486709A}" dt="2023-09-22T16:57:06.992" v="150" actId="207"/>
        <pc:sldMkLst>
          <pc:docMk/>
          <pc:sldMk cId="0" sldId="277"/>
        </pc:sldMkLst>
        <pc:spChg chg="mod">
          <ac:chgData name="Janson, Brian D" userId="17869c82-e820-4f0b-9ef4-6bb812314540" providerId="ADAL" clId="{38A1CAF1-2986-47D8-A13F-F5031486709A}" dt="2023-09-22T16:57:06.992" v="150" actId="207"/>
          <ac:spMkLst>
            <pc:docMk/>
            <pc:sldMk cId="0" sldId="277"/>
            <ac:spMk id="4" creationId="{60305BCC-BE57-4E58-95BF-B441654A8AE6}"/>
          </ac:spMkLst>
        </pc:spChg>
      </pc:sldChg>
      <pc:sldChg chg="delSp modSp mod modCm">
        <pc:chgData name="Janson, Brian D" userId="17869c82-e820-4f0b-9ef4-6bb812314540" providerId="ADAL" clId="{38A1CAF1-2986-47D8-A13F-F5031486709A}" dt="2023-09-22T16:57:34.309" v="159"/>
        <pc:sldMkLst>
          <pc:docMk/>
          <pc:sldMk cId="0" sldId="278"/>
        </pc:sldMkLst>
        <pc:spChg chg="mod">
          <ac:chgData name="Janson, Brian D" userId="17869c82-e820-4f0b-9ef4-6bb812314540" providerId="ADAL" clId="{38A1CAF1-2986-47D8-A13F-F5031486709A}" dt="2023-09-22T16:57:31.487" v="158" actId="14100"/>
          <ac:spMkLst>
            <pc:docMk/>
            <pc:sldMk cId="0" sldId="278"/>
            <ac:spMk id="2" creationId="{9BA58BB6-3AB3-4FE3-80F9-A74CA58F554E}"/>
          </ac:spMkLst>
        </pc:spChg>
        <pc:spChg chg="del mod">
          <ac:chgData name="Janson, Brian D" userId="17869c82-e820-4f0b-9ef4-6bb812314540" providerId="ADAL" clId="{38A1CAF1-2986-47D8-A13F-F5031486709A}" dt="2023-09-22T16:57:21.015" v="153" actId="478"/>
          <ac:spMkLst>
            <pc:docMk/>
            <pc:sldMk cId="0" sldId="278"/>
            <ac:spMk id="389"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57:34.309" v="159"/>
              <pc2:cmMkLst xmlns:pc2="http://schemas.microsoft.com/office/powerpoint/2019/9/main/command">
                <pc:docMk/>
                <pc:sldMk cId="0" sldId="278"/>
                <pc2:cmMk id="{B70882DF-F3A9-4C51-A201-D039F7148986}"/>
              </pc2:cmMkLst>
            </pc226:cmChg>
          </p:ext>
        </pc:extLst>
      </pc:sldChg>
      <pc:sldChg chg="delSp modSp mod modCm">
        <pc:chgData name="Janson, Brian D" userId="17869c82-e820-4f0b-9ef4-6bb812314540" providerId="ADAL" clId="{38A1CAF1-2986-47D8-A13F-F5031486709A}" dt="2023-09-22T16:58:14.624" v="167"/>
        <pc:sldMkLst>
          <pc:docMk/>
          <pc:sldMk cId="0" sldId="279"/>
        </pc:sldMkLst>
        <pc:spChg chg="mod">
          <ac:chgData name="Janson, Brian D" userId="17869c82-e820-4f0b-9ef4-6bb812314540" providerId="ADAL" clId="{38A1CAF1-2986-47D8-A13F-F5031486709A}" dt="2023-09-22T16:58:11.552" v="166" actId="1076"/>
          <ac:spMkLst>
            <pc:docMk/>
            <pc:sldMk cId="0" sldId="279"/>
            <ac:spMk id="2" creationId="{3EFCA30F-CC9D-4935-BC2A-F7A3EC3F5F21}"/>
          </ac:spMkLst>
        </pc:spChg>
        <pc:spChg chg="del mod">
          <ac:chgData name="Janson, Brian D" userId="17869c82-e820-4f0b-9ef4-6bb812314540" providerId="ADAL" clId="{38A1CAF1-2986-47D8-A13F-F5031486709A}" dt="2023-09-22T16:58:01.158" v="161" actId="478"/>
          <ac:spMkLst>
            <pc:docMk/>
            <pc:sldMk cId="0" sldId="279"/>
            <ac:spMk id="405"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58:14.624" v="167"/>
              <pc2:cmMkLst xmlns:pc2="http://schemas.microsoft.com/office/powerpoint/2019/9/main/command">
                <pc:docMk/>
                <pc:sldMk cId="0" sldId="279"/>
                <pc2:cmMk id="{51190572-5596-4A83-9CA1-7B3B0E7DF55A}"/>
              </pc2:cmMkLst>
            </pc226:cmChg>
          </p:ext>
        </pc:extLst>
      </pc:sldChg>
      <pc:sldChg chg="delSp modSp mod modCm">
        <pc:chgData name="Janson, Brian D" userId="17869c82-e820-4f0b-9ef4-6bb812314540" providerId="ADAL" clId="{38A1CAF1-2986-47D8-A13F-F5031486709A}" dt="2023-09-22T16:58:45.402" v="177"/>
        <pc:sldMkLst>
          <pc:docMk/>
          <pc:sldMk cId="0" sldId="280"/>
        </pc:sldMkLst>
        <pc:spChg chg="mod">
          <ac:chgData name="Janson, Brian D" userId="17869c82-e820-4f0b-9ef4-6bb812314540" providerId="ADAL" clId="{38A1CAF1-2986-47D8-A13F-F5031486709A}" dt="2023-09-22T16:58:42.351" v="176" actId="1076"/>
          <ac:spMkLst>
            <pc:docMk/>
            <pc:sldMk cId="0" sldId="280"/>
            <ac:spMk id="2" creationId="{9024815D-9674-4642-8D43-A49F6E56F8B6}"/>
          </ac:spMkLst>
        </pc:spChg>
        <pc:spChg chg="del mod">
          <ac:chgData name="Janson, Brian D" userId="17869c82-e820-4f0b-9ef4-6bb812314540" providerId="ADAL" clId="{38A1CAF1-2986-47D8-A13F-F5031486709A}" dt="2023-09-22T16:58:27.434" v="170" actId="478"/>
          <ac:spMkLst>
            <pc:docMk/>
            <pc:sldMk cId="0" sldId="280"/>
            <ac:spMk id="420"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58:45.402" v="177"/>
              <pc2:cmMkLst xmlns:pc2="http://schemas.microsoft.com/office/powerpoint/2019/9/main/command">
                <pc:docMk/>
                <pc:sldMk cId="0" sldId="280"/>
                <pc2:cmMk id="{CFB6CD83-39EF-4699-A5AE-39FD3A9BE1CD}"/>
              </pc2:cmMkLst>
            </pc226:cmChg>
          </p:ext>
        </pc:extLst>
      </pc:sldChg>
      <pc:sldChg chg="modSp mod">
        <pc:chgData name="Janson, Brian D" userId="17869c82-e820-4f0b-9ef4-6bb812314540" providerId="ADAL" clId="{38A1CAF1-2986-47D8-A13F-F5031486709A}" dt="2023-09-29T17:32:10.416" v="366" actId="113"/>
        <pc:sldMkLst>
          <pc:docMk/>
          <pc:sldMk cId="0" sldId="282"/>
        </pc:sldMkLst>
        <pc:spChg chg="mod">
          <ac:chgData name="Janson, Brian D" userId="17869c82-e820-4f0b-9ef4-6bb812314540" providerId="ADAL" clId="{38A1CAF1-2986-47D8-A13F-F5031486709A}" dt="2023-09-29T17:32:10.416" v="366" actId="113"/>
          <ac:spMkLst>
            <pc:docMk/>
            <pc:sldMk cId="0" sldId="282"/>
            <ac:spMk id="3" creationId="{6BE0C5F0-5E4F-44C5-A7D6-E9CA9456C803}"/>
          </ac:spMkLst>
        </pc:spChg>
        <pc:spChg chg="mod">
          <ac:chgData name="Janson, Brian D" userId="17869c82-e820-4f0b-9ef4-6bb812314540" providerId="ADAL" clId="{38A1CAF1-2986-47D8-A13F-F5031486709A}" dt="2023-09-22T16:59:22.121" v="178" actId="20577"/>
          <ac:spMkLst>
            <pc:docMk/>
            <pc:sldMk cId="0" sldId="282"/>
            <ac:spMk id="463" creationId="{00000000-0000-0000-0000-000000000000}"/>
          </ac:spMkLst>
        </pc:spChg>
      </pc:sldChg>
      <pc:sldChg chg="modSp mod modCm">
        <pc:chgData name="Janson, Brian D" userId="17869c82-e820-4f0b-9ef4-6bb812314540" providerId="ADAL" clId="{38A1CAF1-2986-47D8-A13F-F5031486709A}" dt="2023-09-22T22:29:03.635" v="252"/>
        <pc:sldMkLst>
          <pc:docMk/>
          <pc:sldMk cId="0" sldId="283"/>
        </pc:sldMkLst>
        <pc:spChg chg="mod">
          <ac:chgData name="Janson, Brian D" userId="17869c82-e820-4f0b-9ef4-6bb812314540" providerId="ADAL" clId="{38A1CAF1-2986-47D8-A13F-F5031486709A}" dt="2023-09-22T22:28:56.722" v="251" actId="1076"/>
          <ac:spMkLst>
            <pc:docMk/>
            <pc:sldMk cId="0" sldId="283"/>
            <ac:spMk id="2" creationId="{779E4993-7BDA-437F-879E-0F528554872B}"/>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29:03.635" v="252"/>
              <pc2:cmMkLst xmlns:pc2="http://schemas.microsoft.com/office/powerpoint/2019/9/main/command">
                <pc:docMk/>
                <pc:sldMk cId="0" sldId="283"/>
                <pc2:cmMk id="{D522524E-119E-4B84-AB04-F83C5F15160B}"/>
              </pc2:cmMkLst>
            </pc226:cmChg>
          </p:ext>
        </pc:extLst>
      </pc:sldChg>
      <pc:sldChg chg="addSp delSp modSp mod modCm">
        <pc:chgData name="Janson, Brian D" userId="17869c82-e820-4f0b-9ef4-6bb812314540" providerId="ADAL" clId="{38A1CAF1-2986-47D8-A13F-F5031486709A}" dt="2023-09-22T22:36:30.545" v="303"/>
        <pc:sldMkLst>
          <pc:docMk/>
          <pc:sldMk cId="0" sldId="284"/>
        </pc:sldMkLst>
        <pc:spChg chg="mod">
          <ac:chgData name="Janson, Brian D" userId="17869c82-e820-4f0b-9ef4-6bb812314540" providerId="ADAL" clId="{38A1CAF1-2986-47D8-A13F-F5031486709A}" dt="2023-09-22T22:29:32.573" v="259" actId="14100"/>
          <ac:spMkLst>
            <pc:docMk/>
            <pc:sldMk cId="0" sldId="284"/>
            <ac:spMk id="2" creationId="{21E7E686-0A0F-4BF2-998E-2AB945B6D9F3}"/>
          </ac:spMkLst>
        </pc:spChg>
        <pc:spChg chg="add del mod">
          <ac:chgData name="Janson, Brian D" userId="17869c82-e820-4f0b-9ef4-6bb812314540" providerId="ADAL" clId="{38A1CAF1-2986-47D8-A13F-F5031486709A}" dt="2023-09-22T22:30:34.916" v="264"/>
          <ac:spMkLst>
            <pc:docMk/>
            <pc:sldMk cId="0" sldId="284"/>
            <ac:spMk id="4" creationId="{6E4755EF-5F04-8C37-C8FA-18C314F166C2}"/>
          </ac:spMkLst>
        </pc:spChg>
        <pc:spChg chg="add mod">
          <ac:chgData name="Janson, Brian D" userId="17869c82-e820-4f0b-9ef4-6bb812314540" providerId="ADAL" clId="{38A1CAF1-2986-47D8-A13F-F5031486709A}" dt="2023-09-22T22:32:49.906" v="301" actId="14100"/>
          <ac:spMkLst>
            <pc:docMk/>
            <pc:sldMk cId="0" sldId="284"/>
            <ac:spMk id="5" creationId="{B1D75789-EA51-8279-F838-13D8446EFD04}"/>
          </ac:spMkLst>
        </pc:spChg>
        <pc:spChg chg="del mod">
          <ac:chgData name="Janson, Brian D" userId="17869c82-e820-4f0b-9ef4-6bb812314540" providerId="ADAL" clId="{38A1CAF1-2986-47D8-A13F-F5031486709A}" dt="2023-09-22T22:29:24.657" v="254" actId="478"/>
          <ac:spMkLst>
            <pc:docMk/>
            <pc:sldMk cId="0" sldId="284"/>
            <ac:spMk id="485" creationId="{00000000-0000-0000-0000-000000000000}"/>
          </ac:spMkLst>
        </pc:spChg>
        <pc:picChg chg="mod">
          <ac:chgData name="Janson, Brian D" userId="17869c82-e820-4f0b-9ef4-6bb812314540" providerId="ADAL" clId="{38A1CAF1-2986-47D8-A13F-F5031486709A}" dt="2023-09-22T22:30:19.017" v="261" actId="14100"/>
          <ac:picMkLst>
            <pc:docMk/>
            <pc:sldMk cId="0" sldId="284"/>
            <ac:picMk id="3" creationId="{C8607BA1-054D-4B70-AD04-07BC5FBC0F6A}"/>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32:55.605" v="302"/>
              <pc2:cmMkLst xmlns:pc2="http://schemas.microsoft.com/office/powerpoint/2019/9/main/command">
                <pc:docMk/>
                <pc:sldMk cId="0" sldId="284"/>
                <pc2:cmMk id="{E7D2C2A5-4437-4DDC-ABF9-3ADEAEF69053}"/>
              </pc2:cmMkLst>
            </pc226:cmChg>
            <pc226:cmChg xmlns:pc226="http://schemas.microsoft.com/office/powerpoint/2022/06/main/command" chg="mod">
              <pc226:chgData name="Janson, Brian D" userId="17869c82-e820-4f0b-9ef4-6bb812314540" providerId="ADAL" clId="{38A1CAF1-2986-47D8-A13F-F5031486709A}" dt="2023-09-22T22:36:30.545" v="303"/>
              <pc2:cmMkLst xmlns:pc2="http://schemas.microsoft.com/office/powerpoint/2019/9/main/command">
                <pc:docMk/>
                <pc:sldMk cId="0" sldId="284"/>
                <pc2:cmMk id="{49C460DE-3029-4433-845D-7C10680D44EB}"/>
              </pc2:cmMkLst>
            </pc226:cmChg>
          </p:ext>
        </pc:extLst>
      </pc:sldChg>
      <pc:sldChg chg="delSp modSp mod delAnim modCm">
        <pc:chgData name="Janson, Brian D" userId="17869c82-e820-4f0b-9ef4-6bb812314540" providerId="ADAL" clId="{38A1CAF1-2986-47D8-A13F-F5031486709A}" dt="2023-09-22T22:50:23.452" v="365"/>
        <pc:sldMkLst>
          <pc:docMk/>
          <pc:sldMk cId="0" sldId="285"/>
        </pc:sldMkLst>
        <pc:spChg chg="mod">
          <ac:chgData name="Janson, Brian D" userId="17869c82-e820-4f0b-9ef4-6bb812314540" providerId="ADAL" clId="{38A1CAF1-2986-47D8-A13F-F5031486709A}" dt="2023-09-22T22:50:09.453" v="364" actId="20577"/>
          <ac:spMkLst>
            <pc:docMk/>
            <pc:sldMk cId="0" sldId="285"/>
            <ac:spMk id="2" creationId="{49474C41-FB3B-43C8-A2D4-34A3B7664A86}"/>
          </ac:spMkLst>
        </pc:spChg>
        <pc:spChg chg="del mod">
          <ac:chgData name="Janson, Brian D" userId="17869c82-e820-4f0b-9ef4-6bb812314540" providerId="ADAL" clId="{38A1CAF1-2986-47D8-A13F-F5031486709A}" dt="2023-09-22T22:49:59.001" v="358" actId="478"/>
          <ac:spMkLst>
            <pc:docMk/>
            <pc:sldMk cId="0" sldId="285"/>
            <ac:spMk id="501"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50:23.452" v="365"/>
              <pc2:cmMkLst xmlns:pc2="http://schemas.microsoft.com/office/powerpoint/2019/9/main/command">
                <pc:docMk/>
                <pc:sldMk cId="0" sldId="285"/>
                <pc2:cmMk id="{E03CDCDB-3B1D-4DE0-8FF8-D12F5D106EF7}"/>
              </pc2:cmMkLst>
            </pc226:cmChg>
          </p:ext>
        </pc:extLst>
      </pc:sldChg>
      <pc:sldChg chg="delSp modSp mod modCm">
        <pc:chgData name="Janson, Brian D" userId="17869c82-e820-4f0b-9ef4-6bb812314540" providerId="ADAL" clId="{38A1CAF1-2986-47D8-A13F-F5031486709A}" dt="2023-09-22T22:38:40.255" v="320"/>
        <pc:sldMkLst>
          <pc:docMk/>
          <pc:sldMk cId="0" sldId="287"/>
        </pc:sldMkLst>
        <pc:spChg chg="mod">
          <ac:chgData name="Janson, Brian D" userId="17869c82-e820-4f0b-9ef4-6bb812314540" providerId="ADAL" clId="{38A1CAF1-2986-47D8-A13F-F5031486709A}" dt="2023-09-22T22:38:04.823" v="312" actId="14100"/>
          <ac:spMkLst>
            <pc:docMk/>
            <pc:sldMk cId="0" sldId="287"/>
            <ac:spMk id="2" creationId="{3BCDFEF7-E9F7-4B5E-8792-F26AD4CCCCF4}"/>
          </ac:spMkLst>
        </pc:spChg>
        <pc:spChg chg="del mod">
          <ac:chgData name="Janson, Brian D" userId="17869c82-e820-4f0b-9ef4-6bb812314540" providerId="ADAL" clId="{38A1CAF1-2986-47D8-A13F-F5031486709A}" dt="2023-09-22T22:37:48.390" v="305" actId="478"/>
          <ac:spMkLst>
            <pc:docMk/>
            <pc:sldMk cId="0" sldId="287"/>
            <ac:spMk id="538"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38:40.255" v="320"/>
              <pc2:cmMkLst xmlns:pc2="http://schemas.microsoft.com/office/powerpoint/2019/9/main/command">
                <pc:docMk/>
                <pc:sldMk cId="0" sldId="287"/>
                <pc2:cmMk id="{A687CB97-2319-4C09-A793-0DEBF6A5CF38}"/>
              </pc2:cmMkLst>
            </pc226:cmChg>
          </p:ext>
        </pc:extLst>
      </pc:sldChg>
      <pc:sldChg chg="delSp modSp mod modCm">
        <pc:chgData name="Janson, Brian D" userId="17869c82-e820-4f0b-9ef4-6bb812314540" providerId="ADAL" clId="{38A1CAF1-2986-47D8-A13F-F5031486709A}" dt="2023-09-22T22:38:33.961" v="319"/>
        <pc:sldMkLst>
          <pc:docMk/>
          <pc:sldMk cId="0" sldId="288"/>
        </pc:sldMkLst>
        <pc:spChg chg="mod">
          <ac:chgData name="Janson, Brian D" userId="17869c82-e820-4f0b-9ef4-6bb812314540" providerId="ADAL" clId="{38A1CAF1-2986-47D8-A13F-F5031486709A}" dt="2023-09-22T22:38:20.220" v="318"/>
          <ac:spMkLst>
            <pc:docMk/>
            <pc:sldMk cId="0" sldId="288"/>
            <ac:spMk id="2" creationId="{0E121305-5A8A-4349-9A96-68AB102F4EFB}"/>
          </ac:spMkLst>
        </pc:spChg>
        <pc:spChg chg="del mod">
          <ac:chgData name="Janson, Brian D" userId="17869c82-e820-4f0b-9ef4-6bb812314540" providerId="ADAL" clId="{38A1CAF1-2986-47D8-A13F-F5031486709A}" dt="2023-09-22T22:38:14.968" v="314" actId="478"/>
          <ac:spMkLst>
            <pc:docMk/>
            <pc:sldMk cId="0" sldId="288"/>
            <ac:spMk id="555"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38:33.961" v="319"/>
              <pc2:cmMkLst xmlns:pc2="http://schemas.microsoft.com/office/powerpoint/2019/9/main/command">
                <pc:docMk/>
                <pc:sldMk cId="0" sldId="288"/>
                <pc2:cmMk id="{0D7068C4-4D6B-4699-817D-D84B838B1C3E}"/>
              </pc2:cmMkLst>
            </pc226:cmChg>
          </p:ext>
        </pc:extLst>
      </pc:sldChg>
      <pc:sldChg chg="delSp modSp mod modCm">
        <pc:chgData name="Janson, Brian D" userId="17869c82-e820-4f0b-9ef4-6bb812314540" providerId="ADAL" clId="{38A1CAF1-2986-47D8-A13F-F5031486709A}" dt="2023-09-22T22:39:28.509" v="331"/>
        <pc:sldMkLst>
          <pc:docMk/>
          <pc:sldMk cId="0" sldId="289"/>
        </pc:sldMkLst>
        <pc:spChg chg="mod">
          <ac:chgData name="Janson, Brian D" userId="17869c82-e820-4f0b-9ef4-6bb812314540" providerId="ADAL" clId="{38A1CAF1-2986-47D8-A13F-F5031486709A}" dt="2023-09-22T22:39:24.597" v="330" actId="14100"/>
          <ac:spMkLst>
            <pc:docMk/>
            <pc:sldMk cId="0" sldId="289"/>
            <ac:spMk id="2" creationId="{65C56D24-CEB2-4ABD-92EE-A0AEB35A92E7}"/>
          </ac:spMkLst>
        </pc:spChg>
        <pc:spChg chg="del mod">
          <ac:chgData name="Janson, Brian D" userId="17869c82-e820-4f0b-9ef4-6bb812314540" providerId="ADAL" clId="{38A1CAF1-2986-47D8-A13F-F5031486709A}" dt="2023-09-22T22:39:05.759" v="322" actId="478"/>
          <ac:spMkLst>
            <pc:docMk/>
            <pc:sldMk cId="0" sldId="289"/>
            <ac:spMk id="570"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39:05.759" v="323" actId="2056"/>
              <pc2:cmMkLst xmlns:pc2="http://schemas.microsoft.com/office/powerpoint/2019/9/main/command">
                <pc:docMk/>
                <pc:sldMk cId="0" sldId="289"/>
                <pc2:cmMk id="{5CD11022-381E-4DEB-A906-EFA97D77C80C}"/>
              </pc2:cmMkLst>
            </pc226:cmChg>
            <pc226:cmChg xmlns:pc226="http://schemas.microsoft.com/office/powerpoint/2022/06/main/command" chg="mod">
              <pc226:chgData name="Janson, Brian D" userId="17869c82-e820-4f0b-9ef4-6bb812314540" providerId="ADAL" clId="{38A1CAF1-2986-47D8-A13F-F5031486709A}" dt="2023-09-22T22:39:28.509" v="331"/>
              <pc2:cmMkLst xmlns:pc2="http://schemas.microsoft.com/office/powerpoint/2019/9/main/command">
                <pc:docMk/>
                <pc:sldMk cId="0" sldId="289"/>
                <pc2:cmMk id="{892ADEA6-F6B8-41DB-9159-C6A4440846CF}"/>
              </pc2:cmMkLst>
            </pc226:cmChg>
          </p:ext>
        </pc:extLst>
      </pc:sldChg>
      <pc:sldChg chg="delSp modSp mod modCm">
        <pc:chgData name="Janson, Brian D" userId="17869c82-e820-4f0b-9ef4-6bb812314540" providerId="ADAL" clId="{38A1CAF1-2986-47D8-A13F-F5031486709A}" dt="2023-09-22T22:40:06.767" v="341"/>
        <pc:sldMkLst>
          <pc:docMk/>
          <pc:sldMk cId="0" sldId="290"/>
        </pc:sldMkLst>
        <pc:spChg chg="mod">
          <ac:chgData name="Janson, Brian D" userId="17869c82-e820-4f0b-9ef4-6bb812314540" providerId="ADAL" clId="{38A1CAF1-2986-47D8-A13F-F5031486709A}" dt="2023-09-22T22:40:00.815" v="340" actId="14100"/>
          <ac:spMkLst>
            <pc:docMk/>
            <pc:sldMk cId="0" sldId="290"/>
            <ac:spMk id="2" creationId="{8D056A61-DE18-4EE9-A5F1-47DF3AEC96A6}"/>
          </ac:spMkLst>
        </pc:spChg>
        <pc:spChg chg="del mod">
          <ac:chgData name="Janson, Brian D" userId="17869c82-e820-4f0b-9ef4-6bb812314540" providerId="ADAL" clId="{38A1CAF1-2986-47D8-A13F-F5031486709A}" dt="2023-09-22T22:39:43.757" v="333" actId="478"/>
          <ac:spMkLst>
            <pc:docMk/>
            <pc:sldMk cId="0" sldId="290"/>
            <ac:spMk id="587"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40:06.767" v="341"/>
              <pc2:cmMkLst xmlns:pc2="http://schemas.microsoft.com/office/powerpoint/2019/9/main/command">
                <pc:docMk/>
                <pc:sldMk cId="0" sldId="290"/>
                <pc2:cmMk id="{9EA8825B-FA7F-40B3-ADC2-F02D9ADB25E4}"/>
              </pc2:cmMkLst>
            </pc226:cmChg>
          </p:ext>
        </pc:extLst>
      </pc:sldChg>
      <pc:sldChg chg="delSp modSp mod modCm">
        <pc:chgData name="Janson, Brian D" userId="17869c82-e820-4f0b-9ef4-6bb812314540" providerId="ADAL" clId="{38A1CAF1-2986-47D8-A13F-F5031486709A}" dt="2023-09-22T22:40:50.521" v="353"/>
        <pc:sldMkLst>
          <pc:docMk/>
          <pc:sldMk cId="184610708" sldId="292"/>
        </pc:sldMkLst>
        <pc:spChg chg="mod">
          <ac:chgData name="Janson, Brian D" userId="17869c82-e820-4f0b-9ef4-6bb812314540" providerId="ADAL" clId="{38A1CAF1-2986-47D8-A13F-F5031486709A}" dt="2023-09-22T22:40:46.661" v="352" actId="1076"/>
          <ac:spMkLst>
            <pc:docMk/>
            <pc:sldMk cId="184610708" sldId="292"/>
            <ac:spMk id="2" creationId="{111045CB-2737-4717-99D1-5C474A0CA835}"/>
          </ac:spMkLst>
        </pc:spChg>
        <pc:spChg chg="del mod">
          <ac:chgData name="Janson, Brian D" userId="17869c82-e820-4f0b-9ef4-6bb812314540" providerId="ADAL" clId="{38A1CAF1-2986-47D8-A13F-F5031486709A}" dt="2023-09-22T22:40:36.316" v="349" actId="478"/>
          <ac:spMkLst>
            <pc:docMk/>
            <pc:sldMk cId="184610708" sldId="292"/>
            <ac:spMk id="611"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22:40:50.521" v="353"/>
              <pc2:cmMkLst xmlns:pc2="http://schemas.microsoft.com/office/powerpoint/2019/9/main/command">
                <pc:docMk/>
                <pc:sldMk cId="184610708" sldId="292"/>
                <pc2:cmMk id="{A8C81EF5-83D6-402E-A6C9-68152DE4CBAF}"/>
              </pc2:cmMkLst>
            </pc226:cmChg>
          </p:ext>
        </pc:extLst>
      </pc:sldChg>
      <pc:sldChg chg="addSp delSp modSp mod modCm">
        <pc:chgData name="Janson, Brian D" userId="17869c82-e820-4f0b-9ef4-6bb812314540" providerId="ADAL" clId="{38A1CAF1-2986-47D8-A13F-F5031486709A}" dt="2023-09-29T22:22:09.788" v="412" actId="688"/>
        <pc:sldMkLst>
          <pc:docMk/>
          <pc:sldMk cId="456785627" sldId="293"/>
        </pc:sldMkLst>
        <pc:spChg chg="mod">
          <ac:chgData name="Janson, Brian D" userId="17869c82-e820-4f0b-9ef4-6bb812314540" providerId="ADAL" clId="{38A1CAF1-2986-47D8-A13F-F5031486709A}" dt="2023-09-22T16:39:05.215" v="35" actId="1076"/>
          <ac:spMkLst>
            <pc:docMk/>
            <pc:sldMk cId="456785627" sldId="293"/>
            <ac:spMk id="2" creationId="{46E97CFF-C2A0-4BE8-9A46-990ABEE72DCE}"/>
          </ac:spMkLst>
        </pc:spChg>
        <pc:spChg chg="add del">
          <ac:chgData name="Janson, Brian D" userId="17869c82-e820-4f0b-9ef4-6bb812314540" providerId="ADAL" clId="{38A1CAF1-2986-47D8-A13F-F5031486709A}" dt="2023-09-29T22:19:42.731" v="373" actId="478"/>
          <ac:spMkLst>
            <pc:docMk/>
            <pc:sldMk cId="456785627" sldId="293"/>
            <ac:spMk id="14" creationId="{C17028D4-F2DA-F769-4E6E-5617563617A1}"/>
          </ac:spMkLst>
        </pc:spChg>
        <pc:spChg chg="add mod">
          <ac:chgData name="Janson, Brian D" userId="17869c82-e820-4f0b-9ef4-6bb812314540" providerId="ADAL" clId="{38A1CAF1-2986-47D8-A13F-F5031486709A}" dt="2023-09-29T22:22:09.788" v="412" actId="688"/>
          <ac:spMkLst>
            <pc:docMk/>
            <pc:sldMk cId="456785627" sldId="293"/>
            <ac:spMk id="15" creationId="{514349CD-CC8A-1F1A-AE71-2CE51D3EEE04}"/>
          </ac:spMkLst>
        </pc:spChg>
        <pc:spChg chg="add mod">
          <ac:chgData name="Janson, Brian D" userId="17869c82-e820-4f0b-9ef4-6bb812314540" providerId="ADAL" clId="{38A1CAF1-2986-47D8-A13F-F5031486709A}" dt="2023-09-29T22:22:03.571" v="411" actId="688"/>
          <ac:spMkLst>
            <pc:docMk/>
            <pc:sldMk cId="456785627" sldId="293"/>
            <ac:spMk id="16" creationId="{AC6684E6-BEE5-35C6-1396-E16F375423EC}"/>
          </ac:spMkLst>
        </pc:spChg>
        <pc:spChg chg="add mod">
          <ac:chgData name="Janson, Brian D" userId="17869c82-e820-4f0b-9ef4-6bb812314540" providerId="ADAL" clId="{38A1CAF1-2986-47D8-A13F-F5031486709A}" dt="2023-09-29T22:21:58.924" v="409" actId="688"/>
          <ac:spMkLst>
            <pc:docMk/>
            <pc:sldMk cId="456785627" sldId="293"/>
            <ac:spMk id="17" creationId="{28748FE9-5656-BBDF-F309-895AE65D494E}"/>
          </ac:spMkLst>
        </pc:spChg>
        <pc:spChg chg="add mod">
          <ac:chgData name="Janson, Brian D" userId="17869c82-e820-4f0b-9ef4-6bb812314540" providerId="ADAL" clId="{38A1CAF1-2986-47D8-A13F-F5031486709A}" dt="2023-09-29T22:21:46.467" v="406" actId="1076"/>
          <ac:spMkLst>
            <pc:docMk/>
            <pc:sldMk cId="456785627" sldId="293"/>
            <ac:spMk id="18" creationId="{A1B0A35C-39E0-B376-B828-D44719C53C2E}"/>
          </ac:spMkLst>
        </pc:spChg>
        <pc:spChg chg="add mod">
          <ac:chgData name="Janson, Brian D" userId="17869c82-e820-4f0b-9ef4-6bb812314540" providerId="ADAL" clId="{38A1CAF1-2986-47D8-A13F-F5031486709A}" dt="2023-09-29T22:21:49.963" v="407" actId="1076"/>
          <ac:spMkLst>
            <pc:docMk/>
            <pc:sldMk cId="456785627" sldId="293"/>
            <ac:spMk id="19" creationId="{41136448-3AA6-5F37-FAAF-1ACA1828CA00}"/>
          </ac:spMkLst>
        </pc:spChg>
        <pc:spChg chg="del mod">
          <ac:chgData name="Janson, Brian D" userId="17869c82-e820-4f0b-9ef4-6bb812314540" providerId="ADAL" clId="{38A1CAF1-2986-47D8-A13F-F5031486709A}" dt="2023-09-22T16:38:46.529" v="27" actId="478"/>
          <ac:spMkLst>
            <pc:docMk/>
            <pc:sldMk cId="456785627" sldId="293"/>
            <ac:spMk id="136" creationId="{00000000-0000-0000-0000-000000000000}"/>
          </ac:spMkLst>
        </pc:spChg>
        <pc:picChg chg="mod">
          <ac:chgData name="Janson, Brian D" userId="17869c82-e820-4f0b-9ef4-6bb812314540" providerId="ADAL" clId="{38A1CAF1-2986-47D8-A13F-F5031486709A}" dt="2023-09-29T22:21:24.164" v="400" actId="1076"/>
          <ac:picMkLst>
            <pc:docMk/>
            <pc:sldMk cId="456785627" sldId="293"/>
            <ac:picMk id="3" creationId="{00183DAB-33E9-C0ED-FEB8-5F12BE83FE91}"/>
          </ac:picMkLst>
        </pc:picChg>
        <pc:picChg chg="mod">
          <ac:chgData name="Janson, Brian D" userId="17869c82-e820-4f0b-9ef4-6bb812314540" providerId="ADAL" clId="{38A1CAF1-2986-47D8-A13F-F5031486709A}" dt="2023-09-29T22:19:09.724" v="371" actId="1076"/>
          <ac:picMkLst>
            <pc:docMk/>
            <pc:sldMk cId="456785627" sldId="293"/>
            <ac:picMk id="4" creationId="{64B4D1D7-A33B-21F5-1DC8-BE8ED7AEDCD3}"/>
          </ac:picMkLst>
        </pc:picChg>
        <pc:picChg chg="mod">
          <ac:chgData name="Janson, Brian D" userId="17869c82-e820-4f0b-9ef4-6bb812314540" providerId="ADAL" clId="{38A1CAF1-2986-47D8-A13F-F5031486709A}" dt="2023-09-29T22:19:07.195" v="370" actId="1076"/>
          <ac:picMkLst>
            <pc:docMk/>
            <pc:sldMk cId="456785627" sldId="293"/>
            <ac:picMk id="5" creationId="{E217E9E5-05BC-90ED-899F-B13353CEF798}"/>
          </ac:picMkLst>
        </pc:picChg>
        <pc:picChg chg="mod">
          <ac:chgData name="Janson, Brian D" userId="17869c82-e820-4f0b-9ef4-6bb812314540" providerId="ADAL" clId="{38A1CAF1-2986-47D8-A13F-F5031486709A}" dt="2023-09-29T22:20:24.484" v="385" actId="1076"/>
          <ac:picMkLst>
            <pc:docMk/>
            <pc:sldMk cId="456785627" sldId="293"/>
            <ac:picMk id="8" creationId="{EDEC31E2-CA4A-F300-BDBF-730BC24CB213}"/>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38A1CAF1-2986-47D8-A13F-F5031486709A}" dt="2023-09-22T16:39:09.255" v="36"/>
              <pc2:cmMkLst xmlns:pc2="http://schemas.microsoft.com/office/powerpoint/2019/9/main/command">
                <pc:docMk/>
                <pc:sldMk cId="456785627" sldId="293"/>
                <pc2:cmMk id="{D9FA7443-C51D-4B6E-9A14-B4A88B7B575A}"/>
              </pc2:cmMkLst>
            </pc226:cmChg>
          </p:ext>
        </pc:extLst>
      </pc:sldChg>
      <pc:sldChg chg="modSp mod">
        <pc:chgData name="Janson, Brian D" userId="17869c82-e820-4f0b-9ef4-6bb812314540" providerId="ADAL" clId="{38A1CAF1-2986-47D8-A13F-F5031486709A}" dt="2023-09-29T17:32:13.103" v="367" actId="113"/>
        <pc:sldMkLst>
          <pc:docMk/>
          <pc:sldMk cId="2810352015" sldId="294"/>
        </pc:sldMkLst>
        <pc:spChg chg="mod">
          <ac:chgData name="Janson, Brian D" userId="17869c82-e820-4f0b-9ef4-6bb812314540" providerId="ADAL" clId="{38A1CAF1-2986-47D8-A13F-F5031486709A}" dt="2023-09-29T17:32:13.103" v="367" actId="113"/>
          <ac:spMkLst>
            <pc:docMk/>
            <pc:sldMk cId="2810352015" sldId="294"/>
            <ac:spMk id="3" creationId="{6BE0C5F0-5E4F-44C5-A7D6-E9CA9456C803}"/>
          </ac:spMkLst>
        </pc:spChg>
      </pc:sldChg>
    </pc:docChg>
  </pc:docChgLst>
  <pc:docChgLst>
    <pc:chgData name="Runde, Anne (Annie)" userId="S::arunde@blm.gov::60f02010-108e-4de9-86cc-4c89fe4bec0e" providerId="AD" clId="Web-{D7FBA6DB-CDB0-CE74-2FB3-48299AF7AD28}"/>
    <pc:docChg chg="modSld">
      <pc:chgData name="Runde, Anne (Annie)" userId="S::arunde@blm.gov::60f02010-108e-4de9-86cc-4c89fe4bec0e" providerId="AD" clId="Web-{D7FBA6DB-CDB0-CE74-2FB3-48299AF7AD28}" dt="2023-09-29T21:52:58.655" v="484"/>
      <pc:docMkLst>
        <pc:docMk/>
      </pc:docMkLst>
      <pc:sldChg chg="addSp delSp modSp addAnim delAnim modCm">
        <pc:chgData name="Runde, Anne (Annie)" userId="S::arunde@blm.gov::60f02010-108e-4de9-86cc-4c89fe4bec0e" providerId="AD" clId="Web-{D7FBA6DB-CDB0-CE74-2FB3-48299AF7AD28}" dt="2023-09-29T21:52:31.623" v="478"/>
        <pc:sldMkLst>
          <pc:docMk/>
          <pc:sldMk cId="0" sldId="285"/>
        </pc:sldMkLst>
        <pc:spChg chg="mod">
          <ac:chgData name="Runde, Anne (Annie)" userId="S::arunde@blm.gov::60f02010-108e-4de9-86cc-4c89fe4bec0e" providerId="AD" clId="Web-{D7FBA6DB-CDB0-CE74-2FB3-48299AF7AD28}" dt="2023-09-29T21:52:25.936" v="477" actId="20577"/>
          <ac:spMkLst>
            <pc:docMk/>
            <pc:sldMk cId="0" sldId="285"/>
            <ac:spMk id="2" creationId="{49474C41-FB3B-43C8-A2D4-34A3B7664A86}"/>
          </ac:spMkLst>
        </pc:spChg>
        <pc:spChg chg="mod">
          <ac:chgData name="Runde, Anne (Annie)" userId="S::arunde@blm.gov::60f02010-108e-4de9-86cc-4c89fe4bec0e" providerId="AD" clId="Web-{D7FBA6DB-CDB0-CE74-2FB3-48299AF7AD28}" dt="2023-09-29T21:48:56.684" v="331" actId="1076"/>
          <ac:spMkLst>
            <pc:docMk/>
            <pc:sldMk cId="0" sldId="285"/>
            <ac:spMk id="23" creationId="{1073F7C1-66F4-4BF0-B69C-86532079027A}"/>
          </ac:spMkLst>
        </pc:spChg>
        <pc:spChg chg="add del topLvl">
          <ac:chgData name="Runde, Anne (Annie)" userId="S::arunde@blm.gov::60f02010-108e-4de9-86cc-4c89fe4bec0e" providerId="AD" clId="Web-{D7FBA6DB-CDB0-CE74-2FB3-48299AF7AD28}" dt="2023-09-29T21:47:09.839" v="214"/>
          <ac:spMkLst>
            <pc:docMk/>
            <pc:sldMk cId="0" sldId="285"/>
            <ac:spMk id="512" creationId="{00000000-0000-0000-0000-000000000000}"/>
          </ac:spMkLst>
        </pc:spChg>
        <pc:grpChg chg="mod">
          <ac:chgData name="Runde, Anne (Annie)" userId="S::arunde@blm.gov::60f02010-108e-4de9-86cc-4c89fe4bec0e" providerId="AD" clId="Web-{D7FBA6DB-CDB0-CE74-2FB3-48299AF7AD28}" dt="2023-09-29T21:48:56.684" v="330" actId="1076"/>
          <ac:grpSpMkLst>
            <pc:docMk/>
            <pc:sldMk cId="0" sldId="285"/>
            <ac:grpSpMk id="3" creationId="{BAF0BEDE-F087-4B1F-B9C9-85090BA72B72}"/>
          </ac:grpSpMkLst>
        </pc:grpChg>
        <pc:grpChg chg="add del">
          <ac:chgData name="Runde, Anne (Annie)" userId="S::arunde@blm.gov::60f02010-108e-4de9-86cc-4c89fe4bec0e" providerId="AD" clId="Web-{D7FBA6DB-CDB0-CE74-2FB3-48299AF7AD28}" dt="2023-09-29T21:48:41.980" v="326"/>
          <ac:grpSpMkLst>
            <pc:docMk/>
            <pc:sldMk cId="0" sldId="285"/>
            <ac:grpSpMk id="6" creationId="{3E1C3BCE-7F50-4066-A279-26A66BC065DF}"/>
          </ac:grpSpMkLst>
        </pc:grpChg>
        <pc:picChg chg="mod">
          <ac:chgData name="Runde, Anne (Annie)" userId="S::arunde@blm.gov::60f02010-108e-4de9-86cc-4c89fe4bec0e" providerId="AD" clId="Web-{D7FBA6DB-CDB0-CE74-2FB3-48299AF7AD28}" dt="2023-09-29T21:48:56.668" v="329" actId="1076"/>
          <ac:picMkLst>
            <pc:docMk/>
            <pc:sldMk cId="0" sldId="285"/>
            <ac:picMk id="4" creationId="{E2E9A066-060E-406C-960A-68D432683D27}"/>
          </ac:picMkLst>
        </pc:picChg>
        <pc:picChg chg="add del">
          <ac:chgData name="Runde, Anne (Annie)" userId="S::arunde@blm.gov::60f02010-108e-4de9-86cc-4c89fe4bec0e" providerId="AD" clId="Web-{D7FBA6DB-CDB0-CE74-2FB3-48299AF7AD28}" dt="2023-09-29T21:48:42.840" v="327"/>
          <ac:picMkLst>
            <pc:docMk/>
            <pc:sldMk cId="0" sldId="285"/>
            <ac:picMk id="5" creationId="{5411573A-AABE-4DD2-A674-49377C03B1A2}"/>
          </ac:picMkLst>
        </pc:picChg>
        <pc:cxnChg chg="add del topLvl">
          <ac:chgData name="Runde, Anne (Annie)" userId="S::arunde@blm.gov::60f02010-108e-4de9-86cc-4c89fe4bec0e" providerId="AD" clId="Web-{D7FBA6DB-CDB0-CE74-2FB3-48299AF7AD28}" dt="2023-09-29T21:47:07.495" v="212"/>
          <ac:cxnSpMkLst>
            <pc:docMk/>
            <pc:sldMk cId="0" sldId="285"/>
            <ac:cxnSpMk id="21" creationId="{8297D40B-45D1-40A6-A14F-6BFFBBFD7B9B}"/>
          </ac:cxnSpMkLst>
        </pc:cxnChg>
        <pc:extLst>
          <p:ext xmlns:p="http://schemas.openxmlformats.org/presentationml/2006/main" uri="{D6D511B9-2390-475A-947B-AFAB55BFBCF1}">
            <pc226:cmChg xmlns:pc226="http://schemas.microsoft.com/office/powerpoint/2022/06/main/command" chg="mod">
              <pc226:chgData name="Runde, Anne (Annie)" userId="S::arunde@blm.gov::60f02010-108e-4de9-86cc-4c89fe4bec0e" providerId="AD" clId="Web-{D7FBA6DB-CDB0-CE74-2FB3-48299AF7AD28}" dt="2023-09-29T21:52:31.623" v="478"/>
              <pc2:cmMkLst xmlns:pc2="http://schemas.microsoft.com/office/powerpoint/2019/9/main/command">
                <pc:docMk/>
                <pc:sldMk cId="0" sldId="285"/>
                <pc2:cmMk id="{E567E3F8-9818-4DEC-BF8B-46B798E27477}"/>
              </pc2:cmMkLst>
            </pc226:cmChg>
          </p:ext>
        </pc:extLst>
      </pc:sldChg>
      <pc:sldChg chg="addSp delSp modSp">
        <pc:chgData name="Runde, Anne (Annie)" userId="S::arunde@blm.gov::60f02010-108e-4de9-86cc-4c89fe4bec0e" providerId="AD" clId="Web-{D7FBA6DB-CDB0-CE74-2FB3-48299AF7AD28}" dt="2023-09-29T21:52:58.655" v="484"/>
        <pc:sldMkLst>
          <pc:docMk/>
          <pc:sldMk cId="0" sldId="286"/>
        </pc:sldMkLst>
        <pc:spChg chg="mod">
          <ac:chgData name="Runde, Anne (Annie)" userId="S::arunde@blm.gov::60f02010-108e-4de9-86cc-4c89fe4bec0e" providerId="AD" clId="Web-{D7FBA6DB-CDB0-CE74-2FB3-48299AF7AD28}" dt="2023-09-29T21:51:47.185" v="402" actId="20577"/>
          <ac:spMkLst>
            <pc:docMk/>
            <pc:sldMk cId="0" sldId="286"/>
            <ac:spMk id="2" creationId="{2080F56D-4DDC-4DB0-88EC-59B0BF67E448}"/>
          </ac:spMkLst>
        </pc:spChg>
        <pc:spChg chg="add">
          <ac:chgData name="Runde, Anne (Annie)" userId="S::arunde@blm.gov::60f02010-108e-4de9-86cc-4c89fe4bec0e" providerId="AD" clId="Web-{D7FBA6DB-CDB0-CE74-2FB3-48299AF7AD28}" dt="2023-09-29T21:52:58.639" v="483"/>
          <ac:spMkLst>
            <pc:docMk/>
            <pc:sldMk cId="0" sldId="286"/>
            <ac:spMk id="8" creationId="{4C99D4EB-4898-C021-7F41-D23E6BBB6803}"/>
          </ac:spMkLst>
        </pc:spChg>
        <pc:spChg chg="del mod">
          <ac:chgData name="Runde, Anne (Annie)" userId="S::arunde@blm.gov::60f02010-108e-4de9-86cc-4c89fe4bec0e" providerId="AD" clId="Web-{D7FBA6DB-CDB0-CE74-2FB3-48299AF7AD28}" dt="2023-09-29T21:47:32.230" v="287"/>
          <ac:spMkLst>
            <pc:docMk/>
            <pc:sldMk cId="0" sldId="286"/>
            <ac:spMk id="522" creationId="{00000000-0000-0000-0000-000000000000}"/>
          </ac:spMkLst>
        </pc:spChg>
        <pc:grpChg chg="del mod">
          <ac:chgData name="Runde, Anne (Annie)" userId="S::arunde@blm.gov::60f02010-108e-4de9-86cc-4c89fe4bec0e" providerId="AD" clId="Web-{D7FBA6DB-CDB0-CE74-2FB3-48299AF7AD28}" dt="2023-09-29T21:52:44.061" v="480"/>
          <ac:grpSpMkLst>
            <pc:docMk/>
            <pc:sldMk cId="0" sldId="286"/>
            <ac:grpSpMk id="523" creationId="{00000000-0000-0000-0000-000000000000}"/>
          </ac:grpSpMkLst>
        </pc:grpChg>
        <pc:picChg chg="add">
          <ac:chgData name="Runde, Anne (Annie)" userId="S::arunde@blm.gov::60f02010-108e-4de9-86cc-4c89fe4bec0e" providerId="AD" clId="Web-{D7FBA6DB-CDB0-CE74-2FB3-48299AF7AD28}" dt="2023-09-29T21:52:58.624" v="481"/>
          <ac:picMkLst>
            <pc:docMk/>
            <pc:sldMk cId="0" sldId="286"/>
            <ac:picMk id="4" creationId="{4D8281AE-1A3A-08AE-185D-88FC6D9AA1DD}"/>
          </ac:picMkLst>
        </pc:picChg>
        <pc:picChg chg="add">
          <ac:chgData name="Runde, Anne (Annie)" userId="S::arunde@blm.gov::60f02010-108e-4de9-86cc-4c89fe4bec0e" providerId="AD" clId="Web-{D7FBA6DB-CDB0-CE74-2FB3-48299AF7AD28}" dt="2023-09-29T21:52:58.639" v="482"/>
          <ac:picMkLst>
            <pc:docMk/>
            <pc:sldMk cId="0" sldId="286"/>
            <ac:picMk id="6" creationId="{6C7C676D-BEBE-DBFC-3CB3-9F12A3916BDF}"/>
          </ac:picMkLst>
        </pc:picChg>
        <pc:picChg chg="add">
          <ac:chgData name="Runde, Anne (Annie)" userId="S::arunde@blm.gov::60f02010-108e-4de9-86cc-4c89fe4bec0e" providerId="AD" clId="Web-{D7FBA6DB-CDB0-CE74-2FB3-48299AF7AD28}" dt="2023-09-29T21:52:58.655" v="484"/>
          <ac:picMkLst>
            <pc:docMk/>
            <pc:sldMk cId="0" sldId="286"/>
            <ac:picMk id="10" creationId="{863D1B0D-6BD4-7D6F-64B4-865C564DF6B1}"/>
          </ac:picMkLst>
        </pc:picChg>
      </pc:sldChg>
      <pc:sldChg chg="addSp delSp modSp">
        <pc:chgData name="Runde, Anne (Annie)" userId="S::arunde@blm.gov::60f02010-108e-4de9-86cc-4c89fe4bec0e" providerId="AD" clId="Web-{D7FBA6DB-CDB0-CE74-2FB3-48299AF7AD28}" dt="2023-09-29T21:40:44.038" v="47"/>
        <pc:sldMkLst>
          <pc:docMk/>
          <pc:sldMk cId="456785627" sldId="293"/>
        </pc:sldMkLst>
        <pc:spChg chg="add del mod">
          <ac:chgData name="Runde, Anne (Annie)" userId="S::arunde@blm.gov::60f02010-108e-4de9-86cc-4c89fe4bec0e" providerId="AD" clId="Web-{D7FBA6DB-CDB0-CE74-2FB3-48299AF7AD28}" dt="2023-09-29T21:39:13.381" v="36"/>
          <ac:spMkLst>
            <pc:docMk/>
            <pc:sldMk cId="456785627" sldId="293"/>
            <ac:spMk id="9" creationId="{18E43D98-57EF-5E04-40A6-182A420413ED}"/>
          </ac:spMkLst>
        </pc:spChg>
        <pc:spChg chg="add del mod">
          <ac:chgData name="Runde, Anne (Annie)" userId="S::arunde@blm.gov::60f02010-108e-4de9-86cc-4c89fe4bec0e" providerId="AD" clId="Web-{D7FBA6DB-CDB0-CE74-2FB3-48299AF7AD28}" dt="2023-09-29T21:40:18.209" v="45"/>
          <ac:spMkLst>
            <pc:docMk/>
            <pc:sldMk cId="456785627" sldId="293"/>
            <ac:spMk id="11" creationId="{8B4D107A-15F1-A671-C382-C6261214646F}"/>
          </ac:spMkLst>
        </pc:spChg>
        <pc:spChg chg="mod">
          <ac:chgData name="Runde, Anne (Annie)" userId="S::arunde@blm.gov::60f02010-108e-4de9-86cc-4c89fe4bec0e" providerId="AD" clId="Web-{D7FBA6DB-CDB0-CE74-2FB3-48299AF7AD28}" dt="2023-09-29T21:37:46.613" v="13" actId="20577"/>
          <ac:spMkLst>
            <pc:docMk/>
            <pc:sldMk cId="456785627" sldId="293"/>
            <ac:spMk id="13" creationId="{815A2AAF-266B-4E4D-980E-6FF1FB2CF93D}"/>
          </ac:spMkLst>
        </pc:spChg>
        <pc:spChg chg="add del">
          <ac:chgData name="Runde, Anne (Annie)" userId="S::arunde@blm.gov::60f02010-108e-4de9-86cc-4c89fe4bec0e" providerId="AD" clId="Web-{D7FBA6DB-CDB0-CE74-2FB3-48299AF7AD28}" dt="2023-09-29T21:40:44.038" v="47"/>
          <ac:spMkLst>
            <pc:docMk/>
            <pc:sldMk cId="456785627" sldId="293"/>
            <ac:spMk id="14" creationId="{B18C240D-2393-D112-AE4A-9DF7D67F038E}"/>
          </ac:spMkLst>
        </pc:spChg>
        <pc:grpChg chg="mod">
          <ac:chgData name="Runde, Anne (Annie)" userId="S::arunde@blm.gov::60f02010-108e-4de9-86cc-4c89fe4bec0e" providerId="AD" clId="Web-{D7FBA6DB-CDB0-CE74-2FB3-48299AF7AD28}" dt="2023-09-29T21:40:13.600" v="43" actId="1076"/>
          <ac:grpSpMkLst>
            <pc:docMk/>
            <pc:sldMk cId="456785627" sldId="293"/>
            <ac:grpSpMk id="137" creationId="{00000000-0000-0000-0000-000000000000}"/>
          </ac:grpSpMkLst>
        </pc:grpChg>
        <pc:picChg chg="add mod">
          <ac:chgData name="Runde, Anne (Annie)" userId="S::arunde@blm.gov::60f02010-108e-4de9-86cc-4c89fe4bec0e" providerId="AD" clId="Web-{D7FBA6DB-CDB0-CE74-2FB3-48299AF7AD28}" dt="2023-09-29T21:38:03.254" v="20" actId="1076"/>
          <ac:picMkLst>
            <pc:docMk/>
            <pc:sldMk cId="456785627" sldId="293"/>
            <ac:picMk id="3" creationId="{00183DAB-33E9-C0ED-FEB8-5F12BE83FE91}"/>
          </ac:picMkLst>
        </pc:picChg>
        <pc:picChg chg="add mod">
          <ac:chgData name="Runde, Anne (Annie)" userId="S::arunde@blm.gov::60f02010-108e-4de9-86cc-4c89fe4bec0e" providerId="AD" clId="Web-{D7FBA6DB-CDB0-CE74-2FB3-48299AF7AD28}" dt="2023-09-29T21:38:15.301" v="27" actId="1076"/>
          <ac:picMkLst>
            <pc:docMk/>
            <pc:sldMk cId="456785627" sldId="293"/>
            <ac:picMk id="4" creationId="{64B4D1D7-A33B-21F5-1DC8-BE8ED7AEDCD3}"/>
          </ac:picMkLst>
        </pc:picChg>
        <pc:picChg chg="add mod">
          <ac:chgData name="Runde, Anne (Annie)" userId="S::arunde@blm.gov::60f02010-108e-4de9-86cc-4c89fe4bec0e" providerId="AD" clId="Web-{D7FBA6DB-CDB0-CE74-2FB3-48299AF7AD28}" dt="2023-09-29T21:38:14.067" v="26" actId="1076"/>
          <ac:picMkLst>
            <pc:docMk/>
            <pc:sldMk cId="456785627" sldId="293"/>
            <ac:picMk id="5" creationId="{E217E9E5-05BC-90ED-899F-B13353CEF798}"/>
          </ac:picMkLst>
        </pc:picChg>
        <pc:picChg chg="add mod">
          <ac:chgData name="Runde, Anne (Annie)" userId="S::arunde@blm.gov::60f02010-108e-4de9-86cc-4c89fe4bec0e" providerId="AD" clId="Web-{D7FBA6DB-CDB0-CE74-2FB3-48299AF7AD28}" dt="2023-09-29T21:38:03.285" v="21" actId="1076"/>
          <ac:picMkLst>
            <pc:docMk/>
            <pc:sldMk cId="456785627" sldId="293"/>
            <ac:picMk id="6" creationId="{E0BDD8E1-155B-A95F-E4DD-E63C6D0325F7}"/>
          </ac:picMkLst>
        </pc:picChg>
        <pc:picChg chg="add mod">
          <ac:chgData name="Runde, Anne (Annie)" userId="S::arunde@blm.gov::60f02010-108e-4de9-86cc-4c89fe4bec0e" providerId="AD" clId="Web-{D7FBA6DB-CDB0-CE74-2FB3-48299AF7AD28}" dt="2023-09-29T21:38:08.191" v="24" actId="1076"/>
          <ac:picMkLst>
            <pc:docMk/>
            <pc:sldMk cId="456785627" sldId="293"/>
            <ac:picMk id="7" creationId="{50BA531D-49A4-0F4E-89B7-5FFA3C01C46E}"/>
          </ac:picMkLst>
        </pc:picChg>
        <pc:picChg chg="add mod">
          <ac:chgData name="Runde, Anne (Annie)" userId="S::arunde@blm.gov::60f02010-108e-4de9-86cc-4c89fe4bec0e" providerId="AD" clId="Web-{D7FBA6DB-CDB0-CE74-2FB3-48299AF7AD28}" dt="2023-09-29T21:38:27.692" v="31" actId="1076"/>
          <ac:picMkLst>
            <pc:docMk/>
            <pc:sldMk cId="456785627" sldId="293"/>
            <ac:picMk id="8" creationId="{EDEC31E2-CA4A-F300-BDBF-730BC24CB213}"/>
          </ac:picMkLst>
        </pc:picChg>
        <pc:picChg chg="del">
          <ac:chgData name="Runde, Anne (Annie)" userId="S::arunde@blm.gov::60f02010-108e-4de9-86cc-4c89fe4bec0e" providerId="AD" clId="Web-{D7FBA6DB-CDB0-CE74-2FB3-48299AF7AD28}" dt="2023-09-29T21:37:40.472" v="0"/>
          <ac:picMkLst>
            <pc:docMk/>
            <pc:sldMk cId="456785627" sldId="293"/>
            <ac:picMk id="12" creationId="{BB3E1862-D51B-4B99-A544-836E565C7738}"/>
          </ac:picMkLst>
        </pc:picChg>
        <pc:cxnChg chg="add del mod">
          <ac:chgData name="Runde, Anne (Annie)" userId="S::arunde@blm.gov::60f02010-108e-4de9-86cc-4c89fe4bec0e" providerId="AD" clId="Web-{D7FBA6DB-CDB0-CE74-2FB3-48299AF7AD28}" dt="2023-09-29T21:39:47.459" v="39"/>
          <ac:cxnSpMkLst>
            <pc:docMk/>
            <pc:sldMk cId="456785627" sldId="293"/>
            <ac:cxnSpMk id="10" creationId="{1137EBF8-C0B8-D462-80DC-E0D89DC257E4}"/>
          </ac:cxnSpMkLst>
        </pc:cxnChg>
      </pc:sldChg>
    </pc:docChg>
  </pc:docChgLst>
</pc:chgInfo>
</file>

<file path=ppt/comments/modernComment_101_0.xml><?xml version="1.0" encoding="utf-8"?>
<p188:cmLst xmlns:a="http://schemas.openxmlformats.org/drawingml/2006/main" xmlns:r="http://schemas.openxmlformats.org/officeDocument/2006/relationships" xmlns:p188="http://schemas.microsoft.com/office/powerpoint/2018/8/main">
  <p188:cm id="{AFBA63CE-E70A-4CDB-97B2-88B5B5AD8670}" authorId="{3C91C878-CAD3-8CFC-A8AB-C13EC5F3127F}" status="resolved" created="2023-09-11T18:19:10.355" complete="100000">
    <pc:sldMkLst xmlns:pc="http://schemas.microsoft.com/office/powerpoint/2013/main/command">
      <pc:docMk/>
      <pc:sldMk cId="0" sldId="257"/>
    </pc:sldMkLst>
    <p188:txBody>
      <a:bodyPr/>
      <a:lstStyle/>
      <a:p>
        <a:r>
          <a:rPr lang="en-US"/>
          <a:t>Remove slide numbers to be consistent with other modules.</a:t>
        </a:r>
      </a:p>
    </p188:txBody>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517BF7BA-9D55-4651-B8B0-549077C8A5A7}" authorId="{3C91C878-CAD3-8CFC-A8AB-C13EC5F3127F}" status="resolved" created="2023-09-11T18:19:29.027" complete="100000">
    <ac:deMkLst xmlns:ac="http://schemas.microsoft.com/office/drawing/2013/main/command">
      <pc:docMk xmlns:pc="http://schemas.microsoft.com/office/powerpoint/2013/main/command"/>
      <pc:sldMk xmlns:pc="http://schemas.microsoft.com/office/powerpoint/2013/main/command" cId="0" sldId="259"/>
      <ac:spMk id="2" creationId="{BB9E7AF5-1616-4668-9D83-8B98A09ACB54}"/>
    </ac:deMkLst>
    <p188:txBody>
      <a:bodyPr/>
      <a:lstStyle/>
      <a:p>
        <a:r>
          <a:rPr lang="en-US"/>
          <a:t>Combine text boxes.</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611EBE0C-4B3F-48DF-B489-F995819F7DAE}" authorId="{3C91C878-CAD3-8CFC-A8AB-C13EC5F3127F}" status="resolved" created="2023-09-11T18:19:41.308" complete="100000">
    <ac:deMkLst xmlns:ac="http://schemas.microsoft.com/office/drawing/2013/main/command">
      <pc:docMk xmlns:pc="http://schemas.microsoft.com/office/powerpoint/2013/main/command"/>
      <pc:sldMk xmlns:pc="http://schemas.microsoft.com/office/powerpoint/2013/main/command" cId="0" sldId="260"/>
      <ac:spMk id="2" creationId="{4E7BAB38-AC71-4A72-B61A-5BBA79BD2E5A}"/>
    </ac:deMkLst>
    <p188:txBody>
      <a:bodyPr/>
      <a:lstStyle/>
      <a:p>
        <a:r>
          <a:rPr lang="en-US"/>
          <a:t>combine text boxes</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7C296745-30EF-46B6-871C-F5CE08CDEFCE}" authorId="{3C91C878-CAD3-8CFC-A8AB-C13EC5F3127F}" status="resolved" created="2023-09-11T18:20:20.418" complete="100000">
    <ac:deMkLst xmlns:ac="http://schemas.microsoft.com/office/drawing/2013/main/command">
      <pc:docMk xmlns:pc="http://schemas.microsoft.com/office/powerpoint/2013/main/command"/>
      <pc:sldMk xmlns:pc="http://schemas.microsoft.com/office/powerpoint/2013/main/command" cId="0" sldId="261"/>
      <ac:spMk id="129" creationId="{00000000-0000-0000-0000-000000000000}"/>
    </ac:deMkLst>
    <p188:txBody>
      <a:bodyPr/>
      <a:lstStyle/>
      <a:p>
        <a:r>
          <a:rPr lang="en-US"/>
          <a:t>Combine text boxes.</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4C9C72BB-A09E-47C7-9FB9-C2019C5C7DCB}" authorId="{3C91C878-CAD3-8CFC-A8AB-C13EC5F3127F}" status="resolved" created="2023-09-11T18:23:18.201" complete="100000">
    <ac:deMkLst xmlns:ac="http://schemas.microsoft.com/office/drawing/2013/main/command">
      <pc:docMk xmlns:pc="http://schemas.microsoft.com/office/powerpoint/2013/main/command"/>
      <pc:sldMk xmlns:pc="http://schemas.microsoft.com/office/powerpoint/2013/main/command" cId="0" sldId="264"/>
      <ac:spMk id="2" creationId="{1B72940A-46BA-4346-ABFD-92E99CDFF0ED}"/>
    </ac:deMkLst>
    <p188:txBody>
      <a:bodyPr/>
      <a:lstStyle/>
      <a:p>
        <a:r>
          <a:rPr lang="en-US"/>
          <a:t>Combine text boxes into one.</a:t>
        </a:r>
      </a:p>
    </p188:txBody>
  </p188:cm>
</p188:cmLst>
</file>

<file path=ppt/comments/modernComment_109_0.xml><?xml version="1.0" encoding="utf-8"?>
<p188:cmLst xmlns:a="http://schemas.openxmlformats.org/drawingml/2006/main" xmlns:r="http://schemas.openxmlformats.org/officeDocument/2006/relationships" xmlns:p188="http://schemas.microsoft.com/office/powerpoint/2018/8/main">
  <p188:cm id="{809DFCB7-1B67-46B1-BF7F-5B6D74059C2A}" authorId="{3C91C878-CAD3-8CFC-A8AB-C13EC5F3127F}" status="resolved" created="2023-09-11T18:23:44.186" complete="100000">
    <ac:deMkLst xmlns:ac="http://schemas.microsoft.com/office/drawing/2013/main/command">
      <pc:docMk xmlns:pc="http://schemas.microsoft.com/office/powerpoint/2013/main/command"/>
      <pc:sldMk xmlns:pc="http://schemas.microsoft.com/office/powerpoint/2013/main/command" cId="0" sldId="265"/>
      <ac:spMk id="2" creationId="{53B33B12-4D7E-41EC-82DC-76E9D81112DB}"/>
    </ac:deMkLst>
    <p188:txBody>
      <a:bodyPr/>
      <a:lstStyle/>
      <a:p>
        <a:r>
          <a:rPr lang="en-US"/>
          <a:t>Combine text boxes into one.</a:t>
        </a:r>
      </a:p>
    </p188:txBody>
  </p188:cm>
</p188:cmLst>
</file>

<file path=ppt/comments/modernComment_10B_0.xml><?xml version="1.0" encoding="utf-8"?>
<p188:cmLst xmlns:a="http://schemas.openxmlformats.org/drawingml/2006/main" xmlns:r="http://schemas.openxmlformats.org/officeDocument/2006/relationships" xmlns:p188="http://schemas.microsoft.com/office/powerpoint/2018/8/main">
  <p188:cm id="{9EBD2B42-87C2-4808-BDDC-0B663A03E0AE}" authorId="{3C91C878-CAD3-8CFC-A8AB-C13EC5F3127F}" status="resolved" created="2023-09-11T18:24:26.733" complete="100000">
    <ac:deMkLst xmlns:ac="http://schemas.microsoft.com/office/drawing/2013/main/command">
      <pc:docMk xmlns:pc="http://schemas.microsoft.com/office/powerpoint/2013/main/command"/>
      <pc:sldMk xmlns:pc="http://schemas.microsoft.com/office/powerpoint/2013/main/command" cId="0" sldId="267"/>
      <ac:spMk id="2" creationId="{66C2BFBB-E934-4140-AACB-CDABC2A90BAD}"/>
    </ac:deMkLst>
    <p188:txBody>
      <a:bodyPr/>
      <a:lstStyle/>
      <a:p>
        <a:r>
          <a:rPr lang="en-US"/>
          <a:t>Combine text boxes into one.</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7EBB05AB-CC7C-4C07-841B-BA8CBB6333E6}" authorId="{3C91C878-CAD3-8CFC-A8AB-C13EC5F3127F}" status="resolved" created="2023-09-11T18:24:48.702" complete="100000">
    <pc:sldMkLst xmlns:pc="http://schemas.microsoft.com/office/powerpoint/2013/main/command">
      <pc:docMk/>
      <pc:sldMk cId="0" sldId="268"/>
    </pc:sldMkLst>
    <p188:txBody>
      <a:bodyPr/>
      <a:lstStyle/>
      <a:p>
        <a:r>
          <a:rPr lang="en-US"/>
          <a:t>Combine text boxes into one.</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1EFE072B-13CC-4905-8508-9DF11B63803A}" authorId="{3C91C878-CAD3-8CFC-A8AB-C13EC5F3127F}" status="resolved" created="2023-09-11T18:25:17.843" complete="100000">
    <ac:deMkLst xmlns:ac="http://schemas.microsoft.com/office/drawing/2013/main/command">
      <pc:docMk xmlns:pc="http://schemas.microsoft.com/office/powerpoint/2013/main/command"/>
      <pc:sldMk xmlns:pc="http://schemas.microsoft.com/office/powerpoint/2013/main/command" cId="0" sldId="269"/>
      <ac:picMk id="3" creationId="{1BF760AB-7710-45EE-A533-9D4F7C0AFFEC}"/>
    </ac:deMkLst>
    <p188:txBody>
      <a:bodyPr/>
      <a:lstStyle/>
      <a:p>
        <a:r>
          <a:rPr lang="en-US"/>
          <a:t>This video will need to be updated with 508-compliant video.</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59A11A30-E8CA-45F5-84CA-2823F9B22A46}" authorId="{3C91C878-CAD3-8CFC-A8AB-C13EC5F3127F}" status="resolved" created="2023-09-11T18:25:42.265" complete="100000">
    <ac:deMkLst xmlns:ac="http://schemas.microsoft.com/office/drawing/2013/main/command">
      <pc:docMk xmlns:pc="http://schemas.microsoft.com/office/powerpoint/2013/main/command"/>
      <pc:sldMk xmlns:pc="http://schemas.microsoft.com/office/powerpoint/2013/main/command" cId="0" sldId="271"/>
      <ac:spMk id="2" creationId="{D0F28FE8-C2B3-464A-AD48-64DDB24C1C05}"/>
    </ac:deMkLst>
    <p188:txBody>
      <a:bodyPr/>
      <a:lstStyle/>
      <a:p>
        <a:r>
          <a:rPr lang="en-US"/>
          <a:t>Combine text boxes into one.</a:t>
        </a:r>
      </a:p>
    </p188:txBody>
  </p188:cm>
</p188:cmLst>
</file>

<file path=ppt/comments/modernComment_110_0.xml><?xml version="1.0" encoding="utf-8"?>
<p188:cmLst xmlns:a="http://schemas.openxmlformats.org/drawingml/2006/main" xmlns:r="http://schemas.openxmlformats.org/officeDocument/2006/relationships" xmlns:p188="http://schemas.microsoft.com/office/powerpoint/2018/8/main">
  <p188:cm id="{901D1F7F-DF3F-4589-8A8E-E8E9D003C9D2}" authorId="{3C91C878-CAD3-8CFC-A8AB-C13EC5F3127F}" status="resolved" created="2023-09-11T18:26:19.875" complete="100000">
    <pc:sldMkLst xmlns:pc="http://schemas.microsoft.com/office/powerpoint/2013/main/command">
      <pc:docMk/>
      <pc:sldMk cId="0" sldId="272"/>
    </pc:sldMkLst>
    <p188:txBody>
      <a:bodyPr/>
      <a:lstStyle/>
      <a:p>
        <a:r>
          <a:rPr lang="en-US"/>
          <a:t>Combine text boxes into one and locate missing photo.</a:t>
        </a:r>
      </a:p>
    </p188:txBody>
  </p188:cm>
</p188:cmLst>
</file>

<file path=ppt/comments/modernComment_112_0.xml><?xml version="1.0" encoding="utf-8"?>
<p188:cmLst xmlns:a="http://schemas.openxmlformats.org/drawingml/2006/main" xmlns:r="http://schemas.openxmlformats.org/officeDocument/2006/relationships" xmlns:p188="http://schemas.microsoft.com/office/powerpoint/2018/8/main">
  <p188:cm id="{D7A6BD5B-EE06-4879-888D-E8D40927AD51}" authorId="{3C91C878-CAD3-8CFC-A8AB-C13EC5F3127F}" status="resolved" created="2023-09-11T18:26:53.344" complete="100000">
    <ac:deMkLst xmlns:ac="http://schemas.microsoft.com/office/drawing/2013/main/command">
      <pc:docMk xmlns:pc="http://schemas.microsoft.com/office/powerpoint/2013/main/command"/>
      <pc:sldMk xmlns:pc="http://schemas.microsoft.com/office/powerpoint/2013/main/command" cId="0" sldId="274"/>
      <ac:spMk id="2" creationId="{D980FCEE-9FFB-429C-B7BB-A85E6CEF3245}"/>
    </ac:deMkLst>
    <p188:txBody>
      <a:bodyPr/>
      <a:lstStyle/>
      <a:p>
        <a:r>
          <a:rPr lang="en-US"/>
          <a:t>Combine text boxes into one.</a:t>
        </a:r>
      </a:p>
    </p188:txBody>
  </p188:cm>
</p188:cmLst>
</file>

<file path=ppt/comments/modernComment_113_0.xml><?xml version="1.0" encoding="utf-8"?>
<p188:cmLst xmlns:a="http://schemas.openxmlformats.org/drawingml/2006/main" xmlns:r="http://schemas.openxmlformats.org/officeDocument/2006/relationships" xmlns:p188="http://schemas.microsoft.com/office/powerpoint/2018/8/main">
  <p188:cm id="{D5E79573-13B7-4181-AF75-11F5E293F9EE}" authorId="{3C91C878-CAD3-8CFC-A8AB-C13EC5F3127F}" status="resolved" created="2023-09-11T18:27:24.407" complete="100000">
    <ac:deMkLst xmlns:ac="http://schemas.microsoft.com/office/drawing/2013/main/command">
      <pc:docMk xmlns:pc="http://schemas.microsoft.com/office/powerpoint/2013/main/command"/>
      <pc:sldMk xmlns:pc="http://schemas.microsoft.com/office/powerpoint/2013/main/command" cId="0" sldId="275"/>
      <ac:spMk id="2" creationId="{0D7C1BAF-6AC3-40E7-ADBD-3C32039FB74A}"/>
    </ac:deMkLst>
    <p188:txBody>
      <a:bodyPr/>
      <a:lstStyle/>
      <a:p>
        <a:r>
          <a:rPr lang="en-US"/>
          <a:t>Combine text boxes into one.</a:t>
        </a:r>
      </a:p>
    </p188:txBody>
  </p188:cm>
</p188:cmLst>
</file>

<file path=ppt/comments/modernComment_116_0.xml><?xml version="1.0" encoding="utf-8"?>
<p188:cmLst xmlns:a="http://schemas.openxmlformats.org/drawingml/2006/main" xmlns:r="http://schemas.openxmlformats.org/officeDocument/2006/relationships" xmlns:p188="http://schemas.microsoft.com/office/powerpoint/2018/8/main">
  <p188:cm id="{B70882DF-F3A9-4C51-A201-D039F7148986}" authorId="{3C91C878-CAD3-8CFC-A8AB-C13EC5F3127F}" status="resolved" created="2023-09-11T18:27:52.297" complete="100000">
    <ac:deMkLst xmlns:ac="http://schemas.microsoft.com/office/drawing/2013/main/command">
      <pc:docMk xmlns:pc="http://schemas.microsoft.com/office/powerpoint/2013/main/command"/>
      <pc:sldMk xmlns:pc="http://schemas.microsoft.com/office/powerpoint/2013/main/command" cId="0" sldId="278"/>
      <ac:spMk id="2" creationId="{9BA58BB6-3AB3-4FE3-80F9-A74CA58F554E}"/>
    </ac:deMkLst>
    <p188:txBody>
      <a:bodyPr/>
      <a:lstStyle/>
      <a:p>
        <a:r>
          <a:rPr lang="en-US"/>
          <a:t>Combine text boxes.</a:t>
        </a:r>
      </a:p>
    </p188:txBody>
  </p188:cm>
</p188:cmLst>
</file>

<file path=ppt/comments/modernComment_117_0.xml><?xml version="1.0" encoding="utf-8"?>
<p188:cmLst xmlns:a="http://schemas.openxmlformats.org/drawingml/2006/main" xmlns:r="http://schemas.openxmlformats.org/officeDocument/2006/relationships" xmlns:p188="http://schemas.microsoft.com/office/powerpoint/2018/8/main">
  <p188:cm id="{51190572-5596-4A83-9CA1-7B3B0E7DF55A}" authorId="{3C91C878-CAD3-8CFC-A8AB-C13EC5F3127F}" status="resolved" created="2023-09-11T18:28:56.454" complete="100000">
    <pc:sldMkLst xmlns:pc="http://schemas.microsoft.com/office/powerpoint/2013/main/command">
      <pc:docMk/>
      <pc:sldMk cId="0" sldId="279"/>
    </pc:sldMkLst>
    <p188:txBody>
      <a:bodyPr/>
      <a:lstStyle/>
      <a:p>
        <a:r>
          <a:rPr lang="en-US"/>
          <a:t>Combine text boxes.</a:t>
        </a:r>
      </a:p>
    </p188:txBody>
  </p188:cm>
</p188:cmLst>
</file>

<file path=ppt/comments/modernComment_118_0.xml><?xml version="1.0" encoding="utf-8"?>
<p188:cmLst xmlns:a="http://schemas.openxmlformats.org/drawingml/2006/main" xmlns:r="http://schemas.openxmlformats.org/officeDocument/2006/relationships" xmlns:p188="http://schemas.microsoft.com/office/powerpoint/2018/8/main">
  <p188:cm id="{CFB6CD83-39EF-4699-A5AE-39FD3A9BE1CD}" authorId="{3C91C878-CAD3-8CFC-A8AB-C13EC5F3127F}" status="resolved" created="2023-09-11T18:29:06.314" complete="100000">
    <pc:sldMkLst xmlns:pc="http://schemas.microsoft.com/office/powerpoint/2013/main/command">
      <pc:docMk/>
      <pc:sldMk cId="0" sldId="280"/>
    </pc:sldMkLst>
    <p188:txBody>
      <a:bodyPr/>
      <a:lstStyle/>
      <a:p>
        <a:r>
          <a:rPr lang="en-US"/>
          <a:t>Combine text boxes.</a:t>
        </a:r>
      </a:p>
    </p188:txBody>
  </p188:cm>
</p188:cmLst>
</file>

<file path=ppt/comments/modernComment_11B_0.xml><?xml version="1.0" encoding="utf-8"?>
<p188:cmLst xmlns:a="http://schemas.openxmlformats.org/drawingml/2006/main" xmlns:r="http://schemas.openxmlformats.org/officeDocument/2006/relationships" xmlns:p188="http://schemas.microsoft.com/office/powerpoint/2018/8/main">
  <p188:cm id="{D522524E-119E-4B84-AB04-F83C5F15160B}" authorId="{3C91C878-CAD3-8CFC-A8AB-C13EC5F3127F}" status="resolved" created="2023-09-11T18:30:52.098" complete="100000">
    <ac:deMkLst xmlns:ac="http://schemas.microsoft.com/office/drawing/2013/main/command">
      <pc:docMk xmlns:pc="http://schemas.microsoft.com/office/powerpoint/2013/main/command"/>
      <pc:sldMk xmlns:pc="http://schemas.microsoft.com/office/powerpoint/2013/main/command" cId="0" sldId="283"/>
      <ac:spMk id="2" creationId="{779E4993-7BDA-437F-879E-0F528554872B}"/>
    </ac:deMkLst>
    <p188:txBody>
      <a:bodyPr/>
      <a:lstStyle/>
      <a:p>
        <a:r>
          <a:rPr lang="en-US"/>
          <a:t>We should explain why this is.</a:t>
        </a:r>
      </a:p>
    </p188:txBody>
  </p188:cm>
</p188:cmLst>
</file>

<file path=ppt/comments/modernComment_11C_0.xml><?xml version="1.0" encoding="utf-8"?>
<p188:cmLst xmlns:a="http://schemas.openxmlformats.org/drawingml/2006/main" xmlns:r="http://schemas.openxmlformats.org/officeDocument/2006/relationships" xmlns:p188="http://schemas.microsoft.com/office/powerpoint/2018/8/main">
  <p188:cm id="{E7D2C2A5-4437-4DDC-ABF9-3ADEAEF69053}" authorId="{3C91C878-CAD3-8CFC-A8AB-C13EC5F3127F}" status="resolved" created="2023-09-11T18:30:36.440" complete="100000">
    <ac:deMkLst xmlns:ac="http://schemas.microsoft.com/office/drawing/2013/main/command">
      <pc:docMk xmlns:pc="http://schemas.microsoft.com/office/powerpoint/2013/main/command"/>
      <pc:sldMk xmlns:pc="http://schemas.microsoft.com/office/powerpoint/2013/main/command" cId="0" sldId="284"/>
      <ac:spMk id="2" creationId="{21E7E686-0A0F-4BF2-998E-2AB945B6D9F3}"/>
    </ac:deMkLst>
    <p188:txBody>
      <a:bodyPr/>
      <a:lstStyle/>
      <a:p>
        <a:r>
          <a:rPr lang="en-US"/>
          <a:t>Combine text boxes.</a:t>
        </a:r>
      </a:p>
    </p188:txBody>
  </p188:cm>
  <p188:cm id="{49C460DE-3029-4433-845D-7C10680D44EB}" authorId="{3C91C878-CAD3-8CFC-A8AB-C13EC5F3127F}" status="resolved" created="2023-09-11T18:32:35.614" complete="100000">
    <ac:deMkLst xmlns:ac="http://schemas.microsoft.com/office/drawing/2013/main/command">
      <pc:docMk xmlns:pc="http://schemas.microsoft.com/office/powerpoint/2013/main/command"/>
      <pc:sldMk xmlns:pc="http://schemas.microsoft.com/office/powerpoint/2013/main/command" cId="0" sldId="284"/>
      <ac:picMk id="3" creationId="{C8607BA1-054D-4B70-AD04-07BC5FBC0F6A}"/>
    </ac:deMkLst>
    <p188:txBody>
      <a:bodyPr/>
      <a:lstStyle/>
      <a:p>
        <a:r>
          <a:rPr lang="en-US"/>
          <a:t>Add a caption - the kids won't know this is a copepod.</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E567E3F8-9818-4DEC-BF8B-46B798E27477}" authorId="{3C91C878-CAD3-8CFC-A8AB-C13EC5F3127F}" status="resolved" created="2023-09-11T18:33:08.505" complete="100000">
    <pc:sldMkLst xmlns:pc="http://schemas.microsoft.com/office/powerpoint/2013/main/command">
      <pc:docMk/>
      <pc:sldMk cId="0" sldId="285"/>
    </pc:sldMkLst>
    <p188:txBody>
      <a:bodyPr/>
      <a:lstStyle/>
      <a:p>
        <a:r>
          <a:rPr lang="en-US"/>
          <a:t>Explain what milt is.</a:t>
        </a:r>
      </a:p>
    </p188:txBody>
  </p188:cm>
  <p188:cm id="{E03CDCDB-3B1D-4DE0-8FF8-D12F5D106EF7}" authorId="{3C91C878-CAD3-8CFC-A8AB-C13EC5F3127F}" status="resolved" created="2023-09-11T18:33:21.927" complete="100000">
    <ac:deMkLst xmlns:ac="http://schemas.microsoft.com/office/drawing/2013/main/command">
      <pc:docMk xmlns:pc="http://schemas.microsoft.com/office/powerpoint/2013/main/command"/>
      <pc:sldMk xmlns:pc="http://schemas.microsoft.com/office/powerpoint/2013/main/command" cId="0" sldId="285"/>
      <ac:spMk id="2" creationId="{49474C41-FB3B-43C8-A2D4-34A3B7664A86}"/>
    </ac:deMkLst>
    <p188:txBody>
      <a:bodyPr/>
      <a:lstStyle/>
      <a:p>
        <a:r>
          <a:rPr lang="en-US"/>
          <a:t>Combine text boxes.</a:t>
        </a:r>
      </a:p>
    </p188:txBody>
  </p188:cm>
</p188:cmLst>
</file>

<file path=ppt/comments/modernComment_11F_0.xml><?xml version="1.0" encoding="utf-8"?>
<p188:cmLst xmlns:a="http://schemas.openxmlformats.org/drawingml/2006/main" xmlns:r="http://schemas.openxmlformats.org/officeDocument/2006/relationships" xmlns:p188="http://schemas.microsoft.com/office/powerpoint/2018/8/main">
  <p188:cm id="{A687CB97-2319-4C09-A793-0DEBF6A5CF38}" authorId="{3C91C878-CAD3-8CFC-A8AB-C13EC5F3127F}" status="resolved" created="2023-09-11T18:34:42.818" complete="100000">
    <ac:deMkLst xmlns:ac="http://schemas.microsoft.com/office/drawing/2013/main/command">
      <pc:docMk xmlns:pc="http://schemas.microsoft.com/office/powerpoint/2013/main/command"/>
      <pc:sldMk xmlns:pc="http://schemas.microsoft.com/office/powerpoint/2013/main/command" cId="0" sldId="287"/>
      <ac:spMk id="2" creationId="{3BCDFEF7-E9F7-4B5E-8792-F26AD4CCCCF4}"/>
    </ac:deMkLst>
    <p188:txBody>
      <a:bodyPr/>
      <a:lstStyle/>
      <a:p>
        <a:r>
          <a:rPr lang="en-US"/>
          <a:t>Combine text boxes.</a:t>
        </a:r>
      </a:p>
    </p188:txBody>
  </p188:cm>
</p188:cmLst>
</file>

<file path=ppt/comments/modernComment_120_0.xml><?xml version="1.0" encoding="utf-8"?>
<p188:cmLst xmlns:a="http://schemas.openxmlformats.org/drawingml/2006/main" xmlns:r="http://schemas.openxmlformats.org/officeDocument/2006/relationships" xmlns:p188="http://schemas.microsoft.com/office/powerpoint/2018/8/main">
  <p188:cm id="{0D7068C4-4D6B-4699-817D-D84B838B1C3E}" authorId="{3C91C878-CAD3-8CFC-A8AB-C13EC5F3127F}" status="resolved" created="2023-09-11T18:35:24.038" complete="100000">
    <pc:sldMkLst xmlns:pc="http://schemas.microsoft.com/office/powerpoint/2013/main/command">
      <pc:docMk/>
      <pc:sldMk cId="0" sldId="288"/>
    </pc:sldMkLst>
    <p188:txBody>
      <a:bodyPr/>
      <a:lstStyle/>
      <a:p>
        <a:r>
          <a:rPr lang="en-US"/>
          <a:t>Combine text boxes into one.</a:t>
        </a:r>
      </a:p>
    </p188:txBody>
  </p188:cm>
</p188:cmLst>
</file>

<file path=ppt/comments/modernComment_121_0.xml><?xml version="1.0" encoding="utf-8"?>
<p188:cmLst xmlns:a="http://schemas.openxmlformats.org/drawingml/2006/main" xmlns:r="http://schemas.openxmlformats.org/officeDocument/2006/relationships" xmlns:p188="http://schemas.microsoft.com/office/powerpoint/2018/8/main">
  <p188:cm id="{892ADEA6-F6B8-41DB-9159-C6A4440846CF}" authorId="{3C91C878-CAD3-8CFC-A8AB-C13EC5F3127F}" status="resolved" created="2023-09-11T18:35:45.538" complete="100000">
    <ac:deMkLst xmlns:ac="http://schemas.microsoft.com/office/drawing/2013/main/command">
      <pc:docMk xmlns:pc="http://schemas.microsoft.com/office/powerpoint/2013/main/command"/>
      <pc:sldMk xmlns:pc="http://schemas.microsoft.com/office/powerpoint/2013/main/command" cId="0" sldId="289"/>
      <ac:spMk id="2" creationId="{65C56D24-CEB2-4ABD-92EE-A0AEB35A92E7}"/>
    </ac:deMkLst>
    <p188:txBody>
      <a:bodyPr/>
      <a:lstStyle/>
      <a:p>
        <a:r>
          <a:rPr lang="en-US"/>
          <a:t>Combine text boxes into one.</a:t>
        </a:r>
      </a:p>
    </p188:txBody>
  </p188:cm>
</p188:cmLst>
</file>

<file path=ppt/comments/modernComment_122_0.xml><?xml version="1.0" encoding="utf-8"?>
<p188:cmLst xmlns:a="http://schemas.openxmlformats.org/drawingml/2006/main" xmlns:r="http://schemas.openxmlformats.org/officeDocument/2006/relationships" xmlns:p188="http://schemas.microsoft.com/office/powerpoint/2018/8/main">
  <p188:cm id="{9EA8825B-FA7F-40B3-ADC2-F02D9ADB25E4}" authorId="{3C91C878-CAD3-8CFC-A8AB-C13EC5F3127F}" status="resolved" created="2023-09-11T18:36:27.507" complete="100000">
    <ac:deMkLst xmlns:ac="http://schemas.microsoft.com/office/drawing/2013/main/command">
      <pc:docMk xmlns:pc="http://schemas.microsoft.com/office/powerpoint/2013/main/command"/>
      <pc:sldMk xmlns:pc="http://schemas.microsoft.com/office/powerpoint/2013/main/command" cId="0" sldId="290"/>
      <ac:spMk id="2" creationId="{8D056A61-DE18-4EE9-A5F1-47DF3AEC96A6}"/>
    </ac:deMkLst>
    <p188:txBody>
      <a:bodyPr/>
      <a:lstStyle/>
      <a:p>
        <a:r>
          <a:rPr lang="en-US"/>
          <a:t>Combine text boxes into one.</a:t>
        </a:r>
      </a:p>
    </p188:txBody>
  </p188:cm>
</p188:cmLst>
</file>

<file path=ppt/comments/modernComment_124_B00EF94.xml><?xml version="1.0" encoding="utf-8"?>
<p188:cmLst xmlns:a="http://schemas.openxmlformats.org/drawingml/2006/main" xmlns:r="http://schemas.openxmlformats.org/officeDocument/2006/relationships" xmlns:p188="http://schemas.microsoft.com/office/powerpoint/2018/8/main">
  <p188:cm id="{A8C81EF5-83D6-402E-A6C9-68152DE4CBAF}" authorId="{3C91C878-CAD3-8CFC-A8AB-C13EC5F3127F}" status="resolved" created="2023-09-11T18:37:06.539" complete="100000">
    <ac:deMkLst xmlns:ac="http://schemas.microsoft.com/office/drawing/2013/main/command">
      <pc:docMk xmlns:pc="http://schemas.microsoft.com/office/powerpoint/2013/main/command"/>
      <pc:sldMk xmlns:pc="http://schemas.microsoft.com/office/powerpoint/2013/main/command" cId="184610708" sldId="292"/>
      <ac:spMk id="2" creationId="{111045CB-2737-4717-99D1-5C474A0CA835}"/>
    </ac:deMkLst>
    <p188:txBody>
      <a:bodyPr/>
      <a:lstStyle/>
      <a:p>
        <a:r>
          <a:rPr lang="en-US"/>
          <a:t>Combine text boxes.</a:t>
        </a:r>
      </a:p>
    </p188:txBody>
  </p188:cm>
</p188:cmLst>
</file>

<file path=ppt/comments/modernComment_125_1B39FEDB.xml><?xml version="1.0" encoding="utf-8"?>
<p188:cmLst xmlns:a="http://schemas.openxmlformats.org/drawingml/2006/main" xmlns:r="http://schemas.openxmlformats.org/officeDocument/2006/relationships" xmlns:p188="http://schemas.microsoft.com/office/powerpoint/2018/8/main">
  <p188:cm id="{D9FA7443-C51D-4B6E-9A14-B4A88B7B575A}" authorId="{3C91C878-CAD3-8CFC-A8AB-C13EC5F3127F}" status="resolved" created="2023-09-11T18:22:46.232" complete="100000">
    <ac:deMkLst xmlns:ac="http://schemas.microsoft.com/office/drawing/2013/main/command">
      <pc:docMk xmlns:pc="http://schemas.microsoft.com/office/powerpoint/2013/main/command"/>
      <pc:sldMk xmlns:pc="http://schemas.microsoft.com/office/powerpoint/2013/main/command" cId="456785627" sldId="293"/>
      <ac:spMk id="2" creationId="{46E97CFF-C2A0-4BE8-9A46-990ABEE72DCE}"/>
    </ac:deMkLst>
    <p188:txBody>
      <a:bodyPr/>
      <a:lstStyle/>
      <a:p>
        <a:r>
          <a:rPr lang="en-US"/>
          <a:t>Combine text boxes into one.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c166a21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c166a21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dc166a2174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dc166a2174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dc166a2174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dc166a2174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c166a2174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c166a2174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c166a2174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dc166a2174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dc166a2174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dc166a217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dc166a2174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dc166a2174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dc166a2174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dc166a2174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c166a2174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dc166a2174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c166a2174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c166a2174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dc166a2174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dc166a2174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c166a217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c166a217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dc166a2174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dc166a2174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c166a2174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dc166a2174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721e88b2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721e88b2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dc166a217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dc166a217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c166a2174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dc166a2174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dc166a2174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dc166a2174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dc166a2174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dc166a2174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dc166a2174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dc166a2174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181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dc166a2174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dc166a2174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dc166a2174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dc166a2174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dc166a217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dc166a217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dc166a217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dc166a217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c166a2174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c166a2174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dc166a2174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dc166a2174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e233c858c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e233c858c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dc166a2174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dc166a2174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dc166a2174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dc166a2174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dc166a2174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dc166a2174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82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c166a217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dc166a217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dc166a217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dc166a217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dc166a217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dc166a217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c166a217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dc166a217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2305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c166a2174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c166a217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c166a2174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c166a217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09_0.xml"/><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B_0.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microsoft.com/office/2018/10/relationships/comments" Target="../comments/modernComment_10D_0.xml"/><Relationship Id="rId4" Type="http://schemas.openxmlformats.org/officeDocument/2006/relationships/notesSlide" Target="../notesSlides/notesSlide14.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0F_0.xml"/><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0_0.xml"/><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2_0.xml"/><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3_0.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16_0.xml"/><Relationship Id="rId7"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microsoft.com/office/2018/10/relationships/comments" Target="../comments/modernComment_117_0.xml"/><Relationship Id="rId7"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microsoft.com/office/2018/10/relationships/comments" Target="../comments/modernComment_118_0.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microsoft.com/office/2018/10/relationships/comments" Target="../comments/modernComment_11B_0.xml"/><Relationship Id="rId7"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microsoft.com/office/2018/10/relationships/comments" Target="../comments/modernComment_11C_0.xml"/><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1D_0.xml"/><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microsoft.com/office/2018/10/relationships/comments" Target="../comments/modernComment_120_0.xml"/><Relationship Id="rId7"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microsoft.com/office/2018/10/relationships/comments" Target="../comments/modernComment_11F_0.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jpeg"/><Relationship Id="rId5" Type="http://schemas.microsoft.com/office/2018/10/relationships/comments" Target="../comments/modernComment_121_0.xml"/><Relationship Id="rId4" Type="http://schemas.openxmlformats.org/officeDocument/2006/relationships/notesSlide" Target="../notesSlides/notesSlide34.xml"/><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22_0.xml"/><Relationship Id="rId7"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18/10/relationships/comments" Target="../comments/modernComment_124_B00EF94.xml"/><Relationship Id="rId7"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0.xm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105_0.xml"/><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microsoft.com/office/2018/10/relationships/comments" Target="../comments/modernComment_125_1B39FEDB.xm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jpe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8" name="Google Shape;58;p13">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879"/>
            <a:ext cx="9144003" cy="2060848"/>
          </a:xfrm>
          <a:prstGeom prst="rect">
            <a:avLst/>
          </a:prstGeom>
          <a:noFill/>
          <a:ln>
            <a:noFill/>
          </a:ln>
        </p:spPr>
      </p:pic>
      <p:pic>
        <p:nvPicPr>
          <p:cNvPr id="62" name="Google Shape;62;p13" descr="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1105" y="135429"/>
            <a:ext cx="685800" cy="602392"/>
          </a:xfrm>
          <a:prstGeom prst="rect">
            <a:avLst/>
          </a:prstGeom>
          <a:noFill/>
          <a:ln>
            <a:noFill/>
          </a:ln>
        </p:spPr>
      </p:pic>
      <p:sp>
        <p:nvSpPr>
          <p:cNvPr id="61" name="Google Shape;61;p13"/>
          <p:cNvSpPr txBox="1"/>
          <p:nvPr/>
        </p:nvSpPr>
        <p:spPr>
          <a:xfrm>
            <a:off x="1043608" y="199039"/>
            <a:ext cx="3415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b="0" i="0" u="none" strike="noStrike" cap="none">
                <a:solidFill>
                  <a:srgbClr val="FFFFFF"/>
                </a:solidFill>
                <a:latin typeface="Roboto"/>
                <a:ea typeface="Roboto"/>
                <a:cs typeface="Roboto"/>
                <a:sym typeface="Roboto"/>
              </a:rPr>
              <a:t>U.S. Department of the Interior</a:t>
            </a:r>
            <a:br>
              <a:rPr lang="en" sz="850" b="0" i="0" u="none" strike="noStrike" cap="none">
                <a:solidFill>
                  <a:srgbClr val="FFFFFF"/>
                </a:solidFill>
                <a:latin typeface="Roboto"/>
                <a:ea typeface="Roboto"/>
                <a:cs typeface="Roboto"/>
                <a:sym typeface="Roboto"/>
              </a:rPr>
            </a:br>
            <a:r>
              <a:rPr lang="en" sz="850" b="0" i="0" u="none" strike="noStrike" cap="none">
                <a:solidFill>
                  <a:srgbClr val="FFFFFF"/>
                </a:solidFill>
                <a:latin typeface="Roboto"/>
                <a:ea typeface="Roboto"/>
                <a:cs typeface="Roboto"/>
                <a:sym typeface="Roboto"/>
              </a:rPr>
              <a:t>Bureau of Land Management</a:t>
            </a:r>
            <a:endParaRPr sz="850" b="0" i="0" u="none" strike="noStrike" cap="none">
              <a:solidFill>
                <a:srgbClr val="000000"/>
              </a:solidFill>
              <a:latin typeface="Roboto"/>
              <a:ea typeface="Roboto"/>
              <a:cs typeface="Roboto"/>
              <a:sym typeface="Roboto"/>
            </a:endParaRPr>
          </a:p>
        </p:txBody>
      </p:sp>
      <p:pic>
        <p:nvPicPr>
          <p:cNvPr id="63" name="Google Shape;63;p13" descr="Campbell Creek Science Center logo"/>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354875" y="101124"/>
            <a:ext cx="685800" cy="671014"/>
          </a:xfrm>
          <a:prstGeom prst="rect">
            <a:avLst/>
          </a:prstGeom>
          <a:noFill/>
          <a:ln>
            <a:noFill/>
          </a:ln>
        </p:spPr>
      </p:pic>
      <p:sp>
        <p:nvSpPr>
          <p:cNvPr id="64" name="Google Shape;64;p13">
            <a:extLst>
              <a:ext uri="{C183D7F6-B498-43B3-948B-1728B52AA6E4}">
                <adec:decorative xmlns:adec="http://schemas.microsoft.com/office/drawing/2017/decorative" val="1"/>
              </a:ext>
            </a:extLst>
          </p:cNvPr>
          <p:cNvSpPr/>
          <p:nvPr/>
        </p:nvSpPr>
        <p:spPr>
          <a:xfrm>
            <a:off x="229288"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2" name="Title 1">
            <a:extLst>
              <a:ext uri="{FF2B5EF4-FFF2-40B4-BE49-F238E27FC236}">
                <a16:creationId xmlns:a16="http://schemas.microsoft.com/office/drawing/2014/main" id="{238DD8A6-7C87-4EFC-82B1-731535C8FC23}"/>
              </a:ext>
            </a:extLst>
          </p:cNvPr>
          <p:cNvSpPr>
            <a:spLocks noGrp="1"/>
          </p:cNvSpPr>
          <p:nvPr>
            <p:ph type="ctrTitle"/>
          </p:nvPr>
        </p:nvSpPr>
        <p:spPr>
          <a:xfrm>
            <a:off x="251520" y="744575"/>
            <a:ext cx="8580788" cy="991610"/>
          </a:xfrm>
        </p:spPr>
        <p:txBody>
          <a:bodyPr/>
          <a:lstStyle/>
          <a:p>
            <a:pPr algn="l" rtl="0"/>
            <a:r>
              <a:rPr lang="en-US" sz="4400" b="1" i="0">
                <a:solidFill>
                  <a:srgbClr val="FFFFFF"/>
                </a:solidFill>
                <a:effectLst/>
                <a:latin typeface="Roboto" panose="02000000000000000000" pitchFamily="2" charset="0"/>
                <a:ea typeface="Roboto" panose="02000000000000000000" pitchFamily="2" charset="0"/>
                <a:cs typeface="Roboto" panose="02000000000000000000" pitchFamily="2" charset="0"/>
              </a:rPr>
              <a:t>Salmon Habitats</a:t>
            </a:r>
            <a:endParaRPr lang="en-US">
              <a:effectLst/>
            </a:endParaRPr>
          </a:p>
        </p:txBody>
      </p:sp>
      <p:sp>
        <p:nvSpPr>
          <p:cNvPr id="59" name="Google Shape;59;p13"/>
          <p:cNvSpPr txBox="1"/>
          <p:nvPr/>
        </p:nvSpPr>
        <p:spPr>
          <a:xfrm>
            <a:off x="251520" y="1547500"/>
            <a:ext cx="8689800" cy="403200"/>
          </a:xfrm>
          <a:prstGeom prst="rect">
            <a:avLst/>
          </a:prstGeom>
          <a:noFill/>
          <a:ln>
            <a:noFill/>
          </a:ln>
        </p:spPr>
        <p:txBody>
          <a:bodyPr spcFirstLastPara="1" wrap="square" lIns="91425" tIns="45700" rIns="91425" bIns="45700" anchor="t" anchorCtr="0">
            <a:noAutofit/>
          </a:bodyPr>
          <a:lstStyle/>
          <a:p>
            <a:r>
              <a:rPr lang="en" sz="1600">
                <a:solidFill>
                  <a:srgbClr val="FFFFFF"/>
                </a:solidFill>
                <a:latin typeface="Roboto"/>
                <a:ea typeface="Roboto"/>
                <a:cs typeface="Roboto"/>
                <a:sym typeface="Roboto"/>
              </a:rPr>
              <a:t>Discover the different habitats salmon need during their life </a:t>
            </a:r>
            <a:endParaRPr sz="3200">
              <a:solidFill>
                <a:srgbClr val="888888"/>
              </a:solidFill>
              <a:latin typeface="Roboto"/>
              <a:ea typeface="Roboto"/>
              <a:cs typeface="Roboto"/>
              <a:sym typeface="Roboto"/>
            </a:endParaRPr>
          </a:p>
        </p:txBody>
      </p:sp>
      <p:sp>
        <p:nvSpPr>
          <p:cNvPr id="65" name="Google Shape;65;p13">
            <a:extLst>
              <a:ext uri="{C183D7F6-B498-43B3-948B-1728B52AA6E4}">
                <adec:decorative xmlns:adec="http://schemas.microsoft.com/office/drawing/2017/decorative" val="1"/>
              </a:ext>
            </a:extLst>
          </p:cNvPr>
          <p:cNvSpPr/>
          <p:nvPr/>
        </p:nvSpPr>
        <p:spPr>
          <a:xfrm>
            <a:off x="203613" y="18816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pic>
        <p:nvPicPr>
          <p:cNvPr id="54" name="Google Shape;54;p13" descr="Underwater photograph of a cobblestone bottom creek with several sockeye salmon swimming towards the bottom right corne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0" y="2059969"/>
            <a:ext cx="9144000" cy="3083532"/>
          </a:xfrm>
          <a:prstGeom prst="rect">
            <a:avLst/>
          </a:prstGeom>
          <a:noFill/>
          <a:ln>
            <a:noFill/>
          </a:ln>
        </p:spPr>
      </p:pic>
      <p:sp>
        <p:nvSpPr>
          <p:cNvPr id="66" name="Google Shape;66;p13"/>
          <p:cNvSpPr txBox="1"/>
          <p:nvPr/>
        </p:nvSpPr>
        <p:spPr>
          <a:xfrm>
            <a:off x="7756826" y="4813686"/>
            <a:ext cx="1377734" cy="315523"/>
          </a:xfrm>
          <a:prstGeom prst="rect">
            <a:avLst/>
          </a:prstGeom>
          <a:solidFill>
            <a:schemeClr val="tx1"/>
          </a:solidFill>
          <a:ln>
            <a:noFill/>
          </a:ln>
          <a:effectLst>
            <a:outerShdw blurRad="57150" dist="19050" dir="5400000" algn="bl" rotWithShape="0">
              <a:srgbClr val="000000">
                <a:alpha val="94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D. Young, NPS.</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56" name="Google Shape;56;p13"/>
          <p:cNvSpPr txBox="1"/>
          <p:nvPr/>
        </p:nvSpPr>
        <p:spPr>
          <a:xfrm>
            <a:off x="195224" y="4681957"/>
            <a:ext cx="1843800" cy="274200"/>
          </a:xfrm>
          <a:prstGeom prst="rect">
            <a:avLst/>
          </a:prstGeom>
          <a:noFill/>
          <a:ln>
            <a:noFill/>
          </a:ln>
          <a:effectLst>
            <a:outerShdw blurRad="57150" dist="19050" dir="5400000" algn="bl" rotWithShape="0">
              <a:srgbClr val="000000">
                <a:alpha val="86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effectLst>
                  <a:outerShdw blurRad="38100" dist="38100" dir="2700000" algn="tl">
                    <a:srgbClr val="000000">
                      <a:alpha val="43137"/>
                    </a:srgbClr>
                  </a:outerShdw>
                </a:effectLst>
                <a:latin typeface="Roboto"/>
                <a:ea typeface="Roboto"/>
                <a:cs typeface="Roboto"/>
                <a:sym typeface="Roboto"/>
              </a:rPr>
              <a:t>Module 4, Lesson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pSp>
        <p:nvGrpSpPr>
          <p:cNvPr id="180" name="Google Shape;180;p2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81" name="Google Shape;181;p22" descr="BLM Alaska Fire Service Masthead graphic" title="BLM Alaska Fire Service Masthead graphic"/>
            <p:cNvGrpSpPr/>
            <p:nvPr/>
          </p:nvGrpSpPr>
          <p:grpSpPr>
            <a:xfrm>
              <a:off x="0" y="0"/>
              <a:ext cx="9144003" cy="572198"/>
              <a:chOff x="0" y="0"/>
              <a:chExt cx="9144003" cy="572198"/>
            </a:xfrm>
          </p:grpSpPr>
          <p:pic>
            <p:nvPicPr>
              <p:cNvPr id="182" name="Google Shape;182;p22"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83" name="Google Shape;183;p22"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84" name="Google Shape;184;p2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85" name="Google Shape;185;p2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53B33B12-4D7E-41EC-82DC-76E9D81112DB}"/>
              </a:ext>
            </a:extLst>
          </p:cNvPr>
          <p:cNvSpPr>
            <a:spLocks noGrp="1"/>
          </p:cNvSpPr>
          <p:nvPr>
            <p:ph type="title"/>
          </p:nvPr>
        </p:nvSpPr>
        <p:spPr>
          <a:xfrm>
            <a:off x="101176" y="686921"/>
            <a:ext cx="3541676" cy="3887220"/>
          </a:xfrm>
        </p:spPr>
        <p:txBody>
          <a:bodyPr/>
          <a:lstStyle/>
          <a:p>
            <a:pPr>
              <a:lnSpc>
                <a:spcPct val="115000"/>
              </a:lnSpc>
              <a:spcBef>
                <a:spcPts val="1600"/>
              </a:spcBef>
            </a:pPr>
            <a:r>
              <a:rPr lang="en-US" sz="1800" b="0" i="0">
                <a:solidFill>
                  <a:srgbClr val="FFFFFF"/>
                </a:solidFill>
                <a:effectLst/>
                <a:latin typeface="Roboto"/>
                <a:ea typeface="Roboto"/>
                <a:cs typeface="Roboto"/>
              </a:rPr>
              <a:t>Things that are living or</a:t>
            </a:r>
            <a:r>
              <a:rPr lang="en-US" sz="1800">
                <a:solidFill>
                  <a:srgbClr val="FFFFFF"/>
                </a:solidFill>
                <a:latin typeface="Roboto"/>
                <a:ea typeface="Roboto"/>
                <a:cs typeface="Roboto"/>
              </a:rPr>
              <a:t>                                                                                                     </a:t>
            </a:r>
            <a:r>
              <a:rPr lang="en-US" sz="1800" b="0" i="0">
                <a:solidFill>
                  <a:srgbClr val="FFFFFF"/>
                </a:solidFill>
                <a:effectLst/>
                <a:latin typeface="Roboto"/>
                <a:ea typeface="Roboto"/>
                <a:cs typeface="Roboto"/>
              </a:rPr>
              <a:t> used to be alive are </a:t>
            </a:r>
            <a:r>
              <a:rPr lang="en-US" sz="1800">
                <a:solidFill>
                  <a:schemeClr val="bg1"/>
                </a:solidFill>
                <a:latin typeface="Roboto"/>
                <a:ea typeface="Roboto"/>
                <a:cs typeface="Roboto"/>
              </a:rPr>
              <a:t>biotic</a:t>
            </a:r>
            <a:r>
              <a:rPr lang="en-US" sz="1800" b="0" i="0">
                <a:solidFill>
                  <a:srgbClr val="FFFFFF"/>
                </a:solidFill>
                <a:effectLst/>
                <a:latin typeface="Roboto"/>
                <a:ea typeface="Roboto"/>
                <a:cs typeface="Roboto"/>
              </a:rPr>
              <a:t>.</a:t>
            </a:r>
            <a:r>
              <a:rPr lang="en-US" sz="1800">
                <a:solidFill>
                  <a:srgbClr val="FFFFFF"/>
                </a:solidFill>
                <a:latin typeface="Roboto"/>
                <a:ea typeface="Roboto"/>
                <a:cs typeface="Roboto"/>
              </a:rPr>
              <a:t> </a:t>
            </a:r>
            <a:endParaRPr lang="en-US" sz="1800">
              <a:effectLst/>
            </a:endParaRPr>
          </a:p>
          <a:p>
            <a:pPr rtl="0">
              <a:lnSpc>
                <a:spcPct val="115000"/>
              </a:lnSpc>
              <a:spcBef>
                <a:spcPts val="1600"/>
              </a:spcBef>
            </a:pPr>
            <a:r>
              <a:rPr lang="en-US" sz="1800" b="0" i="0">
                <a:solidFill>
                  <a:srgbClr val="FFFFFF"/>
                </a:solidFill>
                <a:effectLst/>
                <a:latin typeface="Roboto"/>
                <a:ea typeface="Roboto"/>
                <a:cs typeface="Roboto"/>
              </a:rPr>
              <a:t>Things that are nonliving and have never been alive are </a:t>
            </a:r>
            <a:r>
              <a:rPr lang="en-US" sz="1800">
                <a:solidFill>
                  <a:schemeClr val="bg1"/>
                </a:solidFill>
                <a:effectLst/>
                <a:latin typeface="Roboto"/>
                <a:ea typeface="Roboto"/>
                <a:cs typeface="Roboto"/>
              </a:rPr>
              <a:t>abiotic</a:t>
            </a:r>
            <a:r>
              <a:rPr lang="en-US" sz="1800" b="0" i="0">
                <a:solidFill>
                  <a:srgbClr val="FFFFFF"/>
                </a:solidFill>
                <a:effectLst/>
                <a:latin typeface="Roboto"/>
                <a:ea typeface="Roboto"/>
                <a:cs typeface="Roboto"/>
              </a:rPr>
              <a:t>.</a:t>
            </a:r>
            <a:br>
              <a:rPr lang="en-US" sz="1800" b="0" i="0">
                <a:effectLst/>
                <a:latin typeface="Roboto" panose="02000000000000000000" pitchFamily="2" charset="0"/>
                <a:ea typeface="Roboto" panose="02000000000000000000" pitchFamily="2" charset="0"/>
                <a:cs typeface="Roboto" panose="02000000000000000000" pitchFamily="2" charset="0"/>
              </a:rPr>
            </a:br>
            <a:br>
              <a:rPr lang="en-US" sz="1800" b="0" i="0">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a:ea typeface="Roboto"/>
                <a:cs typeface="Roboto"/>
              </a:rPr>
              <a:t>What biotic things do you see in this picture? </a:t>
            </a:r>
            <a:br>
              <a:rPr lang="en-US" sz="1800" b="0" i="0">
                <a:effectLst/>
                <a:latin typeface="Roboto" panose="02000000000000000000" pitchFamily="2" charset="0"/>
                <a:ea typeface="Roboto" panose="02000000000000000000" pitchFamily="2" charset="0"/>
                <a:cs typeface="Roboto" panose="02000000000000000000" pitchFamily="2" charset="0"/>
              </a:rPr>
            </a:br>
            <a:br>
              <a:rPr lang="en-US" sz="1800" b="0" i="0">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a:ea typeface="Roboto"/>
                <a:cs typeface="Roboto"/>
              </a:rPr>
              <a:t>What abiotic things do you see? </a:t>
            </a:r>
            <a:br>
              <a:rPr lang="en-US" sz="1800" b="0" i="0">
                <a:effectLst/>
                <a:latin typeface="Roboto" panose="02000000000000000000" pitchFamily="2" charset="0"/>
                <a:ea typeface="Roboto" panose="02000000000000000000" pitchFamily="2" charset="0"/>
                <a:cs typeface="Roboto" panose="02000000000000000000" pitchFamily="2" charset="0"/>
              </a:rPr>
            </a:br>
            <a:endParaRPr lang="en-US" sz="1800">
              <a:effectLst/>
            </a:endParaRPr>
          </a:p>
        </p:txBody>
      </p:sp>
      <p:pic>
        <p:nvPicPr>
          <p:cNvPr id="13" name="Picture 12" descr="A photograph of a lake with a mountain in the background. Spruce trees, shrubs, and grasses surround the lake. A moose eats aquatic plants in the lake. &#10;&#10;">
            <a:extLst>
              <a:ext uri="{FF2B5EF4-FFF2-40B4-BE49-F238E27FC236}">
                <a16:creationId xmlns:a16="http://schemas.microsoft.com/office/drawing/2014/main" id="{D1B33A17-F97A-4002-A267-81C5C117B2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33769" y="740745"/>
            <a:ext cx="5070700" cy="3833395"/>
          </a:xfrm>
          <a:prstGeom prst="rect">
            <a:avLst/>
          </a:prstGeom>
        </p:spPr>
      </p:pic>
      <p:sp>
        <p:nvSpPr>
          <p:cNvPr id="14" name="Google Shape;281;p24">
            <a:extLst>
              <a:ext uri="{FF2B5EF4-FFF2-40B4-BE49-F238E27FC236}">
                <a16:creationId xmlns:a16="http://schemas.microsoft.com/office/drawing/2014/main" id="{9FAF278D-6222-452B-9A66-6EADF52CFA96}"/>
              </a:ext>
              <a:ext uri="{C183D7F6-B498-43B3-948B-1728B52AA6E4}">
                <adec:decorative xmlns:adec="http://schemas.microsoft.com/office/drawing/2017/decorative" val="0"/>
              </a:ext>
            </a:extLst>
          </p:cNvPr>
          <p:cNvSpPr txBox="1"/>
          <p:nvPr/>
        </p:nvSpPr>
        <p:spPr>
          <a:xfrm>
            <a:off x="7221140" y="4517003"/>
            <a:ext cx="2463070" cy="320985"/>
          </a:xfrm>
          <a:prstGeom prst="rect">
            <a:avLst/>
          </a:prstGeom>
          <a:noFill/>
          <a:ln>
            <a:noFill/>
          </a:ln>
        </p:spPr>
        <p:txBody>
          <a:bodyPr spcFirstLastPara="1" wrap="square" lIns="91425" tIns="91425" rIns="91425" bIns="91425" anchor="t" anchorCtr="0">
            <a:no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Landscape image of a watershed.</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T. Craig, BLM.</a:t>
            </a:r>
            <a:endParaRPr lang="en" sz="800">
              <a:solidFill>
                <a:schemeClr val="bg1"/>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grpSp>
        <p:nvGrpSpPr>
          <p:cNvPr id="194" name="Google Shape;194;p2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5" name="Google Shape;195;p23" descr="BLM Alaska Fire Service Masthead graphic" title="BLM Alaska Fire Service Masthead graphic"/>
            <p:cNvGrpSpPr/>
            <p:nvPr/>
          </p:nvGrpSpPr>
          <p:grpSpPr>
            <a:xfrm>
              <a:off x="0" y="0"/>
              <a:ext cx="9144003" cy="572198"/>
              <a:chOff x="0" y="0"/>
              <a:chExt cx="9144003" cy="572198"/>
            </a:xfrm>
          </p:grpSpPr>
          <p:pic>
            <p:nvPicPr>
              <p:cNvPr id="196" name="Google Shape;196;p23"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97" name="Google Shape;197;p23"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98" name="Google Shape;198;p2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99" name="Google Shape;199;p2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5" name="Title 4">
            <a:extLst>
              <a:ext uri="{FF2B5EF4-FFF2-40B4-BE49-F238E27FC236}">
                <a16:creationId xmlns:a16="http://schemas.microsoft.com/office/drawing/2014/main" id="{7954FB45-74A0-496B-BD1C-D766A1A6A4D3}"/>
              </a:ext>
            </a:extLst>
          </p:cNvPr>
          <p:cNvSpPr>
            <a:spLocks noGrp="1"/>
          </p:cNvSpPr>
          <p:nvPr>
            <p:ph type="title"/>
          </p:nvPr>
        </p:nvSpPr>
        <p:spPr>
          <a:xfrm>
            <a:off x="311700" y="489287"/>
            <a:ext cx="8520600" cy="528438"/>
          </a:xfrm>
        </p:spPr>
        <p:txBody>
          <a:bodyPr/>
          <a:lstStyle/>
          <a:p>
            <a:pPr algn="ctr"/>
            <a:r>
              <a:rPr lang="en-US" sz="1800">
                <a:solidFill>
                  <a:schemeClr val="bg1"/>
                </a:solidFill>
                <a:latin typeface="Roboto" panose="02000000000000000000" pitchFamily="2" charset="0"/>
                <a:ea typeface="Roboto" panose="02000000000000000000" pitchFamily="2" charset="0"/>
              </a:rPr>
              <a:t>Biotic</a:t>
            </a:r>
            <a:r>
              <a:rPr lang="en-US" sz="1800" baseline="0">
                <a:solidFill>
                  <a:schemeClr val="bg1"/>
                </a:solidFill>
                <a:latin typeface="Roboto" panose="02000000000000000000" pitchFamily="2" charset="0"/>
                <a:ea typeface="Roboto" panose="02000000000000000000" pitchFamily="2" charset="0"/>
              </a:rPr>
              <a:t> and Abiotic</a:t>
            </a:r>
            <a:endParaRPr lang="en-US" sz="1800">
              <a:solidFill>
                <a:schemeClr val="bg1"/>
              </a:solidFill>
              <a:latin typeface="Roboto" panose="02000000000000000000" pitchFamily="2" charset="0"/>
              <a:ea typeface="Roboto" panose="02000000000000000000" pitchFamily="2" charset="0"/>
            </a:endParaRPr>
          </a:p>
        </p:txBody>
      </p:sp>
      <p:pic>
        <p:nvPicPr>
          <p:cNvPr id="4" name="Picture 3" descr="A photograph of a lake with a mountain in the background. Spruce trees, shrubs, and grasses surround the lake. A moose eats aquatic plants in the lake. ">
            <a:extLst>
              <a:ext uri="{FF2B5EF4-FFF2-40B4-BE49-F238E27FC236}">
                <a16:creationId xmlns:a16="http://schemas.microsoft.com/office/drawing/2014/main" id="{12432992-5CA5-4D46-964F-6117C359D5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74498" y="884875"/>
            <a:ext cx="5303563" cy="3976685"/>
          </a:xfrm>
          <a:prstGeom prst="rect">
            <a:avLst/>
          </a:prstGeom>
        </p:spPr>
      </p:pic>
      <p:sp>
        <p:nvSpPr>
          <p:cNvPr id="202" name="Google Shape;202;p23"/>
          <p:cNvSpPr txBox="1"/>
          <p:nvPr/>
        </p:nvSpPr>
        <p:spPr>
          <a:xfrm>
            <a:off x="223938" y="2500004"/>
            <a:ext cx="1939606" cy="144652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Roboto"/>
                <a:ea typeface="Roboto"/>
                <a:cs typeface="Roboto"/>
                <a:sym typeface="Roboto"/>
              </a:rPr>
              <a:t>Plants, mammals, birds, insects, fish, and bacteria are examples of </a:t>
            </a:r>
            <a:r>
              <a:rPr lang="en" sz="1600">
                <a:solidFill>
                  <a:schemeClr val="tx1"/>
                </a:solidFill>
                <a:latin typeface="Roboto"/>
                <a:ea typeface="Roboto"/>
                <a:cs typeface="Roboto"/>
                <a:sym typeface="Roboto"/>
              </a:rPr>
              <a:t>biotic</a:t>
            </a:r>
            <a:r>
              <a:rPr lang="en" sz="1600">
                <a:latin typeface="Roboto"/>
                <a:ea typeface="Roboto"/>
                <a:cs typeface="Roboto"/>
                <a:sym typeface="Roboto"/>
              </a:rPr>
              <a:t> things.</a:t>
            </a:r>
            <a:r>
              <a:rPr lang="en" sz="1800">
                <a:latin typeface="Roboto"/>
                <a:ea typeface="Roboto"/>
                <a:cs typeface="Roboto"/>
                <a:sym typeface="Roboto"/>
              </a:rPr>
              <a:t> </a:t>
            </a:r>
            <a:endParaRPr sz="1800">
              <a:latin typeface="Roboto"/>
              <a:ea typeface="Roboto"/>
              <a:cs typeface="Roboto"/>
              <a:sym typeface="Roboto"/>
            </a:endParaRPr>
          </a:p>
        </p:txBody>
      </p:sp>
      <p:sp>
        <p:nvSpPr>
          <p:cNvPr id="203" name="Google Shape;203;p23"/>
          <p:cNvSpPr txBox="1"/>
          <p:nvPr/>
        </p:nvSpPr>
        <p:spPr>
          <a:xfrm>
            <a:off x="6892492" y="1086189"/>
            <a:ext cx="1725300" cy="1169521"/>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Roboto"/>
                <a:ea typeface="Roboto"/>
                <a:cs typeface="Roboto"/>
                <a:sym typeface="Roboto"/>
              </a:rPr>
              <a:t>Snow, water, rocks, and air are examples of </a:t>
            </a:r>
            <a:r>
              <a:rPr lang="en" sz="1600">
                <a:solidFill>
                  <a:schemeClr val="tx1"/>
                </a:solidFill>
                <a:latin typeface="Roboto"/>
                <a:ea typeface="Roboto"/>
                <a:cs typeface="Roboto"/>
                <a:sym typeface="Roboto"/>
              </a:rPr>
              <a:t>abiotic</a:t>
            </a:r>
            <a:r>
              <a:rPr lang="en" sz="1600">
                <a:latin typeface="Roboto"/>
                <a:ea typeface="Roboto"/>
                <a:cs typeface="Roboto"/>
                <a:sym typeface="Roboto"/>
              </a:rPr>
              <a:t> things.</a:t>
            </a:r>
            <a:endParaRPr sz="1600">
              <a:latin typeface="Roboto"/>
              <a:ea typeface="Roboto"/>
              <a:cs typeface="Roboto"/>
              <a:sym typeface="Roboto"/>
            </a:endParaRPr>
          </a:p>
        </p:txBody>
      </p:sp>
      <p:sp>
        <p:nvSpPr>
          <p:cNvPr id="6" name="Google Shape;281;p24">
            <a:extLst>
              <a:ext uri="{FF2B5EF4-FFF2-40B4-BE49-F238E27FC236}">
                <a16:creationId xmlns:a16="http://schemas.microsoft.com/office/drawing/2014/main" id="{FBDA7586-3C41-F36E-F8FB-192A339782F0}"/>
              </a:ext>
              <a:ext uri="{C183D7F6-B498-43B3-948B-1728B52AA6E4}">
                <adec:decorative xmlns:adec="http://schemas.microsoft.com/office/drawing/2017/decorative" val="0"/>
              </a:ext>
            </a:extLst>
          </p:cNvPr>
          <p:cNvSpPr txBox="1"/>
          <p:nvPr/>
        </p:nvSpPr>
        <p:spPr>
          <a:xfrm>
            <a:off x="7221140" y="4517003"/>
            <a:ext cx="2463070" cy="320985"/>
          </a:xfrm>
          <a:prstGeom prst="rect">
            <a:avLst/>
          </a:prstGeom>
          <a:noFill/>
          <a:ln>
            <a:noFill/>
          </a:ln>
        </p:spPr>
        <p:txBody>
          <a:bodyPr spcFirstLastPara="1" wrap="square" lIns="91425" tIns="91425" rIns="91425" bIns="91425" anchor="t" anchorCtr="0">
            <a:no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Landscape image of a watershed.</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T. Craig, BLM.</a:t>
            </a:r>
            <a:endParaRPr lang="en" sz="800">
              <a:solidFill>
                <a:schemeClr val="bg1"/>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10" name="Google Shape;210;p2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11" name="Google Shape;211;p24" descr="BLM Alaska Fire Service Masthead graphic" title="BLM Alaska Fire Service Masthead graphic"/>
            <p:cNvGrpSpPr/>
            <p:nvPr/>
          </p:nvGrpSpPr>
          <p:grpSpPr>
            <a:xfrm>
              <a:off x="0" y="0"/>
              <a:ext cx="9144003" cy="572198"/>
              <a:chOff x="0" y="0"/>
              <a:chExt cx="9144003" cy="572198"/>
            </a:xfrm>
          </p:grpSpPr>
          <p:pic>
            <p:nvPicPr>
              <p:cNvPr id="212" name="Google Shape;212;p24"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213" name="Google Shape;213;p24"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214" name="Google Shape;214;p2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15" name="Google Shape;215;p2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66C2BFBB-E934-4140-AACB-CDABC2A90BAD}"/>
              </a:ext>
            </a:extLst>
          </p:cNvPr>
          <p:cNvSpPr>
            <a:spLocks noGrp="1"/>
          </p:cNvSpPr>
          <p:nvPr>
            <p:ph type="title"/>
          </p:nvPr>
        </p:nvSpPr>
        <p:spPr>
          <a:xfrm>
            <a:off x="227314" y="962923"/>
            <a:ext cx="3146040" cy="376587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Scientists use tables like this to record information.</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Copy this table in your science journal or on a piece of paper.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You will use the table to  write down observations about each salmon habitat.</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graphicFrame>
        <p:nvGraphicFramePr>
          <p:cNvPr id="217" name="Google Shape;217;p24" descr="Table with four columns."/>
          <p:cNvGraphicFramePr/>
          <p:nvPr>
            <p:extLst>
              <p:ext uri="{D42A27DB-BD31-4B8C-83A1-F6EECF244321}">
                <p14:modId xmlns:p14="http://schemas.microsoft.com/office/powerpoint/2010/main" val="22256583"/>
              </p:ext>
            </p:extLst>
          </p:nvPr>
        </p:nvGraphicFramePr>
        <p:xfrm>
          <a:off x="3678375" y="781550"/>
          <a:ext cx="4946475" cy="4128625"/>
        </p:xfrm>
        <a:graphic>
          <a:graphicData uri="http://schemas.openxmlformats.org/drawingml/2006/table">
            <a:tbl>
              <a:tblPr firstRow="1">
                <a:noFill/>
                <a:tableStyleId>{37CE9889-6D42-4001-8977-3DC4EA8C2D00}</a:tableStyleId>
              </a:tblPr>
              <a:tblGrid>
                <a:gridCol w="1204250">
                  <a:extLst>
                    <a:ext uri="{9D8B030D-6E8A-4147-A177-3AD203B41FA5}">
                      <a16:colId xmlns:a16="http://schemas.microsoft.com/office/drawing/2014/main" val="20000"/>
                    </a:ext>
                  </a:extLst>
                </a:gridCol>
                <a:gridCol w="1225550">
                  <a:extLst>
                    <a:ext uri="{9D8B030D-6E8A-4147-A177-3AD203B41FA5}">
                      <a16:colId xmlns:a16="http://schemas.microsoft.com/office/drawing/2014/main" val="20001"/>
                    </a:ext>
                  </a:extLst>
                </a:gridCol>
                <a:gridCol w="1274750">
                  <a:extLst>
                    <a:ext uri="{9D8B030D-6E8A-4147-A177-3AD203B41FA5}">
                      <a16:colId xmlns:a16="http://schemas.microsoft.com/office/drawing/2014/main" val="20002"/>
                    </a:ext>
                  </a:extLst>
                </a:gridCol>
                <a:gridCol w="1241925">
                  <a:extLst>
                    <a:ext uri="{9D8B030D-6E8A-4147-A177-3AD203B41FA5}">
                      <a16:colId xmlns:a16="http://schemas.microsoft.com/office/drawing/2014/main" val="20003"/>
                    </a:ext>
                  </a:extLst>
                </a:gridCol>
              </a:tblGrid>
              <a:tr h="1144100">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984525">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69904FEA-F601-4B2B-9CFC-1169E04BB7E6}"/>
              </a:ext>
            </a:extLst>
          </p:cNvPr>
          <p:cNvSpPr txBox="1"/>
          <p:nvPr/>
        </p:nvSpPr>
        <p:spPr>
          <a:xfrm>
            <a:off x="3776870" y="854766"/>
            <a:ext cx="1123121" cy="615553"/>
          </a:xfrm>
          <a:prstGeom prst="rect">
            <a:avLst/>
          </a:prstGeom>
          <a:noFill/>
        </p:spPr>
        <p:txBody>
          <a:bodyPr wrap="square" rtlCol="0">
            <a:spAutoFit/>
          </a:bodyPr>
          <a:lstStyle/>
          <a:p>
            <a:r>
              <a:rPr lang="en-US" sz="2000" b="1">
                <a:latin typeface="Ink Free" panose="03080402000500000000" pitchFamily="66" charset="0"/>
                <a:ea typeface="Caveat"/>
                <a:cs typeface="Caveat"/>
                <a:sym typeface="Caveat"/>
              </a:rPr>
              <a:t>Habitat</a:t>
            </a:r>
          </a:p>
          <a:p>
            <a:endParaRPr lang="en-US"/>
          </a:p>
        </p:txBody>
      </p:sp>
      <p:sp>
        <p:nvSpPr>
          <p:cNvPr id="4" name="TextBox 3">
            <a:extLst>
              <a:ext uri="{FF2B5EF4-FFF2-40B4-BE49-F238E27FC236}">
                <a16:creationId xmlns:a16="http://schemas.microsoft.com/office/drawing/2014/main" id="{140528A5-47FA-4700-B445-9699D4EF5420}"/>
              </a:ext>
            </a:extLst>
          </p:cNvPr>
          <p:cNvSpPr txBox="1"/>
          <p:nvPr/>
        </p:nvSpPr>
        <p:spPr>
          <a:xfrm>
            <a:off x="4899991" y="854766"/>
            <a:ext cx="1123121" cy="1231106"/>
          </a:xfrm>
          <a:prstGeom prst="rect">
            <a:avLst/>
          </a:prstGeom>
          <a:noFill/>
        </p:spPr>
        <p:txBody>
          <a:bodyPr wrap="square" rtlCol="0">
            <a:spAutoFit/>
          </a:bodyPr>
          <a:lstStyle/>
          <a:p>
            <a:pPr algn="ctr"/>
            <a:r>
              <a:rPr lang="en-US" sz="2000" b="1">
                <a:latin typeface="Ink Free" panose="03080402000500000000" pitchFamily="66" charset="0"/>
                <a:ea typeface="Caveat"/>
                <a:cs typeface="Caveat"/>
                <a:sym typeface="Caveat"/>
              </a:rPr>
              <a:t>Salmon life cycle stage</a:t>
            </a:r>
          </a:p>
          <a:p>
            <a:endParaRPr lang="en-US"/>
          </a:p>
        </p:txBody>
      </p:sp>
      <p:sp>
        <p:nvSpPr>
          <p:cNvPr id="5" name="TextBox 4">
            <a:extLst>
              <a:ext uri="{FF2B5EF4-FFF2-40B4-BE49-F238E27FC236}">
                <a16:creationId xmlns:a16="http://schemas.microsoft.com/office/drawing/2014/main" id="{9623153E-DE06-4F34-AD2B-7708F01790D2}"/>
              </a:ext>
            </a:extLst>
          </p:cNvPr>
          <p:cNvSpPr txBox="1"/>
          <p:nvPr/>
        </p:nvSpPr>
        <p:spPr>
          <a:xfrm>
            <a:off x="6281530" y="854766"/>
            <a:ext cx="964096" cy="923330"/>
          </a:xfrm>
          <a:prstGeom prst="rect">
            <a:avLst/>
          </a:prstGeom>
          <a:noFill/>
        </p:spPr>
        <p:txBody>
          <a:bodyPr wrap="square" rtlCol="0">
            <a:spAutoFit/>
          </a:bodyPr>
          <a:lstStyle/>
          <a:p>
            <a:pPr algn="ctr"/>
            <a:r>
              <a:rPr lang="en-US" sz="2000" b="1">
                <a:solidFill>
                  <a:schemeClr val="dk1"/>
                </a:solidFill>
                <a:latin typeface="Ink Free" panose="03080402000500000000" pitchFamily="66" charset="0"/>
                <a:ea typeface="Caveat"/>
                <a:cs typeface="Caveat"/>
                <a:sym typeface="Caveat"/>
              </a:rPr>
              <a:t>Abiotic things</a:t>
            </a:r>
            <a:endParaRPr lang="en-US" sz="2000" b="1">
              <a:latin typeface="Ink Free" panose="03080402000500000000" pitchFamily="66" charset="0"/>
              <a:ea typeface="Caveat"/>
              <a:cs typeface="Caveat"/>
              <a:sym typeface="Caveat"/>
            </a:endParaRPr>
          </a:p>
          <a:p>
            <a:pPr algn="ctr"/>
            <a:endParaRPr lang="en-US"/>
          </a:p>
        </p:txBody>
      </p:sp>
      <p:sp>
        <p:nvSpPr>
          <p:cNvPr id="6" name="TextBox 5">
            <a:extLst>
              <a:ext uri="{FF2B5EF4-FFF2-40B4-BE49-F238E27FC236}">
                <a16:creationId xmlns:a16="http://schemas.microsoft.com/office/drawing/2014/main" id="{3B67F379-2027-4129-A6BB-ACEA8E88D7EA}"/>
              </a:ext>
            </a:extLst>
          </p:cNvPr>
          <p:cNvSpPr txBox="1"/>
          <p:nvPr/>
        </p:nvSpPr>
        <p:spPr>
          <a:xfrm>
            <a:off x="7504044" y="854766"/>
            <a:ext cx="964096" cy="923330"/>
          </a:xfrm>
          <a:prstGeom prst="rect">
            <a:avLst/>
          </a:prstGeom>
          <a:noFill/>
        </p:spPr>
        <p:txBody>
          <a:bodyPr wrap="square" rtlCol="0">
            <a:spAutoFit/>
          </a:bodyPr>
          <a:lstStyle/>
          <a:p>
            <a:pPr lvl="0" algn="ctr"/>
            <a:r>
              <a:rPr lang="en-US" sz="2000" b="1">
                <a:latin typeface="Ink Free" panose="03080402000500000000" pitchFamily="66" charset="0"/>
                <a:ea typeface="Caveat"/>
                <a:cs typeface="Caveat"/>
                <a:sym typeface="Caveat"/>
              </a:rPr>
              <a:t>Biotic</a:t>
            </a:r>
          </a:p>
          <a:p>
            <a:pPr lvl="0" algn="ctr"/>
            <a:r>
              <a:rPr lang="en-US" sz="2000" b="1">
                <a:latin typeface="Ink Free" panose="03080402000500000000" pitchFamily="66" charset="0"/>
                <a:ea typeface="Caveat"/>
                <a:cs typeface="Caveat"/>
                <a:sym typeface="Caveat"/>
              </a:rPr>
              <a:t>things</a:t>
            </a:r>
          </a:p>
          <a:p>
            <a:endParaRPr lang="en-US"/>
          </a:p>
        </p:txBody>
      </p:sp>
    </p:spTree>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grpSp>
        <p:nvGrpSpPr>
          <p:cNvPr id="224" name="Google Shape;224;p2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25" name="Google Shape;225;p25" descr="BLM Alaska Fire Service Masthead graphic" title="BLM Alaska Fire Service Masthead graphic"/>
            <p:cNvGrpSpPr/>
            <p:nvPr/>
          </p:nvGrpSpPr>
          <p:grpSpPr>
            <a:xfrm>
              <a:off x="0" y="0"/>
              <a:ext cx="9144003" cy="572198"/>
              <a:chOff x="0" y="0"/>
              <a:chExt cx="9144003" cy="572198"/>
            </a:xfrm>
          </p:grpSpPr>
          <p:pic>
            <p:nvPicPr>
              <p:cNvPr id="226" name="Google Shape;226;p25"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227" name="Google Shape;227;p25"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228" name="Google Shape;228;p2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29" name="Google Shape;229;p2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D501545D-2E16-4333-8317-14D6E689C0BE}"/>
              </a:ext>
            </a:extLst>
          </p:cNvPr>
          <p:cNvSpPr>
            <a:spLocks noGrp="1"/>
          </p:cNvSpPr>
          <p:nvPr>
            <p:ph type="title"/>
          </p:nvPr>
        </p:nvSpPr>
        <p:spPr>
          <a:xfrm>
            <a:off x="288226" y="1176169"/>
            <a:ext cx="3115838" cy="3160304"/>
          </a:xfrm>
        </p:spPr>
        <p:txBody>
          <a:bodyPr/>
          <a:lstStyle/>
          <a:p>
            <a:pPr>
              <a:lnSpc>
                <a:spcPct val="115000"/>
              </a:lnSpc>
            </a:pPr>
            <a:r>
              <a:rPr lang="en-US" sz="1800" b="0" i="0">
                <a:solidFill>
                  <a:srgbClr val="FFFFFF"/>
                </a:solidFill>
                <a:effectLst/>
                <a:latin typeface="Roboto"/>
                <a:ea typeface="Roboto"/>
                <a:cs typeface="Roboto"/>
              </a:rPr>
              <a:t>Salmon begin their life cycle in</a:t>
            </a:r>
            <a:r>
              <a:rPr lang="en-US" sz="1800">
                <a:solidFill>
                  <a:srgbClr val="FFFFFF"/>
                </a:solidFill>
                <a:latin typeface="Roboto"/>
                <a:ea typeface="Roboto"/>
                <a:cs typeface="Roboto"/>
              </a:rPr>
              <a:t> freshwater streams and lakes.</a:t>
            </a:r>
            <a:br>
              <a:rPr lang="en-US" sz="1800" b="0" i="0">
                <a:effectLst/>
                <a:highlight>
                  <a:srgbClr val="99CC00"/>
                </a:highlight>
                <a:latin typeface="Roboto" panose="02000000000000000000" pitchFamily="2" charset="0"/>
                <a:ea typeface="Roboto" panose="02000000000000000000" pitchFamily="2" charset="0"/>
                <a:cs typeface="Roboto" panose="02000000000000000000" pitchFamily="2" charset="0"/>
              </a:rPr>
            </a:br>
            <a:br>
              <a:rPr lang="en-US" sz="1800" b="0" i="0">
                <a:effectLst/>
                <a:highlight>
                  <a:srgbClr val="99CC00"/>
                </a:highlight>
                <a:latin typeface="Roboto" panose="02000000000000000000" pitchFamily="2" charset="0"/>
                <a:ea typeface="Roboto" panose="02000000000000000000" pitchFamily="2" charset="0"/>
                <a:cs typeface="Roboto" panose="02000000000000000000" pitchFamily="2" charset="0"/>
              </a:rPr>
            </a:br>
            <a:r>
              <a:rPr lang="en-US" sz="1800" b="0" i="0">
                <a:solidFill>
                  <a:schemeClr val="bg1"/>
                </a:solidFill>
                <a:effectLst/>
                <a:latin typeface="Roboto"/>
                <a:ea typeface="Roboto"/>
                <a:cs typeface="Roboto"/>
              </a:rPr>
              <a:t>They need this habitat as eggs, alevin, and fry.</a:t>
            </a:r>
            <a:br>
              <a:rPr lang="en-US" sz="1800" b="0" i="0">
                <a:effectLst/>
                <a:latin typeface="Roboto" panose="02000000000000000000" pitchFamily="2" charset="0"/>
                <a:ea typeface="Roboto" panose="02000000000000000000" pitchFamily="2" charset="0"/>
                <a:cs typeface="Roboto" panose="02000000000000000000" pitchFamily="2" charset="0"/>
              </a:rPr>
            </a:br>
            <a:r>
              <a:rPr lang="en-US" sz="1800" b="0" i="0">
                <a:solidFill>
                  <a:schemeClr val="bg1"/>
                </a:solidFill>
                <a:effectLst/>
                <a:latin typeface="Roboto"/>
                <a:ea typeface="Roboto"/>
                <a:cs typeface="Roboto"/>
              </a:rPr>
              <a:t>Write the information in your table.</a:t>
            </a:r>
            <a:br>
              <a:rPr lang="en-US" sz="1800" b="0" i="0">
                <a:effectLst/>
                <a:latin typeface="Roboto" panose="02000000000000000000" pitchFamily="2" charset="0"/>
                <a:ea typeface="Roboto" panose="02000000000000000000" pitchFamily="2" charset="0"/>
                <a:cs typeface="Roboto" panose="02000000000000000000" pitchFamily="2" charset="0"/>
              </a:rPr>
            </a:br>
            <a:endParaRPr lang="en-US" sz="2400">
              <a:solidFill>
                <a:schemeClr val="bg1"/>
              </a:solidFill>
              <a:effectLst/>
            </a:endParaRPr>
          </a:p>
        </p:txBody>
      </p:sp>
      <p:graphicFrame>
        <p:nvGraphicFramePr>
          <p:cNvPr id="232" name="Google Shape;232;p25" descr="Table with four columns"/>
          <p:cNvGraphicFramePr/>
          <p:nvPr>
            <p:extLst>
              <p:ext uri="{D42A27DB-BD31-4B8C-83A1-F6EECF244321}">
                <p14:modId xmlns:p14="http://schemas.microsoft.com/office/powerpoint/2010/main" val="919955543"/>
              </p:ext>
            </p:extLst>
          </p:nvPr>
        </p:nvGraphicFramePr>
        <p:xfrm>
          <a:off x="3678375" y="552950"/>
          <a:ext cx="4946475" cy="4128625"/>
        </p:xfrm>
        <a:graphic>
          <a:graphicData uri="http://schemas.openxmlformats.org/drawingml/2006/table">
            <a:tbl>
              <a:tblPr firstRow="1">
                <a:noFill/>
                <a:tableStyleId>{37CE9889-6D42-4001-8977-3DC4EA8C2D00}</a:tableStyleId>
              </a:tblPr>
              <a:tblGrid>
                <a:gridCol w="1204250">
                  <a:extLst>
                    <a:ext uri="{9D8B030D-6E8A-4147-A177-3AD203B41FA5}">
                      <a16:colId xmlns:a16="http://schemas.microsoft.com/office/drawing/2014/main" val="20000"/>
                    </a:ext>
                  </a:extLst>
                </a:gridCol>
                <a:gridCol w="1225550">
                  <a:extLst>
                    <a:ext uri="{9D8B030D-6E8A-4147-A177-3AD203B41FA5}">
                      <a16:colId xmlns:a16="http://schemas.microsoft.com/office/drawing/2014/main" val="20001"/>
                    </a:ext>
                  </a:extLst>
                </a:gridCol>
                <a:gridCol w="1274750">
                  <a:extLst>
                    <a:ext uri="{9D8B030D-6E8A-4147-A177-3AD203B41FA5}">
                      <a16:colId xmlns:a16="http://schemas.microsoft.com/office/drawing/2014/main" val="20002"/>
                    </a:ext>
                  </a:extLst>
                </a:gridCol>
                <a:gridCol w="1241925">
                  <a:extLst>
                    <a:ext uri="{9D8B030D-6E8A-4147-A177-3AD203B41FA5}">
                      <a16:colId xmlns:a16="http://schemas.microsoft.com/office/drawing/2014/main" val="20003"/>
                    </a:ext>
                  </a:extLst>
                </a:gridCol>
              </a:tblGrid>
              <a:tr h="1144100">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984525">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600">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5" name="TextBox 14">
            <a:extLst>
              <a:ext uri="{FF2B5EF4-FFF2-40B4-BE49-F238E27FC236}">
                <a16:creationId xmlns:a16="http://schemas.microsoft.com/office/drawing/2014/main" id="{934599E7-3236-45AD-880B-CBA092BAFEE7}"/>
              </a:ext>
            </a:extLst>
          </p:cNvPr>
          <p:cNvSpPr txBox="1"/>
          <p:nvPr/>
        </p:nvSpPr>
        <p:spPr>
          <a:xfrm>
            <a:off x="3759454" y="605020"/>
            <a:ext cx="1123121" cy="615553"/>
          </a:xfrm>
          <a:prstGeom prst="rect">
            <a:avLst/>
          </a:prstGeom>
          <a:noFill/>
        </p:spPr>
        <p:txBody>
          <a:bodyPr wrap="square" rtlCol="0">
            <a:spAutoFit/>
          </a:bodyPr>
          <a:lstStyle/>
          <a:p>
            <a:r>
              <a:rPr lang="en-US" sz="2000" b="1">
                <a:latin typeface="Ink Free" panose="03080402000500000000" pitchFamily="66" charset="0"/>
                <a:ea typeface="Caveat"/>
                <a:cs typeface="Caveat"/>
                <a:sym typeface="Caveat"/>
              </a:rPr>
              <a:t>Habitat</a:t>
            </a:r>
          </a:p>
          <a:p>
            <a:endParaRPr lang="en-US"/>
          </a:p>
        </p:txBody>
      </p:sp>
      <p:sp>
        <p:nvSpPr>
          <p:cNvPr id="233" name="Google Shape;233;p25"/>
          <p:cNvSpPr txBox="1"/>
          <p:nvPr/>
        </p:nvSpPr>
        <p:spPr>
          <a:xfrm>
            <a:off x="3678375" y="1697050"/>
            <a:ext cx="1204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highlight>
                  <a:srgbClr val="99CC00"/>
                </a:highlight>
                <a:latin typeface="Ink Free" panose="03080402000500000000" pitchFamily="66" charset="0"/>
                <a:ea typeface="Caveat"/>
                <a:cs typeface="Caveat"/>
                <a:sym typeface="Caveat"/>
              </a:rPr>
              <a:t>freshwater streams and lakes</a:t>
            </a:r>
            <a:endParaRPr sz="1600" b="1">
              <a:highlight>
                <a:srgbClr val="99CC00"/>
              </a:highlight>
              <a:latin typeface="Ink Free" panose="03080402000500000000" pitchFamily="66" charset="0"/>
              <a:ea typeface="Caveat"/>
              <a:cs typeface="Caveat"/>
              <a:sym typeface="Caveat"/>
            </a:endParaRPr>
          </a:p>
        </p:txBody>
      </p:sp>
      <p:sp>
        <p:nvSpPr>
          <p:cNvPr id="16" name="TextBox 15">
            <a:extLst>
              <a:ext uri="{FF2B5EF4-FFF2-40B4-BE49-F238E27FC236}">
                <a16:creationId xmlns:a16="http://schemas.microsoft.com/office/drawing/2014/main" id="{A386D5D9-BA1A-47B0-9418-A1078B0ACE40}"/>
              </a:ext>
            </a:extLst>
          </p:cNvPr>
          <p:cNvSpPr txBox="1"/>
          <p:nvPr/>
        </p:nvSpPr>
        <p:spPr>
          <a:xfrm>
            <a:off x="4944004" y="605020"/>
            <a:ext cx="1123121" cy="1231106"/>
          </a:xfrm>
          <a:prstGeom prst="rect">
            <a:avLst/>
          </a:prstGeom>
          <a:noFill/>
        </p:spPr>
        <p:txBody>
          <a:bodyPr wrap="square" rtlCol="0">
            <a:spAutoFit/>
          </a:bodyPr>
          <a:lstStyle/>
          <a:p>
            <a:pPr algn="ctr"/>
            <a:r>
              <a:rPr lang="en-US" sz="2000" b="1">
                <a:latin typeface="Ink Free" panose="03080402000500000000" pitchFamily="66" charset="0"/>
                <a:ea typeface="Caveat"/>
                <a:cs typeface="Caveat"/>
                <a:sym typeface="Caveat"/>
              </a:rPr>
              <a:t>Salmon life cycle stage</a:t>
            </a:r>
          </a:p>
          <a:p>
            <a:endParaRPr lang="en-US"/>
          </a:p>
        </p:txBody>
      </p:sp>
      <p:sp>
        <p:nvSpPr>
          <p:cNvPr id="3" name="TextBox 2">
            <a:extLst>
              <a:ext uri="{FF2B5EF4-FFF2-40B4-BE49-F238E27FC236}">
                <a16:creationId xmlns:a16="http://schemas.microsoft.com/office/drawing/2014/main" id="{7CCCA069-6FFC-4CB9-914B-1ED3304C0F1B}"/>
              </a:ext>
            </a:extLst>
          </p:cNvPr>
          <p:cNvSpPr txBox="1"/>
          <p:nvPr/>
        </p:nvSpPr>
        <p:spPr>
          <a:xfrm>
            <a:off x="4862255" y="1727645"/>
            <a:ext cx="1331896" cy="584775"/>
          </a:xfrm>
          <a:prstGeom prst="rect">
            <a:avLst/>
          </a:prstGeom>
          <a:noFill/>
        </p:spPr>
        <p:txBody>
          <a:bodyPr wrap="square" rtlCol="0">
            <a:spAutoFit/>
          </a:bodyPr>
          <a:lstStyle/>
          <a:p>
            <a:pPr lvl="0"/>
            <a:r>
              <a:rPr lang="en-US" sz="1600" b="1">
                <a:highlight>
                  <a:srgbClr val="99CC00"/>
                </a:highlight>
                <a:latin typeface="Ink Free" panose="03080402000500000000" pitchFamily="66" charset="0"/>
                <a:ea typeface="Caveat"/>
                <a:cs typeface="Caveat"/>
                <a:sym typeface="Caveat"/>
              </a:rPr>
              <a:t>eggs, alevin, fry</a:t>
            </a:r>
          </a:p>
        </p:txBody>
      </p:sp>
      <p:sp>
        <p:nvSpPr>
          <p:cNvPr id="17" name="TextBox 16">
            <a:extLst>
              <a:ext uri="{FF2B5EF4-FFF2-40B4-BE49-F238E27FC236}">
                <a16:creationId xmlns:a16="http://schemas.microsoft.com/office/drawing/2014/main" id="{842102EF-A3D0-4DB1-888F-88FAAF9142C8}"/>
              </a:ext>
            </a:extLst>
          </p:cNvPr>
          <p:cNvSpPr txBox="1"/>
          <p:nvPr/>
        </p:nvSpPr>
        <p:spPr>
          <a:xfrm>
            <a:off x="6269955" y="605020"/>
            <a:ext cx="964096" cy="923330"/>
          </a:xfrm>
          <a:prstGeom prst="rect">
            <a:avLst/>
          </a:prstGeom>
          <a:noFill/>
        </p:spPr>
        <p:txBody>
          <a:bodyPr wrap="square" rtlCol="0">
            <a:spAutoFit/>
          </a:bodyPr>
          <a:lstStyle/>
          <a:p>
            <a:pPr algn="ctr"/>
            <a:r>
              <a:rPr lang="en-US" sz="2000" b="1">
                <a:solidFill>
                  <a:schemeClr val="dk1"/>
                </a:solidFill>
                <a:latin typeface="Ink Free" panose="03080402000500000000" pitchFamily="66" charset="0"/>
                <a:ea typeface="Caveat"/>
                <a:cs typeface="Caveat"/>
                <a:sym typeface="Caveat"/>
              </a:rPr>
              <a:t>Abiotic things</a:t>
            </a:r>
            <a:endParaRPr lang="en-US" sz="2000" b="1">
              <a:latin typeface="Ink Free" panose="03080402000500000000" pitchFamily="66" charset="0"/>
              <a:ea typeface="Caveat"/>
              <a:cs typeface="Caveat"/>
              <a:sym typeface="Caveat"/>
            </a:endParaRPr>
          </a:p>
          <a:p>
            <a:pPr algn="ctr"/>
            <a:endParaRPr lang="en-US"/>
          </a:p>
        </p:txBody>
      </p:sp>
      <p:sp>
        <p:nvSpPr>
          <p:cNvPr id="18" name="TextBox 17">
            <a:extLst>
              <a:ext uri="{FF2B5EF4-FFF2-40B4-BE49-F238E27FC236}">
                <a16:creationId xmlns:a16="http://schemas.microsoft.com/office/drawing/2014/main" id="{F4B6E727-E66E-4015-AEE6-CFB187C65D46}"/>
              </a:ext>
            </a:extLst>
          </p:cNvPr>
          <p:cNvSpPr txBox="1"/>
          <p:nvPr/>
        </p:nvSpPr>
        <p:spPr>
          <a:xfrm>
            <a:off x="7508362" y="605020"/>
            <a:ext cx="964096" cy="923330"/>
          </a:xfrm>
          <a:prstGeom prst="rect">
            <a:avLst/>
          </a:prstGeom>
          <a:noFill/>
        </p:spPr>
        <p:txBody>
          <a:bodyPr wrap="square" rtlCol="0">
            <a:spAutoFit/>
          </a:bodyPr>
          <a:lstStyle/>
          <a:p>
            <a:pPr lvl="0" algn="ctr"/>
            <a:r>
              <a:rPr lang="en-US" sz="2000" b="1">
                <a:latin typeface="Ink Free" panose="03080402000500000000" pitchFamily="66" charset="0"/>
                <a:ea typeface="Caveat"/>
                <a:cs typeface="Caveat"/>
                <a:sym typeface="Caveat"/>
              </a:rPr>
              <a:t>Biotic</a:t>
            </a:r>
          </a:p>
          <a:p>
            <a:pPr lvl="0" algn="ctr"/>
            <a:r>
              <a:rPr lang="en-US" sz="2000" b="1">
                <a:latin typeface="Ink Free" panose="03080402000500000000" pitchFamily="66" charset="0"/>
                <a:ea typeface="Caveat"/>
                <a:cs typeface="Caveat"/>
                <a:sym typeface="Caveat"/>
              </a:rPr>
              <a:t>things</a:t>
            </a:r>
          </a:p>
          <a:p>
            <a:endParaRPr lang="en-US"/>
          </a:p>
        </p:txBody>
      </p:sp>
      <p:sp>
        <p:nvSpPr>
          <p:cNvPr id="222" name="Google Shape;222;p25"/>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Freshwater Streams &amp; Lakes</a:t>
            </a:r>
            <a:endParaRPr b="1">
              <a:latin typeface="Roboto"/>
              <a:ea typeface="Roboto"/>
              <a:cs typeface="Roboto"/>
              <a:sym typeface="Roboto"/>
            </a:endParaRPr>
          </a:p>
        </p:txBody>
      </p:sp>
    </p:spTree>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239" name="Google Shape;239;p2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40" name="Google Shape;240;p26" descr="BLM Alaska Fire Service Masthead graphic" title="BLM Alaska Fire Service Masthead graphic"/>
            <p:cNvGrpSpPr/>
            <p:nvPr/>
          </p:nvGrpSpPr>
          <p:grpSpPr>
            <a:xfrm>
              <a:off x="0" y="0"/>
              <a:ext cx="9144003" cy="572198"/>
              <a:chOff x="0" y="0"/>
              <a:chExt cx="9144003" cy="572198"/>
            </a:xfrm>
          </p:grpSpPr>
          <p:pic>
            <p:nvPicPr>
              <p:cNvPr id="241" name="Google Shape;241;p26" descr="Black Topo line graphic" title="Black Topo line graphic"/>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242" name="Google Shape;242;p26" descr="Bureau of Land Management Logo" title="Bureau of Land Management Logo"/>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243" name="Google Shape;243;p2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44" name="Google Shape;244;p26"/>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2FFF2C1-4ECA-4D63-85D5-EC3E32DDEC11}"/>
              </a:ext>
            </a:extLst>
          </p:cNvPr>
          <p:cNvSpPr>
            <a:spLocks noGrp="1"/>
          </p:cNvSpPr>
          <p:nvPr>
            <p:ph type="title"/>
          </p:nvPr>
        </p:nvSpPr>
        <p:spPr>
          <a:xfrm>
            <a:off x="103325" y="537900"/>
            <a:ext cx="8917833" cy="774315"/>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Next, write down all the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abiotic</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things you observe in this freshwater habitat in the third column of your table. </a:t>
            </a:r>
            <a:endParaRPr lang="en-US">
              <a:effectLst/>
            </a:endParaRPr>
          </a:p>
        </p:txBody>
      </p:sp>
      <p:pic>
        <p:nvPicPr>
          <p:cNvPr id="3" name="1080p (1)" descr="Video of salmon fry swimming underwater. They are surrounded by various sized branches and sticks and rocks. The branches, sticks, and rocks are covered in algae.">
            <a:hlinkClick r:id="" action="ppaction://media"/>
            <a:extLst>
              <a:ext uri="{FF2B5EF4-FFF2-40B4-BE49-F238E27FC236}">
                <a16:creationId xmlns:a16="http://schemas.microsoft.com/office/drawing/2014/main" id="{1BF760AB-7710-45EE-A533-9D4F7C0AFFE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14605" y="1271282"/>
            <a:ext cx="6082919" cy="3421642"/>
          </a:xfrm>
          <a:prstGeom prst="rect">
            <a:avLst/>
          </a:prstGeom>
        </p:spPr>
      </p:pic>
      <p:sp>
        <p:nvSpPr>
          <p:cNvPr id="248" name="Google Shape;248;p26"/>
          <p:cNvSpPr txBox="1"/>
          <p:nvPr/>
        </p:nvSpPr>
        <p:spPr>
          <a:xfrm>
            <a:off x="7601667" y="4437779"/>
            <a:ext cx="1630500" cy="307800"/>
          </a:xfrm>
          <a:prstGeom prst="rect">
            <a:avLst/>
          </a:prstGeom>
          <a:noFill/>
          <a:ln>
            <a:noFill/>
          </a:ln>
          <a:effectLst>
            <a:outerShdw blurRad="57150" dist="19050" dir="5400000" algn="bl" rotWithShape="0">
              <a:srgbClr val="000000">
                <a:alpha val="95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Video by K. Mueller, USFWS.</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246" name="Google Shape;246;p26"/>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Freshwater Streams &amp; Lakes</a:t>
            </a:r>
            <a:endParaRPr b="1">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5"/>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pSp>
        <p:nvGrpSpPr>
          <p:cNvPr id="255" name="Google Shape;255;p2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56" name="Google Shape;256;p27" descr="BLM Alaska Fire Service Masthead graphic" title="BLM Alaska Fire Service Masthead graphic"/>
            <p:cNvGrpSpPr/>
            <p:nvPr/>
          </p:nvGrpSpPr>
          <p:grpSpPr>
            <a:xfrm>
              <a:off x="0" y="0"/>
              <a:ext cx="9144003" cy="572198"/>
              <a:chOff x="0" y="0"/>
              <a:chExt cx="9144003" cy="572198"/>
            </a:xfrm>
          </p:grpSpPr>
          <p:pic>
            <p:nvPicPr>
              <p:cNvPr id="257" name="Google Shape;257;p27" descr="Black Topo line graphic" title="Black Topo line graphic"/>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258" name="Google Shape;258;p27" descr="Bureau of Land Management Logo" title="Bureau of Land Management Logo"/>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259" name="Google Shape;259;p2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60" name="Google Shape;260;p2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5A04E619-EF43-4F31-9BB8-9D90B44FD597}"/>
              </a:ext>
            </a:extLst>
          </p:cNvPr>
          <p:cNvSpPr>
            <a:spLocks noGrp="1"/>
          </p:cNvSpPr>
          <p:nvPr>
            <p:ph type="title"/>
          </p:nvPr>
        </p:nvSpPr>
        <p:spPr>
          <a:xfrm>
            <a:off x="103325" y="532441"/>
            <a:ext cx="8917833" cy="445527"/>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Now write down all the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biotic</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things you observe in the habitat in the fourth column of your table. </a:t>
            </a:r>
            <a:endParaRPr lang="en-US">
              <a:effectLst/>
            </a:endParaRPr>
          </a:p>
        </p:txBody>
      </p:sp>
      <p:pic>
        <p:nvPicPr>
          <p:cNvPr id="16" name="1080p (1)" descr="Video of salmon fry swimming underwater. They are surrounded by various sized branches and sticks and rocks. The branches, sticks, and rocks are covered in algae.">
            <a:hlinkClick r:id="" action="ppaction://media"/>
            <a:extLst>
              <a:ext uri="{FF2B5EF4-FFF2-40B4-BE49-F238E27FC236}">
                <a16:creationId xmlns:a16="http://schemas.microsoft.com/office/drawing/2014/main" id="{86284A0D-C7C4-4584-9BA0-6E02655B525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14605" y="1271282"/>
            <a:ext cx="6082919" cy="3421642"/>
          </a:xfrm>
          <a:prstGeom prst="rect">
            <a:avLst/>
          </a:prstGeom>
        </p:spPr>
      </p:pic>
      <p:sp>
        <p:nvSpPr>
          <p:cNvPr id="264" name="Google Shape;264;p27"/>
          <p:cNvSpPr txBox="1"/>
          <p:nvPr/>
        </p:nvSpPr>
        <p:spPr>
          <a:xfrm>
            <a:off x="7605047" y="4382312"/>
            <a:ext cx="1630500" cy="307746"/>
          </a:xfrm>
          <a:prstGeom prst="rect">
            <a:avLst/>
          </a:prstGeom>
          <a:noFill/>
          <a:ln>
            <a:noFill/>
          </a:ln>
          <a:effectLst>
            <a:outerShdw blurRad="57150" dist="19050" dir="5400000" algn="bl" rotWithShape="0">
              <a:srgbClr val="000000">
                <a:alpha val="90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Video by K. Mueller, USFWS.</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262" name="Google Shape;262;p27"/>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Freshwater Streams &amp; Lakes</a:t>
            </a:r>
            <a:endParaRPr b="1">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272" name="Google Shape;272;p2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73" name="Google Shape;273;p28" descr="BLM Alaska Fire Service Masthead graphic" title="BLM Alaska Fire Service Masthead graphic"/>
            <p:cNvGrpSpPr/>
            <p:nvPr/>
          </p:nvGrpSpPr>
          <p:grpSpPr>
            <a:xfrm>
              <a:off x="0" y="0"/>
              <a:ext cx="9144003" cy="572198"/>
              <a:chOff x="0" y="0"/>
              <a:chExt cx="9144003" cy="572198"/>
            </a:xfrm>
          </p:grpSpPr>
          <p:pic>
            <p:nvPicPr>
              <p:cNvPr id="274" name="Google Shape;274;p28"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275" name="Google Shape;275;p28"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276" name="Google Shape;276;p2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77" name="Google Shape;277;p2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D0F28FE8-C2B3-464A-AD48-64DDB24C1C05}"/>
              </a:ext>
            </a:extLst>
          </p:cNvPr>
          <p:cNvSpPr>
            <a:spLocks noGrp="1"/>
          </p:cNvSpPr>
          <p:nvPr>
            <p:ph type="title"/>
          </p:nvPr>
        </p:nvSpPr>
        <p:spPr>
          <a:xfrm>
            <a:off x="130869" y="696803"/>
            <a:ext cx="3806949" cy="3728921"/>
          </a:xfrm>
        </p:spPr>
        <p:txBody>
          <a:bodyPr/>
          <a:lstStyle/>
          <a:p>
            <a:pPr rtl="0">
              <a:lnSpc>
                <a:spcPct val="115000"/>
              </a:lnSpc>
            </a:pP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Freshwater streams and lakes </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are the perfect habitat for salmon eggs, alevin, and fry.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Salmon eggs are hidden in the gravel on the bottom of the streams or lakes. These gravel egg nests are called </a:t>
            </a:r>
            <a:r>
              <a:rPr lang="en-US" sz="1800" b="0" i="0" err="1">
                <a:solidFill>
                  <a:srgbClr val="FFFFFF"/>
                </a:solidFill>
                <a:effectLst/>
                <a:latin typeface="Roboto" panose="02000000000000000000" pitchFamily="2" charset="0"/>
                <a:ea typeface="Roboto" panose="02000000000000000000" pitchFamily="2" charset="0"/>
                <a:cs typeface="Roboto" panose="02000000000000000000" pitchFamily="2" charset="0"/>
              </a:rPr>
              <a:t>redds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err="1">
                <a:solidFill>
                  <a:srgbClr val="FFFFFF"/>
                </a:solidFill>
                <a:effectLst/>
                <a:latin typeface="Roboto" panose="02000000000000000000" pitchFamily="2" charset="0"/>
                <a:ea typeface="Roboto" panose="02000000000000000000" pitchFamily="2" charset="0"/>
                <a:cs typeface="Roboto" panose="02000000000000000000" pitchFamily="2" charset="0"/>
              </a:rPr>
              <a:t>Redds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protect the eggs from predators and keep them from washing away in the current.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270" name="Google Shape;270;p28" descr="Photograph of the sandy bottom of a stream with pink salmon eggs scattered amongst the rocks."/>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086224" y="804751"/>
            <a:ext cx="4457298" cy="3342947"/>
          </a:xfrm>
          <a:prstGeom prst="rect">
            <a:avLst/>
          </a:prstGeom>
          <a:noFill/>
          <a:ln>
            <a:noFill/>
          </a:ln>
        </p:spPr>
      </p:pic>
      <p:sp>
        <p:nvSpPr>
          <p:cNvPr id="281" name="Google Shape;281;p28"/>
          <p:cNvSpPr txBox="1"/>
          <p:nvPr/>
        </p:nvSpPr>
        <p:spPr>
          <a:xfrm>
            <a:off x="4086225" y="3747498"/>
            <a:ext cx="2795022" cy="4002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Can you spot the salmon eggs?</a:t>
            </a:r>
            <a:endParaRPr>
              <a:latin typeface="Roboto"/>
              <a:ea typeface="Roboto"/>
              <a:cs typeface="Roboto"/>
              <a:sym typeface="Roboto"/>
            </a:endParaRPr>
          </a:p>
        </p:txBody>
      </p:sp>
      <p:sp>
        <p:nvSpPr>
          <p:cNvPr id="280" name="Google Shape;280;p28"/>
          <p:cNvSpPr txBox="1"/>
          <p:nvPr/>
        </p:nvSpPr>
        <p:spPr>
          <a:xfrm>
            <a:off x="5260756" y="4150119"/>
            <a:ext cx="4315033" cy="430857"/>
          </a:xfrm>
          <a:prstGeom prst="rect">
            <a:avLst/>
          </a:prstGeom>
          <a:noFill/>
          <a:ln>
            <a:noFill/>
          </a:ln>
          <a:effectLst>
            <a:outerShdw blurRad="57150" dist="19050" dir="5400000" algn="bl" rotWithShape="0">
              <a:srgbClr val="000000">
                <a:alpha val="92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few pink and red salmon eggs scattered among the creek bed rocks. </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C. Zimmerman, USGS.</a:t>
            </a:r>
            <a:endParaRPr lang="en-US"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279" name="Google Shape;279;p28">
            <a:extLst>
              <a:ext uri="{C183D7F6-B498-43B3-948B-1728B52AA6E4}">
                <adec:decorative xmlns:adec="http://schemas.microsoft.com/office/drawing/2017/decorative" val="0"/>
              </a:ext>
            </a:extLst>
          </p:cNvPr>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Freshwater Streams &amp; Lakes</a:t>
            </a:r>
            <a:endParaRPr b="1">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1026" name="Picture 2" descr="alevin ">
            <a:extLst>
              <a:ext uri="{FF2B5EF4-FFF2-40B4-BE49-F238E27FC236}">
                <a16:creationId xmlns:a16="http://schemas.microsoft.com/office/drawing/2014/main" id="{30619D44-BDBA-13BA-5120-6671FE37A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800" y="923208"/>
            <a:ext cx="4878462" cy="3297083"/>
          </a:xfrm>
          <a:prstGeom prst="rect">
            <a:avLst/>
          </a:prstGeom>
          <a:noFill/>
          <a:extLst>
            <a:ext uri="{909E8E84-426E-40DD-AFC4-6F175D3DCCD1}">
              <a14:hiddenFill xmlns:a14="http://schemas.microsoft.com/office/drawing/2010/main">
                <a:solidFill>
                  <a:srgbClr val="FFFFFF"/>
                </a:solidFill>
              </a14:hiddenFill>
            </a:ext>
          </a:extLst>
        </p:spPr>
      </p:pic>
      <p:grpSp>
        <p:nvGrpSpPr>
          <p:cNvPr id="288" name="Google Shape;288;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89" name="Google Shape;289;p29" descr="BLM Alaska Fire Service Masthead graphic" title="BLM Alaska Fire Service Masthead graphic"/>
            <p:cNvGrpSpPr/>
            <p:nvPr/>
          </p:nvGrpSpPr>
          <p:grpSpPr>
            <a:xfrm>
              <a:off x="0" y="0"/>
              <a:ext cx="9144003" cy="572198"/>
              <a:chOff x="0" y="0"/>
              <a:chExt cx="9144003" cy="572198"/>
            </a:xfrm>
          </p:grpSpPr>
          <p:pic>
            <p:nvPicPr>
              <p:cNvPr id="290" name="Google Shape;290;p29" descr="Black Topo line graphic" title="Black Topo line graphic"/>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291" name="Google Shape;291;p29" descr="Bureau of Land Management Logo" title="Bureau of Land Management Logo"/>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292" name="Google Shape;292;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93" name="Google Shape;293;p2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810F90A-419B-47DB-993B-1E8021266851}"/>
              </a:ext>
            </a:extLst>
          </p:cNvPr>
          <p:cNvSpPr>
            <a:spLocks noGrp="1"/>
          </p:cNvSpPr>
          <p:nvPr>
            <p:ph type="title"/>
          </p:nvPr>
        </p:nvSpPr>
        <p:spPr>
          <a:xfrm>
            <a:off x="200738" y="1199363"/>
            <a:ext cx="3623232" cy="2473300"/>
          </a:xfrm>
        </p:spPr>
        <p:txBody>
          <a:bodyPr/>
          <a:lstStyle/>
          <a:p>
            <a:pPr rtl="0">
              <a:lnSpc>
                <a:spcPct val="115000"/>
              </a:lnSpc>
            </a:pPr>
            <a:r>
              <a:rPr lang="en-US" sz="1800" b="0" i="0">
                <a:solidFill>
                  <a:srgbClr val="FFFFFF"/>
                </a:solidFill>
                <a:effectLst/>
                <a:latin typeface="Roboto"/>
                <a:ea typeface="Roboto"/>
                <a:cs typeface="Roboto"/>
              </a:rPr>
              <a:t>Next, the salmon develop into </a:t>
            </a:r>
            <a:r>
              <a:rPr lang="en-US" sz="1800" i="0">
                <a:solidFill>
                  <a:srgbClr val="FFFFFF"/>
                </a:solidFill>
                <a:effectLst/>
                <a:latin typeface="Roboto"/>
                <a:ea typeface="Roboto"/>
                <a:cs typeface="Roboto"/>
              </a:rPr>
              <a:t>alevin</a:t>
            </a:r>
            <a:r>
              <a:rPr lang="en-US" sz="1800" b="0" i="0">
                <a:solidFill>
                  <a:srgbClr val="FFFFFF"/>
                </a:solidFill>
                <a:effectLst/>
                <a:latin typeface="Roboto"/>
                <a:ea typeface="Roboto"/>
                <a:cs typeface="Roboto"/>
              </a:rPr>
              <a:t>. </a:t>
            </a:r>
            <a:br>
              <a:rPr lang="en-US" sz="1800" b="0" i="0">
                <a:effectLst/>
                <a:latin typeface="Roboto" panose="02000000000000000000" pitchFamily="2" charset="0"/>
                <a:ea typeface="Roboto" panose="02000000000000000000" pitchFamily="2" charset="0"/>
                <a:cs typeface="Roboto" panose="02000000000000000000" pitchFamily="2" charset="0"/>
              </a:rPr>
            </a:br>
            <a:br>
              <a:rPr lang="en-US" sz="1800" b="0" i="0">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a:ea typeface="Roboto"/>
                <a:cs typeface="Roboto"/>
              </a:rPr>
              <a:t>Alevin continue hiding in gravel </a:t>
            </a:r>
            <a:r>
              <a:rPr lang="en-US" sz="1800" b="0" i="0" err="1">
                <a:solidFill>
                  <a:srgbClr val="FFFFFF"/>
                </a:solidFill>
                <a:effectLst/>
                <a:latin typeface="Roboto"/>
                <a:ea typeface="Roboto"/>
                <a:cs typeface="Roboto"/>
              </a:rPr>
              <a:t>redds</a:t>
            </a:r>
            <a:r>
              <a:rPr lang="en-US" sz="1800" b="0" i="0">
                <a:solidFill>
                  <a:srgbClr val="FFFFFF"/>
                </a:solidFill>
                <a:effectLst/>
                <a:latin typeface="Roboto"/>
                <a:ea typeface="Roboto"/>
                <a:cs typeface="Roboto"/>
              </a:rPr>
              <a:t> until they have used up all the nutrients in their yolk sac.</a:t>
            </a:r>
            <a:br>
              <a:rPr lang="en-US" sz="1800" b="0" i="0">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sp>
        <p:nvSpPr>
          <p:cNvPr id="297" name="Google Shape;297;p29"/>
          <p:cNvSpPr txBox="1"/>
          <p:nvPr/>
        </p:nvSpPr>
        <p:spPr>
          <a:xfrm>
            <a:off x="4048531" y="923208"/>
            <a:ext cx="2455500" cy="4002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Can you spot the yolk sacs?</a:t>
            </a:r>
            <a:endParaRPr>
              <a:latin typeface="Roboto"/>
              <a:ea typeface="Roboto"/>
              <a:cs typeface="Roboto"/>
              <a:sym typeface="Roboto"/>
            </a:endParaRPr>
          </a:p>
        </p:txBody>
      </p:sp>
      <p:sp>
        <p:nvSpPr>
          <p:cNvPr id="298" name="Google Shape;298;p29"/>
          <p:cNvSpPr txBox="1"/>
          <p:nvPr/>
        </p:nvSpPr>
        <p:spPr>
          <a:xfrm>
            <a:off x="8128995" y="4211174"/>
            <a:ext cx="2997102" cy="430857"/>
          </a:xfrm>
          <a:prstGeom prst="rect">
            <a:avLst/>
          </a:prstGeom>
          <a:noFill/>
          <a:ln>
            <a:noFill/>
          </a:ln>
          <a:effectLst>
            <a:outerShdw blurRad="57150" dist="19050" dir="5400000" algn="bl" rotWithShape="0">
              <a:srgbClr val="000000">
                <a:alpha val="94000"/>
              </a:srgbClr>
            </a:outerShdw>
          </a:effectLst>
        </p:spPr>
        <p:txBody>
          <a:bodyPr spcFirstLastPara="1" wrap="square" lIns="91425" tIns="91425" rIns="91425" bIns="91425" anchor="t" anchorCtr="0">
            <a:spAutoFit/>
          </a:bodyPr>
          <a:lstStyle/>
          <a:p>
            <a:r>
              <a:rPr lang="en-US" sz="800">
                <a:solidFill>
                  <a:srgbClr val="FFFFFF"/>
                </a:solidFill>
                <a:effectLst>
                  <a:outerShdw blurRad="38100" dist="38100" dir="2700000" algn="tl">
                    <a:srgbClr val="000000">
                      <a:alpha val="43137"/>
                    </a:srgbClr>
                  </a:outerShdw>
                </a:effectLst>
                <a:latin typeface="Roboto"/>
                <a:ea typeface="Roboto"/>
                <a:cs typeface="Roboto"/>
                <a:sym typeface="Roboto"/>
              </a:rPr>
              <a:t>Salmon alevin.</a:t>
            </a:r>
          </a:p>
          <a:p>
            <a:r>
              <a:rPr lang="en-US" sz="800">
                <a:solidFill>
                  <a:srgbClr val="FFFFFF"/>
                </a:solidFill>
                <a:effectLst>
                  <a:outerShdw blurRad="38100" dist="38100" dir="2700000" algn="tl">
                    <a:srgbClr val="000000">
                      <a:alpha val="43137"/>
                    </a:srgbClr>
                  </a:outerShdw>
                </a:effectLst>
                <a:latin typeface="Roboto"/>
                <a:ea typeface="Roboto"/>
                <a:cs typeface="Roboto"/>
                <a:sym typeface="Roboto"/>
              </a:rPr>
              <a:t>Photo by NPS.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295" name="Google Shape;295;p29"/>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Freshwater Streams &amp; Lakes</a:t>
            </a:r>
            <a:endParaRPr b="1">
              <a:solidFill>
                <a:schemeClr val="dk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animBg="1"/>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6" name="Google Shape;306;p3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07" name="Google Shape;307;p30" descr="BLM Alaska Fire Service Masthead graphic" title="BLM Alaska Fire Service Masthead graphic"/>
            <p:cNvGrpSpPr/>
            <p:nvPr/>
          </p:nvGrpSpPr>
          <p:grpSpPr>
            <a:xfrm>
              <a:off x="0" y="0"/>
              <a:ext cx="9144003" cy="572198"/>
              <a:chOff x="0" y="0"/>
              <a:chExt cx="9144003" cy="572198"/>
            </a:xfrm>
          </p:grpSpPr>
          <p:pic>
            <p:nvPicPr>
              <p:cNvPr id="308" name="Google Shape;308;p30"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309" name="Google Shape;309;p30"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310" name="Google Shape;310;p3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11" name="Google Shape;311;p3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112E99FB-43F4-4175-BA02-65243ED0F106}"/>
              </a:ext>
            </a:extLst>
          </p:cNvPr>
          <p:cNvSpPr>
            <a:spLocks noGrp="1"/>
          </p:cNvSpPr>
          <p:nvPr>
            <p:ph type="title"/>
          </p:nvPr>
        </p:nvSpPr>
        <p:spPr>
          <a:xfrm>
            <a:off x="210200" y="1167919"/>
            <a:ext cx="3421653" cy="2807662"/>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Once they have used up their yolk sacs, salmon leave the protection of the gravel and begin to swim around the freshwater streams or lakes looking for insects to eat.</a:t>
            </a:r>
            <a:endParaRPr lang="en-US" sz="2400">
              <a:effectLst/>
            </a:endParaRPr>
          </a:p>
        </p:txBody>
      </p:sp>
      <p:sp>
        <p:nvSpPr>
          <p:cNvPr id="305" name="Google Shape;305;p30"/>
          <p:cNvSpPr txBox="1">
            <a:spLocks noGrp="1"/>
          </p:cNvSpPr>
          <p:nvPr>
            <p:ph type="body" idx="1"/>
          </p:nvPr>
        </p:nvSpPr>
        <p:spPr>
          <a:xfrm>
            <a:off x="210200" y="3037222"/>
            <a:ext cx="3288576" cy="133856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
                <a:solidFill>
                  <a:schemeClr val="lt1"/>
                </a:solidFill>
                <a:latin typeface="Roboto"/>
                <a:ea typeface="Roboto"/>
                <a:cs typeface="Roboto"/>
                <a:sym typeface="Roboto"/>
              </a:rPr>
              <a:t>At this point in their life cycle, they are called </a:t>
            </a:r>
            <a:r>
              <a:rPr lang="en" b="1">
                <a:solidFill>
                  <a:schemeClr val="lt1"/>
                </a:solidFill>
                <a:latin typeface="Roboto"/>
                <a:ea typeface="Roboto"/>
                <a:cs typeface="Roboto"/>
                <a:sym typeface="Roboto"/>
              </a:rPr>
              <a:t>fry</a:t>
            </a:r>
            <a:r>
              <a:rPr lang="en">
                <a:solidFill>
                  <a:schemeClr val="lt1"/>
                </a:solidFill>
                <a:latin typeface="Roboto"/>
                <a:ea typeface="Roboto"/>
                <a:cs typeface="Roboto"/>
                <a:sym typeface="Roboto"/>
              </a:rPr>
              <a:t>. </a:t>
            </a:r>
            <a:endParaRPr>
              <a:solidFill>
                <a:schemeClr val="lt1"/>
              </a:solidFill>
              <a:latin typeface="Roboto"/>
              <a:ea typeface="Roboto"/>
              <a:cs typeface="Roboto"/>
              <a:sym typeface="Roboto"/>
            </a:endParaRPr>
          </a:p>
        </p:txBody>
      </p:sp>
      <p:pic>
        <p:nvPicPr>
          <p:cNvPr id="304" name="Google Shape;304;p30" descr="Underwater photograph of several brownish salmon fry swimming amongst plant covered branches. "/>
          <p:cNvPicPr preferRelativeResize="0"/>
          <p:nvPr/>
        </p:nvPicPr>
        <p:blipFill>
          <a:blip r:embed="rId6">
            <a:alphaModFix/>
          </a:blip>
          <a:stretch>
            <a:fillRect/>
          </a:stretch>
        </p:blipFill>
        <p:spPr>
          <a:xfrm>
            <a:off x="3931416" y="1085163"/>
            <a:ext cx="4978883" cy="3128400"/>
          </a:xfrm>
          <a:prstGeom prst="rect">
            <a:avLst/>
          </a:prstGeom>
          <a:noFill/>
          <a:ln>
            <a:noFill/>
          </a:ln>
        </p:spPr>
      </p:pic>
      <p:sp>
        <p:nvSpPr>
          <p:cNvPr id="315" name="Google Shape;315;p30"/>
          <p:cNvSpPr txBox="1"/>
          <p:nvPr/>
        </p:nvSpPr>
        <p:spPr>
          <a:xfrm>
            <a:off x="3931425" y="3832900"/>
            <a:ext cx="3012900" cy="4002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How many salmon fry do you see?</a:t>
            </a:r>
            <a:endParaRPr>
              <a:latin typeface="Roboto"/>
              <a:ea typeface="Roboto"/>
              <a:cs typeface="Roboto"/>
              <a:sym typeface="Roboto"/>
            </a:endParaRPr>
          </a:p>
        </p:txBody>
      </p:sp>
      <p:sp>
        <p:nvSpPr>
          <p:cNvPr id="313" name="Google Shape;313;p30"/>
          <p:cNvSpPr txBox="1"/>
          <p:nvPr/>
        </p:nvSpPr>
        <p:spPr>
          <a:xfrm>
            <a:off x="7297318" y="4177638"/>
            <a:ext cx="2079064" cy="430857"/>
          </a:xfrm>
          <a:prstGeom prst="rect">
            <a:avLst/>
          </a:prstGeom>
          <a:noFill/>
          <a:ln>
            <a:noFill/>
          </a:ln>
          <a:effectLst>
            <a:outerShdw blurRad="57150" dist="19050" dir="5400000" algn="bl" rotWithShape="0">
              <a:srgbClr val="000000">
                <a:alpha val="93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fry swimming in a stream.</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USFWS.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314" name="Google Shape;314;p30"/>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Freshwater Streams &amp; Lakes</a:t>
            </a:r>
            <a:endParaRPr b="1">
              <a:solidFill>
                <a:schemeClr val="dk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grpSp>
        <p:nvGrpSpPr>
          <p:cNvPr id="322" name="Google Shape;322;p3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23" name="Google Shape;323;p31" descr="BLM Alaska Fire Service Masthead graphic" title="BLM Alaska Fire Service Masthead graphic"/>
            <p:cNvGrpSpPr/>
            <p:nvPr/>
          </p:nvGrpSpPr>
          <p:grpSpPr>
            <a:xfrm>
              <a:off x="0" y="0"/>
              <a:ext cx="9144003" cy="572198"/>
              <a:chOff x="0" y="0"/>
              <a:chExt cx="9144003" cy="572198"/>
            </a:xfrm>
          </p:grpSpPr>
          <p:pic>
            <p:nvPicPr>
              <p:cNvPr id="324" name="Google Shape;324;p31"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325" name="Google Shape;325;p31"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326" name="Google Shape;326;p3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27" name="Google Shape;327;p3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321" name="Google Shape;321;p31"/>
          <p:cNvSpPr txBox="1">
            <a:spLocks noGrp="1"/>
          </p:cNvSpPr>
          <p:nvPr>
            <p:ph type="body" idx="1"/>
          </p:nvPr>
        </p:nvSpPr>
        <p:spPr>
          <a:xfrm>
            <a:off x="231472" y="755556"/>
            <a:ext cx="3551487" cy="3869555"/>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US">
                <a:solidFill>
                  <a:schemeClr val="lt1"/>
                </a:solidFill>
                <a:latin typeface="Roboto"/>
                <a:ea typeface="Roboto"/>
                <a:cs typeface="Roboto"/>
                <a:sym typeface="Roboto"/>
              </a:rPr>
              <a:t>Streams and lakes are the safest places for young salmon, but they don’t have enough food for all the growing fish.</a:t>
            </a:r>
            <a:endParaRPr lang="en">
              <a:solidFill>
                <a:schemeClr val="lt1"/>
              </a:solidFill>
              <a:latin typeface="Roboto"/>
              <a:ea typeface="Roboto"/>
              <a:cs typeface="Roboto"/>
              <a:sym typeface="Roboto"/>
            </a:endParaRPr>
          </a:p>
          <a:p>
            <a:pPr marL="0" lvl="0" indent="0" algn="l" rtl="0">
              <a:spcBef>
                <a:spcPts val="1600"/>
              </a:spcBef>
              <a:spcAft>
                <a:spcPts val="0"/>
              </a:spcAft>
              <a:buNone/>
            </a:pPr>
            <a:r>
              <a:rPr lang="en">
                <a:solidFill>
                  <a:schemeClr val="lt1"/>
                </a:solidFill>
                <a:latin typeface="Roboto"/>
                <a:ea typeface="Roboto"/>
                <a:cs typeface="Roboto"/>
                <a:sym typeface="Roboto"/>
              </a:rPr>
              <a:t>Eventually, salmon must leave the freshwater habitat and </a:t>
            </a:r>
            <a:r>
              <a:rPr lang="en" b="1">
                <a:solidFill>
                  <a:srgbClr val="99CC00"/>
                </a:solidFill>
                <a:latin typeface="Roboto"/>
                <a:ea typeface="Roboto"/>
                <a:cs typeface="Roboto"/>
                <a:sym typeface="Roboto"/>
              </a:rPr>
              <a:t>migrate</a:t>
            </a:r>
            <a:r>
              <a:rPr lang="en" b="1">
                <a:solidFill>
                  <a:schemeClr val="lt1"/>
                </a:solidFill>
                <a:latin typeface="Roboto"/>
                <a:ea typeface="Roboto"/>
                <a:cs typeface="Roboto"/>
                <a:sym typeface="Roboto"/>
              </a:rPr>
              <a:t> </a:t>
            </a:r>
            <a:r>
              <a:rPr lang="en">
                <a:solidFill>
                  <a:schemeClr val="lt1"/>
                </a:solidFill>
                <a:latin typeface="Roboto"/>
                <a:ea typeface="Roboto"/>
                <a:cs typeface="Roboto"/>
                <a:sym typeface="Roboto"/>
              </a:rPr>
              <a:t>(move) downstream to </a:t>
            </a:r>
            <a:r>
              <a:rPr lang="en" b="1">
                <a:solidFill>
                  <a:srgbClr val="99CC00"/>
                </a:solidFill>
                <a:latin typeface="Roboto"/>
                <a:ea typeface="Roboto"/>
                <a:cs typeface="Roboto"/>
                <a:sym typeface="Roboto"/>
              </a:rPr>
              <a:t>estuaries. </a:t>
            </a:r>
            <a:endParaRPr b="1">
              <a:solidFill>
                <a:srgbClr val="99CC00"/>
              </a:solidFill>
              <a:latin typeface="Roboto"/>
              <a:ea typeface="Roboto"/>
              <a:cs typeface="Roboto"/>
              <a:sym typeface="Roboto"/>
            </a:endParaRPr>
          </a:p>
        </p:txBody>
      </p:sp>
      <p:pic>
        <p:nvPicPr>
          <p:cNvPr id="331" name="Google Shape;331;p31" descr="Bright blue underwater photograph of an estuary with several salmon fry swimming to the left."/>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035475" y="767080"/>
            <a:ext cx="4738534" cy="3563769"/>
          </a:xfrm>
          <a:prstGeom prst="rect">
            <a:avLst/>
          </a:prstGeom>
          <a:noFill/>
          <a:ln>
            <a:noFill/>
          </a:ln>
        </p:spPr>
      </p:pic>
      <p:sp>
        <p:nvSpPr>
          <p:cNvPr id="332" name="Google Shape;332;p31"/>
          <p:cNvSpPr txBox="1"/>
          <p:nvPr/>
        </p:nvSpPr>
        <p:spPr>
          <a:xfrm>
            <a:off x="7283778" y="4337968"/>
            <a:ext cx="1683000" cy="430857"/>
          </a:xfrm>
          <a:prstGeom prst="rect">
            <a:avLst/>
          </a:prstGeom>
          <a:noFill/>
          <a:ln>
            <a:noFill/>
          </a:ln>
          <a:effectLst>
            <a:outerShdw blurRad="57150" dist="19050" dir="5400000" algn="bl" rotWithShape="0">
              <a:srgbClr val="000000">
                <a:alpha val="95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fry swimming in water.</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K. Martin, NPS.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330" name="Google Shape;330;p31"/>
          <p:cNvSpPr txBox="1"/>
          <p:nvPr/>
        </p:nvSpPr>
        <p:spPr>
          <a:xfrm>
            <a:off x="-100" y="4736450"/>
            <a:ext cx="9144000" cy="400200"/>
          </a:xfrm>
          <a:prstGeom prst="rect">
            <a:avLst/>
          </a:prstGeom>
          <a:solidFill>
            <a:srgbClr val="00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Estuaries</a:t>
            </a:r>
            <a:endParaRPr b="1">
              <a:latin typeface="Roboto"/>
              <a:ea typeface="Roboto"/>
              <a:cs typeface="Roboto"/>
              <a:sym typeface="Roboto"/>
            </a:endParaRPr>
          </a:p>
        </p:txBody>
      </p:sp>
    </p:spTree>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2" name="Google Shape;72;p1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73" name="Google Shape;73;p14" descr="BLM Alaska Fire Service Masthead graphic" title="BLM Alaska Fire Service Masthead graphic"/>
            <p:cNvGrpSpPr/>
            <p:nvPr/>
          </p:nvGrpSpPr>
          <p:grpSpPr>
            <a:xfrm>
              <a:off x="0" y="0"/>
              <a:ext cx="9144003" cy="572198"/>
              <a:chOff x="0" y="0"/>
              <a:chExt cx="9144003" cy="572198"/>
            </a:xfrm>
          </p:grpSpPr>
          <p:pic>
            <p:nvPicPr>
              <p:cNvPr id="74" name="Google Shape;74;p14"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75" name="Google Shape;75;p14"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76" name="Google Shape;76;p1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7" name="Google Shape;77;p1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E8ED71B9-4F9F-4548-B932-C10649C2D0D4}"/>
              </a:ext>
            </a:extLst>
          </p:cNvPr>
          <p:cNvSpPr>
            <a:spLocks noGrp="1"/>
          </p:cNvSpPr>
          <p:nvPr>
            <p:ph type="title"/>
          </p:nvPr>
        </p:nvSpPr>
        <p:spPr>
          <a:xfrm>
            <a:off x="311700" y="508083"/>
            <a:ext cx="8520600" cy="1430047"/>
          </a:xfrm>
        </p:spPr>
        <p:txBody>
          <a:bodyPr/>
          <a:lstStyle/>
          <a:p>
            <a:pPr algn="ctr" rtl="0">
              <a:lnSpc>
                <a:spcPct val="115000"/>
              </a:lnSpc>
              <a:spcBef>
                <a:spcPts val="1600"/>
              </a:spcBef>
            </a:pPr>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2: Salmon Habitats</a:t>
            </a:r>
            <a:endParaRPr lang="en-US">
              <a:effectLst/>
            </a:endParaRPr>
          </a:p>
          <a:p>
            <a:pPr algn="ctr" rtl="0">
              <a:lnSpc>
                <a:spcPct val="115000"/>
              </a:lnSpc>
              <a:spcBef>
                <a:spcPts val="1600"/>
              </a:spcBef>
            </a:pPr>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Questions:</a:t>
            </a:r>
            <a:endParaRPr lang="en-US">
              <a:effectLst/>
            </a:endParaRPr>
          </a:p>
        </p:txBody>
      </p:sp>
      <p:sp>
        <p:nvSpPr>
          <p:cNvPr id="71" name="Google Shape;71;p14"/>
          <p:cNvSpPr txBox="1">
            <a:spLocks noGrp="1"/>
          </p:cNvSpPr>
          <p:nvPr>
            <p:ph type="body" idx="1"/>
          </p:nvPr>
        </p:nvSpPr>
        <p:spPr>
          <a:xfrm>
            <a:off x="311700" y="1639956"/>
            <a:ext cx="8520600" cy="2928843"/>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Clr>
                <a:schemeClr val="dk1"/>
              </a:buClr>
              <a:buSzPts val="1100"/>
              <a:buFont typeface="Arial"/>
              <a:buNone/>
            </a:pPr>
            <a:r>
              <a:rPr lang="en" sz="2000">
                <a:solidFill>
                  <a:schemeClr val="lt1"/>
                </a:solidFill>
                <a:latin typeface="Roboto"/>
                <a:ea typeface="Roboto"/>
                <a:cs typeface="Roboto"/>
                <a:sym typeface="Roboto"/>
              </a:rPr>
              <a:t>What types of habitat do salmon need throughout their life cycle?</a:t>
            </a:r>
            <a:endParaRPr sz="2000">
              <a:solidFill>
                <a:schemeClr val="lt1"/>
              </a:solidFill>
              <a:latin typeface="Roboto"/>
              <a:ea typeface="Roboto"/>
              <a:cs typeface="Roboto"/>
              <a:sym typeface="Roboto"/>
            </a:endParaRPr>
          </a:p>
          <a:p>
            <a:pPr marL="0" lvl="0" indent="0" algn="l" rtl="0">
              <a:spcBef>
                <a:spcPts val="1600"/>
              </a:spcBef>
              <a:spcAft>
                <a:spcPts val="0"/>
              </a:spcAft>
              <a:buNone/>
            </a:pPr>
            <a:r>
              <a:rPr lang="en" sz="2000">
                <a:solidFill>
                  <a:schemeClr val="lt1"/>
                </a:solidFill>
                <a:latin typeface="Roboto"/>
                <a:ea typeface="Roboto"/>
                <a:cs typeface="Roboto"/>
                <a:sym typeface="Roboto"/>
              </a:rPr>
              <a:t>Why do salmon need different habitats during different parts of their life?</a:t>
            </a:r>
            <a:endParaRPr sz="2000">
              <a:solidFill>
                <a:schemeClr val="lt1"/>
              </a:solidFill>
              <a:latin typeface="Roboto"/>
              <a:ea typeface="Roboto"/>
              <a:cs typeface="Roboto"/>
              <a:sym typeface="Roboto"/>
            </a:endParaRPr>
          </a:p>
        </p:txBody>
      </p:sp>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grpSp>
        <p:nvGrpSpPr>
          <p:cNvPr id="339" name="Google Shape;339;p3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40" name="Google Shape;340;p32" descr="BLM Alaska Fire Service Masthead graphic" title="BLM Alaska Fire Service Masthead graphic"/>
            <p:cNvGrpSpPr/>
            <p:nvPr/>
          </p:nvGrpSpPr>
          <p:grpSpPr>
            <a:xfrm>
              <a:off x="0" y="0"/>
              <a:ext cx="9144003" cy="572198"/>
              <a:chOff x="0" y="0"/>
              <a:chExt cx="9144003" cy="572198"/>
            </a:xfrm>
          </p:grpSpPr>
          <p:pic>
            <p:nvPicPr>
              <p:cNvPr id="341" name="Google Shape;341;p32"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342" name="Google Shape;342;p32"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343" name="Google Shape;343;p3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44" name="Google Shape;344;p3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D7C1BAF-6AC3-40E7-ADBD-3C32039FB74A}"/>
              </a:ext>
            </a:extLst>
          </p:cNvPr>
          <p:cNvSpPr>
            <a:spLocks noGrp="1"/>
          </p:cNvSpPr>
          <p:nvPr>
            <p:ph type="title"/>
          </p:nvPr>
        </p:nvSpPr>
        <p:spPr>
          <a:xfrm>
            <a:off x="184550" y="1054775"/>
            <a:ext cx="3157200" cy="3524599"/>
          </a:xfrm>
        </p:spPr>
        <p:txBody>
          <a:bodyPr/>
          <a:lstStyle/>
          <a:p>
            <a:pPr rtl="0">
              <a:lnSpc>
                <a:spcPct val="115000"/>
              </a:lnSpc>
            </a:pPr>
            <a:r>
              <a:rPr lang="en-US" sz="1800" b="1" i="0">
                <a:solidFill>
                  <a:srgbClr val="92D050"/>
                </a:solidFill>
                <a:effectLst/>
                <a:latin typeface="Roboto" panose="02000000000000000000" pitchFamily="2" charset="0"/>
                <a:ea typeface="Roboto" panose="02000000000000000000" pitchFamily="2" charset="0"/>
                <a:cs typeface="Roboto" panose="02000000000000000000" pitchFamily="2" charset="0"/>
              </a:rPr>
              <a:t>Estuaries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are the places where freshwater rivers meet the saltwater ocean.</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In this stage of their life cycle, salmon are called </a:t>
            </a:r>
            <a:r>
              <a:rPr lang="en-US" sz="1800" b="0" i="0">
                <a:solidFill>
                  <a:srgbClr val="92D050"/>
                </a:solidFill>
                <a:effectLst/>
                <a:latin typeface="Roboto" panose="02000000000000000000" pitchFamily="2" charset="0"/>
                <a:ea typeface="Roboto" panose="02000000000000000000" pitchFamily="2" charset="0"/>
                <a:cs typeface="Roboto" panose="02000000000000000000" pitchFamily="2" charset="0"/>
              </a:rPr>
              <a:t>smolts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Add the information to your table.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graphicFrame>
        <p:nvGraphicFramePr>
          <p:cNvPr id="347" name="Google Shape;347;p32" descr="Table with four columns"/>
          <p:cNvGraphicFramePr/>
          <p:nvPr>
            <p:extLst>
              <p:ext uri="{D42A27DB-BD31-4B8C-83A1-F6EECF244321}">
                <p14:modId xmlns:p14="http://schemas.microsoft.com/office/powerpoint/2010/main" val="9784238"/>
              </p:ext>
            </p:extLst>
          </p:nvPr>
        </p:nvGraphicFramePr>
        <p:xfrm>
          <a:off x="3525975" y="552950"/>
          <a:ext cx="4946475" cy="4128625"/>
        </p:xfrm>
        <a:graphic>
          <a:graphicData uri="http://schemas.openxmlformats.org/drawingml/2006/table">
            <a:tbl>
              <a:tblPr firstRow="1">
                <a:noFill/>
                <a:tableStyleId>{37CE9889-6D42-4001-8977-3DC4EA8C2D00}</a:tableStyleId>
              </a:tblPr>
              <a:tblGrid>
                <a:gridCol w="1204250">
                  <a:extLst>
                    <a:ext uri="{9D8B030D-6E8A-4147-A177-3AD203B41FA5}">
                      <a16:colId xmlns:a16="http://schemas.microsoft.com/office/drawing/2014/main" val="20000"/>
                    </a:ext>
                  </a:extLst>
                </a:gridCol>
                <a:gridCol w="1225550">
                  <a:extLst>
                    <a:ext uri="{9D8B030D-6E8A-4147-A177-3AD203B41FA5}">
                      <a16:colId xmlns:a16="http://schemas.microsoft.com/office/drawing/2014/main" val="20001"/>
                    </a:ext>
                  </a:extLst>
                </a:gridCol>
                <a:gridCol w="1274750">
                  <a:extLst>
                    <a:ext uri="{9D8B030D-6E8A-4147-A177-3AD203B41FA5}">
                      <a16:colId xmlns:a16="http://schemas.microsoft.com/office/drawing/2014/main" val="20002"/>
                    </a:ext>
                  </a:extLst>
                </a:gridCol>
                <a:gridCol w="1241925">
                  <a:extLst>
                    <a:ext uri="{9D8B030D-6E8A-4147-A177-3AD203B41FA5}">
                      <a16:colId xmlns:a16="http://schemas.microsoft.com/office/drawing/2014/main" val="20003"/>
                    </a:ext>
                  </a:extLst>
                </a:gridCol>
              </a:tblGrid>
              <a:tr h="1144100">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984525">
                <a:tc>
                  <a:txBody>
                    <a:bodyPr/>
                    <a:lstStyle/>
                    <a:p>
                      <a:pPr marL="0" lvl="0" indent="0" algn="l" rtl="0">
                        <a:spcBef>
                          <a:spcPts val="0"/>
                        </a:spcBef>
                        <a:spcAft>
                          <a:spcPts val="0"/>
                        </a:spcAft>
                        <a:buNone/>
                      </a:pPr>
                      <a:endParaRPr>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600" b="1">
                        <a:highlight>
                          <a:srgbClr val="00FFFF"/>
                        </a:highlight>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5" name="TextBox 14">
            <a:extLst>
              <a:ext uri="{FF2B5EF4-FFF2-40B4-BE49-F238E27FC236}">
                <a16:creationId xmlns:a16="http://schemas.microsoft.com/office/drawing/2014/main" id="{1C0978B9-AB27-44C2-B700-0C7A42CAA47D}"/>
              </a:ext>
            </a:extLst>
          </p:cNvPr>
          <p:cNvSpPr txBox="1"/>
          <p:nvPr/>
        </p:nvSpPr>
        <p:spPr>
          <a:xfrm>
            <a:off x="3613213" y="616913"/>
            <a:ext cx="1123121" cy="615553"/>
          </a:xfrm>
          <a:prstGeom prst="rect">
            <a:avLst/>
          </a:prstGeom>
          <a:noFill/>
        </p:spPr>
        <p:txBody>
          <a:bodyPr wrap="square" rtlCol="0">
            <a:spAutoFit/>
          </a:bodyPr>
          <a:lstStyle/>
          <a:p>
            <a:r>
              <a:rPr lang="en-US" sz="2000" b="1">
                <a:latin typeface="Ink Free" panose="03080402000500000000" pitchFamily="66" charset="0"/>
                <a:ea typeface="Caveat"/>
                <a:cs typeface="Caveat"/>
                <a:sym typeface="Caveat"/>
              </a:rPr>
              <a:t>Habitat</a:t>
            </a:r>
          </a:p>
          <a:p>
            <a:endParaRPr lang="en-US">
              <a:latin typeface="Ink Free" panose="03080402000500000000" pitchFamily="66" charset="0"/>
            </a:endParaRPr>
          </a:p>
        </p:txBody>
      </p:sp>
      <p:sp>
        <p:nvSpPr>
          <p:cNvPr id="348" name="Google Shape;348;p32"/>
          <p:cNvSpPr txBox="1"/>
          <p:nvPr/>
        </p:nvSpPr>
        <p:spPr>
          <a:xfrm>
            <a:off x="3525975" y="1697050"/>
            <a:ext cx="1253364"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highlight>
                  <a:srgbClr val="99CC00"/>
                </a:highlight>
                <a:latin typeface="Ink Free" panose="03080402000500000000" pitchFamily="66" charset="0"/>
                <a:ea typeface="Caveat"/>
                <a:cs typeface="Caveat"/>
                <a:sym typeface="Caveat"/>
              </a:rPr>
              <a:t>freshwater streams and lakes</a:t>
            </a:r>
            <a:endParaRPr sz="1600" b="1">
              <a:highlight>
                <a:srgbClr val="99CC00"/>
              </a:highlight>
              <a:latin typeface="Ink Free" panose="03080402000500000000" pitchFamily="66" charset="0"/>
              <a:ea typeface="Caveat"/>
              <a:cs typeface="Caveat"/>
              <a:sym typeface="Caveat"/>
            </a:endParaRPr>
          </a:p>
          <a:p>
            <a:pPr marL="0" lvl="0" indent="0" algn="l" rtl="0">
              <a:spcBef>
                <a:spcPts val="0"/>
              </a:spcBef>
              <a:spcAft>
                <a:spcPts val="0"/>
              </a:spcAft>
              <a:buNone/>
            </a:pPr>
            <a:endParaRPr sz="1600" b="1">
              <a:latin typeface="Ink Free" panose="03080402000500000000" pitchFamily="66" charset="0"/>
              <a:ea typeface="Caveat"/>
              <a:cs typeface="Caveat"/>
              <a:sym typeface="Caveat"/>
            </a:endParaRPr>
          </a:p>
          <a:p>
            <a:pPr marL="0" lvl="0" indent="0" algn="l" rtl="0">
              <a:spcBef>
                <a:spcPts val="0"/>
              </a:spcBef>
              <a:spcAft>
                <a:spcPts val="0"/>
              </a:spcAft>
              <a:buNone/>
            </a:pPr>
            <a:r>
              <a:rPr lang="en" sz="1600" b="1">
                <a:highlight>
                  <a:srgbClr val="00FFFF"/>
                </a:highlight>
                <a:latin typeface="Ink Free" panose="03080402000500000000" pitchFamily="66" charset="0"/>
                <a:ea typeface="Caveat"/>
                <a:cs typeface="Caveat"/>
                <a:sym typeface="Caveat"/>
              </a:rPr>
              <a:t>estuaries</a:t>
            </a:r>
            <a:endParaRPr sz="1600" b="1">
              <a:highlight>
                <a:srgbClr val="00FFFF"/>
              </a:highlight>
              <a:latin typeface="Ink Free" panose="03080402000500000000" pitchFamily="66" charset="0"/>
              <a:ea typeface="Caveat"/>
              <a:cs typeface="Caveat"/>
              <a:sym typeface="Caveat"/>
            </a:endParaRPr>
          </a:p>
        </p:txBody>
      </p:sp>
      <p:sp>
        <p:nvSpPr>
          <p:cNvPr id="16" name="TextBox 15">
            <a:extLst>
              <a:ext uri="{FF2B5EF4-FFF2-40B4-BE49-F238E27FC236}">
                <a16:creationId xmlns:a16="http://schemas.microsoft.com/office/drawing/2014/main" id="{9DBE0B7B-93EC-440F-B8D6-20052272BA4F}"/>
              </a:ext>
            </a:extLst>
          </p:cNvPr>
          <p:cNvSpPr txBox="1"/>
          <p:nvPr/>
        </p:nvSpPr>
        <p:spPr>
          <a:xfrm>
            <a:off x="4723103" y="616913"/>
            <a:ext cx="1267495" cy="1231106"/>
          </a:xfrm>
          <a:prstGeom prst="rect">
            <a:avLst/>
          </a:prstGeom>
          <a:noFill/>
        </p:spPr>
        <p:txBody>
          <a:bodyPr wrap="square" rtlCol="0">
            <a:spAutoFit/>
          </a:bodyPr>
          <a:lstStyle/>
          <a:p>
            <a:pPr algn="ctr"/>
            <a:r>
              <a:rPr lang="en-US" sz="2000" b="1">
                <a:latin typeface="Ink Free" panose="03080402000500000000" pitchFamily="66" charset="0"/>
                <a:ea typeface="Caveat"/>
                <a:cs typeface="Caveat"/>
                <a:sym typeface="Caveat"/>
              </a:rPr>
              <a:t>Salmon life cycle stage</a:t>
            </a:r>
          </a:p>
          <a:p>
            <a:endParaRPr lang="en-US">
              <a:latin typeface="Ink Free" panose="03080402000500000000" pitchFamily="66" charset="0"/>
            </a:endParaRPr>
          </a:p>
        </p:txBody>
      </p:sp>
      <p:sp>
        <p:nvSpPr>
          <p:cNvPr id="3" name="TextBox 2">
            <a:extLst>
              <a:ext uri="{FF2B5EF4-FFF2-40B4-BE49-F238E27FC236}">
                <a16:creationId xmlns:a16="http://schemas.microsoft.com/office/drawing/2014/main" id="{A88E0477-F09E-4FF7-93E0-AC1DE0326F97}"/>
              </a:ext>
            </a:extLst>
          </p:cNvPr>
          <p:cNvSpPr txBox="1"/>
          <p:nvPr/>
        </p:nvSpPr>
        <p:spPr>
          <a:xfrm>
            <a:off x="4723111" y="1739821"/>
            <a:ext cx="1394404" cy="1538883"/>
          </a:xfrm>
          <a:prstGeom prst="rect">
            <a:avLst/>
          </a:prstGeom>
          <a:noFill/>
        </p:spPr>
        <p:txBody>
          <a:bodyPr wrap="square" rtlCol="0">
            <a:spAutoFit/>
          </a:bodyPr>
          <a:lstStyle/>
          <a:p>
            <a:pPr marL="0" lvl="0" indent="0" algn="l" rtl="0">
              <a:spcBef>
                <a:spcPts val="0"/>
              </a:spcBef>
              <a:spcAft>
                <a:spcPts val="0"/>
              </a:spcAft>
              <a:buNone/>
            </a:pPr>
            <a:r>
              <a:rPr lang="en-US" sz="1600" b="1">
                <a:highlight>
                  <a:srgbClr val="99CC00"/>
                </a:highlight>
                <a:latin typeface="Ink Free" panose="03080402000500000000" pitchFamily="66" charset="0"/>
                <a:ea typeface="Caveat"/>
                <a:cs typeface="Caveat"/>
                <a:sym typeface="Caveat"/>
              </a:rPr>
              <a:t>eggs, alevin, fry</a:t>
            </a: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r>
              <a:rPr lang="en-US" sz="1600" b="1">
                <a:highlight>
                  <a:srgbClr val="00FFFF"/>
                </a:highlight>
                <a:latin typeface="Ink Free" panose="03080402000500000000" pitchFamily="66" charset="0"/>
                <a:ea typeface="Caveat"/>
                <a:cs typeface="Caveat"/>
                <a:sym typeface="Caveat"/>
              </a:rPr>
              <a:t>smolts</a:t>
            </a:r>
          </a:p>
          <a:p>
            <a:endParaRPr lang="en-US">
              <a:latin typeface="Ink Free" panose="03080402000500000000" pitchFamily="66" charset="0"/>
            </a:endParaRPr>
          </a:p>
        </p:txBody>
      </p:sp>
      <p:sp>
        <p:nvSpPr>
          <p:cNvPr id="17" name="TextBox 16">
            <a:extLst>
              <a:ext uri="{FF2B5EF4-FFF2-40B4-BE49-F238E27FC236}">
                <a16:creationId xmlns:a16="http://schemas.microsoft.com/office/drawing/2014/main" id="{5E57DA28-CBF3-4242-85EA-BC5550A33BDF}"/>
              </a:ext>
            </a:extLst>
          </p:cNvPr>
          <p:cNvSpPr txBox="1"/>
          <p:nvPr/>
        </p:nvSpPr>
        <p:spPr>
          <a:xfrm>
            <a:off x="6038649" y="616913"/>
            <a:ext cx="1088027" cy="923330"/>
          </a:xfrm>
          <a:prstGeom prst="rect">
            <a:avLst/>
          </a:prstGeom>
          <a:noFill/>
        </p:spPr>
        <p:txBody>
          <a:bodyPr wrap="square" rtlCol="0">
            <a:spAutoFit/>
          </a:bodyPr>
          <a:lstStyle/>
          <a:p>
            <a:pPr algn="ctr"/>
            <a:r>
              <a:rPr lang="en-US" sz="2000" b="1">
                <a:solidFill>
                  <a:schemeClr val="dk1"/>
                </a:solidFill>
                <a:latin typeface="Ink Free" panose="03080402000500000000" pitchFamily="66" charset="0"/>
                <a:ea typeface="Caveat"/>
                <a:cs typeface="Caveat"/>
                <a:sym typeface="Caveat"/>
              </a:rPr>
              <a:t>Abiotic things</a:t>
            </a:r>
            <a:endParaRPr lang="en-US" sz="2000" b="1">
              <a:latin typeface="Ink Free" panose="03080402000500000000" pitchFamily="66" charset="0"/>
              <a:ea typeface="Caveat"/>
              <a:cs typeface="Caveat"/>
              <a:sym typeface="Caveat"/>
            </a:endParaRPr>
          </a:p>
          <a:p>
            <a:pPr algn="ctr"/>
            <a:endParaRPr lang="en-US">
              <a:latin typeface="Ink Free" panose="03080402000500000000" pitchFamily="66" charset="0"/>
            </a:endParaRPr>
          </a:p>
        </p:txBody>
      </p:sp>
      <p:sp>
        <p:nvSpPr>
          <p:cNvPr id="18" name="TextBox 17">
            <a:extLst>
              <a:ext uri="{FF2B5EF4-FFF2-40B4-BE49-F238E27FC236}">
                <a16:creationId xmlns:a16="http://schemas.microsoft.com/office/drawing/2014/main" id="{4E34DAB1-FBDD-4A3C-95B7-0DC0BA74656E}"/>
              </a:ext>
            </a:extLst>
          </p:cNvPr>
          <p:cNvSpPr txBox="1"/>
          <p:nvPr/>
        </p:nvSpPr>
        <p:spPr>
          <a:xfrm>
            <a:off x="7318275" y="616913"/>
            <a:ext cx="1088027" cy="923330"/>
          </a:xfrm>
          <a:prstGeom prst="rect">
            <a:avLst/>
          </a:prstGeom>
          <a:noFill/>
        </p:spPr>
        <p:txBody>
          <a:bodyPr wrap="square" rtlCol="0">
            <a:spAutoFit/>
          </a:bodyPr>
          <a:lstStyle/>
          <a:p>
            <a:pPr lvl="0" algn="ctr"/>
            <a:r>
              <a:rPr lang="en-US" sz="2000" b="1">
                <a:latin typeface="Ink Free" panose="03080402000500000000" pitchFamily="66" charset="0"/>
                <a:ea typeface="Caveat"/>
                <a:cs typeface="Caveat"/>
                <a:sym typeface="Caveat"/>
              </a:rPr>
              <a:t>Biotic</a:t>
            </a:r>
          </a:p>
          <a:p>
            <a:pPr lvl="0" algn="ctr"/>
            <a:r>
              <a:rPr lang="en-US" sz="2000" b="1">
                <a:latin typeface="Ink Free" panose="03080402000500000000" pitchFamily="66" charset="0"/>
                <a:ea typeface="Caveat"/>
                <a:cs typeface="Caveat"/>
                <a:sym typeface="Caveat"/>
              </a:rPr>
              <a:t>things</a:t>
            </a:r>
          </a:p>
          <a:p>
            <a:endParaRPr lang="en-US">
              <a:latin typeface="Ink Free" panose="03080402000500000000" pitchFamily="66" charset="0"/>
            </a:endParaRPr>
          </a:p>
        </p:txBody>
      </p:sp>
      <p:sp>
        <p:nvSpPr>
          <p:cNvPr id="346" name="Google Shape;346;p32"/>
          <p:cNvSpPr txBox="1"/>
          <p:nvPr/>
        </p:nvSpPr>
        <p:spPr>
          <a:xfrm>
            <a:off x="-100" y="4736450"/>
            <a:ext cx="9144000" cy="400200"/>
          </a:xfrm>
          <a:prstGeom prst="rect">
            <a:avLst/>
          </a:prstGeom>
          <a:solidFill>
            <a:srgbClr val="00FFFF"/>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Estuaries</a:t>
            </a:r>
            <a:endParaRPr/>
          </a:p>
        </p:txBody>
      </p:sp>
    </p:spTree>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356" name="Google Shape;356;p3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57" name="Google Shape;357;p33" descr="BLM Alaska Fire Service Masthead graphic" title="BLM Alaska Fire Service Masthead graphic"/>
            <p:cNvGrpSpPr/>
            <p:nvPr/>
          </p:nvGrpSpPr>
          <p:grpSpPr>
            <a:xfrm>
              <a:off x="0" y="0"/>
              <a:ext cx="9144003" cy="572198"/>
              <a:chOff x="0" y="0"/>
              <a:chExt cx="9144003" cy="572198"/>
            </a:xfrm>
          </p:grpSpPr>
          <p:pic>
            <p:nvPicPr>
              <p:cNvPr id="358" name="Google Shape;358;p33"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359" name="Google Shape;359;p33"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360" name="Google Shape;360;p3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61" name="Google Shape;361;p3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4" name="Title 3">
            <a:extLst>
              <a:ext uri="{FF2B5EF4-FFF2-40B4-BE49-F238E27FC236}">
                <a16:creationId xmlns:a16="http://schemas.microsoft.com/office/drawing/2014/main" id="{8CFB5C65-6D54-4ADC-94AB-1D8AF839E5D6}"/>
              </a:ext>
            </a:extLst>
          </p:cNvPr>
          <p:cNvSpPr>
            <a:spLocks noGrp="1"/>
          </p:cNvSpPr>
          <p:nvPr>
            <p:ph type="title"/>
          </p:nvPr>
        </p:nvSpPr>
        <p:spPr>
          <a:xfrm>
            <a:off x="103325" y="508084"/>
            <a:ext cx="8799027" cy="1141811"/>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Next, write down the </a:t>
            </a:r>
            <a:r>
              <a:rPr lang="en-US" sz="1800" b="0" i="0">
                <a:solidFill>
                  <a:srgbClr val="00B0F0"/>
                </a:solidFill>
                <a:effectLst/>
                <a:latin typeface="Roboto" panose="02000000000000000000" pitchFamily="2" charset="0"/>
                <a:ea typeface="Roboto" panose="02000000000000000000" pitchFamily="2" charset="0"/>
                <a:cs typeface="Roboto" panose="02000000000000000000" pitchFamily="2" charset="0"/>
              </a:rPr>
              <a:t>abiotic</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things you observe in this estuary habitat in the third column of your table. </a:t>
            </a:r>
            <a:endParaRPr lang="en-US">
              <a:effectLst/>
            </a:endParaRPr>
          </a:p>
        </p:txBody>
      </p:sp>
      <p:pic>
        <p:nvPicPr>
          <p:cNvPr id="3" name="Picture 2" descr="An image of a school of chinook smolt in an estuary. There are rocks, grasses, and algae.">
            <a:extLst>
              <a:ext uri="{FF2B5EF4-FFF2-40B4-BE49-F238E27FC236}">
                <a16:creationId xmlns:a16="http://schemas.microsoft.com/office/drawing/2014/main" id="{186A9ED1-9062-446D-9BC6-D4320EB66C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94671" y="1285378"/>
            <a:ext cx="5714448" cy="3193075"/>
          </a:xfrm>
          <a:prstGeom prst="rect">
            <a:avLst/>
          </a:prstGeom>
        </p:spPr>
      </p:pic>
      <p:sp>
        <p:nvSpPr>
          <p:cNvPr id="365" name="Google Shape;365;p33"/>
          <p:cNvSpPr txBox="1"/>
          <p:nvPr/>
        </p:nvSpPr>
        <p:spPr>
          <a:xfrm>
            <a:off x="7283970" y="4172597"/>
            <a:ext cx="1621800" cy="430857"/>
          </a:xfrm>
          <a:prstGeom prst="rect">
            <a:avLst/>
          </a:prstGeom>
          <a:noFill/>
          <a:ln>
            <a:noFill/>
          </a:ln>
          <a:effectLst>
            <a:outerShdw blurRad="57150" dist="19050" dir="5400000" algn="bl" rotWithShape="0">
              <a:srgbClr val="000000">
                <a:alpha val="94000"/>
              </a:srgbClr>
            </a:outerShdw>
          </a:effectLst>
        </p:spPr>
        <p:txBody>
          <a:bodyPr spcFirstLastPara="1" wrap="square" lIns="91425" tIns="91425" rIns="91425" bIns="91425" anchor="t" anchorCtr="0">
            <a:spAutoFit/>
          </a:bodyPr>
          <a:lstStyle/>
          <a:p>
            <a:r>
              <a:rPr lang="en" sz="800">
                <a:solidFill>
                  <a:srgbClr val="FFFFFF"/>
                </a:solidFill>
                <a:latin typeface="Roboto"/>
                <a:ea typeface="Roboto"/>
                <a:cs typeface="Roboto"/>
                <a:sym typeface="Roboto"/>
              </a:rPr>
              <a:t>Salmon fry swimming in water.</a:t>
            </a:r>
            <a:endParaRPr lang="en-US" sz="800">
              <a:solidFill>
                <a:srgbClr val="FFFFFF"/>
              </a:solidFill>
              <a:latin typeface="Roboto"/>
              <a:ea typeface="Roboto"/>
              <a:cs typeface="Roboto"/>
              <a:sym typeface="Roboto"/>
            </a:endParaRPr>
          </a:p>
          <a:p>
            <a:r>
              <a:rPr lang="en" sz="800">
                <a:solidFill>
                  <a:srgbClr val="FFFFFF"/>
                </a:solidFill>
                <a:latin typeface="Roboto"/>
                <a:ea typeface="Roboto"/>
                <a:cs typeface="Roboto"/>
                <a:sym typeface="Roboto"/>
              </a:rPr>
              <a:t>Photo by D. Cox, USFWS.</a:t>
            </a:r>
            <a:endParaRPr sz="800">
              <a:solidFill>
                <a:srgbClr val="FFFFFF"/>
              </a:solidFill>
              <a:latin typeface="Roboto"/>
              <a:ea typeface="Roboto"/>
              <a:cs typeface="Roboto"/>
            </a:endParaRPr>
          </a:p>
        </p:txBody>
      </p:sp>
      <p:sp>
        <p:nvSpPr>
          <p:cNvPr id="363" name="Google Shape;363;p33"/>
          <p:cNvSpPr txBox="1"/>
          <p:nvPr/>
        </p:nvSpPr>
        <p:spPr>
          <a:xfrm>
            <a:off x="-100" y="4736450"/>
            <a:ext cx="9144000" cy="400200"/>
          </a:xfrm>
          <a:prstGeom prst="rect">
            <a:avLst/>
          </a:prstGeom>
          <a:solidFill>
            <a:srgbClr val="00FFFF"/>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Estuaries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3" name="Google Shape;373;p3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74" name="Google Shape;374;p34" descr="BLM Alaska Fire Service Masthead graphic" title="BLM Alaska Fire Service Masthead graphic"/>
            <p:cNvGrpSpPr/>
            <p:nvPr/>
          </p:nvGrpSpPr>
          <p:grpSpPr>
            <a:xfrm>
              <a:off x="0" y="0"/>
              <a:ext cx="9144003" cy="572198"/>
              <a:chOff x="0" y="0"/>
              <a:chExt cx="9144003" cy="572198"/>
            </a:xfrm>
          </p:grpSpPr>
          <p:pic>
            <p:nvPicPr>
              <p:cNvPr id="375" name="Google Shape;375;p34"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376" name="Google Shape;376;p34"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377" name="Google Shape;377;p3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78" name="Google Shape;378;p3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4" name="Title 3">
            <a:extLst>
              <a:ext uri="{FF2B5EF4-FFF2-40B4-BE49-F238E27FC236}">
                <a16:creationId xmlns:a16="http://schemas.microsoft.com/office/drawing/2014/main" id="{60305BCC-BE57-4E58-95BF-B441654A8AE6}"/>
              </a:ext>
            </a:extLst>
          </p:cNvPr>
          <p:cNvSpPr>
            <a:spLocks noGrp="1"/>
          </p:cNvSpPr>
          <p:nvPr>
            <p:ph type="title"/>
          </p:nvPr>
        </p:nvSpPr>
        <p:spPr>
          <a:xfrm>
            <a:off x="103325" y="528437"/>
            <a:ext cx="8799027" cy="489287"/>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Now write down the </a:t>
            </a:r>
            <a:r>
              <a:rPr lang="en-US" sz="1800" b="0" i="0">
                <a:solidFill>
                  <a:srgbClr val="00B0F0"/>
                </a:solidFill>
                <a:effectLst/>
                <a:latin typeface="Roboto" panose="02000000000000000000" pitchFamily="2" charset="0"/>
                <a:ea typeface="Roboto" panose="02000000000000000000" pitchFamily="2" charset="0"/>
                <a:cs typeface="Roboto" panose="02000000000000000000" pitchFamily="2" charset="0"/>
              </a:rPr>
              <a:t>biotic</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things you observe in the habitat in the fourth column of your table. </a:t>
            </a:r>
            <a:endParaRPr lang="en-US">
              <a:effectLst/>
            </a:endParaRPr>
          </a:p>
        </p:txBody>
      </p:sp>
      <p:pic>
        <p:nvPicPr>
          <p:cNvPr id="13" name="Picture 12" descr="An image of a school of chinook smolt in an estuary. There are rocks, grasses, and algae.">
            <a:extLst>
              <a:ext uri="{FF2B5EF4-FFF2-40B4-BE49-F238E27FC236}">
                <a16:creationId xmlns:a16="http://schemas.microsoft.com/office/drawing/2014/main" id="{6F0570BE-0125-42F0-B65C-26B0404CB0A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94671" y="1277656"/>
            <a:ext cx="6154657" cy="3447932"/>
          </a:xfrm>
          <a:prstGeom prst="rect">
            <a:avLst/>
          </a:prstGeom>
        </p:spPr>
      </p:pic>
      <p:sp>
        <p:nvSpPr>
          <p:cNvPr id="380" name="Google Shape;380;p34"/>
          <p:cNvSpPr txBox="1"/>
          <p:nvPr/>
        </p:nvSpPr>
        <p:spPr>
          <a:xfrm>
            <a:off x="-100" y="4736450"/>
            <a:ext cx="9144000" cy="400200"/>
          </a:xfrm>
          <a:prstGeom prst="rect">
            <a:avLst/>
          </a:prstGeom>
          <a:solidFill>
            <a:srgbClr val="00FFFF"/>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Estuaries</a:t>
            </a:r>
            <a:endParaRPr/>
          </a:p>
        </p:txBody>
      </p:sp>
      <p:sp>
        <p:nvSpPr>
          <p:cNvPr id="3" name="Google Shape;365;p33">
            <a:extLst>
              <a:ext uri="{FF2B5EF4-FFF2-40B4-BE49-F238E27FC236}">
                <a16:creationId xmlns:a16="http://schemas.microsoft.com/office/drawing/2014/main" id="{25A22137-F118-864F-35D3-10EB5770F435}"/>
              </a:ext>
            </a:extLst>
          </p:cNvPr>
          <p:cNvSpPr txBox="1"/>
          <p:nvPr/>
        </p:nvSpPr>
        <p:spPr>
          <a:xfrm>
            <a:off x="7600612" y="4303888"/>
            <a:ext cx="1621800" cy="430857"/>
          </a:xfrm>
          <a:prstGeom prst="rect">
            <a:avLst/>
          </a:prstGeom>
          <a:noFill/>
          <a:ln>
            <a:noFill/>
          </a:ln>
          <a:effectLst>
            <a:outerShdw blurRad="57150" dist="19050" dir="5400000" algn="bl" rotWithShape="0">
              <a:srgbClr val="000000">
                <a:alpha val="94000"/>
              </a:srgbClr>
            </a:outerShdw>
          </a:effectLst>
        </p:spPr>
        <p:txBody>
          <a:bodyPr spcFirstLastPara="1" wrap="square" lIns="91425" tIns="91425" rIns="91425" bIns="91425" anchor="t" anchorCtr="0">
            <a:spAutoFit/>
          </a:bodyPr>
          <a:lstStyle/>
          <a:p>
            <a:r>
              <a:rPr lang="en" sz="800">
                <a:solidFill>
                  <a:srgbClr val="FFFFFF"/>
                </a:solidFill>
                <a:latin typeface="Roboto"/>
                <a:ea typeface="Roboto"/>
                <a:cs typeface="Roboto"/>
                <a:sym typeface="Roboto"/>
              </a:rPr>
              <a:t>Salmon fry swimming in water.</a:t>
            </a:r>
            <a:endParaRPr lang="en-US" sz="800">
              <a:solidFill>
                <a:srgbClr val="FFFFFF"/>
              </a:solidFill>
              <a:latin typeface="Roboto"/>
              <a:ea typeface="Roboto"/>
              <a:cs typeface="Roboto"/>
              <a:sym typeface="Roboto"/>
            </a:endParaRPr>
          </a:p>
          <a:p>
            <a:r>
              <a:rPr lang="en" sz="800">
                <a:solidFill>
                  <a:srgbClr val="FFFFFF"/>
                </a:solidFill>
                <a:latin typeface="Roboto"/>
                <a:ea typeface="Roboto"/>
                <a:cs typeface="Roboto"/>
                <a:sym typeface="Roboto"/>
              </a:rPr>
              <a:t>Photo by D. Cox, USFWS.</a:t>
            </a:r>
            <a:endParaRPr sz="800">
              <a:solidFill>
                <a:srgbClr val="FFFFFF"/>
              </a:solidFill>
              <a:latin typeface="Roboto"/>
              <a:ea typeface="Roboto"/>
              <a:cs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90" name="Google Shape;390;p3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91" name="Google Shape;391;p35" descr="BLM Alaska Fire Service Masthead graphic" title="BLM Alaska Fire Service Masthead graphic"/>
            <p:cNvGrpSpPr/>
            <p:nvPr/>
          </p:nvGrpSpPr>
          <p:grpSpPr>
            <a:xfrm>
              <a:off x="0" y="0"/>
              <a:ext cx="9144003" cy="572198"/>
              <a:chOff x="0" y="0"/>
              <a:chExt cx="9144003" cy="572198"/>
            </a:xfrm>
          </p:grpSpPr>
          <p:pic>
            <p:nvPicPr>
              <p:cNvPr id="392" name="Google Shape;392;p35"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393" name="Google Shape;393;p35"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394" name="Google Shape;394;p3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95" name="Google Shape;395;p3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9BA58BB6-3AB3-4FE3-80F9-A74CA58F554E}"/>
              </a:ext>
            </a:extLst>
          </p:cNvPr>
          <p:cNvSpPr>
            <a:spLocks noGrp="1"/>
          </p:cNvSpPr>
          <p:nvPr>
            <p:ph type="title"/>
          </p:nvPr>
        </p:nvSpPr>
        <p:spPr>
          <a:xfrm>
            <a:off x="200150" y="794662"/>
            <a:ext cx="3504000" cy="3784711"/>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mixing of fresh and salt water in estuaries helps </a:t>
            </a:r>
            <a:r>
              <a:rPr lang="en-US" sz="1800" b="0" i="0">
                <a:solidFill>
                  <a:srgbClr val="00B0F0"/>
                </a:solidFill>
                <a:effectLst/>
                <a:latin typeface="Roboto" panose="02000000000000000000" pitchFamily="2" charset="0"/>
                <a:ea typeface="Roboto" panose="02000000000000000000" pitchFamily="2" charset="0"/>
                <a:cs typeface="Roboto" panose="02000000000000000000" pitchFamily="2" charset="0"/>
              </a:rPr>
              <a:t>smolts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adjust to salt water before they enter the ocean.</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Their bodies change color from dark and spotted, which allowed them to blend in among the rocks and wood in the streams, to bright silver to camouflage in larger bodies of water.</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4" name="Picture 3" descr="A picture of a school of sockeye smolts. ">
            <a:extLst>
              <a:ext uri="{FF2B5EF4-FFF2-40B4-BE49-F238E27FC236}">
                <a16:creationId xmlns:a16="http://schemas.microsoft.com/office/drawing/2014/main" id="{F2EF609A-B26C-4806-AA91-38F7779CDA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47005" y="841126"/>
            <a:ext cx="4608871" cy="3456653"/>
          </a:xfrm>
          <a:prstGeom prst="rect">
            <a:avLst/>
          </a:prstGeom>
        </p:spPr>
      </p:pic>
      <p:sp>
        <p:nvSpPr>
          <p:cNvPr id="397" name="Google Shape;397;p35"/>
          <p:cNvSpPr txBox="1"/>
          <p:nvPr/>
        </p:nvSpPr>
        <p:spPr>
          <a:xfrm>
            <a:off x="6612120" y="4292477"/>
            <a:ext cx="2501635" cy="430857"/>
          </a:xfrm>
          <a:prstGeom prst="rect">
            <a:avLst/>
          </a:prstGeom>
          <a:noFill/>
          <a:ln>
            <a:noFill/>
          </a:ln>
          <a:effectLst>
            <a:outerShdw blurRad="57150" dist="19050" dir="5400000" algn="bl" rotWithShape="0">
              <a:srgbClr val="000000">
                <a:alpha val="95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smolts swimming in the water.</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M. Peterson, NOAA.</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398" name="Google Shape;398;p35"/>
          <p:cNvSpPr txBox="1"/>
          <p:nvPr/>
        </p:nvSpPr>
        <p:spPr>
          <a:xfrm>
            <a:off x="-100" y="4736450"/>
            <a:ext cx="9144000" cy="400200"/>
          </a:xfrm>
          <a:prstGeom prst="rect">
            <a:avLst/>
          </a:prstGeom>
          <a:solidFill>
            <a:srgbClr val="00FFFF"/>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Estuaries</a:t>
            </a:r>
            <a:endParaRPr/>
          </a:p>
        </p:txBody>
      </p:sp>
    </p:spTree>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6" name="Google Shape;406;p3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07" name="Google Shape;407;p36" descr="BLM Alaska Fire Service Masthead graphic" title="BLM Alaska Fire Service Masthead graphic"/>
            <p:cNvGrpSpPr/>
            <p:nvPr/>
          </p:nvGrpSpPr>
          <p:grpSpPr>
            <a:xfrm>
              <a:off x="0" y="0"/>
              <a:ext cx="9144003" cy="572198"/>
              <a:chOff x="0" y="0"/>
              <a:chExt cx="9144003" cy="572198"/>
            </a:xfrm>
          </p:grpSpPr>
          <p:pic>
            <p:nvPicPr>
              <p:cNvPr id="408" name="Google Shape;408;p36"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409" name="Google Shape;409;p36"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410" name="Google Shape;410;p3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11" name="Google Shape;411;p3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EFCA30F-CC9D-4935-BC2A-F7A3EC3F5F21}"/>
              </a:ext>
            </a:extLst>
          </p:cNvPr>
          <p:cNvSpPr>
            <a:spLocks noGrp="1"/>
          </p:cNvSpPr>
          <p:nvPr>
            <p:ph type="title"/>
          </p:nvPr>
        </p:nvSpPr>
        <p:spPr>
          <a:xfrm>
            <a:off x="241648" y="917634"/>
            <a:ext cx="3110100" cy="334504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Once again, estuary habitats can’t provide all the food growing salmon need.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After letting their bodies get used to salt water in the estuaries, salmon swim out into the open ocean in search of more food.</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pic>
        <p:nvPicPr>
          <p:cNvPr id="4" name="Picture 3" descr="A picture of a school of sockeye smolt.">
            <a:extLst>
              <a:ext uri="{FF2B5EF4-FFF2-40B4-BE49-F238E27FC236}">
                <a16:creationId xmlns:a16="http://schemas.microsoft.com/office/drawing/2014/main" id="{D39FEF43-5FEB-4B60-84AD-BD8E0F46AC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9109" y="726918"/>
            <a:ext cx="4867018" cy="3648333"/>
          </a:xfrm>
          <a:prstGeom prst="rect">
            <a:avLst/>
          </a:prstGeom>
        </p:spPr>
      </p:pic>
      <p:sp>
        <p:nvSpPr>
          <p:cNvPr id="16" name="Google Shape;397;p35">
            <a:extLst>
              <a:ext uri="{FF2B5EF4-FFF2-40B4-BE49-F238E27FC236}">
                <a16:creationId xmlns:a16="http://schemas.microsoft.com/office/drawing/2014/main" id="{3A9A6928-30BB-423D-A7CD-4D14E449B2D6}"/>
              </a:ext>
            </a:extLst>
          </p:cNvPr>
          <p:cNvSpPr txBox="1"/>
          <p:nvPr/>
        </p:nvSpPr>
        <p:spPr>
          <a:xfrm>
            <a:off x="6387507" y="4332189"/>
            <a:ext cx="2787385" cy="430857"/>
          </a:xfrm>
          <a:prstGeom prst="rect">
            <a:avLst/>
          </a:prstGeom>
          <a:noFill/>
          <a:ln>
            <a:noFill/>
          </a:ln>
          <a:effectLst>
            <a:outerShdw blurRad="57150" dist="19050" dir="5400000" algn="bl" rotWithShape="0">
              <a:srgbClr val="000000">
                <a:alpha val="95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heading out into the ocean to feed.</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M. Peterson, NOAA.</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413" name="Google Shape;413;p36"/>
          <p:cNvSpPr txBox="1"/>
          <p:nvPr/>
        </p:nvSpPr>
        <p:spPr>
          <a:xfrm>
            <a:off x="-100" y="4736450"/>
            <a:ext cx="9144000" cy="400200"/>
          </a:xfrm>
          <a:prstGeom prst="rect">
            <a:avLst/>
          </a:prstGeom>
          <a:solidFill>
            <a:srgbClr val="4A86E8"/>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Ocean</a:t>
            </a:r>
            <a:endParaRPr/>
          </a:p>
        </p:txBody>
      </p:sp>
    </p:spTree>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grpSp>
        <p:nvGrpSpPr>
          <p:cNvPr id="421" name="Google Shape;421;p3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22" name="Google Shape;422;p37" descr="BLM Alaska Fire Service Masthead graphic" title="BLM Alaska Fire Service Masthead graphic"/>
            <p:cNvGrpSpPr/>
            <p:nvPr/>
          </p:nvGrpSpPr>
          <p:grpSpPr>
            <a:xfrm>
              <a:off x="0" y="0"/>
              <a:ext cx="9144003" cy="572198"/>
              <a:chOff x="0" y="0"/>
              <a:chExt cx="9144003" cy="572198"/>
            </a:xfrm>
          </p:grpSpPr>
          <p:pic>
            <p:nvPicPr>
              <p:cNvPr id="423" name="Google Shape;423;p37"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424" name="Google Shape;424;p37"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425" name="Google Shape;425;p3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26" name="Google Shape;426;p3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9024815D-9674-4642-8D43-A49F6E56F8B6}"/>
              </a:ext>
            </a:extLst>
          </p:cNvPr>
          <p:cNvSpPr>
            <a:spLocks noGrp="1"/>
          </p:cNvSpPr>
          <p:nvPr>
            <p:ph type="title"/>
          </p:nvPr>
        </p:nvSpPr>
        <p:spPr>
          <a:xfrm>
            <a:off x="149404" y="865183"/>
            <a:ext cx="3388800" cy="3413134"/>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In the ocean, salmon rely on their many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adaptations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to protect them from danger.</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In this stage in their life cycle, salmon are ocean adults.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Add the information to your table.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graphicFrame>
        <p:nvGraphicFramePr>
          <p:cNvPr id="429" name="Google Shape;429;p37" descr="Table with four columns"/>
          <p:cNvGraphicFramePr/>
          <p:nvPr>
            <p:extLst>
              <p:ext uri="{D42A27DB-BD31-4B8C-83A1-F6EECF244321}">
                <p14:modId xmlns:p14="http://schemas.microsoft.com/office/powerpoint/2010/main" val="1978731639"/>
              </p:ext>
            </p:extLst>
          </p:nvPr>
        </p:nvGraphicFramePr>
        <p:xfrm>
          <a:off x="3678375" y="578825"/>
          <a:ext cx="4839325" cy="4102750"/>
        </p:xfrm>
        <a:graphic>
          <a:graphicData uri="http://schemas.openxmlformats.org/drawingml/2006/table">
            <a:tbl>
              <a:tblPr firstRow="1">
                <a:noFill/>
                <a:tableStyleId>{37CE9889-6D42-4001-8977-3DC4EA8C2D00}</a:tableStyleId>
              </a:tblPr>
              <a:tblGrid>
                <a:gridCol w="1178175">
                  <a:extLst>
                    <a:ext uri="{9D8B030D-6E8A-4147-A177-3AD203B41FA5}">
                      <a16:colId xmlns:a16="http://schemas.microsoft.com/office/drawing/2014/main" val="20000"/>
                    </a:ext>
                  </a:extLst>
                </a:gridCol>
                <a:gridCol w="1199000">
                  <a:extLst>
                    <a:ext uri="{9D8B030D-6E8A-4147-A177-3AD203B41FA5}">
                      <a16:colId xmlns:a16="http://schemas.microsoft.com/office/drawing/2014/main" val="20001"/>
                    </a:ext>
                  </a:extLst>
                </a:gridCol>
                <a:gridCol w="1247125">
                  <a:extLst>
                    <a:ext uri="{9D8B030D-6E8A-4147-A177-3AD203B41FA5}">
                      <a16:colId xmlns:a16="http://schemas.microsoft.com/office/drawing/2014/main" val="20002"/>
                    </a:ext>
                  </a:extLst>
                </a:gridCol>
                <a:gridCol w="1215025">
                  <a:extLst>
                    <a:ext uri="{9D8B030D-6E8A-4147-A177-3AD203B41FA5}">
                      <a16:colId xmlns:a16="http://schemas.microsoft.com/office/drawing/2014/main" val="20003"/>
                    </a:ext>
                  </a:extLst>
                </a:gridCol>
              </a:tblGrid>
              <a:tr h="1136925">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965825">
                <a:tc>
                  <a:txBody>
                    <a:bodyPr/>
                    <a:lstStyle/>
                    <a:p>
                      <a:pPr marL="0" lvl="0" indent="0" algn="l" rtl="0">
                        <a:spcBef>
                          <a:spcPts val="0"/>
                        </a:spcBef>
                        <a:spcAft>
                          <a:spcPts val="0"/>
                        </a:spcAft>
                        <a:buNone/>
                      </a:pPr>
                      <a:endParaRPr sz="1600" b="1">
                        <a:highlight>
                          <a:srgbClr val="4A86E8"/>
                        </a:highlight>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600" b="1">
                        <a:highlight>
                          <a:srgbClr val="4A86E8"/>
                        </a:highlight>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Roboto"/>
                        <a:ea typeface="Roboto"/>
                        <a:cs typeface="Roboto"/>
                        <a:sym typeface="Roboto"/>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710C858B-BB26-44DE-AE0D-3EFD0F125299}"/>
              </a:ext>
            </a:extLst>
          </p:cNvPr>
          <p:cNvSpPr txBox="1"/>
          <p:nvPr/>
        </p:nvSpPr>
        <p:spPr>
          <a:xfrm>
            <a:off x="3776870" y="635500"/>
            <a:ext cx="1123121" cy="615553"/>
          </a:xfrm>
          <a:prstGeom prst="rect">
            <a:avLst/>
          </a:prstGeom>
          <a:noFill/>
        </p:spPr>
        <p:txBody>
          <a:bodyPr wrap="square" rtlCol="0">
            <a:spAutoFit/>
          </a:bodyPr>
          <a:lstStyle/>
          <a:p>
            <a:r>
              <a:rPr lang="en-US" sz="2000" b="1">
                <a:latin typeface="Ink Free" panose="03080402000500000000" pitchFamily="66" charset="0"/>
                <a:ea typeface="Caveat"/>
                <a:cs typeface="Caveat"/>
                <a:sym typeface="Caveat"/>
              </a:rPr>
              <a:t>Habitat</a:t>
            </a:r>
          </a:p>
          <a:p>
            <a:endParaRPr lang="en-US">
              <a:latin typeface="Ink Free" panose="03080402000500000000" pitchFamily="66" charset="0"/>
            </a:endParaRPr>
          </a:p>
        </p:txBody>
      </p:sp>
      <p:sp>
        <p:nvSpPr>
          <p:cNvPr id="3" name="TextBox 2">
            <a:extLst>
              <a:ext uri="{FF2B5EF4-FFF2-40B4-BE49-F238E27FC236}">
                <a16:creationId xmlns:a16="http://schemas.microsoft.com/office/drawing/2014/main" id="{67B2CE17-B7C3-4F9E-A6D2-0554098A7EAA}"/>
              </a:ext>
            </a:extLst>
          </p:cNvPr>
          <p:cNvSpPr txBox="1"/>
          <p:nvPr/>
        </p:nvSpPr>
        <p:spPr>
          <a:xfrm>
            <a:off x="3660988" y="1757968"/>
            <a:ext cx="1188669" cy="2031325"/>
          </a:xfrm>
          <a:prstGeom prst="rect">
            <a:avLst/>
          </a:prstGeom>
          <a:noFill/>
        </p:spPr>
        <p:txBody>
          <a:bodyPr wrap="square" rtlCol="0">
            <a:spAutoFit/>
          </a:bodyPr>
          <a:lstStyle/>
          <a:p>
            <a:pPr marL="0" lvl="0" indent="0" algn="l" rtl="0">
              <a:spcBef>
                <a:spcPts val="0"/>
              </a:spcBef>
              <a:spcAft>
                <a:spcPts val="0"/>
              </a:spcAft>
              <a:buNone/>
            </a:pPr>
            <a:r>
              <a:rPr lang="en-US" sz="1600" b="1">
                <a:highlight>
                  <a:srgbClr val="99CC00"/>
                </a:highlight>
                <a:latin typeface="Ink Free" panose="03080402000500000000" pitchFamily="66" charset="0"/>
                <a:ea typeface="Caveat"/>
                <a:cs typeface="Caveat"/>
                <a:sym typeface="Caveat"/>
              </a:rPr>
              <a:t>freshwater streams and lakes</a:t>
            </a: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r>
              <a:rPr lang="en-US" sz="1600" b="1">
                <a:highlight>
                  <a:srgbClr val="00FFFF"/>
                </a:highlight>
                <a:latin typeface="Ink Free" panose="03080402000500000000" pitchFamily="66" charset="0"/>
                <a:ea typeface="Caveat"/>
                <a:cs typeface="Caveat"/>
                <a:sym typeface="Caveat"/>
              </a:rPr>
              <a:t>estuaries</a:t>
            </a: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r>
              <a:rPr lang="en-US" sz="1600" b="1">
                <a:highlight>
                  <a:srgbClr val="4A86E8"/>
                </a:highlight>
                <a:latin typeface="Ink Free" panose="03080402000500000000" pitchFamily="66" charset="0"/>
                <a:ea typeface="Caveat"/>
                <a:cs typeface="Caveat"/>
                <a:sym typeface="Caveat"/>
              </a:rPr>
              <a:t>ocean</a:t>
            </a:r>
          </a:p>
          <a:p>
            <a:endParaRPr lang="en-US">
              <a:latin typeface="Ink Free" panose="03080402000500000000" pitchFamily="66" charset="0"/>
            </a:endParaRPr>
          </a:p>
        </p:txBody>
      </p:sp>
      <p:sp>
        <p:nvSpPr>
          <p:cNvPr id="15" name="TextBox 14">
            <a:extLst>
              <a:ext uri="{FF2B5EF4-FFF2-40B4-BE49-F238E27FC236}">
                <a16:creationId xmlns:a16="http://schemas.microsoft.com/office/drawing/2014/main" id="{DBA1B983-6E39-4BFD-B286-388DFEAB93BE}"/>
              </a:ext>
            </a:extLst>
          </p:cNvPr>
          <p:cNvSpPr txBox="1"/>
          <p:nvPr/>
        </p:nvSpPr>
        <p:spPr>
          <a:xfrm>
            <a:off x="4899991" y="635500"/>
            <a:ext cx="1123121" cy="1231106"/>
          </a:xfrm>
          <a:prstGeom prst="rect">
            <a:avLst/>
          </a:prstGeom>
          <a:noFill/>
        </p:spPr>
        <p:txBody>
          <a:bodyPr wrap="square" rtlCol="0">
            <a:spAutoFit/>
          </a:bodyPr>
          <a:lstStyle/>
          <a:p>
            <a:pPr algn="ctr"/>
            <a:r>
              <a:rPr lang="en-US" sz="2000" b="1">
                <a:latin typeface="Ink Free" panose="03080402000500000000" pitchFamily="66" charset="0"/>
                <a:ea typeface="Caveat"/>
                <a:cs typeface="Caveat"/>
                <a:sym typeface="Caveat"/>
              </a:rPr>
              <a:t>Salmon life cycle stage</a:t>
            </a:r>
          </a:p>
          <a:p>
            <a:endParaRPr lang="en-US">
              <a:latin typeface="Ink Free" panose="03080402000500000000" pitchFamily="66" charset="0"/>
            </a:endParaRPr>
          </a:p>
        </p:txBody>
      </p:sp>
      <p:sp>
        <p:nvSpPr>
          <p:cNvPr id="4" name="TextBox 3">
            <a:extLst>
              <a:ext uri="{FF2B5EF4-FFF2-40B4-BE49-F238E27FC236}">
                <a16:creationId xmlns:a16="http://schemas.microsoft.com/office/drawing/2014/main" id="{82515ED6-B571-44FF-B37D-AAF768D7B6FB}"/>
              </a:ext>
            </a:extLst>
          </p:cNvPr>
          <p:cNvSpPr txBox="1"/>
          <p:nvPr/>
        </p:nvSpPr>
        <p:spPr>
          <a:xfrm>
            <a:off x="4812202" y="1760776"/>
            <a:ext cx="1319601" cy="1815882"/>
          </a:xfrm>
          <a:prstGeom prst="rect">
            <a:avLst/>
          </a:prstGeom>
          <a:noFill/>
        </p:spPr>
        <p:txBody>
          <a:bodyPr wrap="square" rtlCol="0">
            <a:spAutoFit/>
          </a:bodyPr>
          <a:lstStyle/>
          <a:p>
            <a:pPr marL="0" lvl="0" indent="0" algn="l" rtl="0">
              <a:spcBef>
                <a:spcPts val="0"/>
              </a:spcBef>
              <a:spcAft>
                <a:spcPts val="0"/>
              </a:spcAft>
              <a:buNone/>
            </a:pPr>
            <a:r>
              <a:rPr lang="en-US" sz="1600" b="1">
                <a:highlight>
                  <a:srgbClr val="99CC00"/>
                </a:highlight>
                <a:latin typeface="Ink Free" panose="03080402000500000000" pitchFamily="66" charset="0"/>
                <a:ea typeface="Caveat"/>
                <a:cs typeface="Caveat"/>
                <a:sym typeface="Caveat"/>
              </a:rPr>
              <a:t>eggs, alevin, fry</a:t>
            </a: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r>
              <a:rPr lang="en-US" sz="1600" b="1">
                <a:highlight>
                  <a:srgbClr val="00FFFF"/>
                </a:highlight>
                <a:latin typeface="Ink Free" panose="03080402000500000000" pitchFamily="66" charset="0"/>
                <a:ea typeface="Caveat"/>
                <a:cs typeface="Caveat"/>
                <a:sym typeface="Caveat"/>
              </a:rPr>
              <a:t>smolts</a:t>
            </a: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r>
              <a:rPr lang="en-US" sz="1600" b="1">
                <a:highlight>
                  <a:srgbClr val="4A86E8"/>
                </a:highlight>
                <a:latin typeface="Ink Free" panose="03080402000500000000" pitchFamily="66" charset="0"/>
                <a:ea typeface="Caveat"/>
                <a:cs typeface="Caveat"/>
                <a:sym typeface="Caveat"/>
              </a:rPr>
              <a:t>ocean adults</a:t>
            </a:r>
          </a:p>
        </p:txBody>
      </p:sp>
      <p:sp>
        <p:nvSpPr>
          <p:cNvPr id="16" name="TextBox 15">
            <a:extLst>
              <a:ext uri="{FF2B5EF4-FFF2-40B4-BE49-F238E27FC236}">
                <a16:creationId xmlns:a16="http://schemas.microsoft.com/office/drawing/2014/main" id="{E3750A07-8A78-4E33-9097-E608F9BBA182}"/>
              </a:ext>
            </a:extLst>
          </p:cNvPr>
          <p:cNvSpPr txBox="1"/>
          <p:nvPr/>
        </p:nvSpPr>
        <p:spPr>
          <a:xfrm>
            <a:off x="6182137" y="686920"/>
            <a:ext cx="964096" cy="923330"/>
          </a:xfrm>
          <a:prstGeom prst="rect">
            <a:avLst/>
          </a:prstGeom>
          <a:noFill/>
        </p:spPr>
        <p:txBody>
          <a:bodyPr wrap="square" rtlCol="0">
            <a:spAutoFit/>
          </a:bodyPr>
          <a:lstStyle/>
          <a:p>
            <a:pPr algn="ctr"/>
            <a:r>
              <a:rPr lang="en-US" sz="2000" b="1">
                <a:solidFill>
                  <a:schemeClr val="dk1"/>
                </a:solidFill>
                <a:latin typeface="Ink Free" panose="03080402000500000000" pitchFamily="66" charset="0"/>
                <a:ea typeface="Caveat"/>
                <a:cs typeface="Caveat"/>
                <a:sym typeface="Caveat"/>
              </a:rPr>
              <a:t>Abiotic things</a:t>
            </a:r>
            <a:endParaRPr lang="en-US" sz="2000" b="1">
              <a:latin typeface="Ink Free" panose="03080402000500000000" pitchFamily="66" charset="0"/>
              <a:ea typeface="Caveat"/>
              <a:cs typeface="Caveat"/>
              <a:sym typeface="Caveat"/>
            </a:endParaRPr>
          </a:p>
          <a:p>
            <a:pPr algn="ctr"/>
            <a:endParaRPr lang="en-US">
              <a:latin typeface="Ink Free" panose="03080402000500000000" pitchFamily="66" charset="0"/>
            </a:endParaRPr>
          </a:p>
        </p:txBody>
      </p:sp>
      <p:sp>
        <p:nvSpPr>
          <p:cNvPr id="17" name="TextBox 16">
            <a:extLst>
              <a:ext uri="{FF2B5EF4-FFF2-40B4-BE49-F238E27FC236}">
                <a16:creationId xmlns:a16="http://schemas.microsoft.com/office/drawing/2014/main" id="{B2B8E125-57EF-4F27-AF64-32886AB6798D}"/>
              </a:ext>
            </a:extLst>
          </p:cNvPr>
          <p:cNvSpPr txBox="1"/>
          <p:nvPr/>
        </p:nvSpPr>
        <p:spPr>
          <a:xfrm>
            <a:off x="7430820" y="686920"/>
            <a:ext cx="964096" cy="923330"/>
          </a:xfrm>
          <a:prstGeom prst="rect">
            <a:avLst/>
          </a:prstGeom>
          <a:noFill/>
        </p:spPr>
        <p:txBody>
          <a:bodyPr wrap="square" rtlCol="0">
            <a:spAutoFit/>
          </a:bodyPr>
          <a:lstStyle/>
          <a:p>
            <a:pPr lvl="0" algn="ctr"/>
            <a:r>
              <a:rPr lang="en-US" sz="2000" b="1">
                <a:latin typeface="Ink Free" panose="03080402000500000000" pitchFamily="66" charset="0"/>
                <a:ea typeface="Caveat"/>
                <a:cs typeface="Caveat"/>
                <a:sym typeface="Caveat"/>
              </a:rPr>
              <a:t>Biotic</a:t>
            </a:r>
          </a:p>
          <a:p>
            <a:pPr lvl="0" algn="ctr"/>
            <a:r>
              <a:rPr lang="en-US" sz="2000" b="1">
                <a:latin typeface="Ink Free" panose="03080402000500000000" pitchFamily="66" charset="0"/>
                <a:ea typeface="Caveat"/>
                <a:cs typeface="Caveat"/>
                <a:sym typeface="Caveat"/>
              </a:rPr>
              <a:t>things</a:t>
            </a:r>
          </a:p>
          <a:p>
            <a:endParaRPr lang="en-US">
              <a:latin typeface="Ink Free" panose="03080402000500000000" pitchFamily="66" charset="0"/>
            </a:endParaRPr>
          </a:p>
        </p:txBody>
      </p:sp>
      <p:sp>
        <p:nvSpPr>
          <p:cNvPr id="428" name="Google Shape;428;p37"/>
          <p:cNvSpPr txBox="1"/>
          <p:nvPr/>
        </p:nvSpPr>
        <p:spPr>
          <a:xfrm>
            <a:off x="-100" y="4736450"/>
            <a:ext cx="9144000" cy="400200"/>
          </a:xfrm>
          <a:prstGeom prst="rect">
            <a:avLst/>
          </a:prstGeom>
          <a:solidFill>
            <a:srgbClr val="4A86E8"/>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Ocean</a:t>
            </a:r>
            <a:endParaRPr/>
          </a:p>
        </p:txBody>
      </p:sp>
    </p:spTree>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 name="Picture 3" descr="Underwater photo of kelp forests in the foreground with many small silver fish swimming. ">
            <a:extLst>
              <a:ext uri="{FF2B5EF4-FFF2-40B4-BE49-F238E27FC236}">
                <a16:creationId xmlns:a16="http://schemas.microsoft.com/office/drawing/2014/main" id="{DDA3D06F-CDF0-9791-9808-20E3995D3C89}"/>
              </a:ext>
            </a:extLst>
          </p:cNvPr>
          <p:cNvPicPr>
            <a:picLocks noChangeAspect="1"/>
          </p:cNvPicPr>
          <p:nvPr/>
        </p:nvPicPr>
        <p:blipFill>
          <a:blip r:embed="rId3"/>
          <a:stretch>
            <a:fillRect/>
          </a:stretch>
        </p:blipFill>
        <p:spPr>
          <a:xfrm>
            <a:off x="1083937" y="1516880"/>
            <a:ext cx="7213713" cy="2825371"/>
          </a:xfrm>
          <a:prstGeom prst="rect">
            <a:avLst/>
          </a:prstGeom>
        </p:spPr>
      </p:pic>
      <p:grpSp>
        <p:nvGrpSpPr>
          <p:cNvPr id="453" name="Google Shape;453;p3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54" name="Google Shape;454;p39" descr="BLM Alaska Fire Service Masthead graphic" title="BLM Alaska Fire Service Masthead graphic"/>
            <p:cNvGrpSpPr/>
            <p:nvPr/>
          </p:nvGrpSpPr>
          <p:grpSpPr>
            <a:xfrm>
              <a:off x="0" y="0"/>
              <a:ext cx="9144003" cy="572198"/>
              <a:chOff x="0" y="0"/>
              <a:chExt cx="9144003" cy="572198"/>
            </a:xfrm>
          </p:grpSpPr>
          <p:pic>
            <p:nvPicPr>
              <p:cNvPr id="455" name="Google Shape;455;p39"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456" name="Google Shape;456;p39"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457" name="Google Shape;457;p3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58" name="Google Shape;458;p3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6BE0C5F0-5E4F-44C5-A7D6-E9CA9456C803}"/>
              </a:ext>
            </a:extLst>
          </p:cNvPr>
          <p:cNvSpPr>
            <a:spLocks noGrp="1"/>
          </p:cNvSpPr>
          <p:nvPr>
            <p:ph type="title"/>
          </p:nvPr>
        </p:nvSpPr>
        <p:spPr>
          <a:xfrm>
            <a:off x="241648" y="612561"/>
            <a:ext cx="8660704" cy="572700"/>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Next, write down the </a:t>
            </a:r>
            <a:r>
              <a:rPr lang="en-US" sz="1800" b="1" i="0">
                <a:solidFill>
                  <a:schemeClr val="bg1"/>
                </a:solidFill>
                <a:effectLst/>
                <a:latin typeface="Roboto" panose="02000000000000000000" pitchFamily="2" charset="0"/>
                <a:ea typeface="Roboto" panose="02000000000000000000" pitchFamily="2" charset="0"/>
                <a:cs typeface="Roboto" panose="02000000000000000000" pitchFamily="2" charset="0"/>
              </a:rPr>
              <a:t>abiotic</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things you observe in the ocean habitat in the third column of your table</a:t>
            </a:r>
            <a:endParaRPr lang="en-US">
              <a:effectLst/>
            </a:endParaRPr>
          </a:p>
        </p:txBody>
      </p:sp>
      <p:sp>
        <p:nvSpPr>
          <p:cNvPr id="463" name="Google Shape;463;p39"/>
          <p:cNvSpPr txBox="1"/>
          <p:nvPr/>
        </p:nvSpPr>
        <p:spPr>
          <a:xfrm>
            <a:off x="5870350" y="3050359"/>
            <a:ext cx="2427300" cy="81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What abiotic things in this picture would benefit salmon?</a:t>
            </a: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
        <p:nvSpPr>
          <p:cNvPr id="460" name="Google Shape;460;p39"/>
          <p:cNvSpPr txBox="1"/>
          <p:nvPr/>
        </p:nvSpPr>
        <p:spPr>
          <a:xfrm>
            <a:off x="-100" y="4736450"/>
            <a:ext cx="9144000" cy="400200"/>
          </a:xfrm>
          <a:prstGeom prst="rect">
            <a:avLst/>
          </a:prstGeom>
          <a:solidFill>
            <a:srgbClr val="4A86E8"/>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Ocean</a:t>
            </a:r>
            <a:endParaRPr/>
          </a:p>
        </p:txBody>
      </p:sp>
      <p:sp>
        <p:nvSpPr>
          <p:cNvPr id="5" name="Google Shape;479;p40">
            <a:extLst>
              <a:ext uri="{FF2B5EF4-FFF2-40B4-BE49-F238E27FC236}">
                <a16:creationId xmlns:a16="http://schemas.microsoft.com/office/drawing/2014/main" id="{2ED270E4-736E-AC57-91FD-F67E6FEA45BA}"/>
              </a:ext>
            </a:extLst>
          </p:cNvPr>
          <p:cNvSpPr txBox="1"/>
          <p:nvPr/>
        </p:nvSpPr>
        <p:spPr>
          <a:xfrm>
            <a:off x="7485292" y="4288930"/>
            <a:ext cx="1570657" cy="307746"/>
          </a:xfrm>
          <a:prstGeom prst="rect">
            <a:avLst/>
          </a:prstGeom>
          <a:noFill/>
          <a:ln>
            <a:noFill/>
          </a:ln>
          <a:effectLst>
            <a:outerShdw blurRad="57150" dist="19050" dir="5400000" algn="bl" rotWithShape="0">
              <a:srgbClr val="000000">
                <a:alpha val="93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NOAA.</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10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 name="Picture 3" descr="Underwater photo of kelp forests in the foreground with many small silver fish swimming. ">
            <a:extLst>
              <a:ext uri="{FF2B5EF4-FFF2-40B4-BE49-F238E27FC236}">
                <a16:creationId xmlns:a16="http://schemas.microsoft.com/office/drawing/2014/main" id="{DDA3D06F-CDF0-9791-9808-20E3995D3C89}"/>
              </a:ext>
            </a:extLst>
          </p:cNvPr>
          <p:cNvPicPr>
            <a:picLocks noChangeAspect="1"/>
          </p:cNvPicPr>
          <p:nvPr/>
        </p:nvPicPr>
        <p:blipFill>
          <a:blip r:embed="rId3"/>
          <a:stretch>
            <a:fillRect/>
          </a:stretch>
        </p:blipFill>
        <p:spPr>
          <a:xfrm>
            <a:off x="1083937" y="1441929"/>
            <a:ext cx="7213713" cy="2825371"/>
          </a:xfrm>
          <a:prstGeom prst="rect">
            <a:avLst/>
          </a:prstGeom>
        </p:spPr>
      </p:pic>
      <p:grpSp>
        <p:nvGrpSpPr>
          <p:cNvPr id="453" name="Google Shape;453;p3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54" name="Google Shape;454;p39" descr="BLM Alaska Fire Service Masthead graphic" title="BLM Alaska Fire Service Masthead graphic"/>
            <p:cNvGrpSpPr/>
            <p:nvPr/>
          </p:nvGrpSpPr>
          <p:grpSpPr>
            <a:xfrm>
              <a:off x="0" y="0"/>
              <a:ext cx="9144003" cy="572198"/>
              <a:chOff x="0" y="0"/>
              <a:chExt cx="9144003" cy="572198"/>
            </a:xfrm>
          </p:grpSpPr>
          <p:pic>
            <p:nvPicPr>
              <p:cNvPr id="455" name="Google Shape;455;p39"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456" name="Google Shape;456;p39"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457" name="Google Shape;457;p3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58" name="Google Shape;458;p3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6BE0C5F0-5E4F-44C5-A7D6-E9CA9456C803}"/>
              </a:ext>
            </a:extLst>
          </p:cNvPr>
          <p:cNvSpPr>
            <a:spLocks noGrp="1"/>
          </p:cNvSpPr>
          <p:nvPr>
            <p:ph type="title"/>
          </p:nvPr>
        </p:nvSpPr>
        <p:spPr>
          <a:xfrm>
            <a:off x="241648" y="631298"/>
            <a:ext cx="8660704" cy="572700"/>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Now write down the </a:t>
            </a:r>
            <a:r>
              <a:rPr lang="en-US" sz="1800" b="1" i="0">
                <a:solidFill>
                  <a:schemeClr val="bg1"/>
                </a:solidFill>
                <a:effectLst/>
                <a:latin typeface="Roboto" panose="02000000000000000000" pitchFamily="2" charset="0"/>
                <a:ea typeface="Roboto" panose="02000000000000000000" pitchFamily="2" charset="0"/>
                <a:cs typeface="Roboto" panose="02000000000000000000" pitchFamily="2" charset="0"/>
              </a:rPr>
              <a:t>biotic</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things you observe in the habitat in the fourth column of your table.</a:t>
            </a:r>
            <a:endParaRPr lang="en-US">
              <a:effectLst/>
            </a:endParaRPr>
          </a:p>
        </p:txBody>
      </p:sp>
      <p:sp>
        <p:nvSpPr>
          <p:cNvPr id="463" name="Google Shape;463;p39"/>
          <p:cNvSpPr txBox="1"/>
          <p:nvPr/>
        </p:nvSpPr>
        <p:spPr>
          <a:xfrm>
            <a:off x="5870350" y="2357064"/>
            <a:ext cx="2427300" cy="81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What biotic things in this picture would benefit salmon?</a:t>
            </a: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
        <p:nvSpPr>
          <p:cNvPr id="460" name="Google Shape;460;p39"/>
          <p:cNvSpPr txBox="1"/>
          <p:nvPr/>
        </p:nvSpPr>
        <p:spPr>
          <a:xfrm>
            <a:off x="-100" y="4736450"/>
            <a:ext cx="9144000" cy="400200"/>
          </a:xfrm>
          <a:prstGeom prst="rect">
            <a:avLst/>
          </a:prstGeom>
          <a:solidFill>
            <a:srgbClr val="4A86E8"/>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Ocean</a:t>
            </a:r>
            <a:endParaRPr/>
          </a:p>
        </p:txBody>
      </p:sp>
      <p:sp>
        <p:nvSpPr>
          <p:cNvPr id="6" name="Google Shape;479;p40">
            <a:extLst>
              <a:ext uri="{FF2B5EF4-FFF2-40B4-BE49-F238E27FC236}">
                <a16:creationId xmlns:a16="http://schemas.microsoft.com/office/drawing/2014/main" id="{2304525D-5030-ECA6-7136-51522AA09482}"/>
              </a:ext>
            </a:extLst>
          </p:cNvPr>
          <p:cNvSpPr txBox="1"/>
          <p:nvPr/>
        </p:nvSpPr>
        <p:spPr>
          <a:xfrm>
            <a:off x="7485292" y="4288930"/>
            <a:ext cx="1570657" cy="307746"/>
          </a:xfrm>
          <a:prstGeom prst="rect">
            <a:avLst/>
          </a:prstGeom>
          <a:noFill/>
          <a:ln>
            <a:noFill/>
          </a:ln>
          <a:effectLst>
            <a:outerShdw blurRad="57150" dist="19050" dir="5400000" algn="bl" rotWithShape="0">
              <a:srgbClr val="000000">
                <a:alpha val="93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NOAA.</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extLst>
      <p:ext uri="{BB962C8B-B14F-4D97-AF65-F5344CB8AC3E}">
        <p14:creationId xmlns:p14="http://schemas.microsoft.com/office/powerpoint/2010/main" val="281035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10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70" name="Google Shape;470;p4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71" name="Google Shape;471;p40" descr="BLM Alaska Fire Service Masthead graphic" title="BLM Alaska Fire Service Masthead graphic"/>
            <p:cNvGrpSpPr/>
            <p:nvPr/>
          </p:nvGrpSpPr>
          <p:grpSpPr>
            <a:xfrm>
              <a:off x="0" y="0"/>
              <a:ext cx="9144003" cy="572198"/>
              <a:chOff x="0" y="0"/>
              <a:chExt cx="9144003" cy="572198"/>
            </a:xfrm>
          </p:grpSpPr>
          <p:pic>
            <p:nvPicPr>
              <p:cNvPr id="472" name="Google Shape;472;p40"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473" name="Google Shape;473;p40"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474" name="Google Shape;474;p4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75" name="Google Shape;475;p4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779E4993-7BDA-437F-879E-0F528554872B}"/>
              </a:ext>
            </a:extLst>
          </p:cNvPr>
          <p:cNvSpPr>
            <a:spLocks noGrp="1"/>
          </p:cNvSpPr>
          <p:nvPr>
            <p:ph type="title"/>
          </p:nvPr>
        </p:nvSpPr>
        <p:spPr>
          <a:xfrm>
            <a:off x="368770" y="1066918"/>
            <a:ext cx="3732650" cy="3091900"/>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Most types of salmon spend two or three years in the ocean, although some salmon spend seven years at sea and others spend just one.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ocean has lots of food for salmon that allows them to grow big.</a:t>
            </a:r>
            <a:endParaRPr lang="en-US" sz="2400">
              <a:effectLst/>
            </a:endParaRPr>
          </a:p>
        </p:txBody>
      </p:sp>
      <p:pic>
        <p:nvPicPr>
          <p:cNvPr id="478" name="Google Shape;478;p40" descr="Photograph of the ocean with two salmon jumping out of the wate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29225" y="999916"/>
            <a:ext cx="3732650" cy="3091900"/>
          </a:xfrm>
          <a:prstGeom prst="rect">
            <a:avLst/>
          </a:prstGeom>
          <a:noFill/>
          <a:ln>
            <a:noFill/>
          </a:ln>
        </p:spPr>
      </p:pic>
      <p:sp>
        <p:nvSpPr>
          <p:cNvPr id="479" name="Google Shape;479;p40"/>
          <p:cNvSpPr txBox="1"/>
          <p:nvPr/>
        </p:nvSpPr>
        <p:spPr>
          <a:xfrm>
            <a:off x="6242742" y="4033100"/>
            <a:ext cx="2557418" cy="430857"/>
          </a:xfrm>
          <a:prstGeom prst="rect">
            <a:avLst/>
          </a:prstGeom>
          <a:noFill/>
          <a:ln>
            <a:noFill/>
          </a:ln>
          <a:effectLst>
            <a:outerShdw blurRad="57150" dist="19050" dir="5400000" algn="bl" rotWithShape="0">
              <a:srgbClr val="000000">
                <a:alpha val="93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leaping out of the water's surface.</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K. Mueller, USFWS.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477" name="Google Shape;477;p40"/>
          <p:cNvSpPr txBox="1"/>
          <p:nvPr/>
        </p:nvSpPr>
        <p:spPr>
          <a:xfrm>
            <a:off x="-100" y="4736450"/>
            <a:ext cx="9144000" cy="400200"/>
          </a:xfrm>
          <a:prstGeom prst="rect">
            <a:avLst/>
          </a:prstGeom>
          <a:solidFill>
            <a:srgbClr val="4A86E8"/>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Ocean</a:t>
            </a:r>
            <a:endParaRPr/>
          </a:p>
        </p:txBody>
      </p:sp>
    </p:spTree>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grpSp>
        <p:nvGrpSpPr>
          <p:cNvPr id="486" name="Google Shape;486;p4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87" name="Google Shape;487;p41" descr="BLM Alaska Fire Service Masthead graphic" title="BLM Alaska Fire Service Masthead graphic"/>
            <p:cNvGrpSpPr/>
            <p:nvPr/>
          </p:nvGrpSpPr>
          <p:grpSpPr>
            <a:xfrm>
              <a:off x="0" y="0"/>
              <a:ext cx="9144003" cy="572198"/>
              <a:chOff x="0" y="0"/>
              <a:chExt cx="9144003" cy="572198"/>
            </a:xfrm>
          </p:grpSpPr>
          <p:pic>
            <p:nvPicPr>
              <p:cNvPr id="488" name="Google Shape;488;p41"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489" name="Google Shape;489;p41"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490" name="Google Shape;490;p4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91" name="Google Shape;491;p4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21E7E686-0A0F-4BF2-998E-2AB945B6D9F3}"/>
              </a:ext>
            </a:extLst>
          </p:cNvPr>
          <p:cNvSpPr>
            <a:spLocks noGrp="1"/>
          </p:cNvSpPr>
          <p:nvPr>
            <p:ph type="title"/>
          </p:nvPr>
        </p:nvSpPr>
        <p:spPr>
          <a:xfrm>
            <a:off x="454664" y="1447640"/>
            <a:ext cx="3114900" cy="2888833"/>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In the ocean salmon eat fish, squid, plankton, and crustaceans.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On this steady diet salmon grow bigger and mature  into adults.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pic>
        <p:nvPicPr>
          <p:cNvPr id="3" name="Picture 2" descr="An up-close view of a copepod, a type of zooplankton.">
            <a:extLst>
              <a:ext uri="{FF2B5EF4-FFF2-40B4-BE49-F238E27FC236}">
                <a16:creationId xmlns:a16="http://schemas.microsoft.com/office/drawing/2014/main" id="{C8607BA1-054D-4B70-AD04-07BC5FBC0F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5983" y="1180368"/>
            <a:ext cx="4315756" cy="2782764"/>
          </a:xfrm>
          <a:prstGeom prst="rect">
            <a:avLst/>
          </a:prstGeom>
        </p:spPr>
      </p:pic>
      <p:sp>
        <p:nvSpPr>
          <p:cNvPr id="495" name="Google Shape;495;p41"/>
          <p:cNvSpPr txBox="1"/>
          <p:nvPr/>
        </p:nvSpPr>
        <p:spPr>
          <a:xfrm>
            <a:off x="6381362" y="3728565"/>
            <a:ext cx="1683000" cy="430857"/>
          </a:xfrm>
          <a:prstGeom prst="rect">
            <a:avLst/>
          </a:prstGeom>
          <a:noFill/>
          <a:ln>
            <a:noFill/>
          </a:ln>
          <a:effectLst>
            <a:outerShdw blurRad="57150" dist="19050" dir="5400000" algn="bl" rotWithShape="0">
              <a:srgbClr val="000000">
                <a:alpha val="72000"/>
              </a:srgbClr>
            </a:outerShdw>
          </a:effectLst>
        </p:spPr>
        <p:txBody>
          <a:bodyPr spcFirstLastPara="1" wrap="square" lIns="91425" tIns="91425" rIns="91425" bIns="91425" anchor="t" anchorCtr="0">
            <a:spAutoFit/>
          </a:bodyPr>
          <a:lstStyle/>
          <a:p>
            <a:r>
              <a:rPr lang="en" sz="800">
                <a:solidFill>
                  <a:srgbClr val="FFFFFF"/>
                </a:solidFill>
                <a:latin typeface="Roboto"/>
                <a:ea typeface="Roboto"/>
                <a:cs typeface="Roboto"/>
                <a:sym typeface="Roboto"/>
              </a:rPr>
              <a:t>Plankton in the ocean.</a:t>
            </a:r>
            <a:endParaRPr lang="en-US" sz="800">
              <a:solidFill>
                <a:srgbClr val="FFFFFF"/>
              </a:solidFill>
              <a:latin typeface="Roboto"/>
              <a:ea typeface="Roboto"/>
              <a:cs typeface="Roboto"/>
              <a:sym typeface="Roboto"/>
            </a:endParaRPr>
          </a:p>
          <a:p>
            <a:r>
              <a:rPr lang="en" sz="800">
                <a:solidFill>
                  <a:srgbClr val="FFFFFF"/>
                </a:solidFill>
                <a:latin typeface="Roboto"/>
                <a:ea typeface="Roboto"/>
                <a:cs typeface="Roboto"/>
                <a:sym typeface="Roboto"/>
              </a:rPr>
              <a:t>Photo by NASA.</a:t>
            </a:r>
            <a:endParaRPr sz="800">
              <a:solidFill>
                <a:srgbClr val="FFFFFF"/>
              </a:solidFill>
              <a:latin typeface="Roboto"/>
              <a:ea typeface="Roboto"/>
              <a:cs typeface="Roboto"/>
            </a:endParaRPr>
          </a:p>
        </p:txBody>
      </p:sp>
      <p:sp>
        <p:nvSpPr>
          <p:cNvPr id="493" name="Google Shape;493;p41"/>
          <p:cNvSpPr txBox="1"/>
          <p:nvPr/>
        </p:nvSpPr>
        <p:spPr>
          <a:xfrm>
            <a:off x="-100" y="4736450"/>
            <a:ext cx="9144000" cy="400200"/>
          </a:xfrm>
          <a:prstGeom prst="rect">
            <a:avLst/>
          </a:prstGeom>
          <a:solidFill>
            <a:srgbClr val="4A86E8"/>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Ocean</a:t>
            </a:r>
            <a:endParaRPr/>
          </a:p>
        </p:txBody>
      </p:sp>
      <p:sp>
        <p:nvSpPr>
          <p:cNvPr id="5" name="TextBox 4">
            <a:extLst>
              <a:ext uri="{FF2B5EF4-FFF2-40B4-BE49-F238E27FC236}">
                <a16:creationId xmlns:a16="http://schemas.microsoft.com/office/drawing/2014/main" id="{B1D75789-EA51-8279-F838-13D8446EFD04}"/>
              </a:ext>
            </a:extLst>
          </p:cNvPr>
          <p:cNvSpPr txBox="1"/>
          <p:nvPr/>
        </p:nvSpPr>
        <p:spPr>
          <a:xfrm>
            <a:off x="7139886" y="3230283"/>
            <a:ext cx="1683000" cy="523220"/>
          </a:xfrm>
          <a:prstGeom prst="rect">
            <a:avLst/>
          </a:prstGeom>
          <a:solidFill>
            <a:schemeClr val="bg1"/>
          </a:solidFill>
        </p:spPr>
        <p:txBody>
          <a:bodyPr wrap="square" rtlCol="0">
            <a:spAutoFit/>
          </a:bodyPr>
          <a:lstStyle/>
          <a:p>
            <a:pPr algn="ctr"/>
            <a:r>
              <a:rPr lang="en-US">
                <a:latin typeface="Roboto" panose="02000000000000000000" pitchFamily="2" charset="0"/>
                <a:ea typeface="Roboto" panose="02000000000000000000" pitchFamily="2" charset="0"/>
              </a:rPr>
              <a:t>This is one type of plankton</a:t>
            </a:r>
          </a:p>
        </p:txBody>
      </p:sp>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pSp>
        <p:nvGrpSpPr>
          <p:cNvPr id="84" name="Google Shape;84;p1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85" name="Google Shape;85;p15" descr="BLM Alaska Fire Service Masthead graphic" title="BLM Alaska Fire Service Masthead graphic"/>
            <p:cNvGrpSpPr/>
            <p:nvPr/>
          </p:nvGrpSpPr>
          <p:grpSpPr>
            <a:xfrm>
              <a:off x="0" y="0"/>
              <a:ext cx="9144003" cy="572198"/>
              <a:chOff x="0" y="0"/>
              <a:chExt cx="9144003" cy="572198"/>
            </a:xfrm>
          </p:grpSpPr>
          <p:pic>
            <p:nvPicPr>
              <p:cNvPr id="86" name="Google Shape;86;p15"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87" name="Google Shape;87;p15"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88" name="Google Shape;88;p1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89" name="Google Shape;89;p1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E55BF28-E259-4106-8712-5F1D69231DDC}"/>
              </a:ext>
            </a:extLst>
          </p:cNvPr>
          <p:cNvSpPr>
            <a:spLocks noGrp="1"/>
          </p:cNvSpPr>
          <p:nvPr>
            <p:ph type="title"/>
          </p:nvPr>
        </p:nvSpPr>
        <p:spPr>
          <a:xfrm>
            <a:off x="311700" y="729793"/>
            <a:ext cx="8520600" cy="701145"/>
          </a:xfrm>
        </p:spPr>
        <p:txBody>
          <a:bodyPr/>
          <a:lstStyle/>
          <a:p>
            <a:pPr algn="ct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Materials: </a:t>
            </a:r>
            <a:endParaRPr lang="en-US">
              <a:effectLst/>
            </a:endParaRPr>
          </a:p>
        </p:txBody>
      </p:sp>
      <p:sp>
        <p:nvSpPr>
          <p:cNvPr id="83" name="Google Shape;83;p15"/>
          <p:cNvSpPr txBox="1">
            <a:spLocks noGrp="1"/>
          </p:cNvSpPr>
          <p:nvPr>
            <p:ph type="body" idx="1"/>
          </p:nvPr>
        </p:nvSpPr>
        <p:spPr>
          <a:xfrm>
            <a:off x="311700" y="1212575"/>
            <a:ext cx="8520600" cy="3356350"/>
          </a:xfrm>
          <a:prstGeom prst="rect">
            <a:avLst/>
          </a:prstGeom>
        </p:spPr>
        <p:txBody>
          <a:bodyPr spcFirstLastPara="1" wrap="square" lIns="91425" tIns="91425" rIns="91425" bIns="91425" anchor="t" anchorCtr="0">
            <a:noAutofit/>
          </a:bodyPr>
          <a:lstStyle/>
          <a:p>
            <a:pPr marL="457200" lvl="0" indent="-355600" algn="l" rtl="0">
              <a:spcBef>
                <a:spcPts val="1600"/>
              </a:spcBef>
              <a:spcAft>
                <a:spcPts val="0"/>
              </a:spcAft>
              <a:buClr>
                <a:schemeClr val="lt1"/>
              </a:buClr>
              <a:buSzPts val="2000"/>
              <a:buFont typeface="Roboto"/>
              <a:buChar char="●"/>
            </a:pPr>
            <a:r>
              <a:rPr lang="en" sz="2000">
                <a:solidFill>
                  <a:schemeClr val="lt1"/>
                </a:solidFill>
                <a:latin typeface="Roboto"/>
                <a:ea typeface="Roboto"/>
                <a:cs typeface="Roboto"/>
                <a:sym typeface="Roboto"/>
              </a:rPr>
              <a:t>science journal or a piece of paper</a:t>
            </a:r>
            <a:endParaRPr sz="2000">
              <a:solidFill>
                <a:schemeClr val="lt1"/>
              </a:solidFill>
              <a:latin typeface="Roboto"/>
              <a:ea typeface="Roboto"/>
              <a:cs typeface="Roboto"/>
              <a:sym typeface="Roboto"/>
            </a:endParaRPr>
          </a:p>
          <a:p>
            <a:pPr marL="457200" lvl="0" indent="-355600" algn="l" rtl="0">
              <a:spcBef>
                <a:spcPts val="0"/>
              </a:spcBef>
              <a:spcAft>
                <a:spcPts val="0"/>
              </a:spcAft>
              <a:buClr>
                <a:schemeClr val="lt1"/>
              </a:buClr>
              <a:buSzPts val="2000"/>
              <a:buFont typeface="Roboto"/>
              <a:buChar char="●"/>
            </a:pPr>
            <a:r>
              <a:rPr lang="en" sz="2000">
                <a:solidFill>
                  <a:schemeClr val="lt1"/>
                </a:solidFill>
                <a:latin typeface="Roboto"/>
                <a:ea typeface="Roboto"/>
                <a:cs typeface="Roboto"/>
                <a:sym typeface="Roboto"/>
              </a:rPr>
              <a:t>something to write with</a:t>
            </a:r>
            <a:endParaRPr sz="2000">
              <a:solidFill>
                <a:schemeClr val="lt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2" name="Google Shape;502;p42">
            <a:extLst>
              <a:ext uri="{C183D7F6-B498-43B3-948B-1728B52AA6E4}">
                <adec:decorative xmlns:adec="http://schemas.microsoft.com/office/drawing/2017/decorative" val="1"/>
              </a:ext>
            </a:extLst>
          </p:cNvPr>
          <p:cNvGrpSpPr/>
          <p:nvPr/>
        </p:nvGrpSpPr>
        <p:grpSpPr>
          <a:xfrm>
            <a:off x="0" y="9144"/>
            <a:ext cx="9144003" cy="635500"/>
            <a:chOff x="0" y="0"/>
            <a:chExt cx="9144003" cy="635500"/>
          </a:xfrm>
        </p:grpSpPr>
        <p:grpSp>
          <p:nvGrpSpPr>
            <p:cNvPr id="503" name="Google Shape;503;p42" descr="BLM Alaska Fire Service Masthead graphic" title="BLM Alaska Fire Service Masthead graphic"/>
            <p:cNvGrpSpPr/>
            <p:nvPr/>
          </p:nvGrpSpPr>
          <p:grpSpPr>
            <a:xfrm>
              <a:off x="0" y="0"/>
              <a:ext cx="9144003" cy="572198"/>
              <a:chOff x="0" y="0"/>
              <a:chExt cx="9144003" cy="572198"/>
            </a:xfrm>
          </p:grpSpPr>
          <p:pic>
            <p:nvPicPr>
              <p:cNvPr id="504" name="Google Shape;504;p42"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505" name="Google Shape;505;p42"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506" name="Google Shape;506;p4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07" name="Google Shape;507;p4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49474C41-FB3B-43C8-A2D4-34A3B7664A86}"/>
              </a:ext>
            </a:extLst>
          </p:cNvPr>
          <p:cNvSpPr>
            <a:spLocks noGrp="1"/>
          </p:cNvSpPr>
          <p:nvPr>
            <p:ph type="title"/>
          </p:nvPr>
        </p:nvSpPr>
        <p:spPr>
          <a:xfrm>
            <a:off x="184726" y="995541"/>
            <a:ext cx="3155950" cy="3243949"/>
          </a:xfrm>
        </p:spPr>
        <p:txBody>
          <a:bodyPr/>
          <a:lstStyle/>
          <a:p>
            <a:pPr>
              <a:lnSpc>
                <a:spcPct val="115000"/>
              </a:lnSpc>
            </a:pPr>
            <a:r>
              <a:rPr lang="en-US" sz="1800">
                <a:solidFill>
                  <a:srgbClr val="FFFFFF"/>
                </a:solidFill>
                <a:latin typeface="Roboto"/>
                <a:ea typeface="Roboto"/>
                <a:cs typeface="Roboto"/>
              </a:rPr>
              <a:t>Once they are mature adults</a:t>
            </a:r>
            <a:r>
              <a:rPr lang="en-US" sz="1800" b="0" i="0">
                <a:solidFill>
                  <a:srgbClr val="FFFFFF"/>
                </a:solidFill>
                <a:effectLst/>
                <a:latin typeface="Roboto"/>
                <a:ea typeface="Roboto"/>
                <a:cs typeface="Roboto"/>
              </a:rPr>
              <a:t>, </a:t>
            </a:r>
            <a:r>
              <a:rPr lang="en-US" sz="1800">
                <a:solidFill>
                  <a:srgbClr val="FFFFFF"/>
                </a:solidFill>
                <a:latin typeface="Roboto"/>
                <a:ea typeface="Roboto"/>
                <a:cs typeface="Roboto"/>
              </a:rPr>
              <a:t>they are ready to spawn (reproduce). It is not safe to lay their eggs in the ocean.</a:t>
            </a:r>
            <a:br>
              <a:rPr lang="en-US" sz="1800" b="0" i="0">
                <a:effectLst/>
                <a:latin typeface="Roboto" panose="02000000000000000000" pitchFamily="2" charset="0"/>
                <a:ea typeface="Roboto" panose="02000000000000000000" pitchFamily="2" charset="0"/>
                <a:cs typeface="Roboto" panose="02000000000000000000" pitchFamily="2" charset="0"/>
              </a:rPr>
            </a:br>
            <a:br>
              <a:rPr lang="en-US" sz="1800" b="0" i="0">
                <a:effectLst/>
                <a:latin typeface="Roboto" panose="02000000000000000000" pitchFamily="2" charset="0"/>
                <a:ea typeface="Roboto" panose="02000000000000000000" pitchFamily="2" charset="0"/>
                <a:cs typeface="Roboto" panose="02000000000000000000" pitchFamily="2" charset="0"/>
              </a:rPr>
            </a:br>
            <a:br>
              <a:rPr lang="en-US" sz="1800" b="0" i="0">
                <a:effectLst/>
                <a:latin typeface="Roboto" panose="02000000000000000000" pitchFamily="2" charset="0"/>
                <a:ea typeface="Roboto" panose="02000000000000000000" pitchFamily="2" charset="0"/>
                <a:cs typeface="Roboto" panose="02000000000000000000" pitchFamily="2" charset="0"/>
              </a:rPr>
            </a:br>
            <a:br>
              <a:rPr lang="en-US" sz="1800" b="0" i="0">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4" name="Picture 3" descr="Illustration of the internal anatomy of a female salmon, showing various organs and body components. ">
            <a:extLst>
              <a:ext uri="{FF2B5EF4-FFF2-40B4-BE49-F238E27FC236}">
                <a16:creationId xmlns:a16="http://schemas.microsoft.com/office/drawing/2014/main" id="{E2E9A066-060E-406C-960A-68D432683D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6826" y="1502768"/>
            <a:ext cx="5522823" cy="2087668"/>
          </a:xfrm>
          <a:prstGeom prst="rect">
            <a:avLst/>
          </a:prstGeom>
        </p:spPr>
      </p:pic>
      <p:sp>
        <p:nvSpPr>
          <p:cNvPr id="23" name="Google Shape;515;p42">
            <a:extLst>
              <a:ext uri="{FF2B5EF4-FFF2-40B4-BE49-F238E27FC236}">
                <a16:creationId xmlns:a16="http://schemas.microsoft.com/office/drawing/2014/main" id="{1073F7C1-66F4-4BF0-B69C-86532079027A}"/>
              </a:ext>
            </a:extLst>
          </p:cNvPr>
          <p:cNvSpPr txBox="1"/>
          <p:nvPr/>
        </p:nvSpPr>
        <p:spPr>
          <a:xfrm>
            <a:off x="6849513" y="3659979"/>
            <a:ext cx="1783698" cy="307746"/>
          </a:xfrm>
          <a:prstGeom prst="rect">
            <a:avLst/>
          </a:prstGeom>
          <a:noFill/>
          <a:ln>
            <a:noFill/>
          </a:ln>
        </p:spPr>
        <p:txBody>
          <a:bodyPr spcFirstLastPara="1" wrap="square" lIns="91425" tIns="91425" rIns="91425" bIns="91425" anchor="t" anchorCtr="0">
            <a:spAutoFit/>
          </a:bodyPr>
          <a:lstStyle/>
          <a:p>
            <a:r>
              <a:rPr lang="en" sz="800">
                <a:solidFill>
                  <a:schemeClr val="lt1"/>
                </a:solidFill>
                <a:latin typeface="Roboto"/>
                <a:ea typeface="Roboto"/>
                <a:cs typeface="Roboto"/>
                <a:sym typeface="Roboto"/>
              </a:rPr>
              <a:t>Graphic by M. Harris, BLM.</a:t>
            </a:r>
            <a:endParaRPr sz="800">
              <a:solidFill>
                <a:schemeClr val="lt1"/>
              </a:solidFill>
              <a:latin typeface="Roboto"/>
              <a:ea typeface="Roboto"/>
              <a:cs typeface="Roboto"/>
              <a:sym typeface="Roboto"/>
            </a:endParaRPr>
          </a:p>
        </p:txBody>
      </p:sp>
      <p:sp>
        <p:nvSpPr>
          <p:cNvPr id="509" name="Google Shape;509;p42"/>
          <p:cNvSpPr txBox="1"/>
          <p:nvPr/>
        </p:nvSpPr>
        <p:spPr>
          <a:xfrm>
            <a:off x="-100" y="4736450"/>
            <a:ext cx="9144000" cy="400200"/>
          </a:xfrm>
          <a:prstGeom prst="rect">
            <a:avLst/>
          </a:prstGeom>
          <a:solidFill>
            <a:srgbClr val="4A86E8"/>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Ocean</a:t>
            </a:r>
            <a:endParaRPr b="1">
              <a:latin typeface="Roboto"/>
              <a:ea typeface="Roboto"/>
              <a:cs typeface="Roboto"/>
              <a:sym typeface="Roboto"/>
            </a:endParaRPr>
          </a:p>
        </p:txBody>
      </p:sp>
      <p:grpSp>
        <p:nvGrpSpPr>
          <p:cNvPr id="3" name="Group 2">
            <a:extLst>
              <a:ext uri="{FF2B5EF4-FFF2-40B4-BE49-F238E27FC236}">
                <a16:creationId xmlns:a16="http://schemas.microsoft.com/office/drawing/2014/main" id="{BAF0BEDE-F087-4B1F-B9C9-85090BA72B72}"/>
              </a:ext>
              <a:ext uri="{C183D7F6-B498-43B3-948B-1728B52AA6E4}">
                <adec:decorative xmlns:adec="http://schemas.microsoft.com/office/drawing/2017/decorative" val="1"/>
              </a:ext>
            </a:extLst>
          </p:cNvPr>
          <p:cNvGrpSpPr/>
          <p:nvPr/>
        </p:nvGrpSpPr>
        <p:grpSpPr>
          <a:xfrm>
            <a:off x="3771303" y="1387386"/>
            <a:ext cx="1620600" cy="1305275"/>
            <a:chOff x="3677475" y="696468"/>
            <a:chExt cx="1620600" cy="1305275"/>
          </a:xfrm>
        </p:grpSpPr>
        <p:cxnSp>
          <p:nvCxnSpPr>
            <p:cNvPr id="513" name="Google Shape;513;p42" descr="Red arrow pointing to a line of eggs in the salmon's ovaries."/>
            <p:cNvCxnSpPr>
              <a:cxnSpLocks/>
            </p:cNvCxnSpPr>
            <p:nvPr/>
          </p:nvCxnSpPr>
          <p:spPr>
            <a:xfrm>
              <a:off x="4704735" y="1106129"/>
              <a:ext cx="471064" cy="895614"/>
            </a:xfrm>
            <a:prstGeom prst="straightConnector1">
              <a:avLst/>
            </a:prstGeom>
            <a:noFill/>
            <a:ln w="28575" cap="flat" cmpd="sng">
              <a:solidFill>
                <a:srgbClr val="FF0000"/>
              </a:solidFill>
              <a:prstDash val="solid"/>
              <a:round/>
              <a:headEnd type="none" w="med" len="med"/>
              <a:tailEnd type="triangle" w="med" len="med"/>
            </a:ln>
          </p:spPr>
        </p:cxnSp>
        <p:sp>
          <p:nvSpPr>
            <p:cNvPr id="514" name="Google Shape;514;p42"/>
            <p:cNvSpPr txBox="1"/>
            <p:nvPr/>
          </p:nvSpPr>
          <p:spPr>
            <a:xfrm>
              <a:off x="3677475" y="696468"/>
              <a:ext cx="1620600" cy="492412"/>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Female salmon develop thousands of eggs.</a:t>
              </a:r>
              <a:endParaRPr sz="1000" b="1">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2" name="Title 1">
            <a:extLst>
              <a:ext uri="{FF2B5EF4-FFF2-40B4-BE49-F238E27FC236}">
                <a16:creationId xmlns:a16="http://schemas.microsoft.com/office/drawing/2014/main" id="{2080F56D-4DDC-4DB0-88EC-59B0BF67E448}"/>
              </a:ext>
            </a:extLst>
          </p:cNvPr>
          <p:cNvSpPr>
            <a:spLocks noGrp="1"/>
          </p:cNvSpPr>
          <p:nvPr>
            <p:ph type="title"/>
          </p:nvPr>
        </p:nvSpPr>
        <p:spPr>
          <a:xfrm>
            <a:off x="206216" y="951631"/>
            <a:ext cx="3093460" cy="2583487"/>
          </a:xfrm>
        </p:spPr>
        <p:txBody>
          <a:bodyPr/>
          <a:lstStyle/>
          <a:p>
            <a:pPr>
              <a:lnSpc>
                <a:spcPct val="115000"/>
              </a:lnSpc>
            </a:pPr>
            <a:r>
              <a:rPr lang="en-US" sz="1800" b="0" i="0">
                <a:solidFill>
                  <a:srgbClr val="FFFFFF"/>
                </a:solidFill>
                <a:effectLst/>
                <a:latin typeface="Roboto"/>
                <a:ea typeface="Roboto"/>
                <a:cs typeface="Roboto"/>
              </a:rPr>
              <a:t>Salmon must migrate back to the same </a:t>
            </a:r>
            <a:r>
              <a:rPr lang="en-US" sz="1800">
                <a:solidFill>
                  <a:srgbClr val="FFFFFF"/>
                </a:solidFill>
                <a:latin typeface="Roboto"/>
                <a:ea typeface="Roboto"/>
                <a:cs typeface="Roboto"/>
              </a:rPr>
              <a:t>river</a:t>
            </a:r>
            <a:r>
              <a:rPr lang="en-US" sz="1800" b="0" i="0">
                <a:solidFill>
                  <a:srgbClr val="FFFFFF"/>
                </a:solidFill>
                <a:effectLst/>
                <a:latin typeface="Roboto"/>
                <a:ea typeface="Roboto"/>
                <a:cs typeface="Roboto"/>
              </a:rPr>
              <a:t> where they began their life cycle.</a:t>
            </a:r>
            <a:br>
              <a:rPr lang="en-US" sz="1800">
                <a:solidFill>
                  <a:srgbClr val="FFFFFF"/>
                </a:solidFill>
                <a:latin typeface="Roboto"/>
                <a:ea typeface="Roboto"/>
                <a:cs typeface="Roboto"/>
              </a:rPr>
            </a:br>
            <a:br>
              <a:rPr lang="en-US" sz="1800">
                <a:solidFill>
                  <a:srgbClr val="FFFFFF"/>
                </a:solidFill>
                <a:latin typeface="Roboto"/>
                <a:ea typeface="Roboto"/>
                <a:cs typeface="Roboto"/>
              </a:rPr>
            </a:br>
            <a:r>
              <a:rPr lang="en" sz="1800">
                <a:solidFill>
                  <a:schemeClr val="lt1"/>
                </a:solidFill>
                <a:latin typeface="Roboto"/>
                <a:ea typeface="Roboto"/>
                <a:cs typeface="Roboto"/>
              </a:rPr>
              <a:t>Their eggs need fresh water and the protection of gravel </a:t>
            </a:r>
            <a:r>
              <a:rPr lang="en" sz="1800" err="1">
                <a:solidFill>
                  <a:schemeClr val="bg1"/>
                </a:solidFill>
                <a:latin typeface="Roboto"/>
                <a:ea typeface="Roboto"/>
                <a:cs typeface="Roboto"/>
              </a:rPr>
              <a:t>redds</a:t>
            </a:r>
            <a:r>
              <a:rPr lang="en" sz="1800">
                <a:solidFill>
                  <a:schemeClr val="lt1"/>
                </a:solidFill>
                <a:latin typeface="Roboto"/>
                <a:ea typeface="Roboto"/>
                <a:cs typeface="Roboto"/>
              </a:rPr>
              <a:t>. </a:t>
            </a:r>
            <a:endParaRPr lang="en-US" sz="1800">
              <a:solidFill>
                <a:schemeClr val="lt1"/>
              </a:solidFill>
              <a:effectLst/>
              <a:latin typeface="Roboto"/>
              <a:ea typeface="Roboto"/>
              <a:cs typeface="Roboto"/>
            </a:endParaRPr>
          </a:p>
        </p:txBody>
      </p:sp>
      <p:pic>
        <p:nvPicPr>
          <p:cNvPr id="521" name="Google Shape;521;p43" descr="Aerial photograph of a stream surrounded by green shrubs with groups of red salmon in the water."/>
          <p:cNvPicPr preferRelativeResize="0"/>
          <p:nvPr/>
        </p:nvPicPr>
        <p:blipFill>
          <a:blip r:embed="rId3">
            <a:alphaModFix/>
          </a:blip>
          <a:stretch>
            <a:fillRect/>
          </a:stretch>
        </p:blipFill>
        <p:spPr>
          <a:xfrm>
            <a:off x="3463963" y="634088"/>
            <a:ext cx="5008484" cy="3875325"/>
          </a:xfrm>
          <a:prstGeom prst="rect">
            <a:avLst/>
          </a:prstGeom>
          <a:noFill/>
          <a:ln>
            <a:noFill/>
          </a:ln>
        </p:spPr>
      </p:pic>
      <p:sp>
        <p:nvSpPr>
          <p:cNvPr id="532" name="Google Shape;532;p43"/>
          <p:cNvSpPr txBox="1"/>
          <p:nvPr/>
        </p:nvSpPr>
        <p:spPr>
          <a:xfrm>
            <a:off x="3463975" y="4101725"/>
            <a:ext cx="3143100" cy="4002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Can you spot the migrating salmon?</a:t>
            </a:r>
            <a:endParaRPr>
              <a:latin typeface="Roboto"/>
              <a:ea typeface="Roboto"/>
              <a:cs typeface="Roboto"/>
              <a:sym typeface="Roboto"/>
            </a:endParaRPr>
          </a:p>
        </p:txBody>
      </p:sp>
      <p:sp>
        <p:nvSpPr>
          <p:cNvPr id="530" name="Google Shape;530;p43"/>
          <p:cNvSpPr txBox="1"/>
          <p:nvPr/>
        </p:nvSpPr>
        <p:spPr>
          <a:xfrm>
            <a:off x="897513" y="4136956"/>
            <a:ext cx="2583803" cy="430857"/>
          </a:xfrm>
          <a:prstGeom prst="rect">
            <a:avLst/>
          </a:prstGeom>
          <a:noFill/>
          <a:ln>
            <a:noFill/>
          </a:ln>
          <a:effectLst>
            <a:outerShdw blurRad="57150" dist="19050" dir="5400000" algn="bl" rotWithShape="0">
              <a:srgbClr val="000000">
                <a:alpha val="96000"/>
              </a:srgbClr>
            </a:outerShdw>
          </a:effectLst>
        </p:spPr>
        <p:txBody>
          <a:bodyPr spcFirstLastPara="1" wrap="square" lIns="91425" tIns="91425" rIns="91425" bIns="91425" anchor="t" anchorCtr="0">
            <a:spAutoFit/>
          </a:bodyPr>
          <a:lstStyle/>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Migrating salmon swimming upriver to spawn.</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USFWS.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531" name="Google Shape;531;p43"/>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Freshwater Streams &amp; Lakes</a:t>
            </a:r>
            <a:endParaRPr b="1">
              <a:solidFill>
                <a:schemeClr val="dk1"/>
              </a:solidFill>
              <a:latin typeface="Roboto"/>
              <a:ea typeface="Roboto"/>
              <a:cs typeface="Roboto"/>
              <a:sym typeface="Roboto"/>
            </a:endParaRPr>
          </a:p>
        </p:txBody>
      </p:sp>
      <p:pic>
        <p:nvPicPr>
          <p:cNvPr id="4" name="Google Shape;504;p42" descr="Black Topo line graphic" title="Black Topo line graphic">
            <a:extLst>
              <a:ext uri="{FF2B5EF4-FFF2-40B4-BE49-F238E27FC236}">
                <a16:creationId xmlns:a16="http://schemas.microsoft.com/office/drawing/2014/main" id="{4D8281AE-1A3A-08AE-185D-88FC6D9AA1D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9144"/>
            <a:ext cx="9144003" cy="489286"/>
          </a:xfrm>
          <a:prstGeom prst="rect">
            <a:avLst/>
          </a:prstGeom>
          <a:noFill/>
          <a:ln>
            <a:noFill/>
          </a:ln>
        </p:spPr>
      </p:pic>
      <p:pic>
        <p:nvPicPr>
          <p:cNvPr id="6" name="Google Shape;505;p42" descr="Bureau of Land Management Logo" title="Bureau of Land Management Logo">
            <a:extLst>
              <a:ext uri="{FF2B5EF4-FFF2-40B4-BE49-F238E27FC236}">
                <a16:creationId xmlns:a16="http://schemas.microsoft.com/office/drawing/2014/main" id="{6C7C676D-BEBE-DBFC-3CB3-9F12A3916BD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23866"/>
            <a:ext cx="520818" cy="457476"/>
          </a:xfrm>
          <a:prstGeom prst="rect">
            <a:avLst/>
          </a:prstGeom>
          <a:noFill/>
          <a:ln>
            <a:noFill/>
          </a:ln>
        </p:spPr>
      </p:pic>
      <p:sp>
        <p:nvSpPr>
          <p:cNvPr id="8" name="Google Shape;506;p42">
            <a:extLst>
              <a:ext uri="{FF2B5EF4-FFF2-40B4-BE49-F238E27FC236}">
                <a16:creationId xmlns:a16="http://schemas.microsoft.com/office/drawing/2014/main" id="{4C99D4EB-4898-C021-7F41-D23E6BBB6803}"/>
              </a:ext>
            </a:extLst>
          </p:cNvPr>
          <p:cNvSpPr txBox="1"/>
          <p:nvPr/>
        </p:nvSpPr>
        <p:spPr>
          <a:xfrm>
            <a:off x="755576" y="105068"/>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pic>
        <p:nvPicPr>
          <p:cNvPr id="10" name="Google Shape;507;p42">
            <a:extLst>
              <a:ext uri="{FF2B5EF4-FFF2-40B4-BE49-F238E27FC236}">
                <a16:creationId xmlns:a16="http://schemas.microsoft.com/office/drawing/2014/main" id="{863D1B0D-6BD4-7D6F-64B4-865C564DF6B1}"/>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72444"/>
            <a:ext cx="584799" cy="57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556" name="Google Shape;556;p4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57" name="Google Shape;557;p45" descr="BLM Alaska Fire Service Masthead graphic" title="BLM Alaska Fire Service Masthead graphic"/>
            <p:cNvGrpSpPr/>
            <p:nvPr/>
          </p:nvGrpSpPr>
          <p:grpSpPr>
            <a:xfrm>
              <a:off x="0" y="0"/>
              <a:ext cx="9144003" cy="572198"/>
              <a:chOff x="0" y="0"/>
              <a:chExt cx="9144003" cy="572198"/>
            </a:xfrm>
          </p:grpSpPr>
          <p:pic>
            <p:nvPicPr>
              <p:cNvPr id="558" name="Google Shape;558;p45"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559" name="Google Shape;559;p45"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560" name="Google Shape;560;p4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61" name="Google Shape;561;p4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E121305-5A8A-4349-9A96-68AB102F4EFB}"/>
              </a:ext>
            </a:extLst>
          </p:cNvPr>
          <p:cNvSpPr>
            <a:spLocks noGrp="1"/>
          </p:cNvSpPr>
          <p:nvPr>
            <p:ph type="title"/>
          </p:nvPr>
        </p:nvSpPr>
        <p:spPr>
          <a:xfrm>
            <a:off x="160750" y="940957"/>
            <a:ext cx="3298172" cy="3581871"/>
          </a:xfrm>
        </p:spPr>
        <p:txBody>
          <a:bodyPr/>
          <a:lstStyle/>
          <a:p>
            <a:pPr rtl="0">
              <a:lnSpc>
                <a:spcPct val="115000"/>
              </a:lnSpc>
            </a:pPr>
            <a:r>
              <a:rPr lang="en-US" sz="1800">
                <a:solidFill>
                  <a:srgbClr val="FFFFFF"/>
                </a:solidFill>
                <a:latin typeface="Roboto" panose="02000000000000000000" pitchFamily="2" charset="0"/>
                <a:ea typeface="Roboto" panose="02000000000000000000" pitchFamily="2" charset="0"/>
                <a:cs typeface="Roboto" panose="02000000000000000000" pitchFamily="2" charset="0"/>
              </a:rPr>
              <a:t>When</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they migrate upstream, salmon develop new spawning adaptations.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Their bodies change color from bright silver to darker red, green, or striped patterns.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Some males develop big humps on their backs.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553" name="Google Shape;553;p45" descr="Photograph of gray salmon with large humps and one smaller salmon in front without a hump."/>
          <p:cNvPicPr preferRelativeResize="0"/>
          <p:nvPr/>
        </p:nvPicPr>
        <p:blipFill>
          <a:blip r:embed="rId7">
            <a:alphaModFix/>
          </a:blip>
          <a:stretch>
            <a:fillRect/>
          </a:stretch>
        </p:blipFill>
        <p:spPr>
          <a:xfrm>
            <a:off x="3562250" y="664636"/>
            <a:ext cx="5010500" cy="3814240"/>
          </a:xfrm>
          <a:prstGeom prst="rect">
            <a:avLst/>
          </a:prstGeom>
          <a:noFill/>
          <a:ln>
            <a:noFill/>
          </a:ln>
        </p:spPr>
      </p:pic>
      <p:sp>
        <p:nvSpPr>
          <p:cNvPr id="564" name="Google Shape;564;p45"/>
          <p:cNvSpPr txBox="1"/>
          <p:nvPr/>
        </p:nvSpPr>
        <p:spPr>
          <a:xfrm>
            <a:off x="3540175" y="4101725"/>
            <a:ext cx="3432300" cy="3849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oboto"/>
                <a:ea typeface="Roboto"/>
                <a:cs typeface="Roboto"/>
                <a:sym typeface="Roboto"/>
              </a:rPr>
              <a:t>Which salmon are males? Which is female?</a:t>
            </a:r>
            <a:endParaRPr sz="1300">
              <a:latin typeface="Roboto"/>
              <a:ea typeface="Roboto"/>
              <a:cs typeface="Roboto"/>
              <a:sym typeface="Roboto"/>
            </a:endParaRPr>
          </a:p>
        </p:txBody>
      </p:sp>
      <p:sp>
        <p:nvSpPr>
          <p:cNvPr id="554" name="Google Shape;554;p45"/>
          <p:cNvSpPr txBox="1"/>
          <p:nvPr/>
        </p:nvSpPr>
        <p:spPr>
          <a:xfrm>
            <a:off x="7359500" y="4215028"/>
            <a:ext cx="1784400" cy="307800"/>
          </a:xfrm>
          <a:prstGeom prst="rect">
            <a:avLst/>
          </a:prstGeom>
          <a:noFill/>
          <a:ln>
            <a:noFill/>
          </a:ln>
          <a:effectLst>
            <a:outerShdw blurRad="57150" dist="19050" dir="5400000" algn="bl" rotWithShape="0">
              <a:srgbClr val="000000">
                <a:alpha val="7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Katrina Mueller, USFWS</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563" name="Google Shape;563;p45"/>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Freshwater Streams &amp; Lakes</a:t>
            </a:r>
            <a:endParaRPr b="1">
              <a:solidFill>
                <a:schemeClr val="dk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animBg="1"/>
    </p:bld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grpSp>
        <p:nvGrpSpPr>
          <p:cNvPr id="539" name="Google Shape;539;p4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40" name="Google Shape;540;p44" descr="BLM Alaska Fire Service Masthead graphic" title="BLM Alaska Fire Service Masthead graphic"/>
            <p:cNvGrpSpPr/>
            <p:nvPr/>
          </p:nvGrpSpPr>
          <p:grpSpPr>
            <a:xfrm>
              <a:off x="0" y="0"/>
              <a:ext cx="9144003" cy="572198"/>
              <a:chOff x="0" y="0"/>
              <a:chExt cx="9144003" cy="572198"/>
            </a:xfrm>
          </p:grpSpPr>
          <p:pic>
            <p:nvPicPr>
              <p:cNvPr id="541" name="Google Shape;541;p44"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542" name="Google Shape;542;p44"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543" name="Google Shape;543;p4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44" name="Google Shape;544;p4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BCDFEF7-E9F7-4B5E-8792-F26AD4CCCCF4}"/>
              </a:ext>
            </a:extLst>
          </p:cNvPr>
          <p:cNvSpPr>
            <a:spLocks noGrp="1"/>
          </p:cNvSpPr>
          <p:nvPr>
            <p:ph type="title"/>
          </p:nvPr>
        </p:nvSpPr>
        <p:spPr>
          <a:xfrm>
            <a:off x="185136" y="625768"/>
            <a:ext cx="3194239" cy="4016907"/>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In this final stage of their life cycle, salmon once again need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freshwater streams and lakes. </a:t>
            </a: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Mature adults that return from ocean to fresh water to reproduce are called spawning adults.</a:t>
            </a: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Add the information to your table.</a:t>
            </a: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endParaRPr lang="en-US" sz="2400">
              <a:solidFill>
                <a:schemeClr val="bg1"/>
              </a:solidFill>
              <a:effectLst/>
            </a:endParaRPr>
          </a:p>
        </p:txBody>
      </p:sp>
      <p:graphicFrame>
        <p:nvGraphicFramePr>
          <p:cNvPr id="546" name="Google Shape;546;p44" descr="Table with four columns"/>
          <p:cNvGraphicFramePr/>
          <p:nvPr>
            <p:extLst>
              <p:ext uri="{D42A27DB-BD31-4B8C-83A1-F6EECF244321}">
                <p14:modId xmlns:p14="http://schemas.microsoft.com/office/powerpoint/2010/main" val="3603930307"/>
              </p:ext>
            </p:extLst>
          </p:nvPr>
        </p:nvGraphicFramePr>
        <p:xfrm>
          <a:off x="3678375" y="552950"/>
          <a:ext cx="4946475" cy="4128625"/>
        </p:xfrm>
        <a:graphic>
          <a:graphicData uri="http://schemas.openxmlformats.org/drawingml/2006/table">
            <a:tbl>
              <a:tblPr firstRow="1">
                <a:noFill/>
                <a:tableStyleId>{37CE9889-6D42-4001-8977-3DC4EA8C2D00}</a:tableStyleId>
              </a:tblPr>
              <a:tblGrid>
                <a:gridCol w="1204250">
                  <a:extLst>
                    <a:ext uri="{9D8B030D-6E8A-4147-A177-3AD203B41FA5}">
                      <a16:colId xmlns:a16="http://schemas.microsoft.com/office/drawing/2014/main" val="20000"/>
                    </a:ext>
                  </a:extLst>
                </a:gridCol>
                <a:gridCol w="1225550">
                  <a:extLst>
                    <a:ext uri="{9D8B030D-6E8A-4147-A177-3AD203B41FA5}">
                      <a16:colId xmlns:a16="http://schemas.microsoft.com/office/drawing/2014/main" val="20001"/>
                    </a:ext>
                  </a:extLst>
                </a:gridCol>
                <a:gridCol w="1274750">
                  <a:extLst>
                    <a:ext uri="{9D8B030D-6E8A-4147-A177-3AD203B41FA5}">
                      <a16:colId xmlns:a16="http://schemas.microsoft.com/office/drawing/2014/main" val="20002"/>
                    </a:ext>
                  </a:extLst>
                </a:gridCol>
                <a:gridCol w="1241925">
                  <a:extLst>
                    <a:ext uri="{9D8B030D-6E8A-4147-A177-3AD203B41FA5}">
                      <a16:colId xmlns:a16="http://schemas.microsoft.com/office/drawing/2014/main" val="20003"/>
                    </a:ext>
                  </a:extLst>
                </a:gridCol>
              </a:tblGrid>
              <a:tr h="1144100">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b="1">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984525">
                <a:tc>
                  <a:txBody>
                    <a:bodyPr/>
                    <a:lstStyle/>
                    <a:p>
                      <a:pPr marL="0" lvl="0" indent="0" algn="l" rtl="0">
                        <a:spcBef>
                          <a:spcPts val="0"/>
                        </a:spcBef>
                        <a:spcAft>
                          <a:spcPts val="0"/>
                        </a:spcAft>
                        <a:buNone/>
                      </a:pPr>
                      <a:endParaRPr sz="1600" b="1">
                        <a:highlight>
                          <a:srgbClr val="4A86E8"/>
                        </a:highlight>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600" b="1">
                        <a:highlight>
                          <a:srgbClr val="4A86E8"/>
                        </a:highlight>
                        <a:latin typeface="Caveat"/>
                        <a:ea typeface="Caveat"/>
                        <a:cs typeface="Caveat"/>
                        <a:sym typeface="Caveat"/>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Roboto"/>
                        <a:ea typeface="Roboto"/>
                        <a:cs typeface="Roboto"/>
                        <a:sym typeface="Roboto"/>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5303CBB0-FF98-48D2-96FA-C7ACD5F93BD8}"/>
              </a:ext>
            </a:extLst>
          </p:cNvPr>
          <p:cNvSpPr txBox="1"/>
          <p:nvPr/>
        </p:nvSpPr>
        <p:spPr>
          <a:xfrm>
            <a:off x="3787030" y="603201"/>
            <a:ext cx="1123121" cy="615553"/>
          </a:xfrm>
          <a:prstGeom prst="rect">
            <a:avLst/>
          </a:prstGeom>
          <a:noFill/>
        </p:spPr>
        <p:txBody>
          <a:bodyPr wrap="square" rtlCol="0">
            <a:spAutoFit/>
          </a:bodyPr>
          <a:lstStyle/>
          <a:p>
            <a:r>
              <a:rPr lang="en-US" sz="2000" b="1">
                <a:latin typeface="Ink Free" panose="03080402000500000000" pitchFamily="66" charset="0"/>
                <a:ea typeface="Caveat"/>
                <a:cs typeface="Caveat"/>
                <a:sym typeface="Caveat"/>
              </a:rPr>
              <a:t>Habitat</a:t>
            </a:r>
          </a:p>
          <a:p>
            <a:endParaRPr lang="en-US">
              <a:latin typeface="Ink Free" panose="03080402000500000000" pitchFamily="66" charset="0"/>
            </a:endParaRPr>
          </a:p>
        </p:txBody>
      </p:sp>
      <p:sp>
        <p:nvSpPr>
          <p:cNvPr id="3" name="TextBox 2">
            <a:extLst>
              <a:ext uri="{FF2B5EF4-FFF2-40B4-BE49-F238E27FC236}">
                <a16:creationId xmlns:a16="http://schemas.microsoft.com/office/drawing/2014/main" id="{466EE0A6-BB1B-4C8A-AC1D-FE7A14EE3605}"/>
              </a:ext>
            </a:extLst>
          </p:cNvPr>
          <p:cNvSpPr txBox="1"/>
          <p:nvPr/>
        </p:nvSpPr>
        <p:spPr>
          <a:xfrm>
            <a:off x="3669931" y="1751271"/>
            <a:ext cx="1206664" cy="3016210"/>
          </a:xfrm>
          <a:prstGeom prst="rect">
            <a:avLst/>
          </a:prstGeom>
          <a:noFill/>
        </p:spPr>
        <p:txBody>
          <a:bodyPr wrap="square" rtlCol="0">
            <a:spAutoFit/>
          </a:bodyPr>
          <a:lstStyle/>
          <a:p>
            <a:pPr marL="0" lvl="0" indent="0" algn="l" rtl="0">
              <a:spcBef>
                <a:spcPts val="0"/>
              </a:spcBef>
              <a:spcAft>
                <a:spcPts val="0"/>
              </a:spcAft>
              <a:buNone/>
            </a:pPr>
            <a:r>
              <a:rPr lang="en-US" sz="1600" b="1">
                <a:highlight>
                  <a:srgbClr val="99CC00"/>
                </a:highlight>
                <a:latin typeface="Ink Free" panose="03080402000500000000" pitchFamily="66" charset="0"/>
                <a:ea typeface="Caveat"/>
                <a:cs typeface="Caveat"/>
                <a:sym typeface="Caveat"/>
              </a:rPr>
              <a:t>freshwater streams and lakes</a:t>
            </a: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r>
              <a:rPr lang="en-US" sz="1600" b="1">
                <a:highlight>
                  <a:srgbClr val="00FFFF"/>
                </a:highlight>
                <a:latin typeface="Ink Free" panose="03080402000500000000" pitchFamily="66" charset="0"/>
                <a:ea typeface="Caveat"/>
                <a:cs typeface="Caveat"/>
                <a:sym typeface="Caveat"/>
              </a:rPr>
              <a:t>estuaries</a:t>
            </a: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r>
              <a:rPr lang="en-US" sz="1600" b="1">
                <a:highlight>
                  <a:srgbClr val="4A86E8"/>
                </a:highlight>
                <a:latin typeface="Ink Free" panose="03080402000500000000" pitchFamily="66" charset="0"/>
                <a:ea typeface="Caveat"/>
                <a:cs typeface="Caveat"/>
                <a:sym typeface="Caveat"/>
              </a:rPr>
              <a:t>ocean</a:t>
            </a:r>
          </a:p>
          <a:p>
            <a:pPr marL="0" lvl="0" indent="0" algn="l" rtl="0">
              <a:spcBef>
                <a:spcPts val="0"/>
              </a:spcBef>
              <a:spcAft>
                <a:spcPts val="0"/>
              </a:spcAft>
              <a:buNone/>
            </a:pPr>
            <a:endParaRPr lang="en-US" sz="1600" b="1">
              <a:solidFill>
                <a:schemeClr val="dk1"/>
              </a:solidFill>
              <a:highlight>
                <a:schemeClr val="accent6"/>
              </a:highlight>
              <a:latin typeface="Ink Free" panose="03080402000500000000" pitchFamily="66" charset="0"/>
              <a:ea typeface="Caveat"/>
              <a:cs typeface="Caveat"/>
              <a:sym typeface="Caveat"/>
            </a:endParaRPr>
          </a:p>
          <a:p>
            <a:pPr marL="0" lvl="0" indent="0" algn="l" rtl="0">
              <a:spcBef>
                <a:spcPts val="0"/>
              </a:spcBef>
              <a:spcAft>
                <a:spcPts val="0"/>
              </a:spcAft>
              <a:buClr>
                <a:schemeClr val="dk1"/>
              </a:buClr>
              <a:buSzPts val="1100"/>
              <a:buFont typeface="Arial"/>
              <a:buNone/>
            </a:pPr>
            <a:r>
              <a:rPr lang="en-US" sz="1600" b="1">
                <a:solidFill>
                  <a:schemeClr val="dk1"/>
                </a:solidFill>
                <a:highlight>
                  <a:srgbClr val="99CC00"/>
                </a:highlight>
                <a:latin typeface="Ink Free" panose="03080402000500000000" pitchFamily="66" charset="0"/>
                <a:ea typeface="Caveat"/>
                <a:cs typeface="Caveat"/>
                <a:sym typeface="Caveat"/>
              </a:rPr>
              <a:t>freshwater streams and lakes</a:t>
            </a:r>
            <a:endParaRPr lang="en-US" sz="1600" b="1">
              <a:highlight>
                <a:srgbClr val="99CC00"/>
              </a:highlight>
              <a:latin typeface="Ink Free" panose="03080402000500000000" pitchFamily="66" charset="0"/>
              <a:ea typeface="Caveat"/>
              <a:cs typeface="Caveat"/>
              <a:sym typeface="Caveat"/>
            </a:endParaRPr>
          </a:p>
          <a:p>
            <a:endParaRPr lang="en-US">
              <a:latin typeface="Ink Free" panose="03080402000500000000" pitchFamily="66" charset="0"/>
            </a:endParaRPr>
          </a:p>
        </p:txBody>
      </p:sp>
      <p:sp>
        <p:nvSpPr>
          <p:cNvPr id="15" name="TextBox 14">
            <a:extLst>
              <a:ext uri="{FF2B5EF4-FFF2-40B4-BE49-F238E27FC236}">
                <a16:creationId xmlns:a16="http://schemas.microsoft.com/office/drawing/2014/main" id="{4B29B864-BB52-42CA-9DBA-B66AF76B8DC8}"/>
              </a:ext>
            </a:extLst>
          </p:cNvPr>
          <p:cNvSpPr txBox="1"/>
          <p:nvPr/>
        </p:nvSpPr>
        <p:spPr>
          <a:xfrm>
            <a:off x="4944004" y="603201"/>
            <a:ext cx="1123121" cy="1231106"/>
          </a:xfrm>
          <a:prstGeom prst="rect">
            <a:avLst/>
          </a:prstGeom>
          <a:noFill/>
        </p:spPr>
        <p:txBody>
          <a:bodyPr wrap="square" rtlCol="0">
            <a:spAutoFit/>
          </a:bodyPr>
          <a:lstStyle/>
          <a:p>
            <a:pPr algn="ctr"/>
            <a:r>
              <a:rPr lang="en-US" sz="2000" b="1">
                <a:latin typeface="Ink Free" panose="03080402000500000000" pitchFamily="66" charset="0"/>
                <a:ea typeface="Caveat"/>
                <a:cs typeface="Caveat"/>
                <a:sym typeface="Caveat"/>
              </a:rPr>
              <a:t>Salmon life cycle stage</a:t>
            </a:r>
          </a:p>
          <a:p>
            <a:endParaRPr lang="en-US">
              <a:latin typeface="Ink Free" panose="03080402000500000000" pitchFamily="66" charset="0"/>
            </a:endParaRPr>
          </a:p>
        </p:txBody>
      </p:sp>
      <p:sp>
        <p:nvSpPr>
          <p:cNvPr id="4" name="TextBox 3">
            <a:extLst>
              <a:ext uri="{FF2B5EF4-FFF2-40B4-BE49-F238E27FC236}">
                <a16:creationId xmlns:a16="http://schemas.microsoft.com/office/drawing/2014/main" id="{0B6262A9-8366-4505-843E-3AAD67827D3F}"/>
              </a:ext>
            </a:extLst>
          </p:cNvPr>
          <p:cNvSpPr txBox="1"/>
          <p:nvPr/>
        </p:nvSpPr>
        <p:spPr>
          <a:xfrm>
            <a:off x="4852466" y="1741447"/>
            <a:ext cx="1241438" cy="2769989"/>
          </a:xfrm>
          <a:prstGeom prst="rect">
            <a:avLst/>
          </a:prstGeom>
          <a:noFill/>
        </p:spPr>
        <p:txBody>
          <a:bodyPr wrap="square" rtlCol="0">
            <a:spAutoFit/>
          </a:bodyPr>
          <a:lstStyle/>
          <a:p>
            <a:pPr marL="0" lvl="0" indent="0" algn="l" rtl="0">
              <a:spcBef>
                <a:spcPts val="0"/>
              </a:spcBef>
              <a:spcAft>
                <a:spcPts val="0"/>
              </a:spcAft>
              <a:buNone/>
            </a:pPr>
            <a:r>
              <a:rPr lang="en-US" sz="1600" b="1">
                <a:highlight>
                  <a:srgbClr val="99CC00"/>
                </a:highlight>
                <a:latin typeface="Ink Free" panose="03080402000500000000" pitchFamily="66" charset="0"/>
                <a:ea typeface="Caveat"/>
                <a:cs typeface="Caveat"/>
                <a:sym typeface="Caveat"/>
              </a:rPr>
              <a:t>eggs, alevin, fry</a:t>
            </a: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endParaRPr lang="en-US" sz="1600" b="1">
              <a:highlight>
                <a:srgbClr val="00FFFF"/>
              </a:highlight>
              <a:latin typeface="Ink Free" panose="03080402000500000000" pitchFamily="66" charset="0"/>
              <a:ea typeface="Caveat"/>
              <a:cs typeface="Caveat"/>
              <a:sym typeface="Caveat"/>
            </a:endParaRPr>
          </a:p>
          <a:p>
            <a:pPr marL="0" lvl="0" indent="0" algn="l" rtl="0">
              <a:spcBef>
                <a:spcPts val="0"/>
              </a:spcBef>
              <a:spcAft>
                <a:spcPts val="0"/>
              </a:spcAft>
              <a:buNone/>
            </a:pPr>
            <a:r>
              <a:rPr lang="en-US" sz="1600" b="1">
                <a:highlight>
                  <a:srgbClr val="00FFFF"/>
                </a:highlight>
                <a:latin typeface="Ink Free" panose="03080402000500000000" pitchFamily="66" charset="0"/>
                <a:ea typeface="Caveat"/>
                <a:cs typeface="Caveat"/>
                <a:sym typeface="Caveat"/>
              </a:rPr>
              <a:t>smolts</a:t>
            </a: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endParaRPr lang="en-US" sz="1600" b="1">
              <a:latin typeface="Ink Free" panose="03080402000500000000" pitchFamily="66" charset="0"/>
              <a:ea typeface="Caveat"/>
              <a:cs typeface="Caveat"/>
              <a:sym typeface="Caveat"/>
            </a:endParaRPr>
          </a:p>
          <a:p>
            <a:pPr marL="0" lvl="0" indent="0" algn="l" rtl="0">
              <a:spcBef>
                <a:spcPts val="0"/>
              </a:spcBef>
              <a:spcAft>
                <a:spcPts val="0"/>
              </a:spcAft>
              <a:buNone/>
            </a:pPr>
            <a:r>
              <a:rPr lang="en-US" sz="1600" b="1">
                <a:highlight>
                  <a:srgbClr val="4A86E8"/>
                </a:highlight>
                <a:latin typeface="Ink Free" panose="03080402000500000000" pitchFamily="66" charset="0"/>
                <a:ea typeface="Caveat"/>
                <a:cs typeface="Caveat"/>
                <a:sym typeface="Caveat"/>
              </a:rPr>
              <a:t>ocean adults</a:t>
            </a:r>
          </a:p>
          <a:p>
            <a:pPr marL="0" lvl="0" indent="0" algn="l" rtl="0">
              <a:spcBef>
                <a:spcPts val="0"/>
              </a:spcBef>
              <a:spcAft>
                <a:spcPts val="0"/>
              </a:spcAft>
              <a:buNone/>
            </a:pPr>
            <a:endParaRPr lang="en-US" sz="1600" b="1">
              <a:highlight>
                <a:srgbClr val="4A86E8"/>
              </a:highlight>
              <a:latin typeface="Ink Free" panose="03080402000500000000" pitchFamily="66" charset="0"/>
              <a:ea typeface="Caveat"/>
              <a:cs typeface="Caveat"/>
              <a:sym typeface="Caveat"/>
            </a:endParaRPr>
          </a:p>
          <a:p>
            <a:pPr marL="0" lvl="0" indent="0" algn="l" rtl="0">
              <a:spcBef>
                <a:spcPts val="0"/>
              </a:spcBef>
              <a:spcAft>
                <a:spcPts val="0"/>
              </a:spcAft>
              <a:buClr>
                <a:schemeClr val="dk1"/>
              </a:buClr>
              <a:buSzPts val="1100"/>
              <a:buFont typeface="Arial"/>
              <a:buNone/>
            </a:pPr>
            <a:r>
              <a:rPr lang="en-US" sz="1600" b="1">
                <a:solidFill>
                  <a:schemeClr val="dk1"/>
                </a:solidFill>
                <a:highlight>
                  <a:srgbClr val="99CC00"/>
                </a:highlight>
                <a:latin typeface="Ink Free" panose="03080402000500000000" pitchFamily="66" charset="0"/>
                <a:ea typeface="Caveat"/>
                <a:cs typeface="Caveat"/>
                <a:sym typeface="Caveat"/>
              </a:rPr>
              <a:t>spawning adults</a:t>
            </a:r>
            <a:endParaRPr lang="en-US" sz="1600" b="1">
              <a:highlight>
                <a:srgbClr val="99CC00"/>
              </a:highlight>
              <a:latin typeface="Ink Free" panose="03080402000500000000" pitchFamily="66" charset="0"/>
              <a:ea typeface="Caveat"/>
              <a:cs typeface="Caveat"/>
              <a:sym typeface="Caveat"/>
            </a:endParaRPr>
          </a:p>
          <a:p>
            <a:endParaRPr lang="en-US">
              <a:latin typeface="Ink Free" panose="03080402000500000000" pitchFamily="66" charset="0"/>
            </a:endParaRPr>
          </a:p>
        </p:txBody>
      </p:sp>
      <p:sp>
        <p:nvSpPr>
          <p:cNvPr id="16" name="TextBox 15">
            <a:extLst>
              <a:ext uri="{FF2B5EF4-FFF2-40B4-BE49-F238E27FC236}">
                <a16:creationId xmlns:a16="http://schemas.microsoft.com/office/drawing/2014/main" id="{9F971D7C-2E96-486E-A4A8-25FC0B2CA834}"/>
              </a:ext>
            </a:extLst>
          </p:cNvPr>
          <p:cNvSpPr txBox="1"/>
          <p:nvPr/>
        </p:nvSpPr>
        <p:spPr>
          <a:xfrm>
            <a:off x="6266924" y="603201"/>
            <a:ext cx="964096" cy="923330"/>
          </a:xfrm>
          <a:prstGeom prst="rect">
            <a:avLst/>
          </a:prstGeom>
          <a:noFill/>
        </p:spPr>
        <p:txBody>
          <a:bodyPr wrap="square" rtlCol="0">
            <a:spAutoFit/>
          </a:bodyPr>
          <a:lstStyle/>
          <a:p>
            <a:pPr algn="ctr"/>
            <a:r>
              <a:rPr lang="en-US" sz="2000" b="1">
                <a:solidFill>
                  <a:schemeClr val="dk1"/>
                </a:solidFill>
                <a:latin typeface="Ink Free" panose="03080402000500000000" pitchFamily="66" charset="0"/>
                <a:ea typeface="Caveat"/>
                <a:cs typeface="Caveat"/>
                <a:sym typeface="Caveat"/>
              </a:rPr>
              <a:t>Abiotic things</a:t>
            </a:r>
            <a:endParaRPr lang="en-US" sz="2000" b="1">
              <a:latin typeface="Ink Free" panose="03080402000500000000" pitchFamily="66" charset="0"/>
              <a:ea typeface="Caveat"/>
              <a:cs typeface="Caveat"/>
              <a:sym typeface="Caveat"/>
            </a:endParaRPr>
          </a:p>
          <a:p>
            <a:pPr algn="ctr"/>
            <a:endParaRPr lang="en-US">
              <a:latin typeface="Ink Free" panose="03080402000500000000" pitchFamily="66" charset="0"/>
            </a:endParaRPr>
          </a:p>
        </p:txBody>
      </p:sp>
      <p:sp>
        <p:nvSpPr>
          <p:cNvPr id="17" name="TextBox 16">
            <a:extLst>
              <a:ext uri="{FF2B5EF4-FFF2-40B4-BE49-F238E27FC236}">
                <a16:creationId xmlns:a16="http://schemas.microsoft.com/office/drawing/2014/main" id="{F2338F2F-5A75-4747-BBB0-8D843971B754}"/>
              </a:ext>
            </a:extLst>
          </p:cNvPr>
          <p:cNvSpPr txBox="1"/>
          <p:nvPr/>
        </p:nvSpPr>
        <p:spPr>
          <a:xfrm>
            <a:off x="7508362" y="612659"/>
            <a:ext cx="964096" cy="923330"/>
          </a:xfrm>
          <a:prstGeom prst="rect">
            <a:avLst/>
          </a:prstGeom>
          <a:noFill/>
        </p:spPr>
        <p:txBody>
          <a:bodyPr wrap="square" rtlCol="0">
            <a:spAutoFit/>
          </a:bodyPr>
          <a:lstStyle/>
          <a:p>
            <a:pPr lvl="0" algn="ctr"/>
            <a:r>
              <a:rPr lang="en-US" sz="2000" b="1">
                <a:latin typeface="Ink Free" panose="03080402000500000000" pitchFamily="66" charset="0"/>
                <a:ea typeface="Caveat"/>
                <a:cs typeface="Caveat"/>
                <a:sym typeface="Caveat"/>
              </a:rPr>
              <a:t>Biotic</a:t>
            </a:r>
          </a:p>
          <a:p>
            <a:pPr lvl="0" algn="ctr"/>
            <a:r>
              <a:rPr lang="en-US" sz="2000" b="1">
                <a:latin typeface="Ink Free" panose="03080402000500000000" pitchFamily="66" charset="0"/>
                <a:ea typeface="Caveat"/>
                <a:cs typeface="Caveat"/>
                <a:sym typeface="Caveat"/>
              </a:rPr>
              <a:t>things</a:t>
            </a:r>
          </a:p>
          <a:p>
            <a:endParaRPr lang="en-US">
              <a:latin typeface="Ink Free" panose="03080402000500000000" pitchFamily="66" charset="0"/>
            </a:endParaRPr>
          </a:p>
        </p:txBody>
      </p:sp>
      <p:sp>
        <p:nvSpPr>
          <p:cNvPr id="547" name="Google Shape;547;p44"/>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Freshwater Streams &amp; Lakes</a:t>
            </a:r>
            <a:endParaRPr b="1">
              <a:solidFill>
                <a:schemeClr val="dk1"/>
              </a:solidFill>
              <a:latin typeface="Roboto"/>
              <a:ea typeface="Roboto"/>
              <a:cs typeface="Roboto"/>
              <a:sym typeface="Roboto"/>
            </a:endParaRPr>
          </a:p>
        </p:txBody>
      </p:sp>
    </p:spTree>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grpSp>
        <p:nvGrpSpPr>
          <p:cNvPr id="571" name="Google Shape;571;p4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72" name="Google Shape;572;p46" descr="BLM Alaska Fire Service Masthead graphic" title="BLM Alaska Fire Service Masthead graphic"/>
            <p:cNvGrpSpPr/>
            <p:nvPr/>
          </p:nvGrpSpPr>
          <p:grpSpPr>
            <a:xfrm>
              <a:off x="0" y="0"/>
              <a:ext cx="9144003" cy="572198"/>
              <a:chOff x="0" y="0"/>
              <a:chExt cx="9144003" cy="572198"/>
            </a:xfrm>
          </p:grpSpPr>
          <p:pic>
            <p:nvPicPr>
              <p:cNvPr id="573" name="Google Shape;573;p46" descr="Black Topo line graphic" title="Black Topo line graphic"/>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574" name="Google Shape;574;p46" descr="Bureau of Land Management Logo" title="Bureau of Land Management Logo"/>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575" name="Google Shape;575;p4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76" name="Google Shape;576;p46"/>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65C56D24-CEB2-4ABD-92EE-A0AEB35A92E7}"/>
              </a:ext>
            </a:extLst>
          </p:cNvPr>
          <p:cNvSpPr>
            <a:spLocks noGrp="1"/>
          </p:cNvSpPr>
          <p:nvPr>
            <p:ph type="title"/>
          </p:nvPr>
        </p:nvSpPr>
        <p:spPr>
          <a:xfrm>
            <a:off x="198450" y="587581"/>
            <a:ext cx="3184750" cy="4231781"/>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As they struggle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upstream</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against the current, salmon stop to rest in slower pools.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What other biotic things do you notice in this habitat?</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What abiotic things do you notice?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Record your observations in your table.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3" name="1080p (1) (1)" descr="Video taken underwater showing salmon swimming in the freshwater stream. There are large rocks covered in algae. Other small fish swim next to the salmon near a fallen log and sticks.">
            <a:hlinkClick r:id="" action="ppaction://media"/>
            <a:extLst>
              <a:ext uri="{FF2B5EF4-FFF2-40B4-BE49-F238E27FC236}">
                <a16:creationId xmlns:a16="http://schemas.microsoft.com/office/drawing/2014/main" id="{39BF08F5-D8F1-4410-8FA7-3C4EADE29F9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03639" y="994015"/>
            <a:ext cx="5717519" cy="3216105"/>
          </a:xfrm>
          <a:prstGeom prst="rect">
            <a:avLst/>
          </a:prstGeom>
        </p:spPr>
      </p:pic>
      <p:sp>
        <p:nvSpPr>
          <p:cNvPr id="578" name="Google Shape;578;p46"/>
          <p:cNvSpPr txBox="1"/>
          <p:nvPr/>
        </p:nvSpPr>
        <p:spPr>
          <a:xfrm>
            <a:off x="7657020" y="4206748"/>
            <a:ext cx="1784400" cy="307800"/>
          </a:xfrm>
          <a:prstGeom prst="rect">
            <a:avLst/>
          </a:prstGeom>
          <a:noFill/>
          <a:ln>
            <a:noFill/>
          </a:ln>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Video by K. Mueller, USFWS.</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579" name="Google Shape;579;p46"/>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Freshwater Streams &amp; Lakes</a:t>
            </a:r>
            <a:endParaRPr b="1">
              <a:solidFill>
                <a:schemeClr val="dk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5"/>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grpSp>
        <p:nvGrpSpPr>
          <p:cNvPr id="588" name="Google Shape;588;p4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89" name="Google Shape;589;p47" descr="BLM Alaska Fire Service Masthead graphic" title="BLM Alaska Fire Service Masthead graphic"/>
            <p:cNvGrpSpPr/>
            <p:nvPr/>
          </p:nvGrpSpPr>
          <p:grpSpPr>
            <a:xfrm>
              <a:off x="0" y="0"/>
              <a:ext cx="9144003" cy="572198"/>
              <a:chOff x="0" y="0"/>
              <a:chExt cx="9144003" cy="572198"/>
            </a:xfrm>
          </p:grpSpPr>
          <p:pic>
            <p:nvPicPr>
              <p:cNvPr id="590" name="Google Shape;590;p47"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591" name="Google Shape;591;p47"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592" name="Google Shape;592;p4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93" name="Google Shape;593;p4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8D056A61-DE18-4EE9-A5F1-47DF3AEC96A6}"/>
              </a:ext>
            </a:extLst>
          </p:cNvPr>
          <p:cNvSpPr>
            <a:spLocks noGrp="1"/>
          </p:cNvSpPr>
          <p:nvPr>
            <p:ph type="title"/>
          </p:nvPr>
        </p:nvSpPr>
        <p:spPr>
          <a:xfrm>
            <a:off x="256776" y="874218"/>
            <a:ext cx="4148970" cy="376845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salmon that make it back to their spawning grounds create and defend </a:t>
            </a:r>
            <a:r>
              <a:rPr lang="en-US" sz="1800" b="0" i="0" err="1">
                <a:solidFill>
                  <a:srgbClr val="FFFFFF"/>
                </a:solidFill>
                <a:effectLst/>
                <a:latin typeface="Roboto" panose="02000000000000000000" pitchFamily="2" charset="0"/>
                <a:ea typeface="Roboto" panose="02000000000000000000" pitchFamily="2" charset="0"/>
                <a:cs typeface="Roboto" panose="02000000000000000000" pitchFamily="2" charset="0"/>
              </a:rPr>
              <a:t>redds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in the gravel.</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Females lay eggs and males fertilize them. Soon after, the spawning salmon die.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next generation of salmon will also depend on healthy aquatic habitats to complete their life cycle.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586" name="Google Shape;586;p47" descr="Underwater photograph of three salmon about a sandy patch on the creek bottom."/>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72000" y="845000"/>
            <a:ext cx="4011723" cy="3453500"/>
          </a:xfrm>
          <a:prstGeom prst="rect">
            <a:avLst/>
          </a:prstGeom>
          <a:noFill/>
          <a:ln>
            <a:noFill/>
          </a:ln>
        </p:spPr>
      </p:pic>
      <p:sp>
        <p:nvSpPr>
          <p:cNvPr id="597" name="Google Shape;597;p47"/>
          <p:cNvSpPr txBox="1"/>
          <p:nvPr/>
        </p:nvSpPr>
        <p:spPr>
          <a:xfrm>
            <a:off x="4572000" y="3949325"/>
            <a:ext cx="2123400" cy="4002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Can you spot the redd?</a:t>
            </a:r>
            <a:endParaRPr>
              <a:latin typeface="Roboto"/>
              <a:ea typeface="Roboto"/>
              <a:cs typeface="Roboto"/>
              <a:sym typeface="Roboto"/>
            </a:endParaRPr>
          </a:p>
        </p:txBody>
      </p:sp>
      <p:sp>
        <p:nvSpPr>
          <p:cNvPr id="595" name="Google Shape;595;p47"/>
          <p:cNvSpPr txBox="1"/>
          <p:nvPr/>
        </p:nvSpPr>
        <p:spPr>
          <a:xfrm>
            <a:off x="7252533" y="4258357"/>
            <a:ext cx="1683000" cy="430857"/>
          </a:xfrm>
          <a:prstGeom prst="rect">
            <a:avLst/>
          </a:prstGeom>
          <a:noFill/>
          <a:ln>
            <a:noFill/>
          </a:ln>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swimming in water.</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D. Parker, BLM.</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596" name="Google Shape;596;p47"/>
          <p:cNvSpPr txBox="1"/>
          <p:nvPr/>
        </p:nvSpPr>
        <p:spPr>
          <a:xfrm>
            <a:off x="-100" y="4736450"/>
            <a:ext cx="9144000" cy="400200"/>
          </a:xfrm>
          <a:prstGeom prst="rect">
            <a:avLst/>
          </a:prstGeom>
          <a:solidFill>
            <a:srgbClr val="99CC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Freshwater Streams &amp; Lakes</a:t>
            </a:r>
            <a:endParaRPr b="1">
              <a:solidFill>
                <a:schemeClr val="dk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7" grpId="0" animBg="1"/>
    </p:bldLst>
  </p:timing>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grpSp>
        <p:nvGrpSpPr>
          <p:cNvPr id="604" name="Google Shape;604;p4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05" name="Google Shape;605;p48" descr="BLM Alaska Fire Service Masthead graphic" title="BLM Alaska Fire Service Masthead graphic"/>
            <p:cNvGrpSpPr/>
            <p:nvPr/>
          </p:nvGrpSpPr>
          <p:grpSpPr>
            <a:xfrm>
              <a:off x="0" y="0"/>
              <a:ext cx="9144003" cy="572198"/>
              <a:chOff x="0" y="0"/>
              <a:chExt cx="9144003" cy="572198"/>
            </a:xfrm>
          </p:grpSpPr>
          <p:pic>
            <p:nvPicPr>
              <p:cNvPr id="606" name="Google Shape;606;p48"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607" name="Google Shape;607;p48"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608" name="Google Shape;608;p4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609" name="Google Shape;609;p4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111045CB-2737-4717-99D1-5C474A0CA835}"/>
              </a:ext>
            </a:extLst>
          </p:cNvPr>
          <p:cNvSpPr>
            <a:spLocks noGrp="1"/>
          </p:cNvSpPr>
          <p:nvPr>
            <p:ph type="title"/>
          </p:nvPr>
        </p:nvSpPr>
        <p:spPr>
          <a:xfrm>
            <a:off x="205913" y="1275421"/>
            <a:ext cx="3147000" cy="290888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Look at your observations of the three salmon habitats.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How are the habitats different?</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What do all three habitats have in common?</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sp>
        <p:nvSpPr>
          <p:cNvPr id="603" name="Google Shape;603;p48" descr="Open, blue circle that connects the freshwater, estuary, and ocean photographs."/>
          <p:cNvSpPr/>
          <p:nvPr/>
        </p:nvSpPr>
        <p:spPr>
          <a:xfrm>
            <a:off x="3614100" y="1010850"/>
            <a:ext cx="3588000" cy="3582000"/>
          </a:xfrm>
          <a:prstGeom prst="ellipse">
            <a:avLst/>
          </a:prstGeom>
          <a:solidFill>
            <a:schemeClr val="dk1"/>
          </a:solidFill>
          <a:ln w="1143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2" name="Google Shape;612;p48" descr="Underwater photograph of three salmon above a sandy patch on the creek bottom."/>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898600" y="635499"/>
            <a:ext cx="2435924" cy="2096926"/>
          </a:xfrm>
          <a:prstGeom prst="rect">
            <a:avLst/>
          </a:prstGeom>
          <a:noFill/>
          <a:ln>
            <a:noFill/>
          </a:ln>
        </p:spPr>
      </p:pic>
      <p:sp>
        <p:nvSpPr>
          <p:cNvPr id="618" name="Google Shape;618;p48"/>
          <p:cNvSpPr txBox="1"/>
          <p:nvPr/>
        </p:nvSpPr>
        <p:spPr>
          <a:xfrm>
            <a:off x="3888963" y="559300"/>
            <a:ext cx="2607600" cy="949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rgbClr val="000000"/>
              </a:buClr>
              <a:buSzPts val="1100"/>
              <a:buFont typeface="Arial"/>
              <a:buNone/>
            </a:pPr>
            <a:r>
              <a:rPr lang="en" sz="1800" b="1">
                <a:solidFill>
                  <a:schemeClr val="bg1"/>
                </a:solidFill>
                <a:effectLst>
                  <a:outerShdw blurRad="38100" dist="38100" dir="2700000" algn="tl">
                    <a:srgbClr val="000000">
                      <a:alpha val="43137"/>
                    </a:srgbClr>
                  </a:outerShdw>
                </a:effectLst>
                <a:latin typeface="Roboto"/>
                <a:ea typeface="Roboto"/>
                <a:cs typeface="Roboto"/>
                <a:sym typeface="Roboto"/>
              </a:rPr>
              <a:t>freshwater streams and lakes</a:t>
            </a:r>
            <a:endParaRPr sz="1800" b="1">
              <a:solidFill>
                <a:schemeClr val="bg1"/>
              </a:solidFill>
              <a:effectLst>
                <a:outerShdw blurRad="38100" dist="38100" dir="2700000" algn="tl">
                  <a:srgbClr val="000000">
                    <a:alpha val="43137"/>
                  </a:srgbClr>
                </a:outerShdw>
              </a:effectLst>
            </a:endParaRPr>
          </a:p>
        </p:txBody>
      </p:sp>
      <p:sp>
        <p:nvSpPr>
          <p:cNvPr id="615" name="Google Shape;615;p48"/>
          <p:cNvSpPr txBox="1"/>
          <p:nvPr/>
        </p:nvSpPr>
        <p:spPr>
          <a:xfrm>
            <a:off x="6175485" y="766250"/>
            <a:ext cx="1622266" cy="430857"/>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spAutoFit/>
          </a:bodyPr>
          <a:lstStyle/>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swimming in water.</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D. Parker, BLM.</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pic>
        <p:nvPicPr>
          <p:cNvPr id="614" name="Google Shape;614;p48" descr="Photograph of two salmon jumping out of the water from the ocean surface."/>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898600" y="2867619"/>
            <a:ext cx="2435925" cy="2017781"/>
          </a:xfrm>
          <a:prstGeom prst="rect">
            <a:avLst/>
          </a:prstGeom>
          <a:noFill/>
          <a:ln>
            <a:noFill/>
          </a:ln>
        </p:spPr>
      </p:pic>
      <p:sp>
        <p:nvSpPr>
          <p:cNvPr id="620" name="Google Shape;620;p48"/>
          <p:cNvSpPr txBox="1"/>
          <p:nvPr/>
        </p:nvSpPr>
        <p:spPr>
          <a:xfrm>
            <a:off x="3943200" y="3300254"/>
            <a:ext cx="1257600" cy="666819"/>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1000"/>
              </a:spcAft>
              <a:buClr>
                <a:srgbClr val="000000"/>
              </a:buClr>
              <a:buSzPts val="1100"/>
              <a:buFont typeface="Arial"/>
              <a:buNone/>
            </a:pPr>
            <a:r>
              <a:rPr lang="en" sz="2000" b="1">
                <a:solidFill>
                  <a:schemeClr val="bg1"/>
                </a:solidFill>
                <a:effectLst>
                  <a:outerShdw blurRad="38100" dist="38100" dir="2700000" algn="tl">
                    <a:srgbClr val="000000">
                      <a:alpha val="43137"/>
                    </a:srgbClr>
                  </a:outerShdw>
                </a:effectLst>
                <a:latin typeface="Roboto"/>
                <a:ea typeface="Roboto"/>
                <a:cs typeface="Roboto"/>
                <a:sym typeface="Roboto"/>
              </a:rPr>
              <a:t>ocean</a:t>
            </a:r>
            <a:endParaRPr sz="2000" b="1">
              <a:solidFill>
                <a:schemeClr val="bg1"/>
              </a:solidFill>
              <a:effectLst>
                <a:outerShdw blurRad="38100" dist="38100" dir="2700000" algn="tl">
                  <a:srgbClr val="000000">
                    <a:alpha val="43137"/>
                  </a:srgbClr>
                </a:outerShdw>
              </a:effectLst>
            </a:endParaRPr>
          </a:p>
        </p:txBody>
      </p:sp>
      <p:pic>
        <p:nvPicPr>
          <p:cNvPr id="4" name="Picture 3" descr="A rainbow over a lake&#10;&#10;Description automatically generated with low confidence">
            <a:extLst>
              <a:ext uri="{FF2B5EF4-FFF2-40B4-BE49-F238E27FC236}">
                <a16:creationId xmlns:a16="http://schemas.microsoft.com/office/drawing/2014/main" id="{FE30BB21-1DF9-C6D8-508C-C6D380D98B3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60381" y="2109193"/>
            <a:ext cx="2473294" cy="2017781"/>
          </a:xfrm>
          <a:prstGeom prst="rect">
            <a:avLst/>
          </a:prstGeom>
        </p:spPr>
      </p:pic>
      <p:sp>
        <p:nvSpPr>
          <p:cNvPr id="619" name="Google Shape;619;p48"/>
          <p:cNvSpPr txBox="1"/>
          <p:nvPr/>
        </p:nvSpPr>
        <p:spPr>
          <a:xfrm>
            <a:off x="6539428" y="2688605"/>
            <a:ext cx="1257600" cy="66681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rgbClr val="000000"/>
              </a:buClr>
              <a:buSzPts val="1100"/>
              <a:buFont typeface="Arial"/>
              <a:buNone/>
            </a:pPr>
            <a:r>
              <a:rPr lang="en" sz="2000" b="1">
                <a:solidFill>
                  <a:schemeClr val="bg1"/>
                </a:solidFill>
                <a:effectLst>
                  <a:outerShdw blurRad="38100" dist="38100" dir="2700000" algn="tl">
                    <a:srgbClr val="000000">
                      <a:alpha val="43137"/>
                    </a:srgbClr>
                  </a:outerShdw>
                </a:effectLst>
                <a:latin typeface="Roboto"/>
                <a:ea typeface="Roboto"/>
                <a:cs typeface="Roboto"/>
                <a:sym typeface="Roboto"/>
              </a:rPr>
              <a:t>estuaries</a:t>
            </a:r>
            <a:endParaRPr sz="1800" b="1">
              <a:solidFill>
                <a:schemeClr val="bg1"/>
              </a:solidFill>
              <a:effectLst>
                <a:outerShdw blurRad="38100" dist="38100" dir="2700000" algn="tl">
                  <a:srgbClr val="000000">
                    <a:alpha val="43137"/>
                  </a:srgbClr>
                </a:outerShdw>
              </a:effectLst>
            </a:endParaRPr>
          </a:p>
        </p:txBody>
      </p:sp>
      <p:sp>
        <p:nvSpPr>
          <p:cNvPr id="6" name="Google Shape;615;p48">
            <a:extLst>
              <a:ext uri="{FF2B5EF4-FFF2-40B4-BE49-F238E27FC236}">
                <a16:creationId xmlns:a16="http://schemas.microsoft.com/office/drawing/2014/main" id="{2872D448-60CA-8B7E-5AD0-C72B6B74A3E1}"/>
              </a:ext>
            </a:extLst>
          </p:cNvPr>
          <p:cNvSpPr txBox="1"/>
          <p:nvPr/>
        </p:nvSpPr>
        <p:spPr>
          <a:xfrm>
            <a:off x="6954452" y="4123645"/>
            <a:ext cx="2186043" cy="430857"/>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spAutoFit/>
          </a:bodyPr>
          <a:lstStyle/>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rainbow reflects in the water estuaries.</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USFWS.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5" name="Google Shape;479;p40">
            <a:extLst>
              <a:ext uri="{FF2B5EF4-FFF2-40B4-BE49-F238E27FC236}">
                <a16:creationId xmlns:a16="http://schemas.microsoft.com/office/drawing/2014/main" id="{CABA0216-372C-DD6F-C0A3-F55A2F2D995B}"/>
              </a:ext>
            </a:extLst>
          </p:cNvPr>
          <p:cNvSpPr txBox="1"/>
          <p:nvPr/>
        </p:nvSpPr>
        <p:spPr>
          <a:xfrm>
            <a:off x="1778864" y="4496478"/>
            <a:ext cx="2557418" cy="430857"/>
          </a:xfrm>
          <a:prstGeom prst="rect">
            <a:avLst/>
          </a:prstGeom>
          <a:noFill/>
          <a:ln>
            <a:noFill/>
          </a:ln>
          <a:effectLst>
            <a:outerShdw blurRad="57150" dist="19050" dir="5400000" algn="bl" rotWithShape="0">
              <a:srgbClr val="000000">
                <a:alpha val="93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leaping out of the water's surface.</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K. Mueller, USFWS.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extLst>
      <p:ext uri="{BB962C8B-B14F-4D97-AF65-F5344CB8AC3E}">
        <p14:creationId xmlns:p14="http://schemas.microsoft.com/office/powerpoint/2010/main" val="18461070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6" name="Google Shape;96;p1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97" name="Google Shape;97;p16" descr="BLM Alaska Fire Service Masthead graphic" title="BLM Alaska Fire Service Masthead graphic"/>
            <p:cNvGrpSpPr/>
            <p:nvPr/>
          </p:nvGrpSpPr>
          <p:grpSpPr>
            <a:xfrm>
              <a:off x="0" y="0"/>
              <a:ext cx="9144003" cy="572198"/>
              <a:chOff x="0" y="0"/>
              <a:chExt cx="9144003" cy="572198"/>
            </a:xfrm>
          </p:grpSpPr>
          <p:pic>
            <p:nvPicPr>
              <p:cNvPr id="98" name="Google Shape;98;p16"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99" name="Google Shape;99;p16"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00" name="Google Shape;100;p1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01" name="Google Shape;101;p1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B9E7AF5-1616-4668-9D83-8B98A09ACB54}"/>
              </a:ext>
            </a:extLst>
          </p:cNvPr>
          <p:cNvSpPr>
            <a:spLocks noGrp="1"/>
          </p:cNvSpPr>
          <p:nvPr>
            <p:ph type="title"/>
          </p:nvPr>
        </p:nvSpPr>
        <p:spPr>
          <a:xfrm>
            <a:off x="401270" y="1644550"/>
            <a:ext cx="3847500" cy="2775049"/>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 habitat is a home that provides living things with everything they need to survive.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What are your needs?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What do you really need in order to survive?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pic>
        <p:nvPicPr>
          <p:cNvPr id="103" name="Google Shape;103;p16" descr="Graphic of a simple green house with a red roof."/>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764424" y="1030675"/>
            <a:ext cx="3473026" cy="326020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109" name="Google Shape;109;p1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10" name="Google Shape;110;p17" descr="BLM Alaska Fire Service Masthead graphic" title="BLM Alaska Fire Service Masthead graphic"/>
            <p:cNvGrpSpPr/>
            <p:nvPr/>
          </p:nvGrpSpPr>
          <p:grpSpPr>
            <a:xfrm>
              <a:off x="0" y="0"/>
              <a:ext cx="9144003" cy="572198"/>
              <a:chOff x="0" y="0"/>
              <a:chExt cx="9144003" cy="572198"/>
            </a:xfrm>
          </p:grpSpPr>
          <p:pic>
            <p:nvPicPr>
              <p:cNvPr id="111" name="Google Shape;111;p17"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12" name="Google Shape;112;p17"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13" name="Google Shape;113;p1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14" name="Google Shape;114;p1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4E7BAB38-AC71-4A72-B61A-5BBA79BD2E5A}"/>
              </a:ext>
            </a:extLst>
          </p:cNvPr>
          <p:cNvSpPr>
            <a:spLocks noGrp="1"/>
          </p:cNvSpPr>
          <p:nvPr>
            <p:ph type="title"/>
          </p:nvPr>
        </p:nvSpPr>
        <p:spPr>
          <a:xfrm>
            <a:off x="276181" y="1495239"/>
            <a:ext cx="3645076" cy="316797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Salmon habitats provide all the things salmon need in order to survive.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Where do you think salmon live?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What do you think salmon need to survive?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pic>
        <p:nvPicPr>
          <p:cNvPr id="116" name="Google Shape;116;p17" descr="Underwater photograph of several young salmon fry next to large rocks."/>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965500" y="967649"/>
            <a:ext cx="4763075" cy="3695569"/>
          </a:xfrm>
          <a:prstGeom prst="rect">
            <a:avLst/>
          </a:prstGeom>
          <a:noFill/>
          <a:ln>
            <a:noFill/>
          </a:ln>
        </p:spPr>
      </p:pic>
      <p:sp>
        <p:nvSpPr>
          <p:cNvPr id="117" name="Google Shape;117;p17"/>
          <p:cNvSpPr txBox="1"/>
          <p:nvPr/>
        </p:nvSpPr>
        <p:spPr>
          <a:xfrm>
            <a:off x="7065406" y="4663217"/>
            <a:ext cx="2078594" cy="430857"/>
          </a:xfrm>
          <a:prstGeom prst="rect">
            <a:avLst/>
          </a:prstGeom>
          <a:noFill/>
          <a:ln>
            <a:noFill/>
          </a:ln>
          <a:effectLst>
            <a:outerShdw blurRad="57150" dist="19050" dir="5400000" algn="bl" rotWithShape="0">
              <a:srgbClr val="000000">
                <a:alpha val="92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fry swimming in a stream.</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K. Mueller, USFWS.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pSp>
        <p:nvGrpSpPr>
          <p:cNvPr id="122" name="Google Shape;122;p1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23" name="Google Shape;123;p18" descr="BLM Alaska Fire Service Masthead graphic" title="BLM Alaska Fire Service Masthead graphic"/>
            <p:cNvGrpSpPr/>
            <p:nvPr/>
          </p:nvGrpSpPr>
          <p:grpSpPr>
            <a:xfrm>
              <a:off x="0" y="0"/>
              <a:ext cx="9144003" cy="572198"/>
              <a:chOff x="0" y="0"/>
              <a:chExt cx="9144003" cy="572198"/>
            </a:xfrm>
          </p:grpSpPr>
          <p:pic>
            <p:nvPicPr>
              <p:cNvPr id="124" name="Google Shape;124;p18"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25" name="Google Shape;125;p18"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26" name="Google Shape;126;p1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27" name="Google Shape;127;p1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129" name="Google Shape;129;p18"/>
          <p:cNvSpPr txBox="1"/>
          <p:nvPr/>
        </p:nvSpPr>
        <p:spPr>
          <a:xfrm>
            <a:off x="308123" y="1616494"/>
            <a:ext cx="3384900" cy="2546821"/>
          </a:xfrm>
          <a:prstGeom prst="rect">
            <a:avLst/>
          </a:prstGeom>
          <a:noFill/>
          <a:ln>
            <a:noFill/>
          </a:ln>
        </p:spPr>
        <p:txBody>
          <a:bodyPr spcFirstLastPara="1" wrap="square" lIns="91425" tIns="91425" rIns="91425" bIns="91425" anchor="t" anchorCtr="0">
            <a:spAutoFit/>
          </a:bodyPr>
          <a:lstStyle/>
          <a:p>
            <a:pPr marL="101600" lvl="0" algn="l" rtl="0">
              <a:lnSpc>
                <a:spcPct val="115000"/>
              </a:lnSpc>
              <a:spcBef>
                <a:spcPts val="1000"/>
              </a:spcBef>
              <a:spcAft>
                <a:spcPts val="0"/>
              </a:spcAft>
              <a:buClr>
                <a:schemeClr val="lt1"/>
              </a:buClr>
              <a:buSzPts val="2000"/>
            </a:pPr>
            <a:r>
              <a:rPr lang="en-US" sz="1800">
                <a:solidFill>
                  <a:schemeClr val="lt1"/>
                </a:solidFill>
                <a:latin typeface="Roboto"/>
                <a:ea typeface="Roboto"/>
                <a:cs typeface="Roboto"/>
                <a:sym typeface="Roboto"/>
              </a:rPr>
              <a:t>Salmon need habitats with:</a:t>
            </a:r>
          </a:p>
          <a:p>
            <a:pPr marL="457200" lvl="0" indent="-355600" algn="l" rtl="0">
              <a:lnSpc>
                <a:spcPct val="115000"/>
              </a:lnSpc>
              <a:spcBef>
                <a:spcPts val="1000"/>
              </a:spcBef>
              <a:spcAft>
                <a:spcPts val="0"/>
              </a:spcAft>
              <a:buClr>
                <a:schemeClr val="lt1"/>
              </a:buClr>
              <a:buSzPts val="2000"/>
              <a:buFont typeface="Roboto"/>
              <a:buChar char="●"/>
            </a:pPr>
            <a:r>
              <a:rPr lang="en-US" sz="1800">
                <a:solidFill>
                  <a:schemeClr val="lt1"/>
                </a:solidFill>
                <a:latin typeface="Roboto"/>
                <a:ea typeface="Roboto"/>
                <a:cs typeface="Roboto"/>
                <a:sym typeface="Roboto"/>
              </a:rPr>
              <a:t>cold, clean water</a:t>
            </a:r>
          </a:p>
          <a:p>
            <a:pPr marL="457200" lvl="0" indent="-355600" algn="l" rtl="0">
              <a:lnSpc>
                <a:spcPct val="115000"/>
              </a:lnSpc>
              <a:spcBef>
                <a:spcPts val="1000"/>
              </a:spcBef>
              <a:spcAft>
                <a:spcPts val="0"/>
              </a:spcAft>
              <a:buClr>
                <a:schemeClr val="lt1"/>
              </a:buClr>
              <a:buSzPts val="2000"/>
              <a:buFont typeface="Roboto"/>
              <a:buChar char="●"/>
            </a:pPr>
            <a:r>
              <a:rPr lang="en-US" sz="1800">
                <a:solidFill>
                  <a:schemeClr val="bg1"/>
                </a:solidFill>
                <a:latin typeface="Roboto"/>
                <a:ea typeface="Roboto"/>
                <a:cs typeface="Roboto"/>
                <a:sym typeface="Roboto"/>
              </a:rPr>
              <a:t>dissolved oxygen</a:t>
            </a:r>
          </a:p>
          <a:p>
            <a:pPr marL="457200" lvl="0" indent="-355600" algn="l" rtl="0">
              <a:lnSpc>
                <a:spcPct val="115000"/>
              </a:lnSpc>
              <a:spcBef>
                <a:spcPts val="1000"/>
              </a:spcBef>
              <a:spcAft>
                <a:spcPts val="0"/>
              </a:spcAft>
              <a:buClr>
                <a:schemeClr val="lt1"/>
              </a:buClr>
              <a:buSzPts val="2000"/>
              <a:buFont typeface="Roboto"/>
              <a:buChar char="●"/>
            </a:pPr>
            <a:r>
              <a:rPr lang="en-US" sz="1800">
                <a:solidFill>
                  <a:schemeClr val="lt1"/>
                </a:solidFill>
                <a:latin typeface="Roboto"/>
                <a:ea typeface="Roboto"/>
                <a:cs typeface="Roboto"/>
                <a:sym typeface="Roboto"/>
              </a:rPr>
              <a:t>food</a:t>
            </a:r>
          </a:p>
          <a:p>
            <a:pPr marL="457200" lvl="0" indent="-355600" algn="l" rtl="0">
              <a:lnSpc>
                <a:spcPct val="115000"/>
              </a:lnSpc>
              <a:spcBef>
                <a:spcPts val="1000"/>
              </a:spcBef>
              <a:spcAft>
                <a:spcPts val="1000"/>
              </a:spcAft>
              <a:buClr>
                <a:schemeClr val="lt1"/>
              </a:buClr>
              <a:buSzPts val="2000"/>
              <a:buFont typeface="Roboto"/>
              <a:buChar char="●"/>
            </a:pPr>
            <a:r>
              <a:rPr lang="en-US" sz="1800">
                <a:solidFill>
                  <a:schemeClr val="lt1"/>
                </a:solidFill>
                <a:latin typeface="Roboto"/>
                <a:ea typeface="Roboto"/>
                <a:cs typeface="Roboto"/>
                <a:sym typeface="Roboto"/>
              </a:rPr>
              <a:t>protection</a:t>
            </a:r>
          </a:p>
        </p:txBody>
      </p:sp>
      <p:pic>
        <p:nvPicPr>
          <p:cNvPr id="130" name="Google Shape;130;p18" descr="Underwater photograph of a male coho salmon swimming towards the camera. "/>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753000" y="1360949"/>
            <a:ext cx="5172226" cy="2909377"/>
          </a:xfrm>
          <a:prstGeom prst="rect">
            <a:avLst/>
          </a:prstGeom>
          <a:noFill/>
          <a:ln>
            <a:noFill/>
          </a:ln>
        </p:spPr>
      </p:pic>
      <p:sp>
        <p:nvSpPr>
          <p:cNvPr id="131" name="Google Shape;131;p18"/>
          <p:cNvSpPr txBox="1"/>
          <p:nvPr/>
        </p:nvSpPr>
        <p:spPr>
          <a:xfrm>
            <a:off x="6815656" y="4270326"/>
            <a:ext cx="2169547" cy="430857"/>
          </a:xfrm>
          <a:prstGeom prst="rect">
            <a:avLst/>
          </a:prstGeom>
          <a:noFill/>
          <a:ln>
            <a:noFill/>
          </a:ln>
          <a:effectLst>
            <a:outerShdw blurRad="57150" dist="19050" dir="5400000" algn="bl" rotWithShape="0">
              <a:srgbClr val="000000">
                <a:alpha val="96000"/>
              </a:srgbClr>
            </a:outerShdw>
          </a:effectLst>
        </p:spPr>
        <p:txBody>
          <a:bodyPr spcFirstLastPara="1" wrap="square" lIns="91425" tIns="91425" rIns="91425" bIns="91425" anchor="t" anchorCtr="0">
            <a:spAutoFit/>
          </a:bodyPr>
          <a:lstStyle/>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swimming in a shallow stream.</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BLM.</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7" name="Google Shape;137;p1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38" name="Google Shape;138;p19" descr="BLM Alaska Fire Service Masthead graphic" title="BLM Alaska Fire Service Masthead graphic"/>
            <p:cNvGrpSpPr/>
            <p:nvPr/>
          </p:nvGrpSpPr>
          <p:grpSpPr>
            <a:xfrm>
              <a:off x="0" y="0"/>
              <a:ext cx="9144003" cy="572198"/>
              <a:chOff x="0" y="0"/>
              <a:chExt cx="9144003" cy="572198"/>
            </a:xfrm>
          </p:grpSpPr>
          <p:pic>
            <p:nvPicPr>
              <p:cNvPr id="139" name="Google Shape;139;p19"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40" name="Google Shape;140;p19"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41" name="Google Shape;141;p1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42" name="Google Shape;142;p1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46E97CFF-C2A0-4BE8-9A46-990ABEE72DCE}"/>
              </a:ext>
            </a:extLst>
          </p:cNvPr>
          <p:cNvSpPr>
            <a:spLocks noGrp="1"/>
          </p:cNvSpPr>
          <p:nvPr>
            <p:ph type="title"/>
          </p:nvPr>
        </p:nvSpPr>
        <p:spPr>
          <a:xfrm>
            <a:off x="279750" y="912822"/>
            <a:ext cx="3296734" cy="3498852"/>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Salmon don’t live in just one habitat!</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As salmon go through their life cycle, their bodies and needs change.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Salmon must move to different habitats to meet their changing needs.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sz="2400">
              <a:effectLst/>
            </a:endParaRPr>
          </a:p>
        </p:txBody>
      </p:sp>
      <p:sp>
        <p:nvSpPr>
          <p:cNvPr id="13" name="Google Shape;182;p28">
            <a:extLst>
              <a:ext uri="{FF2B5EF4-FFF2-40B4-BE49-F238E27FC236}">
                <a16:creationId xmlns:a16="http://schemas.microsoft.com/office/drawing/2014/main" id="{815A2AAF-266B-4E4D-980E-6FF1FB2CF93D}"/>
              </a:ext>
            </a:extLst>
          </p:cNvPr>
          <p:cNvSpPr txBox="1"/>
          <p:nvPr/>
        </p:nvSpPr>
        <p:spPr>
          <a:xfrm>
            <a:off x="8167609" y="4194319"/>
            <a:ext cx="1220250" cy="430857"/>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Graphic by K. </a:t>
            </a:r>
            <a:r>
              <a:rPr lang="en" sz="800" err="1">
                <a:solidFill>
                  <a:srgbClr val="FFFFFF"/>
                </a:solidFill>
                <a:effectLst>
                  <a:outerShdw blurRad="38100" dist="38100" dir="2700000" algn="tl">
                    <a:srgbClr val="000000">
                      <a:alpha val="43137"/>
                    </a:srgbClr>
                  </a:outerShdw>
                </a:effectLst>
                <a:latin typeface="Roboto"/>
                <a:ea typeface="Roboto"/>
                <a:cs typeface="Roboto"/>
                <a:sym typeface="Roboto"/>
              </a:rPr>
              <a:t>Mincer,BLM</a:t>
            </a: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t>
            </a:r>
            <a:endParaRPr lang="en" sz="800">
              <a:solidFill>
                <a:srgbClr val="FFFFFF"/>
              </a:solidFill>
              <a:effectLst>
                <a:outerShdw blurRad="38100" dist="38100" dir="2700000" algn="tl">
                  <a:srgbClr val="000000">
                    <a:alpha val="43137"/>
                  </a:srgbClr>
                </a:outerShdw>
              </a:effectLst>
              <a:latin typeface="Roboto"/>
              <a:ea typeface="Roboto"/>
              <a:cs typeface="Roboto"/>
            </a:endParaRPr>
          </a:p>
        </p:txBody>
      </p:sp>
      <p:pic>
        <p:nvPicPr>
          <p:cNvPr id="3" name="Picture 2" descr="A close-up of a fish&#10;&#10;Description automatically generated with medium confidence">
            <a:extLst>
              <a:ext uri="{FF2B5EF4-FFF2-40B4-BE49-F238E27FC236}">
                <a16:creationId xmlns:a16="http://schemas.microsoft.com/office/drawing/2014/main" id="{00183DAB-33E9-C0ED-FEB8-5F12BE83FE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700000">
            <a:off x="5618768" y="3451099"/>
            <a:ext cx="2946268" cy="1189913"/>
          </a:xfrm>
          <a:prstGeom prst="rect">
            <a:avLst/>
          </a:prstGeom>
        </p:spPr>
      </p:pic>
      <p:pic>
        <p:nvPicPr>
          <p:cNvPr id="4" name="Picture 3">
            <a:extLst>
              <a:ext uri="{FF2B5EF4-FFF2-40B4-BE49-F238E27FC236}">
                <a16:creationId xmlns:a16="http://schemas.microsoft.com/office/drawing/2014/main" id="{64B4D1D7-A33B-21F5-1DC8-BE8ED7AEDC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52427" y="1750191"/>
            <a:ext cx="980119" cy="480424"/>
          </a:xfrm>
          <a:prstGeom prst="rect">
            <a:avLst/>
          </a:prstGeom>
        </p:spPr>
      </p:pic>
      <p:pic>
        <p:nvPicPr>
          <p:cNvPr id="5" name="Picture 4" descr="A picture containing fish, dark&#10;&#10;Description automatically generated">
            <a:extLst>
              <a:ext uri="{FF2B5EF4-FFF2-40B4-BE49-F238E27FC236}">
                <a16:creationId xmlns:a16="http://schemas.microsoft.com/office/drawing/2014/main" id="{E217E9E5-05BC-90ED-899F-B13353CEF7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5140010" y="1308132"/>
            <a:ext cx="1245312" cy="553063"/>
          </a:xfrm>
          <a:prstGeom prst="rect">
            <a:avLst/>
          </a:prstGeom>
        </p:spPr>
      </p:pic>
      <p:pic>
        <p:nvPicPr>
          <p:cNvPr id="6" name="Picture 5" descr="A white fish with black background&#10;&#10;Description automatically generated with low confidence">
            <a:extLst>
              <a:ext uri="{FF2B5EF4-FFF2-40B4-BE49-F238E27FC236}">
                <a16:creationId xmlns:a16="http://schemas.microsoft.com/office/drawing/2014/main" id="{E0BDD8E1-155B-A95F-E4DD-E63C6D0325F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302392" flipH="1">
            <a:off x="6968746" y="1827978"/>
            <a:ext cx="1904141" cy="892027"/>
          </a:xfrm>
          <a:prstGeom prst="rect">
            <a:avLst/>
          </a:prstGeom>
        </p:spPr>
      </p:pic>
      <p:pic>
        <p:nvPicPr>
          <p:cNvPr id="7" name="Graphic 5" descr="Dead Fish Skeleton outline">
            <a:extLst>
              <a:ext uri="{FF2B5EF4-FFF2-40B4-BE49-F238E27FC236}">
                <a16:creationId xmlns:a16="http://schemas.microsoft.com/office/drawing/2014/main" id="{50BA531D-49A4-0F4E-89B7-5FFA3C01C4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34552" flipV="1">
            <a:off x="3757799" y="3596879"/>
            <a:ext cx="1198256" cy="1124191"/>
          </a:xfrm>
          <a:prstGeom prst="rect">
            <a:avLst/>
          </a:prstGeom>
        </p:spPr>
      </p:pic>
      <p:pic>
        <p:nvPicPr>
          <p:cNvPr id="8" name="Picture 7">
            <a:extLst>
              <a:ext uri="{FF2B5EF4-FFF2-40B4-BE49-F238E27FC236}">
                <a16:creationId xmlns:a16="http://schemas.microsoft.com/office/drawing/2014/main" id="{EDEC31E2-CA4A-F300-BDBF-730BC24CB213}"/>
              </a:ext>
            </a:extLst>
          </p:cNvPr>
          <p:cNvPicPr>
            <a:picLocks noChangeAspect="1"/>
          </p:cNvPicPr>
          <p:nvPr/>
        </p:nvPicPr>
        <p:blipFill>
          <a:blip r:embed="rId13"/>
          <a:stretch>
            <a:fillRect/>
          </a:stretch>
        </p:blipFill>
        <p:spPr>
          <a:xfrm>
            <a:off x="3150304" y="2574463"/>
            <a:ext cx="1195554" cy="1114176"/>
          </a:xfrm>
          <a:prstGeom prst="rect">
            <a:avLst/>
          </a:prstGeom>
        </p:spPr>
      </p:pic>
      <p:sp>
        <p:nvSpPr>
          <p:cNvPr id="15" name="Arrow: Right 14">
            <a:extLst>
              <a:ext uri="{FF2B5EF4-FFF2-40B4-BE49-F238E27FC236}">
                <a16:creationId xmlns:a16="http://schemas.microsoft.com/office/drawing/2014/main" id="{514349CD-CC8A-1F1A-AE71-2CE51D3EEE04}"/>
              </a:ext>
            </a:extLst>
          </p:cNvPr>
          <p:cNvSpPr/>
          <p:nvPr/>
        </p:nvSpPr>
        <p:spPr>
          <a:xfrm rot="18808461">
            <a:off x="3267552" y="2219671"/>
            <a:ext cx="458483" cy="3144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AC6684E6-BEE5-35C6-1396-E16F375423EC}"/>
              </a:ext>
            </a:extLst>
          </p:cNvPr>
          <p:cNvSpPr/>
          <p:nvPr/>
        </p:nvSpPr>
        <p:spPr>
          <a:xfrm rot="20645168">
            <a:off x="4530377" y="1440173"/>
            <a:ext cx="458483" cy="3144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28748FE9-5656-BBDF-F309-895AE65D494E}"/>
              </a:ext>
            </a:extLst>
          </p:cNvPr>
          <p:cNvSpPr/>
          <p:nvPr/>
        </p:nvSpPr>
        <p:spPr>
          <a:xfrm rot="715689">
            <a:off x="6588658" y="1452005"/>
            <a:ext cx="458483" cy="3144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A1B0A35C-39E0-B376-B828-D44719C53C2E}"/>
              </a:ext>
            </a:extLst>
          </p:cNvPr>
          <p:cNvSpPr/>
          <p:nvPr/>
        </p:nvSpPr>
        <p:spPr>
          <a:xfrm rot="6827849">
            <a:off x="8392822" y="3247506"/>
            <a:ext cx="458483" cy="3144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41136448-3AA6-5F37-FAAF-1ACA1828CA00}"/>
              </a:ext>
            </a:extLst>
          </p:cNvPr>
          <p:cNvSpPr/>
          <p:nvPr/>
        </p:nvSpPr>
        <p:spPr>
          <a:xfrm rot="10800000">
            <a:off x="5135755" y="4305063"/>
            <a:ext cx="458483" cy="3144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78562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51" name="Google Shape;151;p2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52" name="Google Shape;152;p20" descr="BLM Alaska Fire Service Masthead graphic" title="BLM Alaska Fire Service Masthead graphic"/>
            <p:cNvGrpSpPr/>
            <p:nvPr/>
          </p:nvGrpSpPr>
          <p:grpSpPr>
            <a:xfrm>
              <a:off x="0" y="0"/>
              <a:ext cx="9144003" cy="572198"/>
              <a:chOff x="0" y="0"/>
              <a:chExt cx="9144003" cy="572198"/>
            </a:xfrm>
          </p:grpSpPr>
          <p:pic>
            <p:nvPicPr>
              <p:cNvPr id="153" name="Google Shape;153;p20"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54" name="Google Shape;154;p20"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55" name="Google Shape;155;p2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56" name="Google Shape;156;p2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9DBA38B-0BCF-49C6-A1B8-626DE179724B}"/>
              </a:ext>
            </a:extLst>
          </p:cNvPr>
          <p:cNvSpPr>
            <a:spLocks noGrp="1"/>
          </p:cNvSpPr>
          <p:nvPr>
            <p:ph type="title"/>
          </p:nvPr>
        </p:nvSpPr>
        <p:spPr>
          <a:xfrm>
            <a:off x="241648" y="508084"/>
            <a:ext cx="8779510" cy="981503"/>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Salmon </a:t>
            </a:r>
            <a:r>
              <a:rPr lang="en-US" sz="1800" b="1" i="0">
                <a:solidFill>
                  <a:schemeClr val="bg1"/>
                </a:solidFill>
                <a:effectLst/>
                <a:latin typeface="Roboto" panose="02000000000000000000" pitchFamily="2" charset="0"/>
                <a:ea typeface="Roboto" panose="02000000000000000000" pitchFamily="2" charset="0"/>
                <a:cs typeface="Roboto" panose="02000000000000000000" pitchFamily="2" charset="0"/>
              </a:rPr>
              <a:t>migrate</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long distances to find the right </a:t>
            </a:r>
            <a:r>
              <a:rPr lang="en-US" sz="1800" b="1" i="0">
                <a:solidFill>
                  <a:schemeClr val="bg1"/>
                </a:solidFill>
                <a:effectLst/>
                <a:latin typeface="Roboto" panose="02000000000000000000" pitchFamily="2" charset="0"/>
                <a:ea typeface="Roboto" panose="02000000000000000000" pitchFamily="2" charset="0"/>
                <a:cs typeface="Roboto" panose="02000000000000000000" pitchFamily="2" charset="0"/>
              </a:rPr>
              <a:t>aquatic habitat </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for each stage of their life cycle.</a:t>
            </a:r>
            <a:endParaRPr lang="en-US" sz="2400">
              <a:effectLst/>
            </a:endParaRPr>
          </a:p>
        </p:txBody>
      </p:sp>
      <p:pic>
        <p:nvPicPr>
          <p:cNvPr id="4" name="Picture 3" descr="A photograph of four chum salmon swimming up a freshwater stream to spawn. ">
            <a:extLst>
              <a:ext uri="{FF2B5EF4-FFF2-40B4-BE49-F238E27FC236}">
                <a16:creationId xmlns:a16="http://schemas.microsoft.com/office/drawing/2014/main" id="{D283E072-FA44-43EA-B3F6-CCF6D45D002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98221" y="1286532"/>
            <a:ext cx="5691903" cy="3347775"/>
          </a:xfrm>
          <a:prstGeom prst="rect">
            <a:avLst/>
          </a:prstGeom>
        </p:spPr>
      </p:pic>
      <p:sp>
        <p:nvSpPr>
          <p:cNvPr id="20" name="Google Shape;131;p18">
            <a:extLst>
              <a:ext uri="{FF2B5EF4-FFF2-40B4-BE49-F238E27FC236}">
                <a16:creationId xmlns:a16="http://schemas.microsoft.com/office/drawing/2014/main" id="{31420116-9C70-4CD1-BB9C-6BE92F7C4203}"/>
              </a:ext>
            </a:extLst>
          </p:cNvPr>
          <p:cNvSpPr txBox="1"/>
          <p:nvPr/>
        </p:nvSpPr>
        <p:spPr>
          <a:xfrm>
            <a:off x="4569669" y="4580896"/>
            <a:ext cx="2726459" cy="430857"/>
          </a:xfrm>
          <a:prstGeom prst="rect">
            <a:avLst/>
          </a:prstGeom>
          <a:noFill/>
          <a:ln>
            <a:noFill/>
          </a:ln>
          <a:effectLst>
            <a:outerShdw blurRad="57150" dist="19050" dir="5400000" algn="bl" rotWithShape="0">
              <a:srgbClr val="000000">
                <a:alpha val="96000"/>
              </a:srgbClr>
            </a:outerShdw>
          </a:effectLst>
        </p:spPr>
        <p:txBody>
          <a:bodyPr spcFirstLastPara="1" wrap="square" lIns="91425" tIns="91425" rIns="91425" bIns="91425" anchor="t" anchorCtr="0">
            <a:spAutoFit/>
          </a:bodyPr>
          <a:lstStyle/>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in a stream.</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C. </a:t>
            </a:r>
            <a:r>
              <a:rPr lang="en" sz="800" err="1">
                <a:solidFill>
                  <a:srgbClr val="FFFFFF"/>
                </a:solidFill>
                <a:effectLst>
                  <a:outerShdw blurRad="38100" dist="38100" dir="2700000" algn="tl">
                    <a:srgbClr val="000000">
                      <a:alpha val="43137"/>
                    </a:srgbClr>
                  </a:outerShdw>
                </a:effectLst>
                <a:latin typeface="Roboto"/>
                <a:ea typeface="Roboto"/>
                <a:cs typeface="Roboto"/>
                <a:sym typeface="Roboto"/>
              </a:rPr>
              <a:t>Nealson</a:t>
            </a: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 USFWS.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8" name="Google Shape;168;p2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69" name="Google Shape;169;p21" descr="BLM Alaska Fire Service Masthead graphic" title="BLM Alaska Fire Service Masthead graphic"/>
            <p:cNvGrpSpPr/>
            <p:nvPr/>
          </p:nvGrpSpPr>
          <p:grpSpPr>
            <a:xfrm>
              <a:off x="0" y="0"/>
              <a:ext cx="9144003" cy="572198"/>
              <a:chOff x="0" y="0"/>
              <a:chExt cx="9144003" cy="572198"/>
            </a:xfrm>
          </p:grpSpPr>
          <p:pic>
            <p:nvPicPr>
              <p:cNvPr id="170" name="Google Shape;170;p21" descr="Black Topo line graphic" title="Black Topo line graphic"/>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71" name="Google Shape;171;p21" descr="Bureau of Land Management Logo" title="Bureau of Land Managemen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72" name="Google Shape;172;p2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73" name="Google Shape;173;p2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167" name="Google Shape;167;p21"/>
          <p:cNvSpPr txBox="1">
            <a:spLocks noGrp="1"/>
          </p:cNvSpPr>
          <p:nvPr>
            <p:ph type="body" idx="1"/>
          </p:nvPr>
        </p:nvSpPr>
        <p:spPr>
          <a:xfrm>
            <a:off x="172487" y="889246"/>
            <a:ext cx="8799026" cy="3520224"/>
          </a:xfrm>
          <a:prstGeom prst="rect">
            <a:avLst/>
          </a:prstGeom>
        </p:spPr>
        <p:txBody>
          <a:bodyPr spcFirstLastPara="1" wrap="square" lIns="91425" tIns="91425" rIns="91425" bIns="91425" anchor="t" anchorCtr="0">
            <a:noAutofit/>
          </a:bodyPr>
          <a:lstStyle/>
          <a:p>
            <a:pPr marL="558800" lvl="0" indent="-558800" algn="l" rtl="0">
              <a:spcBef>
                <a:spcPts val="1600"/>
              </a:spcBef>
              <a:spcAft>
                <a:spcPts val="0"/>
              </a:spcAft>
              <a:buClr>
                <a:srgbClr val="FFFFFF"/>
              </a:buClr>
              <a:buSzPts val="2000"/>
              <a:buNone/>
            </a:pPr>
            <a:r>
              <a:rPr lang="en-US" sz="2000">
                <a:solidFill>
                  <a:schemeClr val="bg1"/>
                </a:solidFill>
                <a:latin typeface="Roboto"/>
                <a:ea typeface="Roboto"/>
                <a:cs typeface="Roboto"/>
                <a:sym typeface="Roboto"/>
              </a:rPr>
              <a:t>In the following activity you will explore the three different salmon habitats: </a:t>
            </a:r>
            <a:endParaRPr lang="en" sz="2000">
              <a:solidFill>
                <a:schemeClr val="bg1"/>
              </a:solidFill>
              <a:latin typeface="Roboto"/>
              <a:ea typeface="Roboto"/>
              <a:cs typeface="Roboto"/>
              <a:sym typeface="Roboto"/>
            </a:endParaRPr>
          </a:p>
          <a:p>
            <a:pPr marL="914400" lvl="0" indent="-355600" algn="l" rtl="0">
              <a:spcBef>
                <a:spcPts val="1600"/>
              </a:spcBef>
              <a:spcAft>
                <a:spcPts val="0"/>
              </a:spcAft>
              <a:buClr>
                <a:srgbClr val="FFFFFF"/>
              </a:buClr>
              <a:buSzPts val="2000"/>
              <a:buFont typeface="Roboto"/>
              <a:buAutoNum type="arabicPeriod"/>
            </a:pPr>
            <a:r>
              <a:rPr lang="en" sz="2000">
                <a:solidFill>
                  <a:srgbClr val="99CC00"/>
                </a:solidFill>
                <a:latin typeface="Roboto"/>
                <a:ea typeface="Roboto"/>
                <a:cs typeface="Roboto"/>
                <a:sym typeface="Roboto"/>
              </a:rPr>
              <a:t>Freshwater streams and lakes</a:t>
            </a:r>
            <a:endParaRPr sz="2000">
              <a:solidFill>
                <a:srgbClr val="99CC00"/>
              </a:solidFill>
              <a:latin typeface="Roboto"/>
              <a:ea typeface="Roboto"/>
              <a:cs typeface="Roboto"/>
              <a:sym typeface="Roboto"/>
            </a:endParaRPr>
          </a:p>
          <a:p>
            <a:pPr marL="914400" lvl="0" indent="-355600" algn="l" rtl="0">
              <a:spcBef>
                <a:spcPts val="1000"/>
              </a:spcBef>
              <a:spcAft>
                <a:spcPts val="0"/>
              </a:spcAft>
              <a:buClr>
                <a:srgbClr val="FFFFFF"/>
              </a:buClr>
              <a:buSzPts val="2000"/>
              <a:buFont typeface="Roboto"/>
              <a:buAutoNum type="arabicPeriod"/>
            </a:pPr>
            <a:r>
              <a:rPr lang="en" sz="2000">
                <a:solidFill>
                  <a:srgbClr val="00FFFF"/>
                </a:solidFill>
                <a:latin typeface="Roboto"/>
                <a:ea typeface="Roboto"/>
                <a:cs typeface="Roboto"/>
                <a:sym typeface="Roboto"/>
              </a:rPr>
              <a:t>Estuaries</a:t>
            </a:r>
            <a:r>
              <a:rPr lang="en" sz="2000">
                <a:solidFill>
                  <a:schemeClr val="lt1"/>
                </a:solidFill>
                <a:latin typeface="Roboto"/>
                <a:ea typeface="Roboto"/>
                <a:cs typeface="Roboto"/>
                <a:sym typeface="Roboto"/>
              </a:rPr>
              <a:t> </a:t>
            </a:r>
            <a:endParaRPr sz="2000">
              <a:solidFill>
                <a:schemeClr val="lt1"/>
              </a:solidFill>
              <a:latin typeface="Roboto"/>
              <a:ea typeface="Roboto"/>
              <a:cs typeface="Roboto"/>
              <a:sym typeface="Roboto"/>
            </a:endParaRPr>
          </a:p>
          <a:p>
            <a:pPr marL="914400" lvl="0" indent="-355600" algn="l" rtl="0">
              <a:spcBef>
                <a:spcPts val="1000"/>
              </a:spcBef>
              <a:spcAft>
                <a:spcPts val="0"/>
              </a:spcAft>
              <a:buClr>
                <a:srgbClr val="FFFFFF"/>
              </a:buClr>
              <a:buSzPts val="2000"/>
              <a:buFont typeface="Roboto"/>
              <a:buAutoNum type="arabicPeriod"/>
            </a:pPr>
            <a:r>
              <a:rPr lang="en" sz="2000">
                <a:solidFill>
                  <a:srgbClr val="4A86E8"/>
                </a:solidFill>
                <a:latin typeface="Roboto"/>
                <a:ea typeface="Roboto"/>
                <a:cs typeface="Roboto"/>
                <a:sym typeface="Roboto"/>
              </a:rPr>
              <a:t>Ocean</a:t>
            </a:r>
            <a:endParaRPr sz="2000">
              <a:solidFill>
                <a:srgbClr val="4A86E8"/>
              </a:solidFill>
              <a:latin typeface="Roboto"/>
              <a:ea typeface="Roboto"/>
              <a:cs typeface="Roboto"/>
              <a:sym typeface="Roboto"/>
            </a:endParaRPr>
          </a:p>
          <a:p>
            <a:pPr marL="0" lvl="0" indent="0" algn="l" rtl="0">
              <a:spcBef>
                <a:spcPts val="2400"/>
              </a:spcBef>
              <a:spcAft>
                <a:spcPts val="1600"/>
              </a:spcAft>
              <a:buNone/>
            </a:pPr>
            <a:r>
              <a:rPr lang="en" sz="2000">
                <a:solidFill>
                  <a:schemeClr val="lt1"/>
                </a:solidFill>
                <a:latin typeface="Roboto"/>
                <a:ea typeface="Roboto"/>
                <a:cs typeface="Roboto"/>
                <a:sym typeface="Roboto"/>
              </a:rPr>
              <a:t>You will make observations about the living and nonliving things in each habitat. </a:t>
            </a:r>
            <a:endParaRPr sz="2000">
              <a:solidFill>
                <a:schemeClr val="lt1"/>
              </a:solidFill>
              <a:latin typeface="Roboto"/>
              <a:ea typeface="Roboto"/>
              <a:cs typeface="Roboto"/>
              <a:sym typeface="Roboto"/>
            </a:endParaRPr>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41af05-4105-436b-99ed-2ae635da4422">
      <Terms xmlns="http://schemas.microsoft.com/office/infopath/2007/PartnerControls"/>
    </lcf76f155ced4ddcb4097134ff3c332f>
    <TaxCatchAll xmlns="31062a0d-ede8-4112-b4bb-00a9c1bc8e1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5" ma:contentTypeDescription="Create a new document." ma:contentTypeScope="" ma:versionID="5dbd987adca86d545362121e85630c72">
  <xsd:schema xmlns:xsd="http://www.w3.org/2001/XMLSchema" xmlns:xs="http://www.w3.org/2001/XMLSchema" xmlns:p="http://schemas.microsoft.com/office/2006/metadata/properties" xmlns:ns2="1741af05-4105-436b-99ed-2ae635da4422" xmlns:ns3="949c1712-297b-4d10-a511-7202a5ff7746" xmlns:ns4="31062a0d-ede8-4112-b4bb-00a9c1bc8e16" targetNamespace="http://schemas.microsoft.com/office/2006/metadata/properties" ma:root="true" ma:fieldsID="2484c0615745e4b2ed96d5287a70d4bd" ns2:_="" ns3:_="" ns4:_="">
    <xsd:import namespace="1741af05-4105-436b-99ed-2ae635da4422"/>
    <xsd:import namespace="949c1712-297b-4d10-a511-7202a5ff774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94c9fc7-0ee7-41e1-a065-8c0fe5113e1d}" ma:internalName="TaxCatchAll" ma:showField="CatchAllData" ma:web="949c1712-297b-4d10-a511-7202a5ff77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28CAE0-6C46-46CC-A7EE-EA5E8C0B596C}">
  <ds:schemaRefs>
    <ds:schemaRef ds:uri="1741af05-4105-436b-99ed-2ae635da4422"/>
    <ds:schemaRef ds:uri="31062a0d-ede8-4112-b4bb-00a9c1bc8e16"/>
    <ds:schemaRef ds:uri="949c1712-297b-4d10-a511-7202a5ff77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3FBB2D3-C79D-4889-BBC6-59835815B312}">
  <ds:schemaRefs>
    <ds:schemaRef ds:uri="1741af05-4105-436b-99ed-2ae635da4422"/>
    <ds:schemaRef ds:uri="31062a0d-ede8-4112-b4bb-00a9c1bc8e16"/>
    <ds:schemaRef ds:uri="949c1712-297b-4d10-a511-7202a5ff77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B7C75A-DCBC-4249-ADEC-8589B95B53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36</Slides>
  <Notes>36</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Simple Light</vt:lpstr>
      <vt:lpstr>Salmon Habitats</vt:lpstr>
      <vt:lpstr>Lesson 2: Salmon Habitats Lesson Questions:</vt:lpstr>
      <vt:lpstr>Materials: </vt:lpstr>
      <vt:lpstr>A habitat is a home that provides living things with everything they need to survive.   What are your needs?  What do you really need in order to survive?  </vt:lpstr>
      <vt:lpstr>Salmon habitats provide all the things salmon need in order to survive.  Where do you think salmon live?  What do you think salmon need to survive? </vt:lpstr>
      <vt:lpstr>PowerPoint Presentation</vt:lpstr>
      <vt:lpstr>Salmon don’t live in just one habitat!  As salmon go through their life cycle, their bodies and needs change.   Salmon must move to different habitats to meet their changing needs. </vt:lpstr>
      <vt:lpstr>Salmon migrate long distances to find the right aquatic habitat for each stage of their life cycle.</vt:lpstr>
      <vt:lpstr>PowerPoint Presentation</vt:lpstr>
      <vt:lpstr>Things that are living or                                                                                                      used to be alive are biotic.  Things that are nonliving and have never been alive are abiotic.  What biotic things do you see in this picture?   What abiotic things do you see?  </vt:lpstr>
      <vt:lpstr>Biotic and Abiotic</vt:lpstr>
      <vt:lpstr>Scientists use tables like this to record information.  Copy this table in your science journal or on a piece of paper.   You will use the table to  write down observations about each salmon habitat. </vt:lpstr>
      <vt:lpstr>Salmon begin their life cycle in freshwater streams and lakes.  They need this habitat as eggs, alevin, and fry. Write the information in your table. </vt:lpstr>
      <vt:lpstr>Next, write down all the abiotic things you observe in this freshwater habitat in the third column of your table. </vt:lpstr>
      <vt:lpstr>Now write down all the biotic things you observe in the habitat in the fourth column of your table. </vt:lpstr>
      <vt:lpstr>Freshwater streams and lakes are the perfect habitat for salmon eggs, alevin, and fry.   Salmon eggs are hidden in the gravel on the bottom of the streams or lakes. These gravel egg nests are called redds.   Redds protect the eggs from predators and keep them from washing away in the current.  </vt:lpstr>
      <vt:lpstr>Next, the salmon develop into alevin.   Alevin continue hiding in gravel redds until they have used up all the nutrients in their yolk sac. </vt:lpstr>
      <vt:lpstr>Once they have used up their yolk sacs, salmon leave the protection of the gravel and begin to swim around the freshwater streams or lakes looking for insects to eat.</vt:lpstr>
      <vt:lpstr>PowerPoint Presentation</vt:lpstr>
      <vt:lpstr>Estuaries are the places where freshwater rivers meet the saltwater ocean.  In this stage of their life cycle, salmon are called smolts.  Add the information to your table. </vt:lpstr>
      <vt:lpstr>Next, write down the abiotic things you observe in this estuary habitat in the third column of your table. </vt:lpstr>
      <vt:lpstr>Now write down the biotic things you observe in the habitat in the fourth column of your table. </vt:lpstr>
      <vt:lpstr>The mixing of fresh and salt water in estuaries helps smolts adjust to salt water before they enter the ocean.  Their bodies change color from dark and spotted, which allowed them to blend in among the rocks and wood in the streams, to bright silver to camouflage in larger bodies of water. </vt:lpstr>
      <vt:lpstr>Once again, estuary habitats can’t provide all the food growing salmon need.   After letting their bodies get used to salt water in the estuaries, salmon swim out into the open ocean in search of more food. </vt:lpstr>
      <vt:lpstr>In the ocean, salmon rely on their many adaptations to protect them from danger.  In this stage in their life cycle, salmon are ocean adults.  Add the information to your table. </vt:lpstr>
      <vt:lpstr>Next, write down the abiotic things you observe in the ocean habitat in the third column of your table</vt:lpstr>
      <vt:lpstr>Now write down the biotic things you observe in the habitat in the fourth column of your table.</vt:lpstr>
      <vt:lpstr>Most types of salmon spend two or three years in the ocean, although some salmon spend seven years at sea and others spend just one.  The ocean has lots of food for salmon that allows them to grow big.</vt:lpstr>
      <vt:lpstr>In the ocean salmon eat fish, squid, plankton, and crustaceans.   On this steady diet salmon grow bigger and mature  into adults. </vt:lpstr>
      <vt:lpstr>Once they are mature adults, they are ready to spawn (reproduce). It is not safe to lay their eggs in the ocean.    </vt:lpstr>
      <vt:lpstr>Salmon must migrate back to the same river where they began their life cycle.  Their eggs need fresh water and the protection of gravel redds. </vt:lpstr>
      <vt:lpstr>When they migrate upstream, salmon develop new spawning adaptations.   Their bodies change color from bright silver to darker red, green, or striped patterns. Some males develop big humps on their backs. </vt:lpstr>
      <vt:lpstr>In this final stage of their life cycle, salmon once again need freshwater streams and lakes.   Mature adults that return from ocean to fresh water to reproduce are called spawning adults.  Add the information to your table. </vt:lpstr>
      <vt:lpstr>As they struggle upstream against the current, salmon stop to rest in slower pools.  What other biotic things do you notice in this habitat?  What abiotic things do you notice?  Record your observations in your table. </vt:lpstr>
      <vt:lpstr>The salmon that make it back to their spawning grounds create and defend redds in the gravel.  Females lay eggs and males fertilize them. Soon after, the spawning salmon die.  The next generation of salmon will also depend on healthy aquatic habitats to complete their life cycle.  </vt:lpstr>
      <vt:lpstr>Look at your observations of the three salmon habitats.   How are the habitats different?  What do all three habitats have in common?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2023-11-28T23:25:01Z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y fmtid="{D5CDD505-2E9C-101B-9397-08002B2CF9AE}" pid="3" name="MediaServiceImageTags">
    <vt:lpwstr/>
  </property>
</Properties>
</file>