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1C878-CAD3-8CFC-A8AB-C13EC5F3127F}" name="Coble, Deborah A" initials="CA" userId="S::dcoble@blm.gov::edb799e7-acd2-4d1e-a010-893bd14d0664" providerId="AD"/>
  <p188:author id="{820A2B88-1FC8-77FF-AF21-1E0BE83E35E8}" name="Janson, Brian D" initials="JBD" userId="S::bjanson@blm.gov::17869c82-e820-4f0b-9ef4-6bb81231454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A5A5A"/>
    <a:srgbClr val="E58383"/>
    <a:srgbClr val="EFB3B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388" autoAdjust="0"/>
  </p:normalViewPr>
  <p:slideViewPr>
    <p:cSldViewPr snapToGrid="0">
      <p:cViewPr varScale="1">
        <p:scale>
          <a:sx n="97" d="100"/>
          <a:sy n="97" d="100"/>
        </p:scale>
        <p:origin x="84" y="90"/>
      </p:cViewPr>
      <p:guideLst>
        <p:guide orient="horz" pos="1620"/>
        <p:guide pos="2880"/>
      </p:guideLst>
    </p:cSldViewPr>
  </p:slideViewPr>
  <p:outlineViewPr>
    <p:cViewPr>
      <p:scale>
        <a:sx n="33" d="100"/>
        <a:sy n="33" d="100"/>
      </p:scale>
      <p:origin x="0" y="-696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son, Brian D" userId="17869c82-e820-4f0b-9ef4-6bb812314540" providerId="ADAL" clId="{3C7EA9B4-A341-4EE3-9F1D-5F8AD9078EF7}"/>
    <pc:docChg chg="">
      <pc:chgData name="Janson, Brian D" userId="17869c82-e820-4f0b-9ef4-6bb812314540" providerId="ADAL" clId="{3C7EA9B4-A341-4EE3-9F1D-5F8AD9078EF7}" dt="2024-03-29T22:14:49.581" v="3"/>
      <pc:docMkLst>
        <pc:docMk/>
      </pc:docMkLst>
      <pc:sldChg chg="delCm">
        <pc:chgData name="Janson, Brian D" userId="17869c82-e820-4f0b-9ef4-6bb812314540" providerId="ADAL" clId="{3C7EA9B4-A341-4EE3-9F1D-5F8AD9078EF7}" dt="2024-03-29T22:14:33.439" v="0"/>
        <pc:sldMkLst>
          <pc:docMk/>
          <pc:sldMk cId="0" sldId="259"/>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3C7EA9B4-A341-4EE3-9F1D-5F8AD9078EF7}" dt="2024-03-29T22:14:33.439" v="0"/>
              <pc2:cmMkLst xmlns:pc2="http://schemas.microsoft.com/office/powerpoint/2019/9/main/command">
                <pc:docMk/>
                <pc:sldMk cId="0" sldId="259"/>
                <pc2:cmMk id="{9053B1C9-8D9B-4AC8-84D3-C232DE11DDFA}"/>
              </pc2:cmMkLst>
            </pc226:cmChg>
          </p:ext>
        </pc:extLst>
      </pc:sldChg>
      <pc:sldChg chg="delCm">
        <pc:chgData name="Janson, Brian D" userId="17869c82-e820-4f0b-9ef4-6bb812314540" providerId="ADAL" clId="{3C7EA9B4-A341-4EE3-9F1D-5F8AD9078EF7}" dt="2024-03-29T22:14:36.138" v="1"/>
        <pc:sldMkLst>
          <pc:docMk/>
          <pc:sldMk cId="0" sldId="260"/>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3C7EA9B4-A341-4EE3-9F1D-5F8AD9078EF7}" dt="2024-03-29T22:14:36.138" v="1"/>
              <pc2:cmMkLst xmlns:pc2="http://schemas.microsoft.com/office/powerpoint/2019/9/main/command">
                <pc:docMk/>
                <pc:sldMk cId="0" sldId="260"/>
                <pc2:cmMk id="{BBDC6929-65D2-4C55-B224-09B795223D54}"/>
              </pc2:cmMkLst>
            </pc226:cmChg>
          </p:ext>
        </pc:extLst>
      </pc:sldChg>
      <pc:sldChg chg="delCm">
        <pc:chgData name="Janson, Brian D" userId="17869c82-e820-4f0b-9ef4-6bb812314540" providerId="ADAL" clId="{3C7EA9B4-A341-4EE3-9F1D-5F8AD9078EF7}" dt="2024-03-29T22:14:38.345" v="2"/>
        <pc:sldMkLst>
          <pc:docMk/>
          <pc:sldMk cId="0" sldId="261"/>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3C7EA9B4-A341-4EE3-9F1D-5F8AD9078EF7}" dt="2024-03-29T22:14:38.345" v="2"/>
              <pc2:cmMkLst xmlns:pc2="http://schemas.microsoft.com/office/powerpoint/2019/9/main/command">
                <pc:docMk/>
                <pc:sldMk cId="0" sldId="261"/>
                <pc2:cmMk id="{7FED7F34-E94B-486E-BB13-96F6635B11B4}"/>
              </pc2:cmMkLst>
            </pc226:cmChg>
          </p:ext>
        </pc:extLst>
      </pc:sldChg>
      <pc:sldChg chg="delCm">
        <pc:chgData name="Janson, Brian D" userId="17869c82-e820-4f0b-9ef4-6bb812314540" providerId="ADAL" clId="{3C7EA9B4-A341-4EE3-9F1D-5F8AD9078EF7}" dt="2024-03-29T22:14:49.581" v="3"/>
        <pc:sldMkLst>
          <pc:docMk/>
          <pc:sldMk cId="0" sldId="266"/>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3C7EA9B4-A341-4EE3-9F1D-5F8AD9078EF7}" dt="2024-03-29T22:14:49.581" v="3"/>
              <pc2:cmMkLst xmlns:pc2="http://schemas.microsoft.com/office/powerpoint/2019/9/main/command">
                <pc:docMk/>
                <pc:sldMk cId="0" sldId="266"/>
                <pc2:cmMk id="{C318AB53-71F5-4B4E-860B-E8B823F8E2F5}"/>
              </pc2:cmMkLst>
            </pc226:cmChg>
          </p:ext>
        </pc:extLst>
      </pc:sldChg>
    </pc:docChg>
  </pc:docChgLst>
  <pc:docChgLst>
    <pc:chgData name="Coble, Deborah A" userId="S::dcoble@blm.gov::edb799e7-acd2-4d1e-a010-893bd14d0664" providerId="AD" clId="Web-{263974EA-CDEA-6444-55A7-E3E67442C0D9}"/>
    <pc:docChg chg="modSld">
      <pc:chgData name="Coble, Deborah A" userId="S::dcoble@blm.gov::edb799e7-acd2-4d1e-a010-893bd14d0664" providerId="AD" clId="Web-{263974EA-CDEA-6444-55A7-E3E67442C0D9}" dt="2023-11-28T21:17:32.771" v="517" actId="1076"/>
      <pc:docMkLst>
        <pc:docMk/>
      </pc:docMkLst>
      <pc:sldChg chg="modSp">
        <pc:chgData name="Coble, Deborah A" userId="S::dcoble@blm.gov::edb799e7-acd2-4d1e-a010-893bd14d0664" providerId="AD" clId="Web-{263974EA-CDEA-6444-55A7-E3E67442C0D9}" dt="2023-11-28T21:07:35.717" v="19" actId="20577"/>
        <pc:sldMkLst>
          <pc:docMk/>
          <pc:sldMk cId="0" sldId="256"/>
        </pc:sldMkLst>
        <pc:spChg chg="mod">
          <ac:chgData name="Coble, Deborah A" userId="S::dcoble@blm.gov::edb799e7-acd2-4d1e-a010-893bd14d0664" providerId="AD" clId="Web-{263974EA-CDEA-6444-55A7-E3E67442C0D9}" dt="2023-11-28T21:07:35.717" v="19" actId="20577"/>
          <ac:spMkLst>
            <pc:docMk/>
            <pc:sldMk cId="0" sldId="256"/>
            <ac:spMk id="65" creationId="{00000000-0000-0000-0000-000000000000}"/>
          </ac:spMkLst>
        </pc:spChg>
      </pc:sldChg>
      <pc:sldChg chg="modSp">
        <pc:chgData name="Coble, Deborah A" userId="S::dcoble@blm.gov::edb799e7-acd2-4d1e-a010-893bd14d0664" providerId="AD" clId="Web-{263974EA-CDEA-6444-55A7-E3E67442C0D9}" dt="2023-11-28T21:07:44.014" v="21" actId="20577"/>
        <pc:sldMkLst>
          <pc:docMk/>
          <pc:sldMk cId="0" sldId="258"/>
        </pc:sldMkLst>
        <pc:spChg chg="mod">
          <ac:chgData name="Coble, Deborah A" userId="S::dcoble@blm.gov::edb799e7-acd2-4d1e-a010-893bd14d0664" providerId="AD" clId="Web-{263974EA-CDEA-6444-55A7-E3E67442C0D9}" dt="2023-11-28T21:07:44.014" v="21" actId="20577"/>
          <ac:spMkLst>
            <pc:docMk/>
            <pc:sldMk cId="0" sldId="258"/>
            <ac:spMk id="82" creationId="{00000000-0000-0000-0000-000000000000}"/>
          </ac:spMkLst>
        </pc:spChg>
      </pc:sldChg>
      <pc:sldChg chg="modSp">
        <pc:chgData name="Coble, Deborah A" userId="S::dcoble@blm.gov::edb799e7-acd2-4d1e-a010-893bd14d0664" providerId="AD" clId="Web-{263974EA-CDEA-6444-55A7-E3E67442C0D9}" dt="2023-11-28T21:08:06.655" v="42" actId="20577"/>
        <pc:sldMkLst>
          <pc:docMk/>
          <pc:sldMk cId="0" sldId="259"/>
        </pc:sldMkLst>
        <pc:spChg chg="mod">
          <ac:chgData name="Coble, Deborah A" userId="S::dcoble@blm.gov::edb799e7-acd2-4d1e-a010-893bd14d0664" providerId="AD" clId="Web-{263974EA-CDEA-6444-55A7-E3E67442C0D9}" dt="2023-11-28T21:08:06.655" v="42" actId="20577"/>
          <ac:spMkLst>
            <pc:docMk/>
            <pc:sldMk cId="0" sldId="259"/>
            <ac:spMk id="18" creationId="{0E8D090B-35DA-4A9A-AED9-3F75147D0695}"/>
          </ac:spMkLst>
        </pc:spChg>
      </pc:sldChg>
      <pc:sldChg chg="addSp delSp modSp">
        <pc:chgData name="Coble, Deborah A" userId="S::dcoble@blm.gov::edb799e7-acd2-4d1e-a010-893bd14d0664" providerId="AD" clId="Web-{263974EA-CDEA-6444-55A7-E3E67442C0D9}" dt="2023-11-28T21:08:17.249" v="45" actId="1076"/>
        <pc:sldMkLst>
          <pc:docMk/>
          <pc:sldMk cId="0" sldId="260"/>
        </pc:sldMkLst>
        <pc:spChg chg="add mod">
          <ac:chgData name="Coble, Deborah A" userId="S::dcoble@blm.gov::edb799e7-acd2-4d1e-a010-893bd14d0664" providerId="AD" clId="Web-{263974EA-CDEA-6444-55A7-E3E67442C0D9}" dt="2023-11-28T21:08:17.249" v="45" actId="1076"/>
          <ac:spMkLst>
            <pc:docMk/>
            <pc:sldMk cId="0" sldId="260"/>
            <ac:spMk id="5" creationId="{72EC1BD1-55B2-C8F1-34CF-198CF6BFD0D5}"/>
          </ac:spMkLst>
        </pc:spChg>
        <pc:spChg chg="del">
          <ac:chgData name="Coble, Deborah A" userId="S::dcoble@blm.gov::edb799e7-acd2-4d1e-a010-893bd14d0664" providerId="AD" clId="Web-{263974EA-CDEA-6444-55A7-E3E67442C0D9}" dt="2023-11-28T21:08:14.139" v="43"/>
          <ac:spMkLst>
            <pc:docMk/>
            <pc:sldMk cId="0" sldId="260"/>
            <ac:spMk id="14" creationId="{A7E28F1B-9104-45BE-A74B-86165EB3C8C5}"/>
          </ac:spMkLst>
        </pc:spChg>
      </pc:sldChg>
      <pc:sldChg chg="modSp">
        <pc:chgData name="Coble, Deborah A" userId="S::dcoble@blm.gov::edb799e7-acd2-4d1e-a010-893bd14d0664" providerId="AD" clId="Web-{263974EA-CDEA-6444-55A7-E3E67442C0D9}" dt="2023-11-28T21:08:56.906" v="90" actId="1076"/>
        <pc:sldMkLst>
          <pc:docMk/>
          <pc:sldMk cId="0" sldId="261"/>
        </pc:sldMkLst>
        <pc:spChg chg="mod">
          <ac:chgData name="Coble, Deborah A" userId="S::dcoble@blm.gov::edb799e7-acd2-4d1e-a010-893bd14d0664" providerId="AD" clId="Web-{263974EA-CDEA-6444-55A7-E3E67442C0D9}" dt="2023-11-28T21:08:56.906" v="90" actId="1076"/>
          <ac:spMkLst>
            <pc:docMk/>
            <pc:sldMk cId="0" sldId="261"/>
            <ac:spMk id="135" creationId="{00000000-0000-0000-0000-000000000000}"/>
          </ac:spMkLst>
        </pc:spChg>
      </pc:sldChg>
      <pc:sldChg chg="modSp">
        <pc:chgData name="Coble, Deborah A" userId="S::dcoble@blm.gov::edb799e7-acd2-4d1e-a010-893bd14d0664" providerId="AD" clId="Web-{263974EA-CDEA-6444-55A7-E3E67442C0D9}" dt="2023-11-28T21:09:44.640" v="129" actId="1076"/>
        <pc:sldMkLst>
          <pc:docMk/>
          <pc:sldMk cId="0" sldId="262"/>
        </pc:sldMkLst>
        <pc:spChg chg="mod">
          <ac:chgData name="Coble, Deborah A" userId="S::dcoble@blm.gov::edb799e7-acd2-4d1e-a010-893bd14d0664" providerId="AD" clId="Web-{263974EA-CDEA-6444-55A7-E3E67442C0D9}" dt="2023-11-28T21:09:44.640" v="129" actId="1076"/>
          <ac:spMkLst>
            <pc:docMk/>
            <pc:sldMk cId="0" sldId="262"/>
            <ac:spMk id="149" creationId="{00000000-0000-0000-0000-000000000000}"/>
          </ac:spMkLst>
        </pc:spChg>
        <pc:picChg chg="mod">
          <ac:chgData name="Coble, Deborah A" userId="S::dcoble@blm.gov::edb799e7-acd2-4d1e-a010-893bd14d0664" providerId="AD" clId="Web-{263974EA-CDEA-6444-55A7-E3E67442C0D9}" dt="2023-11-28T21:09:35.656" v="127" actId="14100"/>
          <ac:picMkLst>
            <pc:docMk/>
            <pc:sldMk cId="0" sldId="262"/>
            <ac:picMk id="4" creationId="{D876C33D-9746-D366-8D66-6E2207AB86CC}"/>
          </ac:picMkLst>
        </pc:picChg>
      </pc:sldChg>
      <pc:sldChg chg="modSp">
        <pc:chgData name="Coble, Deborah A" userId="S::dcoble@blm.gov::edb799e7-acd2-4d1e-a010-893bd14d0664" providerId="AD" clId="Web-{263974EA-CDEA-6444-55A7-E3E67442C0D9}" dt="2023-11-28T21:10:58.094" v="205" actId="1076"/>
        <pc:sldMkLst>
          <pc:docMk/>
          <pc:sldMk cId="0" sldId="263"/>
        </pc:sldMkLst>
        <pc:spChg chg="mod">
          <ac:chgData name="Coble, Deborah A" userId="S::dcoble@blm.gov::edb799e7-acd2-4d1e-a010-893bd14d0664" providerId="AD" clId="Web-{263974EA-CDEA-6444-55A7-E3E67442C0D9}" dt="2023-11-28T21:10:38.829" v="179" actId="1076"/>
          <ac:spMkLst>
            <pc:docMk/>
            <pc:sldMk cId="0" sldId="263"/>
            <ac:spMk id="2" creationId="{EAD4E474-AD67-4685-9745-5BDC6B81B967}"/>
          </ac:spMkLst>
        </pc:spChg>
        <pc:spChg chg="mod">
          <ac:chgData name="Coble, Deborah A" userId="S::dcoble@blm.gov::edb799e7-acd2-4d1e-a010-893bd14d0664" providerId="AD" clId="Web-{263974EA-CDEA-6444-55A7-E3E67442C0D9}" dt="2023-11-28T21:10:58.094" v="205" actId="1076"/>
          <ac:spMkLst>
            <pc:docMk/>
            <pc:sldMk cId="0" sldId="263"/>
            <ac:spMk id="166" creationId="{00000000-0000-0000-0000-000000000000}"/>
          </ac:spMkLst>
        </pc:spChg>
        <pc:picChg chg="mod">
          <ac:chgData name="Coble, Deborah A" userId="S::dcoble@blm.gov::edb799e7-acd2-4d1e-a010-893bd14d0664" providerId="AD" clId="Web-{263974EA-CDEA-6444-55A7-E3E67442C0D9}" dt="2023-11-28T21:10:00.703" v="131" actId="1076"/>
          <ac:picMkLst>
            <pc:docMk/>
            <pc:sldMk cId="0" sldId="263"/>
            <ac:picMk id="5" creationId="{5F8E5484-E79D-5B33-6BCC-C08676468422}"/>
          </ac:picMkLst>
        </pc:picChg>
        <pc:picChg chg="mod">
          <ac:chgData name="Coble, Deborah A" userId="S::dcoble@blm.gov::edb799e7-acd2-4d1e-a010-893bd14d0664" providerId="AD" clId="Web-{263974EA-CDEA-6444-55A7-E3E67442C0D9}" dt="2023-11-28T21:10:00.656" v="130" actId="1076"/>
          <ac:picMkLst>
            <pc:docMk/>
            <pc:sldMk cId="0" sldId="263"/>
            <ac:picMk id="163" creationId="{00000000-0000-0000-0000-000000000000}"/>
          </ac:picMkLst>
        </pc:picChg>
      </pc:sldChg>
      <pc:sldChg chg="modSp">
        <pc:chgData name="Coble, Deborah A" userId="S::dcoble@blm.gov::edb799e7-acd2-4d1e-a010-893bd14d0664" providerId="AD" clId="Web-{263974EA-CDEA-6444-55A7-E3E67442C0D9}" dt="2023-11-28T21:12:57.596" v="317" actId="14100"/>
        <pc:sldMkLst>
          <pc:docMk/>
          <pc:sldMk cId="0" sldId="264"/>
        </pc:sldMkLst>
        <pc:spChg chg="mod">
          <ac:chgData name="Coble, Deborah A" userId="S::dcoble@blm.gov::edb799e7-acd2-4d1e-a010-893bd14d0664" providerId="AD" clId="Web-{263974EA-CDEA-6444-55A7-E3E67442C0D9}" dt="2023-11-28T21:12:17.361" v="256" actId="14100"/>
          <ac:spMkLst>
            <pc:docMk/>
            <pc:sldMk cId="0" sldId="264"/>
            <ac:spMk id="181" creationId="{00000000-0000-0000-0000-000000000000}"/>
          </ac:spMkLst>
        </pc:spChg>
        <pc:spChg chg="mod">
          <ac:chgData name="Coble, Deborah A" userId="S::dcoble@blm.gov::edb799e7-acd2-4d1e-a010-893bd14d0664" providerId="AD" clId="Web-{263974EA-CDEA-6444-55A7-E3E67442C0D9}" dt="2023-11-28T21:12:57.596" v="317" actId="14100"/>
          <ac:spMkLst>
            <pc:docMk/>
            <pc:sldMk cId="0" sldId="264"/>
            <ac:spMk id="182" creationId="{00000000-0000-0000-0000-000000000000}"/>
          </ac:spMkLst>
        </pc:spChg>
      </pc:sldChg>
      <pc:sldChg chg="modSp">
        <pc:chgData name="Coble, Deborah A" userId="S::dcoble@blm.gov::edb799e7-acd2-4d1e-a010-893bd14d0664" providerId="AD" clId="Web-{263974EA-CDEA-6444-55A7-E3E67442C0D9}" dt="2023-11-28T21:13:27.299" v="352" actId="1076"/>
        <pc:sldMkLst>
          <pc:docMk/>
          <pc:sldMk cId="0" sldId="265"/>
        </pc:sldMkLst>
        <pc:spChg chg="mod">
          <ac:chgData name="Coble, Deborah A" userId="S::dcoble@blm.gov::edb799e7-acd2-4d1e-a010-893bd14d0664" providerId="AD" clId="Web-{263974EA-CDEA-6444-55A7-E3E67442C0D9}" dt="2023-11-28T21:13:27.299" v="352" actId="1076"/>
          <ac:spMkLst>
            <pc:docMk/>
            <pc:sldMk cId="0" sldId="265"/>
            <ac:spMk id="199" creationId="{00000000-0000-0000-0000-000000000000}"/>
          </ac:spMkLst>
        </pc:spChg>
      </pc:sldChg>
      <pc:sldChg chg="modSp">
        <pc:chgData name="Coble, Deborah A" userId="S::dcoble@blm.gov::edb799e7-acd2-4d1e-a010-893bd14d0664" providerId="AD" clId="Web-{263974EA-CDEA-6444-55A7-E3E67442C0D9}" dt="2023-11-28T21:14:25.066" v="414" actId="1076"/>
        <pc:sldMkLst>
          <pc:docMk/>
          <pc:sldMk cId="0" sldId="266"/>
        </pc:sldMkLst>
        <pc:spChg chg="mod">
          <ac:chgData name="Coble, Deborah A" userId="S::dcoble@blm.gov::edb799e7-acd2-4d1e-a010-893bd14d0664" providerId="AD" clId="Web-{263974EA-CDEA-6444-55A7-E3E67442C0D9}" dt="2023-11-28T21:14:25.066" v="414" actId="1076"/>
          <ac:spMkLst>
            <pc:docMk/>
            <pc:sldMk cId="0" sldId="266"/>
            <ac:spMk id="3" creationId="{D93AE27B-1AF2-BE25-6EF7-D377643F298E}"/>
          </ac:spMkLst>
        </pc:spChg>
      </pc:sldChg>
      <pc:sldChg chg="addSp delSp modSp">
        <pc:chgData name="Coble, Deborah A" userId="S::dcoble@blm.gov::edb799e7-acd2-4d1e-a010-893bd14d0664" providerId="AD" clId="Web-{263974EA-CDEA-6444-55A7-E3E67442C0D9}" dt="2023-11-28T21:15:06.816" v="430" actId="20577"/>
        <pc:sldMkLst>
          <pc:docMk/>
          <pc:sldMk cId="0" sldId="267"/>
        </pc:sldMkLst>
        <pc:spChg chg="del">
          <ac:chgData name="Coble, Deborah A" userId="S::dcoble@blm.gov::edb799e7-acd2-4d1e-a010-893bd14d0664" providerId="AD" clId="Web-{263974EA-CDEA-6444-55A7-E3E67442C0D9}" dt="2023-11-28T21:15:00.972" v="427"/>
          <ac:spMkLst>
            <pc:docMk/>
            <pc:sldMk cId="0" sldId="267"/>
            <ac:spMk id="3" creationId="{07F0F5E1-64D0-E67D-EE72-D1D48018743A}"/>
          </ac:spMkLst>
        </pc:spChg>
        <pc:spChg chg="add mod">
          <ac:chgData name="Coble, Deborah A" userId="S::dcoble@blm.gov::edb799e7-acd2-4d1e-a010-893bd14d0664" providerId="AD" clId="Web-{263974EA-CDEA-6444-55A7-E3E67442C0D9}" dt="2023-11-28T21:15:06.816" v="430" actId="20577"/>
          <ac:spMkLst>
            <pc:docMk/>
            <pc:sldMk cId="0" sldId="267"/>
            <ac:spMk id="5" creationId="{2050F926-D12B-F46C-9326-25CA25D976D5}"/>
          </ac:spMkLst>
        </pc:spChg>
      </pc:sldChg>
      <pc:sldChg chg="modSp">
        <pc:chgData name="Coble, Deborah A" userId="S::dcoble@blm.gov::edb799e7-acd2-4d1e-a010-893bd14d0664" providerId="AD" clId="Web-{263974EA-CDEA-6444-55A7-E3E67442C0D9}" dt="2023-11-28T21:14:45.675" v="426" actId="20577"/>
        <pc:sldMkLst>
          <pc:docMk/>
          <pc:sldMk cId="0" sldId="268"/>
        </pc:sldMkLst>
        <pc:spChg chg="mod">
          <ac:chgData name="Coble, Deborah A" userId="S::dcoble@blm.gov::edb799e7-acd2-4d1e-a010-893bd14d0664" providerId="AD" clId="Web-{263974EA-CDEA-6444-55A7-E3E67442C0D9}" dt="2023-11-28T21:14:45.675" v="426" actId="20577"/>
          <ac:spMkLst>
            <pc:docMk/>
            <pc:sldMk cId="0" sldId="268"/>
            <ac:spMk id="240" creationId="{00000000-0000-0000-0000-000000000000}"/>
          </ac:spMkLst>
        </pc:spChg>
      </pc:sldChg>
      <pc:sldChg chg="addSp delSp modSp">
        <pc:chgData name="Coble, Deborah A" userId="S::dcoble@blm.gov::edb799e7-acd2-4d1e-a010-893bd14d0664" providerId="AD" clId="Web-{263974EA-CDEA-6444-55A7-E3E67442C0D9}" dt="2023-11-28T21:15:21.097" v="433" actId="1076"/>
        <pc:sldMkLst>
          <pc:docMk/>
          <pc:sldMk cId="0" sldId="269"/>
        </pc:sldMkLst>
        <pc:spChg chg="del">
          <ac:chgData name="Coble, Deborah A" userId="S::dcoble@blm.gov::edb799e7-acd2-4d1e-a010-893bd14d0664" providerId="AD" clId="Web-{263974EA-CDEA-6444-55A7-E3E67442C0D9}" dt="2023-11-28T21:15:15.269" v="431"/>
          <ac:spMkLst>
            <pc:docMk/>
            <pc:sldMk cId="0" sldId="269"/>
            <ac:spMk id="2" creationId="{F88501D2-C997-7597-5F8C-B15E644F906D}"/>
          </ac:spMkLst>
        </pc:spChg>
        <pc:spChg chg="add mod">
          <ac:chgData name="Coble, Deborah A" userId="S::dcoble@blm.gov::edb799e7-acd2-4d1e-a010-893bd14d0664" providerId="AD" clId="Web-{263974EA-CDEA-6444-55A7-E3E67442C0D9}" dt="2023-11-28T21:15:21.097" v="433" actId="1076"/>
          <ac:spMkLst>
            <pc:docMk/>
            <pc:sldMk cId="0" sldId="269"/>
            <ac:spMk id="5" creationId="{528B3661-04E4-F093-C01D-1A535C559422}"/>
          </ac:spMkLst>
        </pc:spChg>
      </pc:sldChg>
      <pc:sldChg chg="modSp">
        <pc:chgData name="Coble, Deborah A" userId="S::dcoble@blm.gov::edb799e7-acd2-4d1e-a010-893bd14d0664" providerId="AD" clId="Web-{263974EA-CDEA-6444-55A7-E3E67442C0D9}" dt="2023-11-28T21:15:37.644" v="442" actId="20577"/>
        <pc:sldMkLst>
          <pc:docMk/>
          <pc:sldMk cId="0" sldId="270"/>
        </pc:sldMkLst>
        <pc:spChg chg="mod">
          <ac:chgData name="Coble, Deborah A" userId="S::dcoble@blm.gov::edb799e7-acd2-4d1e-a010-893bd14d0664" providerId="AD" clId="Web-{263974EA-CDEA-6444-55A7-E3E67442C0D9}" dt="2023-11-28T21:15:37.644" v="442" actId="20577"/>
          <ac:spMkLst>
            <pc:docMk/>
            <pc:sldMk cId="0" sldId="270"/>
            <ac:spMk id="14" creationId="{D6AD62D1-24A1-45AF-8074-09D65CCF4676}"/>
          </ac:spMkLst>
        </pc:spChg>
      </pc:sldChg>
      <pc:sldChg chg="addSp delSp modSp">
        <pc:chgData name="Coble, Deborah A" userId="S::dcoble@blm.gov::edb799e7-acd2-4d1e-a010-893bd14d0664" providerId="AD" clId="Web-{263974EA-CDEA-6444-55A7-E3E67442C0D9}" dt="2023-11-28T21:15:46.816" v="445" actId="1076"/>
        <pc:sldMkLst>
          <pc:docMk/>
          <pc:sldMk cId="0" sldId="271"/>
        </pc:sldMkLst>
        <pc:spChg chg="del">
          <ac:chgData name="Coble, Deborah A" userId="S::dcoble@blm.gov::edb799e7-acd2-4d1e-a010-893bd14d0664" providerId="AD" clId="Web-{263974EA-CDEA-6444-55A7-E3E67442C0D9}" dt="2023-11-28T21:15:41.691" v="443"/>
          <ac:spMkLst>
            <pc:docMk/>
            <pc:sldMk cId="0" sldId="271"/>
            <ac:spMk id="2" creationId="{B4A8990A-0C34-1F2A-888D-3460987DF315}"/>
          </ac:spMkLst>
        </pc:spChg>
        <pc:spChg chg="add mod">
          <ac:chgData name="Coble, Deborah A" userId="S::dcoble@blm.gov::edb799e7-acd2-4d1e-a010-893bd14d0664" providerId="AD" clId="Web-{263974EA-CDEA-6444-55A7-E3E67442C0D9}" dt="2023-11-28T21:15:46.816" v="445" actId="1076"/>
          <ac:spMkLst>
            <pc:docMk/>
            <pc:sldMk cId="0" sldId="271"/>
            <ac:spMk id="5" creationId="{815091BE-9F03-36D5-5B37-64E2C1479812}"/>
          </ac:spMkLst>
        </pc:spChg>
      </pc:sldChg>
      <pc:sldChg chg="modSp">
        <pc:chgData name="Coble, Deborah A" userId="S::dcoble@blm.gov::edb799e7-acd2-4d1e-a010-893bd14d0664" providerId="AD" clId="Web-{263974EA-CDEA-6444-55A7-E3E67442C0D9}" dt="2023-11-28T21:15:59.238" v="455" actId="20577"/>
        <pc:sldMkLst>
          <pc:docMk/>
          <pc:sldMk cId="0" sldId="272"/>
        </pc:sldMkLst>
        <pc:spChg chg="mod">
          <ac:chgData name="Coble, Deborah A" userId="S::dcoble@blm.gov::edb799e7-acd2-4d1e-a010-893bd14d0664" providerId="AD" clId="Web-{263974EA-CDEA-6444-55A7-E3E67442C0D9}" dt="2023-11-28T21:15:59.238" v="455" actId="20577"/>
          <ac:spMkLst>
            <pc:docMk/>
            <pc:sldMk cId="0" sldId="272"/>
            <ac:spMk id="21" creationId="{EB95949D-F70E-4211-9C44-7FFFCFB29C66}"/>
          </ac:spMkLst>
        </pc:spChg>
      </pc:sldChg>
      <pc:sldChg chg="addSp delSp">
        <pc:chgData name="Coble, Deborah A" userId="S::dcoble@blm.gov::edb799e7-acd2-4d1e-a010-893bd14d0664" providerId="AD" clId="Web-{263974EA-CDEA-6444-55A7-E3E67442C0D9}" dt="2023-11-28T21:16:04.770" v="457"/>
        <pc:sldMkLst>
          <pc:docMk/>
          <pc:sldMk cId="0" sldId="273"/>
        </pc:sldMkLst>
        <pc:spChg chg="del">
          <ac:chgData name="Coble, Deborah A" userId="S::dcoble@blm.gov::edb799e7-acd2-4d1e-a010-893bd14d0664" providerId="AD" clId="Web-{263974EA-CDEA-6444-55A7-E3E67442C0D9}" dt="2023-11-28T21:16:04.004" v="456"/>
          <ac:spMkLst>
            <pc:docMk/>
            <pc:sldMk cId="0" sldId="273"/>
            <ac:spMk id="2" creationId="{6324B63B-6A11-0709-62EB-9A2E62D68774}"/>
          </ac:spMkLst>
        </pc:spChg>
        <pc:spChg chg="add">
          <ac:chgData name="Coble, Deborah A" userId="S::dcoble@blm.gov::edb799e7-acd2-4d1e-a010-893bd14d0664" providerId="AD" clId="Web-{263974EA-CDEA-6444-55A7-E3E67442C0D9}" dt="2023-11-28T21:16:04.770" v="457"/>
          <ac:spMkLst>
            <pc:docMk/>
            <pc:sldMk cId="0" sldId="273"/>
            <ac:spMk id="5" creationId="{D14623FA-2BA7-209C-1794-8200DFFC12F5}"/>
          </ac:spMkLst>
        </pc:spChg>
      </pc:sldChg>
      <pc:sldChg chg="modSp">
        <pc:chgData name="Coble, Deborah A" userId="S::dcoble@blm.gov::edb799e7-acd2-4d1e-a010-893bd14d0664" providerId="AD" clId="Web-{263974EA-CDEA-6444-55A7-E3E67442C0D9}" dt="2023-11-28T21:16:22.692" v="473" actId="20577"/>
        <pc:sldMkLst>
          <pc:docMk/>
          <pc:sldMk cId="0" sldId="276"/>
        </pc:sldMkLst>
        <pc:spChg chg="mod">
          <ac:chgData name="Coble, Deborah A" userId="S::dcoble@blm.gov::edb799e7-acd2-4d1e-a010-893bd14d0664" providerId="AD" clId="Web-{263974EA-CDEA-6444-55A7-E3E67442C0D9}" dt="2023-11-28T21:16:22.692" v="473" actId="20577"/>
          <ac:spMkLst>
            <pc:docMk/>
            <pc:sldMk cId="0" sldId="276"/>
            <ac:spMk id="13" creationId="{C4FC9D89-F082-4DD1-9614-AB8730507854}"/>
          </ac:spMkLst>
        </pc:spChg>
      </pc:sldChg>
      <pc:sldChg chg="addSp delSp modSp">
        <pc:chgData name="Coble, Deborah A" userId="S::dcoble@blm.gov::edb799e7-acd2-4d1e-a010-893bd14d0664" providerId="AD" clId="Web-{263974EA-CDEA-6444-55A7-E3E67442C0D9}" dt="2023-11-28T21:16:43.067" v="479" actId="1076"/>
        <pc:sldMkLst>
          <pc:docMk/>
          <pc:sldMk cId="0" sldId="277"/>
        </pc:sldMkLst>
        <pc:spChg chg="add mod">
          <ac:chgData name="Coble, Deborah A" userId="S::dcoble@blm.gov::edb799e7-acd2-4d1e-a010-893bd14d0664" providerId="AD" clId="Web-{263974EA-CDEA-6444-55A7-E3E67442C0D9}" dt="2023-11-28T21:16:43.067" v="479" actId="1076"/>
          <ac:spMkLst>
            <pc:docMk/>
            <pc:sldMk cId="0" sldId="277"/>
            <ac:spMk id="4" creationId="{9E8020BA-95AD-68D4-8CC9-63B8AF054D2E}"/>
          </ac:spMkLst>
        </pc:spChg>
        <pc:spChg chg="del mod">
          <ac:chgData name="Coble, Deborah A" userId="S::dcoble@blm.gov::edb799e7-acd2-4d1e-a010-893bd14d0664" providerId="AD" clId="Web-{263974EA-CDEA-6444-55A7-E3E67442C0D9}" dt="2023-11-28T21:16:34.770" v="477"/>
          <ac:spMkLst>
            <pc:docMk/>
            <pc:sldMk cId="0" sldId="277"/>
            <ac:spMk id="11" creationId="{C13C2843-DFC7-40ED-AB36-0026362FCB12}"/>
          </ac:spMkLst>
        </pc:spChg>
      </pc:sldChg>
      <pc:sldChg chg="modSp">
        <pc:chgData name="Coble, Deborah A" userId="S::dcoble@blm.gov::edb799e7-acd2-4d1e-a010-893bd14d0664" providerId="AD" clId="Web-{263974EA-CDEA-6444-55A7-E3E67442C0D9}" dt="2023-11-28T21:17:32.771" v="517" actId="1076"/>
        <pc:sldMkLst>
          <pc:docMk/>
          <pc:sldMk cId="0" sldId="278"/>
        </pc:sldMkLst>
        <pc:spChg chg="mod">
          <ac:chgData name="Coble, Deborah A" userId="S::dcoble@blm.gov::edb799e7-acd2-4d1e-a010-893bd14d0664" providerId="AD" clId="Web-{263974EA-CDEA-6444-55A7-E3E67442C0D9}" dt="2023-11-28T21:17:32.771" v="517" actId="1076"/>
          <ac:spMkLst>
            <pc:docMk/>
            <pc:sldMk cId="0" sldId="278"/>
            <ac:spMk id="14" creationId="{5A18877E-9518-48F8-A6DC-2D317E70945B}"/>
          </ac:spMkLst>
        </pc:spChg>
        <pc:picChg chg="mod">
          <ac:chgData name="Coble, Deborah A" userId="S::dcoble@blm.gov::edb799e7-acd2-4d1e-a010-893bd14d0664" providerId="AD" clId="Web-{263974EA-CDEA-6444-55A7-E3E67442C0D9}" dt="2023-11-28T21:17:24.693" v="516" actId="1076"/>
          <ac:picMkLst>
            <pc:docMk/>
            <pc:sldMk cId="0" sldId="278"/>
            <ac:picMk id="4" creationId="{93F6B54B-6224-41D0-9550-0CA3335A0AC5}"/>
          </ac:picMkLst>
        </pc:picChg>
      </pc:sldChg>
    </pc:docChg>
  </pc:docChgLst>
  <pc:docChgLst>
    <pc:chgData name="Larmie, Molly R" userId="3aed521a-7077-475e-b537-67da507ad75a" providerId="ADAL" clId="{407F8E38-C867-4971-BEE4-AE3A7C48988B}"/>
    <pc:docChg chg="undo custSel modSld">
      <pc:chgData name="Larmie, Molly R" userId="3aed521a-7077-475e-b537-67da507ad75a" providerId="ADAL" clId="{407F8E38-C867-4971-BEE4-AE3A7C48988B}" dt="2022-02-02T23:56:59.824" v="3419" actId="20577"/>
      <pc:docMkLst>
        <pc:docMk/>
      </pc:docMkLst>
      <pc:sldChg chg="modSp mod">
        <pc:chgData name="Larmie, Molly R" userId="3aed521a-7077-475e-b537-67da507ad75a" providerId="ADAL" clId="{407F8E38-C867-4971-BEE4-AE3A7C48988B}" dt="2022-01-14T06:49:21.768" v="735"/>
        <pc:sldMkLst>
          <pc:docMk/>
          <pc:sldMk cId="0" sldId="256"/>
        </pc:sldMkLst>
        <pc:spChg chg="mod">
          <ac:chgData name="Larmie, Molly R" userId="3aed521a-7077-475e-b537-67da507ad75a" providerId="ADAL" clId="{407F8E38-C867-4971-BEE4-AE3A7C48988B}" dt="2022-01-14T06:27:09.234" v="516"/>
          <ac:spMkLst>
            <pc:docMk/>
            <pc:sldMk cId="0" sldId="256"/>
            <ac:spMk id="56" creationId="{00000000-0000-0000-0000-000000000000}"/>
          </ac:spMkLst>
        </pc:spChg>
        <pc:spChg chg="mod ord">
          <ac:chgData name="Larmie, Molly R" userId="3aed521a-7077-475e-b537-67da507ad75a" providerId="ADAL" clId="{407F8E38-C867-4971-BEE4-AE3A7C48988B}" dt="2022-01-14T06:49:21.768" v="735"/>
          <ac:spMkLst>
            <pc:docMk/>
            <pc:sldMk cId="0" sldId="256"/>
            <ac:spMk id="65" creationId="{00000000-0000-0000-0000-000000000000}"/>
          </ac:spMkLst>
        </pc:spChg>
        <pc:picChg chg="mod">
          <ac:chgData name="Larmie, Molly R" userId="3aed521a-7077-475e-b537-67da507ad75a" providerId="ADAL" clId="{407F8E38-C867-4971-BEE4-AE3A7C48988B}" dt="2022-01-14T06:48:58.160" v="733" actId="962"/>
          <ac:picMkLst>
            <pc:docMk/>
            <pc:sldMk cId="0" sldId="256"/>
            <ac:picMk id="58" creationId="{00000000-0000-0000-0000-000000000000}"/>
          </ac:picMkLst>
        </pc:picChg>
      </pc:sldChg>
      <pc:sldChg chg="modSp mod">
        <pc:chgData name="Larmie, Molly R" userId="3aed521a-7077-475e-b537-67da507ad75a" providerId="ADAL" clId="{407F8E38-C867-4971-BEE4-AE3A7C48988B}" dt="2021-10-07T01:41:17.167" v="42" actId="1036"/>
        <pc:sldMkLst>
          <pc:docMk/>
          <pc:sldMk cId="0" sldId="258"/>
        </pc:sldMkLst>
        <pc:spChg chg="mod">
          <ac:chgData name="Larmie, Molly R" userId="3aed521a-7077-475e-b537-67da507ad75a" providerId="ADAL" clId="{407F8E38-C867-4971-BEE4-AE3A7C48988B}" dt="2021-10-07T01:41:17.167" v="42" actId="1036"/>
          <ac:spMkLst>
            <pc:docMk/>
            <pc:sldMk cId="0" sldId="258"/>
            <ac:spMk id="2" creationId="{02E82989-14D7-46FC-9C2D-2FA95CA04E38}"/>
          </ac:spMkLst>
        </pc:spChg>
        <pc:spChg chg="mod">
          <ac:chgData name="Larmie, Molly R" userId="3aed521a-7077-475e-b537-67da507ad75a" providerId="ADAL" clId="{407F8E38-C867-4971-BEE4-AE3A7C48988B}" dt="2021-10-07T01:41:17.167" v="42" actId="1036"/>
          <ac:spMkLst>
            <pc:docMk/>
            <pc:sldMk cId="0" sldId="258"/>
            <ac:spMk id="82" creationId="{00000000-0000-0000-0000-000000000000}"/>
          </ac:spMkLst>
        </pc:spChg>
      </pc:sldChg>
      <pc:sldChg chg="modSp mod">
        <pc:chgData name="Larmie, Molly R" userId="3aed521a-7077-475e-b537-67da507ad75a" providerId="ADAL" clId="{407F8E38-C867-4971-BEE4-AE3A7C48988B}" dt="2022-01-14T06:54:33.195" v="772" actId="1037"/>
        <pc:sldMkLst>
          <pc:docMk/>
          <pc:sldMk cId="0" sldId="259"/>
        </pc:sldMkLst>
        <pc:spChg chg="mod ord">
          <ac:chgData name="Larmie, Molly R" userId="3aed521a-7077-475e-b537-67da507ad75a" providerId="ADAL" clId="{407F8E38-C867-4971-BEE4-AE3A7C48988B}" dt="2022-01-14T06:54:33.195" v="772" actId="1037"/>
          <ac:spMkLst>
            <pc:docMk/>
            <pc:sldMk cId="0" sldId="259"/>
            <ac:spMk id="18" creationId="{0E8D090B-35DA-4A9A-AED9-3F75147D0695}"/>
          </ac:spMkLst>
        </pc:spChg>
        <pc:cxnChg chg="mod">
          <ac:chgData name="Larmie, Molly R" userId="3aed521a-7077-475e-b537-67da507ad75a" providerId="ADAL" clId="{407F8E38-C867-4971-BEE4-AE3A7C48988B}" dt="2022-01-14T06:50:37.862" v="737" actId="962"/>
          <ac:cxnSpMkLst>
            <pc:docMk/>
            <pc:sldMk cId="0" sldId="259"/>
            <ac:cxnSpMk id="104" creationId="{00000000-0000-0000-0000-000000000000}"/>
          </ac:cxnSpMkLst>
        </pc:cxnChg>
      </pc:sldChg>
      <pc:sldChg chg="addSp delSp modSp mod">
        <pc:chgData name="Larmie, Molly R" userId="3aed521a-7077-475e-b537-67da507ad75a" providerId="ADAL" clId="{407F8E38-C867-4971-BEE4-AE3A7C48988B}" dt="2022-01-19T22:56:29.289" v="782" actId="14100"/>
        <pc:sldMkLst>
          <pc:docMk/>
          <pc:sldMk cId="0" sldId="260"/>
        </pc:sldMkLst>
        <pc:spChg chg="add mod">
          <ac:chgData name="Larmie, Molly R" userId="3aed521a-7077-475e-b537-67da507ad75a" providerId="ADAL" clId="{407F8E38-C867-4971-BEE4-AE3A7C48988B}" dt="2022-01-14T06:54:56.637" v="777" actId="1035"/>
          <ac:spMkLst>
            <pc:docMk/>
            <pc:sldMk cId="0" sldId="260"/>
            <ac:spMk id="14" creationId="{A7E28F1B-9104-45BE-A74B-86165EB3C8C5}"/>
          </ac:spMkLst>
        </pc:spChg>
        <pc:spChg chg="del mod ord">
          <ac:chgData name="Larmie, Molly R" userId="3aed521a-7077-475e-b537-67da507ad75a" providerId="ADAL" clId="{407F8E38-C867-4971-BEE4-AE3A7C48988B}" dt="2022-01-14T06:54:12.358" v="758" actId="478"/>
          <ac:spMkLst>
            <pc:docMk/>
            <pc:sldMk cId="0" sldId="260"/>
            <ac:spMk id="21" creationId="{20BD0630-D7F2-4775-B5D2-6BBF1A9673C7}"/>
          </ac:spMkLst>
        </pc:spChg>
        <pc:cxnChg chg="mod">
          <ac:chgData name="Larmie, Molly R" userId="3aed521a-7077-475e-b537-67da507ad75a" providerId="ADAL" clId="{407F8E38-C867-4971-BEE4-AE3A7C48988B}" dt="2022-01-19T22:56:29.289" v="782" actId="14100"/>
          <ac:cxnSpMkLst>
            <pc:docMk/>
            <pc:sldMk cId="0" sldId="260"/>
            <ac:cxnSpMk id="17" creationId="{1C9CAF54-D311-4A98-81E8-7FBBE30748F9}"/>
          </ac:cxnSpMkLst>
        </pc:cxnChg>
      </pc:sldChg>
      <pc:sldChg chg="modSp mod">
        <pc:chgData name="Larmie, Molly R" userId="3aed521a-7077-475e-b537-67da507ad75a" providerId="ADAL" clId="{407F8E38-C867-4971-BEE4-AE3A7C48988B}" dt="2022-01-09T05:10:29.637" v="476" actId="1036"/>
        <pc:sldMkLst>
          <pc:docMk/>
          <pc:sldMk cId="0" sldId="261"/>
        </pc:sldMkLst>
        <pc:spChg chg="mod">
          <ac:chgData name="Larmie, Molly R" userId="3aed521a-7077-475e-b537-67da507ad75a" providerId="ADAL" clId="{407F8E38-C867-4971-BEE4-AE3A7C48988B}" dt="2021-10-07T01:45:14.311" v="65" actId="1035"/>
          <ac:spMkLst>
            <pc:docMk/>
            <pc:sldMk cId="0" sldId="261"/>
            <ac:spMk id="2" creationId="{7AC93EA6-A7C4-4E57-9DD8-534D3E1A50D1}"/>
          </ac:spMkLst>
        </pc:spChg>
        <pc:spChg chg="mod">
          <ac:chgData name="Larmie, Molly R" userId="3aed521a-7077-475e-b537-67da507ad75a" providerId="ADAL" clId="{407F8E38-C867-4971-BEE4-AE3A7C48988B}" dt="2021-10-07T01:45:14.311" v="65" actId="1035"/>
          <ac:spMkLst>
            <pc:docMk/>
            <pc:sldMk cId="0" sldId="261"/>
            <ac:spMk id="126" creationId="{00000000-0000-0000-0000-000000000000}"/>
          </ac:spMkLst>
        </pc:spChg>
        <pc:spChg chg="mod">
          <ac:chgData name="Larmie, Molly R" userId="3aed521a-7077-475e-b537-67da507ad75a" providerId="ADAL" clId="{407F8E38-C867-4971-BEE4-AE3A7C48988B}" dt="2022-01-09T05:10:29.637" v="476" actId="1036"/>
          <ac:spMkLst>
            <pc:docMk/>
            <pc:sldMk cId="0" sldId="261"/>
            <ac:spMk id="135" creationId="{00000000-0000-0000-0000-000000000000}"/>
          </ac:spMkLst>
        </pc:spChg>
      </pc:sldChg>
      <pc:sldChg chg="modSp mod">
        <pc:chgData name="Larmie, Molly R" userId="3aed521a-7077-475e-b537-67da507ad75a" providerId="ADAL" clId="{407F8E38-C867-4971-BEE4-AE3A7C48988B}" dt="2022-01-09T05:10:47.937" v="495" actId="1038"/>
        <pc:sldMkLst>
          <pc:docMk/>
          <pc:sldMk cId="0" sldId="262"/>
        </pc:sldMkLst>
        <pc:spChg chg="mod">
          <ac:chgData name="Larmie, Molly R" userId="3aed521a-7077-475e-b537-67da507ad75a" providerId="ADAL" clId="{407F8E38-C867-4971-BEE4-AE3A7C48988B}" dt="2022-01-09T05:10:47.937" v="495" actId="1038"/>
          <ac:spMkLst>
            <pc:docMk/>
            <pc:sldMk cId="0" sldId="262"/>
            <ac:spMk id="149" creationId="{00000000-0000-0000-0000-000000000000}"/>
          </ac:spMkLst>
        </pc:spChg>
      </pc:sldChg>
      <pc:sldChg chg="modSp mod">
        <pc:chgData name="Larmie, Molly R" userId="3aed521a-7077-475e-b537-67da507ad75a" providerId="ADAL" clId="{407F8E38-C867-4971-BEE4-AE3A7C48988B}" dt="2022-02-02T23:53:19.176" v="3336" actId="1035"/>
        <pc:sldMkLst>
          <pc:docMk/>
          <pc:sldMk cId="0" sldId="263"/>
        </pc:sldMkLst>
        <pc:spChg chg="mod">
          <ac:chgData name="Larmie, Molly R" userId="3aed521a-7077-475e-b537-67da507ad75a" providerId="ADAL" clId="{407F8E38-C867-4971-BEE4-AE3A7C48988B}" dt="2022-01-09T05:10:56.709" v="496"/>
          <ac:spMkLst>
            <pc:docMk/>
            <pc:sldMk cId="0" sldId="263"/>
            <ac:spMk id="2" creationId="{EAD4E474-AD67-4685-9745-5BDC6B81B967}"/>
          </ac:spMkLst>
        </pc:spChg>
        <pc:spChg chg="mod">
          <ac:chgData name="Larmie, Molly R" userId="3aed521a-7077-475e-b537-67da507ad75a" providerId="ADAL" clId="{407F8E38-C867-4971-BEE4-AE3A7C48988B}" dt="2022-02-02T23:53:05.119" v="3332" actId="255"/>
          <ac:spMkLst>
            <pc:docMk/>
            <pc:sldMk cId="0" sldId="263"/>
            <ac:spMk id="3" creationId="{EBB35237-CDA1-4E4B-94B9-8B4C0E64554B}"/>
          </ac:spMkLst>
        </pc:spChg>
        <pc:spChg chg="mod">
          <ac:chgData name="Larmie, Molly R" userId="3aed521a-7077-475e-b537-67da507ad75a" providerId="ADAL" clId="{407F8E38-C867-4971-BEE4-AE3A7C48988B}" dt="2022-02-02T23:53:19.176" v="3336" actId="1035"/>
          <ac:spMkLst>
            <pc:docMk/>
            <pc:sldMk cId="0" sldId="263"/>
            <ac:spMk id="154" creationId="{00000000-0000-0000-0000-000000000000}"/>
          </ac:spMkLst>
        </pc:spChg>
        <pc:spChg chg="mod">
          <ac:chgData name="Larmie, Molly R" userId="3aed521a-7077-475e-b537-67da507ad75a" providerId="ADAL" clId="{407F8E38-C867-4971-BEE4-AE3A7C48988B}" dt="2022-01-09T05:11:11.696" v="499" actId="1036"/>
          <ac:spMkLst>
            <pc:docMk/>
            <pc:sldMk cId="0" sldId="263"/>
            <ac:spMk id="166" creationId="{00000000-0000-0000-0000-000000000000}"/>
          </ac:spMkLst>
        </pc:spChg>
        <pc:picChg chg="mod">
          <ac:chgData name="Larmie, Molly R" userId="3aed521a-7077-475e-b537-67da507ad75a" providerId="ADAL" clId="{407F8E38-C867-4971-BEE4-AE3A7C48988B}" dt="2021-10-07T01:46:16.213" v="66" actId="1076"/>
          <ac:picMkLst>
            <pc:docMk/>
            <pc:sldMk cId="0" sldId="263"/>
            <ac:picMk id="155" creationId="{00000000-0000-0000-0000-000000000000}"/>
          </ac:picMkLst>
        </pc:picChg>
      </pc:sldChg>
      <pc:sldChg chg="modSp mod">
        <pc:chgData name="Larmie, Molly R" userId="3aed521a-7077-475e-b537-67da507ad75a" providerId="ADAL" clId="{407F8E38-C867-4971-BEE4-AE3A7C48988B}" dt="2022-01-19T22:57:13.944" v="790" actId="14100"/>
        <pc:sldMkLst>
          <pc:docMk/>
          <pc:sldMk cId="0" sldId="264"/>
        </pc:sldMkLst>
        <pc:spChg chg="mod">
          <ac:chgData name="Larmie, Molly R" userId="3aed521a-7077-475e-b537-67da507ad75a" providerId="ADAL" clId="{407F8E38-C867-4971-BEE4-AE3A7C48988B}" dt="2021-10-07T01:47:33.440" v="78" actId="6549"/>
          <ac:spMkLst>
            <pc:docMk/>
            <pc:sldMk cId="0" sldId="264"/>
            <ac:spMk id="2" creationId="{60307803-D01D-405F-89CE-3972C9CE55A7}"/>
          </ac:spMkLst>
        </pc:spChg>
        <pc:spChg chg="mod">
          <ac:chgData name="Larmie, Molly R" userId="3aed521a-7077-475e-b537-67da507ad75a" providerId="ADAL" clId="{407F8E38-C867-4971-BEE4-AE3A7C48988B}" dt="2022-01-09T05:11:31.921" v="506"/>
          <ac:spMkLst>
            <pc:docMk/>
            <pc:sldMk cId="0" sldId="264"/>
            <ac:spMk id="181" creationId="{00000000-0000-0000-0000-000000000000}"/>
          </ac:spMkLst>
        </pc:spChg>
        <pc:spChg chg="mod">
          <ac:chgData name="Larmie, Molly R" userId="3aed521a-7077-475e-b537-67da507ad75a" providerId="ADAL" clId="{407F8E38-C867-4971-BEE4-AE3A7C48988B}" dt="2022-01-19T22:57:13.944" v="790" actId="14100"/>
          <ac:spMkLst>
            <pc:docMk/>
            <pc:sldMk cId="0" sldId="264"/>
            <ac:spMk id="182" creationId="{00000000-0000-0000-0000-000000000000}"/>
          </ac:spMkLst>
        </pc:spChg>
      </pc:sldChg>
      <pc:sldChg chg="addSp delSp modSp mod">
        <pc:chgData name="Larmie, Molly R" userId="3aed521a-7077-475e-b537-67da507ad75a" providerId="ADAL" clId="{407F8E38-C867-4971-BEE4-AE3A7C48988B}" dt="2022-01-14T06:52:17.745" v="740"/>
        <pc:sldMkLst>
          <pc:docMk/>
          <pc:sldMk cId="0" sldId="265"/>
        </pc:sldMkLst>
        <pc:spChg chg="mod">
          <ac:chgData name="Larmie, Molly R" userId="3aed521a-7077-475e-b537-67da507ad75a" providerId="ADAL" clId="{407F8E38-C867-4971-BEE4-AE3A7C48988B}" dt="2021-12-10T19:50:54.191" v="337" actId="1036"/>
          <ac:spMkLst>
            <pc:docMk/>
            <pc:sldMk cId="0" sldId="265"/>
            <ac:spMk id="3" creationId="{0DBE4FAC-E69D-4E48-B81D-6658DD2215C4}"/>
          </ac:spMkLst>
        </pc:spChg>
        <pc:spChg chg="mod">
          <ac:chgData name="Larmie, Molly R" userId="3aed521a-7077-475e-b537-67da507ad75a" providerId="ADAL" clId="{407F8E38-C867-4971-BEE4-AE3A7C48988B}" dt="2022-01-09T05:11:48.870" v="507"/>
          <ac:spMkLst>
            <pc:docMk/>
            <pc:sldMk cId="0" sldId="265"/>
            <ac:spMk id="199" creationId="{00000000-0000-0000-0000-000000000000}"/>
          </ac:spMkLst>
        </pc:spChg>
        <pc:grpChg chg="del">
          <ac:chgData name="Larmie, Molly R" userId="3aed521a-7077-475e-b537-67da507ad75a" providerId="ADAL" clId="{407F8E38-C867-4971-BEE4-AE3A7C48988B}" dt="2021-12-10T19:50:27.684" v="323" actId="478"/>
          <ac:grpSpMkLst>
            <pc:docMk/>
            <pc:sldMk cId="0" sldId="265"/>
            <ac:grpSpMk id="4" creationId="{ADBAAE73-B28E-41E6-9746-F7E2A33BA457}"/>
          </ac:grpSpMkLst>
        </pc:grpChg>
        <pc:picChg chg="add mod ord">
          <ac:chgData name="Larmie, Molly R" userId="3aed521a-7077-475e-b537-67da507ad75a" providerId="ADAL" clId="{407F8E38-C867-4971-BEE4-AE3A7C48988B}" dt="2022-01-14T06:52:17.745" v="740"/>
          <ac:picMkLst>
            <pc:docMk/>
            <pc:sldMk cId="0" sldId="265"/>
            <ac:picMk id="5" creationId="{5162B848-FA28-48AD-95E0-D7543716BFD2}"/>
          </ac:picMkLst>
        </pc:picChg>
      </pc:sldChg>
      <pc:sldChg chg="addSp modSp mod">
        <pc:chgData name="Larmie, Molly R" userId="3aed521a-7077-475e-b537-67da507ad75a" providerId="ADAL" clId="{407F8E38-C867-4971-BEE4-AE3A7C48988B}" dt="2022-02-02T23:54:15.844" v="3343" actId="14100"/>
        <pc:sldMkLst>
          <pc:docMk/>
          <pc:sldMk cId="0" sldId="266"/>
        </pc:sldMkLst>
        <pc:spChg chg="add mod ord">
          <ac:chgData name="Larmie, Molly R" userId="3aed521a-7077-475e-b537-67da507ad75a" providerId="ADAL" clId="{407F8E38-C867-4971-BEE4-AE3A7C48988B}" dt="2022-02-02T23:54:15.844" v="3343" actId="14100"/>
          <ac:spMkLst>
            <pc:docMk/>
            <pc:sldMk cId="0" sldId="266"/>
            <ac:spMk id="13" creationId="{15E1416F-F83C-4766-A859-73D02567959D}"/>
          </ac:spMkLst>
        </pc:spChg>
        <pc:spChg chg="ord">
          <ac:chgData name="Larmie, Molly R" userId="3aed521a-7077-475e-b537-67da507ad75a" providerId="ADAL" clId="{407F8E38-C867-4971-BEE4-AE3A7C48988B}" dt="2022-01-14T06:56:05.950" v="780"/>
          <ac:spMkLst>
            <pc:docMk/>
            <pc:sldMk cId="0" sldId="266"/>
            <ac:spMk id="211" creationId="{00000000-0000-0000-0000-000000000000}"/>
          </ac:spMkLst>
        </pc:spChg>
      </pc:sldChg>
      <pc:sldChg chg="addSp delSp modSp mod">
        <pc:chgData name="Larmie, Molly R" userId="3aed521a-7077-475e-b537-67da507ad75a" providerId="ADAL" clId="{407F8E38-C867-4971-BEE4-AE3A7C48988B}" dt="2022-02-02T02:45:46.640" v="1636" actId="962"/>
        <pc:sldMkLst>
          <pc:docMk/>
          <pc:sldMk cId="0" sldId="268"/>
        </pc:sldMkLst>
        <pc:spChg chg="mod">
          <ac:chgData name="Larmie, Molly R" userId="3aed521a-7077-475e-b537-67da507ad75a" providerId="ADAL" clId="{407F8E38-C867-4971-BEE4-AE3A7C48988B}" dt="2022-02-02T02:15:56.485" v="902" actId="1038"/>
          <ac:spMkLst>
            <pc:docMk/>
            <pc:sldMk cId="0" sldId="268"/>
            <ac:spMk id="240" creationId="{00000000-0000-0000-0000-000000000000}"/>
          </ac:spMkLst>
        </pc:spChg>
        <pc:picChg chg="add mod ord">
          <ac:chgData name="Larmie, Molly R" userId="3aed521a-7077-475e-b537-67da507ad75a" providerId="ADAL" clId="{407F8E38-C867-4971-BEE4-AE3A7C48988B}" dt="2022-02-02T02:45:46.640" v="1636" actId="962"/>
          <ac:picMkLst>
            <pc:docMk/>
            <pc:sldMk cId="0" sldId="268"/>
            <ac:picMk id="4" creationId="{F1158B31-9BC7-4867-986F-4607150F29FD}"/>
          </ac:picMkLst>
        </pc:picChg>
        <pc:picChg chg="del">
          <ac:chgData name="Larmie, Molly R" userId="3aed521a-7077-475e-b537-67da507ad75a" providerId="ADAL" clId="{407F8E38-C867-4971-BEE4-AE3A7C48988B}" dt="2022-02-02T02:15:16.485" v="882" actId="478"/>
          <ac:picMkLst>
            <pc:docMk/>
            <pc:sldMk cId="0" sldId="268"/>
            <ac:picMk id="239" creationId="{00000000-0000-0000-0000-000000000000}"/>
          </ac:picMkLst>
        </pc:picChg>
      </pc:sldChg>
      <pc:sldChg chg="addSp delSp modSp mod">
        <pc:chgData name="Larmie, Molly R" userId="3aed521a-7077-475e-b537-67da507ad75a" providerId="ADAL" clId="{407F8E38-C867-4971-BEE4-AE3A7C48988B}" dt="2022-02-02T02:44:49.217" v="1386" actId="962"/>
        <pc:sldMkLst>
          <pc:docMk/>
          <pc:sldMk cId="0" sldId="270"/>
        </pc:sldMkLst>
        <pc:spChg chg="add mod">
          <ac:chgData name="Larmie, Molly R" userId="3aed521a-7077-475e-b537-67da507ad75a" providerId="ADAL" clId="{407F8E38-C867-4971-BEE4-AE3A7C48988B}" dt="2022-02-02T02:43:18.318" v="1108" actId="1038"/>
          <ac:spMkLst>
            <pc:docMk/>
            <pc:sldMk cId="0" sldId="270"/>
            <ac:spMk id="14" creationId="{D6AD62D1-24A1-45AF-8074-09D65CCF4676}"/>
          </ac:spMkLst>
        </pc:spChg>
        <pc:spChg chg="ord">
          <ac:chgData name="Larmie, Molly R" userId="3aed521a-7077-475e-b537-67da507ad75a" providerId="ADAL" clId="{407F8E38-C867-4971-BEE4-AE3A7C48988B}" dt="2022-02-02T02:44:18.087" v="1112"/>
          <ac:spMkLst>
            <pc:docMk/>
            <pc:sldMk cId="0" sldId="270"/>
            <ac:spMk id="265" creationId="{00000000-0000-0000-0000-000000000000}"/>
          </ac:spMkLst>
        </pc:spChg>
        <pc:spChg chg="del mod">
          <ac:chgData name="Larmie, Molly R" userId="3aed521a-7077-475e-b537-67da507ad75a" providerId="ADAL" clId="{407F8E38-C867-4971-BEE4-AE3A7C48988B}" dt="2022-02-02T02:44:13.279" v="1109" actId="478"/>
          <ac:spMkLst>
            <pc:docMk/>
            <pc:sldMk cId="0" sldId="270"/>
            <ac:spMk id="269" creationId="{00000000-0000-0000-0000-000000000000}"/>
          </ac:spMkLst>
        </pc:spChg>
        <pc:picChg chg="add mod ord">
          <ac:chgData name="Larmie, Molly R" userId="3aed521a-7077-475e-b537-67da507ad75a" providerId="ADAL" clId="{407F8E38-C867-4971-BEE4-AE3A7C48988B}" dt="2022-02-02T02:44:49.217" v="1386" actId="962"/>
          <ac:picMkLst>
            <pc:docMk/>
            <pc:sldMk cId="0" sldId="270"/>
            <ac:picMk id="2" creationId="{4B19DAAF-B059-441F-9EE3-EC5061967BBE}"/>
          </ac:picMkLst>
        </pc:picChg>
        <pc:picChg chg="add del mod ord">
          <ac:chgData name="Larmie, Molly R" userId="3aed521a-7077-475e-b537-67da507ad75a" providerId="ADAL" clId="{407F8E38-C867-4971-BEE4-AE3A7C48988B}" dt="2022-02-02T02:18:28.326" v="912" actId="478"/>
          <ac:picMkLst>
            <pc:docMk/>
            <pc:sldMk cId="0" sldId="270"/>
            <ac:picMk id="3" creationId="{ECD41C68-B4BE-4211-B68A-E59A3476DDF3}"/>
          </ac:picMkLst>
        </pc:picChg>
        <pc:picChg chg="del">
          <ac:chgData name="Larmie, Molly R" userId="3aed521a-7077-475e-b537-67da507ad75a" providerId="ADAL" clId="{407F8E38-C867-4971-BEE4-AE3A7C48988B}" dt="2022-02-02T02:17:57.239" v="903" actId="478"/>
          <ac:picMkLst>
            <pc:docMk/>
            <pc:sldMk cId="0" sldId="270"/>
            <ac:picMk id="268" creationId="{00000000-0000-0000-0000-000000000000}"/>
          </ac:picMkLst>
        </pc:picChg>
      </pc:sldChg>
      <pc:sldChg chg="addSp delSp modSp mod">
        <pc:chgData name="Larmie, Molly R" userId="3aed521a-7077-475e-b537-67da507ad75a" providerId="ADAL" clId="{407F8E38-C867-4971-BEE4-AE3A7C48988B}" dt="2022-02-02T02:46:50.464" v="1990" actId="962"/>
        <pc:sldMkLst>
          <pc:docMk/>
          <pc:sldMk cId="0" sldId="272"/>
        </pc:sldMkLst>
        <pc:spChg chg="add del mod">
          <ac:chgData name="Larmie, Molly R" userId="3aed521a-7077-475e-b537-67da507ad75a" providerId="ADAL" clId="{407F8E38-C867-4971-BEE4-AE3A7C48988B}" dt="2022-02-02T02:36:01.260" v="1025" actId="478"/>
          <ac:spMkLst>
            <pc:docMk/>
            <pc:sldMk cId="0" sldId="272"/>
            <ac:spMk id="19" creationId="{262A9788-2564-4ADE-AD01-760CD66F353D}"/>
          </ac:spMkLst>
        </pc:spChg>
        <pc:spChg chg="add mod">
          <ac:chgData name="Larmie, Molly R" userId="3aed521a-7077-475e-b537-67da507ad75a" providerId="ADAL" clId="{407F8E38-C867-4971-BEE4-AE3A7C48988B}" dt="2022-02-02T02:42:44.479" v="1102" actId="1076"/>
          <ac:spMkLst>
            <pc:docMk/>
            <pc:sldMk cId="0" sldId="272"/>
            <ac:spMk id="21" creationId="{EB95949D-F70E-4211-9C44-7FFFCFB29C66}"/>
          </ac:spMkLst>
        </pc:spChg>
        <pc:spChg chg="ord">
          <ac:chgData name="Larmie, Molly R" userId="3aed521a-7077-475e-b537-67da507ad75a" providerId="ADAL" clId="{407F8E38-C867-4971-BEE4-AE3A7C48988B}" dt="2022-02-02T02:46:06.208" v="1638"/>
          <ac:spMkLst>
            <pc:docMk/>
            <pc:sldMk cId="0" sldId="272"/>
            <ac:spMk id="294" creationId="{00000000-0000-0000-0000-000000000000}"/>
          </ac:spMkLst>
        </pc:spChg>
        <pc:spChg chg="del mod">
          <ac:chgData name="Larmie, Molly R" userId="3aed521a-7077-475e-b537-67da507ad75a" providerId="ADAL" clId="{407F8E38-C867-4971-BEE4-AE3A7C48988B}" dt="2022-02-02T02:23:42.504" v="980" actId="478"/>
          <ac:spMkLst>
            <pc:docMk/>
            <pc:sldMk cId="0" sldId="272"/>
            <ac:spMk id="296" creationId="{00000000-0000-0000-0000-000000000000}"/>
          </ac:spMkLst>
        </pc:spChg>
        <pc:picChg chg="add del mod ord">
          <ac:chgData name="Larmie, Molly R" userId="3aed521a-7077-475e-b537-67da507ad75a" providerId="ADAL" clId="{407F8E38-C867-4971-BEE4-AE3A7C48988B}" dt="2022-02-02T02:23:40.650" v="979" actId="478"/>
          <ac:picMkLst>
            <pc:docMk/>
            <pc:sldMk cId="0" sldId="272"/>
            <ac:picMk id="4" creationId="{4FFBD685-A70C-4641-AEE5-0ADF39CCAD3C}"/>
          </ac:picMkLst>
        </pc:picChg>
        <pc:picChg chg="add del mod">
          <ac:chgData name="Larmie, Molly R" userId="3aed521a-7077-475e-b537-67da507ad75a" providerId="ADAL" clId="{407F8E38-C867-4971-BEE4-AE3A7C48988B}" dt="2022-02-02T02:26:24.362" v="983" actId="478"/>
          <ac:picMkLst>
            <pc:docMk/>
            <pc:sldMk cId="0" sldId="272"/>
            <ac:picMk id="5" creationId="{3EE7EC6E-E9D7-41F8-ABBB-8BB62FCE426A}"/>
          </ac:picMkLst>
        </pc:picChg>
        <pc:picChg chg="add del mod">
          <ac:chgData name="Larmie, Molly R" userId="3aed521a-7077-475e-b537-67da507ad75a" providerId="ADAL" clId="{407F8E38-C867-4971-BEE4-AE3A7C48988B}" dt="2022-02-02T02:26:36.377" v="987" actId="478"/>
          <ac:picMkLst>
            <pc:docMk/>
            <pc:sldMk cId="0" sldId="272"/>
            <ac:picMk id="6" creationId="{5373A1E4-3FC4-4BF0-AD62-CFE5E230B8A2}"/>
          </ac:picMkLst>
        </pc:picChg>
        <pc:picChg chg="add del mod">
          <ac:chgData name="Larmie, Molly R" userId="3aed521a-7077-475e-b537-67da507ad75a" providerId="ADAL" clId="{407F8E38-C867-4971-BEE4-AE3A7C48988B}" dt="2022-02-02T02:32:46.449" v="991" actId="478"/>
          <ac:picMkLst>
            <pc:docMk/>
            <pc:sldMk cId="0" sldId="272"/>
            <ac:picMk id="7" creationId="{D90D130D-2A14-45F1-AA84-931B8DB3B337}"/>
          </ac:picMkLst>
        </pc:picChg>
        <pc:picChg chg="add del mod">
          <ac:chgData name="Larmie, Molly R" userId="3aed521a-7077-475e-b537-67da507ad75a" providerId="ADAL" clId="{407F8E38-C867-4971-BEE4-AE3A7C48988B}" dt="2022-02-02T02:35:45.979" v="1022" actId="478"/>
          <ac:picMkLst>
            <pc:docMk/>
            <pc:sldMk cId="0" sldId="272"/>
            <ac:picMk id="9" creationId="{A98E5591-3F29-4A0E-BB79-B33A20DEEDE1}"/>
          </ac:picMkLst>
        </pc:picChg>
        <pc:picChg chg="add mod">
          <ac:chgData name="Larmie, Molly R" userId="3aed521a-7077-475e-b537-67da507ad75a" providerId="ADAL" clId="{407F8E38-C867-4971-BEE4-AE3A7C48988B}" dt="2022-02-02T02:46:50.464" v="1990" actId="962"/>
          <ac:picMkLst>
            <pc:docMk/>
            <pc:sldMk cId="0" sldId="272"/>
            <ac:picMk id="10" creationId="{198281B7-30B6-42F4-9B64-ED4785A0EA66}"/>
          </ac:picMkLst>
        </pc:picChg>
        <pc:picChg chg="del">
          <ac:chgData name="Larmie, Molly R" userId="3aed521a-7077-475e-b537-67da507ad75a" providerId="ADAL" clId="{407F8E38-C867-4971-BEE4-AE3A7C48988B}" dt="2022-02-02T02:07:06.442" v="802" actId="478"/>
          <ac:picMkLst>
            <pc:docMk/>
            <pc:sldMk cId="0" sldId="272"/>
            <ac:picMk id="295" creationId="{00000000-0000-0000-0000-000000000000}"/>
          </ac:picMkLst>
        </pc:picChg>
      </pc:sldChg>
      <pc:sldChg chg="addSp delSp modSp mod">
        <pc:chgData name="Larmie, Molly R" userId="3aed521a-7077-475e-b537-67da507ad75a" providerId="ADAL" clId="{407F8E38-C867-4971-BEE4-AE3A7C48988B}" dt="2022-02-02T23:55:18.154" v="3367" actId="1035"/>
        <pc:sldMkLst>
          <pc:docMk/>
          <pc:sldMk cId="0" sldId="274"/>
        </pc:sldMkLst>
        <pc:spChg chg="add mod">
          <ac:chgData name="Larmie, Molly R" userId="3aed521a-7077-475e-b537-67da507ad75a" providerId="ADAL" clId="{407F8E38-C867-4971-BEE4-AE3A7C48988B}" dt="2022-02-02T23:55:18.154" v="3367" actId="1035"/>
          <ac:spMkLst>
            <pc:docMk/>
            <pc:sldMk cId="0" sldId="274"/>
            <ac:spMk id="14" creationId="{7818ED86-1798-4E56-ADFA-4EEE3FC6EAFE}"/>
          </ac:spMkLst>
        </pc:spChg>
        <pc:spChg chg="ord">
          <ac:chgData name="Larmie, Molly R" userId="3aed521a-7077-475e-b537-67da507ad75a" providerId="ADAL" clId="{407F8E38-C867-4971-BEE4-AE3A7C48988B}" dt="2022-02-02T02:47:13.880" v="1992"/>
          <ac:spMkLst>
            <pc:docMk/>
            <pc:sldMk cId="0" sldId="274"/>
            <ac:spMk id="321" creationId="{00000000-0000-0000-0000-000000000000}"/>
          </ac:spMkLst>
        </pc:spChg>
        <pc:spChg chg="del mod">
          <ac:chgData name="Larmie, Molly R" userId="3aed521a-7077-475e-b537-67da507ad75a" providerId="ADAL" clId="{407F8E38-C867-4971-BEE4-AE3A7C48988B}" dt="2022-02-02T02:20:30.088" v="917" actId="478"/>
          <ac:spMkLst>
            <pc:docMk/>
            <pc:sldMk cId="0" sldId="274"/>
            <ac:spMk id="323" creationId="{00000000-0000-0000-0000-000000000000}"/>
          </ac:spMkLst>
        </pc:spChg>
        <pc:picChg chg="add mod">
          <ac:chgData name="Larmie, Molly R" userId="3aed521a-7077-475e-b537-67da507ad75a" providerId="ADAL" clId="{407F8E38-C867-4971-BEE4-AE3A7C48988B}" dt="2022-02-02T23:55:11.986" v="3345" actId="1076"/>
          <ac:picMkLst>
            <pc:docMk/>
            <pc:sldMk cId="0" sldId="274"/>
            <ac:picMk id="4" creationId="{2DE121E0-93C6-4C58-AB13-F5088551BB06}"/>
          </ac:picMkLst>
        </pc:picChg>
        <pc:picChg chg="del">
          <ac:chgData name="Larmie, Molly R" userId="3aed521a-7077-475e-b537-67da507ad75a" providerId="ADAL" clId="{407F8E38-C867-4971-BEE4-AE3A7C48988B}" dt="2022-02-02T02:20:28.551" v="916" actId="478"/>
          <ac:picMkLst>
            <pc:docMk/>
            <pc:sldMk cId="0" sldId="274"/>
            <ac:picMk id="322" creationId="{00000000-0000-0000-0000-000000000000}"/>
          </ac:picMkLst>
        </pc:picChg>
      </pc:sldChg>
      <pc:sldChg chg="modSp mod">
        <pc:chgData name="Larmie, Molly R" userId="3aed521a-7077-475e-b537-67da507ad75a" providerId="ADAL" clId="{407F8E38-C867-4971-BEE4-AE3A7C48988B}" dt="2022-01-14T06:52:52.088" v="743"/>
        <pc:sldMkLst>
          <pc:docMk/>
          <pc:sldMk cId="0" sldId="275"/>
        </pc:sldMkLst>
        <pc:spChg chg="ord">
          <ac:chgData name="Larmie, Molly R" userId="3aed521a-7077-475e-b537-67da507ad75a" providerId="ADAL" clId="{407F8E38-C867-4971-BEE4-AE3A7C48988B}" dt="2022-01-14T06:52:52.088" v="743"/>
          <ac:spMkLst>
            <pc:docMk/>
            <pc:sldMk cId="0" sldId="275"/>
            <ac:spMk id="3" creationId="{099DDF1B-FC6F-4361-9573-4B8CA832A65B}"/>
          </ac:spMkLst>
        </pc:spChg>
        <pc:spChg chg="ord">
          <ac:chgData name="Larmie, Molly R" userId="3aed521a-7077-475e-b537-67da507ad75a" providerId="ADAL" clId="{407F8E38-C867-4971-BEE4-AE3A7C48988B}" dt="2022-01-14T06:52:48.119" v="742"/>
          <ac:spMkLst>
            <pc:docMk/>
            <pc:sldMk cId="0" sldId="275"/>
            <ac:spMk id="335" creationId="{00000000-0000-0000-0000-000000000000}"/>
          </ac:spMkLst>
        </pc:spChg>
      </pc:sldChg>
      <pc:sldChg chg="addSp delSp modSp mod">
        <pc:chgData name="Larmie, Molly R" userId="3aed521a-7077-475e-b537-67da507ad75a" providerId="ADAL" clId="{407F8E38-C867-4971-BEE4-AE3A7C48988B}" dt="2022-02-02T23:55:52.492" v="3400" actId="1036"/>
        <pc:sldMkLst>
          <pc:docMk/>
          <pc:sldMk cId="0" sldId="276"/>
        </pc:sldMkLst>
        <pc:spChg chg="add mod">
          <ac:chgData name="Larmie, Molly R" userId="3aed521a-7077-475e-b537-67da507ad75a" providerId="ADAL" clId="{407F8E38-C867-4971-BEE4-AE3A7C48988B}" dt="2022-02-02T23:55:52.492" v="3400" actId="1036"/>
          <ac:spMkLst>
            <pc:docMk/>
            <pc:sldMk cId="0" sldId="276"/>
            <ac:spMk id="13" creationId="{C4FC9D89-F082-4DD1-9614-AB8730507854}"/>
          </ac:spMkLst>
        </pc:spChg>
        <pc:spChg chg="ord">
          <ac:chgData name="Larmie, Molly R" userId="3aed521a-7077-475e-b537-67da507ad75a" providerId="ADAL" clId="{407F8E38-C867-4971-BEE4-AE3A7C48988B}" dt="2022-02-02T02:48:20.017" v="2400"/>
          <ac:spMkLst>
            <pc:docMk/>
            <pc:sldMk cId="0" sldId="276"/>
            <ac:spMk id="348" creationId="{00000000-0000-0000-0000-000000000000}"/>
          </ac:spMkLst>
        </pc:spChg>
        <pc:spChg chg="del mod">
          <ac:chgData name="Larmie, Molly R" userId="3aed521a-7077-475e-b537-67da507ad75a" providerId="ADAL" clId="{407F8E38-C867-4971-BEE4-AE3A7C48988B}" dt="2022-02-02T02:21:26.808" v="931" actId="478"/>
          <ac:spMkLst>
            <pc:docMk/>
            <pc:sldMk cId="0" sldId="276"/>
            <ac:spMk id="350" creationId="{00000000-0000-0000-0000-000000000000}"/>
          </ac:spMkLst>
        </pc:spChg>
        <pc:picChg chg="add mod">
          <ac:chgData name="Larmie, Molly R" userId="3aed521a-7077-475e-b537-67da507ad75a" providerId="ADAL" clId="{407F8E38-C867-4971-BEE4-AE3A7C48988B}" dt="2022-02-02T23:55:37.267" v="3369" actId="1076"/>
          <ac:picMkLst>
            <pc:docMk/>
            <pc:sldMk cId="0" sldId="276"/>
            <ac:picMk id="2" creationId="{CF1D8E4F-E88A-4A53-AC5E-AA6F8301F9FB}"/>
          </ac:picMkLst>
        </pc:picChg>
        <pc:picChg chg="del">
          <ac:chgData name="Larmie, Molly R" userId="3aed521a-7077-475e-b537-67da507ad75a" providerId="ADAL" clId="{407F8E38-C867-4971-BEE4-AE3A7C48988B}" dt="2022-02-02T02:21:24.311" v="930" actId="478"/>
          <ac:picMkLst>
            <pc:docMk/>
            <pc:sldMk cId="0" sldId="276"/>
            <ac:picMk id="349" creationId="{00000000-0000-0000-0000-000000000000}"/>
          </ac:picMkLst>
        </pc:picChg>
      </pc:sldChg>
      <pc:sldChg chg="addSp modSp mod">
        <pc:chgData name="Larmie, Molly R" userId="3aed521a-7077-475e-b537-67da507ad75a" providerId="ADAL" clId="{407F8E38-C867-4971-BEE4-AE3A7C48988B}" dt="2022-02-02T23:56:40.374" v="3411" actId="1038"/>
        <pc:sldMkLst>
          <pc:docMk/>
          <pc:sldMk cId="0" sldId="277"/>
        </pc:sldMkLst>
        <pc:spChg chg="mod">
          <ac:chgData name="Larmie, Molly R" userId="3aed521a-7077-475e-b537-67da507ad75a" providerId="ADAL" clId="{407F8E38-C867-4971-BEE4-AE3A7C48988B}" dt="2021-10-07T01:57:13.950" v="289" actId="1076"/>
          <ac:spMkLst>
            <pc:docMk/>
            <pc:sldMk cId="0" sldId="277"/>
            <ac:spMk id="3" creationId="{640A5C23-8094-4609-90F4-740C9E3CE173}"/>
          </ac:spMkLst>
        </pc:spChg>
        <pc:spChg chg="add mod">
          <ac:chgData name="Larmie, Molly R" userId="3aed521a-7077-475e-b537-67da507ad75a" providerId="ADAL" clId="{407F8E38-C867-4971-BEE4-AE3A7C48988B}" dt="2022-02-02T23:56:40.374" v="3411" actId="1038"/>
          <ac:spMkLst>
            <pc:docMk/>
            <pc:sldMk cId="0" sldId="277"/>
            <ac:spMk id="11" creationId="{C13C2843-DFC7-40ED-AB36-0026362FCB12}"/>
          </ac:spMkLst>
        </pc:spChg>
        <pc:spChg chg="ord">
          <ac:chgData name="Larmie, Molly R" userId="3aed521a-7077-475e-b537-67da507ad75a" providerId="ADAL" clId="{407F8E38-C867-4971-BEE4-AE3A7C48988B}" dt="2022-01-19T22:58:31.247" v="801"/>
          <ac:spMkLst>
            <pc:docMk/>
            <pc:sldMk cId="0" sldId="277"/>
            <ac:spMk id="362" creationId="{00000000-0000-0000-0000-000000000000}"/>
          </ac:spMkLst>
        </pc:spChg>
      </pc:sldChg>
      <pc:sldChg chg="addSp delSp modSp mod">
        <pc:chgData name="Larmie, Molly R" userId="3aed521a-7077-475e-b537-67da507ad75a" providerId="ADAL" clId="{407F8E38-C867-4971-BEE4-AE3A7C48988B}" dt="2022-02-02T23:56:59.824" v="3419" actId="20577"/>
        <pc:sldMkLst>
          <pc:docMk/>
          <pc:sldMk cId="0" sldId="278"/>
        </pc:sldMkLst>
        <pc:spChg chg="mod">
          <ac:chgData name="Larmie, Molly R" userId="3aed521a-7077-475e-b537-67da507ad75a" providerId="ADAL" clId="{407F8E38-C867-4971-BEE4-AE3A7C48988B}" dt="2022-02-02T23:56:59.824" v="3419" actId="20577"/>
          <ac:spMkLst>
            <pc:docMk/>
            <pc:sldMk cId="0" sldId="278"/>
            <ac:spMk id="2" creationId="{C1B97607-9862-4D77-8237-C03B1342E8DE}"/>
          </ac:spMkLst>
        </pc:spChg>
        <pc:spChg chg="add mod">
          <ac:chgData name="Larmie, Molly R" userId="3aed521a-7077-475e-b537-67da507ad75a" providerId="ADAL" clId="{407F8E38-C867-4971-BEE4-AE3A7C48988B}" dt="2022-02-02T02:41:36.877" v="1099" actId="1037"/>
          <ac:spMkLst>
            <pc:docMk/>
            <pc:sldMk cId="0" sldId="278"/>
            <ac:spMk id="14" creationId="{5A18877E-9518-48F8-A6DC-2D317E70945B}"/>
          </ac:spMkLst>
        </pc:spChg>
        <pc:spChg chg="ord">
          <ac:chgData name="Larmie, Molly R" userId="3aed521a-7077-475e-b537-67da507ad75a" providerId="ADAL" clId="{407F8E38-C867-4971-BEE4-AE3A7C48988B}" dt="2022-02-02T02:50:05.082" v="2910"/>
          <ac:spMkLst>
            <pc:docMk/>
            <pc:sldMk cId="0" sldId="278"/>
            <ac:spMk id="375" creationId="{00000000-0000-0000-0000-000000000000}"/>
          </ac:spMkLst>
        </pc:spChg>
        <pc:spChg chg="del mod">
          <ac:chgData name="Larmie, Molly R" userId="3aed521a-7077-475e-b537-67da507ad75a" providerId="ADAL" clId="{407F8E38-C867-4971-BEE4-AE3A7C48988B}" dt="2022-02-02T02:33:23.132" v="998" actId="478"/>
          <ac:spMkLst>
            <pc:docMk/>
            <pc:sldMk cId="0" sldId="278"/>
            <ac:spMk id="377" creationId="{00000000-0000-0000-0000-000000000000}"/>
          </ac:spMkLst>
        </pc:spChg>
        <pc:picChg chg="add mod modCrop">
          <ac:chgData name="Larmie, Molly R" userId="3aed521a-7077-475e-b537-67da507ad75a" providerId="ADAL" clId="{407F8E38-C867-4971-BEE4-AE3A7C48988B}" dt="2022-02-02T02:51:04.135" v="3302" actId="962"/>
          <ac:picMkLst>
            <pc:docMk/>
            <pc:sldMk cId="0" sldId="278"/>
            <ac:picMk id="4" creationId="{93F6B54B-6224-41D0-9550-0CA3335A0AC5}"/>
          </ac:picMkLst>
        </pc:picChg>
        <pc:picChg chg="del">
          <ac:chgData name="Larmie, Molly R" userId="3aed521a-7077-475e-b537-67da507ad75a" providerId="ADAL" clId="{407F8E38-C867-4971-BEE4-AE3A7C48988B}" dt="2022-02-02T02:33:20.796" v="997" actId="478"/>
          <ac:picMkLst>
            <pc:docMk/>
            <pc:sldMk cId="0" sldId="278"/>
            <ac:picMk id="376" creationId="{00000000-0000-0000-0000-000000000000}"/>
          </ac:picMkLst>
        </pc:picChg>
      </pc:sldChg>
    </pc:docChg>
  </pc:docChgLst>
  <pc:docChgLst>
    <pc:chgData name="Runde, Anne (Annie)" userId="S::arunde@blm.gov::60f02010-108e-4de9-86cc-4c89fe4bec0e" providerId="AD" clId="Web-{D6F6C79E-5938-4022-CE24-D18AB609B191}"/>
    <pc:docChg chg="modSld">
      <pc:chgData name="Runde, Anne (Annie)" userId="S::arunde@blm.gov::60f02010-108e-4de9-86cc-4c89fe4bec0e" providerId="AD" clId="Web-{D6F6C79E-5938-4022-CE24-D18AB609B191}" dt="2022-11-30T23:15:35.963" v="67" actId="14100"/>
      <pc:docMkLst>
        <pc:docMk/>
      </pc:docMkLst>
      <pc:sldChg chg="modSp">
        <pc:chgData name="Runde, Anne (Annie)" userId="S::arunde@blm.gov::60f02010-108e-4de9-86cc-4c89fe4bec0e" providerId="AD" clId="Web-{D6F6C79E-5938-4022-CE24-D18AB609B191}" dt="2022-11-30T23:15:35.963" v="67" actId="14100"/>
        <pc:sldMkLst>
          <pc:docMk/>
          <pc:sldMk cId="0" sldId="278"/>
        </pc:sldMkLst>
        <pc:spChg chg="mod">
          <ac:chgData name="Runde, Anne (Annie)" userId="S::arunde@blm.gov::60f02010-108e-4de9-86cc-4c89fe4bec0e" providerId="AD" clId="Web-{D6F6C79E-5938-4022-CE24-D18AB609B191}" dt="2022-11-30T21:45:44.523" v="65" actId="20577"/>
          <ac:spMkLst>
            <pc:docMk/>
            <pc:sldMk cId="0" sldId="278"/>
            <ac:spMk id="2" creationId="{C1B97607-9862-4D77-8237-C03B1342E8DE}"/>
          </ac:spMkLst>
        </pc:spChg>
        <pc:picChg chg="mod">
          <ac:chgData name="Runde, Anne (Annie)" userId="S::arunde@blm.gov::60f02010-108e-4de9-86cc-4c89fe4bec0e" providerId="AD" clId="Web-{D6F6C79E-5938-4022-CE24-D18AB609B191}" dt="2022-11-30T23:15:35.963" v="67" actId="14100"/>
          <ac:picMkLst>
            <pc:docMk/>
            <pc:sldMk cId="0" sldId="278"/>
            <ac:picMk id="4" creationId="{93F6B54B-6224-41D0-9550-0CA3335A0AC5}"/>
          </ac:picMkLst>
        </pc:picChg>
      </pc:sldChg>
    </pc:docChg>
  </pc:docChgLst>
  <pc:docChgLst>
    <pc:chgData name="Coble, Deborah A" userId="S::dcoble@blm.gov::edb799e7-acd2-4d1e-a010-893bd14d0664" providerId="AD" clId="Web-{9C7688C6-0901-48ED-206D-BB966E402DC7}"/>
    <pc:docChg chg="mod modSld">
      <pc:chgData name="Coble, Deborah A" userId="S::dcoble@blm.gov::edb799e7-acd2-4d1e-a010-893bd14d0664" providerId="AD" clId="Web-{9C7688C6-0901-48ED-206D-BB966E402DC7}" dt="2023-09-11T17:47:49.454" v="7"/>
      <pc:docMkLst>
        <pc:docMk/>
      </pc:docMkLst>
      <pc:sldChg chg="addCm">
        <pc:chgData name="Coble, Deborah A" userId="S::dcoble@blm.gov::edb799e7-acd2-4d1e-a010-893bd14d0664" providerId="AD" clId="Web-{9C7688C6-0901-48ED-206D-BB966E402DC7}" dt="2023-09-11T17:42:24.263" v="1"/>
        <pc:sldMkLst>
          <pc:docMk/>
          <pc:sldMk cId="0" sldId="259"/>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9C7688C6-0901-48ED-206D-BB966E402DC7}" dt="2023-09-11T17:42:24.263" v="1"/>
              <pc2:cmMkLst xmlns:pc2="http://schemas.microsoft.com/office/powerpoint/2019/9/main/command">
                <pc:docMk/>
                <pc:sldMk cId="0" sldId="259"/>
                <pc2:cmMk id="{9053B1C9-8D9B-4AC8-84D3-C232DE11DDFA}"/>
              </pc2:cmMkLst>
            </pc226:cmChg>
          </p:ext>
        </pc:extLst>
      </pc:sldChg>
      <pc:sldChg chg="addCm">
        <pc:chgData name="Coble, Deborah A" userId="S::dcoble@blm.gov::edb799e7-acd2-4d1e-a010-893bd14d0664" providerId="AD" clId="Web-{9C7688C6-0901-48ED-206D-BB966E402DC7}" dt="2023-09-11T17:45:49.296" v="2"/>
        <pc:sldMkLst>
          <pc:docMk/>
          <pc:sldMk cId="0" sldId="260"/>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9C7688C6-0901-48ED-206D-BB966E402DC7}" dt="2023-09-11T17:45:49.296" v="2"/>
              <pc2:cmMkLst xmlns:pc2="http://schemas.microsoft.com/office/powerpoint/2019/9/main/command">
                <pc:docMk/>
                <pc:sldMk cId="0" sldId="260"/>
                <pc2:cmMk id="{BBDC6929-65D2-4C55-B224-09B795223D54}"/>
              </pc2:cmMkLst>
            </pc226:cmChg>
          </p:ext>
        </pc:extLst>
      </pc:sldChg>
      <pc:sldChg chg="addCm">
        <pc:chgData name="Coble, Deborah A" userId="S::dcoble@blm.gov::edb799e7-acd2-4d1e-a010-893bd14d0664" providerId="AD" clId="Web-{9C7688C6-0901-48ED-206D-BB966E402DC7}" dt="2023-09-11T17:46:26.328" v="3"/>
        <pc:sldMkLst>
          <pc:docMk/>
          <pc:sldMk cId="0" sldId="261"/>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9C7688C6-0901-48ED-206D-BB966E402DC7}" dt="2023-09-11T17:46:26.328" v="3"/>
              <pc2:cmMkLst xmlns:pc2="http://schemas.microsoft.com/office/powerpoint/2019/9/main/command">
                <pc:docMk/>
                <pc:sldMk cId="0" sldId="261"/>
                <pc2:cmMk id="{7FED7F34-E94B-486E-BB13-96F6635B11B4}"/>
              </pc2:cmMkLst>
            </pc226:cmChg>
          </p:ext>
        </pc:extLst>
      </pc:sldChg>
      <pc:sldChg chg="modSp">
        <pc:chgData name="Coble, Deborah A" userId="S::dcoble@blm.gov::edb799e7-acd2-4d1e-a010-893bd14d0664" providerId="AD" clId="Web-{9C7688C6-0901-48ED-206D-BB966E402DC7}" dt="2023-09-11T17:47:30.016" v="6" actId="20577"/>
        <pc:sldMkLst>
          <pc:docMk/>
          <pc:sldMk cId="0" sldId="265"/>
        </pc:sldMkLst>
        <pc:spChg chg="mod">
          <ac:chgData name="Coble, Deborah A" userId="S::dcoble@blm.gov::edb799e7-acd2-4d1e-a010-893bd14d0664" providerId="AD" clId="Web-{9C7688C6-0901-48ED-206D-BB966E402DC7}" dt="2023-09-11T17:47:30.016" v="6" actId="20577"/>
          <ac:spMkLst>
            <pc:docMk/>
            <pc:sldMk cId="0" sldId="265"/>
            <ac:spMk id="3" creationId="{0DBE4FAC-E69D-4E48-B81D-6658DD2215C4}"/>
          </ac:spMkLst>
        </pc:spChg>
      </pc:sldChg>
      <pc:sldChg chg="addCm">
        <pc:chgData name="Coble, Deborah A" userId="S::dcoble@blm.gov::edb799e7-acd2-4d1e-a010-893bd14d0664" providerId="AD" clId="Web-{9C7688C6-0901-48ED-206D-BB966E402DC7}" dt="2023-09-11T17:47:49.454" v="7"/>
        <pc:sldMkLst>
          <pc:docMk/>
          <pc:sldMk cId="0" sldId="266"/>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9C7688C6-0901-48ED-206D-BB966E402DC7}" dt="2023-09-11T17:47:49.454" v="7"/>
              <pc2:cmMkLst xmlns:pc2="http://schemas.microsoft.com/office/powerpoint/2019/9/main/command">
                <pc:docMk/>
                <pc:sldMk cId="0" sldId="266"/>
                <pc2:cmMk id="{C318AB53-71F5-4B4E-860B-E8B823F8E2F5}"/>
              </pc2:cmMkLst>
            </pc226:cmChg>
          </p:ext>
        </pc:extLst>
      </pc:sldChg>
    </pc:docChg>
  </pc:docChgLst>
  <pc:docChgLst>
    <pc:chgData name="Janson, Brian D" userId="17869c82-e820-4f0b-9ef4-6bb812314540" providerId="ADAL" clId="{3BC1734C-1F8C-4BBB-8C08-8CB3B7F55FCA}"/>
    <pc:docChg chg="custSel modSld">
      <pc:chgData name="Janson, Brian D" userId="17869c82-e820-4f0b-9ef4-6bb812314540" providerId="ADAL" clId="{3BC1734C-1F8C-4BBB-8C08-8CB3B7F55FCA}" dt="2023-09-22T16:30:46.151" v="29" actId="20577"/>
      <pc:docMkLst>
        <pc:docMk/>
      </pc:docMkLst>
      <pc:sldChg chg="delSp modSp mod modCm">
        <pc:chgData name="Janson, Brian D" userId="17869c82-e820-4f0b-9ef4-6bb812314540" providerId="ADAL" clId="{3BC1734C-1F8C-4BBB-8C08-8CB3B7F55FCA}" dt="2023-09-22T16:29:11.117" v="6"/>
        <pc:sldMkLst>
          <pc:docMk/>
          <pc:sldMk cId="0" sldId="259"/>
        </pc:sldMkLst>
        <pc:spChg chg="mod">
          <ac:chgData name="Janson, Brian D" userId="17869c82-e820-4f0b-9ef4-6bb812314540" providerId="ADAL" clId="{3BC1734C-1F8C-4BBB-8C08-8CB3B7F55FCA}" dt="2023-09-22T16:29:07.333" v="5" actId="20577"/>
          <ac:spMkLst>
            <pc:docMk/>
            <pc:sldMk cId="0" sldId="259"/>
            <ac:spMk id="2" creationId="{14FACD2F-3188-45F5-92B3-3A78223E63C8}"/>
          </ac:spMkLst>
        </pc:spChg>
        <pc:spChg chg="del mod">
          <ac:chgData name="Janson, Brian D" userId="17869c82-e820-4f0b-9ef4-6bb812314540" providerId="ADAL" clId="{3BC1734C-1F8C-4BBB-8C08-8CB3B7F55FCA}" dt="2023-09-22T16:29:00.303" v="1" actId="478"/>
          <ac:spMkLst>
            <pc:docMk/>
            <pc:sldMk cId="0" sldId="259"/>
            <ac:spMk id="94"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3BC1734C-1F8C-4BBB-8C08-8CB3B7F55FCA}" dt="2023-09-22T16:29:11.117" v="6"/>
              <pc2:cmMkLst xmlns:pc2="http://schemas.microsoft.com/office/powerpoint/2019/9/main/command">
                <pc:docMk/>
                <pc:sldMk cId="0" sldId="259"/>
                <pc2:cmMk id="{9053B1C9-8D9B-4AC8-84D3-C232DE11DDFA}"/>
              </pc2:cmMkLst>
            </pc226:cmChg>
          </p:ext>
        </pc:extLst>
      </pc:sldChg>
      <pc:sldChg chg="delSp modSp mod">
        <pc:chgData name="Janson, Brian D" userId="17869c82-e820-4f0b-9ef4-6bb812314540" providerId="ADAL" clId="{3BC1734C-1F8C-4BBB-8C08-8CB3B7F55FCA}" dt="2023-09-22T16:29:25.737" v="12" actId="20577"/>
        <pc:sldMkLst>
          <pc:docMk/>
          <pc:sldMk cId="0" sldId="260"/>
        </pc:sldMkLst>
        <pc:spChg chg="mod">
          <ac:chgData name="Janson, Brian D" userId="17869c82-e820-4f0b-9ef4-6bb812314540" providerId="ADAL" clId="{3BC1734C-1F8C-4BBB-8C08-8CB3B7F55FCA}" dt="2023-09-22T16:29:25.737" v="12" actId="20577"/>
          <ac:spMkLst>
            <pc:docMk/>
            <pc:sldMk cId="0" sldId="260"/>
            <ac:spMk id="2" creationId="{4E0E1D28-C5B7-445E-87BF-A506A3132D4E}"/>
          </ac:spMkLst>
        </pc:spChg>
        <pc:spChg chg="del mod">
          <ac:chgData name="Janson, Brian D" userId="17869c82-e820-4f0b-9ef4-6bb812314540" providerId="ADAL" clId="{3BC1734C-1F8C-4BBB-8C08-8CB3B7F55FCA}" dt="2023-09-22T16:29:20.102" v="8" actId="478"/>
          <ac:spMkLst>
            <pc:docMk/>
            <pc:sldMk cId="0" sldId="260"/>
            <ac:spMk id="110" creationId="{00000000-0000-0000-0000-000000000000}"/>
          </ac:spMkLst>
        </pc:spChg>
      </pc:sldChg>
      <pc:sldChg chg="delSp modSp mod modCm">
        <pc:chgData name="Janson, Brian D" userId="17869c82-e820-4f0b-9ef4-6bb812314540" providerId="ADAL" clId="{3BC1734C-1F8C-4BBB-8C08-8CB3B7F55FCA}" dt="2023-09-22T16:29:57.790" v="21"/>
        <pc:sldMkLst>
          <pc:docMk/>
          <pc:sldMk cId="0" sldId="261"/>
        </pc:sldMkLst>
        <pc:spChg chg="mod">
          <ac:chgData name="Janson, Brian D" userId="17869c82-e820-4f0b-9ef4-6bb812314540" providerId="ADAL" clId="{3BC1734C-1F8C-4BBB-8C08-8CB3B7F55FCA}" dt="2023-09-22T16:29:55.163" v="20" actId="14100"/>
          <ac:spMkLst>
            <pc:docMk/>
            <pc:sldMk cId="0" sldId="261"/>
            <ac:spMk id="2" creationId="{7AC93EA6-A7C4-4E57-9DD8-534D3E1A50D1}"/>
          </ac:spMkLst>
        </pc:spChg>
        <pc:spChg chg="del mod">
          <ac:chgData name="Janson, Brian D" userId="17869c82-e820-4f0b-9ef4-6bb812314540" providerId="ADAL" clId="{3BC1734C-1F8C-4BBB-8C08-8CB3B7F55FCA}" dt="2023-09-22T16:29:36.773" v="14" actId="478"/>
          <ac:spMkLst>
            <pc:docMk/>
            <pc:sldMk cId="0" sldId="261"/>
            <ac:spMk id="126"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3BC1734C-1F8C-4BBB-8C08-8CB3B7F55FCA}" dt="2023-09-22T16:29:57.790" v="21"/>
              <pc2:cmMkLst xmlns:pc2="http://schemas.microsoft.com/office/powerpoint/2019/9/main/command">
                <pc:docMk/>
                <pc:sldMk cId="0" sldId="261"/>
                <pc2:cmMk id="{7FED7F34-E94B-486E-BB13-96F6635B11B4}"/>
              </pc2:cmMkLst>
            </pc226:cmChg>
          </p:ext>
        </pc:extLst>
      </pc:sldChg>
      <pc:sldChg chg="delSp modSp mod modCm">
        <pc:chgData name="Janson, Brian D" userId="17869c82-e820-4f0b-9ef4-6bb812314540" providerId="ADAL" clId="{3BC1734C-1F8C-4BBB-8C08-8CB3B7F55FCA}" dt="2023-09-22T16:30:46.151" v="29" actId="20577"/>
        <pc:sldMkLst>
          <pc:docMk/>
          <pc:sldMk cId="0" sldId="266"/>
        </pc:sldMkLst>
        <pc:spChg chg="mod">
          <ac:chgData name="Janson, Brian D" userId="17869c82-e820-4f0b-9ef4-6bb812314540" providerId="ADAL" clId="{3BC1734C-1F8C-4BBB-8C08-8CB3B7F55FCA}" dt="2023-09-22T16:30:46.151" v="29" actId="20577"/>
          <ac:spMkLst>
            <pc:docMk/>
            <pc:sldMk cId="0" sldId="266"/>
            <ac:spMk id="2" creationId="{E6C7DBF9-136B-4A93-9D12-6F6A5922B473}"/>
          </ac:spMkLst>
        </pc:spChg>
        <pc:spChg chg="del mod">
          <ac:chgData name="Janson, Brian D" userId="17869c82-e820-4f0b-9ef4-6bb812314540" providerId="ADAL" clId="{3BC1734C-1F8C-4BBB-8C08-8CB3B7F55FCA}" dt="2023-09-22T16:30:36.753" v="23" actId="478"/>
          <ac:spMkLst>
            <pc:docMk/>
            <pc:sldMk cId="0" sldId="266"/>
            <ac:spMk id="204"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3BC1734C-1F8C-4BBB-8C08-8CB3B7F55FCA}" dt="2023-09-22T16:30:36.753" v="24" actId="2056"/>
              <pc2:cmMkLst xmlns:pc2="http://schemas.microsoft.com/office/powerpoint/2019/9/main/command">
                <pc:docMk/>
                <pc:sldMk cId="0" sldId="266"/>
                <pc2:cmMk id="{C318AB53-71F5-4B4E-860B-E8B823F8E2F5}"/>
              </pc2:cmMkLst>
            </pc226:cmChg>
          </p:ext>
        </pc:extLst>
      </pc:sldChg>
    </pc:docChg>
  </pc:docChgLst>
  <pc:docChgLst>
    <pc:chgData name="Janson, Brian D" userId="17869c82-e820-4f0b-9ef4-6bb812314540" providerId="ADAL" clId="{08712EFA-F5A9-4501-82C0-40EA0A436E85}"/>
    <pc:docChg chg="modSld">
      <pc:chgData name="Janson, Brian D" userId="17869c82-e820-4f0b-9ef4-6bb812314540" providerId="ADAL" clId="{08712EFA-F5A9-4501-82C0-40EA0A436E85}" dt="2023-10-26T17:51:32.152" v="6"/>
      <pc:docMkLst>
        <pc:docMk/>
      </pc:docMkLst>
      <pc:sldChg chg="modCm">
        <pc:chgData name="Janson, Brian D" userId="17869c82-e820-4f0b-9ef4-6bb812314540" providerId="ADAL" clId="{08712EFA-F5A9-4501-82C0-40EA0A436E85}" dt="2023-10-26T17:50:47.338" v="2"/>
        <pc:sldMkLst>
          <pc:docMk/>
          <pc:sldMk cId="0" sldId="260"/>
        </pc:sldMkLst>
        <pc:extLst>
          <p:ext xmlns:p="http://schemas.openxmlformats.org/presentationml/2006/main" uri="{D6D511B9-2390-475A-947B-AFAB55BFBCF1}">
            <pc226:cmChg xmlns:pc226="http://schemas.microsoft.com/office/powerpoint/2022/06/main/command" chg="mod modRxn">
              <pc226:chgData name="Janson, Brian D" userId="17869c82-e820-4f0b-9ef4-6bb812314540" providerId="ADAL" clId="{08712EFA-F5A9-4501-82C0-40EA0A436E85}" dt="2023-10-26T17:50:47.338" v="2"/>
              <pc2:cmMkLst xmlns:pc2="http://schemas.microsoft.com/office/powerpoint/2019/9/main/command">
                <pc:docMk/>
                <pc:sldMk cId="0" sldId="260"/>
                <pc2:cmMk id="{BBDC6929-65D2-4C55-B224-09B795223D54}"/>
              </pc2:cmMkLst>
            </pc226:cmChg>
          </p:ext>
        </pc:extLst>
      </pc:sldChg>
      <pc:sldChg chg="modSp mod">
        <pc:chgData name="Janson, Brian D" userId="17869c82-e820-4f0b-9ef4-6bb812314540" providerId="ADAL" clId="{08712EFA-F5A9-4501-82C0-40EA0A436E85}" dt="2023-10-26T17:51:21.074" v="5" actId="14100"/>
        <pc:sldMkLst>
          <pc:docMk/>
          <pc:sldMk cId="0" sldId="264"/>
        </pc:sldMkLst>
        <pc:spChg chg="mod">
          <ac:chgData name="Janson, Brian D" userId="17869c82-e820-4f0b-9ef4-6bb812314540" providerId="ADAL" clId="{08712EFA-F5A9-4501-82C0-40EA0A436E85}" dt="2023-10-26T17:51:21.074" v="5" actId="14100"/>
          <ac:spMkLst>
            <pc:docMk/>
            <pc:sldMk cId="0" sldId="264"/>
            <ac:spMk id="181" creationId="{00000000-0000-0000-0000-000000000000}"/>
          </ac:spMkLst>
        </pc:spChg>
      </pc:sldChg>
      <pc:sldChg chg="modCm">
        <pc:chgData name="Janson, Brian D" userId="17869c82-e820-4f0b-9ef4-6bb812314540" providerId="ADAL" clId="{08712EFA-F5A9-4501-82C0-40EA0A436E85}" dt="2023-10-26T17:51:32.152" v="6"/>
        <pc:sldMkLst>
          <pc:docMk/>
          <pc:sldMk cId="0" sldId="266"/>
        </pc:sldMkLst>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08712EFA-F5A9-4501-82C0-40EA0A436E85}" dt="2023-10-26T17:51:32.152" v="6"/>
              <pc2:cmMkLst xmlns:pc2="http://schemas.microsoft.com/office/powerpoint/2019/9/main/command">
                <pc:docMk/>
                <pc:sldMk cId="0" sldId="266"/>
                <pc2:cmMk id="{C318AB53-71F5-4B4E-860B-E8B823F8E2F5}"/>
              </pc2:cmMkLst>
            </pc226:cmChg>
          </p:ext>
        </pc:extLst>
      </pc:sldChg>
    </pc:docChg>
  </pc:docChgLst>
  <pc:docChgLst>
    <pc:chgData name="Harris, Michelle L" userId="34ca1fe7-7155-4c69-bdef-6d9e9cbb64d0" providerId="ADAL" clId="{18919F2E-2B34-4108-B782-515E43B574C7}"/>
    <pc:docChg chg="custSel modSld">
      <pc:chgData name="Harris, Michelle L" userId="34ca1fe7-7155-4c69-bdef-6d9e9cbb64d0" providerId="ADAL" clId="{18919F2E-2B34-4108-B782-515E43B574C7}" dt="2021-08-13T00:37:09.752" v="236" actId="962"/>
      <pc:docMkLst>
        <pc:docMk/>
      </pc:docMkLst>
      <pc:sldChg chg="addSp delSp modSp mod">
        <pc:chgData name="Harris, Michelle L" userId="34ca1fe7-7155-4c69-bdef-6d9e9cbb64d0" providerId="ADAL" clId="{18919F2E-2B34-4108-B782-515E43B574C7}" dt="2021-08-13T00:37:01.934" v="198" actId="962"/>
        <pc:sldMkLst>
          <pc:docMk/>
          <pc:sldMk cId="0" sldId="259"/>
        </pc:sldMkLst>
        <pc:spChg chg="add mod ord">
          <ac:chgData name="Harris, Michelle L" userId="34ca1fe7-7155-4c69-bdef-6d9e9cbb64d0" providerId="ADAL" clId="{18919F2E-2B34-4108-B782-515E43B574C7}" dt="2021-08-13T00:19:05.695" v="157" actId="13244"/>
          <ac:spMkLst>
            <pc:docMk/>
            <pc:sldMk cId="0" sldId="259"/>
            <ac:spMk id="18" creationId="{0E8D090B-35DA-4A9A-AED9-3F75147D0695}"/>
          </ac:spMkLst>
        </pc:spChg>
        <pc:spChg chg="ord">
          <ac:chgData name="Harris, Michelle L" userId="34ca1fe7-7155-4c69-bdef-6d9e9cbb64d0" providerId="ADAL" clId="{18919F2E-2B34-4108-B782-515E43B574C7}" dt="2021-08-13T00:18:57.994" v="156" actId="13244"/>
          <ac:spMkLst>
            <pc:docMk/>
            <pc:sldMk cId="0" sldId="259"/>
            <ac:spMk id="101" creationId="{00000000-0000-0000-0000-000000000000}"/>
          </ac:spMkLst>
        </pc:spChg>
        <pc:spChg chg="del">
          <ac:chgData name="Harris, Michelle L" userId="34ca1fe7-7155-4c69-bdef-6d9e9cbb64d0" providerId="ADAL" clId="{18919F2E-2B34-4108-B782-515E43B574C7}" dt="2021-08-13T00:12:00.989" v="3" actId="478"/>
          <ac:spMkLst>
            <pc:docMk/>
            <pc:sldMk cId="0" sldId="259"/>
            <ac:spMk id="105" creationId="{00000000-0000-0000-0000-000000000000}"/>
          </ac:spMkLst>
        </pc:spChg>
        <pc:picChg chg="add mod">
          <ac:chgData name="Harris, Michelle L" userId="34ca1fe7-7155-4c69-bdef-6d9e9cbb64d0" providerId="ADAL" clId="{18919F2E-2B34-4108-B782-515E43B574C7}" dt="2021-08-13T00:37:01.934" v="198" actId="962"/>
          <ac:picMkLst>
            <pc:docMk/>
            <pc:sldMk cId="0" sldId="259"/>
            <ac:picMk id="4" creationId="{C329E444-287A-4672-BD5D-2CE400485C85}"/>
          </ac:picMkLst>
        </pc:picChg>
        <pc:picChg chg="del">
          <ac:chgData name="Harris, Michelle L" userId="34ca1fe7-7155-4c69-bdef-6d9e9cbb64d0" providerId="ADAL" clId="{18919F2E-2B34-4108-B782-515E43B574C7}" dt="2021-08-13T00:11:30.257" v="0" actId="478"/>
          <ac:picMkLst>
            <pc:docMk/>
            <pc:sldMk cId="0" sldId="259"/>
            <ac:picMk id="103" creationId="{00000000-0000-0000-0000-000000000000}"/>
          </ac:picMkLst>
        </pc:picChg>
        <pc:cxnChg chg="mod ord">
          <ac:chgData name="Harris, Michelle L" userId="34ca1fe7-7155-4c69-bdef-6d9e9cbb64d0" providerId="ADAL" clId="{18919F2E-2B34-4108-B782-515E43B574C7}" dt="2021-08-13T00:13:11.487" v="12" actId="14100"/>
          <ac:cxnSpMkLst>
            <pc:docMk/>
            <pc:sldMk cId="0" sldId="259"/>
            <ac:cxnSpMk id="104" creationId="{00000000-0000-0000-0000-000000000000}"/>
          </ac:cxnSpMkLst>
        </pc:cxnChg>
      </pc:sldChg>
      <pc:sldChg chg="addSp delSp modSp mod">
        <pc:chgData name="Harris, Michelle L" userId="34ca1fe7-7155-4c69-bdef-6d9e9cbb64d0" providerId="ADAL" clId="{18919F2E-2B34-4108-B782-515E43B574C7}" dt="2021-08-13T00:37:09.752" v="236" actId="962"/>
        <pc:sldMkLst>
          <pc:docMk/>
          <pc:sldMk cId="0" sldId="260"/>
        </pc:sldMkLst>
        <pc:spChg chg="add mod ord">
          <ac:chgData name="Harris, Michelle L" userId="34ca1fe7-7155-4c69-bdef-6d9e9cbb64d0" providerId="ADAL" clId="{18919F2E-2B34-4108-B782-515E43B574C7}" dt="2021-08-13T00:19:35.098" v="160" actId="13244"/>
          <ac:spMkLst>
            <pc:docMk/>
            <pc:sldMk cId="0" sldId="260"/>
            <ac:spMk id="21" creationId="{20BD0630-D7F2-4775-B5D2-6BBF1A9673C7}"/>
          </ac:spMkLst>
        </pc:spChg>
        <pc:spChg chg="ord">
          <ac:chgData name="Harris, Michelle L" userId="34ca1fe7-7155-4c69-bdef-6d9e9cbb64d0" providerId="ADAL" clId="{18919F2E-2B34-4108-B782-515E43B574C7}" dt="2021-08-13T00:19:18.403" v="158" actId="13244"/>
          <ac:spMkLst>
            <pc:docMk/>
            <pc:sldMk cId="0" sldId="260"/>
            <ac:spMk id="111" creationId="{00000000-0000-0000-0000-000000000000}"/>
          </ac:spMkLst>
        </pc:spChg>
        <pc:spChg chg="del">
          <ac:chgData name="Harris, Michelle L" userId="34ca1fe7-7155-4c69-bdef-6d9e9cbb64d0" providerId="ADAL" clId="{18919F2E-2B34-4108-B782-515E43B574C7}" dt="2021-08-13T00:14:44.533" v="24" actId="478"/>
          <ac:spMkLst>
            <pc:docMk/>
            <pc:sldMk cId="0" sldId="260"/>
            <ac:spMk id="113" creationId="{00000000-0000-0000-0000-000000000000}"/>
          </ac:spMkLst>
        </pc:spChg>
        <pc:spChg chg="del">
          <ac:chgData name="Harris, Michelle L" userId="34ca1fe7-7155-4c69-bdef-6d9e9cbb64d0" providerId="ADAL" clId="{18919F2E-2B34-4108-B782-515E43B574C7}" dt="2021-08-13T00:14:42.465" v="23" actId="478"/>
          <ac:spMkLst>
            <pc:docMk/>
            <pc:sldMk cId="0" sldId="260"/>
            <ac:spMk id="114" creationId="{00000000-0000-0000-0000-000000000000}"/>
          </ac:spMkLst>
        </pc:spChg>
        <pc:spChg chg="del">
          <ac:chgData name="Harris, Michelle L" userId="34ca1fe7-7155-4c69-bdef-6d9e9cbb64d0" providerId="ADAL" clId="{18919F2E-2B34-4108-B782-515E43B574C7}" dt="2021-08-13T00:19:25.994" v="159" actId="478"/>
          <ac:spMkLst>
            <pc:docMk/>
            <pc:sldMk cId="0" sldId="260"/>
            <ac:spMk id="115" creationId="{00000000-0000-0000-0000-000000000000}"/>
          </ac:spMkLst>
        </pc:spChg>
        <pc:picChg chg="add mod">
          <ac:chgData name="Harris, Michelle L" userId="34ca1fe7-7155-4c69-bdef-6d9e9cbb64d0" providerId="ADAL" clId="{18919F2E-2B34-4108-B782-515E43B574C7}" dt="2021-08-13T00:37:09.752" v="236" actId="962"/>
          <ac:picMkLst>
            <pc:docMk/>
            <pc:sldMk cId="0" sldId="260"/>
            <ac:picMk id="4" creationId="{7F440C8A-CFBC-4701-93B4-A58F95AA4900}"/>
          </ac:picMkLst>
        </pc:picChg>
        <pc:picChg chg="del">
          <ac:chgData name="Harris, Michelle L" userId="34ca1fe7-7155-4c69-bdef-6d9e9cbb64d0" providerId="ADAL" clId="{18919F2E-2B34-4108-B782-515E43B574C7}" dt="2021-08-13T00:14:25.079" v="22" actId="478"/>
          <ac:picMkLst>
            <pc:docMk/>
            <pc:sldMk cId="0" sldId="260"/>
            <ac:picMk id="112" creationId="{00000000-0000-0000-0000-000000000000}"/>
          </ac:picMkLst>
        </pc:picChg>
        <pc:cxnChg chg="add mod">
          <ac:chgData name="Harris, Michelle L" userId="34ca1fe7-7155-4c69-bdef-6d9e9cbb64d0" providerId="ADAL" clId="{18919F2E-2B34-4108-B782-515E43B574C7}" dt="2021-08-13T00:15:49.024" v="38" actId="14100"/>
          <ac:cxnSpMkLst>
            <pc:docMk/>
            <pc:sldMk cId="0" sldId="260"/>
            <ac:cxnSpMk id="17" creationId="{1C9CAF54-D311-4A98-81E8-7FBBE30748F9}"/>
          </ac:cxnSpMkLst>
        </pc:cxnChg>
      </pc:sldChg>
    </pc:docChg>
  </pc:docChgLst>
  <pc:docChgLst>
    <pc:chgData name="Runde, Anne (Annie)" userId="60f02010-108e-4de9-86cc-4c89fe4bec0e" providerId="ADAL" clId="{CF3C4ADD-415A-4FB5-BAEA-4AB0F8EC0C1A}"/>
    <pc:docChg chg="undo custSel modSld">
      <pc:chgData name="Runde, Anne (Annie)" userId="60f02010-108e-4de9-86cc-4c89fe4bec0e" providerId="ADAL" clId="{CF3C4ADD-415A-4FB5-BAEA-4AB0F8EC0C1A}" dt="2022-12-14T22:16:41.024" v="1116" actId="962"/>
      <pc:docMkLst>
        <pc:docMk/>
      </pc:docMkLst>
      <pc:sldChg chg="addSp modSp mod">
        <pc:chgData name="Runde, Anne (Annie)" userId="60f02010-108e-4de9-86cc-4c89fe4bec0e" providerId="ADAL" clId="{CF3C4ADD-415A-4FB5-BAEA-4AB0F8EC0C1A}" dt="2022-12-14T22:16:41.024" v="1116" actId="962"/>
        <pc:sldMkLst>
          <pc:docMk/>
          <pc:sldMk cId="0" sldId="256"/>
        </pc:sldMkLst>
        <pc:spChg chg="add mod ord">
          <ac:chgData name="Runde, Anne (Annie)" userId="60f02010-108e-4de9-86cc-4c89fe4bec0e" providerId="ADAL" clId="{CF3C4ADD-415A-4FB5-BAEA-4AB0F8EC0C1A}" dt="2022-12-14T22:16:41.024" v="1116" actId="962"/>
          <ac:spMkLst>
            <pc:docMk/>
            <pc:sldMk cId="0" sldId="256"/>
            <ac:spMk id="3" creationId="{5109529D-DAE6-AAE8-C7D6-784BBB36026D}"/>
          </ac:spMkLst>
        </pc:spChg>
        <pc:spChg chg="mod ord">
          <ac:chgData name="Runde, Anne (Annie)" userId="60f02010-108e-4de9-86cc-4c89fe4bec0e" providerId="ADAL" clId="{CF3C4ADD-415A-4FB5-BAEA-4AB0F8EC0C1A}" dt="2022-12-14T22:13:02.847" v="1101" actId="1076"/>
          <ac:spMkLst>
            <pc:docMk/>
            <pc:sldMk cId="0" sldId="256"/>
            <ac:spMk id="56" creationId="{00000000-0000-0000-0000-000000000000}"/>
          </ac:spMkLst>
        </pc:spChg>
        <pc:spChg chg="mod ord">
          <ac:chgData name="Runde, Anne (Annie)" userId="60f02010-108e-4de9-86cc-4c89fe4bec0e" providerId="ADAL" clId="{CF3C4ADD-415A-4FB5-BAEA-4AB0F8EC0C1A}" dt="2022-12-14T22:13:06.998" v="1102" actId="1076"/>
          <ac:spMkLst>
            <pc:docMk/>
            <pc:sldMk cId="0" sldId="256"/>
            <ac:spMk id="65" creationId="{00000000-0000-0000-0000-000000000000}"/>
          </ac:spMkLst>
        </pc:spChg>
        <pc:picChg chg="ord">
          <ac:chgData name="Runde, Anne (Annie)" userId="60f02010-108e-4de9-86cc-4c89fe4bec0e" providerId="ADAL" clId="{CF3C4ADD-415A-4FB5-BAEA-4AB0F8EC0C1A}" dt="2022-12-14T22:12:32.060" v="1093" actId="167"/>
          <ac:picMkLst>
            <pc:docMk/>
            <pc:sldMk cId="0" sldId="256"/>
            <ac:picMk id="54" creationId="{00000000-0000-0000-0000-000000000000}"/>
          </ac:picMkLst>
        </pc:picChg>
      </pc:sldChg>
      <pc:sldChg chg="modSp mod">
        <pc:chgData name="Runde, Anne (Annie)" userId="60f02010-108e-4de9-86cc-4c89fe4bec0e" providerId="ADAL" clId="{CF3C4ADD-415A-4FB5-BAEA-4AB0F8EC0C1A}" dt="2022-12-14T22:13:38.478" v="1105" actId="13244"/>
        <pc:sldMkLst>
          <pc:docMk/>
          <pc:sldMk cId="0" sldId="259"/>
        </pc:sldMkLst>
        <pc:spChg chg="mod ord">
          <ac:chgData name="Runde, Anne (Annie)" userId="60f02010-108e-4de9-86cc-4c89fe4bec0e" providerId="ADAL" clId="{CF3C4ADD-415A-4FB5-BAEA-4AB0F8EC0C1A}" dt="2022-12-14T22:13:29.305" v="1103" actId="13244"/>
          <ac:spMkLst>
            <pc:docMk/>
            <pc:sldMk cId="0" sldId="259"/>
            <ac:spMk id="18" creationId="{0E8D090B-35DA-4A9A-AED9-3F75147D0695}"/>
          </ac:spMkLst>
        </pc:spChg>
        <pc:spChg chg="mod ord">
          <ac:chgData name="Runde, Anne (Annie)" userId="60f02010-108e-4de9-86cc-4c89fe4bec0e" providerId="ADAL" clId="{CF3C4ADD-415A-4FB5-BAEA-4AB0F8EC0C1A}" dt="2022-12-14T22:13:38.478" v="1105" actId="13244"/>
          <ac:spMkLst>
            <pc:docMk/>
            <pc:sldMk cId="0" sldId="259"/>
            <ac:spMk id="94" creationId="{00000000-0000-0000-0000-000000000000}"/>
          </ac:spMkLst>
        </pc:spChg>
        <pc:cxnChg chg="ord">
          <ac:chgData name="Runde, Anne (Annie)" userId="60f02010-108e-4de9-86cc-4c89fe4bec0e" providerId="ADAL" clId="{CF3C4ADD-415A-4FB5-BAEA-4AB0F8EC0C1A}" dt="2022-12-14T22:13:36.188" v="1104" actId="13244"/>
          <ac:cxnSpMkLst>
            <pc:docMk/>
            <pc:sldMk cId="0" sldId="259"/>
            <ac:cxnSpMk id="104" creationId="{00000000-0000-0000-0000-000000000000}"/>
          </ac:cxnSpMkLst>
        </pc:cxnChg>
      </pc:sldChg>
      <pc:sldChg chg="addSp delSp modSp mod">
        <pc:chgData name="Runde, Anne (Annie)" userId="60f02010-108e-4de9-86cc-4c89fe4bec0e" providerId="ADAL" clId="{CF3C4ADD-415A-4FB5-BAEA-4AB0F8EC0C1A}" dt="2022-12-14T22:14:24.327" v="1113" actId="478"/>
        <pc:sldMkLst>
          <pc:docMk/>
          <pc:sldMk cId="0" sldId="260"/>
        </pc:sldMkLst>
        <pc:spChg chg="mod">
          <ac:chgData name="Runde, Anne (Annie)" userId="60f02010-108e-4de9-86cc-4c89fe4bec0e" providerId="ADAL" clId="{CF3C4ADD-415A-4FB5-BAEA-4AB0F8EC0C1A}" dt="2022-11-30T20:54:19.251" v="274" actId="115"/>
          <ac:spMkLst>
            <pc:docMk/>
            <pc:sldMk cId="0" sldId="260"/>
            <ac:spMk id="2" creationId="{4E0E1D28-C5B7-445E-87BF-A506A3132D4E}"/>
          </ac:spMkLst>
        </pc:spChg>
        <pc:spChg chg="add del mod">
          <ac:chgData name="Runde, Anne (Annie)" userId="60f02010-108e-4de9-86cc-4c89fe4bec0e" providerId="ADAL" clId="{CF3C4ADD-415A-4FB5-BAEA-4AB0F8EC0C1A}" dt="2022-12-14T22:14:24.327" v="1113" actId="478"/>
          <ac:spMkLst>
            <pc:docMk/>
            <pc:sldMk cId="0" sldId="260"/>
            <ac:spMk id="5" creationId="{229D2BBE-17B8-157E-813D-095144E55D20}"/>
          </ac:spMkLst>
        </pc:spChg>
        <pc:spChg chg="mod ord">
          <ac:chgData name="Runde, Anne (Annie)" userId="60f02010-108e-4de9-86cc-4c89fe4bec0e" providerId="ADAL" clId="{CF3C4ADD-415A-4FB5-BAEA-4AB0F8EC0C1A}" dt="2022-12-14T22:14:07.941" v="1109" actId="13244"/>
          <ac:spMkLst>
            <pc:docMk/>
            <pc:sldMk cId="0" sldId="260"/>
            <ac:spMk id="14" creationId="{A7E28F1B-9104-45BE-A74B-86165EB3C8C5}"/>
          </ac:spMkLst>
        </pc:spChg>
        <pc:spChg chg="add del mod">
          <ac:chgData name="Runde, Anne (Annie)" userId="60f02010-108e-4de9-86cc-4c89fe4bec0e" providerId="ADAL" clId="{CF3C4ADD-415A-4FB5-BAEA-4AB0F8EC0C1A}" dt="2022-12-14T22:14:24.327" v="1113" actId="478"/>
          <ac:spMkLst>
            <pc:docMk/>
            <pc:sldMk cId="0" sldId="260"/>
            <ac:spMk id="110" creationId="{00000000-0000-0000-0000-000000000000}"/>
          </ac:spMkLst>
        </pc:spChg>
        <pc:picChg chg="ord">
          <ac:chgData name="Runde, Anne (Annie)" userId="60f02010-108e-4de9-86cc-4c89fe4bec0e" providerId="ADAL" clId="{CF3C4ADD-415A-4FB5-BAEA-4AB0F8EC0C1A}" dt="2022-12-14T22:13:54.151" v="1106" actId="13244"/>
          <ac:picMkLst>
            <pc:docMk/>
            <pc:sldMk cId="0" sldId="260"/>
            <ac:picMk id="4" creationId="{7F440C8A-CFBC-4701-93B4-A58F95AA4900}"/>
          </ac:picMkLst>
        </pc:picChg>
        <pc:cxnChg chg="mod ord">
          <ac:chgData name="Runde, Anne (Annie)" userId="60f02010-108e-4de9-86cc-4c89fe4bec0e" providerId="ADAL" clId="{CF3C4ADD-415A-4FB5-BAEA-4AB0F8EC0C1A}" dt="2022-12-14T22:14:05.853" v="1108" actId="962"/>
          <ac:cxnSpMkLst>
            <pc:docMk/>
            <pc:sldMk cId="0" sldId="260"/>
            <ac:cxnSpMk id="17" creationId="{1C9CAF54-D311-4A98-81E8-7FBBE30748F9}"/>
          </ac:cxnSpMkLst>
        </pc:cxnChg>
      </pc:sldChg>
      <pc:sldChg chg="modSp mod">
        <pc:chgData name="Runde, Anne (Annie)" userId="60f02010-108e-4de9-86cc-4c89fe4bec0e" providerId="ADAL" clId="{CF3C4ADD-415A-4FB5-BAEA-4AB0F8EC0C1A}" dt="2022-12-13T20:39:25.727" v="402" actId="1076"/>
        <pc:sldMkLst>
          <pc:docMk/>
          <pc:sldMk cId="0" sldId="261"/>
        </pc:sldMkLst>
        <pc:spChg chg="mod">
          <ac:chgData name="Runde, Anne (Annie)" userId="60f02010-108e-4de9-86cc-4c89fe4bec0e" providerId="ADAL" clId="{CF3C4ADD-415A-4FB5-BAEA-4AB0F8EC0C1A}" dt="2022-11-30T18:13:15.886" v="75" actId="115"/>
          <ac:spMkLst>
            <pc:docMk/>
            <pc:sldMk cId="0" sldId="261"/>
            <ac:spMk id="2" creationId="{7AC93EA6-A7C4-4E57-9DD8-534D3E1A50D1}"/>
          </ac:spMkLst>
        </pc:spChg>
        <pc:spChg chg="mod">
          <ac:chgData name="Runde, Anne (Annie)" userId="60f02010-108e-4de9-86cc-4c89fe4bec0e" providerId="ADAL" clId="{CF3C4ADD-415A-4FB5-BAEA-4AB0F8EC0C1A}" dt="2022-12-13T20:39:25.727" v="402" actId="1076"/>
          <ac:spMkLst>
            <pc:docMk/>
            <pc:sldMk cId="0" sldId="261"/>
            <ac:spMk id="135" creationId="{00000000-0000-0000-0000-000000000000}"/>
          </ac:spMkLst>
        </pc:spChg>
      </pc:sldChg>
      <pc:sldChg chg="addSp delSp modSp mod">
        <pc:chgData name="Runde, Anne (Annie)" userId="60f02010-108e-4de9-86cc-4c89fe4bec0e" providerId="ADAL" clId="{CF3C4ADD-415A-4FB5-BAEA-4AB0F8EC0C1A}" dt="2022-12-14T22:14:51.532" v="1114" actId="13244"/>
        <pc:sldMkLst>
          <pc:docMk/>
          <pc:sldMk cId="0" sldId="262"/>
        </pc:sldMkLst>
        <pc:spChg chg="mod">
          <ac:chgData name="Runde, Anne (Annie)" userId="60f02010-108e-4de9-86cc-4c89fe4bec0e" providerId="ADAL" clId="{CF3C4ADD-415A-4FB5-BAEA-4AB0F8EC0C1A}" dt="2022-12-13T21:11:05.267" v="403" actId="1076"/>
          <ac:spMkLst>
            <pc:docMk/>
            <pc:sldMk cId="0" sldId="262"/>
            <ac:spMk id="149" creationId="{00000000-0000-0000-0000-000000000000}"/>
          </ac:spMkLst>
        </pc:spChg>
        <pc:picChg chg="add mod ord">
          <ac:chgData name="Runde, Anne (Annie)" userId="60f02010-108e-4de9-86cc-4c89fe4bec0e" providerId="ADAL" clId="{CF3C4ADD-415A-4FB5-BAEA-4AB0F8EC0C1A}" dt="2022-12-14T22:14:51.532" v="1114" actId="13244"/>
          <ac:picMkLst>
            <pc:docMk/>
            <pc:sldMk cId="0" sldId="262"/>
            <ac:picMk id="4" creationId="{D876C33D-9746-D366-8D66-6E2207AB86CC}"/>
          </ac:picMkLst>
        </pc:picChg>
        <pc:picChg chg="del mod modCrop">
          <ac:chgData name="Runde, Anne (Annie)" userId="60f02010-108e-4de9-86cc-4c89fe4bec0e" providerId="ADAL" clId="{CF3C4ADD-415A-4FB5-BAEA-4AB0F8EC0C1A}" dt="2022-12-13T19:13:04.972" v="368" actId="478"/>
          <ac:picMkLst>
            <pc:docMk/>
            <pc:sldMk cId="0" sldId="262"/>
            <ac:picMk id="148" creationId="{00000000-0000-0000-0000-000000000000}"/>
          </ac:picMkLst>
        </pc:picChg>
      </pc:sldChg>
      <pc:sldChg chg="addSp delSp modSp mod">
        <pc:chgData name="Runde, Anne (Annie)" userId="60f02010-108e-4de9-86cc-4c89fe4bec0e" providerId="ADAL" clId="{CF3C4ADD-415A-4FB5-BAEA-4AB0F8EC0C1A}" dt="2022-12-13T22:25:42.708" v="761" actId="13244"/>
        <pc:sldMkLst>
          <pc:docMk/>
          <pc:sldMk cId="0" sldId="263"/>
        </pc:sldMkLst>
        <pc:spChg chg="mod">
          <ac:chgData name="Runde, Anne (Annie)" userId="60f02010-108e-4de9-86cc-4c89fe4bec0e" providerId="ADAL" clId="{CF3C4ADD-415A-4FB5-BAEA-4AB0F8EC0C1A}" dt="2022-11-30T18:14:19.304" v="138" actId="1035"/>
          <ac:spMkLst>
            <pc:docMk/>
            <pc:sldMk cId="0" sldId="263"/>
            <ac:spMk id="2" creationId="{EAD4E474-AD67-4685-9745-5BDC6B81B967}"/>
          </ac:spMkLst>
        </pc:spChg>
        <pc:spChg chg="mod">
          <ac:chgData name="Runde, Anne (Annie)" userId="60f02010-108e-4de9-86cc-4c89fe4bec0e" providerId="ADAL" clId="{CF3C4ADD-415A-4FB5-BAEA-4AB0F8EC0C1A}" dt="2022-11-30T18:14:35.074" v="144" actId="120"/>
          <ac:spMkLst>
            <pc:docMk/>
            <pc:sldMk cId="0" sldId="263"/>
            <ac:spMk id="3" creationId="{EBB35237-CDA1-4E4B-94B9-8B4C0E64554B}"/>
          </ac:spMkLst>
        </pc:spChg>
        <pc:spChg chg="del mod">
          <ac:chgData name="Runde, Anne (Annie)" userId="60f02010-108e-4de9-86cc-4c89fe4bec0e" providerId="ADAL" clId="{CF3C4ADD-415A-4FB5-BAEA-4AB0F8EC0C1A}" dt="2022-11-30T18:14:32.184" v="143" actId="478"/>
          <ac:spMkLst>
            <pc:docMk/>
            <pc:sldMk cId="0" sldId="263"/>
            <ac:spMk id="154" creationId="{00000000-0000-0000-0000-000000000000}"/>
          </ac:spMkLst>
        </pc:spChg>
        <pc:spChg chg="mod">
          <ac:chgData name="Runde, Anne (Annie)" userId="60f02010-108e-4de9-86cc-4c89fe4bec0e" providerId="ADAL" clId="{CF3C4ADD-415A-4FB5-BAEA-4AB0F8EC0C1A}" dt="2022-12-13T21:26:39.446" v="459" actId="1076"/>
          <ac:spMkLst>
            <pc:docMk/>
            <pc:sldMk cId="0" sldId="263"/>
            <ac:spMk id="166" creationId="{00000000-0000-0000-0000-000000000000}"/>
          </ac:spMkLst>
        </pc:spChg>
        <pc:picChg chg="add mod ord modCrop">
          <ac:chgData name="Runde, Anne (Annie)" userId="60f02010-108e-4de9-86cc-4c89fe4bec0e" providerId="ADAL" clId="{CF3C4ADD-415A-4FB5-BAEA-4AB0F8EC0C1A}" dt="2022-12-13T22:25:42.708" v="761" actId="13244"/>
          <ac:picMkLst>
            <pc:docMk/>
            <pc:sldMk cId="0" sldId="263"/>
            <ac:picMk id="5" creationId="{5F8E5484-E79D-5B33-6BCC-C08676468422}"/>
          </ac:picMkLst>
        </pc:picChg>
        <pc:picChg chg="del mod">
          <ac:chgData name="Runde, Anne (Annie)" userId="60f02010-108e-4de9-86cc-4c89fe4bec0e" providerId="ADAL" clId="{CF3C4ADD-415A-4FB5-BAEA-4AB0F8EC0C1A}" dt="2022-12-13T21:24:35.174" v="413" actId="478"/>
          <ac:picMkLst>
            <pc:docMk/>
            <pc:sldMk cId="0" sldId="263"/>
            <ac:picMk id="155" creationId="{00000000-0000-0000-0000-000000000000}"/>
          </ac:picMkLst>
        </pc:picChg>
        <pc:picChg chg="mod">
          <ac:chgData name="Runde, Anne (Annie)" userId="60f02010-108e-4de9-86cc-4c89fe4bec0e" providerId="ADAL" clId="{CF3C4ADD-415A-4FB5-BAEA-4AB0F8EC0C1A}" dt="2022-11-30T18:14:19.304" v="138" actId="1035"/>
          <ac:picMkLst>
            <pc:docMk/>
            <pc:sldMk cId="0" sldId="263"/>
            <ac:picMk id="163" creationId="{00000000-0000-0000-0000-000000000000}"/>
          </ac:picMkLst>
        </pc:picChg>
      </pc:sldChg>
      <pc:sldChg chg="modSp mod">
        <pc:chgData name="Runde, Anne (Annie)" userId="60f02010-108e-4de9-86cc-4c89fe4bec0e" providerId="ADAL" clId="{CF3C4ADD-415A-4FB5-BAEA-4AB0F8EC0C1A}" dt="2022-12-13T19:10:09.245" v="360" actId="1076"/>
        <pc:sldMkLst>
          <pc:docMk/>
          <pc:sldMk cId="0" sldId="264"/>
        </pc:sldMkLst>
        <pc:spChg chg="mod">
          <ac:chgData name="Runde, Anne (Annie)" userId="60f02010-108e-4de9-86cc-4c89fe4bec0e" providerId="ADAL" clId="{CF3C4ADD-415A-4FB5-BAEA-4AB0F8EC0C1A}" dt="2022-12-13T19:10:09.245" v="360" actId="1076"/>
          <ac:spMkLst>
            <pc:docMk/>
            <pc:sldMk cId="0" sldId="264"/>
            <ac:spMk id="181" creationId="{00000000-0000-0000-0000-000000000000}"/>
          </ac:spMkLst>
        </pc:spChg>
        <pc:spChg chg="mod">
          <ac:chgData name="Runde, Anne (Annie)" userId="60f02010-108e-4de9-86cc-4c89fe4bec0e" providerId="ADAL" clId="{CF3C4ADD-415A-4FB5-BAEA-4AB0F8EC0C1A}" dt="2022-12-13T19:09:54.856" v="359" actId="1076"/>
          <ac:spMkLst>
            <pc:docMk/>
            <pc:sldMk cId="0" sldId="264"/>
            <ac:spMk id="182" creationId="{00000000-0000-0000-0000-000000000000}"/>
          </ac:spMkLst>
        </pc:spChg>
      </pc:sldChg>
      <pc:sldChg chg="addSp delSp modSp mod">
        <pc:chgData name="Runde, Anne (Annie)" userId="60f02010-108e-4de9-86cc-4c89fe4bec0e" providerId="ADAL" clId="{CF3C4ADD-415A-4FB5-BAEA-4AB0F8EC0C1A}" dt="2022-12-13T21:28:15.694" v="723" actId="962"/>
        <pc:sldMkLst>
          <pc:docMk/>
          <pc:sldMk cId="0" sldId="265"/>
        </pc:sldMkLst>
        <pc:spChg chg="mod ord">
          <ac:chgData name="Runde, Anne (Annie)" userId="60f02010-108e-4de9-86cc-4c89fe4bec0e" providerId="ADAL" clId="{CF3C4ADD-415A-4FB5-BAEA-4AB0F8EC0C1A}" dt="2022-11-30T21:27:14.519" v="325" actId="1076"/>
          <ac:spMkLst>
            <pc:docMk/>
            <pc:sldMk cId="0" sldId="265"/>
            <ac:spMk id="199" creationId="{00000000-0000-0000-0000-000000000000}"/>
          </ac:spMkLst>
        </pc:spChg>
        <pc:picChg chg="add mod ord modCrop">
          <ac:chgData name="Runde, Anne (Annie)" userId="60f02010-108e-4de9-86cc-4c89fe4bec0e" providerId="ADAL" clId="{CF3C4ADD-415A-4FB5-BAEA-4AB0F8EC0C1A}" dt="2022-12-13T21:28:15.694" v="723" actId="962"/>
          <ac:picMkLst>
            <pc:docMk/>
            <pc:sldMk cId="0" sldId="265"/>
            <ac:picMk id="4" creationId="{723EEDAA-7797-E23A-D336-9415B34E1EE9}"/>
          </ac:picMkLst>
        </pc:picChg>
        <pc:picChg chg="del">
          <ac:chgData name="Runde, Anne (Annie)" userId="60f02010-108e-4de9-86cc-4c89fe4bec0e" providerId="ADAL" clId="{CF3C4ADD-415A-4FB5-BAEA-4AB0F8EC0C1A}" dt="2022-11-30T21:24:26.655" v="295" actId="478"/>
          <ac:picMkLst>
            <pc:docMk/>
            <pc:sldMk cId="0" sldId="265"/>
            <ac:picMk id="5" creationId="{5162B848-FA28-48AD-95E0-D7543716BFD2}"/>
          </ac:picMkLst>
        </pc:picChg>
      </pc:sldChg>
      <pc:sldChg chg="addSp delSp modSp mod">
        <pc:chgData name="Runde, Anne (Annie)" userId="60f02010-108e-4de9-86cc-4c89fe4bec0e" providerId="ADAL" clId="{CF3C4ADD-415A-4FB5-BAEA-4AB0F8EC0C1A}" dt="2022-12-13T19:09:36.159" v="358" actId="478"/>
        <pc:sldMkLst>
          <pc:docMk/>
          <pc:sldMk cId="0" sldId="266"/>
        </pc:sldMkLst>
        <pc:spChg chg="add mod">
          <ac:chgData name="Runde, Anne (Annie)" userId="60f02010-108e-4de9-86cc-4c89fe4bec0e" providerId="ADAL" clId="{CF3C4ADD-415A-4FB5-BAEA-4AB0F8EC0C1A}" dt="2022-11-30T21:27:56.823" v="346" actId="1076"/>
          <ac:spMkLst>
            <pc:docMk/>
            <pc:sldMk cId="0" sldId="266"/>
            <ac:spMk id="3" creationId="{D93AE27B-1AF2-BE25-6EF7-D377643F298E}"/>
          </ac:spMkLst>
        </pc:spChg>
        <pc:spChg chg="del mod">
          <ac:chgData name="Runde, Anne (Annie)" userId="60f02010-108e-4de9-86cc-4c89fe4bec0e" providerId="ADAL" clId="{CF3C4ADD-415A-4FB5-BAEA-4AB0F8EC0C1A}" dt="2022-12-13T19:09:36.159" v="358" actId="478"/>
          <ac:spMkLst>
            <pc:docMk/>
            <pc:sldMk cId="0" sldId="266"/>
            <ac:spMk id="13" creationId="{15E1416F-F83C-4766-A859-73D02567959D}"/>
          </ac:spMkLst>
        </pc:spChg>
      </pc:sldChg>
      <pc:sldChg chg="addSp modSp mod">
        <pc:chgData name="Runde, Anne (Annie)" userId="60f02010-108e-4de9-86cc-4c89fe4bec0e" providerId="ADAL" clId="{CF3C4ADD-415A-4FB5-BAEA-4AB0F8EC0C1A}" dt="2022-12-13T22:23:39.790" v="748" actId="207"/>
        <pc:sldMkLst>
          <pc:docMk/>
          <pc:sldMk cId="0" sldId="267"/>
        </pc:sldMkLst>
        <pc:spChg chg="mod">
          <ac:chgData name="Runde, Anne (Annie)" userId="60f02010-108e-4de9-86cc-4c89fe4bec0e" providerId="ADAL" clId="{CF3C4ADD-415A-4FB5-BAEA-4AB0F8EC0C1A}" dt="2022-12-13T22:23:39.790" v="748" actId="207"/>
          <ac:spMkLst>
            <pc:docMk/>
            <pc:sldMk cId="0" sldId="267"/>
            <ac:spMk id="2" creationId="{DF8D6858-3184-43A5-9388-AD5E6DD05559}"/>
          </ac:spMkLst>
        </pc:spChg>
        <pc:spChg chg="add mod">
          <ac:chgData name="Runde, Anne (Annie)" userId="60f02010-108e-4de9-86cc-4c89fe4bec0e" providerId="ADAL" clId="{CF3C4ADD-415A-4FB5-BAEA-4AB0F8EC0C1A}" dt="2022-11-30T21:28:01.207" v="348" actId="1076"/>
          <ac:spMkLst>
            <pc:docMk/>
            <pc:sldMk cId="0" sldId="267"/>
            <ac:spMk id="3" creationId="{07F0F5E1-64D0-E67D-EE72-D1D48018743A}"/>
          </ac:spMkLst>
        </pc:spChg>
      </pc:sldChg>
      <pc:sldChg chg="modSp mod">
        <pc:chgData name="Runde, Anne (Annie)" userId="60f02010-108e-4de9-86cc-4c89fe4bec0e" providerId="ADAL" clId="{CF3C4ADD-415A-4FB5-BAEA-4AB0F8EC0C1A}" dt="2022-12-13T22:23:36.893" v="747" actId="207"/>
        <pc:sldMkLst>
          <pc:docMk/>
          <pc:sldMk cId="0" sldId="268"/>
        </pc:sldMkLst>
        <pc:spChg chg="mod">
          <ac:chgData name="Runde, Anne (Annie)" userId="60f02010-108e-4de9-86cc-4c89fe4bec0e" providerId="ADAL" clId="{CF3C4ADD-415A-4FB5-BAEA-4AB0F8EC0C1A}" dt="2022-12-13T22:23:36.893" v="747" actId="207"/>
          <ac:spMkLst>
            <pc:docMk/>
            <pc:sldMk cId="0" sldId="268"/>
            <ac:spMk id="3" creationId="{7DA972D9-8BB8-4FA5-B61B-1AB0FB0D9575}"/>
          </ac:spMkLst>
        </pc:spChg>
        <pc:spChg chg="mod">
          <ac:chgData name="Runde, Anne (Annie)" userId="60f02010-108e-4de9-86cc-4c89fe4bec0e" providerId="ADAL" clId="{CF3C4ADD-415A-4FB5-BAEA-4AB0F8EC0C1A}" dt="2022-12-13T21:29:01.237" v="732"/>
          <ac:spMkLst>
            <pc:docMk/>
            <pc:sldMk cId="0" sldId="268"/>
            <ac:spMk id="240" creationId="{00000000-0000-0000-0000-000000000000}"/>
          </ac:spMkLst>
        </pc:spChg>
        <pc:picChg chg="mod modCrop">
          <ac:chgData name="Runde, Anne (Annie)" userId="60f02010-108e-4de9-86cc-4c89fe4bec0e" providerId="ADAL" clId="{CF3C4ADD-415A-4FB5-BAEA-4AB0F8EC0C1A}" dt="2022-12-13T21:28:34.905" v="724" actId="732"/>
          <ac:picMkLst>
            <pc:docMk/>
            <pc:sldMk cId="0" sldId="268"/>
            <ac:picMk id="4" creationId="{F1158B31-9BC7-4867-986F-4607150F29FD}"/>
          </ac:picMkLst>
        </pc:picChg>
      </pc:sldChg>
      <pc:sldChg chg="addSp modSp mod">
        <pc:chgData name="Runde, Anne (Annie)" userId="60f02010-108e-4de9-86cc-4c89fe4bec0e" providerId="ADAL" clId="{CF3C4ADD-415A-4FB5-BAEA-4AB0F8EC0C1A}" dt="2022-12-14T22:15:37.817" v="1115" actId="1036"/>
        <pc:sldMkLst>
          <pc:docMk/>
          <pc:sldMk cId="0" sldId="269"/>
        </pc:sldMkLst>
        <pc:spChg chg="add mod">
          <ac:chgData name="Runde, Anne (Annie)" userId="60f02010-108e-4de9-86cc-4c89fe4bec0e" providerId="ADAL" clId="{CF3C4ADD-415A-4FB5-BAEA-4AB0F8EC0C1A}" dt="2022-12-14T22:15:37.817" v="1115" actId="1036"/>
          <ac:spMkLst>
            <pc:docMk/>
            <pc:sldMk cId="0" sldId="269"/>
            <ac:spMk id="2" creationId="{F88501D2-C997-7597-5F8C-B15E644F906D}"/>
          </ac:spMkLst>
        </pc:spChg>
        <pc:spChg chg="mod">
          <ac:chgData name="Runde, Anne (Annie)" userId="60f02010-108e-4de9-86cc-4c89fe4bec0e" providerId="ADAL" clId="{CF3C4ADD-415A-4FB5-BAEA-4AB0F8EC0C1A}" dt="2022-12-13T22:23:33.466" v="746" actId="207"/>
          <ac:spMkLst>
            <pc:docMk/>
            <pc:sldMk cId="0" sldId="269"/>
            <ac:spMk id="3" creationId="{C75184D9-EB23-413E-A503-FAFF184863B1}"/>
          </ac:spMkLst>
        </pc:spChg>
      </pc:sldChg>
      <pc:sldChg chg="modSp mod">
        <pc:chgData name="Runde, Anne (Annie)" userId="60f02010-108e-4de9-86cc-4c89fe4bec0e" providerId="ADAL" clId="{CF3C4ADD-415A-4FB5-BAEA-4AB0F8EC0C1A}" dt="2022-12-13T22:23:31.176" v="745" actId="207"/>
        <pc:sldMkLst>
          <pc:docMk/>
          <pc:sldMk cId="0" sldId="270"/>
        </pc:sldMkLst>
        <pc:spChg chg="mod">
          <ac:chgData name="Runde, Anne (Annie)" userId="60f02010-108e-4de9-86cc-4c89fe4bec0e" providerId="ADAL" clId="{CF3C4ADD-415A-4FB5-BAEA-4AB0F8EC0C1A}" dt="2022-12-13T22:23:31.176" v="745" actId="207"/>
          <ac:spMkLst>
            <pc:docMk/>
            <pc:sldMk cId="0" sldId="270"/>
            <ac:spMk id="4" creationId="{810118B6-3584-41DF-877F-A5364BB97C70}"/>
          </ac:spMkLst>
        </pc:spChg>
        <pc:spChg chg="mod">
          <ac:chgData name="Runde, Anne (Annie)" userId="60f02010-108e-4de9-86cc-4c89fe4bec0e" providerId="ADAL" clId="{CF3C4ADD-415A-4FB5-BAEA-4AB0F8EC0C1A}" dt="2022-12-13T21:29:05.768" v="733"/>
          <ac:spMkLst>
            <pc:docMk/>
            <pc:sldMk cId="0" sldId="270"/>
            <ac:spMk id="14" creationId="{D6AD62D1-24A1-45AF-8074-09D65CCF4676}"/>
          </ac:spMkLst>
        </pc:spChg>
      </pc:sldChg>
      <pc:sldChg chg="addSp modSp mod">
        <pc:chgData name="Runde, Anne (Annie)" userId="60f02010-108e-4de9-86cc-4c89fe4bec0e" providerId="ADAL" clId="{CF3C4ADD-415A-4FB5-BAEA-4AB0F8EC0C1A}" dt="2022-12-13T22:23:25.872" v="743" actId="207"/>
        <pc:sldMkLst>
          <pc:docMk/>
          <pc:sldMk cId="0" sldId="271"/>
        </pc:sldMkLst>
        <pc:spChg chg="add mod">
          <ac:chgData name="Runde, Anne (Annie)" userId="60f02010-108e-4de9-86cc-4c89fe4bec0e" providerId="ADAL" clId="{CF3C4ADD-415A-4FB5-BAEA-4AB0F8EC0C1A}" dt="2022-11-30T20:51:51.774" v="252" actId="14861"/>
          <ac:spMkLst>
            <pc:docMk/>
            <pc:sldMk cId="0" sldId="271"/>
            <ac:spMk id="2" creationId="{B4A8990A-0C34-1F2A-888D-3460987DF315}"/>
          </ac:spMkLst>
        </pc:spChg>
        <pc:spChg chg="mod">
          <ac:chgData name="Runde, Anne (Annie)" userId="60f02010-108e-4de9-86cc-4c89fe4bec0e" providerId="ADAL" clId="{CF3C4ADD-415A-4FB5-BAEA-4AB0F8EC0C1A}" dt="2022-12-13T22:23:25.872" v="743" actId="207"/>
          <ac:spMkLst>
            <pc:docMk/>
            <pc:sldMk cId="0" sldId="271"/>
            <ac:spMk id="3" creationId="{004B62C3-DCBD-4C0D-81F3-AB3B4ED76362}"/>
          </ac:spMkLst>
        </pc:spChg>
      </pc:sldChg>
      <pc:sldChg chg="addSp modSp mod">
        <pc:chgData name="Runde, Anne (Annie)" userId="60f02010-108e-4de9-86cc-4c89fe4bec0e" providerId="ADAL" clId="{CF3C4ADD-415A-4FB5-BAEA-4AB0F8EC0C1A}" dt="2022-12-14T01:38:59.607" v="1084" actId="962"/>
        <pc:sldMkLst>
          <pc:docMk/>
          <pc:sldMk cId="0" sldId="272"/>
        </pc:sldMkLst>
        <pc:spChg chg="add mod">
          <ac:chgData name="Runde, Anne (Annie)" userId="60f02010-108e-4de9-86cc-4c89fe4bec0e" providerId="ADAL" clId="{CF3C4ADD-415A-4FB5-BAEA-4AB0F8EC0C1A}" dt="2022-12-14T01:38:59.607" v="1084" actId="962"/>
          <ac:spMkLst>
            <pc:docMk/>
            <pc:sldMk cId="0" sldId="272"/>
            <ac:spMk id="2" creationId="{1C9DBE68-A1D7-83E4-A683-3758859CD6C9}"/>
          </ac:spMkLst>
        </pc:spChg>
        <pc:spChg chg="mod">
          <ac:chgData name="Runde, Anne (Annie)" userId="60f02010-108e-4de9-86cc-4c89fe4bec0e" providerId="ADAL" clId="{CF3C4ADD-415A-4FB5-BAEA-4AB0F8EC0C1A}" dt="2022-12-13T22:23:22.504" v="742" actId="207"/>
          <ac:spMkLst>
            <pc:docMk/>
            <pc:sldMk cId="0" sldId="272"/>
            <ac:spMk id="3" creationId="{6C2E7FDF-630A-43B0-960F-1222332E397F}"/>
          </ac:spMkLst>
        </pc:spChg>
        <pc:spChg chg="mod">
          <ac:chgData name="Runde, Anne (Annie)" userId="60f02010-108e-4de9-86cc-4c89fe4bec0e" providerId="ADAL" clId="{CF3C4ADD-415A-4FB5-BAEA-4AB0F8EC0C1A}" dt="2022-11-30T20:48:59.647" v="217" actId="20577"/>
          <ac:spMkLst>
            <pc:docMk/>
            <pc:sldMk cId="0" sldId="272"/>
            <ac:spMk id="21" creationId="{EB95949D-F70E-4211-9C44-7FFFCFB29C66}"/>
          </ac:spMkLst>
        </pc:spChg>
        <pc:picChg chg="mod modCrop">
          <ac:chgData name="Runde, Anne (Annie)" userId="60f02010-108e-4de9-86cc-4c89fe4bec0e" providerId="ADAL" clId="{CF3C4ADD-415A-4FB5-BAEA-4AB0F8EC0C1A}" dt="2022-12-13T21:12:52.684" v="410" actId="732"/>
          <ac:picMkLst>
            <pc:docMk/>
            <pc:sldMk cId="0" sldId="272"/>
            <ac:picMk id="10" creationId="{198281B7-30B6-42F4-9B64-ED4785A0EA66}"/>
          </ac:picMkLst>
        </pc:picChg>
      </pc:sldChg>
      <pc:sldChg chg="addSp modSp mod">
        <pc:chgData name="Runde, Anne (Annie)" userId="60f02010-108e-4de9-86cc-4c89fe4bec0e" providerId="ADAL" clId="{CF3C4ADD-415A-4FB5-BAEA-4AB0F8EC0C1A}" dt="2022-12-13T22:23:19.284" v="741" actId="207"/>
        <pc:sldMkLst>
          <pc:docMk/>
          <pc:sldMk cId="0" sldId="273"/>
        </pc:sldMkLst>
        <pc:spChg chg="add mod">
          <ac:chgData name="Runde, Anne (Annie)" userId="60f02010-108e-4de9-86cc-4c89fe4bec0e" providerId="ADAL" clId="{CF3C4ADD-415A-4FB5-BAEA-4AB0F8EC0C1A}" dt="2022-11-30T20:51:59.590" v="253" actId="14861"/>
          <ac:spMkLst>
            <pc:docMk/>
            <pc:sldMk cId="0" sldId="273"/>
            <ac:spMk id="2" creationId="{6324B63B-6A11-0709-62EB-9A2E62D68774}"/>
          </ac:spMkLst>
        </pc:spChg>
        <pc:spChg chg="mod">
          <ac:chgData name="Runde, Anne (Annie)" userId="60f02010-108e-4de9-86cc-4c89fe4bec0e" providerId="ADAL" clId="{CF3C4ADD-415A-4FB5-BAEA-4AB0F8EC0C1A}" dt="2022-12-13T22:23:19.284" v="741" actId="207"/>
          <ac:spMkLst>
            <pc:docMk/>
            <pc:sldMk cId="0" sldId="273"/>
            <ac:spMk id="3" creationId="{34CCF403-E904-463F-9342-C5FD69F8DD54}"/>
          </ac:spMkLst>
        </pc:spChg>
      </pc:sldChg>
      <pc:sldChg chg="modSp mod">
        <pc:chgData name="Runde, Anne (Annie)" userId="60f02010-108e-4de9-86cc-4c89fe4bec0e" providerId="ADAL" clId="{CF3C4ADD-415A-4FB5-BAEA-4AB0F8EC0C1A}" dt="2022-12-13T22:23:15.342" v="740" actId="207"/>
        <pc:sldMkLst>
          <pc:docMk/>
          <pc:sldMk cId="0" sldId="274"/>
        </pc:sldMkLst>
        <pc:spChg chg="mod">
          <ac:chgData name="Runde, Anne (Annie)" userId="60f02010-108e-4de9-86cc-4c89fe4bec0e" providerId="ADAL" clId="{CF3C4ADD-415A-4FB5-BAEA-4AB0F8EC0C1A}" dt="2022-12-13T22:23:15.342" v="740" actId="207"/>
          <ac:spMkLst>
            <pc:docMk/>
            <pc:sldMk cId="0" sldId="274"/>
            <ac:spMk id="3" creationId="{6E9F9E96-6924-4BC0-8CE0-8CB25A52A773}"/>
          </ac:spMkLst>
        </pc:spChg>
        <pc:spChg chg="mod">
          <ac:chgData name="Runde, Anne (Annie)" userId="60f02010-108e-4de9-86cc-4c89fe4bec0e" providerId="ADAL" clId="{CF3C4ADD-415A-4FB5-BAEA-4AB0F8EC0C1A}" dt="2022-12-13T21:29:19.719" v="735" actId="1076"/>
          <ac:spMkLst>
            <pc:docMk/>
            <pc:sldMk cId="0" sldId="274"/>
            <ac:spMk id="14" creationId="{7818ED86-1798-4E56-ADFA-4EEE3FC6EAFE}"/>
          </ac:spMkLst>
        </pc:spChg>
        <pc:picChg chg="mod modCrop">
          <ac:chgData name="Runde, Anne (Annie)" userId="60f02010-108e-4de9-86cc-4c89fe4bec0e" providerId="ADAL" clId="{CF3C4ADD-415A-4FB5-BAEA-4AB0F8EC0C1A}" dt="2022-11-30T20:49:17.532" v="221" actId="732"/>
          <ac:picMkLst>
            <pc:docMk/>
            <pc:sldMk cId="0" sldId="274"/>
            <ac:picMk id="4" creationId="{2DE121E0-93C6-4C58-AB13-F5088551BB06}"/>
          </ac:picMkLst>
        </pc:picChg>
      </pc:sldChg>
      <pc:sldChg chg="addSp modSp mod">
        <pc:chgData name="Runde, Anne (Annie)" userId="60f02010-108e-4de9-86cc-4c89fe4bec0e" providerId="ADAL" clId="{CF3C4ADD-415A-4FB5-BAEA-4AB0F8EC0C1A}" dt="2022-12-13T21:54:32.725" v="739" actId="207"/>
        <pc:sldMkLst>
          <pc:docMk/>
          <pc:sldMk cId="0" sldId="275"/>
        </pc:sldMkLst>
        <pc:spChg chg="add mod">
          <ac:chgData name="Runde, Anne (Annie)" userId="60f02010-108e-4de9-86cc-4c89fe4bec0e" providerId="ADAL" clId="{CF3C4ADD-415A-4FB5-BAEA-4AB0F8EC0C1A}" dt="2022-11-30T21:28:12.798" v="355" actId="1035"/>
          <ac:spMkLst>
            <pc:docMk/>
            <pc:sldMk cId="0" sldId="275"/>
            <ac:spMk id="2" creationId="{3D772700-5519-CC74-3694-EB08FB09349A}"/>
          </ac:spMkLst>
        </pc:spChg>
        <pc:spChg chg="mod">
          <ac:chgData name="Runde, Anne (Annie)" userId="60f02010-108e-4de9-86cc-4c89fe4bec0e" providerId="ADAL" clId="{CF3C4ADD-415A-4FB5-BAEA-4AB0F8EC0C1A}" dt="2022-12-13T21:54:32.725" v="739" actId="207"/>
          <ac:spMkLst>
            <pc:docMk/>
            <pc:sldMk cId="0" sldId="275"/>
            <ac:spMk id="3" creationId="{099DDF1B-FC6F-4361-9573-4B8CA832A65B}"/>
          </ac:spMkLst>
        </pc:spChg>
      </pc:sldChg>
      <pc:sldChg chg="modSp mod">
        <pc:chgData name="Runde, Anne (Annie)" userId="60f02010-108e-4de9-86cc-4c89fe4bec0e" providerId="ADAL" clId="{CF3C4ADD-415A-4FB5-BAEA-4AB0F8EC0C1A}" dt="2022-12-13T22:23:50.340" v="749" actId="207"/>
        <pc:sldMkLst>
          <pc:docMk/>
          <pc:sldMk cId="0" sldId="276"/>
        </pc:sldMkLst>
        <pc:spChg chg="mod">
          <ac:chgData name="Runde, Anne (Annie)" userId="60f02010-108e-4de9-86cc-4c89fe4bec0e" providerId="ADAL" clId="{CF3C4ADD-415A-4FB5-BAEA-4AB0F8EC0C1A}" dt="2022-12-13T22:23:50.340" v="749" actId="207"/>
          <ac:spMkLst>
            <pc:docMk/>
            <pc:sldMk cId="0" sldId="276"/>
            <ac:spMk id="3" creationId="{8B62EAE5-A943-4A05-B197-A7268C86861C}"/>
          </ac:spMkLst>
        </pc:spChg>
        <pc:spChg chg="mod">
          <ac:chgData name="Runde, Anne (Annie)" userId="60f02010-108e-4de9-86cc-4c89fe4bec0e" providerId="ADAL" clId="{CF3C4ADD-415A-4FB5-BAEA-4AB0F8EC0C1A}" dt="2022-12-13T21:29:30.071" v="737" actId="1076"/>
          <ac:spMkLst>
            <pc:docMk/>
            <pc:sldMk cId="0" sldId="276"/>
            <ac:spMk id="13" creationId="{C4FC9D89-F082-4DD1-9614-AB8730507854}"/>
          </ac:spMkLst>
        </pc:spChg>
      </pc:sldChg>
      <pc:sldChg chg="modSp mod">
        <pc:chgData name="Runde, Anne (Annie)" userId="60f02010-108e-4de9-86cc-4c89fe4bec0e" providerId="ADAL" clId="{CF3C4ADD-415A-4FB5-BAEA-4AB0F8EC0C1A}" dt="2022-11-30T20:50:48.055" v="241" actId="20577"/>
        <pc:sldMkLst>
          <pc:docMk/>
          <pc:sldMk cId="0" sldId="277"/>
        </pc:sldMkLst>
        <pc:spChg chg="mod">
          <ac:chgData name="Runde, Anne (Annie)" userId="60f02010-108e-4de9-86cc-4c89fe4bec0e" providerId="ADAL" clId="{CF3C4ADD-415A-4FB5-BAEA-4AB0F8EC0C1A}" dt="2022-11-30T20:50:48.055" v="241" actId="20577"/>
          <ac:spMkLst>
            <pc:docMk/>
            <pc:sldMk cId="0" sldId="277"/>
            <ac:spMk id="11" creationId="{C13C2843-DFC7-40ED-AB36-0026362FCB12}"/>
          </ac:spMkLst>
        </pc:spChg>
      </pc:sldChg>
      <pc:sldChg chg="modSp mod">
        <pc:chgData name="Runde, Anne (Annie)" userId="60f02010-108e-4de9-86cc-4c89fe4bec0e" providerId="ADAL" clId="{CF3C4ADD-415A-4FB5-BAEA-4AB0F8EC0C1A}" dt="2022-12-13T19:09:06.848" v="357" actId="732"/>
        <pc:sldMkLst>
          <pc:docMk/>
          <pc:sldMk cId="0" sldId="278"/>
        </pc:sldMkLst>
        <pc:spChg chg="mod">
          <ac:chgData name="Runde, Anne (Annie)" userId="60f02010-108e-4de9-86cc-4c89fe4bec0e" providerId="ADAL" clId="{CF3C4ADD-415A-4FB5-BAEA-4AB0F8EC0C1A}" dt="2022-11-30T20:52:30.949" v="261" actId="1076"/>
          <ac:spMkLst>
            <pc:docMk/>
            <pc:sldMk cId="0" sldId="278"/>
            <ac:spMk id="14" creationId="{5A18877E-9518-48F8-A6DC-2D317E70945B}"/>
          </ac:spMkLst>
        </pc:spChg>
        <pc:picChg chg="mod modCrop">
          <ac:chgData name="Runde, Anne (Annie)" userId="60f02010-108e-4de9-86cc-4c89fe4bec0e" providerId="ADAL" clId="{CF3C4ADD-415A-4FB5-BAEA-4AB0F8EC0C1A}" dt="2022-12-13T19:09:06.848" v="357" actId="732"/>
          <ac:picMkLst>
            <pc:docMk/>
            <pc:sldMk cId="0" sldId="278"/>
            <ac:picMk id="4" creationId="{93F6B54B-6224-41D0-9550-0CA3335A0A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cfda3e71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9cfda3e71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a355c04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ba355c04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a82c4a0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a82c4a0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ba9e7f6a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ba9e7f6a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ba82c4a01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ba82c4a01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a9e7f6ac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ba9e7f6ac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ba9e7f6ac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ba9e7f6ac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ba82c4a01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ba82c4a01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a9e7f6ac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a9e7f6ac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ba82c4a01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ba82c4a01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cfda3e71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cfda3e71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ba9e7f6ac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ba9e7f6ac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ba82c4a01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ba82c4a01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ba355c04d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ba355c04d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e0f0bb0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e0f0bb0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cfda3e71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9cfda3e71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47026cc3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b47026cc3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c467fc35c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c467fc35c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b19aae07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b19aae07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47026cc3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47026cc3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bc467fc35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bc467fc3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4491ddd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4491ddd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Photograph zoomed in on a salmon's side at the water's surface. Blue scales are sparkling in the ligh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059969"/>
            <a:ext cx="9144000" cy="3083532"/>
          </a:xfrm>
          <a:prstGeom prst="rect">
            <a:avLst/>
          </a:prstGeom>
          <a:noFill/>
          <a:ln>
            <a:noFill/>
          </a:ln>
        </p:spPr>
      </p:pic>
      <p:sp>
        <p:nvSpPr>
          <p:cNvPr id="3" name="Rectangle 2">
            <a:extLst>
              <a:ext uri="{FF2B5EF4-FFF2-40B4-BE49-F238E27FC236}">
                <a16:creationId xmlns:a16="http://schemas.microsoft.com/office/drawing/2014/main" id="{5109529D-DAE6-AAE8-C7D6-784BBB36026D}"/>
              </a:ext>
              <a:ext uri="{C183D7F6-B498-43B3-948B-1728B52AA6E4}">
                <adec:decorative xmlns:adec="http://schemas.microsoft.com/office/drawing/2017/decorative" val="1"/>
              </a:ext>
            </a:extLst>
          </p:cNvPr>
          <p:cNvSpPr/>
          <p:nvPr/>
        </p:nvSpPr>
        <p:spPr>
          <a:xfrm>
            <a:off x="-3" y="4687619"/>
            <a:ext cx="9144003" cy="455881"/>
          </a:xfrm>
          <a:prstGeom prst="rect">
            <a:avLst/>
          </a:prstGeom>
          <a:solidFill>
            <a:srgbClr val="5A5A5A">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Google Shape;58;p13">
            <a:extLst>
              <a:ext uri="{C183D7F6-B498-43B3-948B-1728B52AA6E4}">
                <adec:decorative xmlns:adec="http://schemas.microsoft.com/office/drawing/2017/decorative" val="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879"/>
            <a:ext cx="9144003" cy="2060848"/>
          </a:xfrm>
          <a:prstGeom prst="rect">
            <a:avLst/>
          </a:prstGeom>
          <a:noFill/>
          <a:ln>
            <a:noFill/>
          </a:ln>
        </p:spPr>
      </p:pic>
      <p:pic>
        <p:nvPicPr>
          <p:cNvPr id="61" name="Google Shape;61;p13" descr="Bureau of Land Management Logo"/>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21105" y="135429"/>
            <a:ext cx="685800" cy="602392"/>
          </a:xfrm>
          <a:prstGeom prst="rect">
            <a:avLst/>
          </a:prstGeom>
          <a:noFill/>
          <a:ln>
            <a:noFill/>
          </a:ln>
        </p:spPr>
      </p:pic>
      <p:sp>
        <p:nvSpPr>
          <p:cNvPr id="60" name="Google Shape;60;p13"/>
          <p:cNvSpPr txBox="1"/>
          <p:nvPr/>
        </p:nvSpPr>
        <p:spPr>
          <a:xfrm>
            <a:off x="1043608" y="199039"/>
            <a:ext cx="3415800" cy="39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b="0" i="0" u="none" strike="noStrike" cap="none">
                <a:solidFill>
                  <a:srgbClr val="FFFFFF"/>
                </a:solidFill>
                <a:latin typeface="Roboto"/>
                <a:ea typeface="Roboto"/>
                <a:cs typeface="Roboto"/>
                <a:sym typeface="Roboto"/>
              </a:rPr>
              <a:t>U.S. Department of the Interior</a:t>
            </a:r>
            <a:br>
              <a:rPr lang="en" sz="850" b="0" i="0" u="none" strike="noStrike" cap="none">
                <a:solidFill>
                  <a:srgbClr val="FFFFFF"/>
                </a:solidFill>
                <a:latin typeface="Roboto"/>
                <a:ea typeface="Roboto"/>
                <a:cs typeface="Roboto"/>
                <a:sym typeface="Roboto"/>
              </a:rPr>
            </a:br>
            <a:r>
              <a:rPr lang="en" sz="850" b="0" i="0" u="none" strike="noStrike" cap="none">
                <a:solidFill>
                  <a:srgbClr val="FFFFFF"/>
                </a:solidFill>
                <a:latin typeface="Roboto"/>
                <a:ea typeface="Roboto"/>
                <a:cs typeface="Roboto"/>
                <a:sym typeface="Roboto"/>
              </a:rPr>
              <a:t>Bureau of Land Management</a:t>
            </a:r>
            <a:endParaRPr sz="850" b="0" i="0" u="none" strike="noStrike" cap="none">
              <a:solidFill>
                <a:srgbClr val="000000"/>
              </a:solidFill>
              <a:latin typeface="Roboto"/>
              <a:ea typeface="Roboto"/>
              <a:cs typeface="Roboto"/>
              <a:sym typeface="Roboto"/>
            </a:endParaRPr>
          </a:p>
        </p:txBody>
      </p:sp>
      <p:pic>
        <p:nvPicPr>
          <p:cNvPr id="62" name="Google Shape;62;p13" descr="Campbell Creek Science Center logo"/>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354875" y="101124"/>
            <a:ext cx="685800" cy="671014"/>
          </a:xfrm>
          <a:prstGeom prst="rect">
            <a:avLst/>
          </a:prstGeom>
          <a:noFill/>
          <a:ln>
            <a:noFill/>
          </a:ln>
        </p:spPr>
      </p:pic>
      <p:sp>
        <p:nvSpPr>
          <p:cNvPr id="63" name="Google Shape;63;p13">
            <a:extLst>
              <a:ext uri="{C183D7F6-B498-43B3-948B-1728B52AA6E4}">
                <adec:decorative xmlns:adec="http://schemas.microsoft.com/office/drawing/2017/decorative" val="1"/>
              </a:ext>
            </a:extLst>
          </p:cNvPr>
          <p:cNvSpPr/>
          <p:nvPr/>
        </p:nvSpPr>
        <p:spPr>
          <a:xfrm>
            <a:off x="229288" y="8701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sp>
        <p:nvSpPr>
          <p:cNvPr id="2" name="Title 1">
            <a:extLst>
              <a:ext uri="{FF2B5EF4-FFF2-40B4-BE49-F238E27FC236}">
                <a16:creationId xmlns:a16="http://schemas.microsoft.com/office/drawing/2014/main" id="{9A90FBFF-39CE-4D54-A372-99B3DFEC5525}"/>
              </a:ext>
            </a:extLst>
          </p:cNvPr>
          <p:cNvSpPr>
            <a:spLocks noGrp="1"/>
          </p:cNvSpPr>
          <p:nvPr>
            <p:ph type="ctrTitle"/>
          </p:nvPr>
        </p:nvSpPr>
        <p:spPr>
          <a:xfrm>
            <a:off x="311708" y="744575"/>
            <a:ext cx="8520600" cy="1074918"/>
          </a:xfrm>
        </p:spPr>
        <p:txBody>
          <a:bodyPr/>
          <a:lstStyle/>
          <a:p>
            <a:pPr algn="l" rtl="0"/>
            <a:r>
              <a:rPr lang="en-US" sz="4400" b="1" i="0" dirty="0">
                <a:solidFill>
                  <a:srgbClr val="FFFFFF"/>
                </a:solidFill>
                <a:effectLst/>
                <a:latin typeface="Roboto" panose="02000000000000000000" pitchFamily="2" charset="0"/>
                <a:ea typeface="Roboto" panose="02000000000000000000" pitchFamily="2" charset="0"/>
                <a:cs typeface="Roboto" panose="02000000000000000000" pitchFamily="2" charset="0"/>
              </a:rPr>
              <a:t>Salmon in Alaska</a:t>
            </a:r>
            <a:endParaRPr lang="en-US" dirty="0">
              <a:effectLst/>
            </a:endParaRPr>
          </a:p>
        </p:txBody>
      </p:sp>
      <p:sp>
        <p:nvSpPr>
          <p:cNvPr id="64" name="Google Shape;64;p13">
            <a:extLst>
              <a:ext uri="{C183D7F6-B498-43B3-948B-1728B52AA6E4}">
                <adec:decorative xmlns:adec="http://schemas.microsoft.com/office/drawing/2017/decorative" val="1"/>
              </a:ext>
            </a:extLst>
          </p:cNvPr>
          <p:cNvSpPr/>
          <p:nvPr/>
        </p:nvSpPr>
        <p:spPr>
          <a:xfrm>
            <a:off x="203613" y="18816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sp>
        <p:nvSpPr>
          <p:cNvPr id="65" name="Google Shape;65;p13"/>
          <p:cNvSpPr txBox="1"/>
          <p:nvPr/>
        </p:nvSpPr>
        <p:spPr>
          <a:xfrm>
            <a:off x="101808" y="4867314"/>
            <a:ext cx="1437900" cy="307800"/>
          </a:xfrm>
          <a:prstGeom prst="rect">
            <a:avLst/>
          </a:prstGeom>
          <a:noFill/>
          <a:ln>
            <a:noFill/>
          </a:ln>
        </p:spPr>
        <p:txBody>
          <a:bodyPr spcFirstLastPara="1" wrap="square" lIns="91425" tIns="91425" rIns="91425" bIns="91425" anchor="t" anchorCtr="0">
            <a:sp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rPr>
              <a:t>Photo by L. Hupp, USFWS.</a:t>
            </a:r>
          </a:p>
        </p:txBody>
      </p:sp>
      <p:sp>
        <p:nvSpPr>
          <p:cNvPr id="56" name="Google Shape;56;p13"/>
          <p:cNvSpPr txBox="1"/>
          <p:nvPr/>
        </p:nvSpPr>
        <p:spPr>
          <a:xfrm>
            <a:off x="101811" y="4641359"/>
            <a:ext cx="20502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effectLst>
                  <a:outerShdw blurRad="38100" dist="38100" dir="2700000" algn="tl">
                    <a:srgbClr val="000000">
                      <a:alpha val="43137"/>
                    </a:srgbClr>
                  </a:outerShdw>
                </a:effectLst>
                <a:latin typeface="Roboto"/>
                <a:ea typeface="Roboto"/>
                <a:cs typeface="Roboto"/>
                <a:sym typeface="Roboto"/>
              </a:rPr>
              <a:t>Module 4 Introduction</a:t>
            </a:r>
            <a:endParaRPr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pSp>
        <p:nvGrpSpPr>
          <p:cNvPr id="188" name="Google Shape;188;p2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89" name="Google Shape;189;p22" descr="BLM Alaska Fire Service Masthead graphic" title="BLM Alaska Fire Service Masthead graphic"/>
            <p:cNvGrpSpPr/>
            <p:nvPr/>
          </p:nvGrpSpPr>
          <p:grpSpPr>
            <a:xfrm>
              <a:off x="0" y="0"/>
              <a:ext cx="9144003" cy="572198"/>
              <a:chOff x="0" y="0"/>
              <a:chExt cx="9144003" cy="572198"/>
            </a:xfrm>
          </p:grpSpPr>
          <p:pic>
            <p:nvPicPr>
              <p:cNvPr id="190" name="Google Shape;190;p22"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91" name="Google Shape;191;p22"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92" name="Google Shape;192;p2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93" name="Google Shape;193;p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0DBE4FAC-E69D-4E48-B81D-6658DD2215C4}"/>
              </a:ext>
            </a:extLst>
          </p:cNvPr>
          <p:cNvSpPr>
            <a:spLocks noGrp="1"/>
          </p:cNvSpPr>
          <p:nvPr>
            <p:ph type="title"/>
          </p:nvPr>
        </p:nvSpPr>
        <p:spPr>
          <a:xfrm>
            <a:off x="311700" y="656612"/>
            <a:ext cx="8520600" cy="520503"/>
          </a:xfrm>
        </p:spPr>
        <p:txBody>
          <a:bodyPr/>
          <a:lstStyle/>
          <a:p>
            <a:pPr algn="ctr" rtl="0"/>
            <a:r>
              <a:rPr lang="en-US" sz="2000" b="0" i="0" dirty="0">
                <a:solidFill>
                  <a:srgbClr val="FFFFFF"/>
                </a:solidFill>
                <a:effectLst/>
                <a:latin typeface="Roboto"/>
                <a:ea typeface="Roboto"/>
                <a:cs typeface="Roboto"/>
              </a:rPr>
              <a:t>There are </a:t>
            </a:r>
            <a:r>
              <a:rPr lang="en-US" sz="2000" dirty="0">
                <a:solidFill>
                  <a:srgbClr val="FFFFFF"/>
                </a:solidFill>
                <a:latin typeface="Roboto"/>
                <a:ea typeface="Roboto"/>
                <a:cs typeface="Roboto"/>
              </a:rPr>
              <a:t>five</a:t>
            </a:r>
            <a:r>
              <a:rPr lang="en-US" sz="2000" b="0" i="0" dirty="0">
                <a:solidFill>
                  <a:srgbClr val="FFFFFF"/>
                </a:solidFill>
                <a:effectLst/>
                <a:latin typeface="Roboto"/>
                <a:ea typeface="Roboto"/>
                <a:cs typeface="Roboto"/>
              </a:rPr>
              <a:t> types of salmon in Alaska.</a:t>
            </a:r>
            <a:endParaRPr lang="en-US" sz="3200" dirty="0">
              <a:effectLst/>
              <a:latin typeface="Roboto"/>
              <a:ea typeface="Roboto"/>
              <a:cs typeface="Roboto"/>
            </a:endParaRPr>
          </a:p>
        </p:txBody>
      </p:sp>
      <p:pic>
        <p:nvPicPr>
          <p:cNvPr id="4" name="Picture 3" descr="Three red and green salmon swimming in a river.">
            <a:extLst>
              <a:ext uri="{FF2B5EF4-FFF2-40B4-BE49-F238E27FC236}">
                <a16:creationId xmlns:a16="http://schemas.microsoft.com/office/drawing/2014/main" id="{723EEDAA-7797-E23A-D336-9415B34E1EE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1206" y="1181575"/>
            <a:ext cx="8508093" cy="3339888"/>
          </a:xfrm>
          <a:prstGeom prst="rect">
            <a:avLst/>
          </a:prstGeom>
        </p:spPr>
      </p:pic>
      <p:sp>
        <p:nvSpPr>
          <p:cNvPr id="199" name="Google Shape;199;p22"/>
          <p:cNvSpPr txBox="1"/>
          <p:nvPr/>
        </p:nvSpPr>
        <p:spPr>
          <a:xfrm>
            <a:off x="7007435" y="4515697"/>
            <a:ext cx="2435061" cy="430857"/>
          </a:xfrm>
          <a:prstGeom prst="rect">
            <a:avLst/>
          </a:prstGeom>
          <a:noFill/>
          <a:ln>
            <a:noFill/>
          </a:ln>
        </p:spPr>
        <p:txBody>
          <a:bodyPr spcFirstLastPara="1" wrap="square" lIns="91425" tIns="91425" rIns="91425" bIns="91425" anchor="t" anchorCtr="0">
            <a:sp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Salmon swim over a rocky creek bed.</a:t>
            </a:r>
            <a:endParaRPr lang="en-US" sz="800" dirty="0">
              <a:solidFill>
                <a:schemeClr val="bg1"/>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Photo by J. Post, BLM.</a:t>
            </a:r>
            <a:endParaRPr sz="800" dirty="0">
              <a:solidFill>
                <a:schemeClr val="bg1"/>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5" name="Google Shape;205;p2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06" name="Google Shape;206;p23" descr="BLM Alaska Fire Service Masthead graphic" title="BLM Alaska Fire Service Masthead graphic"/>
            <p:cNvGrpSpPr/>
            <p:nvPr/>
          </p:nvGrpSpPr>
          <p:grpSpPr>
            <a:xfrm>
              <a:off x="0" y="0"/>
              <a:ext cx="9144003" cy="572198"/>
              <a:chOff x="0" y="0"/>
              <a:chExt cx="9144003" cy="572198"/>
            </a:xfrm>
          </p:grpSpPr>
          <p:pic>
            <p:nvPicPr>
              <p:cNvPr id="207" name="Google Shape;207;p23"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08" name="Google Shape;208;p23"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09" name="Google Shape;209;p2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10" name="Google Shape;210;p2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E6C7DBF9-136B-4A93-9D12-6F6A5922B473}"/>
              </a:ext>
            </a:extLst>
          </p:cNvPr>
          <p:cNvSpPr>
            <a:spLocks noGrp="1"/>
          </p:cNvSpPr>
          <p:nvPr>
            <p:ph type="title"/>
          </p:nvPr>
        </p:nvSpPr>
        <p:spPr>
          <a:xfrm>
            <a:off x="311700" y="497222"/>
            <a:ext cx="8520600" cy="1483052"/>
          </a:xfrm>
        </p:spPr>
        <p:txBody>
          <a:bodyPr/>
          <a:lstStyle/>
          <a:p>
            <a:pPr rtl="0">
              <a:lnSpc>
                <a:spcPct val="115000"/>
              </a:lnSpc>
            </a:pP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You can use your hand to remember all five types of salmon in Alaska. Each finger will represent one type of salmon. </a:t>
            </a:r>
            <a:b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First, trace your hand on a piece of paper. </a:t>
            </a:r>
            <a:endParaRPr lang="en-US" dirty="0">
              <a:effectLst/>
            </a:endParaRPr>
          </a:p>
        </p:txBody>
      </p:sp>
      <p:pic>
        <p:nvPicPr>
          <p:cNvPr id="212" name="Google Shape;212;p23" descr="Photograph of a hand pressed against a white sheet of pape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1052986" y="1565788"/>
            <a:ext cx="3023227" cy="3888400"/>
          </a:xfrm>
          <a:prstGeom prst="rect">
            <a:avLst/>
          </a:prstGeom>
          <a:noFill/>
          <a:ln>
            <a:noFill/>
          </a:ln>
        </p:spPr>
      </p:pic>
      <p:pic>
        <p:nvPicPr>
          <p:cNvPr id="213" name="Google Shape;213;p23" descr="Photograph of a hand outlined with a pencil on a sheet of white paper. "/>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5400000">
            <a:off x="5239838" y="1724863"/>
            <a:ext cx="3010050" cy="3520873"/>
          </a:xfrm>
          <a:prstGeom prst="rect">
            <a:avLst/>
          </a:prstGeom>
          <a:noFill/>
          <a:ln>
            <a:noFill/>
          </a:ln>
        </p:spPr>
      </p:pic>
      <p:sp>
        <p:nvSpPr>
          <p:cNvPr id="3" name="Google Shape;182;p21">
            <a:extLst>
              <a:ext uri="{FF2B5EF4-FFF2-40B4-BE49-F238E27FC236}">
                <a16:creationId xmlns:a16="http://schemas.microsoft.com/office/drawing/2014/main" id="{D93AE27B-1AF2-BE25-6EF7-D377643F298E}"/>
              </a:ext>
            </a:extLst>
          </p:cNvPr>
          <p:cNvSpPr txBox="1"/>
          <p:nvPr/>
        </p:nvSpPr>
        <p:spPr>
          <a:xfrm>
            <a:off x="7055245" y="4638595"/>
            <a:ext cx="1814352" cy="430857"/>
          </a:xfrm>
          <a:prstGeom prst="rect">
            <a:avLst/>
          </a:prstGeom>
          <a:noFill/>
          <a:ln>
            <a:noFill/>
          </a:ln>
          <a:effectLst/>
        </p:spPr>
        <p:txBody>
          <a:bodyPr spcFirstLastPara="1" wrap="square" lIns="91425" tIns="91425" rIns="91425" bIns="91425" anchor="t" anchorCtr="0">
            <a:spAutoFit/>
          </a:bodyPr>
          <a:lstStyle/>
          <a:p>
            <a:r>
              <a:rPr lang="en" sz="800" dirty="0">
                <a:solidFill>
                  <a:schemeClr val="tx1"/>
                </a:solidFill>
                <a:effectLst>
                  <a:outerShdw blurRad="38100" dist="38100" dir="2700000" algn="tl">
                    <a:srgbClr val="000000">
                      <a:alpha val="43137"/>
                    </a:srgbClr>
                  </a:outerShdw>
                </a:effectLst>
                <a:latin typeface="Roboto"/>
                <a:ea typeface="Roboto"/>
                <a:cs typeface="Roboto"/>
                <a:sym typeface="Roboto"/>
              </a:rPr>
              <a:t>Hand tracing on paper.</a:t>
            </a:r>
            <a:endParaRPr lang="en-US" sz="800" dirty="0">
              <a:solidFill>
                <a:schemeClr val="tx1"/>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chemeClr val="tx1"/>
                </a:solidFill>
                <a:effectLst>
                  <a:outerShdw blurRad="38100" dist="38100" dir="2700000" algn="tl">
                    <a:srgbClr val="000000">
                      <a:alpha val="43137"/>
                    </a:srgbClr>
                  </a:outerShdw>
                </a:effectLst>
                <a:latin typeface="Roboto"/>
                <a:ea typeface="Roboto"/>
                <a:cs typeface="Roboto"/>
                <a:sym typeface="Roboto"/>
              </a:rPr>
              <a:t>Photos by CCSC staff, BLM.</a:t>
            </a:r>
            <a:endParaRPr sz="800">
              <a:solidFill>
                <a:schemeClr val="tx1"/>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9" name="Google Shape;219;p2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20" name="Google Shape;220;p24" descr="BLM Alaska Fire Service Masthead graphic" title="BLM Alaska Fire Service Masthead graphic"/>
            <p:cNvGrpSpPr/>
            <p:nvPr/>
          </p:nvGrpSpPr>
          <p:grpSpPr>
            <a:xfrm>
              <a:off x="0" y="0"/>
              <a:ext cx="9144003" cy="572198"/>
              <a:chOff x="0" y="0"/>
              <a:chExt cx="9144003" cy="572198"/>
            </a:xfrm>
          </p:grpSpPr>
          <p:pic>
            <p:nvPicPr>
              <p:cNvPr id="221" name="Google Shape;221;p24"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22" name="Google Shape;222;p24"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23" name="Google Shape;223;p2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24" name="Google Shape;224;p2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DF8D6858-3184-43A5-9388-AD5E6DD05559}"/>
              </a:ext>
            </a:extLst>
          </p:cNvPr>
          <p:cNvSpPr>
            <a:spLocks noGrp="1"/>
          </p:cNvSpPr>
          <p:nvPr>
            <p:ph type="title"/>
          </p:nvPr>
        </p:nvSpPr>
        <p:spPr>
          <a:xfrm>
            <a:off x="311700" y="572197"/>
            <a:ext cx="8520600" cy="952592"/>
          </a:xfrm>
        </p:spPr>
        <p:txBody>
          <a:bodyPr/>
          <a:lstStyle/>
          <a:p>
            <a:pPr rtl="0">
              <a:lnSpc>
                <a:spcPct val="115000"/>
              </a:lnSpc>
            </a:pP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On the outline of your thumb, write </a:t>
            </a:r>
            <a:r>
              <a:rPr lang="en-US" sz="2000" i="0" dirty="0">
                <a:solidFill>
                  <a:srgbClr val="E58383"/>
                </a:solidFill>
                <a:effectLst/>
                <a:latin typeface="Roboto" panose="02000000000000000000" pitchFamily="2" charset="0"/>
                <a:ea typeface="Roboto" panose="02000000000000000000" pitchFamily="2" charset="0"/>
                <a:cs typeface="Roboto" panose="02000000000000000000" pitchFamily="2" charset="0"/>
              </a:rPr>
              <a:t>Chum</a:t>
            </a:r>
            <a:r>
              <a:rPr lang="en-US" sz="2000" b="0" i="0" dirty="0">
                <a:solidFill>
                  <a:srgbClr val="F3F3F3"/>
                </a:solidFill>
                <a:effectLst/>
                <a:latin typeface="Roboto" panose="02000000000000000000" pitchFamily="2" charset="0"/>
                <a:ea typeface="Roboto" panose="02000000000000000000" pitchFamily="2" charset="0"/>
                <a:cs typeface="Roboto" panose="02000000000000000000" pitchFamily="2" charset="0"/>
              </a:rPr>
              <a:t>.</a:t>
            </a:r>
            <a:r>
              <a:rPr lang="en-US" sz="2000" b="0" i="0" dirty="0">
                <a:solidFill>
                  <a:srgbClr val="E06666"/>
                </a:solidFill>
                <a:effectLst/>
                <a:latin typeface="Roboto" panose="02000000000000000000" pitchFamily="2" charset="0"/>
                <a:ea typeface="Roboto" panose="02000000000000000000" pitchFamily="2" charset="0"/>
                <a:cs typeface="Roboto" panose="02000000000000000000" pitchFamily="2" charset="0"/>
              </a:rPr>
              <a:t> </a:t>
            </a: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“Thumb” rhymes with “chum” for chum salmon.</a:t>
            </a:r>
            <a:endParaRPr lang="en-US" dirty="0">
              <a:effectLst/>
            </a:endParaRPr>
          </a:p>
        </p:txBody>
      </p:sp>
      <p:pic>
        <p:nvPicPr>
          <p:cNvPr id="226" name="Google Shape;226;p24" descr="Photograph of a hand outlined on a piece of paper with the words Chum written in the thumb."/>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190574" y="1378575"/>
            <a:ext cx="4762850" cy="3678248"/>
          </a:xfrm>
          <a:prstGeom prst="rect">
            <a:avLst/>
          </a:prstGeom>
          <a:noFill/>
          <a:ln>
            <a:noFill/>
          </a:ln>
        </p:spPr>
      </p:pic>
      <p:sp>
        <p:nvSpPr>
          <p:cNvPr id="5" name="Google Shape;182;p21">
            <a:extLst>
              <a:ext uri="{FF2B5EF4-FFF2-40B4-BE49-F238E27FC236}">
                <a16:creationId xmlns:a16="http://schemas.microsoft.com/office/drawing/2014/main" id="{2050F926-D12B-F46C-9326-25CA25D976D5}"/>
              </a:ext>
            </a:extLst>
          </p:cNvPr>
          <p:cNvSpPr txBox="1"/>
          <p:nvPr/>
        </p:nvSpPr>
        <p:spPr>
          <a:xfrm>
            <a:off x="5533819" y="4630872"/>
            <a:ext cx="1814352" cy="430857"/>
          </a:xfrm>
          <a:prstGeom prst="rect">
            <a:avLst/>
          </a:prstGeom>
          <a:noFill/>
          <a:ln>
            <a:noFill/>
          </a:ln>
          <a:effectLst/>
        </p:spPr>
        <p:txBody>
          <a:bodyPr spcFirstLastPara="1" wrap="square" lIns="91425" tIns="91425" rIns="91425" bIns="91425" anchor="t" anchorCtr="0">
            <a:spAutoFit/>
          </a:bodyPr>
          <a:lstStyle/>
          <a:p>
            <a:r>
              <a:rPr lang="en" sz="800" dirty="0">
                <a:solidFill>
                  <a:schemeClr val="tx1"/>
                </a:solidFill>
                <a:effectLst>
                  <a:outerShdw blurRad="38100" dist="38100" dir="2700000" algn="tl">
                    <a:srgbClr val="000000">
                      <a:alpha val="43137"/>
                    </a:srgbClr>
                  </a:outerShdw>
                </a:effectLst>
                <a:latin typeface="Roboto"/>
                <a:ea typeface="Roboto"/>
                <a:cs typeface="Roboto"/>
                <a:sym typeface="Roboto"/>
              </a:rPr>
              <a:t>Hand tracing on paper.</a:t>
            </a:r>
            <a:endParaRPr lang="en-US" sz="800" dirty="0">
              <a:solidFill>
                <a:schemeClr val="tx1"/>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chemeClr val="tx1"/>
                </a:solidFill>
                <a:effectLst>
                  <a:outerShdw blurRad="38100" dist="38100" dir="2700000" algn="tl">
                    <a:srgbClr val="000000">
                      <a:alpha val="43137"/>
                    </a:srgbClr>
                  </a:outerShdw>
                </a:effectLst>
                <a:latin typeface="Roboto"/>
                <a:ea typeface="Roboto"/>
                <a:cs typeface="Roboto"/>
                <a:sym typeface="Roboto"/>
              </a:rPr>
              <a:t>Photo by CCSC staff, BLM.</a:t>
            </a:r>
            <a:endParaRPr sz="800" dirty="0">
              <a:solidFill>
                <a:schemeClr val="tx1"/>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2" name="Google Shape;232;p2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33" name="Google Shape;233;p25" descr="BLM Alaska Fire Service Masthead graphic" title="BLM Alaska Fire Service Masthead graphic"/>
            <p:cNvGrpSpPr/>
            <p:nvPr/>
          </p:nvGrpSpPr>
          <p:grpSpPr>
            <a:xfrm>
              <a:off x="0" y="0"/>
              <a:ext cx="9144003" cy="572198"/>
              <a:chOff x="0" y="0"/>
              <a:chExt cx="9144003" cy="572198"/>
            </a:xfrm>
          </p:grpSpPr>
          <p:pic>
            <p:nvPicPr>
              <p:cNvPr id="234" name="Google Shape;234;p25"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35" name="Google Shape;235;p25"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36" name="Google Shape;236;p2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37" name="Google Shape;237;p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7DA972D9-8BB8-4FA5-B61B-1AB0FB0D9575}"/>
              </a:ext>
            </a:extLst>
          </p:cNvPr>
          <p:cNvSpPr>
            <a:spLocks noGrp="1"/>
          </p:cNvSpPr>
          <p:nvPr>
            <p:ph type="title"/>
          </p:nvPr>
        </p:nvSpPr>
        <p:spPr>
          <a:xfrm>
            <a:off x="311700" y="698800"/>
            <a:ext cx="8520600" cy="827261"/>
          </a:xfrm>
        </p:spPr>
        <p:txBody>
          <a:bodyPr/>
          <a:lstStyle/>
          <a:p>
            <a:pPr algn="ctr" rtl="0"/>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Chum salmon are also called </a:t>
            </a:r>
            <a:r>
              <a:rPr lang="en-US" sz="2000" b="0" i="0" dirty="0">
                <a:solidFill>
                  <a:srgbClr val="E58383"/>
                </a:solidFill>
                <a:effectLst/>
                <a:latin typeface="Roboto" panose="02000000000000000000" pitchFamily="2" charset="0"/>
                <a:ea typeface="Roboto" panose="02000000000000000000" pitchFamily="2" charset="0"/>
                <a:cs typeface="Roboto" panose="02000000000000000000" pitchFamily="2" charset="0"/>
              </a:rPr>
              <a:t>dog</a:t>
            </a: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salmon. </a:t>
            </a:r>
            <a:endParaRPr lang="en-US" dirty="0">
              <a:effectLst/>
            </a:endParaRPr>
          </a:p>
        </p:txBody>
      </p:sp>
      <p:pic>
        <p:nvPicPr>
          <p:cNvPr id="4" name="Picture 3" descr="An illustration of a spawning adult chum salmon. The salmon is a greenish color with calico markings along its side.">
            <a:extLst>
              <a:ext uri="{FF2B5EF4-FFF2-40B4-BE49-F238E27FC236}">
                <a16:creationId xmlns:a16="http://schemas.microsoft.com/office/drawing/2014/main" id="{F1158B31-9BC7-4867-986F-4607150F29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5526"/>
          <a:stretch/>
        </p:blipFill>
        <p:spPr>
          <a:xfrm>
            <a:off x="1094232" y="1330968"/>
            <a:ext cx="6955536" cy="2881171"/>
          </a:xfrm>
          <a:prstGeom prst="rect">
            <a:avLst/>
          </a:prstGeom>
        </p:spPr>
      </p:pic>
      <p:sp>
        <p:nvSpPr>
          <p:cNvPr id="240" name="Google Shape;240;p25"/>
          <p:cNvSpPr txBox="1"/>
          <p:nvPr/>
        </p:nvSpPr>
        <p:spPr>
          <a:xfrm>
            <a:off x="6489565" y="3948921"/>
            <a:ext cx="2158205" cy="307746"/>
          </a:xfrm>
          <a:prstGeom prst="rect">
            <a:avLst/>
          </a:prstGeom>
          <a:noFill/>
          <a:ln>
            <a:noFill/>
          </a:ln>
        </p:spPr>
        <p:txBody>
          <a:bodyPr spcFirstLastPara="1" wrap="square" lIns="91425" tIns="91425" rIns="91425" bIns="91425" anchor="t" anchorCtr="0">
            <a:spAutoFit/>
          </a:bodyPr>
          <a:lstStyle/>
          <a:p>
            <a:r>
              <a:rPr lang="en" sz="800" dirty="0">
                <a:solidFill>
                  <a:schemeClr val="tx1"/>
                </a:solidFill>
                <a:latin typeface="Roboto"/>
                <a:ea typeface="Roboto"/>
                <a:cs typeface="Roboto"/>
                <a:sym typeface="Roboto"/>
              </a:rPr>
              <a:t>Graphic by </a:t>
            </a:r>
            <a:r>
              <a:rPr lang="en" sz="800" dirty="0" err="1">
                <a:solidFill>
                  <a:schemeClr val="tx1"/>
                </a:solidFill>
                <a:latin typeface="Roboto"/>
                <a:ea typeface="Roboto"/>
                <a:cs typeface="Roboto"/>
                <a:sym typeface="Roboto"/>
              </a:rPr>
              <a:t>T.Knepp</a:t>
            </a:r>
            <a:r>
              <a:rPr lang="en" sz="800" dirty="0">
                <a:solidFill>
                  <a:schemeClr val="tx1"/>
                </a:solidFill>
                <a:latin typeface="Roboto"/>
                <a:ea typeface="Roboto"/>
                <a:cs typeface="Roboto"/>
                <a:sym typeface="Roboto"/>
              </a:rPr>
              <a:t>, USFWS.</a:t>
            </a:r>
            <a:endParaRPr sz="800" dirty="0">
              <a:solidFill>
                <a:schemeClr val="tx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6" name="Google Shape;246;p2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47" name="Google Shape;247;p26" descr="BLM Alaska Fire Service Masthead graphic" title="BLM Alaska Fire Service Masthead graphic"/>
            <p:cNvGrpSpPr/>
            <p:nvPr/>
          </p:nvGrpSpPr>
          <p:grpSpPr>
            <a:xfrm>
              <a:off x="0" y="0"/>
              <a:ext cx="9144003" cy="572198"/>
              <a:chOff x="0" y="0"/>
              <a:chExt cx="9144003" cy="572198"/>
            </a:xfrm>
          </p:grpSpPr>
          <p:pic>
            <p:nvPicPr>
              <p:cNvPr id="248" name="Google Shape;248;p26"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49" name="Google Shape;249;p26"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50" name="Google Shape;250;p2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51" name="Google Shape;251;p2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C75184D9-EB23-413E-A503-FAFF184863B1}"/>
              </a:ext>
            </a:extLst>
          </p:cNvPr>
          <p:cNvSpPr>
            <a:spLocks noGrp="1"/>
          </p:cNvSpPr>
          <p:nvPr>
            <p:ph type="title"/>
          </p:nvPr>
        </p:nvSpPr>
        <p:spPr>
          <a:xfrm>
            <a:off x="311700" y="514447"/>
            <a:ext cx="8520600" cy="939342"/>
          </a:xfrm>
        </p:spPr>
        <p:txBody>
          <a:bodyPr/>
          <a:lstStyle/>
          <a:p>
            <a:pPr rtl="0">
              <a:lnSpc>
                <a:spcPct val="115000"/>
              </a:lnSpc>
            </a:pP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On the outline of your pointer finger, write </a:t>
            </a:r>
            <a:r>
              <a:rPr lang="en-US" sz="2000" b="0" i="0" dirty="0">
                <a:solidFill>
                  <a:srgbClr val="E58383"/>
                </a:solidFill>
                <a:effectLst/>
                <a:latin typeface="Roboto" panose="02000000000000000000" pitchFamily="2" charset="0"/>
                <a:ea typeface="Roboto" panose="02000000000000000000" pitchFamily="2" charset="0"/>
                <a:cs typeface="Roboto" panose="02000000000000000000" pitchFamily="2" charset="0"/>
              </a:rPr>
              <a:t>Sockeye</a:t>
            </a:r>
            <a:r>
              <a:rPr lang="en-US" sz="2000" b="0" i="0" dirty="0">
                <a:solidFill>
                  <a:srgbClr val="E06666"/>
                </a:solidFill>
                <a:effectLst/>
                <a:latin typeface="Roboto" panose="02000000000000000000" pitchFamily="2" charset="0"/>
                <a:ea typeface="Roboto" panose="02000000000000000000" pitchFamily="2" charset="0"/>
                <a:cs typeface="Roboto" panose="02000000000000000000" pitchFamily="2" charset="0"/>
              </a:rPr>
              <a:t>. </a:t>
            </a: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Use your pointer finger to point to your eye and say “sockeye” for sockeye salmon.</a:t>
            </a:r>
            <a:endParaRPr lang="en-US" dirty="0">
              <a:effectLst/>
            </a:endParaRPr>
          </a:p>
        </p:txBody>
      </p:sp>
      <p:pic>
        <p:nvPicPr>
          <p:cNvPr id="253" name="Google Shape;253;p26" descr="Photograph of a hand outlined on a piece of paper with Chum written in the thumb and Sockeye written in the index finger. "/>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034513" y="1365325"/>
            <a:ext cx="5074978" cy="3691499"/>
          </a:xfrm>
          <a:prstGeom prst="rect">
            <a:avLst/>
          </a:prstGeom>
          <a:noFill/>
          <a:ln>
            <a:noFill/>
          </a:ln>
        </p:spPr>
      </p:pic>
      <p:sp>
        <p:nvSpPr>
          <p:cNvPr id="5" name="Google Shape;182;p21">
            <a:extLst>
              <a:ext uri="{FF2B5EF4-FFF2-40B4-BE49-F238E27FC236}">
                <a16:creationId xmlns:a16="http://schemas.microsoft.com/office/drawing/2014/main" id="{528B3661-04E4-F093-C01D-1A535C559422}"/>
              </a:ext>
            </a:extLst>
          </p:cNvPr>
          <p:cNvSpPr txBox="1"/>
          <p:nvPr/>
        </p:nvSpPr>
        <p:spPr>
          <a:xfrm>
            <a:off x="5703724" y="4630872"/>
            <a:ext cx="1814352" cy="430857"/>
          </a:xfrm>
          <a:prstGeom prst="rect">
            <a:avLst/>
          </a:prstGeom>
          <a:noFill/>
          <a:ln>
            <a:noFill/>
          </a:ln>
          <a:effectLst/>
        </p:spPr>
        <p:txBody>
          <a:bodyPr spcFirstLastPara="1" wrap="square" lIns="91425" tIns="91425" rIns="91425" bIns="91425" anchor="t" anchorCtr="0">
            <a:spAutoFit/>
          </a:bodyPr>
          <a:lstStyle/>
          <a:p>
            <a:r>
              <a:rPr lang="en" sz="800" dirty="0">
                <a:solidFill>
                  <a:schemeClr val="tx1"/>
                </a:solidFill>
                <a:effectLst>
                  <a:outerShdw blurRad="38100" dist="38100" dir="2700000" algn="tl">
                    <a:srgbClr val="000000">
                      <a:alpha val="43137"/>
                    </a:srgbClr>
                  </a:outerShdw>
                </a:effectLst>
                <a:latin typeface="Roboto"/>
                <a:ea typeface="Roboto"/>
                <a:cs typeface="Roboto"/>
                <a:sym typeface="Roboto"/>
              </a:rPr>
              <a:t>Hand tracing on paper.</a:t>
            </a:r>
            <a:endParaRPr lang="en-US" sz="800" dirty="0">
              <a:solidFill>
                <a:schemeClr val="tx1"/>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chemeClr val="tx1"/>
                </a:solidFill>
                <a:effectLst>
                  <a:outerShdw blurRad="38100" dist="38100" dir="2700000" algn="tl">
                    <a:srgbClr val="000000">
                      <a:alpha val="43137"/>
                    </a:srgbClr>
                  </a:outerShdw>
                </a:effectLst>
                <a:latin typeface="Roboto"/>
                <a:ea typeface="Roboto"/>
                <a:cs typeface="Roboto"/>
                <a:sym typeface="Roboto"/>
              </a:rPr>
              <a:t>Photo by CCSC staff, BLM.</a:t>
            </a:r>
            <a:endParaRPr sz="800" dirty="0">
              <a:solidFill>
                <a:schemeClr val="tx1"/>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9" name="Google Shape;259;p2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60" name="Google Shape;260;p27" descr="BLM Alaska Fire Service Masthead graphic" title="BLM Alaska Fire Service Masthead graphic"/>
            <p:cNvGrpSpPr/>
            <p:nvPr/>
          </p:nvGrpSpPr>
          <p:grpSpPr>
            <a:xfrm>
              <a:off x="0" y="0"/>
              <a:ext cx="9144003" cy="572198"/>
              <a:chOff x="0" y="0"/>
              <a:chExt cx="9144003" cy="572198"/>
            </a:xfrm>
          </p:grpSpPr>
          <p:pic>
            <p:nvPicPr>
              <p:cNvPr id="261" name="Google Shape;261;p27"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62" name="Google Shape;262;p27"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63" name="Google Shape;263;p2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64" name="Google Shape;264;p2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4" name="Title 3">
            <a:extLst>
              <a:ext uri="{FF2B5EF4-FFF2-40B4-BE49-F238E27FC236}">
                <a16:creationId xmlns:a16="http://schemas.microsoft.com/office/drawing/2014/main" id="{810118B6-3584-41DF-877F-A5364BB97C70}"/>
              </a:ext>
            </a:extLst>
          </p:cNvPr>
          <p:cNvSpPr>
            <a:spLocks noGrp="1"/>
          </p:cNvSpPr>
          <p:nvPr>
            <p:ph type="title"/>
          </p:nvPr>
        </p:nvSpPr>
        <p:spPr>
          <a:xfrm>
            <a:off x="311700" y="635499"/>
            <a:ext cx="8520600" cy="712601"/>
          </a:xfrm>
        </p:spPr>
        <p:txBody>
          <a:bodyPr/>
          <a:lstStyle/>
          <a:p>
            <a:pPr algn="ctr" rtl="0"/>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Sockeye salmon are also called </a:t>
            </a:r>
            <a:r>
              <a:rPr lang="en-US" sz="2000" b="0" i="0" dirty="0">
                <a:solidFill>
                  <a:srgbClr val="E58383"/>
                </a:solidFill>
                <a:effectLst/>
                <a:latin typeface="Roboto" panose="02000000000000000000" pitchFamily="2" charset="0"/>
                <a:ea typeface="Roboto" panose="02000000000000000000" pitchFamily="2" charset="0"/>
                <a:cs typeface="Roboto" panose="02000000000000000000" pitchFamily="2" charset="0"/>
              </a:rPr>
              <a:t>red</a:t>
            </a: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salmon.</a:t>
            </a:r>
            <a:endParaRPr lang="en-US" dirty="0">
              <a:effectLst/>
            </a:endParaRPr>
          </a:p>
        </p:txBody>
      </p:sp>
      <p:pic>
        <p:nvPicPr>
          <p:cNvPr id="2" name="Picture 1" descr="An illustration of a spawning adult sockeye salmon. The salmon has a green head and tail and a bright red body.">
            <a:extLst>
              <a:ext uri="{FF2B5EF4-FFF2-40B4-BE49-F238E27FC236}">
                <a16:creationId xmlns:a16="http://schemas.microsoft.com/office/drawing/2014/main" id="{4B19DAAF-B059-441F-9EE3-EC5061967BBE}"/>
              </a:ext>
            </a:extLst>
          </p:cNvPr>
          <p:cNvPicPr>
            <a:picLocks noChangeAspect="1"/>
          </p:cNvPicPr>
          <p:nvPr/>
        </p:nvPicPr>
        <p:blipFill>
          <a:blip r:embed="rId6"/>
          <a:stretch>
            <a:fillRect/>
          </a:stretch>
        </p:blipFill>
        <p:spPr>
          <a:xfrm>
            <a:off x="1453991" y="1348100"/>
            <a:ext cx="6236017" cy="2780650"/>
          </a:xfrm>
          <a:prstGeom prst="rect">
            <a:avLst/>
          </a:prstGeom>
        </p:spPr>
      </p:pic>
      <p:sp>
        <p:nvSpPr>
          <p:cNvPr id="14" name="Google Shape;240;p25">
            <a:extLst>
              <a:ext uri="{FF2B5EF4-FFF2-40B4-BE49-F238E27FC236}">
                <a16:creationId xmlns:a16="http://schemas.microsoft.com/office/drawing/2014/main" id="{D6AD62D1-24A1-45AF-8074-09D65CCF4676}"/>
              </a:ext>
            </a:extLst>
          </p:cNvPr>
          <p:cNvSpPr txBox="1"/>
          <p:nvPr/>
        </p:nvSpPr>
        <p:spPr>
          <a:xfrm>
            <a:off x="6093226" y="3811152"/>
            <a:ext cx="2158205" cy="307746"/>
          </a:xfrm>
          <a:prstGeom prst="rect">
            <a:avLst/>
          </a:prstGeom>
          <a:noFill/>
          <a:ln>
            <a:noFill/>
          </a:ln>
        </p:spPr>
        <p:txBody>
          <a:bodyPr spcFirstLastPara="1" wrap="square" lIns="91425" tIns="91425" rIns="91425" bIns="91425" anchor="t" anchorCtr="0">
            <a:spAutoFit/>
          </a:bodyPr>
          <a:lstStyle/>
          <a:p>
            <a:r>
              <a:rPr lang="en-US" sz="800" dirty="0">
                <a:latin typeface="Roboto"/>
                <a:ea typeface="Roboto"/>
                <a:cs typeface="Roboto"/>
                <a:sym typeface="Roboto"/>
              </a:rPr>
              <a:t>Graphic by T. Knepp, USFWS.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grpSp>
        <p:nvGrpSpPr>
          <p:cNvPr id="275" name="Google Shape;275;p2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76" name="Google Shape;276;p28" descr="BLM Alaska Fire Service Masthead graphic" title="BLM Alaska Fire Service Masthead graphic"/>
            <p:cNvGrpSpPr/>
            <p:nvPr/>
          </p:nvGrpSpPr>
          <p:grpSpPr>
            <a:xfrm>
              <a:off x="0" y="0"/>
              <a:ext cx="9144003" cy="572198"/>
              <a:chOff x="0" y="0"/>
              <a:chExt cx="9144003" cy="572198"/>
            </a:xfrm>
          </p:grpSpPr>
          <p:pic>
            <p:nvPicPr>
              <p:cNvPr id="277" name="Google Shape;277;p28"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78" name="Google Shape;278;p28"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79" name="Google Shape;279;p2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80" name="Google Shape;280;p2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004B62C3-DCBD-4C0D-81F3-AB3B4ED76362}"/>
              </a:ext>
            </a:extLst>
          </p:cNvPr>
          <p:cNvSpPr>
            <a:spLocks noGrp="1"/>
          </p:cNvSpPr>
          <p:nvPr>
            <p:ph type="title"/>
          </p:nvPr>
        </p:nvSpPr>
        <p:spPr>
          <a:xfrm>
            <a:off x="311700" y="514085"/>
            <a:ext cx="8520600" cy="790565"/>
          </a:xfrm>
        </p:spPr>
        <p:txBody>
          <a:bodyPr/>
          <a:lstStyle/>
          <a:p>
            <a:pPr rtl="0">
              <a:lnSpc>
                <a:spcPct val="115000"/>
              </a:lnSpc>
            </a:pP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On the outline of your middle finger, write </a:t>
            </a:r>
            <a:r>
              <a:rPr lang="en-US" sz="2000" b="0" i="0" dirty="0">
                <a:solidFill>
                  <a:srgbClr val="E58383"/>
                </a:solidFill>
                <a:effectLst/>
                <a:latin typeface="Roboto" panose="02000000000000000000" pitchFamily="2" charset="0"/>
                <a:ea typeface="Roboto" panose="02000000000000000000" pitchFamily="2" charset="0"/>
                <a:cs typeface="Roboto" panose="02000000000000000000" pitchFamily="2" charset="0"/>
              </a:rPr>
              <a:t>King</a:t>
            </a: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Your longest finger stands for the biggest salmon: king salmon.</a:t>
            </a:r>
            <a:endParaRPr lang="en-US" dirty="0">
              <a:effectLst/>
            </a:endParaRPr>
          </a:p>
        </p:txBody>
      </p:sp>
      <p:pic>
        <p:nvPicPr>
          <p:cNvPr id="282" name="Google Shape;282;p28" descr="Photograph of a hand outlined on a piece of paper with the words Chum written in the thumb, Sockeye written in the index finger, and King written in the middle finger. "/>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0800000">
            <a:off x="2052650" y="1343151"/>
            <a:ext cx="5038700" cy="3713674"/>
          </a:xfrm>
          <a:prstGeom prst="rect">
            <a:avLst/>
          </a:prstGeom>
          <a:noFill/>
          <a:ln>
            <a:noFill/>
          </a:ln>
        </p:spPr>
      </p:pic>
      <p:sp>
        <p:nvSpPr>
          <p:cNvPr id="5" name="Google Shape;182;p21">
            <a:extLst>
              <a:ext uri="{FF2B5EF4-FFF2-40B4-BE49-F238E27FC236}">
                <a16:creationId xmlns:a16="http://schemas.microsoft.com/office/drawing/2014/main" id="{815091BE-9F03-36D5-5B37-64E2C1479812}"/>
              </a:ext>
            </a:extLst>
          </p:cNvPr>
          <p:cNvSpPr txBox="1"/>
          <p:nvPr/>
        </p:nvSpPr>
        <p:spPr>
          <a:xfrm>
            <a:off x="5657387" y="4630872"/>
            <a:ext cx="1814352" cy="430857"/>
          </a:xfrm>
          <a:prstGeom prst="rect">
            <a:avLst/>
          </a:prstGeom>
          <a:noFill/>
          <a:ln>
            <a:noFill/>
          </a:ln>
          <a:effectLst/>
        </p:spPr>
        <p:txBody>
          <a:bodyPr spcFirstLastPara="1" wrap="square" lIns="91425" tIns="91425" rIns="91425" bIns="91425" anchor="t" anchorCtr="0">
            <a:spAutoFit/>
          </a:bodyPr>
          <a:lstStyle/>
          <a:p>
            <a:r>
              <a:rPr lang="en" sz="800" dirty="0">
                <a:solidFill>
                  <a:schemeClr val="tx1"/>
                </a:solidFill>
                <a:effectLst>
                  <a:outerShdw blurRad="38100" dist="38100" dir="2700000" algn="tl">
                    <a:srgbClr val="000000">
                      <a:alpha val="43137"/>
                    </a:srgbClr>
                  </a:outerShdw>
                </a:effectLst>
                <a:latin typeface="Roboto"/>
                <a:ea typeface="Roboto"/>
                <a:cs typeface="Roboto"/>
                <a:sym typeface="Roboto"/>
              </a:rPr>
              <a:t>Hand tracing on paper.</a:t>
            </a:r>
            <a:endParaRPr lang="en-US" sz="800" dirty="0">
              <a:solidFill>
                <a:schemeClr val="tx1"/>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chemeClr val="tx1"/>
                </a:solidFill>
                <a:effectLst>
                  <a:outerShdw blurRad="38100" dist="38100" dir="2700000" algn="tl">
                    <a:srgbClr val="000000">
                      <a:alpha val="43137"/>
                    </a:srgbClr>
                  </a:outerShdw>
                </a:effectLst>
                <a:latin typeface="Roboto"/>
                <a:ea typeface="Roboto"/>
                <a:cs typeface="Roboto"/>
                <a:sym typeface="Roboto"/>
              </a:rPr>
              <a:t>Photo by CCSC staff, BLM.</a:t>
            </a:r>
            <a:endParaRPr sz="800" dirty="0">
              <a:solidFill>
                <a:schemeClr val="tx1"/>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grpSp>
        <p:nvGrpSpPr>
          <p:cNvPr id="288" name="Google Shape;288;p2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89" name="Google Shape;289;p29" descr="BLM Alaska Fire Service Masthead graphic" title="BLM Alaska Fire Service Masthead graphic"/>
            <p:cNvGrpSpPr/>
            <p:nvPr/>
          </p:nvGrpSpPr>
          <p:grpSpPr>
            <a:xfrm>
              <a:off x="0" y="0"/>
              <a:ext cx="9144003" cy="572198"/>
              <a:chOff x="0" y="0"/>
              <a:chExt cx="9144003" cy="572198"/>
            </a:xfrm>
          </p:grpSpPr>
          <p:pic>
            <p:nvPicPr>
              <p:cNvPr id="290" name="Google Shape;290;p29"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91" name="Google Shape;291;p29"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92" name="Google Shape;292;p2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93" name="Google Shape;293;p2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6C2E7FDF-630A-43B0-960F-1222332E397F}"/>
              </a:ext>
            </a:extLst>
          </p:cNvPr>
          <p:cNvSpPr>
            <a:spLocks noGrp="1"/>
          </p:cNvSpPr>
          <p:nvPr>
            <p:ph type="title"/>
          </p:nvPr>
        </p:nvSpPr>
        <p:spPr>
          <a:xfrm>
            <a:off x="311700" y="635500"/>
            <a:ext cx="8520600" cy="748099"/>
          </a:xfrm>
        </p:spPr>
        <p:txBody>
          <a:bodyPr/>
          <a:lstStyle/>
          <a:p>
            <a:pPr algn="ctr" rtl="0"/>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King salmon are also called </a:t>
            </a:r>
            <a:r>
              <a:rPr lang="en-US" sz="2000" b="0" i="0" dirty="0">
                <a:solidFill>
                  <a:srgbClr val="E58383"/>
                </a:solidFill>
                <a:effectLst/>
                <a:latin typeface="Roboto" panose="02000000000000000000" pitchFamily="2" charset="0"/>
                <a:ea typeface="Roboto" panose="02000000000000000000" pitchFamily="2" charset="0"/>
                <a:cs typeface="Roboto" panose="02000000000000000000" pitchFamily="2" charset="0"/>
              </a:rPr>
              <a:t>chinook</a:t>
            </a: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salmon.</a:t>
            </a:r>
            <a:endParaRPr lang="en-US" dirty="0">
              <a:effectLst/>
            </a:endParaRPr>
          </a:p>
        </p:txBody>
      </p:sp>
      <p:pic>
        <p:nvPicPr>
          <p:cNvPr id="10" name="Picture 9" descr="An illustration of an adult king salmon. The salmon is shiny silver with a black mouth and black spots along the top of its back and tail.">
            <a:extLst>
              <a:ext uri="{FF2B5EF4-FFF2-40B4-BE49-F238E27FC236}">
                <a16:creationId xmlns:a16="http://schemas.microsoft.com/office/drawing/2014/main" id="{198281B7-30B6-42F4-9B64-ED4785A0EA66}"/>
              </a:ext>
            </a:extLst>
          </p:cNvPr>
          <p:cNvPicPr>
            <a:picLocks noChangeAspect="1"/>
          </p:cNvPicPr>
          <p:nvPr/>
        </p:nvPicPr>
        <p:blipFill rotWithShape="1">
          <a:blip r:embed="rId6"/>
          <a:srcRect t="22615"/>
          <a:stretch/>
        </p:blipFill>
        <p:spPr>
          <a:xfrm>
            <a:off x="1206909" y="1383599"/>
            <a:ext cx="6730181" cy="3476418"/>
          </a:xfrm>
          <a:prstGeom prst="rect">
            <a:avLst/>
          </a:prstGeom>
        </p:spPr>
      </p:pic>
      <p:sp>
        <p:nvSpPr>
          <p:cNvPr id="21" name="Google Shape;240;p25">
            <a:extLst>
              <a:ext uri="{FF2B5EF4-FFF2-40B4-BE49-F238E27FC236}">
                <a16:creationId xmlns:a16="http://schemas.microsoft.com/office/drawing/2014/main" id="{EB95949D-F70E-4211-9C44-7FFFCFB29C66}"/>
              </a:ext>
            </a:extLst>
          </p:cNvPr>
          <p:cNvSpPr txBox="1"/>
          <p:nvPr/>
        </p:nvSpPr>
        <p:spPr>
          <a:xfrm>
            <a:off x="5778885" y="3759902"/>
            <a:ext cx="2158205" cy="307746"/>
          </a:xfrm>
          <a:prstGeom prst="rect">
            <a:avLst/>
          </a:prstGeom>
          <a:noFill/>
          <a:ln>
            <a:noFill/>
          </a:ln>
        </p:spPr>
        <p:txBody>
          <a:bodyPr spcFirstLastPara="1" wrap="square" lIns="91425" tIns="91425" rIns="91425" bIns="91425" anchor="t" anchorCtr="0">
            <a:sp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Graphic by NOAA Fisheries, NOAA.</a:t>
            </a:r>
            <a:endParaRPr sz="800" dirty="0">
              <a:solidFill>
                <a:schemeClr val="bg1"/>
              </a:solidFill>
              <a:effectLst>
                <a:outerShdw blurRad="38100" dist="38100" dir="2700000" algn="tl">
                  <a:srgbClr val="000000">
                    <a:alpha val="43137"/>
                  </a:srgbClr>
                </a:outerShdw>
              </a:effectLst>
              <a:latin typeface="Roboto"/>
              <a:ea typeface="Roboto"/>
              <a:cs typeface="Roboto"/>
              <a:sym typeface="Roboto"/>
            </a:endParaRPr>
          </a:p>
        </p:txBody>
      </p:sp>
      <p:sp>
        <p:nvSpPr>
          <p:cNvPr id="2" name="Rectangle 1">
            <a:extLst>
              <a:ext uri="{FF2B5EF4-FFF2-40B4-BE49-F238E27FC236}">
                <a16:creationId xmlns:a16="http://schemas.microsoft.com/office/drawing/2014/main" id="{1C9DBE68-A1D7-83E4-A683-3758859CD6C9}"/>
              </a:ext>
              <a:ext uri="{C183D7F6-B498-43B3-948B-1728B52AA6E4}">
                <adec:decorative xmlns:adec="http://schemas.microsoft.com/office/drawing/2017/decorative" val="1"/>
              </a:ext>
            </a:extLst>
          </p:cNvPr>
          <p:cNvSpPr/>
          <p:nvPr/>
        </p:nvSpPr>
        <p:spPr>
          <a:xfrm rot="2090959">
            <a:off x="6753152" y="3330669"/>
            <a:ext cx="1156273"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2" name="Google Shape;302;p3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03" name="Google Shape;303;p30" descr="BLM Alaska Fire Service Masthead graphic" title="BLM Alaska Fire Service Masthead graphic"/>
            <p:cNvGrpSpPr/>
            <p:nvPr/>
          </p:nvGrpSpPr>
          <p:grpSpPr>
            <a:xfrm>
              <a:off x="0" y="0"/>
              <a:ext cx="9144003" cy="572198"/>
              <a:chOff x="0" y="0"/>
              <a:chExt cx="9144003" cy="572198"/>
            </a:xfrm>
          </p:grpSpPr>
          <p:pic>
            <p:nvPicPr>
              <p:cNvPr id="304" name="Google Shape;304;p30"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305" name="Google Shape;305;p30"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306" name="Google Shape;306;p3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07" name="Google Shape;307;p3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34CCF403-E904-463F-9342-C5FD69F8DD54}"/>
              </a:ext>
            </a:extLst>
          </p:cNvPr>
          <p:cNvSpPr>
            <a:spLocks noGrp="1"/>
          </p:cNvSpPr>
          <p:nvPr>
            <p:ph type="title"/>
          </p:nvPr>
        </p:nvSpPr>
        <p:spPr>
          <a:xfrm>
            <a:off x="311700" y="552586"/>
            <a:ext cx="8520600" cy="1228087"/>
          </a:xfrm>
        </p:spPr>
        <p:txBody>
          <a:bodyPr/>
          <a:lstStyle/>
          <a:p>
            <a:pPr rtl="0">
              <a:lnSpc>
                <a:spcPct val="115000"/>
              </a:lnSpc>
            </a:pP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On your fourth finger, write </a:t>
            </a:r>
            <a:r>
              <a:rPr lang="en-US" sz="2000" b="0" i="0" dirty="0">
                <a:solidFill>
                  <a:srgbClr val="E58383"/>
                </a:solidFill>
                <a:effectLst/>
                <a:latin typeface="Roboto" panose="02000000000000000000" pitchFamily="2" charset="0"/>
                <a:ea typeface="Roboto" panose="02000000000000000000" pitchFamily="2" charset="0"/>
                <a:cs typeface="Roboto" panose="02000000000000000000" pitchFamily="2" charset="0"/>
              </a:rPr>
              <a:t>Silver</a:t>
            </a: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You might wear a silver ring on your fourth finger, which can help you remember silver salmon.</a:t>
            </a:r>
            <a:endParaRPr lang="en-US" dirty="0">
              <a:effectLst/>
            </a:endParaRPr>
          </a:p>
        </p:txBody>
      </p:sp>
      <p:pic>
        <p:nvPicPr>
          <p:cNvPr id="309" name="Google Shape;309;p30" descr="Photograph of a hand outlined on a piece of paper with the words Chum written in the thumb, Sockeye written in the index finger, King written in the middle finger, and Silver written in the ring finge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0800000">
            <a:off x="2128748" y="1412852"/>
            <a:ext cx="4886502" cy="3643973"/>
          </a:xfrm>
          <a:prstGeom prst="rect">
            <a:avLst/>
          </a:prstGeom>
          <a:noFill/>
          <a:ln>
            <a:noFill/>
          </a:ln>
        </p:spPr>
      </p:pic>
      <p:sp>
        <p:nvSpPr>
          <p:cNvPr id="5" name="Google Shape;182;p21">
            <a:extLst>
              <a:ext uri="{FF2B5EF4-FFF2-40B4-BE49-F238E27FC236}">
                <a16:creationId xmlns:a16="http://schemas.microsoft.com/office/drawing/2014/main" id="{D14623FA-2BA7-209C-1794-8200DFFC12F5}"/>
              </a:ext>
            </a:extLst>
          </p:cNvPr>
          <p:cNvSpPr txBox="1"/>
          <p:nvPr/>
        </p:nvSpPr>
        <p:spPr>
          <a:xfrm>
            <a:off x="5533819" y="4630872"/>
            <a:ext cx="1814352" cy="430857"/>
          </a:xfrm>
          <a:prstGeom prst="rect">
            <a:avLst/>
          </a:prstGeom>
          <a:noFill/>
          <a:ln>
            <a:noFill/>
          </a:ln>
          <a:effectLst/>
        </p:spPr>
        <p:txBody>
          <a:bodyPr spcFirstLastPara="1" wrap="square" lIns="91425" tIns="91425" rIns="91425" bIns="91425" anchor="t" anchorCtr="0">
            <a:spAutoFit/>
          </a:bodyPr>
          <a:lstStyle/>
          <a:p>
            <a:r>
              <a:rPr lang="en" sz="800" dirty="0">
                <a:solidFill>
                  <a:schemeClr val="tx1"/>
                </a:solidFill>
                <a:effectLst>
                  <a:outerShdw blurRad="38100" dist="38100" dir="2700000" algn="tl">
                    <a:srgbClr val="000000">
                      <a:alpha val="43137"/>
                    </a:srgbClr>
                  </a:outerShdw>
                </a:effectLst>
                <a:latin typeface="Roboto"/>
                <a:ea typeface="Roboto"/>
                <a:cs typeface="Roboto"/>
                <a:sym typeface="Roboto"/>
              </a:rPr>
              <a:t>Hand tracing on paper.</a:t>
            </a:r>
            <a:endParaRPr lang="en-US" sz="800" dirty="0">
              <a:solidFill>
                <a:schemeClr val="tx1"/>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chemeClr val="tx1"/>
                </a:solidFill>
                <a:effectLst>
                  <a:outerShdw blurRad="38100" dist="38100" dir="2700000" algn="tl">
                    <a:srgbClr val="000000">
                      <a:alpha val="43137"/>
                    </a:srgbClr>
                  </a:outerShdw>
                </a:effectLst>
                <a:latin typeface="Roboto"/>
                <a:ea typeface="Roboto"/>
                <a:cs typeface="Roboto"/>
                <a:sym typeface="Roboto"/>
              </a:rPr>
              <a:t>Photo by CCSC staff, BLM.</a:t>
            </a:r>
            <a:endParaRPr sz="800" dirty="0">
              <a:solidFill>
                <a:schemeClr val="tx1"/>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grpSp>
        <p:nvGrpSpPr>
          <p:cNvPr id="315" name="Google Shape;315;p3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16" name="Google Shape;316;p31" descr="BLM Alaska Fire Service Masthead graphic" title="BLM Alaska Fire Service Masthead graphic"/>
            <p:cNvGrpSpPr/>
            <p:nvPr/>
          </p:nvGrpSpPr>
          <p:grpSpPr>
            <a:xfrm>
              <a:off x="0" y="0"/>
              <a:ext cx="9144003" cy="572198"/>
              <a:chOff x="0" y="0"/>
              <a:chExt cx="9144003" cy="572198"/>
            </a:xfrm>
          </p:grpSpPr>
          <p:pic>
            <p:nvPicPr>
              <p:cNvPr id="317" name="Google Shape;317;p31"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318" name="Google Shape;318;p31"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319" name="Google Shape;319;p3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20" name="Google Shape;320;p3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6E9F9E96-6924-4BC0-8CE0-8CB25A52A773}"/>
              </a:ext>
            </a:extLst>
          </p:cNvPr>
          <p:cNvSpPr>
            <a:spLocks noGrp="1"/>
          </p:cNvSpPr>
          <p:nvPr>
            <p:ph type="title"/>
          </p:nvPr>
        </p:nvSpPr>
        <p:spPr>
          <a:xfrm>
            <a:off x="311700" y="731424"/>
            <a:ext cx="8520600" cy="693115"/>
          </a:xfrm>
        </p:spPr>
        <p:txBody>
          <a:bodyPr/>
          <a:lstStyle/>
          <a:p>
            <a:pPr algn="ctr" rtl="0"/>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Silver salmon are also called </a:t>
            </a:r>
            <a:r>
              <a:rPr lang="en-US" sz="2000" b="0" i="0" dirty="0">
                <a:solidFill>
                  <a:srgbClr val="E58383"/>
                </a:solidFill>
                <a:effectLst/>
                <a:latin typeface="Roboto" panose="02000000000000000000" pitchFamily="2" charset="0"/>
                <a:ea typeface="Roboto" panose="02000000000000000000" pitchFamily="2" charset="0"/>
                <a:cs typeface="Roboto" panose="02000000000000000000" pitchFamily="2" charset="0"/>
              </a:rPr>
              <a:t>coho</a:t>
            </a: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salmon. </a:t>
            </a:r>
            <a:endParaRPr lang="en-US" dirty="0">
              <a:effectLst/>
            </a:endParaRPr>
          </a:p>
        </p:txBody>
      </p:sp>
      <p:pic>
        <p:nvPicPr>
          <p:cNvPr id="4" name="Picture 3" descr="An illustration of an adult silver salmon. The salmon is silver with a hint of green and pink. There are spots along the top of its back and the top part of its tail.">
            <a:extLst>
              <a:ext uri="{FF2B5EF4-FFF2-40B4-BE49-F238E27FC236}">
                <a16:creationId xmlns:a16="http://schemas.microsoft.com/office/drawing/2014/main" id="{2DE121E0-93C6-4C58-AB13-F5088551BB0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38476" y="1293369"/>
            <a:ext cx="7267047" cy="2989071"/>
          </a:xfrm>
          <a:prstGeom prst="rect">
            <a:avLst/>
          </a:prstGeom>
        </p:spPr>
      </p:pic>
      <p:sp>
        <p:nvSpPr>
          <p:cNvPr id="14" name="Google Shape;240;p25">
            <a:extLst>
              <a:ext uri="{FF2B5EF4-FFF2-40B4-BE49-F238E27FC236}">
                <a16:creationId xmlns:a16="http://schemas.microsoft.com/office/drawing/2014/main" id="{7818ED86-1798-4E56-ADFA-4EEE3FC6EAFE}"/>
              </a:ext>
            </a:extLst>
          </p:cNvPr>
          <p:cNvSpPr txBox="1"/>
          <p:nvPr/>
        </p:nvSpPr>
        <p:spPr>
          <a:xfrm>
            <a:off x="6985795" y="4033688"/>
            <a:ext cx="2158205"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dirty="0">
                <a:latin typeface="Roboto"/>
                <a:ea typeface="Roboto"/>
                <a:cs typeface="Roboto"/>
                <a:sym typeface="Roboto"/>
              </a:rPr>
              <a:t>Timothy </a:t>
            </a:r>
            <a:r>
              <a:rPr lang="en-US" sz="800" dirty="0" err="1">
                <a:latin typeface="Roboto"/>
                <a:ea typeface="Roboto"/>
                <a:cs typeface="Roboto"/>
                <a:sym typeface="Roboto"/>
              </a:rPr>
              <a:t>Knepp</a:t>
            </a:r>
            <a:r>
              <a:rPr lang="en-US" sz="800" dirty="0">
                <a:latin typeface="Roboto"/>
                <a:ea typeface="Roboto"/>
                <a:cs typeface="Roboto"/>
                <a:sym typeface="Roboto"/>
              </a:rPr>
              <a:t>, USFWS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pSp>
        <p:nvGrpSpPr>
          <p:cNvPr id="71" name="Google Shape;71;p1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72" name="Google Shape;72;p14" descr="BLM Alaska Fire Service Masthead graphic" title="BLM Alaska Fire Service Masthead graphic"/>
            <p:cNvGrpSpPr/>
            <p:nvPr/>
          </p:nvGrpSpPr>
          <p:grpSpPr>
            <a:xfrm>
              <a:off x="0" y="0"/>
              <a:ext cx="9144003" cy="572198"/>
              <a:chOff x="0" y="0"/>
              <a:chExt cx="9144003" cy="572198"/>
            </a:xfrm>
          </p:grpSpPr>
          <p:pic>
            <p:nvPicPr>
              <p:cNvPr id="73" name="Google Shape;73;p14"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74" name="Google Shape;74;p14"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75" name="Google Shape;75;p1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76" name="Google Shape;76;p1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89FFE615-1ABC-44A3-B283-2F5C1590CA8D}"/>
              </a:ext>
            </a:extLst>
          </p:cNvPr>
          <p:cNvSpPr>
            <a:spLocks noGrp="1"/>
          </p:cNvSpPr>
          <p:nvPr>
            <p:ph type="title"/>
          </p:nvPr>
        </p:nvSpPr>
        <p:spPr>
          <a:xfrm>
            <a:off x="311700" y="478424"/>
            <a:ext cx="8520600" cy="1475503"/>
          </a:xfrm>
        </p:spPr>
        <p:txBody>
          <a:bodyPr/>
          <a:lstStyle/>
          <a:p>
            <a:pPr algn="ctr" rtl="0">
              <a:lnSpc>
                <a:spcPct val="115000"/>
              </a:lnSpc>
              <a:spcBef>
                <a:spcPts val="1600"/>
              </a:spcBef>
            </a:pP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Module 4: Salmon in Alaska</a:t>
            </a:r>
            <a:endParaRPr lang="en-US" dirty="0">
              <a:effectLst/>
            </a:endParaRPr>
          </a:p>
          <a:p>
            <a:pPr algn="ctr" rtl="0">
              <a:lnSpc>
                <a:spcPct val="115000"/>
              </a:lnSpc>
              <a:spcBef>
                <a:spcPts val="1600"/>
              </a:spcBef>
            </a:pP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Module Questions:</a:t>
            </a:r>
            <a:endParaRPr lang="en-US" dirty="0">
              <a:effectLst/>
            </a:endParaRPr>
          </a:p>
        </p:txBody>
      </p:sp>
      <p:sp>
        <p:nvSpPr>
          <p:cNvPr id="70" name="Google Shape;70;p14"/>
          <p:cNvSpPr txBox="1">
            <a:spLocks noGrp="1"/>
          </p:cNvSpPr>
          <p:nvPr>
            <p:ph type="body" idx="1"/>
          </p:nvPr>
        </p:nvSpPr>
        <p:spPr>
          <a:xfrm>
            <a:off x="311700" y="1597794"/>
            <a:ext cx="8520600" cy="3279705"/>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sz="2000" dirty="0">
                <a:solidFill>
                  <a:schemeClr val="lt1"/>
                </a:solidFill>
                <a:latin typeface="Roboto"/>
                <a:ea typeface="Roboto"/>
                <a:cs typeface="Roboto"/>
                <a:sym typeface="Roboto"/>
              </a:rPr>
              <a:t>How are salmon adaptations important for their survival?</a:t>
            </a:r>
            <a:endParaRPr sz="2000" dirty="0">
              <a:solidFill>
                <a:schemeClr val="lt1"/>
              </a:solidFill>
              <a:latin typeface="Roboto"/>
              <a:ea typeface="Roboto"/>
              <a:cs typeface="Roboto"/>
              <a:sym typeface="Roboto"/>
            </a:endParaRPr>
          </a:p>
          <a:p>
            <a:pPr marL="0" lvl="0" indent="0" algn="l" rtl="0">
              <a:spcBef>
                <a:spcPts val="1600"/>
              </a:spcBef>
              <a:spcAft>
                <a:spcPts val="0"/>
              </a:spcAft>
              <a:buNone/>
            </a:pPr>
            <a:r>
              <a:rPr lang="en" sz="2000" dirty="0">
                <a:solidFill>
                  <a:schemeClr val="lt1"/>
                </a:solidFill>
                <a:latin typeface="Roboto"/>
                <a:ea typeface="Roboto"/>
                <a:cs typeface="Roboto"/>
                <a:sym typeface="Roboto"/>
              </a:rPr>
              <a:t>What are some challenges salmon face during their life cycle?</a:t>
            </a:r>
            <a:endParaRPr sz="2000" dirty="0">
              <a:solidFill>
                <a:schemeClr val="lt1"/>
              </a:solidFill>
              <a:latin typeface="Roboto"/>
              <a:ea typeface="Roboto"/>
              <a:cs typeface="Roboto"/>
              <a:sym typeface="Roboto"/>
            </a:endParaRPr>
          </a:p>
          <a:p>
            <a:pPr marL="0" lvl="0" indent="0" algn="l" rtl="0">
              <a:spcBef>
                <a:spcPts val="1600"/>
              </a:spcBef>
              <a:spcAft>
                <a:spcPts val="0"/>
              </a:spcAft>
              <a:buNone/>
            </a:pPr>
            <a:r>
              <a:rPr lang="en" sz="2000" dirty="0">
                <a:solidFill>
                  <a:schemeClr val="lt1"/>
                </a:solidFill>
                <a:latin typeface="Roboto"/>
                <a:ea typeface="Roboto"/>
                <a:cs typeface="Roboto"/>
                <a:sym typeface="Roboto"/>
              </a:rPr>
              <a:t>Why do salmon need different habitats during different parts of their life?</a:t>
            </a:r>
            <a:endParaRPr sz="2000" dirty="0">
              <a:solidFill>
                <a:schemeClr val="lt1"/>
              </a:solidFill>
              <a:latin typeface="Roboto"/>
              <a:ea typeface="Roboto"/>
              <a:cs typeface="Roboto"/>
              <a:sym typeface="Roboto"/>
            </a:endParaRPr>
          </a:p>
          <a:p>
            <a:pPr marL="0" lvl="0" indent="0" algn="l" rtl="0">
              <a:spcBef>
                <a:spcPts val="1600"/>
              </a:spcBef>
              <a:spcAft>
                <a:spcPts val="0"/>
              </a:spcAft>
              <a:buNone/>
            </a:pPr>
            <a:r>
              <a:rPr lang="en" sz="2000" dirty="0">
                <a:solidFill>
                  <a:schemeClr val="lt1"/>
                </a:solidFill>
                <a:latin typeface="Roboto"/>
                <a:ea typeface="Roboto"/>
                <a:cs typeface="Roboto"/>
                <a:sym typeface="Roboto"/>
              </a:rPr>
              <a:t>Why are riparian ecosystems important for salmon?</a:t>
            </a:r>
            <a:endParaRPr sz="2000" dirty="0">
              <a:solidFill>
                <a:schemeClr val="lt1"/>
              </a:solidFill>
              <a:latin typeface="Roboto"/>
              <a:ea typeface="Roboto"/>
              <a:cs typeface="Roboto"/>
              <a:sym typeface="Roboto"/>
            </a:endParaRPr>
          </a:p>
          <a:p>
            <a:pPr marL="0" lvl="0" indent="0" algn="l" rtl="0">
              <a:spcBef>
                <a:spcPts val="1600"/>
              </a:spcBef>
              <a:spcAft>
                <a:spcPts val="0"/>
              </a:spcAft>
              <a:buNone/>
            </a:pPr>
            <a:r>
              <a:rPr lang="en" sz="2000" dirty="0">
                <a:solidFill>
                  <a:schemeClr val="lt1"/>
                </a:solidFill>
                <a:latin typeface="Roboto"/>
                <a:ea typeface="Roboto"/>
                <a:cs typeface="Roboto"/>
                <a:sym typeface="Roboto"/>
              </a:rPr>
              <a:t>Why are salmon important for riparian ecosystems?</a:t>
            </a:r>
            <a:endParaRPr sz="2000" dirty="0">
              <a:solidFill>
                <a:schemeClr val="lt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grpSp>
        <p:nvGrpSpPr>
          <p:cNvPr id="329" name="Google Shape;329;p3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30" name="Google Shape;330;p32" descr="BLM Alaska Fire Service Masthead graphic" title="BLM Alaska Fire Service Masthead graphic"/>
            <p:cNvGrpSpPr/>
            <p:nvPr/>
          </p:nvGrpSpPr>
          <p:grpSpPr>
            <a:xfrm>
              <a:off x="0" y="0"/>
              <a:ext cx="9144003" cy="572198"/>
              <a:chOff x="0" y="0"/>
              <a:chExt cx="9144003" cy="572198"/>
            </a:xfrm>
          </p:grpSpPr>
          <p:pic>
            <p:nvPicPr>
              <p:cNvPr id="331" name="Google Shape;331;p32"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332" name="Google Shape;332;p32"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333" name="Google Shape;333;p3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34" name="Google Shape;334;p3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099DDF1B-FC6F-4361-9573-4B8CA832A65B}"/>
              </a:ext>
            </a:extLst>
          </p:cNvPr>
          <p:cNvSpPr>
            <a:spLocks noGrp="1"/>
          </p:cNvSpPr>
          <p:nvPr>
            <p:ph type="title"/>
          </p:nvPr>
        </p:nvSpPr>
        <p:spPr>
          <a:xfrm>
            <a:off x="311700" y="508083"/>
            <a:ext cx="8520600" cy="838265"/>
          </a:xfrm>
        </p:spPr>
        <p:txBody>
          <a:bodyPr/>
          <a:lstStyle/>
          <a:p>
            <a:pPr rtl="0">
              <a:lnSpc>
                <a:spcPct val="115000"/>
              </a:lnSpc>
            </a:pP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On your pinky finger, write </a:t>
            </a:r>
            <a:r>
              <a:rPr lang="en-US" sz="2000" b="0" i="0" dirty="0">
                <a:solidFill>
                  <a:srgbClr val="E58383"/>
                </a:solidFill>
                <a:effectLst/>
                <a:latin typeface="Roboto" panose="02000000000000000000" pitchFamily="2" charset="0"/>
                <a:ea typeface="Roboto" panose="02000000000000000000" pitchFamily="2" charset="0"/>
                <a:cs typeface="Roboto" panose="02000000000000000000" pitchFamily="2" charset="0"/>
              </a:rPr>
              <a:t>Pink</a:t>
            </a: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Your smallest finger, the pinky, represents pink salmon. </a:t>
            </a:r>
            <a:endParaRPr lang="en-US" dirty="0">
              <a:effectLst/>
            </a:endParaRPr>
          </a:p>
        </p:txBody>
      </p:sp>
      <p:pic>
        <p:nvPicPr>
          <p:cNvPr id="336" name="Google Shape;336;p32" descr="Photograph of a hand outlined on a piece of paper with the words Chum written in the thumb, Sockeye written in the index finger, King written in the middle finger, Silver written in the ring finger, and Pink written in the pinky finge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0800000">
            <a:off x="2096235" y="1346349"/>
            <a:ext cx="4951528" cy="3710476"/>
          </a:xfrm>
          <a:prstGeom prst="rect">
            <a:avLst/>
          </a:prstGeom>
          <a:noFill/>
          <a:ln>
            <a:noFill/>
          </a:ln>
        </p:spPr>
      </p:pic>
      <p:sp>
        <p:nvSpPr>
          <p:cNvPr id="2" name="Google Shape;182;p21">
            <a:extLst>
              <a:ext uri="{FF2B5EF4-FFF2-40B4-BE49-F238E27FC236}">
                <a16:creationId xmlns:a16="http://schemas.microsoft.com/office/drawing/2014/main" id="{3D772700-5519-CC74-3694-EB08FB09349A}"/>
              </a:ext>
            </a:extLst>
          </p:cNvPr>
          <p:cNvSpPr txBox="1"/>
          <p:nvPr/>
        </p:nvSpPr>
        <p:spPr>
          <a:xfrm>
            <a:off x="6150459" y="4805274"/>
            <a:ext cx="1102052" cy="307746"/>
          </a:xfrm>
          <a:prstGeom prst="rect">
            <a:avLst/>
          </a:prstGeom>
          <a:noFill/>
          <a:ln>
            <a:noFill/>
          </a:ln>
          <a:effectLst/>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tx1"/>
                </a:solidFill>
                <a:effectLst/>
                <a:latin typeface="Roboto"/>
                <a:ea typeface="Roboto"/>
                <a:cs typeface="Roboto"/>
                <a:sym typeface="Roboto"/>
              </a:rPr>
              <a:t>CCSC Staff, BLM</a:t>
            </a:r>
            <a:endParaRPr sz="800" dirty="0">
              <a:solidFill>
                <a:schemeClr val="tx1"/>
              </a:solidFill>
              <a:effectLst/>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2" name="Google Shape;342;p3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43" name="Google Shape;343;p33" descr="BLM Alaska Fire Service Masthead graphic" title="BLM Alaska Fire Service Masthead graphic"/>
            <p:cNvGrpSpPr/>
            <p:nvPr/>
          </p:nvGrpSpPr>
          <p:grpSpPr>
            <a:xfrm>
              <a:off x="0" y="0"/>
              <a:ext cx="9144003" cy="572198"/>
              <a:chOff x="0" y="0"/>
              <a:chExt cx="9144003" cy="572198"/>
            </a:xfrm>
          </p:grpSpPr>
          <p:pic>
            <p:nvPicPr>
              <p:cNvPr id="344" name="Google Shape;344;p33"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345" name="Google Shape;345;p33"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346" name="Google Shape;346;p3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47" name="Google Shape;347;p3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8B62EAE5-A943-4A05-B197-A7268C86861C}"/>
              </a:ext>
            </a:extLst>
          </p:cNvPr>
          <p:cNvSpPr>
            <a:spLocks noGrp="1"/>
          </p:cNvSpPr>
          <p:nvPr>
            <p:ph type="title"/>
          </p:nvPr>
        </p:nvSpPr>
        <p:spPr>
          <a:xfrm>
            <a:off x="311700" y="698800"/>
            <a:ext cx="8520600" cy="829687"/>
          </a:xfrm>
        </p:spPr>
        <p:txBody>
          <a:bodyPr/>
          <a:lstStyle/>
          <a:p>
            <a:pPr algn="ctr" rtl="0"/>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Pink salmon are also called </a:t>
            </a:r>
            <a:r>
              <a:rPr lang="en-US" sz="2000" b="0" i="0" dirty="0">
                <a:solidFill>
                  <a:srgbClr val="E58383"/>
                </a:solidFill>
                <a:effectLst/>
                <a:latin typeface="Roboto" panose="02000000000000000000" pitchFamily="2" charset="0"/>
                <a:ea typeface="Roboto" panose="02000000000000000000" pitchFamily="2" charset="0"/>
                <a:cs typeface="Roboto" panose="02000000000000000000" pitchFamily="2" charset="0"/>
              </a:rPr>
              <a:t>humpy</a:t>
            </a: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salmon.</a:t>
            </a:r>
            <a:endParaRPr lang="en-US" dirty="0">
              <a:effectLst/>
            </a:endParaRPr>
          </a:p>
        </p:txBody>
      </p:sp>
      <p:pic>
        <p:nvPicPr>
          <p:cNvPr id="2" name="Picture 1" descr="An illustration of an adult male pink salmon. The salmon has green and pink spawning colors and large oval spots along the top of its back and on its tail. It has a large hump on its back.">
            <a:extLst>
              <a:ext uri="{FF2B5EF4-FFF2-40B4-BE49-F238E27FC236}">
                <a16:creationId xmlns:a16="http://schemas.microsoft.com/office/drawing/2014/main" id="{CF1D8E4F-E88A-4A53-AC5E-AA6F8301F9FB}"/>
              </a:ext>
            </a:extLst>
          </p:cNvPr>
          <p:cNvPicPr>
            <a:picLocks noChangeAspect="1"/>
          </p:cNvPicPr>
          <p:nvPr/>
        </p:nvPicPr>
        <p:blipFill>
          <a:blip r:embed="rId6"/>
          <a:stretch>
            <a:fillRect/>
          </a:stretch>
        </p:blipFill>
        <p:spPr>
          <a:xfrm>
            <a:off x="639885" y="1346544"/>
            <a:ext cx="7864230" cy="3563479"/>
          </a:xfrm>
          <a:prstGeom prst="rect">
            <a:avLst/>
          </a:prstGeom>
        </p:spPr>
      </p:pic>
      <p:sp>
        <p:nvSpPr>
          <p:cNvPr id="13" name="Google Shape;240;p25">
            <a:extLst>
              <a:ext uri="{FF2B5EF4-FFF2-40B4-BE49-F238E27FC236}">
                <a16:creationId xmlns:a16="http://schemas.microsoft.com/office/drawing/2014/main" id="{C4FC9D89-F082-4DD1-9614-AB8730507854}"/>
              </a:ext>
            </a:extLst>
          </p:cNvPr>
          <p:cNvSpPr txBox="1"/>
          <p:nvPr/>
        </p:nvSpPr>
        <p:spPr>
          <a:xfrm>
            <a:off x="6882688" y="4608707"/>
            <a:ext cx="2158205" cy="307746"/>
          </a:xfrm>
          <a:prstGeom prst="rect">
            <a:avLst/>
          </a:prstGeom>
          <a:noFill/>
          <a:ln>
            <a:noFill/>
          </a:ln>
        </p:spPr>
        <p:txBody>
          <a:bodyPr spcFirstLastPara="1" wrap="square" lIns="91425" tIns="91425" rIns="91425" bIns="91425" anchor="t" anchorCtr="0">
            <a:spAutoFit/>
          </a:bodyPr>
          <a:lstStyle/>
          <a:p>
            <a:r>
              <a:rPr lang="en-US" sz="800" dirty="0">
                <a:latin typeface="Roboto"/>
                <a:ea typeface="Roboto"/>
                <a:cs typeface="Roboto"/>
                <a:sym typeface="Roboto"/>
              </a:rPr>
              <a:t>Graphic by T. </a:t>
            </a:r>
            <a:r>
              <a:rPr lang="en-US" sz="800">
                <a:latin typeface="Roboto"/>
                <a:ea typeface="Roboto"/>
                <a:cs typeface="Roboto"/>
                <a:sym typeface="Roboto"/>
              </a:rPr>
              <a:t>Knepp, USFWS.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grpSp>
        <p:nvGrpSpPr>
          <p:cNvPr id="356" name="Google Shape;356;p3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57" name="Google Shape;357;p34" descr="BLM Alaska Fire Service Masthead graphic" title="BLM Alaska Fire Service Masthead graphic"/>
            <p:cNvGrpSpPr/>
            <p:nvPr/>
          </p:nvGrpSpPr>
          <p:grpSpPr>
            <a:xfrm>
              <a:off x="0" y="0"/>
              <a:ext cx="9144003" cy="572198"/>
              <a:chOff x="0" y="0"/>
              <a:chExt cx="9144003" cy="572198"/>
            </a:xfrm>
          </p:grpSpPr>
          <p:pic>
            <p:nvPicPr>
              <p:cNvPr id="358" name="Google Shape;358;p34"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359" name="Google Shape;359;p34"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360" name="Google Shape;360;p3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61" name="Google Shape;361;p3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640A5C23-8094-4609-90F4-740C9E3CE173}"/>
              </a:ext>
            </a:extLst>
          </p:cNvPr>
          <p:cNvSpPr>
            <a:spLocks noGrp="1"/>
          </p:cNvSpPr>
          <p:nvPr>
            <p:ph type="title"/>
          </p:nvPr>
        </p:nvSpPr>
        <p:spPr>
          <a:xfrm>
            <a:off x="275723" y="508084"/>
            <a:ext cx="8590652" cy="1095017"/>
          </a:xfrm>
        </p:spPr>
        <p:txBody>
          <a:bodyPr/>
          <a:lstStyle/>
          <a:p>
            <a:pPr rtl="0">
              <a:lnSpc>
                <a:spcPct val="115000"/>
              </a:lnSpc>
            </a:pPr>
            <a:r>
              <a:rPr lang="en-US" sz="19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Cut out your hand outline, if you like. Feel free to add drawings or decorations to each finger to help you remember the different types of salmon in Alaska.</a:t>
            </a:r>
            <a:endParaRPr lang="en-US" dirty="0">
              <a:effectLst/>
            </a:endParaRPr>
          </a:p>
        </p:txBody>
      </p:sp>
      <p:pic>
        <p:nvPicPr>
          <p:cNvPr id="363" name="Google Shape;363;p34" descr="Photograph of a hand outline cut out of a piece of white paper with the text &quot;Salmon in Alaska&quot; written in the palm. The words Chum are written in the thumb, Sockeye written in the index finger, King written in the middle finger, Silver written in the ring finger, and Pink written in the pinky finge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2689962" y="847887"/>
            <a:ext cx="3762175" cy="4655700"/>
          </a:xfrm>
          <a:prstGeom prst="rect">
            <a:avLst/>
          </a:prstGeom>
          <a:noFill/>
          <a:ln>
            <a:noFill/>
          </a:ln>
        </p:spPr>
      </p:pic>
      <p:sp>
        <p:nvSpPr>
          <p:cNvPr id="4" name="Google Shape;182;p21">
            <a:extLst>
              <a:ext uri="{FF2B5EF4-FFF2-40B4-BE49-F238E27FC236}">
                <a16:creationId xmlns:a16="http://schemas.microsoft.com/office/drawing/2014/main" id="{9E8020BA-95AD-68D4-8CC9-63B8AF054D2E}"/>
              </a:ext>
            </a:extLst>
          </p:cNvPr>
          <p:cNvSpPr txBox="1"/>
          <p:nvPr/>
        </p:nvSpPr>
        <p:spPr>
          <a:xfrm>
            <a:off x="5410251" y="4584534"/>
            <a:ext cx="1814352" cy="430857"/>
          </a:xfrm>
          <a:prstGeom prst="rect">
            <a:avLst/>
          </a:prstGeom>
          <a:noFill/>
          <a:ln>
            <a:noFill/>
          </a:ln>
          <a:effectLst/>
        </p:spPr>
        <p:txBody>
          <a:bodyPr spcFirstLastPara="1" wrap="square" lIns="91425" tIns="91425" rIns="91425" bIns="91425" anchor="t" anchorCtr="0">
            <a:sp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Hand tracing on paper.</a:t>
            </a:r>
            <a:endParaRPr lang="en-US" sz="800">
              <a:solidFill>
                <a:schemeClr val="bg1"/>
              </a:solidFill>
              <a:effectLst>
                <a:outerShdw blurRad="38100" dist="38100" dir="2700000" algn="tl">
                  <a:srgbClr val="000000">
                    <a:alpha val="43137"/>
                  </a:srgbClr>
                </a:outerShdw>
              </a:effectLst>
              <a:latin typeface="Roboto"/>
              <a:ea typeface="Roboto"/>
              <a:cs typeface="Roboto"/>
            </a:endParaRPr>
          </a:p>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Photo by CCSC staff, BLM.</a:t>
            </a:r>
            <a:endParaRPr sz="800" dirty="0">
              <a:solidFill>
                <a:schemeClr val="bg1"/>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pSp>
        <p:nvGrpSpPr>
          <p:cNvPr id="369" name="Google Shape;369;p3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70" name="Google Shape;370;p35" descr="BLM Alaska Fire Service Masthead graphic" title="BLM Alaska Fire Service Masthead graphic"/>
            <p:cNvGrpSpPr/>
            <p:nvPr/>
          </p:nvGrpSpPr>
          <p:grpSpPr>
            <a:xfrm>
              <a:off x="0" y="0"/>
              <a:ext cx="9144003" cy="572198"/>
              <a:chOff x="0" y="0"/>
              <a:chExt cx="9144003" cy="572198"/>
            </a:xfrm>
          </p:grpSpPr>
          <p:pic>
            <p:nvPicPr>
              <p:cNvPr id="371" name="Google Shape;371;p35"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372" name="Google Shape;372;p35"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373" name="Google Shape;373;p3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74" name="Google Shape;374;p3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C1B97607-9862-4D77-8237-C03B1342E8DE}"/>
              </a:ext>
            </a:extLst>
          </p:cNvPr>
          <p:cNvSpPr>
            <a:spLocks noGrp="1"/>
          </p:cNvSpPr>
          <p:nvPr>
            <p:ph type="title"/>
          </p:nvPr>
        </p:nvSpPr>
        <p:spPr>
          <a:xfrm>
            <a:off x="311700" y="552585"/>
            <a:ext cx="8520600" cy="1316801"/>
          </a:xfrm>
        </p:spPr>
        <p:txBody>
          <a:bodyPr/>
          <a:lstStyle/>
          <a:p>
            <a:pPr>
              <a:lnSpc>
                <a:spcPct val="115000"/>
              </a:lnSpc>
            </a:pPr>
            <a:r>
              <a:rPr lang="en-US" sz="2000" b="0" i="0" dirty="0">
                <a:solidFill>
                  <a:srgbClr val="FFFFFF"/>
                </a:solidFill>
                <a:effectLst/>
                <a:latin typeface="Roboto"/>
                <a:ea typeface="Roboto"/>
                <a:cs typeface="Roboto" panose="02000000000000000000" pitchFamily="2" charset="0"/>
              </a:rPr>
              <a:t>Alaska provides everything these five types of Pacific salmon need to survive and complete their </a:t>
            </a:r>
            <a:r>
              <a:rPr lang="en-US" sz="2000" b="1" i="0" dirty="0">
                <a:solidFill>
                  <a:srgbClr val="FFFFFF"/>
                </a:solidFill>
                <a:effectLst/>
                <a:latin typeface="Roboto"/>
                <a:ea typeface="Roboto"/>
                <a:cs typeface="Roboto" panose="02000000000000000000" pitchFamily="2" charset="0"/>
              </a:rPr>
              <a:t>life cycle.</a:t>
            </a:r>
            <a:r>
              <a:rPr lang="en-US" sz="2000" b="1" dirty="0">
                <a:solidFill>
                  <a:srgbClr val="FFFFFF"/>
                </a:solidFill>
                <a:latin typeface="Roboto"/>
                <a:ea typeface="Roboto"/>
                <a:cs typeface="Roboto" panose="02000000000000000000" pitchFamily="2" charset="0"/>
              </a:rPr>
              <a:t> </a:t>
            </a:r>
            <a:r>
              <a:rPr lang="en-US" sz="2000" dirty="0">
                <a:solidFill>
                  <a:srgbClr val="FFFFFF"/>
                </a:solidFill>
                <a:latin typeface="Roboto"/>
                <a:ea typeface="Roboto"/>
                <a:cs typeface="Roboto" panose="02000000000000000000" pitchFamily="2" charset="0"/>
              </a:rPr>
              <a:t>A life cycle is a series of stages a living thing goes through as it develops. </a:t>
            </a:r>
            <a:r>
              <a:rPr lang="en-US" sz="2000" b="0" i="0" dirty="0">
                <a:solidFill>
                  <a:srgbClr val="FFFFFF"/>
                </a:solidFill>
                <a:effectLst/>
                <a:latin typeface="Roboto"/>
                <a:ea typeface="Roboto"/>
                <a:cs typeface="Roboto" panose="02000000000000000000" pitchFamily="2" charset="0"/>
              </a:rPr>
              <a:t>Salmon play an important role in Alaska’s waterways and riparian ecosystems.</a:t>
            </a:r>
            <a:endParaRPr lang="en-US" sz="3200" dirty="0">
              <a:effectLst/>
              <a:latin typeface="Roboto"/>
              <a:ea typeface="Roboto"/>
            </a:endParaRPr>
          </a:p>
        </p:txBody>
      </p:sp>
      <p:pic>
        <p:nvPicPr>
          <p:cNvPr id="4" name="Picture 3" descr="A photograph of two spawning sockeye salmon swimming in a freshwater lake. The salmon have green heads, bright red bodies, and hooked jaws.">
            <a:extLst>
              <a:ext uri="{FF2B5EF4-FFF2-40B4-BE49-F238E27FC236}">
                <a16:creationId xmlns:a16="http://schemas.microsoft.com/office/drawing/2014/main" id="{93F6B54B-6224-41D0-9550-0CA3335A0AC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3907" b="6631"/>
          <a:stretch/>
        </p:blipFill>
        <p:spPr>
          <a:xfrm>
            <a:off x="1515397" y="2109709"/>
            <a:ext cx="6113206" cy="2648815"/>
          </a:xfrm>
          <a:prstGeom prst="rect">
            <a:avLst/>
          </a:prstGeom>
        </p:spPr>
      </p:pic>
      <p:sp>
        <p:nvSpPr>
          <p:cNvPr id="14" name="Google Shape;182;p21">
            <a:extLst>
              <a:ext uri="{FF2B5EF4-FFF2-40B4-BE49-F238E27FC236}">
                <a16:creationId xmlns:a16="http://schemas.microsoft.com/office/drawing/2014/main" id="{5A18877E-9518-48F8-A6DC-2D317E70945B}"/>
              </a:ext>
            </a:extLst>
          </p:cNvPr>
          <p:cNvSpPr txBox="1"/>
          <p:nvPr/>
        </p:nvSpPr>
        <p:spPr>
          <a:xfrm>
            <a:off x="6005466" y="4712186"/>
            <a:ext cx="2547057" cy="430857"/>
          </a:xfrm>
          <a:prstGeom prst="rect">
            <a:avLst/>
          </a:prstGeom>
          <a:noFill/>
          <a:ln>
            <a:noFill/>
          </a:ln>
          <a:effectLst>
            <a:outerShdw blurRad="57150" dist="19050" dir="5400000" algn="bl" rotWithShape="0">
              <a:srgbClr val="000000">
                <a:alpha val="96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Salmon swim in a shallow stream.</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K. Mueller,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grpSp>
        <p:nvGrpSpPr>
          <p:cNvPr id="83" name="Google Shape;83;p1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84" name="Google Shape;84;p15" descr="BLM Alaska Fire Service Masthead graphic" title="BLM Alaska Fire Service Masthead graphic"/>
            <p:cNvGrpSpPr/>
            <p:nvPr/>
          </p:nvGrpSpPr>
          <p:grpSpPr>
            <a:xfrm>
              <a:off x="0" y="0"/>
              <a:ext cx="9144003" cy="572198"/>
              <a:chOff x="0" y="0"/>
              <a:chExt cx="9144003" cy="572198"/>
            </a:xfrm>
          </p:grpSpPr>
          <p:pic>
            <p:nvPicPr>
              <p:cNvPr id="85" name="Google Shape;85;p15"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86" name="Google Shape;86;p15"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87" name="Google Shape;87;p1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88" name="Google Shape;88;p1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02E82989-14D7-46FC-9C2D-2FA95CA04E38}"/>
              </a:ext>
            </a:extLst>
          </p:cNvPr>
          <p:cNvSpPr>
            <a:spLocks noGrp="1"/>
          </p:cNvSpPr>
          <p:nvPr>
            <p:ph type="title"/>
          </p:nvPr>
        </p:nvSpPr>
        <p:spPr>
          <a:xfrm>
            <a:off x="311700" y="719390"/>
            <a:ext cx="8520600" cy="750538"/>
          </a:xfrm>
        </p:spPr>
        <p:txBody>
          <a:bodyPr/>
          <a:lstStyle/>
          <a:p>
            <a:pPr algn="ctr" rtl="0"/>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Materials: </a:t>
            </a:r>
            <a:endParaRPr lang="en-US" dirty="0">
              <a:effectLst/>
            </a:endParaRPr>
          </a:p>
        </p:txBody>
      </p:sp>
      <p:sp>
        <p:nvSpPr>
          <p:cNvPr id="82" name="Google Shape;82;p15"/>
          <p:cNvSpPr txBox="1">
            <a:spLocks noGrp="1"/>
          </p:cNvSpPr>
          <p:nvPr>
            <p:ph type="body" idx="1"/>
          </p:nvPr>
        </p:nvSpPr>
        <p:spPr>
          <a:xfrm>
            <a:off x="311700" y="1094543"/>
            <a:ext cx="8520600" cy="3558272"/>
          </a:xfrm>
          <a:prstGeom prst="rect">
            <a:avLst/>
          </a:prstGeom>
        </p:spPr>
        <p:txBody>
          <a:bodyPr spcFirstLastPara="1" wrap="square" lIns="91425" tIns="91425" rIns="91425" bIns="91425" anchor="t" anchorCtr="0">
            <a:noAutofit/>
          </a:bodyPr>
          <a:lstStyle/>
          <a:p>
            <a:pPr marL="457200" lvl="0" indent="-355600" algn="l" rtl="0">
              <a:spcBef>
                <a:spcPts val="160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blank piece of paper </a:t>
            </a:r>
            <a:endParaRPr sz="2000" dirty="0">
              <a:solidFill>
                <a:schemeClr val="lt1"/>
              </a:solidFill>
              <a:latin typeface="Roboto"/>
              <a:ea typeface="Roboto"/>
              <a:cs typeface="Roboto"/>
              <a:sym typeface="Roboto"/>
            </a:endParaRPr>
          </a:p>
          <a:p>
            <a:pPr marL="457200" lvl="0" indent="-355600" algn="l" rtl="0">
              <a:spcBef>
                <a:spcPts val="0"/>
              </a:spcBef>
              <a:spcAft>
                <a:spcPts val="0"/>
              </a:spcAft>
              <a:buClr>
                <a:schemeClr val="lt1"/>
              </a:buClr>
              <a:buSzPts val="2000"/>
              <a:buFont typeface="Roboto"/>
              <a:buChar char="●"/>
            </a:pPr>
            <a:r>
              <a:rPr lang="en" sz="2000">
                <a:solidFill>
                  <a:schemeClr val="lt1"/>
                </a:solidFill>
                <a:latin typeface="Roboto"/>
                <a:ea typeface="Roboto"/>
                <a:cs typeface="Roboto"/>
                <a:sym typeface="Roboto"/>
              </a:rPr>
              <a:t>something to write with</a:t>
            </a:r>
            <a:endParaRPr sz="2000">
              <a:solidFill>
                <a:schemeClr val="lt1"/>
              </a:solidFill>
              <a:latin typeface="Roboto"/>
              <a:ea typeface="Roboto"/>
              <a:cs typeface="Roboto"/>
              <a:sym typeface="Roboto"/>
            </a:endParaRPr>
          </a:p>
          <a:p>
            <a:pPr marL="457200" lvl="0" indent="-355600" algn="l" rtl="0">
              <a:spcBef>
                <a:spcPts val="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coloring supplies (optional)</a:t>
            </a:r>
            <a:endParaRPr sz="2000" dirty="0">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grpSp>
        <p:nvGrpSpPr>
          <p:cNvPr id="95" name="Google Shape;95;p1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96" name="Google Shape;96;p16" descr="BLM Alaska Fire Service Masthead graphic" title="BLM Alaska Fire Service Masthead graphic"/>
            <p:cNvGrpSpPr/>
            <p:nvPr/>
          </p:nvGrpSpPr>
          <p:grpSpPr>
            <a:xfrm>
              <a:off x="0" y="0"/>
              <a:ext cx="9144003" cy="572198"/>
              <a:chOff x="0" y="0"/>
              <a:chExt cx="9144003" cy="572198"/>
            </a:xfrm>
          </p:grpSpPr>
          <p:pic>
            <p:nvPicPr>
              <p:cNvPr id="97" name="Google Shape;97;p16"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98" name="Google Shape;98;p16"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99" name="Google Shape;99;p1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00" name="Google Shape;100;p1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14FACD2F-3188-45F5-92B3-3A78223E63C8}"/>
              </a:ext>
            </a:extLst>
          </p:cNvPr>
          <p:cNvSpPr>
            <a:spLocks noGrp="1"/>
          </p:cNvSpPr>
          <p:nvPr>
            <p:ph type="title"/>
          </p:nvPr>
        </p:nvSpPr>
        <p:spPr>
          <a:xfrm>
            <a:off x="5787224" y="1282754"/>
            <a:ext cx="3093300" cy="2678484"/>
          </a:xfrm>
        </p:spPr>
        <p:txBody>
          <a:bodyPr/>
          <a:lstStyle/>
          <a:p>
            <a:pPr rtl="0">
              <a:lnSpc>
                <a:spcPct val="115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 watershed is an area of land that drains rainwater or snow melt into a river or other waterway.</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The dotted line shows the boundary of this watershed.</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dirty="0">
              <a:effectLst/>
            </a:endParaRPr>
          </a:p>
        </p:txBody>
      </p:sp>
      <p:pic>
        <p:nvPicPr>
          <p:cNvPr id="4" name="Picture 3" descr="Illustration of a watershed, showing rivers converging from the tops of mountains to a single body of water.">
            <a:extLst>
              <a:ext uri="{FF2B5EF4-FFF2-40B4-BE49-F238E27FC236}">
                <a16:creationId xmlns:a16="http://schemas.microsoft.com/office/drawing/2014/main" id="{C329E444-287A-4672-BD5D-2CE400485C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1123" y="973123"/>
            <a:ext cx="4771924" cy="3687396"/>
          </a:xfrm>
          <a:prstGeom prst="rect">
            <a:avLst/>
          </a:prstGeom>
        </p:spPr>
      </p:pic>
      <p:sp>
        <p:nvSpPr>
          <p:cNvPr id="18" name="TextBox 17">
            <a:extLst>
              <a:ext uri="{FF2B5EF4-FFF2-40B4-BE49-F238E27FC236}">
                <a16:creationId xmlns:a16="http://schemas.microsoft.com/office/drawing/2014/main" id="{0E8D090B-35DA-4A9A-AED9-3F75147D0695}"/>
              </a:ext>
            </a:extLst>
          </p:cNvPr>
          <p:cNvSpPr txBox="1"/>
          <p:nvPr/>
        </p:nvSpPr>
        <p:spPr>
          <a:xfrm>
            <a:off x="5351080" y="4445075"/>
            <a:ext cx="1828800" cy="215444"/>
          </a:xfrm>
          <a:prstGeom prst="rect">
            <a:avLst/>
          </a:prstGeom>
          <a:noFill/>
        </p:spPr>
        <p:txBody>
          <a:bodyPr wrap="square" lIns="91440" tIns="45720" rIns="91440" bIns="45720" anchor="t">
            <a:spAutoFit/>
          </a:bodyPr>
          <a:lstStyle/>
          <a:p>
            <a:r>
              <a:rPr lang="en-US" sz="800" dirty="0">
                <a:solidFill>
                  <a:srgbClr val="FFFFFF"/>
                </a:solidFill>
                <a:effectLst>
                  <a:outerShdw blurRad="38100" dist="38100" dir="2700000" algn="tl">
                    <a:srgbClr val="000000">
                      <a:alpha val="43137"/>
                    </a:srgbClr>
                  </a:outerShdw>
                </a:effectLst>
                <a:latin typeface="Roboto"/>
                <a:ea typeface="Roboto"/>
              </a:rPr>
              <a:t>Graphic by M. Harris, BLM.</a:t>
            </a:r>
            <a:endParaRPr lang="en-US" dirty="0"/>
          </a:p>
        </p:txBody>
      </p:sp>
      <p:cxnSp>
        <p:nvCxnSpPr>
          <p:cNvPr id="104" name="Google Shape;104;p16" descr="Red arrow pointing to the dotted line boundary on the watershed diagram."/>
          <p:cNvCxnSpPr>
            <a:cxnSpLocks/>
          </p:cNvCxnSpPr>
          <p:nvPr/>
        </p:nvCxnSpPr>
        <p:spPr>
          <a:xfrm flipH="1" flipV="1">
            <a:off x="4790115" y="2869036"/>
            <a:ext cx="997109" cy="167779"/>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pSp>
        <p:nvGrpSpPr>
          <p:cNvPr id="116" name="Google Shape;116;p1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17" name="Google Shape;117;p17" descr="BLM Alaska Fire Service Masthead graphic" title="BLM Alaska Fire Service Masthead graphic"/>
            <p:cNvGrpSpPr/>
            <p:nvPr/>
          </p:nvGrpSpPr>
          <p:grpSpPr>
            <a:xfrm>
              <a:off x="0" y="0"/>
              <a:ext cx="9144003" cy="572198"/>
              <a:chOff x="0" y="0"/>
              <a:chExt cx="9144003" cy="572198"/>
            </a:xfrm>
          </p:grpSpPr>
          <p:pic>
            <p:nvPicPr>
              <p:cNvPr id="118" name="Google Shape;118;p17"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19" name="Google Shape;119;p17"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20" name="Google Shape;120;p1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21" name="Google Shape;121;p1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4E0E1D28-C5B7-445E-87BF-A506A3132D4E}"/>
              </a:ext>
            </a:extLst>
          </p:cNvPr>
          <p:cNvSpPr>
            <a:spLocks noGrp="1"/>
          </p:cNvSpPr>
          <p:nvPr>
            <p:ph type="title"/>
          </p:nvPr>
        </p:nvSpPr>
        <p:spPr>
          <a:xfrm>
            <a:off x="5972250" y="1203157"/>
            <a:ext cx="3048908" cy="3230298"/>
          </a:xfrm>
        </p:spPr>
        <p:txBody>
          <a:bodyPr/>
          <a:lstStyle/>
          <a:p>
            <a:pPr rtl="0">
              <a:lnSpc>
                <a:spcPct val="115000"/>
              </a:lnSpc>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When snow melts or rain falls in a watershed, it flows downhill and collects in a waterway, such as a creek or river. </a:t>
            </a:r>
            <a:b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The waterway drains into the ocean or a large lake.</a:t>
            </a:r>
            <a:b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br>
            <a:endParaRPr lang="en-US" dirty="0">
              <a:solidFill>
                <a:schemeClr val="bg1"/>
              </a:solidFill>
              <a:effectLst/>
            </a:endParaRPr>
          </a:p>
        </p:txBody>
      </p:sp>
      <p:pic>
        <p:nvPicPr>
          <p:cNvPr id="4" name="Picture 3" descr="Illustration of a watershed, showing two clouds precipitating overhead and rivers converging from the tops of mountains to a single body of water.">
            <a:extLst>
              <a:ext uri="{FF2B5EF4-FFF2-40B4-BE49-F238E27FC236}">
                <a16:creationId xmlns:a16="http://schemas.microsoft.com/office/drawing/2014/main" id="{7F440C8A-CFBC-4701-93B4-A58F95AA49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0569" y="767875"/>
            <a:ext cx="3977256" cy="4046902"/>
          </a:xfrm>
          <a:prstGeom prst="rect">
            <a:avLst/>
          </a:prstGeom>
        </p:spPr>
      </p:pic>
      <p:cxnSp>
        <p:nvCxnSpPr>
          <p:cNvPr id="17" name="Google Shape;104;p16" descr="Red arrow pointing to the dotted line boundary on the watershed diagram.">
            <a:extLst>
              <a:ext uri="{FF2B5EF4-FFF2-40B4-BE49-F238E27FC236}">
                <a16:creationId xmlns:a16="http://schemas.microsoft.com/office/drawing/2014/main" id="{1C9CAF54-D311-4A98-81E8-7FBBE30748F9}"/>
              </a:ext>
            </a:extLst>
          </p:cNvPr>
          <p:cNvCxnSpPr>
            <a:cxnSpLocks/>
          </p:cNvCxnSpPr>
          <p:nvPr/>
        </p:nvCxnSpPr>
        <p:spPr>
          <a:xfrm flipH="1">
            <a:off x="2964426" y="2441196"/>
            <a:ext cx="3007825" cy="1105791"/>
          </a:xfrm>
          <a:prstGeom prst="straightConnector1">
            <a:avLst/>
          </a:prstGeom>
          <a:noFill/>
          <a:ln w="28575" cap="flat" cmpd="sng">
            <a:solidFill>
              <a:srgbClr val="FF0000"/>
            </a:solidFill>
            <a:prstDash val="solid"/>
            <a:round/>
            <a:headEnd type="none" w="med" len="med"/>
            <a:tailEnd type="triangle" w="med" len="med"/>
          </a:ln>
        </p:spPr>
      </p:cxnSp>
      <p:sp>
        <p:nvSpPr>
          <p:cNvPr id="5" name="TextBox 4">
            <a:extLst>
              <a:ext uri="{FF2B5EF4-FFF2-40B4-BE49-F238E27FC236}">
                <a16:creationId xmlns:a16="http://schemas.microsoft.com/office/drawing/2014/main" id="{72EC1BD1-55B2-C8F1-34CF-198CF6BFD0D5}"/>
              </a:ext>
            </a:extLst>
          </p:cNvPr>
          <p:cNvSpPr txBox="1"/>
          <p:nvPr/>
        </p:nvSpPr>
        <p:spPr>
          <a:xfrm>
            <a:off x="5119391" y="4568643"/>
            <a:ext cx="1828800" cy="215444"/>
          </a:xfrm>
          <a:prstGeom prst="rect">
            <a:avLst/>
          </a:prstGeom>
          <a:noFill/>
        </p:spPr>
        <p:txBody>
          <a:bodyPr wrap="square" lIns="91440" tIns="45720" rIns="91440" bIns="45720" anchor="t">
            <a:spAutoFit/>
          </a:bodyPr>
          <a:lstStyle/>
          <a:p>
            <a:r>
              <a:rPr lang="en-US" sz="800" dirty="0">
                <a:solidFill>
                  <a:srgbClr val="FFFFFF"/>
                </a:solidFill>
                <a:effectLst>
                  <a:outerShdw blurRad="38100" dist="38100" dir="2700000" algn="tl">
                    <a:srgbClr val="000000">
                      <a:alpha val="43137"/>
                    </a:srgbClr>
                  </a:outerShdw>
                </a:effectLst>
                <a:latin typeface="Roboto"/>
                <a:ea typeface="Roboto"/>
              </a:rPr>
              <a:t>Graphic by M. Harris, BLM.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127" name="Google Shape;127;p1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28" name="Google Shape;128;p18" descr="BLM Alaska Fire Service Masthead graphic" title="BLM Alaska Fire Service Masthead graphic"/>
            <p:cNvGrpSpPr/>
            <p:nvPr/>
          </p:nvGrpSpPr>
          <p:grpSpPr>
            <a:xfrm>
              <a:off x="0" y="0"/>
              <a:ext cx="9144003" cy="572198"/>
              <a:chOff x="0" y="0"/>
              <a:chExt cx="9144003" cy="572198"/>
            </a:xfrm>
          </p:grpSpPr>
          <p:pic>
            <p:nvPicPr>
              <p:cNvPr id="129" name="Google Shape;129;p18"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30" name="Google Shape;130;p18"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31" name="Google Shape;131;p1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32" name="Google Shape;132;p1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7AC93EA6-A7C4-4E57-9DD8-534D3E1A50D1}"/>
              </a:ext>
            </a:extLst>
          </p:cNvPr>
          <p:cNvSpPr>
            <a:spLocks noGrp="1"/>
          </p:cNvSpPr>
          <p:nvPr>
            <p:ph type="title"/>
          </p:nvPr>
        </p:nvSpPr>
        <p:spPr>
          <a:xfrm>
            <a:off x="229426" y="752945"/>
            <a:ext cx="3071400" cy="4137710"/>
          </a:xfrm>
        </p:spPr>
        <p:txBody>
          <a:bodyPr/>
          <a:lstStyle/>
          <a:p>
            <a:pPr rtl="0">
              <a:lnSpc>
                <a:spcPct val="115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Salmon live in many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waterways</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in Alaska.</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Have you seen salmon in the waterways in your watershed?</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Does your family fish for salmon? </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Does your family eat salmon?</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dirty="0">
              <a:effectLst/>
            </a:endParaRPr>
          </a:p>
        </p:txBody>
      </p:sp>
      <p:pic>
        <p:nvPicPr>
          <p:cNvPr id="134" name="Google Shape;134;p18" descr="Photograph halfway underwater, showing four dark gray salmon on a rocky creek bottom.  "/>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482900" y="897275"/>
            <a:ext cx="5489875" cy="3645264"/>
          </a:xfrm>
          <a:prstGeom prst="rect">
            <a:avLst/>
          </a:prstGeom>
          <a:noFill/>
          <a:ln>
            <a:noFill/>
          </a:ln>
        </p:spPr>
      </p:pic>
      <p:sp>
        <p:nvSpPr>
          <p:cNvPr id="135" name="Google Shape;135;p18"/>
          <p:cNvSpPr txBox="1"/>
          <p:nvPr/>
        </p:nvSpPr>
        <p:spPr>
          <a:xfrm>
            <a:off x="7044778" y="4509246"/>
            <a:ext cx="2511912" cy="430857"/>
          </a:xfrm>
          <a:prstGeom prst="rect">
            <a:avLst/>
          </a:prstGeom>
          <a:noFill/>
          <a:ln>
            <a:noFill/>
          </a:ln>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Fish swimming over a rocky creek bed.</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K. Yasui,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1" name="Google Shape;141;p1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42" name="Google Shape;142;p19" descr="BLM Alaska Fire Service Masthead graphic" title="BLM Alaska Fire Service Masthead graphic"/>
            <p:cNvGrpSpPr/>
            <p:nvPr/>
          </p:nvGrpSpPr>
          <p:grpSpPr>
            <a:xfrm>
              <a:off x="0" y="0"/>
              <a:ext cx="9144003" cy="572198"/>
              <a:chOff x="0" y="0"/>
              <a:chExt cx="9144003" cy="572198"/>
            </a:xfrm>
          </p:grpSpPr>
          <p:pic>
            <p:nvPicPr>
              <p:cNvPr id="143" name="Google Shape;143;p19"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44" name="Google Shape;144;p19"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45" name="Google Shape;145;p1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46" name="Google Shape;146;p1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C4474989-BF8D-426A-98BB-37EB7754B9B2}"/>
              </a:ext>
            </a:extLst>
          </p:cNvPr>
          <p:cNvSpPr>
            <a:spLocks noGrp="1"/>
          </p:cNvSpPr>
          <p:nvPr>
            <p:ph type="title"/>
          </p:nvPr>
        </p:nvSpPr>
        <p:spPr>
          <a:xfrm>
            <a:off x="311700" y="528437"/>
            <a:ext cx="8520600" cy="489287"/>
          </a:xfrm>
        </p:spPr>
        <p:txBody>
          <a:bodyPr/>
          <a:lstStyle/>
          <a:p>
            <a:pPr algn="ct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Many people in Alaska depend on salmon for food. </a:t>
            </a:r>
            <a:endParaRPr lang="en-US" dirty="0">
              <a:effectLst/>
            </a:endParaRPr>
          </a:p>
        </p:txBody>
      </p:sp>
      <p:pic>
        <p:nvPicPr>
          <p:cNvPr id="4" name="Picture 3" descr="A person holds up two pink salmon steaks with their fingers. ">
            <a:extLst>
              <a:ext uri="{FF2B5EF4-FFF2-40B4-BE49-F238E27FC236}">
                <a16:creationId xmlns:a16="http://schemas.microsoft.com/office/drawing/2014/main" id="{D876C33D-9746-D366-8D66-6E2207AB86C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6020" y="1056875"/>
            <a:ext cx="5380271" cy="3570488"/>
          </a:xfrm>
          <a:prstGeom prst="rect">
            <a:avLst/>
          </a:prstGeom>
        </p:spPr>
      </p:pic>
      <p:sp>
        <p:nvSpPr>
          <p:cNvPr id="149" name="Google Shape;149;p19"/>
          <p:cNvSpPr txBox="1"/>
          <p:nvPr/>
        </p:nvSpPr>
        <p:spPr>
          <a:xfrm>
            <a:off x="5932108" y="4589246"/>
            <a:ext cx="1710224" cy="430857"/>
          </a:xfrm>
          <a:prstGeom prst="rect">
            <a:avLst/>
          </a:prstGeom>
          <a:noFill/>
          <a:ln>
            <a:noFill/>
          </a:ln>
          <a:effectLst>
            <a:outerShdw blurRad="57150" dist="19050" dir="5400000" algn="bl" rotWithShape="0">
              <a:srgbClr val="000000">
                <a:alpha val="87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Prepared salmon fillets.</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L. Hupp, USFWS.</a:t>
            </a:r>
            <a:endParaRPr lang="en"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56" name="Google Shape;156;p2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57" name="Google Shape;157;p20" descr="BLM Alaska Fire Service Masthead graphic" title="BLM Alaska Fire Service Masthead graphic"/>
            <p:cNvGrpSpPr/>
            <p:nvPr/>
          </p:nvGrpSpPr>
          <p:grpSpPr>
            <a:xfrm>
              <a:off x="0" y="0"/>
              <a:ext cx="9144003" cy="572198"/>
              <a:chOff x="0" y="0"/>
              <a:chExt cx="9144003" cy="572198"/>
            </a:xfrm>
          </p:grpSpPr>
          <p:pic>
            <p:nvPicPr>
              <p:cNvPr id="158" name="Google Shape;158;p20"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59" name="Google Shape;159;p20"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60" name="Google Shape;160;p2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61" name="Google Shape;161;p2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EBB35237-CDA1-4E4B-94B9-8B4C0E64554B}"/>
              </a:ext>
            </a:extLst>
          </p:cNvPr>
          <p:cNvSpPr>
            <a:spLocks noGrp="1"/>
          </p:cNvSpPr>
          <p:nvPr>
            <p:ph type="title"/>
          </p:nvPr>
        </p:nvSpPr>
        <p:spPr>
          <a:xfrm>
            <a:off x="311700" y="694223"/>
            <a:ext cx="8520600" cy="690401"/>
          </a:xfrm>
        </p:spPr>
        <p:txBody>
          <a:bodyPr/>
          <a:lstStyle/>
          <a:p>
            <a:r>
              <a:rPr lang="en-US" sz="17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People around the state use nets and fishing poles to catch salmon. </a:t>
            </a:r>
            <a:r>
              <a:rPr lang="en-US" sz="1700" dirty="0">
                <a:solidFill>
                  <a:schemeClr val="lt1"/>
                </a:solidFill>
                <a:latin typeface="Roboto"/>
                <a:ea typeface="Roboto"/>
                <a:cs typeface="Roboto"/>
                <a:sym typeface="Roboto"/>
              </a:rPr>
              <a:t>They fill freezers, drying racks, and smokehouses with salmon that will feed them all year.</a:t>
            </a:r>
            <a:br>
              <a:rPr lang="en-US" sz="1700" dirty="0">
                <a:solidFill>
                  <a:schemeClr val="lt1"/>
                </a:solidFill>
                <a:latin typeface="Roboto"/>
                <a:ea typeface="Roboto"/>
                <a:cs typeface="Roboto"/>
                <a:sym typeface="Roboto"/>
              </a:rPr>
            </a:br>
            <a:r>
              <a:rPr lang="en-US" sz="17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endParaRPr lang="en-US" sz="1700" dirty="0">
              <a:effectLst/>
            </a:endParaRPr>
          </a:p>
        </p:txBody>
      </p:sp>
      <p:pic>
        <p:nvPicPr>
          <p:cNvPr id="163" name="Google Shape;163;p20" descr="Photograph of a person casting their fishing pole into a creek."/>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21950" y="1464839"/>
            <a:ext cx="4373508" cy="2917499"/>
          </a:xfrm>
          <a:prstGeom prst="rect">
            <a:avLst/>
          </a:prstGeom>
          <a:noFill/>
          <a:ln>
            <a:noFill/>
          </a:ln>
        </p:spPr>
      </p:pic>
      <p:sp>
        <p:nvSpPr>
          <p:cNvPr id="2" name="TextBox 1">
            <a:extLst>
              <a:ext uri="{FF2B5EF4-FFF2-40B4-BE49-F238E27FC236}">
                <a16:creationId xmlns:a16="http://schemas.microsoft.com/office/drawing/2014/main" id="{EAD4E474-AD67-4685-9745-5BDC6B81B967}"/>
              </a:ext>
            </a:extLst>
          </p:cNvPr>
          <p:cNvSpPr txBox="1"/>
          <p:nvPr/>
        </p:nvSpPr>
        <p:spPr>
          <a:xfrm>
            <a:off x="3027674" y="4410297"/>
            <a:ext cx="1595400" cy="338554"/>
          </a:xfrm>
          <a:prstGeom prst="rect">
            <a:avLst/>
          </a:prstGeom>
          <a:noFill/>
        </p:spPr>
        <p:txBody>
          <a:bodyPr wrap="square" lIns="91440" tIns="45720" rIns="91440" bIns="45720" rtlCol="0" anchor="t">
            <a:spAutoFit/>
          </a:bodyPr>
          <a:lstStyle/>
          <a:p>
            <a:r>
              <a:rPr lang="en-US" sz="800" dirty="0">
                <a:solidFill>
                  <a:schemeClr val="bg1"/>
                </a:solidFill>
                <a:effectLst>
                  <a:outerShdw blurRad="38100" dist="38100" dir="2700000" algn="tl">
                    <a:srgbClr val="000000">
                      <a:alpha val="43137"/>
                    </a:srgbClr>
                  </a:outerShdw>
                </a:effectLst>
                <a:latin typeface="Roboto"/>
                <a:ea typeface="Roboto"/>
                <a:cs typeface="Roboto"/>
                <a:sym typeface="Roboto"/>
              </a:rPr>
              <a:t>People fishing on a riverbank.</a:t>
            </a:r>
          </a:p>
          <a:p>
            <a:r>
              <a:rPr lang="en-US" sz="800" dirty="0">
                <a:solidFill>
                  <a:schemeClr val="bg1"/>
                </a:solidFill>
                <a:effectLst>
                  <a:outerShdw blurRad="38100" dist="38100" dir="2700000" algn="tl">
                    <a:srgbClr val="000000">
                      <a:alpha val="43137"/>
                    </a:srgbClr>
                  </a:outerShdw>
                </a:effectLst>
                <a:latin typeface="Roboto"/>
                <a:ea typeface="Roboto"/>
                <a:cs typeface="Roboto"/>
              </a:rPr>
              <a:t>Photo by L. Hupp, USFWS.</a:t>
            </a:r>
          </a:p>
        </p:txBody>
      </p:sp>
      <p:pic>
        <p:nvPicPr>
          <p:cNvPr id="5" name="Picture 4" descr="Strips of salmon meat hang from a string drying in a smokehouse.">
            <a:extLst>
              <a:ext uri="{FF2B5EF4-FFF2-40B4-BE49-F238E27FC236}">
                <a16:creationId xmlns:a16="http://schemas.microsoft.com/office/drawing/2014/main" id="{5F8E5484-E79D-5B33-6BCC-C08676468422}"/>
              </a:ext>
            </a:extLst>
          </p:cNvPr>
          <p:cNvPicPr>
            <a:picLocks noChangeAspect="1"/>
          </p:cNvPicPr>
          <p:nvPr/>
        </p:nvPicPr>
        <p:blipFill rotWithShape="1">
          <a:blip r:embed="rId7"/>
          <a:srcRect r="2172" b="2023"/>
          <a:stretch/>
        </p:blipFill>
        <p:spPr>
          <a:xfrm>
            <a:off x="4672459" y="1464839"/>
            <a:ext cx="4368216" cy="2917499"/>
          </a:xfrm>
          <a:prstGeom prst="rect">
            <a:avLst/>
          </a:prstGeom>
        </p:spPr>
      </p:pic>
      <p:sp>
        <p:nvSpPr>
          <p:cNvPr id="166" name="Google Shape;166;p20"/>
          <p:cNvSpPr txBox="1"/>
          <p:nvPr/>
        </p:nvSpPr>
        <p:spPr>
          <a:xfrm>
            <a:off x="8183804" y="4365613"/>
            <a:ext cx="1713600" cy="430857"/>
          </a:xfrm>
          <a:prstGeom prst="rect">
            <a:avLst/>
          </a:prstGeom>
          <a:noFill/>
          <a:ln>
            <a:noFill/>
          </a:ln>
          <a:effectLst>
            <a:outerShdw blurRad="57150" dist="19050" dir="5400000" algn="bl" rotWithShape="0">
              <a:srgbClr val="000000">
                <a:alpha val="95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Salmon strips.</a:t>
            </a: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173" name="Google Shape;173;p2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74" name="Google Shape;174;p21" descr="BLM Alaska Fire Service Masthead graphic" title="BLM Alaska Fire Service Masthead graphic"/>
            <p:cNvGrpSpPr/>
            <p:nvPr/>
          </p:nvGrpSpPr>
          <p:grpSpPr>
            <a:xfrm>
              <a:off x="0" y="0"/>
              <a:ext cx="9144003" cy="572198"/>
              <a:chOff x="0" y="0"/>
              <a:chExt cx="9144003" cy="572198"/>
            </a:xfrm>
          </p:grpSpPr>
          <p:pic>
            <p:nvPicPr>
              <p:cNvPr id="175" name="Google Shape;175;p21"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76" name="Google Shape;176;p21"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77" name="Google Shape;177;p2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78" name="Google Shape;178;p2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0307803-D01D-405F-89CE-3972C9CE55A7}"/>
              </a:ext>
            </a:extLst>
          </p:cNvPr>
          <p:cNvSpPr>
            <a:spLocks noGrp="1"/>
          </p:cNvSpPr>
          <p:nvPr>
            <p:ph type="title"/>
          </p:nvPr>
        </p:nvSpPr>
        <p:spPr>
          <a:xfrm>
            <a:off x="241648" y="585210"/>
            <a:ext cx="8590652" cy="707963"/>
          </a:xfrm>
        </p:spPr>
        <p:txBody>
          <a:bodyPr/>
          <a:lstStyle/>
          <a:p>
            <a:pPr rtl="0">
              <a:lnSpc>
                <a:spcPct val="115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Sport fishing and commercial fishing for salmon provide food, jobs, and money for people in Alaska.</a:t>
            </a:r>
            <a:endParaRPr lang="en-US" dirty="0">
              <a:effectLst/>
            </a:endParaRPr>
          </a:p>
        </p:txBody>
      </p:sp>
      <p:pic>
        <p:nvPicPr>
          <p:cNvPr id="180" name="Google Shape;180;p21" descr="Photograph of a person wearing a beanie and smiling into the camera while crouched in the creek and holding a large salmon. "/>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68750" y="1450238"/>
            <a:ext cx="4499976" cy="3374975"/>
          </a:xfrm>
          <a:prstGeom prst="rect">
            <a:avLst/>
          </a:prstGeom>
          <a:noFill/>
          <a:ln>
            <a:noFill/>
          </a:ln>
        </p:spPr>
      </p:pic>
      <p:sp>
        <p:nvSpPr>
          <p:cNvPr id="181" name="Google Shape;181;p21"/>
          <p:cNvSpPr txBox="1"/>
          <p:nvPr/>
        </p:nvSpPr>
        <p:spPr>
          <a:xfrm>
            <a:off x="2016959" y="4750778"/>
            <a:ext cx="2758618" cy="430857"/>
          </a:xfrm>
          <a:prstGeom prst="rect">
            <a:avLst/>
          </a:prstGeom>
          <a:noFill/>
          <a:ln>
            <a:noFill/>
          </a:ln>
          <a:effectLst>
            <a:outerShdw blurRad="57150" dist="19050" dir="5400000" algn="bl" rotWithShape="0">
              <a:srgbClr val="000000">
                <a:alpha val="96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A person holds a salmon just above the water's surface. </a:t>
            </a:r>
            <a:endParaRPr lang="en-US" sz="800" dirty="0">
              <a:solidFill>
                <a:srgbClr val="FFFFFF"/>
              </a:solidFill>
              <a:effectLst>
                <a:outerShdw blurRad="38100" dist="38100" dir="2700000" algn="tl">
                  <a:srgbClr val="000000">
                    <a:alpha val="43137"/>
                  </a:srgbClr>
                </a:outerShdw>
              </a:effectLst>
              <a:latin typeface="Roboto"/>
              <a:ea typeface="Roboto"/>
              <a:cs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rPr>
              <a:t>Photo by USFWS.</a:t>
            </a:r>
          </a:p>
        </p:txBody>
      </p:sp>
      <p:pic>
        <p:nvPicPr>
          <p:cNvPr id="171" name="Google Shape;171;p21" descr="Photograph from above of a small fishing boat reeling out a long net. The shore is lined with trees and mountaintops. "/>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71225" y="1450250"/>
            <a:ext cx="4196049" cy="3374949"/>
          </a:xfrm>
          <a:prstGeom prst="rect">
            <a:avLst/>
          </a:prstGeom>
          <a:noFill/>
          <a:ln>
            <a:noFill/>
          </a:ln>
        </p:spPr>
      </p:pic>
      <p:sp>
        <p:nvSpPr>
          <p:cNvPr id="182" name="Google Shape;182;p21"/>
          <p:cNvSpPr txBox="1"/>
          <p:nvPr/>
        </p:nvSpPr>
        <p:spPr>
          <a:xfrm>
            <a:off x="6508034" y="4752367"/>
            <a:ext cx="2636186" cy="430857"/>
          </a:xfrm>
          <a:prstGeom prst="rect">
            <a:avLst/>
          </a:prstGeom>
          <a:noFill/>
          <a:ln>
            <a:noFill/>
          </a:ln>
          <a:effectLst>
            <a:outerShdw blurRad="57150" dist="19050" dir="5400000" algn="bl" rotWithShape="0">
              <a:srgbClr val="000000">
                <a:alpha val="96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A fishing crew checks their fishing net in the water.</a:t>
            </a:r>
          </a:p>
          <a:p>
            <a:r>
              <a:rPr lang="en" sz="800" dirty="0">
                <a:solidFill>
                  <a:srgbClr val="FFFFFF"/>
                </a:solidFill>
                <a:effectLst>
                  <a:outerShdw blurRad="38100" dist="38100" dir="2700000" algn="tl">
                    <a:srgbClr val="000000">
                      <a:alpha val="43137"/>
                    </a:srgbClr>
                  </a:outerShdw>
                </a:effectLst>
                <a:latin typeface="Roboto"/>
                <a:ea typeface="Roboto"/>
                <a:cs typeface="Roboto"/>
              </a:rPr>
              <a:t>Photo by CCSC staff, BLM.</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41af05-4105-436b-99ed-2ae635da4422">
      <Terms xmlns="http://schemas.microsoft.com/office/infopath/2007/PartnerControls"/>
    </lcf76f155ced4ddcb4097134ff3c332f>
    <TaxCatchAll xmlns="31062a0d-ede8-4112-b4bb-00a9c1bc8e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FB122BB1BD9141A959870760A42A63" ma:contentTypeVersion="16" ma:contentTypeDescription="Create a new document." ma:contentTypeScope="" ma:versionID="8dc0b1a4ee8c8a51324867151a3675f9">
  <xsd:schema xmlns:xsd="http://www.w3.org/2001/XMLSchema" xmlns:xs="http://www.w3.org/2001/XMLSchema" xmlns:p="http://schemas.microsoft.com/office/2006/metadata/properties" xmlns:ns2="1741af05-4105-436b-99ed-2ae635da4422" xmlns:ns3="949c1712-297b-4d10-a511-7202a5ff7746" xmlns:ns4="31062a0d-ede8-4112-b4bb-00a9c1bc8e16" targetNamespace="http://schemas.microsoft.com/office/2006/metadata/properties" ma:root="true" ma:fieldsID="21338ca992a4600ed1d4434f80b9729b" ns2:_="" ns3:_="" ns4:_="">
    <xsd:import namespace="1741af05-4105-436b-99ed-2ae635da4422"/>
    <xsd:import namespace="949c1712-297b-4d10-a511-7202a5ff7746"/>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1af05-4105-436b-99ed-2ae635da4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9c1712-297b-4d10-a511-7202a5ff77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94c9fc7-0ee7-41e1-a065-8c0fe5113e1d}" ma:internalName="TaxCatchAll" ma:showField="CatchAllData" ma:web="949c1712-297b-4d10-a511-7202a5ff77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6ECCE4-B490-4A6D-A013-21F4949F15F4}">
  <ds:schemaRefs>
    <ds:schemaRef ds:uri="http://schemas.microsoft.com/sharepoint/v3/contenttype/forms"/>
  </ds:schemaRefs>
</ds:datastoreItem>
</file>

<file path=customXml/itemProps2.xml><?xml version="1.0" encoding="utf-8"?>
<ds:datastoreItem xmlns:ds="http://schemas.openxmlformats.org/officeDocument/2006/customXml" ds:itemID="{26083D9E-5683-4B9F-9921-1E96EF6D86BF}">
  <ds:schemaRefs>
    <ds:schemaRef ds:uri="http://purl.org/dc/terms/"/>
    <ds:schemaRef ds:uri="http://schemas.microsoft.com/office/2006/metadata/properties"/>
    <ds:schemaRef ds:uri="http://schemas.microsoft.com/office/2006/documentManagement/types"/>
    <ds:schemaRef ds:uri="949c1712-297b-4d10-a511-7202a5ff7746"/>
    <ds:schemaRef ds:uri="http://purl.org/dc/elements/1.1/"/>
    <ds:schemaRef ds:uri="http://schemas.microsoft.com/office/infopath/2007/PartnerControls"/>
    <ds:schemaRef ds:uri="http://schemas.openxmlformats.org/package/2006/metadata/core-properties"/>
    <ds:schemaRef ds:uri="31062a0d-ede8-4112-b4bb-00a9c1bc8e16"/>
    <ds:schemaRef ds:uri="1741af05-4105-436b-99ed-2ae635da4422"/>
    <ds:schemaRef ds:uri="http://www.w3.org/XML/1998/namespace"/>
    <ds:schemaRef ds:uri="http://purl.org/dc/dcmitype/"/>
  </ds:schemaRefs>
</ds:datastoreItem>
</file>

<file path=customXml/itemProps3.xml><?xml version="1.0" encoding="utf-8"?>
<ds:datastoreItem xmlns:ds="http://schemas.openxmlformats.org/officeDocument/2006/customXml" ds:itemID="{842D905F-355C-422C-B9EC-FD336571CBC5}"/>
</file>

<file path=docProps/app.xml><?xml version="1.0" encoding="utf-8"?>
<Properties xmlns="http://schemas.openxmlformats.org/officeDocument/2006/extended-properties" xmlns:vt="http://schemas.openxmlformats.org/officeDocument/2006/docPropsVTypes">
  <TotalTime>964</TotalTime>
  <Words>1084</Words>
  <Application>Microsoft Office PowerPoint</Application>
  <PresentationFormat>On-screen Show (16:9)</PresentationFormat>
  <Paragraphs>94</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Roboto</vt:lpstr>
      <vt:lpstr>Simple Light</vt:lpstr>
      <vt:lpstr>Salmon in Alaska</vt:lpstr>
      <vt:lpstr>Module 4: Salmon in Alaska Module Questions:</vt:lpstr>
      <vt:lpstr>Materials: </vt:lpstr>
      <vt:lpstr>A watershed is an area of land that drains rainwater or snow melt into a river or other waterway.  The dotted line shows the boundary of this watershed. </vt:lpstr>
      <vt:lpstr>When snow melts or rain falls in a watershed, it flows downhill and collects in a waterway, such as a creek or river.   The waterway drains into the ocean or a large lake. </vt:lpstr>
      <vt:lpstr>Salmon live in many waterways in Alaska.  Have you seen salmon in the waterways in your watershed?  Does your family fish for salmon?   Does your family eat salmon? </vt:lpstr>
      <vt:lpstr>Many people in Alaska depend on salmon for food. </vt:lpstr>
      <vt:lpstr>People around the state use nets and fishing poles to catch salmon. They fill freezers, drying racks, and smokehouses with salmon that will feed them all year.  </vt:lpstr>
      <vt:lpstr>Sport fishing and commercial fishing for salmon provide food, jobs, and money for people in Alaska.</vt:lpstr>
      <vt:lpstr>There are five types of salmon in Alaska.</vt:lpstr>
      <vt:lpstr>You can use your hand to remember all five types of salmon in Alaska. Each finger will represent one type of salmon.   First, trace your hand on a piece of paper. </vt:lpstr>
      <vt:lpstr>On the outline of your thumb, write Chum. “Thumb” rhymes with “chum” for chum salmon.</vt:lpstr>
      <vt:lpstr>Chum salmon are also called dog salmon. </vt:lpstr>
      <vt:lpstr>On the outline of your pointer finger, write Sockeye. Use your pointer finger to point to your eye and say “sockeye” for sockeye salmon.</vt:lpstr>
      <vt:lpstr>Sockeye salmon are also called red salmon.</vt:lpstr>
      <vt:lpstr>On the outline of your middle finger, write King. Your longest finger stands for the biggest salmon: king salmon.</vt:lpstr>
      <vt:lpstr>King salmon are also called chinook salmon.</vt:lpstr>
      <vt:lpstr>On your fourth finger, write Silver. You might wear a silver ring on your fourth finger, which can help you remember silver salmon.</vt:lpstr>
      <vt:lpstr>Silver salmon are also called coho salmon. </vt:lpstr>
      <vt:lpstr>On your pinky finger, write Pink. Your smallest finger, the pinky, represents pink salmon. </vt:lpstr>
      <vt:lpstr>Pink salmon are also called humpy salmon.</vt:lpstr>
      <vt:lpstr>Cut out your hand outline, if you like. Feel free to add drawings or decorations to each finger to help you remember the different types of salmon in Alaska.</vt:lpstr>
      <vt:lpstr>Alaska provides everything these five types of Pacific salmon need to survive and complete their life cycle. A life cycle is a series of stages a living thing goes through as it develops. Salmon play an important role in Alaska’s waterways and riparian ecosystems.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Janson, Brian D</cp:lastModifiedBy>
  <cp:revision>83</cp:revision>
  <dcterms:modified xsi:type="dcterms:W3CDTF">2024-03-29T22:14:51Z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0x010100A4FB122BB1BD9141A959870760A42A63</vt:lpwstr>
  </property>
  <property fmtid="{D5CDD505-2E9C-101B-9397-08002B2CF9AE}" pid="3" name="MediaServiceImageTags">
    <vt:lpwstr/>
  </property>
</Properties>
</file>