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Lst>
  <p:notesMasterIdLst>
    <p:notesMasterId r:id="rId3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8" r:id="rId25"/>
    <p:sldId id="279" r:id="rId26"/>
    <p:sldId id="280" r:id="rId27"/>
    <p:sldId id="281" r:id="rId28"/>
    <p:sldId id="282" r:id="rId29"/>
    <p:sldId id="283" r:id="rId30"/>
    <p:sldId id="284" r:id="rId31"/>
    <p:sldId id="285" r:id="rId32"/>
    <p:sldId id="286" r:id="rId3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C91C878-CAD3-8CFC-A8AB-C13EC5F3127F}" name="Coble, Deborah A" initials="CA" userId="S::dcoble@blm.gov::edb799e7-acd2-4d1e-a010-893bd14d0664"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9F9213-C77F-FB72-D9CC-6956CED7EADE}" v="2" dt="2024-04-02T17:19:16.7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438"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ble, Deborah A" userId="S::dcoble@blm.gov::edb799e7-acd2-4d1e-a010-893bd14d0664" providerId="AD" clId="Web-{903FD662-A9A7-8400-31E1-8186AD0F9F63}"/>
    <pc:docChg chg="modSld">
      <pc:chgData name="Coble, Deborah A" userId="S::dcoble@blm.gov::edb799e7-acd2-4d1e-a010-893bd14d0664" providerId="AD" clId="Web-{903FD662-A9A7-8400-31E1-8186AD0F9F63}" dt="2023-11-28T20:36:12.790" v="2" actId="20577"/>
      <pc:docMkLst>
        <pc:docMk/>
      </pc:docMkLst>
      <pc:sldChg chg="modSp">
        <pc:chgData name="Coble, Deborah A" userId="S::dcoble@blm.gov::edb799e7-acd2-4d1e-a010-893bd14d0664" providerId="AD" clId="Web-{903FD662-A9A7-8400-31E1-8186AD0F9F63}" dt="2023-11-28T20:36:12.790" v="2" actId="20577"/>
        <pc:sldMkLst>
          <pc:docMk/>
          <pc:sldMk cId="0" sldId="256"/>
        </pc:sldMkLst>
        <pc:spChg chg="mod">
          <ac:chgData name="Coble, Deborah A" userId="S::dcoble@blm.gov::edb799e7-acd2-4d1e-a010-893bd14d0664" providerId="AD" clId="Web-{903FD662-A9A7-8400-31E1-8186AD0F9F63}" dt="2023-11-28T20:36:12.790" v="2" actId="20577"/>
          <ac:spMkLst>
            <pc:docMk/>
            <pc:sldMk cId="0" sldId="256"/>
            <ac:spMk id="66" creationId="{00000000-0000-0000-0000-000000000000}"/>
          </ac:spMkLst>
        </pc:spChg>
      </pc:sldChg>
    </pc:docChg>
  </pc:docChgLst>
  <pc:docChgLst>
    <pc:chgData name="Chou, Daniel E" userId="d08e0fa8-7617-4d19-934e-8e462abf1768" providerId="ADAL" clId="{19BCFD9C-5675-4912-B161-EBB2FDADBC0B}"/>
    <pc:docChg chg="modSld sldOrd">
      <pc:chgData name="Chou, Daniel E" userId="d08e0fa8-7617-4d19-934e-8e462abf1768" providerId="ADAL" clId="{19BCFD9C-5675-4912-B161-EBB2FDADBC0B}" dt="2021-08-10T23:07:55.541" v="1"/>
      <pc:docMkLst>
        <pc:docMk/>
      </pc:docMkLst>
      <pc:sldChg chg="ord">
        <pc:chgData name="Chou, Daniel E" userId="d08e0fa8-7617-4d19-934e-8e462abf1768" providerId="ADAL" clId="{19BCFD9C-5675-4912-B161-EBB2FDADBC0B}" dt="2021-08-10T23:07:55.541" v="1"/>
        <pc:sldMkLst>
          <pc:docMk/>
          <pc:sldMk cId="0" sldId="271"/>
        </pc:sldMkLst>
      </pc:sldChg>
    </pc:docChg>
  </pc:docChgLst>
  <pc:docChgLst>
    <pc:chgData name="Coble, Deborah A" userId="S::dcoble@blm.gov::edb799e7-acd2-4d1e-a010-893bd14d0664" providerId="AD" clId="Web-{A07C8732-D169-F407-132B-D45257956C92}"/>
    <pc:docChg chg="modSld">
      <pc:chgData name="Coble, Deborah A" userId="S::dcoble@blm.gov::edb799e7-acd2-4d1e-a010-893bd14d0664" providerId="AD" clId="Web-{A07C8732-D169-F407-132B-D45257956C92}" dt="2023-11-28T20:33:44.166" v="88" actId="20577"/>
      <pc:docMkLst>
        <pc:docMk/>
      </pc:docMkLst>
      <pc:sldChg chg="modSp">
        <pc:chgData name="Coble, Deborah A" userId="S::dcoble@blm.gov::edb799e7-acd2-4d1e-a010-893bd14d0664" providerId="AD" clId="Web-{A07C8732-D169-F407-132B-D45257956C92}" dt="2023-11-28T20:30:57.070" v="1" actId="20577"/>
        <pc:sldMkLst>
          <pc:docMk/>
          <pc:sldMk cId="0" sldId="256"/>
        </pc:sldMkLst>
        <pc:spChg chg="mod">
          <ac:chgData name="Coble, Deborah A" userId="S::dcoble@blm.gov::edb799e7-acd2-4d1e-a010-893bd14d0664" providerId="AD" clId="Web-{A07C8732-D169-F407-132B-D45257956C92}" dt="2023-11-28T20:30:57.070" v="1" actId="20577"/>
          <ac:spMkLst>
            <pc:docMk/>
            <pc:sldMk cId="0" sldId="256"/>
            <ac:spMk id="19" creationId="{F525F6E1-33F6-4A46-A621-A5F0EE271B47}"/>
          </ac:spMkLst>
        </pc:spChg>
      </pc:sldChg>
      <pc:sldChg chg="modSp">
        <pc:chgData name="Coble, Deborah A" userId="S::dcoble@blm.gov::edb799e7-acd2-4d1e-a010-893bd14d0664" providerId="AD" clId="Web-{A07C8732-D169-F407-132B-D45257956C92}" dt="2023-11-28T20:31:12.758" v="3" actId="20577"/>
        <pc:sldMkLst>
          <pc:docMk/>
          <pc:sldMk cId="0" sldId="258"/>
        </pc:sldMkLst>
        <pc:spChg chg="mod">
          <ac:chgData name="Coble, Deborah A" userId="S::dcoble@blm.gov::edb799e7-acd2-4d1e-a010-893bd14d0664" providerId="AD" clId="Web-{A07C8732-D169-F407-132B-D45257956C92}" dt="2023-11-28T20:31:12.758" v="3" actId="20577"/>
          <ac:spMkLst>
            <pc:docMk/>
            <pc:sldMk cId="0" sldId="258"/>
            <ac:spMk id="83" creationId="{00000000-0000-0000-0000-000000000000}"/>
          </ac:spMkLst>
        </pc:spChg>
      </pc:sldChg>
      <pc:sldChg chg="modSp">
        <pc:chgData name="Coble, Deborah A" userId="S::dcoble@blm.gov::edb799e7-acd2-4d1e-a010-893bd14d0664" providerId="AD" clId="Web-{A07C8732-D169-F407-132B-D45257956C92}" dt="2023-11-28T20:33:31.494" v="87" actId="20577"/>
        <pc:sldMkLst>
          <pc:docMk/>
          <pc:sldMk cId="0" sldId="269"/>
        </pc:sldMkLst>
        <pc:spChg chg="mod">
          <ac:chgData name="Coble, Deborah A" userId="S::dcoble@blm.gov::edb799e7-acd2-4d1e-a010-893bd14d0664" providerId="AD" clId="Web-{A07C8732-D169-F407-132B-D45257956C92}" dt="2023-11-28T20:31:37.867" v="5" actId="20577"/>
          <ac:spMkLst>
            <pc:docMk/>
            <pc:sldMk cId="0" sldId="269"/>
            <ac:spMk id="264" creationId="{00000000-0000-0000-0000-000000000000}"/>
          </ac:spMkLst>
        </pc:spChg>
        <pc:spChg chg="mod">
          <ac:chgData name="Coble, Deborah A" userId="S::dcoble@blm.gov::edb799e7-acd2-4d1e-a010-893bd14d0664" providerId="AD" clId="Web-{A07C8732-D169-F407-132B-D45257956C92}" dt="2023-11-28T20:33:31.494" v="87" actId="20577"/>
          <ac:spMkLst>
            <pc:docMk/>
            <pc:sldMk cId="0" sldId="269"/>
            <ac:spMk id="273" creationId="{00000000-0000-0000-0000-000000000000}"/>
          </ac:spMkLst>
        </pc:spChg>
      </pc:sldChg>
      <pc:sldChg chg="modSp">
        <pc:chgData name="Coble, Deborah A" userId="S::dcoble@blm.gov::edb799e7-acd2-4d1e-a010-893bd14d0664" providerId="AD" clId="Web-{A07C8732-D169-F407-132B-D45257956C92}" dt="2023-11-28T20:32:55.243" v="72" actId="20577"/>
        <pc:sldMkLst>
          <pc:docMk/>
          <pc:sldMk cId="0" sldId="271"/>
        </pc:sldMkLst>
        <pc:spChg chg="mod">
          <ac:chgData name="Coble, Deborah A" userId="S::dcoble@blm.gov::edb799e7-acd2-4d1e-a010-893bd14d0664" providerId="AD" clId="Web-{A07C8732-D169-F407-132B-D45257956C92}" dt="2023-11-28T20:32:55.243" v="72" actId="20577"/>
          <ac:spMkLst>
            <pc:docMk/>
            <pc:sldMk cId="0" sldId="271"/>
            <ac:spMk id="2" creationId="{330B2E63-BA7D-4EF5-BD57-272930279333}"/>
          </ac:spMkLst>
        </pc:spChg>
      </pc:sldChg>
      <pc:sldChg chg="addSp delSp modSp">
        <pc:chgData name="Coble, Deborah A" userId="S::dcoble@blm.gov::edb799e7-acd2-4d1e-a010-893bd14d0664" providerId="AD" clId="Web-{A07C8732-D169-F407-132B-D45257956C92}" dt="2023-11-28T20:33:23.853" v="86" actId="20577"/>
        <pc:sldMkLst>
          <pc:docMk/>
          <pc:sldMk cId="0" sldId="278"/>
        </pc:sldMkLst>
        <pc:spChg chg="add mod">
          <ac:chgData name="Coble, Deborah A" userId="S::dcoble@blm.gov::edb799e7-acd2-4d1e-a010-893bd14d0664" providerId="AD" clId="Web-{A07C8732-D169-F407-132B-D45257956C92}" dt="2023-11-28T20:33:23.853" v="86" actId="20577"/>
          <ac:spMkLst>
            <pc:docMk/>
            <pc:sldMk cId="0" sldId="278"/>
            <ac:spMk id="4" creationId="{B7D94FB0-2F84-3E19-4BD3-2276E9590D7E}"/>
          </ac:spMkLst>
        </pc:spChg>
        <pc:spChg chg="del">
          <ac:chgData name="Coble, Deborah A" userId="S::dcoble@blm.gov::edb799e7-acd2-4d1e-a010-893bd14d0664" providerId="AD" clId="Web-{A07C8732-D169-F407-132B-D45257956C92}" dt="2023-11-28T20:33:09.415" v="74"/>
          <ac:spMkLst>
            <pc:docMk/>
            <pc:sldMk cId="0" sldId="278"/>
            <ac:spMk id="415" creationId="{00000000-0000-0000-0000-000000000000}"/>
          </ac:spMkLst>
        </pc:spChg>
      </pc:sldChg>
      <pc:sldChg chg="modSp">
        <pc:chgData name="Coble, Deborah A" userId="S::dcoble@blm.gov::edb799e7-acd2-4d1e-a010-893bd14d0664" providerId="AD" clId="Web-{A07C8732-D169-F407-132B-D45257956C92}" dt="2023-11-28T20:33:44.166" v="88" actId="20577"/>
        <pc:sldMkLst>
          <pc:docMk/>
          <pc:sldMk cId="0" sldId="285"/>
        </pc:sldMkLst>
        <pc:spChg chg="mod">
          <ac:chgData name="Coble, Deborah A" userId="S::dcoble@blm.gov::edb799e7-acd2-4d1e-a010-893bd14d0664" providerId="AD" clId="Web-{A07C8732-D169-F407-132B-D45257956C92}" dt="2023-11-28T20:33:44.166" v="88" actId="20577"/>
          <ac:spMkLst>
            <pc:docMk/>
            <pc:sldMk cId="0" sldId="285"/>
            <ac:spMk id="2" creationId="{2FF77AB2-FCB6-46B3-B537-19119BE0AA25}"/>
          </ac:spMkLst>
        </pc:spChg>
      </pc:sldChg>
    </pc:docChg>
  </pc:docChgLst>
  <pc:docChgLst>
    <pc:chgData name="Janson, Brian D" userId="17869c82-e820-4f0b-9ef4-6bb812314540" providerId="ADAL" clId="{44449FD2-E0EE-4AC4-B38E-E1BD62307AF1}"/>
    <pc:docChg chg="undo redo custSel delSld modSld">
      <pc:chgData name="Janson, Brian D" userId="17869c82-e820-4f0b-9ef4-6bb812314540" providerId="ADAL" clId="{44449FD2-E0EE-4AC4-B38E-E1BD62307AF1}" dt="2022-12-01T22:56:14.426" v="204" actId="478"/>
      <pc:docMkLst>
        <pc:docMk/>
      </pc:docMkLst>
      <pc:sldChg chg="modSp mod">
        <pc:chgData name="Janson, Brian D" userId="17869c82-e820-4f0b-9ef4-6bb812314540" providerId="ADAL" clId="{44449FD2-E0EE-4AC4-B38E-E1BD62307AF1}" dt="2022-12-01T22:20:41.132" v="7" actId="14100"/>
        <pc:sldMkLst>
          <pc:docMk/>
          <pc:sldMk cId="0" sldId="256"/>
        </pc:sldMkLst>
        <pc:spChg chg="mod">
          <ac:chgData name="Janson, Brian D" userId="17869c82-e820-4f0b-9ef4-6bb812314540" providerId="ADAL" clId="{44449FD2-E0EE-4AC4-B38E-E1BD62307AF1}" dt="2022-12-01T22:20:41.132" v="7" actId="14100"/>
          <ac:spMkLst>
            <pc:docMk/>
            <pc:sldMk cId="0" sldId="256"/>
            <ac:spMk id="66" creationId="{00000000-0000-0000-0000-000000000000}"/>
          </ac:spMkLst>
        </pc:spChg>
      </pc:sldChg>
      <pc:sldChg chg="delSp mod">
        <pc:chgData name="Janson, Brian D" userId="17869c82-e820-4f0b-9ef4-6bb812314540" providerId="ADAL" clId="{44449FD2-E0EE-4AC4-B38E-E1BD62307AF1}" dt="2022-12-01T22:28:01.627" v="9" actId="478"/>
        <pc:sldMkLst>
          <pc:docMk/>
          <pc:sldMk cId="0" sldId="262"/>
        </pc:sldMkLst>
        <pc:picChg chg="del">
          <ac:chgData name="Janson, Brian D" userId="17869c82-e820-4f0b-9ef4-6bb812314540" providerId="ADAL" clId="{44449FD2-E0EE-4AC4-B38E-E1BD62307AF1}" dt="2022-12-01T22:27:59.392" v="8" actId="478"/>
          <ac:picMkLst>
            <pc:docMk/>
            <pc:sldMk cId="0" sldId="262"/>
            <ac:picMk id="15" creationId="{2F49CEE3-41DB-4B8D-AA02-DE9670513EBA}"/>
          </ac:picMkLst>
        </pc:picChg>
        <pc:picChg chg="del">
          <ac:chgData name="Janson, Brian D" userId="17869c82-e820-4f0b-9ef4-6bb812314540" providerId="ADAL" clId="{44449FD2-E0EE-4AC4-B38E-E1BD62307AF1}" dt="2022-12-01T22:28:01.627" v="9" actId="478"/>
          <ac:picMkLst>
            <pc:docMk/>
            <pc:sldMk cId="0" sldId="262"/>
            <ac:picMk id="16" creationId="{CFD29D6C-200A-4E36-83C2-B014850B2DFD}"/>
          </ac:picMkLst>
        </pc:picChg>
      </pc:sldChg>
      <pc:sldChg chg="addSp delSp modSp mod">
        <pc:chgData name="Janson, Brian D" userId="17869c82-e820-4f0b-9ef4-6bb812314540" providerId="ADAL" clId="{44449FD2-E0EE-4AC4-B38E-E1BD62307AF1}" dt="2022-12-01T22:34:45.048" v="90" actId="14100"/>
        <pc:sldMkLst>
          <pc:docMk/>
          <pc:sldMk cId="0" sldId="264"/>
        </pc:sldMkLst>
        <pc:spChg chg="mod">
          <ac:chgData name="Janson, Brian D" userId="17869c82-e820-4f0b-9ef4-6bb812314540" providerId="ADAL" clId="{44449FD2-E0EE-4AC4-B38E-E1BD62307AF1}" dt="2022-12-01T22:31:39.363" v="15" actId="1076"/>
          <ac:spMkLst>
            <pc:docMk/>
            <pc:sldMk cId="0" sldId="264"/>
            <ac:spMk id="3" creationId="{5B2BB8D7-8BEB-4E4E-ABDF-5A58741CD111}"/>
          </ac:spMkLst>
        </pc:spChg>
        <pc:spChg chg="add mod">
          <ac:chgData name="Janson, Brian D" userId="17869c82-e820-4f0b-9ef4-6bb812314540" providerId="ADAL" clId="{44449FD2-E0EE-4AC4-B38E-E1BD62307AF1}" dt="2022-12-01T22:34:45.048" v="90" actId="14100"/>
          <ac:spMkLst>
            <pc:docMk/>
            <pc:sldMk cId="0" sldId="264"/>
            <ac:spMk id="5" creationId="{CA131D98-8A51-670C-720C-D6D123CF5A3A}"/>
          </ac:spMkLst>
        </pc:spChg>
        <pc:grpChg chg="add mod">
          <ac:chgData name="Janson, Brian D" userId="17869c82-e820-4f0b-9ef4-6bb812314540" providerId="ADAL" clId="{44449FD2-E0EE-4AC4-B38E-E1BD62307AF1}" dt="2022-12-01T22:33:58.768" v="78" actId="164"/>
          <ac:grpSpMkLst>
            <pc:docMk/>
            <pc:sldMk cId="0" sldId="264"/>
            <ac:grpSpMk id="6" creationId="{5D7A509F-BD4F-794A-92CB-207580B17FA3}"/>
          </ac:grpSpMkLst>
        </pc:grpChg>
        <pc:grpChg chg="add mod">
          <ac:chgData name="Janson, Brian D" userId="17869c82-e820-4f0b-9ef4-6bb812314540" providerId="ADAL" clId="{44449FD2-E0EE-4AC4-B38E-E1BD62307AF1}" dt="2022-12-01T22:34:45.048" v="90" actId="14100"/>
          <ac:grpSpMkLst>
            <pc:docMk/>
            <pc:sldMk cId="0" sldId="264"/>
            <ac:grpSpMk id="7" creationId="{D69FD8B7-6FD5-8D34-CBEC-5CF315943257}"/>
          </ac:grpSpMkLst>
        </pc:grpChg>
        <pc:picChg chg="del">
          <ac:chgData name="Janson, Brian D" userId="17869c82-e820-4f0b-9ef4-6bb812314540" providerId="ADAL" clId="{44449FD2-E0EE-4AC4-B38E-E1BD62307AF1}" dt="2022-12-01T22:28:39.632" v="10" actId="478"/>
          <ac:picMkLst>
            <pc:docMk/>
            <pc:sldMk cId="0" sldId="264"/>
            <ac:picMk id="187" creationId="{00000000-0000-0000-0000-000000000000}"/>
          </ac:picMkLst>
        </pc:picChg>
        <pc:picChg chg="add del mod">
          <ac:chgData name="Janson, Brian D" userId="17869c82-e820-4f0b-9ef4-6bb812314540" providerId="ADAL" clId="{44449FD2-E0EE-4AC4-B38E-E1BD62307AF1}" dt="2022-12-01T22:31:40.030" v="16"/>
          <ac:picMkLst>
            <pc:docMk/>
            <pc:sldMk cId="0" sldId="264"/>
            <ac:picMk id="1026" creationId="{168A9D63-A9C8-06F4-AF2C-17C5497DD591}"/>
          </ac:picMkLst>
        </pc:picChg>
        <pc:picChg chg="add mod">
          <ac:chgData name="Janson, Brian D" userId="17869c82-e820-4f0b-9ef4-6bb812314540" providerId="ADAL" clId="{44449FD2-E0EE-4AC4-B38E-E1BD62307AF1}" dt="2022-12-01T22:34:45.048" v="90" actId="14100"/>
          <ac:picMkLst>
            <pc:docMk/>
            <pc:sldMk cId="0" sldId="264"/>
            <ac:picMk id="1028" creationId="{3A1EF480-9B15-ED65-735C-ECA0EFD1B617}"/>
          </ac:picMkLst>
        </pc:picChg>
      </pc:sldChg>
      <pc:sldChg chg="delSp mod">
        <pc:chgData name="Janson, Brian D" userId="17869c82-e820-4f0b-9ef4-6bb812314540" providerId="ADAL" clId="{44449FD2-E0EE-4AC4-B38E-E1BD62307AF1}" dt="2022-12-01T22:35:13.030" v="92" actId="478"/>
        <pc:sldMkLst>
          <pc:docMk/>
          <pc:sldMk cId="0" sldId="265"/>
        </pc:sldMkLst>
        <pc:grpChg chg="del">
          <ac:chgData name="Janson, Brian D" userId="17869c82-e820-4f0b-9ef4-6bb812314540" providerId="ADAL" clId="{44449FD2-E0EE-4AC4-B38E-E1BD62307AF1}" dt="2022-12-01T22:35:13.030" v="92" actId="478"/>
          <ac:grpSpMkLst>
            <pc:docMk/>
            <pc:sldMk cId="0" sldId="265"/>
            <ac:grpSpMk id="3" creationId="{019E1484-3A13-4FA5-832A-5E83F5E7E615}"/>
          </ac:grpSpMkLst>
        </pc:grpChg>
        <pc:picChg chg="del">
          <ac:chgData name="Janson, Brian D" userId="17869c82-e820-4f0b-9ef4-6bb812314540" providerId="ADAL" clId="{44449FD2-E0EE-4AC4-B38E-E1BD62307AF1}" dt="2022-12-01T22:35:08.204" v="91" actId="478"/>
          <ac:picMkLst>
            <pc:docMk/>
            <pc:sldMk cId="0" sldId="265"/>
            <ac:picMk id="209" creationId="{00000000-0000-0000-0000-000000000000}"/>
          </ac:picMkLst>
        </pc:picChg>
      </pc:sldChg>
      <pc:sldChg chg="delSp mod">
        <pc:chgData name="Janson, Brian D" userId="17869c82-e820-4f0b-9ef4-6bb812314540" providerId="ADAL" clId="{44449FD2-E0EE-4AC4-B38E-E1BD62307AF1}" dt="2022-12-01T22:35:46.042" v="93" actId="478"/>
        <pc:sldMkLst>
          <pc:docMk/>
          <pc:sldMk cId="0" sldId="267"/>
        </pc:sldMkLst>
        <pc:grpChg chg="del">
          <ac:chgData name="Janson, Brian D" userId="17869c82-e820-4f0b-9ef4-6bb812314540" providerId="ADAL" clId="{44449FD2-E0EE-4AC4-B38E-E1BD62307AF1}" dt="2022-12-01T22:35:46.042" v="93" actId="478"/>
          <ac:grpSpMkLst>
            <pc:docMk/>
            <pc:sldMk cId="0" sldId="267"/>
            <ac:grpSpMk id="3" creationId="{898F7F96-7671-4035-80DD-DFCA903063AD}"/>
          </ac:grpSpMkLst>
        </pc:grpChg>
      </pc:sldChg>
      <pc:sldChg chg="modSp mod">
        <pc:chgData name="Janson, Brian D" userId="17869c82-e820-4f0b-9ef4-6bb812314540" providerId="ADAL" clId="{44449FD2-E0EE-4AC4-B38E-E1BD62307AF1}" dt="2022-12-01T22:36:05.386" v="101" actId="14100"/>
        <pc:sldMkLst>
          <pc:docMk/>
          <pc:sldMk cId="0" sldId="269"/>
        </pc:sldMkLst>
        <pc:spChg chg="mod">
          <ac:chgData name="Janson, Brian D" userId="17869c82-e820-4f0b-9ef4-6bb812314540" providerId="ADAL" clId="{44449FD2-E0EE-4AC4-B38E-E1BD62307AF1}" dt="2022-12-01T22:36:05.386" v="101" actId="14100"/>
          <ac:spMkLst>
            <pc:docMk/>
            <pc:sldMk cId="0" sldId="269"/>
            <ac:spMk id="273" creationId="{00000000-0000-0000-0000-000000000000}"/>
          </ac:spMkLst>
        </pc:spChg>
      </pc:sldChg>
      <pc:sldChg chg="delSp mod">
        <pc:chgData name="Janson, Brian D" userId="17869c82-e820-4f0b-9ef4-6bb812314540" providerId="ADAL" clId="{44449FD2-E0EE-4AC4-B38E-E1BD62307AF1}" dt="2022-12-01T22:36:23.005" v="103" actId="478"/>
        <pc:sldMkLst>
          <pc:docMk/>
          <pc:sldMk cId="0" sldId="270"/>
        </pc:sldMkLst>
        <pc:picChg chg="del">
          <ac:chgData name="Janson, Brian D" userId="17869c82-e820-4f0b-9ef4-6bb812314540" providerId="ADAL" clId="{44449FD2-E0EE-4AC4-B38E-E1BD62307AF1}" dt="2022-12-01T22:36:22.034" v="102" actId="478"/>
          <ac:picMkLst>
            <pc:docMk/>
            <pc:sldMk cId="0" sldId="270"/>
            <ac:picMk id="287" creationId="{00000000-0000-0000-0000-000000000000}"/>
          </ac:picMkLst>
        </pc:picChg>
        <pc:picChg chg="del">
          <ac:chgData name="Janson, Brian D" userId="17869c82-e820-4f0b-9ef4-6bb812314540" providerId="ADAL" clId="{44449FD2-E0EE-4AC4-B38E-E1BD62307AF1}" dt="2022-12-01T22:36:23.005" v="103" actId="478"/>
          <ac:picMkLst>
            <pc:docMk/>
            <pc:sldMk cId="0" sldId="270"/>
            <ac:picMk id="288" creationId="{00000000-0000-0000-0000-000000000000}"/>
          </ac:picMkLst>
        </pc:picChg>
      </pc:sldChg>
      <pc:sldChg chg="delSp modSp mod">
        <pc:chgData name="Janson, Brian D" userId="17869c82-e820-4f0b-9ef4-6bb812314540" providerId="ADAL" clId="{44449FD2-E0EE-4AC4-B38E-E1BD62307AF1}" dt="2022-12-01T22:36:47.667" v="109" actId="478"/>
        <pc:sldMkLst>
          <pc:docMk/>
          <pc:sldMk cId="0" sldId="271"/>
        </pc:sldMkLst>
        <pc:spChg chg="mod">
          <ac:chgData name="Janson, Brian D" userId="17869c82-e820-4f0b-9ef4-6bb812314540" providerId="ADAL" clId="{44449FD2-E0EE-4AC4-B38E-E1BD62307AF1}" dt="2022-12-01T22:36:36.932" v="106" actId="207"/>
          <ac:spMkLst>
            <pc:docMk/>
            <pc:sldMk cId="0" sldId="271"/>
            <ac:spMk id="3" creationId="{6E258103-A7CF-42FD-B4AA-E0E3649379F8}"/>
          </ac:spMkLst>
        </pc:spChg>
        <pc:picChg chg="del">
          <ac:chgData name="Janson, Brian D" userId="17869c82-e820-4f0b-9ef4-6bb812314540" providerId="ADAL" clId="{44449FD2-E0EE-4AC4-B38E-E1BD62307AF1}" dt="2022-12-01T22:36:46.079" v="107" actId="478"/>
          <ac:picMkLst>
            <pc:docMk/>
            <pc:sldMk cId="0" sldId="271"/>
            <ac:picMk id="303" creationId="{00000000-0000-0000-0000-000000000000}"/>
          </ac:picMkLst>
        </pc:picChg>
        <pc:picChg chg="del">
          <ac:chgData name="Janson, Brian D" userId="17869c82-e820-4f0b-9ef4-6bb812314540" providerId="ADAL" clId="{44449FD2-E0EE-4AC4-B38E-E1BD62307AF1}" dt="2022-12-01T22:36:47.667" v="109" actId="478"/>
          <ac:picMkLst>
            <pc:docMk/>
            <pc:sldMk cId="0" sldId="271"/>
            <ac:picMk id="304" creationId="{00000000-0000-0000-0000-000000000000}"/>
          </ac:picMkLst>
        </pc:picChg>
        <pc:picChg chg="del">
          <ac:chgData name="Janson, Brian D" userId="17869c82-e820-4f0b-9ef4-6bb812314540" providerId="ADAL" clId="{44449FD2-E0EE-4AC4-B38E-E1BD62307AF1}" dt="2022-12-01T22:36:46.996" v="108" actId="478"/>
          <ac:picMkLst>
            <pc:docMk/>
            <pc:sldMk cId="0" sldId="271"/>
            <ac:picMk id="305" creationId="{00000000-0000-0000-0000-000000000000}"/>
          </ac:picMkLst>
        </pc:picChg>
      </pc:sldChg>
      <pc:sldChg chg="delSp mod">
        <pc:chgData name="Janson, Brian D" userId="17869c82-e820-4f0b-9ef4-6bb812314540" providerId="ADAL" clId="{44449FD2-E0EE-4AC4-B38E-E1BD62307AF1}" dt="2022-12-01T22:37:59.724" v="110" actId="478"/>
        <pc:sldMkLst>
          <pc:docMk/>
          <pc:sldMk cId="0" sldId="273"/>
        </pc:sldMkLst>
        <pc:picChg chg="del">
          <ac:chgData name="Janson, Brian D" userId="17869c82-e820-4f0b-9ef4-6bb812314540" providerId="ADAL" clId="{44449FD2-E0EE-4AC4-B38E-E1BD62307AF1}" dt="2022-12-01T22:37:59.724" v="110" actId="478"/>
          <ac:picMkLst>
            <pc:docMk/>
            <pc:sldMk cId="0" sldId="273"/>
            <ac:picMk id="334" creationId="{00000000-0000-0000-0000-000000000000}"/>
          </ac:picMkLst>
        </pc:picChg>
      </pc:sldChg>
      <pc:sldChg chg="del mod modShow">
        <pc:chgData name="Janson, Brian D" userId="17869c82-e820-4f0b-9ef4-6bb812314540" providerId="ADAL" clId="{44449FD2-E0EE-4AC4-B38E-E1BD62307AF1}" dt="2022-12-01T22:55:09.494" v="197" actId="47"/>
        <pc:sldMkLst>
          <pc:docMk/>
          <pc:sldMk cId="0" sldId="276"/>
        </pc:sldMkLst>
      </pc:sldChg>
      <pc:sldChg chg="del mod modShow">
        <pc:chgData name="Janson, Brian D" userId="17869c82-e820-4f0b-9ef4-6bb812314540" providerId="ADAL" clId="{44449FD2-E0EE-4AC4-B38E-E1BD62307AF1}" dt="2022-12-01T22:55:10.476" v="198" actId="47"/>
        <pc:sldMkLst>
          <pc:docMk/>
          <pc:sldMk cId="0" sldId="277"/>
        </pc:sldMkLst>
      </pc:sldChg>
      <pc:sldChg chg="delSp modSp mod">
        <pc:chgData name="Janson, Brian D" userId="17869c82-e820-4f0b-9ef4-6bb812314540" providerId="ADAL" clId="{44449FD2-E0EE-4AC4-B38E-E1BD62307AF1}" dt="2022-12-01T22:55:03.104" v="196" actId="1076"/>
        <pc:sldMkLst>
          <pc:docMk/>
          <pc:sldMk cId="0" sldId="278"/>
        </pc:sldMkLst>
        <pc:spChg chg="mod">
          <ac:chgData name="Janson, Brian D" userId="17869c82-e820-4f0b-9ef4-6bb812314540" providerId="ADAL" clId="{44449FD2-E0EE-4AC4-B38E-E1BD62307AF1}" dt="2022-12-01T22:54:59.384" v="195" actId="1076"/>
          <ac:spMkLst>
            <pc:docMk/>
            <pc:sldMk cId="0" sldId="278"/>
            <ac:spMk id="2" creationId="{0891FC56-F669-4AF4-8655-A948885287D8}"/>
          </ac:spMkLst>
        </pc:spChg>
        <pc:spChg chg="del mod">
          <ac:chgData name="Janson, Brian D" userId="17869c82-e820-4f0b-9ef4-6bb812314540" providerId="ADAL" clId="{44449FD2-E0EE-4AC4-B38E-E1BD62307AF1}" dt="2022-12-01T22:54:25.069" v="176" actId="478"/>
          <ac:spMkLst>
            <pc:docMk/>
            <pc:sldMk cId="0" sldId="278"/>
            <ac:spMk id="406" creationId="{00000000-0000-0000-0000-000000000000}"/>
          </ac:spMkLst>
        </pc:spChg>
        <pc:spChg chg="mod">
          <ac:chgData name="Janson, Brian D" userId="17869c82-e820-4f0b-9ef4-6bb812314540" providerId="ADAL" clId="{44449FD2-E0EE-4AC4-B38E-E1BD62307AF1}" dt="2022-12-01T22:55:03.104" v="196" actId="1076"/>
          <ac:spMkLst>
            <pc:docMk/>
            <pc:sldMk cId="0" sldId="278"/>
            <ac:spMk id="415" creationId="{00000000-0000-0000-0000-000000000000}"/>
          </ac:spMkLst>
        </pc:spChg>
        <pc:picChg chg="mod">
          <ac:chgData name="Janson, Brian D" userId="17869c82-e820-4f0b-9ef4-6bb812314540" providerId="ADAL" clId="{44449FD2-E0EE-4AC4-B38E-E1BD62307AF1}" dt="2022-12-01T22:54:56.582" v="194" actId="14100"/>
          <ac:picMkLst>
            <pc:docMk/>
            <pc:sldMk cId="0" sldId="278"/>
            <ac:picMk id="414" creationId="{00000000-0000-0000-0000-000000000000}"/>
          </ac:picMkLst>
        </pc:picChg>
      </pc:sldChg>
      <pc:sldChg chg="delSp mod">
        <pc:chgData name="Janson, Brian D" userId="17869c82-e820-4f0b-9ef4-6bb812314540" providerId="ADAL" clId="{44449FD2-E0EE-4AC4-B38E-E1BD62307AF1}" dt="2022-12-01T22:55:34.050" v="199" actId="478"/>
        <pc:sldMkLst>
          <pc:docMk/>
          <pc:sldMk cId="0" sldId="279"/>
        </pc:sldMkLst>
        <pc:grpChg chg="del">
          <ac:chgData name="Janson, Brian D" userId="17869c82-e820-4f0b-9ef4-6bb812314540" providerId="ADAL" clId="{44449FD2-E0EE-4AC4-B38E-E1BD62307AF1}" dt="2022-12-01T22:55:34.050" v="199" actId="478"/>
          <ac:grpSpMkLst>
            <pc:docMk/>
            <pc:sldMk cId="0" sldId="279"/>
            <ac:grpSpMk id="3" creationId="{4E46B89F-6F00-43F9-904B-7C00905A3288}"/>
          </ac:grpSpMkLst>
        </pc:grpChg>
      </pc:sldChg>
      <pc:sldChg chg="delSp mod">
        <pc:chgData name="Janson, Brian D" userId="17869c82-e820-4f0b-9ef4-6bb812314540" providerId="ADAL" clId="{44449FD2-E0EE-4AC4-B38E-E1BD62307AF1}" dt="2022-12-01T22:55:49.738" v="200" actId="478"/>
        <pc:sldMkLst>
          <pc:docMk/>
          <pc:sldMk cId="0" sldId="281"/>
        </pc:sldMkLst>
        <pc:picChg chg="del">
          <ac:chgData name="Janson, Brian D" userId="17869c82-e820-4f0b-9ef4-6bb812314540" providerId="ADAL" clId="{44449FD2-E0EE-4AC4-B38E-E1BD62307AF1}" dt="2022-12-01T22:55:49.738" v="200" actId="478"/>
          <ac:picMkLst>
            <pc:docMk/>
            <pc:sldMk cId="0" sldId="281"/>
            <ac:picMk id="464" creationId="{00000000-0000-0000-0000-000000000000}"/>
          </ac:picMkLst>
        </pc:picChg>
      </pc:sldChg>
      <pc:sldChg chg="delSp mod">
        <pc:chgData name="Janson, Brian D" userId="17869c82-e820-4f0b-9ef4-6bb812314540" providerId="ADAL" clId="{44449FD2-E0EE-4AC4-B38E-E1BD62307AF1}" dt="2022-12-01T22:56:00.329" v="201" actId="478"/>
        <pc:sldMkLst>
          <pc:docMk/>
          <pc:sldMk cId="0" sldId="282"/>
        </pc:sldMkLst>
        <pc:picChg chg="del">
          <ac:chgData name="Janson, Brian D" userId="17869c82-e820-4f0b-9ef4-6bb812314540" providerId="ADAL" clId="{44449FD2-E0EE-4AC4-B38E-E1BD62307AF1}" dt="2022-12-01T22:56:00.329" v="201" actId="478"/>
          <ac:picMkLst>
            <pc:docMk/>
            <pc:sldMk cId="0" sldId="282"/>
            <ac:picMk id="479" creationId="{00000000-0000-0000-0000-000000000000}"/>
          </ac:picMkLst>
        </pc:picChg>
      </pc:sldChg>
      <pc:sldChg chg="delSp mod">
        <pc:chgData name="Janson, Brian D" userId="17869c82-e820-4f0b-9ef4-6bb812314540" providerId="ADAL" clId="{44449FD2-E0EE-4AC4-B38E-E1BD62307AF1}" dt="2022-12-01T22:56:10.812" v="202" actId="478"/>
        <pc:sldMkLst>
          <pc:docMk/>
          <pc:sldMk cId="0" sldId="284"/>
        </pc:sldMkLst>
        <pc:picChg chg="del">
          <ac:chgData name="Janson, Brian D" userId="17869c82-e820-4f0b-9ef4-6bb812314540" providerId="ADAL" clId="{44449FD2-E0EE-4AC4-B38E-E1BD62307AF1}" dt="2022-12-01T22:56:10.812" v="202" actId="478"/>
          <ac:picMkLst>
            <pc:docMk/>
            <pc:sldMk cId="0" sldId="284"/>
            <ac:picMk id="508" creationId="{00000000-0000-0000-0000-000000000000}"/>
          </ac:picMkLst>
        </pc:picChg>
      </pc:sldChg>
      <pc:sldChg chg="delSp mod">
        <pc:chgData name="Janson, Brian D" userId="17869c82-e820-4f0b-9ef4-6bb812314540" providerId="ADAL" clId="{44449FD2-E0EE-4AC4-B38E-E1BD62307AF1}" dt="2022-12-01T22:56:14.426" v="204" actId="478"/>
        <pc:sldMkLst>
          <pc:docMk/>
          <pc:sldMk cId="0" sldId="285"/>
        </pc:sldMkLst>
        <pc:picChg chg="del">
          <ac:chgData name="Janson, Brian D" userId="17869c82-e820-4f0b-9ef4-6bb812314540" providerId="ADAL" clId="{44449FD2-E0EE-4AC4-B38E-E1BD62307AF1}" dt="2022-12-01T22:56:13.523" v="203" actId="478"/>
          <ac:picMkLst>
            <pc:docMk/>
            <pc:sldMk cId="0" sldId="285"/>
            <ac:picMk id="523" creationId="{00000000-0000-0000-0000-000000000000}"/>
          </ac:picMkLst>
        </pc:picChg>
        <pc:picChg chg="del">
          <ac:chgData name="Janson, Brian D" userId="17869c82-e820-4f0b-9ef4-6bb812314540" providerId="ADAL" clId="{44449FD2-E0EE-4AC4-B38E-E1BD62307AF1}" dt="2022-12-01T22:56:14.426" v="204" actId="478"/>
          <ac:picMkLst>
            <pc:docMk/>
            <pc:sldMk cId="0" sldId="285"/>
            <ac:picMk id="524" creationId="{00000000-0000-0000-0000-000000000000}"/>
          </ac:picMkLst>
        </pc:picChg>
      </pc:sldChg>
    </pc:docChg>
  </pc:docChgLst>
  <pc:docChgLst>
    <pc:chgData name="Runde, Anne (Annie)" userId="S::arunde@blm.gov::60f02010-108e-4de9-86cc-4c89fe4bec0e" providerId="AD" clId="Web-{2FB7463E-61DE-BFD1-6BC3-61D7A8B5FD10}"/>
    <pc:docChg chg="modSld">
      <pc:chgData name="Runde, Anne (Annie)" userId="S::arunde@blm.gov::60f02010-108e-4de9-86cc-4c89fe4bec0e" providerId="AD" clId="Web-{2FB7463E-61DE-BFD1-6BC3-61D7A8B5FD10}" dt="2022-12-10T00:43:55.148" v="22" actId="20577"/>
      <pc:docMkLst>
        <pc:docMk/>
      </pc:docMkLst>
      <pc:sldChg chg="modSp">
        <pc:chgData name="Runde, Anne (Annie)" userId="S::arunde@blm.gov::60f02010-108e-4de9-86cc-4c89fe4bec0e" providerId="AD" clId="Web-{2FB7463E-61DE-BFD1-6BC3-61D7A8B5FD10}" dt="2022-12-10T00:41:48.163" v="14" actId="20577"/>
        <pc:sldMkLst>
          <pc:docMk/>
          <pc:sldMk cId="0" sldId="265"/>
        </pc:sldMkLst>
        <pc:spChg chg="mod">
          <ac:chgData name="Runde, Anne (Annie)" userId="S::arunde@blm.gov::60f02010-108e-4de9-86cc-4c89fe4bec0e" providerId="AD" clId="Web-{2FB7463E-61DE-BFD1-6BC3-61D7A8B5FD10}" dt="2022-12-10T00:41:48.163" v="14" actId="20577"/>
          <ac:spMkLst>
            <pc:docMk/>
            <pc:sldMk cId="0" sldId="265"/>
            <ac:spMk id="4" creationId="{BBA555E4-A9C9-4979-8D4D-31D021C24ACF}"/>
          </ac:spMkLst>
        </pc:spChg>
      </pc:sldChg>
      <pc:sldChg chg="modSp">
        <pc:chgData name="Runde, Anne (Annie)" userId="S::arunde@blm.gov::60f02010-108e-4de9-86cc-4c89fe4bec0e" providerId="AD" clId="Web-{2FB7463E-61DE-BFD1-6BC3-61D7A8B5FD10}" dt="2022-12-10T00:43:55.148" v="22" actId="20577"/>
        <pc:sldMkLst>
          <pc:docMk/>
          <pc:sldMk cId="0" sldId="267"/>
        </pc:sldMkLst>
        <pc:spChg chg="mod">
          <ac:chgData name="Runde, Anne (Annie)" userId="S::arunde@blm.gov::60f02010-108e-4de9-86cc-4c89fe4bec0e" providerId="AD" clId="Web-{2FB7463E-61DE-BFD1-6BC3-61D7A8B5FD10}" dt="2022-12-10T00:43:55.148" v="22" actId="20577"/>
          <ac:spMkLst>
            <pc:docMk/>
            <pc:sldMk cId="0" sldId="267"/>
            <ac:spMk id="4" creationId="{EA49AF64-6732-42C3-B024-B456D69D56AA}"/>
          </ac:spMkLst>
        </pc:spChg>
      </pc:sldChg>
    </pc:docChg>
  </pc:docChgLst>
  <pc:docChgLst>
    <pc:chgData name="Coble, Deborah A" userId="S::dcoble@blm.gov::edb799e7-acd2-4d1e-a010-893bd14d0664" providerId="AD" clId="Web-{55CAA0CD-3E3A-8062-704C-C4865C654190}"/>
    <pc:docChg chg="mod modSld">
      <pc:chgData name="Coble, Deborah A" userId="S::dcoble@blm.gov::edb799e7-acd2-4d1e-a010-893bd14d0664" providerId="AD" clId="Web-{55CAA0CD-3E3A-8062-704C-C4865C654190}" dt="2023-09-08T23:04:01.940" v="11" actId="1076"/>
      <pc:docMkLst>
        <pc:docMk/>
      </pc:docMkLst>
      <pc:sldChg chg="addCm">
        <pc:chgData name="Coble, Deborah A" userId="S::dcoble@blm.gov::edb799e7-acd2-4d1e-a010-893bd14d0664" providerId="AD" clId="Web-{55CAA0CD-3E3A-8062-704C-C4865C654190}" dt="2023-09-08T20:11:21.726" v="1"/>
        <pc:sldMkLst>
          <pc:docMk/>
          <pc:sldMk cId="0" sldId="261"/>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55CAA0CD-3E3A-8062-704C-C4865C654190}" dt="2023-09-08T20:11:21.726" v="1"/>
              <pc2:cmMkLst xmlns:pc2="http://schemas.microsoft.com/office/powerpoint/2019/9/main/command">
                <pc:docMk/>
                <pc:sldMk cId="0" sldId="261"/>
                <pc2:cmMk id="{512B5672-5F6A-4AE3-AC83-164678CFB6AA}"/>
              </pc2:cmMkLst>
            </pc226:cmChg>
          </p:ext>
        </pc:extLst>
      </pc:sldChg>
      <pc:sldChg chg="addCm">
        <pc:chgData name="Coble, Deborah A" userId="S::dcoble@blm.gov::edb799e7-acd2-4d1e-a010-893bd14d0664" providerId="AD" clId="Web-{55CAA0CD-3E3A-8062-704C-C4865C654190}" dt="2023-09-08T20:18:48.637" v="2"/>
        <pc:sldMkLst>
          <pc:docMk/>
          <pc:sldMk cId="0" sldId="275"/>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55CAA0CD-3E3A-8062-704C-C4865C654190}" dt="2023-09-08T20:18:48.637" v="2"/>
              <pc2:cmMkLst xmlns:pc2="http://schemas.microsoft.com/office/powerpoint/2019/9/main/command">
                <pc:docMk/>
                <pc:sldMk cId="0" sldId="275"/>
                <pc2:cmMk id="{8B45ED71-8656-403B-AF46-B09F5156071E}"/>
              </pc2:cmMkLst>
            </pc226:cmChg>
          </p:ext>
        </pc:extLst>
      </pc:sldChg>
      <pc:sldChg chg="modSp">
        <pc:chgData name="Coble, Deborah A" userId="S::dcoble@blm.gov::edb799e7-acd2-4d1e-a010-893bd14d0664" providerId="AD" clId="Web-{55CAA0CD-3E3A-8062-704C-C4865C654190}" dt="2023-09-08T23:03:17.143" v="8" actId="1076"/>
        <pc:sldMkLst>
          <pc:docMk/>
          <pc:sldMk cId="0" sldId="282"/>
        </pc:sldMkLst>
        <pc:spChg chg="mod">
          <ac:chgData name="Coble, Deborah A" userId="S::dcoble@blm.gov::edb799e7-acd2-4d1e-a010-893bd14d0664" providerId="AD" clId="Web-{55CAA0CD-3E3A-8062-704C-C4865C654190}" dt="2023-09-08T23:03:17.143" v="8" actId="1076"/>
          <ac:spMkLst>
            <pc:docMk/>
            <pc:sldMk cId="0" sldId="282"/>
            <ac:spMk id="3" creationId="{46F78108-757C-4013-8D8D-692DFAAA24D4}"/>
          </ac:spMkLst>
        </pc:spChg>
      </pc:sldChg>
      <pc:sldChg chg="modSp">
        <pc:chgData name="Coble, Deborah A" userId="S::dcoble@blm.gov::edb799e7-acd2-4d1e-a010-893bd14d0664" providerId="AD" clId="Web-{55CAA0CD-3E3A-8062-704C-C4865C654190}" dt="2023-09-08T23:04:01.940" v="11" actId="1076"/>
        <pc:sldMkLst>
          <pc:docMk/>
          <pc:sldMk cId="0" sldId="284"/>
        </pc:sldMkLst>
        <pc:spChg chg="mod">
          <ac:chgData name="Coble, Deborah A" userId="S::dcoble@blm.gov::edb799e7-acd2-4d1e-a010-893bd14d0664" providerId="AD" clId="Web-{55CAA0CD-3E3A-8062-704C-C4865C654190}" dt="2023-09-08T23:04:01.940" v="11" actId="1076"/>
          <ac:spMkLst>
            <pc:docMk/>
            <pc:sldMk cId="0" sldId="284"/>
            <ac:spMk id="3" creationId="{0B6A9FAA-B049-4366-BDA0-393565D27939}"/>
          </ac:spMkLst>
        </pc:spChg>
      </pc:sldChg>
    </pc:docChg>
  </pc:docChgLst>
  <pc:docChgLst>
    <pc:chgData name="Janson, Brian D" userId="17869c82-e820-4f0b-9ef4-6bb812314540" providerId="ADAL" clId="{BEB8CE36-1E4F-4A04-8403-C09DDBD8C73C}"/>
    <pc:docChg chg="undo custSel modSld">
      <pc:chgData name="Janson, Brian D" userId="17869c82-e820-4f0b-9ef4-6bb812314540" providerId="ADAL" clId="{BEB8CE36-1E4F-4A04-8403-C09DDBD8C73C}" dt="2023-09-15T22:10:12.109" v="19"/>
      <pc:docMkLst>
        <pc:docMk/>
      </pc:docMkLst>
      <pc:sldChg chg="delSp modSp mod modCm">
        <pc:chgData name="Janson, Brian D" userId="17869c82-e820-4f0b-9ef4-6bb812314540" providerId="ADAL" clId="{BEB8CE36-1E4F-4A04-8403-C09DDBD8C73C}" dt="2023-09-15T22:09:25.657" v="9"/>
        <pc:sldMkLst>
          <pc:docMk/>
          <pc:sldMk cId="0" sldId="261"/>
        </pc:sldMkLst>
        <pc:spChg chg="del mod">
          <ac:chgData name="Janson, Brian D" userId="17869c82-e820-4f0b-9ef4-6bb812314540" providerId="ADAL" clId="{BEB8CE36-1E4F-4A04-8403-C09DDBD8C73C}" dt="2023-09-15T22:08:47.053" v="1" actId="478"/>
          <ac:spMkLst>
            <pc:docMk/>
            <pc:sldMk cId="0" sldId="261"/>
            <ac:spMk id="2" creationId="{29C80351-72BB-47EA-823F-BB2870D04553}"/>
          </ac:spMkLst>
        </pc:spChg>
        <pc:spChg chg="mod">
          <ac:chgData name="Janson, Brian D" userId="17869c82-e820-4f0b-9ef4-6bb812314540" providerId="ADAL" clId="{BEB8CE36-1E4F-4A04-8403-C09DDBD8C73C}" dt="2023-09-15T22:08:56.738" v="5"/>
          <ac:spMkLst>
            <pc:docMk/>
            <pc:sldMk cId="0" sldId="261"/>
            <ac:spMk id="134" creationId="{00000000-0000-0000-0000-000000000000}"/>
          </ac:spMkLst>
        </pc:spChg>
        <pc:picChg chg="mod">
          <ac:chgData name="Janson, Brian D" userId="17869c82-e820-4f0b-9ef4-6bb812314540" providerId="ADAL" clId="{BEB8CE36-1E4F-4A04-8403-C09DDBD8C73C}" dt="2023-09-15T22:09:01.740" v="6" actId="1076"/>
          <ac:picMkLst>
            <pc:docMk/>
            <pc:sldMk cId="0" sldId="261"/>
            <ac:picMk id="13" creationId="{27A43D03-0D80-458B-8598-A322DC06921C}"/>
          </ac:picMkLst>
        </pc:picChg>
        <pc:cxnChg chg="mod">
          <ac:chgData name="Janson, Brian D" userId="17869c82-e820-4f0b-9ef4-6bb812314540" providerId="ADAL" clId="{BEB8CE36-1E4F-4A04-8403-C09DDBD8C73C}" dt="2023-09-15T22:09:14.959" v="8" actId="14100"/>
          <ac:cxnSpMkLst>
            <pc:docMk/>
            <pc:sldMk cId="0" sldId="261"/>
            <ac:cxnSpMk id="143" creationId="{00000000-0000-0000-0000-000000000000}"/>
          </ac:cxnSpMkLst>
        </pc:cxn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BEB8CE36-1E4F-4A04-8403-C09DDBD8C73C}" dt="2023-09-15T22:09:25.657" v="9"/>
              <pc2:cmMkLst xmlns:pc2="http://schemas.microsoft.com/office/powerpoint/2019/9/main/command">
                <pc:docMk/>
                <pc:sldMk cId="0" sldId="261"/>
                <pc2:cmMk id="{512B5672-5F6A-4AE3-AC83-164678CFB6AA}"/>
              </pc2:cmMkLst>
            </pc226:cmChg>
          </p:ext>
        </pc:extLst>
      </pc:sldChg>
      <pc:sldChg chg="delSp modSp mod modCm">
        <pc:chgData name="Janson, Brian D" userId="17869c82-e820-4f0b-9ef4-6bb812314540" providerId="ADAL" clId="{BEB8CE36-1E4F-4A04-8403-C09DDBD8C73C}" dt="2023-09-15T22:10:12.109" v="19"/>
        <pc:sldMkLst>
          <pc:docMk/>
          <pc:sldMk cId="0" sldId="275"/>
        </pc:sldMkLst>
        <pc:spChg chg="del mod">
          <ac:chgData name="Janson, Brian D" userId="17869c82-e820-4f0b-9ef4-6bb812314540" providerId="ADAL" clId="{BEB8CE36-1E4F-4A04-8403-C09DDBD8C73C}" dt="2023-09-15T22:09:58.394" v="14" actId="478"/>
          <ac:spMkLst>
            <pc:docMk/>
            <pc:sldMk cId="0" sldId="275"/>
            <ac:spMk id="2" creationId="{833166F8-936A-4105-ADDF-CBFDBBA8ED20}"/>
          </ac:spMkLst>
        </pc:spChg>
        <pc:spChg chg="mod">
          <ac:chgData name="Janson, Brian D" userId="17869c82-e820-4f0b-9ef4-6bb812314540" providerId="ADAL" clId="{BEB8CE36-1E4F-4A04-8403-C09DDBD8C73C}" dt="2023-09-15T22:10:06.134" v="18"/>
          <ac:spMkLst>
            <pc:docMk/>
            <pc:sldMk cId="0" sldId="275"/>
            <ac:spMk id="354" creationId="{00000000-0000-0000-0000-000000000000}"/>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BEB8CE36-1E4F-4A04-8403-C09DDBD8C73C}" dt="2023-09-15T22:10:12.109" v="19"/>
              <pc2:cmMkLst xmlns:pc2="http://schemas.microsoft.com/office/powerpoint/2019/9/main/command">
                <pc:docMk/>
                <pc:sldMk cId="0" sldId="275"/>
                <pc2:cmMk id="{8B45ED71-8656-403B-AF46-B09F5156071E}"/>
              </pc2:cmMkLst>
            </pc226:cmChg>
          </p:ext>
        </pc:extLst>
      </pc:sldChg>
    </pc:docChg>
  </pc:docChgLst>
  <pc:docChgLst>
    <pc:chgData name="Janson, Brian D" userId="17869c82-e820-4f0b-9ef4-6bb812314540" providerId="ADAL" clId="{232D9B19-057F-471D-9D2E-31BA1A2C9041}"/>
    <pc:docChg chg="undo custSel modSld">
      <pc:chgData name="Janson, Brian D" userId="17869c82-e820-4f0b-9ef4-6bb812314540" providerId="ADAL" clId="{232D9B19-057F-471D-9D2E-31BA1A2C9041}" dt="2023-01-03T19:44:31.042" v="101" actId="13244"/>
      <pc:docMkLst>
        <pc:docMk/>
      </pc:docMkLst>
      <pc:sldChg chg="modSp mod">
        <pc:chgData name="Janson, Brian D" userId="17869c82-e820-4f0b-9ef4-6bb812314540" providerId="ADAL" clId="{232D9B19-057F-471D-9D2E-31BA1A2C9041}" dt="2023-01-03T19:44:31.042" v="101" actId="13244"/>
        <pc:sldMkLst>
          <pc:docMk/>
          <pc:sldMk cId="0" sldId="256"/>
        </pc:sldMkLst>
        <pc:spChg chg="mod">
          <ac:chgData name="Janson, Brian D" userId="17869c82-e820-4f0b-9ef4-6bb812314540" providerId="ADAL" clId="{232D9B19-057F-471D-9D2E-31BA1A2C9041}" dt="2023-01-03T19:44:19.480" v="99" actId="962"/>
          <ac:spMkLst>
            <pc:docMk/>
            <pc:sldMk cId="0" sldId="256"/>
            <ac:spMk id="18" creationId="{17725014-E137-4F97-9B54-6866DB8E461F}"/>
          </ac:spMkLst>
        </pc:spChg>
        <pc:spChg chg="mod">
          <ac:chgData name="Janson, Brian D" userId="17869c82-e820-4f0b-9ef4-6bb812314540" providerId="ADAL" clId="{232D9B19-057F-471D-9D2E-31BA1A2C9041}" dt="2022-12-22T18:52:45.963" v="8" actId="1076"/>
          <ac:spMkLst>
            <pc:docMk/>
            <pc:sldMk cId="0" sldId="256"/>
            <ac:spMk id="56" creationId="{00000000-0000-0000-0000-000000000000}"/>
          </ac:spMkLst>
        </pc:spChg>
        <pc:spChg chg="mod ord">
          <ac:chgData name="Janson, Brian D" userId="17869c82-e820-4f0b-9ef4-6bb812314540" providerId="ADAL" clId="{232D9B19-057F-471D-9D2E-31BA1A2C9041}" dt="2023-01-03T19:44:31.042" v="101" actId="13244"/>
          <ac:spMkLst>
            <pc:docMk/>
            <pc:sldMk cId="0" sldId="256"/>
            <ac:spMk id="66" creationId="{00000000-0000-0000-0000-000000000000}"/>
          </ac:spMkLst>
        </pc:spChg>
        <pc:picChg chg="mod">
          <ac:chgData name="Janson, Brian D" userId="17869c82-e820-4f0b-9ef4-6bb812314540" providerId="ADAL" clId="{232D9B19-057F-471D-9D2E-31BA1A2C9041}" dt="2023-01-03T19:44:21.137" v="100" actId="962"/>
          <ac:picMkLst>
            <pc:docMk/>
            <pc:sldMk cId="0" sldId="256"/>
            <ac:picMk id="16" creationId="{3F983425-8EF3-42C1-A4B8-58C7FA8EF930}"/>
          </ac:picMkLst>
        </pc:picChg>
        <pc:picChg chg="mod">
          <ac:chgData name="Janson, Brian D" userId="17869c82-e820-4f0b-9ef4-6bb812314540" providerId="ADAL" clId="{232D9B19-057F-471D-9D2E-31BA1A2C9041}" dt="2023-01-03T19:44:18.401" v="98" actId="962"/>
          <ac:picMkLst>
            <pc:docMk/>
            <pc:sldMk cId="0" sldId="256"/>
            <ac:picMk id="17" creationId="{76471CA1-4578-4A97-BB53-F344ED630F40}"/>
          </ac:picMkLst>
        </pc:picChg>
        <pc:picChg chg="mod">
          <ac:chgData name="Janson, Brian D" userId="17869c82-e820-4f0b-9ef4-6bb812314540" providerId="ADAL" clId="{232D9B19-057F-471D-9D2E-31BA1A2C9041}" dt="2023-01-03T19:44:17.631" v="97" actId="962"/>
          <ac:picMkLst>
            <pc:docMk/>
            <pc:sldMk cId="0" sldId="256"/>
            <ac:picMk id="58" creationId="{00000000-0000-0000-0000-000000000000}"/>
          </ac:picMkLst>
        </pc:picChg>
      </pc:sldChg>
      <pc:sldChg chg="modSp mod">
        <pc:chgData name="Janson, Brian D" userId="17869c82-e820-4f0b-9ef4-6bb812314540" providerId="ADAL" clId="{232D9B19-057F-471D-9D2E-31BA1A2C9041}" dt="2023-01-03T19:43:25.277" v="96" actId="962"/>
        <pc:sldMkLst>
          <pc:docMk/>
          <pc:sldMk cId="0" sldId="264"/>
        </pc:sldMkLst>
        <pc:spChg chg="mod">
          <ac:chgData name="Janson, Brian D" userId="17869c82-e820-4f0b-9ef4-6bb812314540" providerId="ADAL" clId="{232D9B19-057F-471D-9D2E-31BA1A2C9041}" dt="2022-12-22T19:06:36.354" v="21" actId="1076"/>
          <ac:spMkLst>
            <pc:docMk/>
            <pc:sldMk cId="0" sldId="264"/>
            <ac:spMk id="5" creationId="{CA131D98-8A51-670C-720C-D6D123CF5A3A}"/>
          </ac:spMkLst>
        </pc:spChg>
        <pc:grpChg chg="mod">
          <ac:chgData name="Janson, Brian D" userId="17869c82-e820-4f0b-9ef4-6bb812314540" providerId="ADAL" clId="{232D9B19-057F-471D-9D2E-31BA1A2C9041}" dt="2023-01-03T19:43:25.277" v="96" actId="962"/>
          <ac:grpSpMkLst>
            <pc:docMk/>
            <pc:sldMk cId="0" sldId="264"/>
            <ac:grpSpMk id="7" creationId="{D69FD8B7-6FD5-8D34-CBEC-5CF315943257}"/>
          </ac:grpSpMkLst>
        </pc:grpChg>
        <pc:picChg chg="mod">
          <ac:chgData name="Janson, Brian D" userId="17869c82-e820-4f0b-9ef4-6bb812314540" providerId="ADAL" clId="{232D9B19-057F-471D-9D2E-31BA1A2C9041}" dt="2022-12-22T19:06:36.354" v="21" actId="1076"/>
          <ac:picMkLst>
            <pc:docMk/>
            <pc:sldMk cId="0" sldId="264"/>
            <ac:picMk id="1028" creationId="{3A1EF480-9B15-ED65-735C-ECA0EFD1B617}"/>
          </ac:picMkLst>
        </pc:picChg>
      </pc:sldChg>
      <pc:sldChg chg="modSp mod">
        <pc:chgData name="Janson, Brian D" userId="17869c82-e820-4f0b-9ef4-6bb812314540" providerId="ADAL" clId="{232D9B19-057F-471D-9D2E-31BA1A2C9041}" dt="2022-12-22T19:06:48.403" v="22" actId="1076"/>
        <pc:sldMkLst>
          <pc:docMk/>
          <pc:sldMk cId="0" sldId="269"/>
        </pc:sldMkLst>
        <pc:spChg chg="mod">
          <ac:chgData name="Janson, Brian D" userId="17869c82-e820-4f0b-9ef4-6bb812314540" providerId="ADAL" clId="{232D9B19-057F-471D-9D2E-31BA1A2C9041}" dt="2022-12-22T19:06:48.403" v="22" actId="1076"/>
          <ac:spMkLst>
            <pc:docMk/>
            <pc:sldMk cId="0" sldId="269"/>
            <ac:spMk id="273" creationId="{00000000-0000-0000-0000-000000000000}"/>
          </ac:spMkLst>
        </pc:spChg>
      </pc:sldChg>
      <pc:sldChg chg="modSp mod">
        <pc:chgData name="Janson, Brian D" userId="17869c82-e820-4f0b-9ef4-6bb812314540" providerId="ADAL" clId="{232D9B19-057F-471D-9D2E-31BA1A2C9041}" dt="2022-12-22T19:05:50.940" v="14" actId="1076"/>
        <pc:sldMkLst>
          <pc:docMk/>
          <pc:sldMk cId="0" sldId="278"/>
        </pc:sldMkLst>
        <pc:spChg chg="mod">
          <ac:chgData name="Janson, Brian D" userId="17869c82-e820-4f0b-9ef4-6bb812314540" providerId="ADAL" clId="{232D9B19-057F-471D-9D2E-31BA1A2C9041}" dt="2022-12-22T19:05:50.940" v="14" actId="1076"/>
          <ac:spMkLst>
            <pc:docMk/>
            <pc:sldMk cId="0" sldId="278"/>
            <ac:spMk id="415" creationId="{00000000-0000-0000-0000-000000000000}"/>
          </ac:spMkLst>
        </pc:spChg>
      </pc:sldChg>
    </pc:docChg>
  </pc:docChgLst>
  <pc:docChgLst>
    <pc:chgData name="Runde, Anne (Annie)" userId="S::arunde@blm.gov::60f02010-108e-4de9-86cc-4c89fe4bec0e" providerId="AD" clId="Web-{5707C5B0-CE4D-0840-E337-50870EC65885}"/>
    <pc:docChg chg="modSld">
      <pc:chgData name="Runde, Anne (Annie)" userId="S::arunde@blm.gov::60f02010-108e-4de9-86cc-4c89fe4bec0e" providerId="AD" clId="Web-{5707C5B0-CE4D-0840-E337-50870EC65885}" dt="2022-12-28T00:48:19.536" v="1"/>
      <pc:docMkLst>
        <pc:docMk/>
      </pc:docMkLst>
      <pc:sldChg chg="modSp">
        <pc:chgData name="Runde, Anne (Annie)" userId="S::arunde@blm.gov::60f02010-108e-4de9-86cc-4c89fe4bec0e" providerId="AD" clId="Web-{5707C5B0-CE4D-0840-E337-50870EC65885}" dt="2022-12-28T00:48:19.536" v="1"/>
        <pc:sldMkLst>
          <pc:docMk/>
          <pc:sldMk cId="0" sldId="264"/>
        </pc:sldMkLst>
        <pc:picChg chg="mod">
          <ac:chgData name="Runde, Anne (Annie)" userId="S::arunde@blm.gov::60f02010-108e-4de9-86cc-4c89fe4bec0e" providerId="AD" clId="Web-{5707C5B0-CE4D-0840-E337-50870EC65885}" dt="2022-12-28T00:48:19.536" v="1"/>
          <ac:picMkLst>
            <pc:docMk/>
            <pc:sldMk cId="0" sldId="264"/>
            <ac:picMk id="1028" creationId="{3A1EF480-9B15-ED65-735C-ECA0EFD1B617}"/>
          </ac:picMkLst>
        </pc:picChg>
      </pc:sldChg>
    </pc:docChg>
  </pc:docChgLst>
  <pc:docChgLst>
    <pc:chgData name="Larmie, Molly R" userId="3aed521a-7077-475e-b537-67da507ad75a" providerId="ADAL" clId="{0143408E-2434-438B-90A1-CA2A95183BD7}"/>
    <pc:docChg chg="undo custSel modSld">
      <pc:chgData name="Larmie, Molly R" userId="3aed521a-7077-475e-b537-67da507ad75a" providerId="ADAL" clId="{0143408E-2434-438B-90A1-CA2A95183BD7}" dt="2022-02-05T06:38:18.676" v="1290" actId="1038"/>
      <pc:docMkLst>
        <pc:docMk/>
      </pc:docMkLst>
      <pc:sldChg chg="modSp mod">
        <pc:chgData name="Larmie, Molly R" userId="3aed521a-7077-475e-b537-67da507ad75a" providerId="ADAL" clId="{0143408E-2434-438B-90A1-CA2A95183BD7}" dt="2022-01-13T23:36:26.964" v="939" actId="1076"/>
        <pc:sldMkLst>
          <pc:docMk/>
          <pc:sldMk cId="0" sldId="256"/>
        </pc:sldMkLst>
        <pc:spChg chg="mod">
          <ac:chgData name="Larmie, Molly R" userId="3aed521a-7077-475e-b537-67da507ad75a" providerId="ADAL" clId="{0143408E-2434-438B-90A1-CA2A95183BD7}" dt="2022-01-13T23:35:08.132" v="937" actId="207"/>
          <ac:spMkLst>
            <pc:docMk/>
            <pc:sldMk cId="0" sldId="256"/>
            <ac:spMk id="55" creationId="{00000000-0000-0000-0000-000000000000}"/>
          </ac:spMkLst>
        </pc:spChg>
        <pc:spChg chg="mod">
          <ac:chgData name="Larmie, Molly R" userId="3aed521a-7077-475e-b537-67da507ad75a" providerId="ADAL" clId="{0143408E-2434-438B-90A1-CA2A95183BD7}" dt="2022-01-13T23:36:26.964" v="939" actId="1076"/>
          <ac:spMkLst>
            <pc:docMk/>
            <pc:sldMk cId="0" sldId="256"/>
            <ac:spMk id="56" creationId="{00000000-0000-0000-0000-000000000000}"/>
          </ac:spMkLst>
        </pc:spChg>
        <pc:spChg chg="mod">
          <ac:chgData name="Larmie, Molly R" userId="3aed521a-7077-475e-b537-67da507ad75a" providerId="ADAL" clId="{0143408E-2434-438B-90A1-CA2A95183BD7}" dt="2022-01-09T04:14:07.155" v="308" actId="1035"/>
          <ac:spMkLst>
            <pc:docMk/>
            <pc:sldMk cId="0" sldId="256"/>
            <ac:spMk id="66" creationId="{00000000-0000-0000-0000-000000000000}"/>
          </ac:spMkLst>
        </pc:spChg>
      </pc:sldChg>
      <pc:sldChg chg="modSp mod">
        <pc:chgData name="Larmie, Molly R" userId="3aed521a-7077-475e-b537-67da507ad75a" providerId="ADAL" clId="{0143408E-2434-438B-90A1-CA2A95183BD7}" dt="2021-10-06T05:29:53.145" v="10" actId="1036"/>
        <pc:sldMkLst>
          <pc:docMk/>
          <pc:sldMk cId="0" sldId="258"/>
        </pc:sldMkLst>
        <pc:spChg chg="mod">
          <ac:chgData name="Larmie, Molly R" userId="3aed521a-7077-475e-b537-67da507ad75a" providerId="ADAL" clId="{0143408E-2434-438B-90A1-CA2A95183BD7}" dt="2021-10-06T05:29:53.145" v="10" actId="1036"/>
          <ac:spMkLst>
            <pc:docMk/>
            <pc:sldMk cId="0" sldId="258"/>
            <ac:spMk id="2" creationId="{32D386CA-B012-4AF2-BA64-8FA9FD46C60D}"/>
          </ac:spMkLst>
        </pc:spChg>
        <pc:spChg chg="mod">
          <ac:chgData name="Larmie, Molly R" userId="3aed521a-7077-475e-b537-67da507ad75a" providerId="ADAL" clId="{0143408E-2434-438B-90A1-CA2A95183BD7}" dt="2021-10-06T05:29:53.145" v="10" actId="1036"/>
          <ac:spMkLst>
            <pc:docMk/>
            <pc:sldMk cId="0" sldId="258"/>
            <ac:spMk id="83" creationId="{00000000-0000-0000-0000-000000000000}"/>
          </ac:spMkLst>
        </pc:spChg>
      </pc:sldChg>
      <pc:sldChg chg="modSp mod">
        <pc:chgData name="Larmie, Molly R" userId="3aed521a-7077-475e-b537-67da507ad75a" providerId="ADAL" clId="{0143408E-2434-438B-90A1-CA2A95183BD7}" dt="2022-01-14T00:01:19.882" v="1087"/>
        <pc:sldMkLst>
          <pc:docMk/>
          <pc:sldMk cId="0" sldId="259"/>
        </pc:sldMkLst>
        <pc:cxnChg chg="ord">
          <ac:chgData name="Larmie, Molly R" userId="3aed521a-7077-475e-b537-67da507ad75a" providerId="ADAL" clId="{0143408E-2434-438B-90A1-CA2A95183BD7}" dt="2022-01-14T00:01:19.882" v="1087"/>
          <ac:cxnSpMkLst>
            <pc:docMk/>
            <pc:sldMk cId="0" sldId="259"/>
            <ac:cxnSpMk id="113" creationId="{00000000-0000-0000-0000-000000000000}"/>
          </ac:cxnSpMkLst>
        </pc:cxnChg>
      </pc:sldChg>
      <pc:sldChg chg="modSp mod">
        <pc:chgData name="Larmie, Molly R" userId="3aed521a-7077-475e-b537-67da507ad75a" providerId="ADAL" clId="{0143408E-2434-438B-90A1-CA2A95183BD7}" dt="2022-01-14T05:04:12.655" v="1255" actId="1076"/>
        <pc:sldMkLst>
          <pc:docMk/>
          <pc:sldMk cId="0" sldId="260"/>
        </pc:sldMkLst>
        <pc:spChg chg="mod">
          <ac:chgData name="Larmie, Molly R" userId="3aed521a-7077-475e-b537-67da507ad75a" providerId="ADAL" clId="{0143408E-2434-438B-90A1-CA2A95183BD7}" dt="2021-10-06T05:31:18.435" v="20" actId="1035"/>
          <ac:spMkLst>
            <pc:docMk/>
            <pc:sldMk cId="0" sldId="260"/>
            <ac:spMk id="2" creationId="{282DC117-8C74-451D-A4FD-821B989FC3F2}"/>
          </ac:spMkLst>
        </pc:spChg>
        <pc:picChg chg="mod">
          <ac:chgData name="Larmie, Molly R" userId="3aed521a-7077-475e-b537-67da507ad75a" providerId="ADAL" clId="{0143408E-2434-438B-90A1-CA2A95183BD7}" dt="2022-01-14T05:04:12.655" v="1255" actId="1076"/>
          <ac:picMkLst>
            <pc:docMk/>
            <pc:sldMk cId="0" sldId="260"/>
            <ac:picMk id="129" creationId="{00000000-0000-0000-0000-000000000000}"/>
          </ac:picMkLst>
        </pc:picChg>
      </pc:sldChg>
      <pc:sldChg chg="modSp mod">
        <pc:chgData name="Larmie, Molly R" userId="3aed521a-7077-475e-b537-67da507ad75a" providerId="ADAL" clId="{0143408E-2434-438B-90A1-CA2A95183BD7}" dt="2022-02-05T06:38:18.676" v="1290" actId="1038"/>
        <pc:sldMkLst>
          <pc:docMk/>
          <pc:sldMk cId="0" sldId="261"/>
        </pc:sldMkLst>
        <pc:spChg chg="mod">
          <ac:chgData name="Larmie, Molly R" userId="3aed521a-7077-475e-b537-67da507ad75a" providerId="ADAL" clId="{0143408E-2434-438B-90A1-CA2A95183BD7}" dt="2021-10-06T05:31:37.724" v="31" actId="1036"/>
          <ac:spMkLst>
            <pc:docMk/>
            <pc:sldMk cId="0" sldId="261"/>
            <ac:spMk id="2" creationId="{29C80351-72BB-47EA-823F-BB2870D04553}"/>
          </ac:spMkLst>
        </pc:spChg>
        <pc:spChg chg="mod">
          <ac:chgData name="Larmie, Molly R" userId="3aed521a-7077-475e-b537-67da507ad75a" providerId="ADAL" clId="{0143408E-2434-438B-90A1-CA2A95183BD7}" dt="2021-10-06T05:31:37.724" v="31" actId="1036"/>
          <ac:spMkLst>
            <pc:docMk/>
            <pc:sldMk cId="0" sldId="261"/>
            <ac:spMk id="134" creationId="{00000000-0000-0000-0000-000000000000}"/>
          </ac:spMkLst>
        </pc:spChg>
        <pc:picChg chg="mod">
          <ac:chgData name="Larmie, Molly R" userId="3aed521a-7077-475e-b537-67da507ad75a" providerId="ADAL" clId="{0143408E-2434-438B-90A1-CA2A95183BD7}" dt="2022-01-19T22:43:51.688" v="1263" actId="1076"/>
          <ac:picMkLst>
            <pc:docMk/>
            <pc:sldMk cId="0" sldId="261"/>
            <ac:picMk id="13" creationId="{27A43D03-0D80-458B-8598-A322DC06921C}"/>
          </ac:picMkLst>
        </pc:picChg>
        <pc:cxnChg chg="mod ord">
          <ac:chgData name="Larmie, Molly R" userId="3aed521a-7077-475e-b537-67da507ad75a" providerId="ADAL" clId="{0143408E-2434-438B-90A1-CA2A95183BD7}" dt="2022-02-05T06:38:18.676" v="1290" actId="1038"/>
          <ac:cxnSpMkLst>
            <pc:docMk/>
            <pc:sldMk cId="0" sldId="261"/>
            <ac:cxnSpMk id="143" creationId="{00000000-0000-0000-0000-000000000000}"/>
          </ac:cxnSpMkLst>
        </pc:cxnChg>
      </pc:sldChg>
      <pc:sldChg chg="modSp mod">
        <pc:chgData name="Larmie, Molly R" userId="3aed521a-7077-475e-b537-67da507ad75a" providerId="ADAL" clId="{0143408E-2434-438B-90A1-CA2A95183BD7}" dt="2022-01-14T00:20:19.559" v="1235" actId="13244"/>
        <pc:sldMkLst>
          <pc:docMk/>
          <pc:sldMk cId="0" sldId="263"/>
        </pc:sldMkLst>
        <pc:spChg chg="ord">
          <ac:chgData name="Larmie, Molly R" userId="3aed521a-7077-475e-b537-67da507ad75a" providerId="ADAL" clId="{0143408E-2434-438B-90A1-CA2A95183BD7}" dt="2022-01-14T00:20:14.658" v="1233" actId="13244"/>
          <ac:spMkLst>
            <pc:docMk/>
            <pc:sldMk cId="0" sldId="263"/>
            <ac:spMk id="171" creationId="{00000000-0000-0000-0000-000000000000}"/>
          </ac:spMkLst>
        </pc:spChg>
        <pc:cxnChg chg="mod ord">
          <ac:chgData name="Larmie, Molly R" userId="3aed521a-7077-475e-b537-67da507ad75a" providerId="ADAL" clId="{0143408E-2434-438B-90A1-CA2A95183BD7}" dt="2022-01-14T00:20:19.559" v="1235" actId="13244"/>
          <ac:cxnSpMkLst>
            <pc:docMk/>
            <pc:sldMk cId="0" sldId="263"/>
            <ac:cxnSpMk id="173" creationId="{00000000-0000-0000-0000-000000000000}"/>
          </ac:cxnSpMkLst>
        </pc:cxnChg>
      </pc:sldChg>
      <pc:sldChg chg="modSp mod">
        <pc:chgData name="Larmie, Molly R" userId="3aed521a-7077-475e-b537-67da507ad75a" providerId="ADAL" clId="{0143408E-2434-438B-90A1-CA2A95183BD7}" dt="2022-01-14T00:04:16.211" v="1090" actId="962"/>
        <pc:sldMkLst>
          <pc:docMk/>
          <pc:sldMk cId="0" sldId="265"/>
        </pc:sldMkLst>
        <pc:picChg chg="mod">
          <ac:chgData name="Larmie, Molly R" userId="3aed521a-7077-475e-b537-67da507ad75a" providerId="ADAL" clId="{0143408E-2434-438B-90A1-CA2A95183BD7}" dt="2022-01-14T00:04:16.211" v="1090" actId="962"/>
          <ac:picMkLst>
            <pc:docMk/>
            <pc:sldMk cId="0" sldId="265"/>
            <ac:picMk id="5" creationId="{714EBA13-4DFD-4E4B-B4BF-3CACBBF390FF}"/>
          </ac:picMkLst>
        </pc:picChg>
      </pc:sldChg>
      <pc:sldChg chg="modSp mod">
        <pc:chgData name="Larmie, Molly R" userId="3aed521a-7077-475e-b537-67da507ad75a" providerId="ADAL" clId="{0143408E-2434-438B-90A1-CA2A95183BD7}" dt="2022-01-14T00:22:05.583" v="1244" actId="14100"/>
        <pc:sldMkLst>
          <pc:docMk/>
          <pc:sldMk cId="0" sldId="266"/>
        </pc:sldMkLst>
        <pc:picChg chg="mod">
          <ac:chgData name="Larmie, Molly R" userId="3aed521a-7077-475e-b537-67da507ad75a" providerId="ADAL" clId="{0143408E-2434-438B-90A1-CA2A95183BD7}" dt="2022-01-14T00:20:48.254" v="1237" actId="14100"/>
          <ac:picMkLst>
            <pc:docMk/>
            <pc:sldMk cId="0" sldId="266"/>
            <ac:picMk id="223" creationId="{00000000-0000-0000-0000-000000000000}"/>
          </ac:picMkLst>
        </pc:picChg>
        <pc:cxnChg chg="mod">
          <ac:chgData name="Larmie, Molly R" userId="3aed521a-7077-475e-b537-67da507ad75a" providerId="ADAL" clId="{0143408E-2434-438B-90A1-CA2A95183BD7}" dt="2022-01-14T00:22:05.583" v="1244" actId="14100"/>
          <ac:cxnSpMkLst>
            <pc:docMk/>
            <pc:sldMk cId="0" sldId="266"/>
            <ac:cxnSpMk id="224" creationId="{00000000-0000-0000-0000-000000000000}"/>
          </ac:cxnSpMkLst>
        </pc:cxnChg>
      </pc:sldChg>
      <pc:sldChg chg="modSp mod">
        <pc:chgData name="Larmie, Molly R" userId="3aed521a-7077-475e-b537-67da507ad75a" providerId="ADAL" clId="{0143408E-2434-438B-90A1-CA2A95183BD7}" dt="2022-01-14T00:22:13.284" v="1245" actId="14100"/>
        <pc:sldMkLst>
          <pc:docMk/>
          <pc:sldMk cId="0" sldId="268"/>
        </pc:sldMkLst>
        <pc:picChg chg="mod">
          <ac:chgData name="Larmie, Molly R" userId="3aed521a-7077-475e-b537-67da507ad75a" providerId="ADAL" clId="{0143408E-2434-438B-90A1-CA2A95183BD7}" dt="2022-01-14T00:21:14.223" v="1240" actId="14100"/>
          <ac:picMkLst>
            <pc:docMk/>
            <pc:sldMk cId="0" sldId="268"/>
            <ac:picMk id="258" creationId="{00000000-0000-0000-0000-000000000000}"/>
          </ac:picMkLst>
        </pc:picChg>
        <pc:cxnChg chg="mod">
          <ac:chgData name="Larmie, Molly R" userId="3aed521a-7077-475e-b537-67da507ad75a" providerId="ADAL" clId="{0143408E-2434-438B-90A1-CA2A95183BD7}" dt="2022-01-14T00:22:13.284" v="1245" actId="14100"/>
          <ac:cxnSpMkLst>
            <pc:docMk/>
            <pc:sldMk cId="0" sldId="268"/>
            <ac:cxnSpMk id="259" creationId="{00000000-0000-0000-0000-000000000000}"/>
          </ac:cxnSpMkLst>
        </pc:cxnChg>
      </pc:sldChg>
      <pc:sldChg chg="modSp mod">
        <pc:chgData name="Larmie, Molly R" userId="3aed521a-7077-475e-b537-67da507ad75a" providerId="ADAL" clId="{0143408E-2434-438B-90A1-CA2A95183BD7}" dt="2021-10-06T05:34:50.350" v="165" actId="1036"/>
        <pc:sldMkLst>
          <pc:docMk/>
          <pc:sldMk cId="0" sldId="269"/>
        </pc:sldMkLst>
        <pc:spChg chg="mod">
          <ac:chgData name="Larmie, Molly R" userId="3aed521a-7077-475e-b537-67da507ad75a" providerId="ADAL" clId="{0143408E-2434-438B-90A1-CA2A95183BD7}" dt="2021-10-06T05:34:50.350" v="165" actId="1036"/>
          <ac:spMkLst>
            <pc:docMk/>
            <pc:sldMk cId="0" sldId="269"/>
            <ac:spMk id="2" creationId="{5F8CDEAA-8BCA-4939-AE03-BE3CC6333377}"/>
          </ac:spMkLst>
        </pc:spChg>
        <pc:spChg chg="mod">
          <ac:chgData name="Larmie, Molly R" userId="3aed521a-7077-475e-b537-67da507ad75a" providerId="ADAL" clId="{0143408E-2434-438B-90A1-CA2A95183BD7}" dt="2021-10-06T05:34:50.350" v="165" actId="1036"/>
          <ac:spMkLst>
            <pc:docMk/>
            <pc:sldMk cId="0" sldId="269"/>
            <ac:spMk id="264" creationId="{00000000-0000-0000-0000-000000000000}"/>
          </ac:spMkLst>
        </pc:spChg>
        <pc:spChg chg="mod">
          <ac:chgData name="Larmie, Molly R" userId="3aed521a-7077-475e-b537-67da507ad75a" providerId="ADAL" clId="{0143408E-2434-438B-90A1-CA2A95183BD7}" dt="2021-10-06T05:34:32.779" v="144" actId="1038"/>
          <ac:spMkLst>
            <pc:docMk/>
            <pc:sldMk cId="0" sldId="269"/>
            <ac:spMk id="273" creationId="{00000000-0000-0000-0000-000000000000}"/>
          </ac:spMkLst>
        </pc:spChg>
      </pc:sldChg>
      <pc:sldChg chg="modSp mod">
        <pc:chgData name="Larmie, Molly R" userId="3aed521a-7077-475e-b537-67da507ad75a" providerId="ADAL" clId="{0143408E-2434-438B-90A1-CA2A95183BD7}" dt="2022-01-14T00:17:01.800" v="1225" actId="14100"/>
        <pc:sldMkLst>
          <pc:docMk/>
          <pc:sldMk cId="0" sldId="272"/>
        </pc:sldMkLst>
        <pc:picChg chg="mod">
          <ac:chgData name="Larmie, Molly R" userId="3aed521a-7077-475e-b537-67da507ad75a" providerId="ADAL" clId="{0143408E-2434-438B-90A1-CA2A95183BD7}" dt="2022-01-14T00:17:01.800" v="1225" actId="14100"/>
          <ac:picMkLst>
            <pc:docMk/>
            <pc:sldMk cId="0" sldId="272"/>
            <ac:picMk id="319" creationId="{00000000-0000-0000-0000-000000000000}"/>
          </ac:picMkLst>
        </pc:picChg>
        <pc:cxnChg chg="mod">
          <ac:chgData name="Larmie, Molly R" userId="3aed521a-7077-475e-b537-67da507ad75a" providerId="ADAL" clId="{0143408E-2434-438B-90A1-CA2A95183BD7}" dt="2022-01-14T00:17:01.800" v="1225" actId="14100"/>
          <ac:cxnSpMkLst>
            <pc:docMk/>
            <pc:sldMk cId="0" sldId="272"/>
            <ac:cxnSpMk id="320" creationId="{00000000-0000-0000-0000-000000000000}"/>
          </ac:cxnSpMkLst>
        </pc:cxnChg>
      </pc:sldChg>
      <pc:sldChg chg="modSp mod">
        <pc:chgData name="Larmie, Molly R" userId="3aed521a-7077-475e-b537-67da507ad75a" providerId="ADAL" clId="{0143408E-2434-438B-90A1-CA2A95183BD7}" dt="2022-01-14T05:21:33.498" v="1262" actId="1036"/>
        <pc:sldMkLst>
          <pc:docMk/>
          <pc:sldMk cId="0" sldId="274"/>
        </pc:sldMkLst>
        <pc:cxnChg chg="mod ord">
          <ac:chgData name="Larmie, Molly R" userId="3aed521a-7077-475e-b537-67da507ad75a" providerId="ADAL" clId="{0143408E-2434-438B-90A1-CA2A95183BD7}" dt="2022-01-14T05:21:33.498" v="1262" actId="1036"/>
          <ac:cxnSpMkLst>
            <pc:docMk/>
            <pc:sldMk cId="0" sldId="274"/>
            <ac:cxnSpMk id="349" creationId="{00000000-0000-0000-0000-000000000000}"/>
          </ac:cxnSpMkLst>
        </pc:cxnChg>
      </pc:sldChg>
      <pc:sldChg chg="modSp mod">
        <pc:chgData name="Larmie, Molly R" userId="3aed521a-7077-475e-b537-67da507ad75a" providerId="ADAL" clId="{0143408E-2434-438B-90A1-CA2A95183BD7}" dt="2021-10-06T05:36:20.977" v="206" actId="1035"/>
        <pc:sldMkLst>
          <pc:docMk/>
          <pc:sldMk cId="0" sldId="275"/>
        </pc:sldMkLst>
        <pc:spChg chg="mod">
          <ac:chgData name="Larmie, Molly R" userId="3aed521a-7077-475e-b537-67da507ad75a" providerId="ADAL" clId="{0143408E-2434-438B-90A1-CA2A95183BD7}" dt="2021-10-06T05:35:55.814" v="200" actId="14100"/>
          <ac:spMkLst>
            <pc:docMk/>
            <pc:sldMk cId="0" sldId="275"/>
            <ac:spMk id="2" creationId="{833166F8-936A-4105-ADDF-CBFDBBA8ED20}"/>
          </ac:spMkLst>
        </pc:spChg>
        <pc:spChg chg="mod">
          <ac:chgData name="Larmie, Molly R" userId="3aed521a-7077-475e-b537-67da507ad75a" providerId="ADAL" clId="{0143408E-2434-438B-90A1-CA2A95183BD7}" dt="2021-10-06T05:36:20.977" v="206" actId="1035"/>
          <ac:spMkLst>
            <pc:docMk/>
            <pc:sldMk cId="0" sldId="275"/>
            <ac:spMk id="354" creationId="{00000000-0000-0000-0000-000000000000}"/>
          </ac:spMkLst>
        </pc:spChg>
      </pc:sldChg>
      <pc:sldChg chg="addSp delSp modSp mod">
        <pc:chgData name="Larmie, Molly R" userId="3aed521a-7077-475e-b537-67da507ad75a" providerId="ADAL" clId="{0143408E-2434-438B-90A1-CA2A95183BD7}" dt="2022-01-19T22:47:18.955" v="1271" actId="207"/>
        <pc:sldMkLst>
          <pc:docMk/>
          <pc:sldMk cId="0" sldId="276"/>
        </pc:sldMkLst>
        <pc:spChg chg="add mod">
          <ac:chgData name="Larmie, Molly R" userId="3aed521a-7077-475e-b537-67da507ad75a" providerId="ADAL" clId="{0143408E-2434-438B-90A1-CA2A95183BD7}" dt="2022-01-19T22:46:52.247" v="1268" actId="1076"/>
          <ac:spMkLst>
            <pc:docMk/>
            <pc:sldMk cId="0" sldId="276"/>
            <ac:spMk id="16" creationId="{65FA3B33-5D69-43DA-89D8-B8F45ECB5A81}"/>
          </ac:spMkLst>
        </pc:spChg>
        <pc:spChg chg="add mod ord">
          <ac:chgData name="Larmie, Molly R" userId="3aed521a-7077-475e-b537-67da507ad75a" providerId="ADAL" clId="{0143408E-2434-438B-90A1-CA2A95183BD7}" dt="2022-01-14T00:05:25.262" v="1092"/>
          <ac:spMkLst>
            <pc:docMk/>
            <pc:sldMk cId="0" sldId="276"/>
            <ac:spMk id="18" creationId="{45E7AA7C-88E4-43D7-B1B9-AE6BAD66AD42}"/>
          </ac:spMkLst>
        </pc:spChg>
        <pc:spChg chg="add mod">
          <ac:chgData name="Larmie, Molly R" userId="3aed521a-7077-475e-b537-67da507ad75a" providerId="ADAL" clId="{0143408E-2434-438B-90A1-CA2A95183BD7}" dt="2022-01-19T22:47:07.637" v="1270" actId="1076"/>
          <ac:spMkLst>
            <pc:docMk/>
            <pc:sldMk cId="0" sldId="276"/>
            <ac:spMk id="19" creationId="{C95245CC-55AC-49B7-B739-896E110F508E}"/>
          </ac:spMkLst>
        </pc:spChg>
        <pc:spChg chg="add mod">
          <ac:chgData name="Larmie, Molly R" userId="3aed521a-7077-475e-b537-67da507ad75a" providerId="ADAL" clId="{0143408E-2434-438B-90A1-CA2A95183BD7}" dt="2022-01-19T22:47:18.955" v="1271" actId="207"/>
          <ac:spMkLst>
            <pc:docMk/>
            <pc:sldMk cId="0" sldId="276"/>
            <ac:spMk id="20" creationId="{34F743F2-21F9-4F66-983C-27D2DA2B48F6}"/>
          </ac:spMkLst>
        </pc:spChg>
        <pc:spChg chg="add del mod">
          <ac:chgData name="Larmie, Molly R" userId="3aed521a-7077-475e-b537-67da507ad75a" providerId="ADAL" clId="{0143408E-2434-438B-90A1-CA2A95183BD7}" dt="2022-01-13T23:49:44.768" v="996" actId="478"/>
          <ac:spMkLst>
            <pc:docMk/>
            <pc:sldMk cId="0" sldId="276"/>
            <ac:spMk id="22" creationId="{7463DA9A-B183-4BFD-86A7-DA491539A96E}"/>
          </ac:spMkLst>
        </pc:spChg>
        <pc:spChg chg="add del mod">
          <ac:chgData name="Larmie, Molly R" userId="3aed521a-7077-475e-b537-67da507ad75a" providerId="ADAL" clId="{0143408E-2434-438B-90A1-CA2A95183BD7}" dt="2022-01-13T23:55:05.351" v="1078" actId="478"/>
          <ac:spMkLst>
            <pc:docMk/>
            <pc:sldMk cId="0" sldId="276"/>
            <ac:spMk id="25" creationId="{78769420-65E6-43E9-81E8-89DAE846CDFC}"/>
          </ac:spMkLst>
        </pc:spChg>
        <pc:spChg chg="ord">
          <ac:chgData name="Larmie, Molly R" userId="3aed521a-7077-475e-b537-67da507ad75a" providerId="ADAL" clId="{0143408E-2434-438B-90A1-CA2A95183BD7}" dt="2022-01-14T00:05:40.432" v="1101"/>
          <ac:spMkLst>
            <pc:docMk/>
            <pc:sldMk cId="0" sldId="276"/>
            <ac:spMk id="373" creationId="{00000000-0000-0000-0000-000000000000}"/>
          </ac:spMkLst>
        </pc:spChg>
        <pc:picChg chg="add mod modCrop">
          <ac:chgData name="Larmie, Molly R" userId="3aed521a-7077-475e-b537-67da507ad75a" providerId="ADAL" clId="{0143408E-2434-438B-90A1-CA2A95183BD7}" dt="2022-01-09T04:52:19.638" v="695" actId="962"/>
          <ac:picMkLst>
            <pc:docMk/>
            <pc:sldMk cId="0" sldId="276"/>
            <ac:picMk id="4" creationId="{C80550A1-3FBC-42F4-A01A-28E1D403623D}"/>
          </ac:picMkLst>
        </pc:picChg>
        <pc:picChg chg="add mod modCrop">
          <ac:chgData name="Larmie, Molly R" userId="3aed521a-7077-475e-b537-67da507ad75a" providerId="ADAL" clId="{0143408E-2434-438B-90A1-CA2A95183BD7}" dt="2022-01-09T04:53:03.897" v="707" actId="962"/>
          <ac:picMkLst>
            <pc:docMk/>
            <pc:sldMk cId="0" sldId="276"/>
            <ac:picMk id="6" creationId="{31C1DE0F-F52F-494D-99A8-14600F9E80E7}"/>
          </ac:picMkLst>
        </pc:picChg>
        <pc:picChg chg="add mod">
          <ac:chgData name="Larmie, Molly R" userId="3aed521a-7077-475e-b537-67da507ad75a" providerId="ADAL" clId="{0143408E-2434-438B-90A1-CA2A95183BD7}" dt="2022-01-14T00:05:29.446" v="1093" actId="962"/>
          <ac:picMkLst>
            <pc:docMk/>
            <pc:sldMk cId="0" sldId="276"/>
            <ac:picMk id="8" creationId="{F667ABDF-B1E5-4D41-B1CE-4FA2082B8E70}"/>
          </ac:picMkLst>
        </pc:picChg>
        <pc:picChg chg="add mod modCrop">
          <ac:chgData name="Larmie, Molly R" userId="3aed521a-7077-475e-b537-67da507ad75a" providerId="ADAL" clId="{0143408E-2434-438B-90A1-CA2A95183BD7}" dt="2022-01-09T04:55:08.786" v="917" actId="962"/>
          <ac:picMkLst>
            <pc:docMk/>
            <pc:sldMk cId="0" sldId="276"/>
            <ac:picMk id="10" creationId="{7544C8A4-A1CA-47DE-93C3-A7C6B76DC11F}"/>
          </ac:picMkLst>
        </pc:picChg>
        <pc:picChg chg="del mod">
          <ac:chgData name="Larmie, Molly R" userId="3aed521a-7077-475e-b537-67da507ad75a" providerId="ADAL" clId="{0143408E-2434-438B-90A1-CA2A95183BD7}" dt="2022-01-09T04:22:35.363" v="309" actId="478"/>
          <ac:picMkLst>
            <pc:docMk/>
            <pc:sldMk cId="0" sldId="276"/>
            <ac:picMk id="374" creationId="{00000000-0000-0000-0000-000000000000}"/>
          </ac:picMkLst>
        </pc:picChg>
        <pc:picChg chg="del mod">
          <ac:chgData name="Larmie, Molly R" userId="3aed521a-7077-475e-b537-67da507ad75a" providerId="ADAL" clId="{0143408E-2434-438B-90A1-CA2A95183BD7}" dt="2022-01-09T04:29:20.626" v="398" actId="478"/>
          <ac:picMkLst>
            <pc:docMk/>
            <pc:sldMk cId="0" sldId="276"/>
            <ac:picMk id="375" creationId="{00000000-0000-0000-0000-000000000000}"/>
          </ac:picMkLst>
        </pc:picChg>
        <pc:picChg chg="del mod">
          <ac:chgData name="Larmie, Molly R" userId="3aed521a-7077-475e-b537-67da507ad75a" providerId="ADAL" clId="{0143408E-2434-438B-90A1-CA2A95183BD7}" dt="2022-01-09T04:47:17.432" v="516" actId="478"/>
          <ac:picMkLst>
            <pc:docMk/>
            <pc:sldMk cId="0" sldId="276"/>
            <ac:picMk id="376" creationId="{00000000-0000-0000-0000-000000000000}"/>
          </ac:picMkLst>
        </pc:picChg>
        <pc:picChg chg="del mod modCrop">
          <ac:chgData name="Larmie, Molly R" userId="3aed521a-7077-475e-b537-67da507ad75a" providerId="ADAL" clId="{0143408E-2434-438B-90A1-CA2A95183BD7}" dt="2022-01-09T04:28:23.393" v="385" actId="478"/>
          <ac:picMkLst>
            <pc:docMk/>
            <pc:sldMk cId="0" sldId="276"/>
            <ac:picMk id="377" creationId="{00000000-0000-0000-0000-000000000000}"/>
          </ac:picMkLst>
        </pc:picChg>
      </pc:sldChg>
      <pc:sldChg chg="addSp delSp modSp mod">
        <pc:chgData name="Larmie, Molly R" userId="3aed521a-7077-475e-b537-67da507ad75a" providerId="ADAL" clId="{0143408E-2434-438B-90A1-CA2A95183BD7}" dt="2022-01-19T22:48:06.607" v="1277" actId="1076"/>
        <pc:sldMkLst>
          <pc:docMk/>
          <pc:sldMk cId="0" sldId="277"/>
        </pc:sldMkLst>
        <pc:spChg chg="mod ord">
          <ac:chgData name="Larmie, Molly R" userId="3aed521a-7077-475e-b537-67da507ad75a" providerId="ADAL" clId="{0143408E-2434-438B-90A1-CA2A95183BD7}" dt="2022-01-14T00:10:04.665" v="1190"/>
          <ac:spMkLst>
            <pc:docMk/>
            <pc:sldMk cId="0" sldId="277"/>
            <ac:spMk id="2" creationId="{84D61040-8EAE-4A2A-96D1-47FD1097DBDC}"/>
          </ac:spMkLst>
        </pc:spChg>
        <pc:spChg chg="add del mod ord">
          <ac:chgData name="Larmie, Molly R" userId="3aed521a-7077-475e-b537-67da507ad75a" providerId="ADAL" clId="{0143408E-2434-438B-90A1-CA2A95183BD7}" dt="2022-01-13T23:43:18.707" v="955" actId="478"/>
          <ac:spMkLst>
            <pc:docMk/>
            <pc:sldMk cId="0" sldId="277"/>
            <ac:spMk id="23" creationId="{48348DE3-FAE1-4DE9-AD2F-0F7975979521}"/>
          </ac:spMkLst>
        </pc:spChg>
        <pc:spChg chg="add del mod ord">
          <ac:chgData name="Larmie, Molly R" userId="3aed521a-7077-475e-b537-67da507ad75a" providerId="ADAL" clId="{0143408E-2434-438B-90A1-CA2A95183BD7}" dt="2022-01-13T23:45:49.822" v="968" actId="478"/>
          <ac:spMkLst>
            <pc:docMk/>
            <pc:sldMk cId="0" sldId="277"/>
            <ac:spMk id="25" creationId="{177F0B76-2A09-49BE-A24A-4C00970C930A}"/>
          </ac:spMkLst>
        </pc:spChg>
        <pc:spChg chg="add del mod ord">
          <ac:chgData name="Larmie, Molly R" userId="3aed521a-7077-475e-b537-67da507ad75a" providerId="ADAL" clId="{0143408E-2434-438B-90A1-CA2A95183BD7}" dt="2022-01-13T23:50:47.552" v="1045" actId="478"/>
          <ac:spMkLst>
            <pc:docMk/>
            <pc:sldMk cId="0" sldId="277"/>
            <ac:spMk id="27" creationId="{2E0BA57C-C61D-4D80-806B-A8CCF9F2E1BA}"/>
          </ac:spMkLst>
        </pc:spChg>
        <pc:spChg chg="add mod ord">
          <ac:chgData name="Larmie, Molly R" userId="3aed521a-7077-475e-b537-67da507ad75a" providerId="ADAL" clId="{0143408E-2434-438B-90A1-CA2A95183BD7}" dt="2022-01-19T22:47:26.612" v="1272" actId="207"/>
          <ac:spMkLst>
            <pc:docMk/>
            <pc:sldMk cId="0" sldId="277"/>
            <ac:spMk id="29" creationId="{FA578418-3B94-4D62-B3A7-B0D6C801AB39}"/>
          </ac:spMkLst>
        </pc:spChg>
        <pc:spChg chg="add mod ord">
          <ac:chgData name="Larmie, Molly R" userId="3aed521a-7077-475e-b537-67da507ad75a" providerId="ADAL" clId="{0143408E-2434-438B-90A1-CA2A95183BD7}" dt="2022-01-19T22:48:06.607" v="1277" actId="1076"/>
          <ac:spMkLst>
            <pc:docMk/>
            <pc:sldMk cId="0" sldId="277"/>
            <ac:spMk id="30" creationId="{9E7D586D-A4C8-4FCA-A268-B73CE8B778F8}"/>
          </ac:spMkLst>
        </pc:spChg>
        <pc:spChg chg="add mod ord">
          <ac:chgData name="Larmie, Molly R" userId="3aed521a-7077-475e-b537-67da507ad75a" providerId="ADAL" clId="{0143408E-2434-438B-90A1-CA2A95183BD7}" dt="2022-01-19T22:47:57.294" v="1276" actId="1076"/>
          <ac:spMkLst>
            <pc:docMk/>
            <pc:sldMk cId="0" sldId="277"/>
            <ac:spMk id="31" creationId="{C97695D8-6ADE-4FA8-966C-C3CFCBB2AA17}"/>
          </ac:spMkLst>
        </pc:spChg>
        <pc:spChg chg="add mod ord">
          <ac:chgData name="Larmie, Molly R" userId="3aed521a-7077-475e-b537-67da507ad75a" providerId="ADAL" clId="{0143408E-2434-438B-90A1-CA2A95183BD7}" dt="2022-01-14T00:12:58.324" v="1220" actId="13244"/>
          <ac:spMkLst>
            <pc:docMk/>
            <pc:sldMk cId="0" sldId="277"/>
            <ac:spMk id="32" creationId="{108E9990-721D-4B80-BF27-48F942908525}"/>
          </ac:spMkLst>
        </pc:spChg>
        <pc:spChg chg="mod ord">
          <ac:chgData name="Larmie, Molly R" userId="3aed521a-7077-475e-b537-67da507ad75a" providerId="ADAL" clId="{0143408E-2434-438B-90A1-CA2A95183BD7}" dt="2022-01-14T00:11:22.045" v="1203"/>
          <ac:spMkLst>
            <pc:docMk/>
            <pc:sldMk cId="0" sldId="277"/>
            <ac:spMk id="393" creationId="{00000000-0000-0000-0000-000000000000}"/>
          </ac:spMkLst>
        </pc:spChg>
        <pc:spChg chg="mod ord">
          <ac:chgData name="Larmie, Molly R" userId="3aed521a-7077-475e-b537-67da507ad75a" providerId="ADAL" clId="{0143408E-2434-438B-90A1-CA2A95183BD7}" dt="2022-01-14T00:12:00.341" v="1213"/>
          <ac:spMkLst>
            <pc:docMk/>
            <pc:sldMk cId="0" sldId="277"/>
            <ac:spMk id="394" creationId="{00000000-0000-0000-0000-000000000000}"/>
          </ac:spMkLst>
        </pc:spChg>
        <pc:spChg chg="mod ord">
          <ac:chgData name="Larmie, Molly R" userId="3aed521a-7077-475e-b537-67da507ad75a" providerId="ADAL" clId="{0143408E-2434-438B-90A1-CA2A95183BD7}" dt="2022-01-14T00:12:22.012" v="1217"/>
          <ac:spMkLst>
            <pc:docMk/>
            <pc:sldMk cId="0" sldId="277"/>
            <ac:spMk id="395" creationId="{00000000-0000-0000-0000-000000000000}"/>
          </ac:spMkLst>
        </pc:spChg>
        <pc:spChg chg="ord">
          <ac:chgData name="Larmie, Molly R" userId="3aed521a-7077-475e-b537-67da507ad75a" providerId="ADAL" clId="{0143408E-2434-438B-90A1-CA2A95183BD7}" dt="2022-01-14T00:13:31.642" v="1222" actId="13244"/>
          <ac:spMkLst>
            <pc:docMk/>
            <pc:sldMk cId="0" sldId="277"/>
            <ac:spMk id="401" creationId="{00000000-0000-0000-0000-000000000000}"/>
          </ac:spMkLst>
        </pc:spChg>
        <pc:picChg chg="add mod ord">
          <ac:chgData name="Larmie, Molly R" userId="3aed521a-7077-475e-b537-67da507ad75a" providerId="ADAL" clId="{0143408E-2434-438B-90A1-CA2A95183BD7}" dt="2022-01-14T00:06:52.549" v="1105"/>
          <ac:picMkLst>
            <pc:docMk/>
            <pc:sldMk cId="0" sldId="277"/>
            <ac:picMk id="22" creationId="{E5DEC99B-FFD8-4999-B095-D0E89AC489A0}"/>
          </ac:picMkLst>
        </pc:picChg>
        <pc:picChg chg="add mod ord">
          <ac:chgData name="Larmie, Molly R" userId="3aed521a-7077-475e-b537-67da507ad75a" providerId="ADAL" clId="{0143408E-2434-438B-90A1-CA2A95183BD7}" dt="2022-01-14T00:07:56.273" v="1149" actId="962"/>
          <ac:picMkLst>
            <pc:docMk/>
            <pc:sldMk cId="0" sldId="277"/>
            <ac:picMk id="24" creationId="{0C17CF4D-0899-4BE7-9253-FC6E8EE2D2F2}"/>
          </ac:picMkLst>
        </pc:picChg>
        <pc:picChg chg="add mod ord">
          <ac:chgData name="Larmie, Molly R" userId="3aed521a-7077-475e-b537-67da507ad75a" providerId="ADAL" clId="{0143408E-2434-438B-90A1-CA2A95183BD7}" dt="2022-01-14T00:07:01.251" v="1115"/>
          <ac:picMkLst>
            <pc:docMk/>
            <pc:sldMk cId="0" sldId="277"/>
            <ac:picMk id="26" creationId="{6FA0589C-4A63-464F-A34B-8765B53131E6}"/>
          </ac:picMkLst>
        </pc:picChg>
        <pc:picChg chg="add mod ord">
          <ac:chgData name="Larmie, Molly R" userId="3aed521a-7077-475e-b537-67da507ad75a" providerId="ADAL" clId="{0143408E-2434-438B-90A1-CA2A95183BD7}" dt="2022-01-14T00:07:04.575" v="1119"/>
          <ac:picMkLst>
            <pc:docMk/>
            <pc:sldMk cId="0" sldId="277"/>
            <ac:picMk id="28" creationId="{537C3224-9EE2-4B2D-9A4C-772883857451}"/>
          </ac:picMkLst>
        </pc:picChg>
        <pc:picChg chg="del mod">
          <ac:chgData name="Larmie, Molly R" userId="3aed521a-7077-475e-b537-67da507ad75a" providerId="ADAL" clId="{0143408E-2434-438B-90A1-CA2A95183BD7}" dt="2022-01-09T04:40:33.981" v="512" actId="478"/>
          <ac:picMkLst>
            <pc:docMk/>
            <pc:sldMk cId="0" sldId="277"/>
            <ac:picMk id="389" creationId="{00000000-0000-0000-0000-000000000000}"/>
          </ac:picMkLst>
        </pc:picChg>
        <pc:picChg chg="del mod">
          <ac:chgData name="Larmie, Molly R" userId="3aed521a-7077-475e-b537-67da507ad75a" providerId="ADAL" clId="{0143408E-2434-438B-90A1-CA2A95183BD7}" dt="2022-01-09T04:40:37.604" v="514" actId="478"/>
          <ac:picMkLst>
            <pc:docMk/>
            <pc:sldMk cId="0" sldId="277"/>
            <ac:picMk id="390" creationId="{00000000-0000-0000-0000-000000000000}"/>
          </ac:picMkLst>
        </pc:picChg>
        <pc:picChg chg="del mod">
          <ac:chgData name="Larmie, Molly R" userId="3aed521a-7077-475e-b537-67da507ad75a" providerId="ADAL" clId="{0143408E-2434-438B-90A1-CA2A95183BD7}" dt="2022-01-09T04:47:14.420" v="515" actId="478"/>
          <ac:picMkLst>
            <pc:docMk/>
            <pc:sldMk cId="0" sldId="277"/>
            <ac:picMk id="391" creationId="{00000000-0000-0000-0000-000000000000}"/>
          </ac:picMkLst>
        </pc:picChg>
        <pc:picChg chg="del mod">
          <ac:chgData name="Larmie, Molly R" userId="3aed521a-7077-475e-b537-67da507ad75a" providerId="ADAL" clId="{0143408E-2434-438B-90A1-CA2A95183BD7}" dt="2022-01-09T04:40:35.535" v="513" actId="478"/>
          <ac:picMkLst>
            <pc:docMk/>
            <pc:sldMk cId="0" sldId="277"/>
            <ac:picMk id="399" creationId="{00000000-0000-0000-0000-000000000000}"/>
          </ac:picMkLst>
        </pc:picChg>
        <pc:cxnChg chg="mod ord">
          <ac:chgData name="Larmie, Molly R" userId="3aed521a-7077-475e-b537-67da507ad75a" providerId="ADAL" clId="{0143408E-2434-438B-90A1-CA2A95183BD7}" dt="2022-01-14T00:11:09.338" v="1197"/>
          <ac:cxnSpMkLst>
            <pc:docMk/>
            <pc:sldMk cId="0" sldId="277"/>
            <ac:cxnSpMk id="392" creationId="{00000000-0000-0000-0000-000000000000}"/>
          </ac:cxnSpMkLst>
        </pc:cxnChg>
        <pc:cxnChg chg="add del mod ord">
          <ac:chgData name="Larmie, Molly R" userId="3aed521a-7077-475e-b537-67da507ad75a" providerId="ADAL" clId="{0143408E-2434-438B-90A1-CA2A95183BD7}" dt="2022-01-14T00:12:14.137" v="1215"/>
          <ac:cxnSpMkLst>
            <pc:docMk/>
            <pc:sldMk cId="0" sldId="277"/>
            <ac:cxnSpMk id="397" creationId="{00000000-0000-0000-0000-000000000000}"/>
          </ac:cxnSpMkLst>
        </pc:cxnChg>
        <pc:cxnChg chg="mod">
          <ac:chgData name="Larmie, Molly R" userId="3aed521a-7077-475e-b537-67da507ad75a" providerId="ADAL" clId="{0143408E-2434-438B-90A1-CA2A95183BD7}" dt="2022-01-09T04:50:55.963" v="573" actId="14100"/>
          <ac:cxnSpMkLst>
            <pc:docMk/>
            <pc:sldMk cId="0" sldId="277"/>
            <ac:cxnSpMk id="398" creationId="{00000000-0000-0000-0000-000000000000}"/>
          </ac:cxnSpMkLst>
        </pc:cxnChg>
        <pc:cxnChg chg="mod ord">
          <ac:chgData name="Larmie, Molly R" userId="3aed521a-7077-475e-b537-67da507ad75a" providerId="ADAL" clId="{0143408E-2434-438B-90A1-CA2A95183BD7}" dt="2022-01-14T00:11:51.392" v="1209"/>
          <ac:cxnSpMkLst>
            <pc:docMk/>
            <pc:sldMk cId="0" sldId="277"/>
            <ac:cxnSpMk id="400" creationId="{00000000-0000-0000-0000-000000000000}"/>
          </ac:cxnSpMkLst>
        </pc:cxnChg>
      </pc:sldChg>
      <pc:sldChg chg="modSp mod">
        <pc:chgData name="Larmie, Molly R" userId="3aed521a-7077-475e-b537-67da507ad75a" providerId="ADAL" clId="{0143408E-2434-438B-90A1-CA2A95183BD7}" dt="2022-01-13T23:40:28.871" v="940"/>
        <pc:sldMkLst>
          <pc:docMk/>
          <pc:sldMk cId="0" sldId="278"/>
        </pc:sldMkLst>
        <pc:spChg chg="mod">
          <ac:chgData name="Larmie, Molly R" userId="3aed521a-7077-475e-b537-67da507ad75a" providerId="ADAL" clId="{0143408E-2434-438B-90A1-CA2A95183BD7}" dt="2021-10-06T05:40:10.757" v="286" actId="1036"/>
          <ac:spMkLst>
            <pc:docMk/>
            <pc:sldMk cId="0" sldId="278"/>
            <ac:spMk id="2" creationId="{0891FC56-F669-4AF4-8655-A948885287D8}"/>
          </ac:spMkLst>
        </pc:spChg>
        <pc:spChg chg="mod">
          <ac:chgData name="Larmie, Molly R" userId="3aed521a-7077-475e-b537-67da507ad75a" providerId="ADAL" clId="{0143408E-2434-438B-90A1-CA2A95183BD7}" dt="2022-01-13T23:40:28.871" v="940"/>
          <ac:spMkLst>
            <pc:docMk/>
            <pc:sldMk cId="0" sldId="278"/>
            <ac:spMk id="415" creationId="{00000000-0000-0000-0000-000000000000}"/>
          </ac:spMkLst>
        </pc:spChg>
        <pc:picChg chg="mod">
          <ac:chgData name="Larmie, Molly R" userId="3aed521a-7077-475e-b537-67da507ad75a" providerId="ADAL" clId="{0143408E-2434-438B-90A1-CA2A95183BD7}" dt="2021-10-06T05:40:19.403" v="295" actId="1036"/>
          <ac:picMkLst>
            <pc:docMk/>
            <pc:sldMk cId="0" sldId="278"/>
            <ac:picMk id="414" creationId="{00000000-0000-0000-0000-000000000000}"/>
          </ac:picMkLst>
        </pc:picChg>
      </pc:sldChg>
      <pc:sldChg chg="addSp modSp mod">
        <pc:chgData name="Larmie, Molly R" userId="3aed521a-7077-475e-b537-67da507ad75a" providerId="ADAL" clId="{0143408E-2434-438B-90A1-CA2A95183BD7}" dt="2022-01-14T00:19:29.720" v="1229" actId="14100"/>
        <pc:sldMkLst>
          <pc:docMk/>
          <pc:sldMk cId="0" sldId="280"/>
        </pc:sldMkLst>
        <pc:picChg chg="add mod">
          <ac:chgData name="Larmie, Molly R" userId="3aed521a-7077-475e-b537-67da507ad75a" providerId="ADAL" clId="{0143408E-2434-438B-90A1-CA2A95183BD7}" dt="2022-01-14T00:19:16.700" v="1227" actId="571"/>
          <ac:picMkLst>
            <pc:docMk/>
            <pc:sldMk cId="0" sldId="280"/>
            <ac:picMk id="12" creationId="{CAF72A04-A4E0-4DDC-ABED-D888DDE513EF}"/>
          </ac:picMkLst>
        </pc:picChg>
        <pc:picChg chg="mod">
          <ac:chgData name="Larmie, Molly R" userId="3aed521a-7077-475e-b537-67da507ad75a" providerId="ADAL" clId="{0143408E-2434-438B-90A1-CA2A95183BD7}" dt="2022-01-14T00:19:29.720" v="1229" actId="14100"/>
          <ac:picMkLst>
            <pc:docMk/>
            <pc:sldMk cId="0" sldId="280"/>
            <ac:picMk id="449" creationId="{00000000-0000-0000-0000-000000000000}"/>
          </ac:picMkLst>
        </pc:picChg>
        <pc:cxnChg chg="add mod">
          <ac:chgData name="Larmie, Molly R" userId="3aed521a-7077-475e-b537-67da507ad75a" providerId="ADAL" clId="{0143408E-2434-438B-90A1-CA2A95183BD7}" dt="2022-01-14T00:19:16.700" v="1227" actId="571"/>
          <ac:cxnSpMkLst>
            <pc:docMk/>
            <pc:sldMk cId="0" sldId="280"/>
            <ac:cxnSpMk id="13" creationId="{B19E8AE2-F842-45AC-AA79-A813AD79A437}"/>
          </ac:cxnSpMkLst>
        </pc:cxnChg>
        <pc:cxnChg chg="mod">
          <ac:chgData name="Larmie, Molly R" userId="3aed521a-7077-475e-b537-67da507ad75a" providerId="ADAL" clId="{0143408E-2434-438B-90A1-CA2A95183BD7}" dt="2022-01-14T00:19:29.720" v="1229" actId="14100"/>
          <ac:cxnSpMkLst>
            <pc:docMk/>
            <pc:sldMk cId="0" sldId="280"/>
            <ac:cxnSpMk id="450" creationId="{00000000-0000-0000-0000-000000000000}"/>
          </ac:cxnSpMkLst>
        </pc:cxnChg>
      </pc:sldChg>
      <pc:sldChg chg="modSp mod">
        <pc:chgData name="Larmie, Molly R" userId="3aed521a-7077-475e-b537-67da507ad75a" providerId="ADAL" clId="{0143408E-2434-438B-90A1-CA2A95183BD7}" dt="2022-01-14T00:23:29.267" v="1251" actId="14100"/>
        <pc:sldMkLst>
          <pc:docMk/>
          <pc:sldMk cId="0" sldId="283"/>
        </pc:sldMkLst>
        <pc:picChg chg="mod">
          <ac:chgData name="Larmie, Molly R" userId="3aed521a-7077-475e-b537-67da507ad75a" providerId="ADAL" clId="{0143408E-2434-438B-90A1-CA2A95183BD7}" dt="2022-01-14T00:23:24.010" v="1250" actId="1076"/>
          <ac:picMkLst>
            <pc:docMk/>
            <pc:sldMk cId="0" sldId="283"/>
            <ac:picMk id="493" creationId="{00000000-0000-0000-0000-000000000000}"/>
          </ac:picMkLst>
        </pc:picChg>
        <pc:cxnChg chg="mod">
          <ac:chgData name="Larmie, Molly R" userId="3aed521a-7077-475e-b537-67da507ad75a" providerId="ADAL" clId="{0143408E-2434-438B-90A1-CA2A95183BD7}" dt="2022-01-14T00:23:29.267" v="1251" actId="14100"/>
          <ac:cxnSpMkLst>
            <pc:docMk/>
            <pc:sldMk cId="0" sldId="283"/>
            <ac:cxnSpMk id="494" creationId="{00000000-0000-0000-0000-000000000000}"/>
          </ac:cxnSpMkLst>
        </pc:cxnChg>
      </pc:sldChg>
      <pc:sldChg chg="modSp mod">
        <pc:chgData name="Larmie, Molly R" userId="3aed521a-7077-475e-b537-67da507ad75a" providerId="ADAL" clId="{0143408E-2434-438B-90A1-CA2A95183BD7}" dt="2021-10-06T05:41:07.852" v="304" actId="1035"/>
        <pc:sldMkLst>
          <pc:docMk/>
          <pc:sldMk cId="0" sldId="284"/>
        </pc:sldMkLst>
        <pc:picChg chg="mod">
          <ac:chgData name="Larmie, Molly R" userId="3aed521a-7077-475e-b537-67da507ad75a" providerId="ADAL" clId="{0143408E-2434-438B-90A1-CA2A95183BD7}" dt="2021-10-06T05:41:07.852" v="304" actId="1035"/>
          <ac:picMkLst>
            <pc:docMk/>
            <pc:sldMk cId="0" sldId="284"/>
            <ac:picMk id="508" creationId="{00000000-0000-0000-0000-000000000000}"/>
          </ac:picMkLst>
        </pc:picChg>
      </pc:sldChg>
      <pc:sldChg chg="modSp mod">
        <pc:chgData name="Larmie, Molly R" userId="3aed521a-7077-475e-b537-67da507ad75a" providerId="ADAL" clId="{0143408E-2434-438B-90A1-CA2A95183BD7}" dt="2022-02-02T23:44:18.984" v="1278" actId="1076"/>
        <pc:sldMkLst>
          <pc:docMk/>
          <pc:sldMk cId="0" sldId="285"/>
        </pc:sldMkLst>
        <pc:picChg chg="mod">
          <ac:chgData name="Larmie, Molly R" userId="3aed521a-7077-475e-b537-67da507ad75a" providerId="ADAL" clId="{0143408E-2434-438B-90A1-CA2A95183BD7}" dt="2022-02-02T23:44:18.984" v="1278" actId="1076"/>
          <ac:picMkLst>
            <pc:docMk/>
            <pc:sldMk cId="0" sldId="285"/>
            <ac:picMk id="524" creationId="{00000000-0000-0000-0000-000000000000}"/>
          </ac:picMkLst>
        </pc:picChg>
      </pc:sldChg>
      <pc:sldChg chg="modSp mod">
        <pc:chgData name="Larmie, Molly R" userId="3aed521a-7077-475e-b537-67da507ad75a" providerId="ADAL" clId="{0143408E-2434-438B-90A1-CA2A95183BD7}" dt="2022-01-14T00:23:45.617" v="1254" actId="14100"/>
        <pc:sldMkLst>
          <pc:docMk/>
          <pc:sldMk cId="0" sldId="286"/>
        </pc:sldMkLst>
        <pc:cxnChg chg="mod">
          <ac:chgData name="Larmie, Molly R" userId="3aed521a-7077-475e-b537-67da507ad75a" providerId="ADAL" clId="{0143408E-2434-438B-90A1-CA2A95183BD7}" dt="2022-01-14T00:23:45.617" v="1254" actId="14100"/>
          <ac:cxnSpMkLst>
            <pc:docMk/>
            <pc:sldMk cId="0" sldId="286"/>
            <ac:cxnSpMk id="539" creationId="{00000000-0000-0000-0000-000000000000}"/>
          </ac:cxnSpMkLst>
        </pc:cxnChg>
      </pc:sldChg>
    </pc:docChg>
  </pc:docChgLst>
  <pc:docChgLst>
    <pc:chgData name="Draper-Reich, Maia A" userId="47300390-9ae8-4738-8104-ee18b459c87c" providerId="ADAL" clId="{50FB6FE2-1683-4451-8103-FA9A9F9234B8}"/>
    <pc:docChg chg="modSld">
      <pc:chgData name="Draper-Reich, Maia A" userId="47300390-9ae8-4738-8104-ee18b459c87c" providerId="ADAL" clId="{50FB6FE2-1683-4451-8103-FA9A9F9234B8}" dt="2021-08-27T00:03:50.865" v="5" actId="2711"/>
      <pc:docMkLst>
        <pc:docMk/>
      </pc:docMkLst>
      <pc:sldChg chg="modSp mod">
        <pc:chgData name="Draper-Reich, Maia A" userId="47300390-9ae8-4738-8104-ee18b459c87c" providerId="ADAL" clId="{50FB6FE2-1683-4451-8103-FA9A9F9234B8}" dt="2021-08-27T00:02:52.216" v="1" actId="166"/>
        <pc:sldMkLst>
          <pc:docMk/>
          <pc:sldMk cId="0" sldId="261"/>
        </pc:sldMkLst>
        <pc:cxnChg chg="mod ord">
          <ac:chgData name="Draper-Reich, Maia A" userId="47300390-9ae8-4738-8104-ee18b459c87c" providerId="ADAL" clId="{50FB6FE2-1683-4451-8103-FA9A9F9234B8}" dt="2021-08-27T00:02:52.216" v="1" actId="166"/>
          <ac:cxnSpMkLst>
            <pc:docMk/>
            <pc:sldMk cId="0" sldId="261"/>
            <ac:cxnSpMk id="143" creationId="{00000000-0000-0000-0000-000000000000}"/>
          </ac:cxnSpMkLst>
        </pc:cxnChg>
      </pc:sldChg>
      <pc:sldChg chg="modSp mod">
        <pc:chgData name="Draper-Reich, Maia A" userId="47300390-9ae8-4738-8104-ee18b459c87c" providerId="ADAL" clId="{50FB6FE2-1683-4451-8103-FA9A9F9234B8}" dt="2021-08-27T00:03:50.865" v="5" actId="2711"/>
        <pc:sldMkLst>
          <pc:docMk/>
          <pc:sldMk cId="0" sldId="277"/>
        </pc:sldMkLst>
        <pc:spChg chg="mod">
          <ac:chgData name="Draper-Reich, Maia A" userId="47300390-9ae8-4738-8104-ee18b459c87c" providerId="ADAL" clId="{50FB6FE2-1683-4451-8103-FA9A9F9234B8}" dt="2021-08-27T00:03:33.554" v="2" actId="2711"/>
          <ac:spMkLst>
            <pc:docMk/>
            <pc:sldMk cId="0" sldId="277"/>
            <ac:spMk id="393" creationId="{00000000-0000-0000-0000-000000000000}"/>
          </ac:spMkLst>
        </pc:spChg>
        <pc:spChg chg="mod">
          <ac:chgData name="Draper-Reich, Maia A" userId="47300390-9ae8-4738-8104-ee18b459c87c" providerId="ADAL" clId="{50FB6FE2-1683-4451-8103-FA9A9F9234B8}" dt="2021-08-27T00:03:39.809" v="3" actId="2711"/>
          <ac:spMkLst>
            <pc:docMk/>
            <pc:sldMk cId="0" sldId="277"/>
            <ac:spMk id="394" creationId="{00000000-0000-0000-0000-000000000000}"/>
          </ac:spMkLst>
        </pc:spChg>
        <pc:spChg chg="mod">
          <ac:chgData name="Draper-Reich, Maia A" userId="47300390-9ae8-4738-8104-ee18b459c87c" providerId="ADAL" clId="{50FB6FE2-1683-4451-8103-FA9A9F9234B8}" dt="2021-08-27T00:03:45.041" v="4" actId="2711"/>
          <ac:spMkLst>
            <pc:docMk/>
            <pc:sldMk cId="0" sldId="277"/>
            <ac:spMk id="395" creationId="{00000000-0000-0000-0000-000000000000}"/>
          </ac:spMkLst>
        </pc:spChg>
        <pc:spChg chg="mod">
          <ac:chgData name="Draper-Reich, Maia A" userId="47300390-9ae8-4738-8104-ee18b459c87c" providerId="ADAL" clId="{50FB6FE2-1683-4451-8103-FA9A9F9234B8}" dt="2021-08-27T00:03:50.865" v="5" actId="2711"/>
          <ac:spMkLst>
            <pc:docMk/>
            <pc:sldMk cId="0" sldId="277"/>
            <ac:spMk id="396" creationId="{00000000-0000-0000-0000-000000000000}"/>
          </ac:spMkLst>
        </pc:spChg>
      </pc:sldChg>
    </pc:docChg>
  </pc:docChgLst>
  <pc:docChgLst>
    <pc:chgData name="Chou, Daniel E" userId="d08e0fa8-7617-4d19-934e-8e462abf1768" providerId="ADAL" clId="{B5947151-4F67-4652-9001-300D997CF3F2}"/>
    <pc:docChg chg="custSel modSld sldOrd">
      <pc:chgData name="Chou, Daniel E" userId="d08e0fa8-7617-4d19-934e-8e462abf1768" providerId="ADAL" clId="{B5947151-4F67-4652-9001-300D997CF3F2}" dt="2021-07-29T00:54:19.459" v="1035" actId="13244"/>
      <pc:docMkLst>
        <pc:docMk/>
      </pc:docMkLst>
      <pc:sldChg chg="modSp mod">
        <pc:chgData name="Chou, Daniel E" userId="d08e0fa8-7617-4d19-934e-8e462abf1768" providerId="ADAL" clId="{B5947151-4F67-4652-9001-300D997CF3F2}" dt="2021-07-29T00:51:21.078" v="1004" actId="13244"/>
        <pc:sldMkLst>
          <pc:docMk/>
          <pc:sldMk cId="0" sldId="256"/>
        </pc:sldMkLst>
        <pc:spChg chg="ord">
          <ac:chgData name="Chou, Daniel E" userId="d08e0fa8-7617-4d19-934e-8e462abf1768" providerId="ADAL" clId="{B5947151-4F67-4652-9001-300D997CF3F2}" dt="2021-07-29T00:51:21.078" v="1004" actId="13244"/>
          <ac:spMkLst>
            <pc:docMk/>
            <pc:sldMk cId="0" sldId="256"/>
            <ac:spMk id="66" creationId="{00000000-0000-0000-0000-000000000000}"/>
          </ac:spMkLst>
        </pc:spChg>
        <pc:picChg chg="mod">
          <ac:chgData name="Chou, Daniel E" userId="d08e0fa8-7617-4d19-934e-8e462abf1768" providerId="ADAL" clId="{B5947151-4F67-4652-9001-300D997CF3F2}" dt="2021-07-29T00:51:12.752" v="1003" actId="962"/>
          <ac:picMkLst>
            <pc:docMk/>
            <pc:sldMk cId="0" sldId="256"/>
            <ac:picMk id="16" creationId="{3F983425-8EF3-42C1-A4B8-58C7FA8EF930}"/>
          </ac:picMkLst>
        </pc:picChg>
      </pc:sldChg>
      <pc:sldChg chg="ord">
        <pc:chgData name="Chou, Daniel E" userId="d08e0fa8-7617-4d19-934e-8e462abf1768" providerId="ADAL" clId="{B5947151-4F67-4652-9001-300D997CF3F2}" dt="2021-07-29T00:40:21.947" v="1"/>
        <pc:sldMkLst>
          <pc:docMk/>
          <pc:sldMk cId="0" sldId="257"/>
        </pc:sldMkLst>
      </pc:sldChg>
      <pc:sldChg chg="addSp delSp modSp mod">
        <pc:chgData name="Chou, Daniel E" userId="d08e0fa8-7617-4d19-934e-8e462abf1768" providerId="ADAL" clId="{B5947151-4F67-4652-9001-300D997CF3F2}" dt="2021-07-29T00:51:43.051" v="1005" actId="13244"/>
        <pc:sldMkLst>
          <pc:docMk/>
          <pc:sldMk cId="0" sldId="261"/>
        </pc:sldMkLst>
        <pc:picChg chg="add mod ord">
          <ac:chgData name="Chou, Daniel E" userId="d08e0fa8-7617-4d19-934e-8e462abf1768" providerId="ADAL" clId="{B5947151-4F67-4652-9001-300D997CF3F2}" dt="2021-07-29T00:51:43.051" v="1005" actId="13244"/>
          <ac:picMkLst>
            <pc:docMk/>
            <pc:sldMk cId="0" sldId="261"/>
            <ac:picMk id="13" creationId="{27A43D03-0D80-458B-8598-A322DC06921C}"/>
          </ac:picMkLst>
        </pc:picChg>
        <pc:picChg chg="del">
          <ac:chgData name="Chou, Daniel E" userId="d08e0fa8-7617-4d19-934e-8e462abf1768" providerId="ADAL" clId="{B5947151-4F67-4652-9001-300D997CF3F2}" dt="2021-07-29T00:41:52.117" v="2" actId="478"/>
          <ac:picMkLst>
            <pc:docMk/>
            <pc:sldMk cId="0" sldId="261"/>
            <ac:picMk id="142" creationId="{00000000-0000-0000-0000-000000000000}"/>
          </ac:picMkLst>
        </pc:picChg>
      </pc:sldChg>
      <pc:sldChg chg="addSp delSp modSp mod modAnim">
        <pc:chgData name="Chou, Daniel E" userId="d08e0fa8-7617-4d19-934e-8e462abf1768" providerId="ADAL" clId="{B5947151-4F67-4652-9001-300D997CF3F2}" dt="2021-07-29T00:51:52.572" v="1006" actId="13244"/>
        <pc:sldMkLst>
          <pc:docMk/>
          <pc:sldMk cId="0" sldId="262"/>
        </pc:sldMkLst>
        <pc:picChg chg="add mod ord">
          <ac:chgData name="Chou, Daniel E" userId="d08e0fa8-7617-4d19-934e-8e462abf1768" providerId="ADAL" clId="{B5947151-4F67-4652-9001-300D997CF3F2}" dt="2021-07-29T00:51:52.572" v="1006" actId="13244"/>
          <ac:picMkLst>
            <pc:docMk/>
            <pc:sldMk cId="0" sldId="262"/>
            <ac:picMk id="3" creationId="{FE48114F-DD51-4CDE-8BC9-12C1CEC56F6E}"/>
          </ac:picMkLst>
        </pc:picChg>
        <pc:picChg chg="add del mod">
          <ac:chgData name="Chou, Daniel E" userId="d08e0fa8-7617-4d19-934e-8e462abf1768" providerId="ADAL" clId="{B5947151-4F67-4652-9001-300D997CF3F2}" dt="2021-07-29T00:43:01.745" v="19"/>
          <ac:picMkLst>
            <pc:docMk/>
            <pc:sldMk cId="0" sldId="262"/>
            <ac:picMk id="17" creationId="{26A58620-8B91-4648-B7AB-285C9D7622B4}"/>
          </ac:picMkLst>
        </pc:picChg>
        <pc:picChg chg="del">
          <ac:chgData name="Chou, Daniel E" userId="d08e0fa8-7617-4d19-934e-8e462abf1768" providerId="ADAL" clId="{B5947151-4F67-4652-9001-300D997CF3F2}" dt="2021-07-29T00:41:53.873" v="3" actId="478"/>
          <ac:picMkLst>
            <pc:docMk/>
            <pc:sldMk cId="0" sldId="262"/>
            <ac:picMk id="159" creationId="{00000000-0000-0000-0000-000000000000}"/>
          </ac:picMkLst>
        </pc:picChg>
      </pc:sldChg>
      <pc:sldChg chg="modSp mod">
        <pc:chgData name="Chou, Daniel E" userId="d08e0fa8-7617-4d19-934e-8e462abf1768" providerId="ADAL" clId="{B5947151-4F67-4652-9001-300D997CF3F2}" dt="2021-07-29T00:54:19.459" v="1035" actId="13244"/>
        <pc:sldMkLst>
          <pc:docMk/>
          <pc:sldMk cId="0" sldId="263"/>
        </pc:sldMkLst>
        <pc:cxnChg chg="ord">
          <ac:chgData name="Chou, Daniel E" userId="d08e0fa8-7617-4d19-934e-8e462abf1768" providerId="ADAL" clId="{B5947151-4F67-4652-9001-300D997CF3F2}" dt="2021-07-29T00:54:19.459" v="1035" actId="13244"/>
          <ac:cxnSpMkLst>
            <pc:docMk/>
            <pc:sldMk cId="0" sldId="263"/>
            <ac:cxnSpMk id="173" creationId="{00000000-0000-0000-0000-000000000000}"/>
          </ac:cxnSpMkLst>
        </pc:cxnChg>
      </pc:sldChg>
      <pc:sldChg chg="addSp delSp modSp mod modAnim">
        <pc:chgData name="Chou, Daniel E" userId="d08e0fa8-7617-4d19-934e-8e462abf1768" providerId="ADAL" clId="{B5947151-4F67-4652-9001-300D997CF3F2}" dt="2021-07-29T00:52:00.319" v="1008" actId="13244"/>
        <pc:sldMkLst>
          <pc:docMk/>
          <pc:sldMk cId="0" sldId="264"/>
        </pc:sldMkLst>
        <pc:picChg chg="add mod ord">
          <ac:chgData name="Chou, Daniel E" userId="d08e0fa8-7617-4d19-934e-8e462abf1768" providerId="ADAL" clId="{B5947151-4F67-4652-9001-300D997CF3F2}" dt="2021-07-29T00:52:00.319" v="1008" actId="13244"/>
          <ac:picMkLst>
            <pc:docMk/>
            <pc:sldMk cId="0" sldId="264"/>
            <ac:picMk id="4" creationId="{72A6A1D8-D91F-4478-8C3A-9DE27387307A}"/>
          </ac:picMkLst>
        </pc:picChg>
        <pc:picChg chg="del">
          <ac:chgData name="Chou, Daniel E" userId="d08e0fa8-7617-4d19-934e-8e462abf1768" providerId="ADAL" clId="{B5947151-4F67-4652-9001-300D997CF3F2}" dt="2021-07-29T00:41:56.580" v="4" actId="478"/>
          <ac:picMkLst>
            <pc:docMk/>
            <pc:sldMk cId="0" sldId="264"/>
            <ac:picMk id="188" creationId="{00000000-0000-0000-0000-000000000000}"/>
          </ac:picMkLst>
        </pc:picChg>
      </pc:sldChg>
      <pc:sldChg chg="addSp delSp modSp mod modAnim">
        <pc:chgData name="Chou, Daniel E" userId="d08e0fa8-7617-4d19-934e-8e462abf1768" providerId="ADAL" clId="{B5947151-4F67-4652-9001-300D997CF3F2}" dt="2021-07-29T00:52:12.463" v="1010" actId="13244"/>
        <pc:sldMkLst>
          <pc:docMk/>
          <pc:sldMk cId="0" sldId="265"/>
        </pc:sldMkLst>
        <pc:picChg chg="add mod ord">
          <ac:chgData name="Chou, Daniel E" userId="d08e0fa8-7617-4d19-934e-8e462abf1768" providerId="ADAL" clId="{B5947151-4F67-4652-9001-300D997CF3F2}" dt="2021-07-29T00:52:12.463" v="1010" actId="13244"/>
          <ac:picMkLst>
            <pc:docMk/>
            <pc:sldMk cId="0" sldId="265"/>
            <ac:picMk id="5" creationId="{714EBA13-4DFD-4E4B-B4BF-3CACBBF390FF}"/>
          </ac:picMkLst>
        </pc:picChg>
        <pc:picChg chg="del">
          <ac:chgData name="Chou, Daniel E" userId="d08e0fa8-7617-4d19-934e-8e462abf1768" providerId="ADAL" clId="{B5947151-4F67-4652-9001-300D997CF3F2}" dt="2021-07-29T00:41:58.313" v="5" actId="478"/>
          <ac:picMkLst>
            <pc:docMk/>
            <pc:sldMk cId="0" sldId="265"/>
            <ac:picMk id="210" creationId="{00000000-0000-0000-0000-000000000000}"/>
          </ac:picMkLst>
        </pc:picChg>
      </pc:sldChg>
      <pc:sldChg chg="addSp delSp modSp mod delAnim modAnim">
        <pc:chgData name="Chou, Daniel E" userId="d08e0fa8-7617-4d19-934e-8e462abf1768" providerId="ADAL" clId="{B5947151-4F67-4652-9001-300D997CF3F2}" dt="2021-07-29T00:52:17.335" v="1011" actId="13244"/>
        <pc:sldMkLst>
          <pc:docMk/>
          <pc:sldMk cId="0" sldId="267"/>
        </pc:sldMkLst>
        <pc:picChg chg="add del mod">
          <ac:chgData name="Chou, Daniel E" userId="d08e0fa8-7617-4d19-934e-8e462abf1768" providerId="ADAL" clId="{B5947151-4F67-4652-9001-300D997CF3F2}" dt="2021-07-29T00:44:42.017" v="29" actId="478"/>
          <ac:picMkLst>
            <pc:docMk/>
            <pc:sldMk cId="0" sldId="267"/>
            <ac:picMk id="5" creationId="{43C7E4FC-1B5F-4853-9AD4-0DBC6A6F4F39}"/>
          </ac:picMkLst>
        </pc:picChg>
        <pc:picChg chg="add mod ord">
          <ac:chgData name="Chou, Daniel E" userId="d08e0fa8-7617-4d19-934e-8e462abf1768" providerId="ADAL" clId="{B5947151-4F67-4652-9001-300D997CF3F2}" dt="2021-07-29T00:52:17.335" v="1011" actId="13244"/>
          <ac:picMkLst>
            <pc:docMk/>
            <pc:sldMk cId="0" sldId="267"/>
            <ac:picMk id="6" creationId="{1B54F89B-05A6-4672-B4E0-06E2960F3A8E}"/>
          </ac:picMkLst>
        </pc:picChg>
        <pc:picChg chg="del">
          <ac:chgData name="Chou, Daniel E" userId="d08e0fa8-7617-4d19-934e-8e462abf1768" providerId="ADAL" clId="{B5947151-4F67-4652-9001-300D997CF3F2}" dt="2021-07-29T00:42:02.347" v="6" actId="478"/>
          <ac:picMkLst>
            <pc:docMk/>
            <pc:sldMk cId="0" sldId="267"/>
            <ac:picMk id="245" creationId="{00000000-0000-0000-0000-000000000000}"/>
          </ac:picMkLst>
        </pc:picChg>
      </pc:sldChg>
      <pc:sldChg chg="addSp delSp modSp mod modAnim">
        <pc:chgData name="Chou, Daniel E" userId="d08e0fa8-7617-4d19-934e-8e462abf1768" providerId="ADAL" clId="{B5947151-4F67-4652-9001-300D997CF3F2}" dt="2021-07-29T00:52:22.687" v="1012" actId="13244"/>
        <pc:sldMkLst>
          <pc:docMk/>
          <pc:sldMk cId="0" sldId="270"/>
        </pc:sldMkLst>
        <pc:picChg chg="add mod ord">
          <ac:chgData name="Chou, Daniel E" userId="d08e0fa8-7617-4d19-934e-8e462abf1768" providerId="ADAL" clId="{B5947151-4F67-4652-9001-300D997CF3F2}" dt="2021-07-29T00:52:22.687" v="1012" actId="13244"/>
          <ac:picMkLst>
            <pc:docMk/>
            <pc:sldMk cId="0" sldId="270"/>
            <ac:picMk id="4" creationId="{D50882D3-FD64-46C7-9DE8-08F4D1913764}"/>
          </ac:picMkLst>
        </pc:picChg>
        <pc:picChg chg="del">
          <ac:chgData name="Chou, Daniel E" userId="d08e0fa8-7617-4d19-934e-8e462abf1768" providerId="ADAL" clId="{B5947151-4F67-4652-9001-300D997CF3F2}" dt="2021-07-29T00:42:05.111" v="7" actId="478"/>
          <ac:picMkLst>
            <pc:docMk/>
            <pc:sldMk cId="0" sldId="270"/>
            <ac:picMk id="289" creationId="{00000000-0000-0000-0000-000000000000}"/>
          </ac:picMkLst>
        </pc:picChg>
      </pc:sldChg>
      <pc:sldChg chg="addSp delSp modSp mod modAnim">
        <pc:chgData name="Chou, Daniel E" userId="d08e0fa8-7617-4d19-934e-8e462abf1768" providerId="ADAL" clId="{B5947151-4F67-4652-9001-300D997CF3F2}" dt="2021-07-29T00:52:29.664" v="1013" actId="13244"/>
        <pc:sldMkLst>
          <pc:docMk/>
          <pc:sldMk cId="0" sldId="271"/>
        </pc:sldMkLst>
        <pc:picChg chg="add mod ord">
          <ac:chgData name="Chou, Daniel E" userId="d08e0fa8-7617-4d19-934e-8e462abf1768" providerId="ADAL" clId="{B5947151-4F67-4652-9001-300D997CF3F2}" dt="2021-07-29T00:52:29.664" v="1013" actId="13244"/>
          <ac:picMkLst>
            <pc:docMk/>
            <pc:sldMk cId="0" sldId="271"/>
            <ac:picMk id="4" creationId="{354A1283-428C-4B4E-B401-36054DED151E}"/>
          </ac:picMkLst>
        </pc:picChg>
        <pc:picChg chg="del">
          <ac:chgData name="Chou, Daniel E" userId="d08e0fa8-7617-4d19-934e-8e462abf1768" providerId="ADAL" clId="{B5947151-4F67-4652-9001-300D997CF3F2}" dt="2021-07-29T00:42:07.048" v="8" actId="478"/>
          <ac:picMkLst>
            <pc:docMk/>
            <pc:sldMk cId="0" sldId="271"/>
            <ac:picMk id="306" creationId="{00000000-0000-0000-0000-000000000000}"/>
          </ac:picMkLst>
        </pc:picChg>
      </pc:sldChg>
      <pc:sldChg chg="addSp delSp modSp mod modAnim">
        <pc:chgData name="Chou, Daniel E" userId="d08e0fa8-7617-4d19-934e-8e462abf1768" providerId="ADAL" clId="{B5947151-4F67-4652-9001-300D997CF3F2}" dt="2021-07-29T00:52:34.812" v="1014" actId="13244"/>
        <pc:sldMkLst>
          <pc:docMk/>
          <pc:sldMk cId="0" sldId="273"/>
        </pc:sldMkLst>
        <pc:picChg chg="add mod ord">
          <ac:chgData name="Chou, Daniel E" userId="d08e0fa8-7617-4d19-934e-8e462abf1768" providerId="ADAL" clId="{B5947151-4F67-4652-9001-300D997CF3F2}" dt="2021-07-29T00:52:34.812" v="1014" actId="13244"/>
          <ac:picMkLst>
            <pc:docMk/>
            <pc:sldMk cId="0" sldId="273"/>
            <ac:picMk id="4" creationId="{6A652DA1-A663-4F48-BE5F-67CD678E8EFA}"/>
          </ac:picMkLst>
        </pc:picChg>
        <pc:picChg chg="del">
          <ac:chgData name="Chou, Daniel E" userId="d08e0fa8-7617-4d19-934e-8e462abf1768" providerId="ADAL" clId="{B5947151-4F67-4652-9001-300D997CF3F2}" dt="2021-07-29T00:42:10.170" v="9" actId="478"/>
          <ac:picMkLst>
            <pc:docMk/>
            <pc:sldMk cId="0" sldId="273"/>
            <ac:picMk id="335" creationId="{00000000-0000-0000-0000-000000000000}"/>
          </ac:picMkLst>
        </pc:picChg>
      </pc:sldChg>
      <pc:sldChg chg="modSp mod">
        <pc:chgData name="Chou, Daniel E" userId="d08e0fa8-7617-4d19-934e-8e462abf1768" providerId="ADAL" clId="{B5947151-4F67-4652-9001-300D997CF3F2}" dt="2021-07-29T00:54:10.323" v="1034" actId="13244"/>
        <pc:sldMkLst>
          <pc:docMk/>
          <pc:sldMk cId="0" sldId="274"/>
        </pc:sldMkLst>
        <pc:cxnChg chg="ord">
          <ac:chgData name="Chou, Daniel E" userId="d08e0fa8-7617-4d19-934e-8e462abf1768" providerId="ADAL" clId="{B5947151-4F67-4652-9001-300D997CF3F2}" dt="2021-07-29T00:54:10.323" v="1034" actId="13244"/>
          <ac:cxnSpMkLst>
            <pc:docMk/>
            <pc:sldMk cId="0" sldId="274"/>
            <ac:cxnSpMk id="349" creationId="{00000000-0000-0000-0000-000000000000}"/>
          </ac:cxnSpMkLst>
        </pc:cxnChg>
      </pc:sldChg>
      <pc:sldChg chg="addSp delSp modSp mod modAnim">
        <pc:chgData name="Chou, Daniel E" userId="d08e0fa8-7617-4d19-934e-8e462abf1768" providerId="ADAL" clId="{B5947151-4F67-4652-9001-300D997CF3F2}" dt="2021-07-29T00:52:40.109" v="1015" actId="13244"/>
        <pc:sldMkLst>
          <pc:docMk/>
          <pc:sldMk cId="0" sldId="279"/>
        </pc:sldMkLst>
        <pc:picChg chg="add mod ord">
          <ac:chgData name="Chou, Daniel E" userId="d08e0fa8-7617-4d19-934e-8e462abf1768" providerId="ADAL" clId="{B5947151-4F67-4652-9001-300D997CF3F2}" dt="2021-07-29T00:52:40.109" v="1015" actId="13244"/>
          <ac:picMkLst>
            <pc:docMk/>
            <pc:sldMk cId="0" sldId="279"/>
            <ac:picMk id="5" creationId="{426F6228-004C-4899-92B6-E84755042FC3}"/>
          </ac:picMkLst>
        </pc:picChg>
        <pc:picChg chg="del">
          <ac:chgData name="Chou, Daniel E" userId="d08e0fa8-7617-4d19-934e-8e462abf1768" providerId="ADAL" clId="{B5947151-4F67-4652-9001-300D997CF3F2}" dt="2021-07-29T00:42:14.549" v="10" actId="478"/>
          <ac:picMkLst>
            <pc:docMk/>
            <pc:sldMk cId="0" sldId="279"/>
            <ac:picMk id="436" creationId="{00000000-0000-0000-0000-000000000000}"/>
          </ac:picMkLst>
        </pc:picChg>
      </pc:sldChg>
      <pc:sldChg chg="addSp delSp modSp mod modAnim">
        <pc:chgData name="Chou, Daniel E" userId="d08e0fa8-7617-4d19-934e-8e462abf1768" providerId="ADAL" clId="{B5947151-4F67-4652-9001-300D997CF3F2}" dt="2021-07-29T00:52:43.616" v="1016" actId="13244"/>
        <pc:sldMkLst>
          <pc:docMk/>
          <pc:sldMk cId="0" sldId="281"/>
        </pc:sldMkLst>
        <pc:picChg chg="add mod ord">
          <ac:chgData name="Chou, Daniel E" userId="d08e0fa8-7617-4d19-934e-8e462abf1768" providerId="ADAL" clId="{B5947151-4F67-4652-9001-300D997CF3F2}" dt="2021-07-29T00:52:43.616" v="1016" actId="13244"/>
          <ac:picMkLst>
            <pc:docMk/>
            <pc:sldMk cId="0" sldId="281"/>
            <ac:picMk id="4" creationId="{83BFD3E6-2A72-406A-80EC-5389FCE2ADC6}"/>
          </ac:picMkLst>
        </pc:picChg>
        <pc:picChg chg="del">
          <ac:chgData name="Chou, Daniel E" userId="d08e0fa8-7617-4d19-934e-8e462abf1768" providerId="ADAL" clId="{B5947151-4F67-4652-9001-300D997CF3F2}" dt="2021-07-29T00:42:16.036" v="11" actId="478"/>
          <ac:picMkLst>
            <pc:docMk/>
            <pc:sldMk cId="0" sldId="281"/>
            <ac:picMk id="465" creationId="{00000000-0000-0000-0000-000000000000}"/>
          </ac:picMkLst>
        </pc:picChg>
      </pc:sldChg>
      <pc:sldChg chg="addSp delSp modSp mod modAnim">
        <pc:chgData name="Chou, Daniel E" userId="d08e0fa8-7617-4d19-934e-8e462abf1768" providerId="ADAL" clId="{B5947151-4F67-4652-9001-300D997CF3F2}" dt="2021-07-29T00:52:48.789" v="1017" actId="13244"/>
        <pc:sldMkLst>
          <pc:docMk/>
          <pc:sldMk cId="0" sldId="282"/>
        </pc:sldMkLst>
        <pc:picChg chg="add mod ord">
          <ac:chgData name="Chou, Daniel E" userId="d08e0fa8-7617-4d19-934e-8e462abf1768" providerId="ADAL" clId="{B5947151-4F67-4652-9001-300D997CF3F2}" dt="2021-07-29T00:52:48.789" v="1017" actId="13244"/>
          <ac:picMkLst>
            <pc:docMk/>
            <pc:sldMk cId="0" sldId="282"/>
            <ac:picMk id="4" creationId="{36FB4F55-FF5A-466D-8A9B-129115AAD63B}"/>
          </ac:picMkLst>
        </pc:picChg>
        <pc:picChg chg="del">
          <ac:chgData name="Chou, Daniel E" userId="d08e0fa8-7617-4d19-934e-8e462abf1768" providerId="ADAL" clId="{B5947151-4F67-4652-9001-300D997CF3F2}" dt="2021-07-29T00:42:18.302" v="12" actId="478"/>
          <ac:picMkLst>
            <pc:docMk/>
            <pc:sldMk cId="0" sldId="282"/>
            <ac:picMk id="480" creationId="{00000000-0000-0000-0000-000000000000}"/>
          </ac:picMkLst>
        </pc:picChg>
      </pc:sldChg>
      <pc:sldChg chg="addSp delSp modSp mod modAnim">
        <pc:chgData name="Chou, Daniel E" userId="d08e0fa8-7617-4d19-934e-8e462abf1768" providerId="ADAL" clId="{B5947151-4F67-4652-9001-300D997CF3F2}" dt="2021-07-29T00:52:53.102" v="1018" actId="13244"/>
        <pc:sldMkLst>
          <pc:docMk/>
          <pc:sldMk cId="0" sldId="284"/>
        </pc:sldMkLst>
        <pc:picChg chg="add mod ord">
          <ac:chgData name="Chou, Daniel E" userId="d08e0fa8-7617-4d19-934e-8e462abf1768" providerId="ADAL" clId="{B5947151-4F67-4652-9001-300D997CF3F2}" dt="2021-07-29T00:52:53.102" v="1018" actId="13244"/>
          <ac:picMkLst>
            <pc:docMk/>
            <pc:sldMk cId="0" sldId="284"/>
            <ac:picMk id="4" creationId="{F93EA130-39A3-4ACB-AA47-A0DF72C6D646}"/>
          </ac:picMkLst>
        </pc:picChg>
        <pc:picChg chg="del">
          <ac:chgData name="Chou, Daniel E" userId="d08e0fa8-7617-4d19-934e-8e462abf1768" providerId="ADAL" clId="{B5947151-4F67-4652-9001-300D997CF3F2}" dt="2021-07-29T00:42:20.929" v="13" actId="478"/>
          <ac:picMkLst>
            <pc:docMk/>
            <pc:sldMk cId="0" sldId="284"/>
            <ac:picMk id="509" creationId="{00000000-0000-0000-0000-000000000000}"/>
          </ac:picMkLst>
        </pc:picChg>
      </pc:sldChg>
      <pc:sldChg chg="addSp delSp modSp mod modAnim">
        <pc:chgData name="Chou, Daniel E" userId="d08e0fa8-7617-4d19-934e-8e462abf1768" providerId="ADAL" clId="{B5947151-4F67-4652-9001-300D997CF3F2}" dt="2021-07-29T00:53:35.959" v="1031" actId="1036"/>
        <pc:sldMkLst>
          <pc:docMk/>
          <pc:sldMk cId="0" sldId="285"/>
        </pc:sldMkLst>
        <pc:picChg chg="add mod ord">
          <ac:chgData name="Chou, Daniel E" userId="d08e0fa8-7617-4d19-934e-8e462abf1768" providerId="ADAL" clId="{B5947151-4F67-4652-9001-300D997CF3F2}" dt="2021-07-29T00:52:58.509" v="1019" actId="13244"/>
          <ac:picMkLst>
            <pc:docMk/>
            <pc:sldMk cId="0" sldId="285"/>
            <ac:picMk id="4" creationId="{853B4933-CAED-4190-A651-5E3F38DD4F02}"/>
          </ac:picMkLst>
        </pc:picChg>
        <pc:picChg chg="mod modCrop">
          <ac:chgData name="Chou, Daniel E" userId="d08e0fa8-7617-4d19-934e-8e462abf1768" providerId="ADAL" clId="{B5947151-4F67-4652-9001-300D997CF3F2}" dt="2021-07-29T00:53:35.959" v="1031" actId="1036"/>
          <ac:picMkLst>
            <pc:docMk/>
            <pc:sldMk cId="0" sldId="285"/>
            <ac:picMk id="523" creationId="{00000000-0000-0000-0000-000000000000}"/>
          </ac:picMkLst>
        </pc:picChg>
        <pc:picChg chg="del">
          <ac:chgData name="Chou, Daniel E" userId="d08e0fa8-7617-4d19-934e-8e462abf1768" providerId="ADAL" clId="{B5947151-4F67-4652-9001-300D997CF3F2}" dt="2021-07-29T00:42:22.766" v="14" actId="478"/>
          <ac:picMkLst>
            <pc:docMk/>
            <pc:sldMk cId="0" sldId="285"/>
            <ac:picMk id="525" creationId="{00000000-0000-0000-0000-000000000000}"/>
          </ac:picMkLst>
        </pc:picChg>
      </pc:sldChg>
    </pc:docChg>
  </pc:docChgLst>
  <pc:docChgLst>
    <pc:chgData name="Johnson, Julie A" userId="S::jajohnson@blm.gov::8133b873-aec6-4281-91e3-6bf67e551e08" providerId="AD" clId="Web-{A99F9213-C77F-FB72-D9CC-6956CED7EADE}"/>
    <pc:docChg chg="">
      <pc:chgData name="Johnson, Julie A" userId="S::jajohnson@blm.gov::8133b873-aec6-4281-91e3-6bf67e551e08" providerId="AD" clId="Web-{A99F9213-C77F-FB72-D9CC-6956CED7EADE}" dt="2024-04-02T17:19:16.789" v="1"/>
      <pc:docMkLst>
        <pc:docMk/>
      </pc:docMkLst>
      <pc:sldChg chg="delCm">
        <pc:chgData name="Johnson, Julie A" userId="S::jajohnson@blm.gov::8133b873-aec6-4281-91e3-6bf67e551e08" providerId="AD" clId="Web-{A99F9213-C77F-FB72-D9CC-6956CED7EADE}" dt="2024-04-02T17:19:14.304" v="0"/>
        <pc:sldMkLst>
          <pc:docMk/>
          <pc:sldMk cId="0" sldId="261"/>
        </pc:sldMkLst>
        <pc:extLst>
          <p:ext xmlns:p="http://schemas.openxmlformats.org/presentationml/2006/main" uri="{D6D511B9-2390-475A-947B-AFAB55BFBCF1}">
            <pc226:cmChg xmlns:pc226="http://schemas.microsoft.com/office/powerpoint/2022/06/main/command" chg="del">
              <pc226:chgData name="Johnson, Julie A" userId="S::jajohnson@blm.gov::8133b873-aec6-4281-91e3-6bf67e551e08" providerId="AD" clId="Web-{A99F9213-C77F-FB72-D9CC-6956CED7EADE}" dt="2024-04-02T17:19:14.304" v="0"/>
              <pc2:cmMkLst xmlns:pc2="http://schemas.microsoft.com/office/powerpoint/2019/9/main/command">
                <pc:docMk/>
                <pc:sldMk cId="0" sldId="261"/>
                <pc2:cmMk id="{512B5672-5F6A-4AE3-AC83-164678CFB6AA}"/>
              </pc2:cmMkLst>
            </pc226:cmChg>
          </p:ext>
        </pc:extLst>
      </pc:sldChg>
      <pc:sldChg chg="delCm">
        <pc:chgData name="Johnson, Julie A" userId="S::jajohnson@blm.gov::8133b873-aec6-4281-91e3-6bf67e551e08" providerId="AD" clId="Web-{A99F9213-C77F-FB72-D9CC-6956CED7EADE}" dt="2024-04-02T17:19:16.789" v="1"/>
        <pc:sldMkLst>
          <pc:docMk/>
          <pc:sldMk cId="0" sldId="275"/>
        </pc:sldMkLst>
        <pc:extLst>
          <p:ext xmlns:p="http://schemas.openxmlformats.org/presentationml/2006/main" uri="{D6D511B9-2390-475A-947B-AFAB55BFBCF1}">
            <pc226:cmChg xmlns:pc226="http://schemas.microsoft.com/office/powerpoint/2022/06/main/command" chg="del">
              <pc226:chgData name="Johnson, Julie A" userId="S::jajohnson@blm.gov::8133b873-aec6-4281-91e3-6bf67e551e08" providerId="AD" clId="Web-{A99F9213-C77F-FB72-D9CC-6956CED7EADE}" dt="2024-04-02T17:19:16.789" v="1"/>
              <pc2:cmMkLst xmlns:pc2="http://schemas.microsoft.com/office/powerpoint/2019/9/main/command">
                <pc:docMk/>
                <pc:sldMk cId="0" sldId="275"/>
                <pc2:cmMk id="{8B45ED71-8656-403B-AF46-B09F5156071E}"/>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b2d546f78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b2d546f78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2d4dc1723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2d4dc1723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b3ba57ca2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b3ba57ca2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b2d546f78b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b2d546f78b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b26489a804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b26489a804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b2d546f78b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b2d546f78b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b2d546f78b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b2d546f78b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b3ea6d2797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b3ea6d2797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b3ea6d2797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b3ea6d2797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b3ea6d2797_1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b3ea6d2797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9cfda3e71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9cfda3e71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b2d4dc1723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b2d4dc1723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b2d4dc1723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b2d4dc1723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b2d546f78b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b2d546f78b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b3ea6d2797_1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b3ea6d2797_1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b2d546f78b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b2d546f78b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b2d546f78b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b2d546f78b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b3ea6d2797_1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b3ea6d2797_1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b2d546f78b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b2d546f78b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b2d546f78b_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b2d546f78b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b3ea6d2797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b3ea6d2797_1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9cfda3e715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9cfda3e715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b26489a80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b26489a80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b2d4dc1723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b2d4dc1723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b26489a80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b26489a80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b26489a804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b26489a804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b2d4dc1723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b2d4dc1723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b269702ca3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b269702ca3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0000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jpeg"/><Relationship Id="rId7"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5.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9.xml"/><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8" name="Google Shape;58;p13">
            <a:extLst>
              <a:ext uri="{C183D7F6-B498-43B3-948B-1728B52AA6E4}">
                <adec:decorative xmlns:adec="http://schemas.microsoft.com/office/drawing/2017/decorative" val="1"/>
              </a:ext>
            </a:extLst>
          </p:cNvPr>
          <p:cNvPicPr preferRelativeResize="0"/>
          <p:nvPr/>
        </p:nvPicPr>
        <p:blipFill rotWithShape="1">
          <a:blip r:embed="rId3">
            <a:alphaModFix/>
          </a:blip>
          <a:srcRect l="701" t="15709" r="17752" b="59554"/>
          <a:stretch/>
        </p:blipFill>
        <p:spPr>
          <a:xfrm>
            <a:off x="0" y="-879"/>
            <a:ext cx="9144003" cy="2060848"/>
          </a:xfrm>
          <a:prstGeom prst="rect">
            <a:avLst/>
          </a:prstGeom>
          <a:noFill/>
          <a:ln>
            <a:noFill/>
          </a:ln>
        </p:spPr>
      </p:pic>
      <p:pic>
        <p:nvPicPr>
          <p:cNvPr id="17" name="Google Shape;62;p13">
            <a:extLst>
              <a:ext uri="{FF2B5EF4-FFF2-40B4-BE49-F238E27FC236}">
                <a16:creationId xmlns:a16="http://schemas.microsoft.com/office/drawing/2014/main" id="{76471CA1-4578-4A97-BB53-F344ED630F40}"/>
              </a:ex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51520" y="120986"/>
            <a:ext cx="685800" cy="602392"/>
          </a:xfrm>
          <a:prstGeom prst="rect">
            <a:avLst/>
          </a:prstGeom>
          <a:noFill/>
          <a:ln>
            <a:noFill/>
          </a:ln>
        </p:spPr>
      </p:pic>
      <p:sp>
        <p:nvSpPr>
          <p:cNvPr id="18" name="Google Shape;61;p13">
            <a:extLst>
              <a:ext uri="{FF2B5EF4-FFF2-40B4-BE49-F238E27FC236}">
                <a16:creationId xmlns:a16="http://schemas.microsoft.com/office/drawing/2014/main" id="{17725014-E137-4F97-9B54-6866DB8E461F}"/>
              </a:ext>
              <a:ext uri="{C183D7F6-B498-43B3-948B-1728B52AA6E4}">
                <adec:decorative xmlns:adec="http://schemas.microsoft.com/office/drawing/2017/decorative" val="1"/>
              </a:ext>
            </a:extLst>
          </p:cNvPr>
          <p:cNvSpPr txBox="1"/>
          <p:nvPr/>
        </p:nvSpPr>
        <p:spPr>
          <a:xfrm>
            <a:off x="1072887" y="178885"/>
            <a:ext cx="3415800" cy="3933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b="0" i="0" u="none" strike="noStrike" cap="none">
                <a:solidFill>
                  <a:srgbClr val="FFFFFF"/>
                </a:solidFill>
                <a:latin typeface="Roboto"/>
                <a:ea typeface="Roboto"/>
                <a:cs typeface="Roboto"/>
                <a:sym typeface="Roboto"/>
              </a:rPr>
              <a:t>U.S. Department of the Interior</a:t>
            </a:r>
            <a:br>
              <a:rPr lang="en" sz="850" b="0" i="0" u="none" strike="noStrike" cap="none">
                <a:solidFill>
                  <a:srgbClr val="FFFFFF"/>
                </a:solidFill>
                <a:latin typeface="Roboto"/>
                <a:ea typeface="Roboto"/>
                <a:cs typeface="Roboto"/>
                <a:sym typeface="Roboto"/>
              </a:rPr>
            </a:br>
            <a:r>
              <a:rPr lang="en" sz="850" b="0" i="0" u="none" strike="noStrike" cap="none">
                <a:solidFill>
                  <a:srgbClr val="FFFFFF"/>
                </a:solidFill>
                <a:latin typeface="Roboto"/>
                <a:ea typeface="Roboto"/>
                <a:cs typeface="Roboto"/>
                <a:sym typeface="Roboto"/>
              </a:rPr>
              <a:t>Bureau of Land Management</a:t>
            </a:r>
            <a:endParaRPr sz="850" b="0" i="0" u="none" strike="noStrike" cap="none">
              <a:solidFill>
                <a:srgbClr val="000000"/>
              </a:solidFill>
              <a:latin typeface="Roboto"/>
              <a:ea typeface="Roboto"/>
              <a:cs typeface="Roboto"/>
              <a:sym typeface="Roboto"/>
            </a:endParaRPr>
          </a:p>
        </p:txBody>
      </p:sp>
      <p:pic>
        <p:nvPicPr>
          <p:cNvPr id="16" name="Google Shape;63;p13">
            <a:extLst>
              <a:ext uri="{FF2B5EF4-FFF2-40B4-BE49-F238E27FC236}">
                <a16:creationId xmlns:a16="http://schemas.microsoft.com/office/drawing/2014/main" id="{3F983425-8EF3-42C1-A4B8-58C7FA8EF930}"/>
              </a:ex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335254" y="86675"/>
            <a:ext cx="685800" cy="671014"/>
          </a:xfrm>
          <a:prstGeom prst="rect">
            <a:avLst/>
          </a:prstGeom>
          <a:noFill/>
          <a:ln>
            <a:noFill/>
          </a:ln>
        </p:spPr>
      </p:pic>
      <p:sp>
        <p:nvSpPr>
          <p:cNvPr id="64" name="Google Shape;64;p13">
            <a:extLst>
              <a:ext uri="{C183D7F6-B498-43B3-948B-1728B52AA6E4}">
                <adec:decorative xmlns:adec="http://schemas.microsoft.com/office/drawing/2017/decorative" val="1"/>
              </a:ext>
            </a:extLst>
          </p:cNvPr>
          <p:cNvSpPr/>
          <p:nvPr/>
        </p:nvSpPr>
        <p:spPr>
          <a:xfrm>
            <a:off x="229288" y="870167"/>
            <a:ext cx="8712000" cy="61200"/>
          </a:xfrm>
          <a:prstGeom prst="rect">
            <a:avLst/>
          </a:prstGeom>
          <a:solidFill>
            <a:srgbClr val="ADBC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99CC00"/>
              </a:solidFill>
              <a:latin typeface="Calibri"/>
              <a:ea typeface="Calibri"/>
              <a:cs typeface="Calibri"/>
              <a:sym typeface="Calibri"/>
            </a:endParaRPr>
          </a:p>
        </p:txBody>
      </p:sp>
      <p:sp>
        <p:nvSpPr>
          <p:cNvPr id="2" name="Title 1">
            <a:extLst>
              <a:ext uri="{FF2B5EF4-FFF2-40B4-BE49-F238E27FC236}">
                <a16:creationId xmlns:a16="http://schemas.microsoft.com/office/drawing/2014/main" id="{1CB627A0-C699-4E23-8184-8D6AD2DED667}"/>
              </a:ext>
            </a:extLst>
          </p:cNvPr>
          <p:cNvSpPr>
            <a:spLocks noGrp="1"/>
          </p:cNvSpPr>
          <p:nvPr>
            <p:ph type="ctrTitle"/>
          </p:nvPr>
        </p:nvSpPr>
        <p:spPr>
          <a:xfrm>
            <a:off x="228387" y="942262"/>
            <a:ext cx="8520600" cy="764467"/>
          </a:xfrm>
        </p:spPr>
        <p:txBody>
          <a:bodyPr/>
          <a:lstStyle/>
          <a:p>
            <a:pPr algn="l" rtl="0"/>
            <a:r>
              <a:rPr lang="en-US" sz="4400" b="1" i="0">
                <a:solidFill>
                  <a:srgbClr val="FFFFFF"/>
                </a:solidFill>
                <a:effectLst/>
                <a:latin typeface="Roboto" panose="02000000000000000000" pitchFamily="2" charset="0"/>
                <a:ea typeface="Roboto" panose="02000000000000000000" pitchFamily="2" charset="0"/>
                <a:cs typeface="Roboto" panose="02000000000000000000" pitchFamily="2" charset="0"/>
              </a:rPr>
              <a:t>Indicator Species</a:t>
            </a:r>
          </a:p>
        </p:txBody>
      </p:sp>
      <p:sp>
        <p:nvSpPr>
          <p:cNvPr id="19" name="Google Shape;59;p13">
            <a:extLst>
              <a:ext uri="{FF2B5EF4-FFF2-40B4-BE49-F238E27FC236}">
                <a16:creationId xmlns:a16="http://schemas.microsoft.com/office/drawing/2014/main" id="{F525F6E1-33F6-4A46-A621-A5F0EE271B47}"/>
              </a:ext>
            </a:extLst>
          </p:cNvPr>
          <p:cNvSpPr txBox="1"/>
          <p:nvPr/>
        </p:nvSpPr>
        <p:spPr>
          <a:xfrm>
            <a:off x="256694" y="1539667"/>
            <a:ext cx="8689800" cy="403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600" dirty="0">
                <a:solidFill>
                  <a:srgbClr val="FFFFFF"/>
                </a:solidFill>
                <a:latin typeface="Roboto"/>
                <a:ea typeface="Roboto"/>
                <a:cs typeface="Roboto"/>
                <a:sym typeface="Roboto"/>
              </a:rPr>
              <a:t>A story about looking for critters in a creek</a:t>
            </a:r>
            <a:endParaRPr sz="3200" dirty="0">
              <a:solidFill>
                <a:srgbClr val="888888"/>
              </a:solidFill>
              <a:latin typeface="Roboto"/>
              <a:ea typeface="Roboto"/>
              <a:cs typeface="Roboto"/>
              <a:sym typeface="Roboto"/>
            </a:endParaRPr>
          </a:p>
        </p:txBody>
      </p:sp>
      <p:sp>
        <p:nvSpPr>
          <p:cNvPr id="65" name="Google Shape;65;p13">
            <a:extLst>
              <a:ext uri="{C183D7F6-B498-43B3-948B-1728B52AA6E4}">
                <adec:decorative xmlns:adec="http://schemas.microsoft.com/office/drawing/2017/decorative" val="1"/>
              </a:ext>
            </a:extLst>
          </p:cNvPr>
          <p:cNvSpPr/>
          <p:nvPr/>
        </p:nvSpPr>
        <p:spPr>
          <a:xfrm>
            <a:off x="203613" y="1881667"/>
            <a:ext cx="8712000" cy="61200"/>
          </a:xfrm>
          <a:prstGeom prst="rect">
            <a:avLst/>
          </a:prstGeom>
          <a:solidFill>
            <a:srgbClr val="ADBC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99CC00"/>
              </a:solidFill>
              <a:latin typeface="Calibri"/>
              <a:ea typeface="Calibri"/>
              <a:cs typeface="Calibri"/>
              <a:sym typeface="Calibri"/>
            </a:endParaRPr>
          </a:p>
        </p:txBody>
      </p:sp>
      <p:pic>
        <p:nvPicPr>
          <p:cNvPr id="54" name="Google Shape;54;p13" descr="A photograph zoomed in on various macroinvertebrate species in the water, such as mayflies, caddisflies, and stoneflies.  "/>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0" y="2059968"/>
            <a:ext cx="9144000" cy="3083532"/>
          </a:xfrm>
          <a:prstGeom prst="rect">
            <a:avLst/>
          </a:prstGeom>
          <a:noFill/>
          <a:ln>
            <a:noFill/>
          </a:ln>
        </p:spPr>
      </p:pic>
      <p:sp>
        <p:nvSpPr>
          <p:cNvPr id="66" name="Google Shape;66;p13"/>
          <p:cNvSpPr txBox="1"/>
          <p:nvPr/>
        </p:nvSpPr>
        <p:spPr>
          <a:xfrm>
            <a:off x="7435253" y="4919725"/>
            <a:ext cx="1708749" cy="226627"/>
          </a:xfrm>
          <a:prstGeom prst="rect">
            <a:avLst/>
          </a:prstGeom>
          <a:solidFill>
            <a:schemeClr val="tx1"/>
          </a:solidFill>
          <a:ln>
            <a:noFill/>
          </a:ln>
          <a:effectLst>
            <a:outerShdw blurRad="57150" dist="19050" dir="5400000" algn="bl" rotWithShape="0">
              <a:srgbClr val="000000">
                <a:alpha val="91000"/>
              </a:srgbClr>
            </a:outerShdw>
          </a:effectLst>
        </p:spPr>
        <p:txBody>
          <a:bodyPr spcFirstLastPara="1" wrap="square" lIns="91425" tIns="91425" rIns="91425" bIns="91425" anchor="t" anchorCtr="0">
            <a:noAutofit/>
          </a:bodyPr>
          <a:lstStyle/>
          <a:p>
            <a:r>
              <a:rPr lang="en" sz="800" dirty="0">
                <a:solidFill>
                  <a:srgbClr val="FFFFFF"/>
                </a:solidFill>
                <a:latin typeface="Roboto"/>
                <a:ea typeface="Roboto"/>
                <a:cs typeface="Roboto"/>
                <a:sym typeface="Roboto"/>
              </a:rPr>
              <a:t>Photo by K. Maloney, USGS.</a:t>
            </a:r>
            <a:endParaRPr sz="800" dirty="0">
              <a:solidFill>
                <a:srgbClr val="FFFFFF"/>
              </a:solidFill>
              <a:latin typeface="Roboto"/>
              <a:ea typeface="Roboto"/>
              <a:cs typeface="Roboto"/>
              <a:sym typeface="Roboto"/>
            </a:endParaRPr>
          </a:p>
        </p:txBody>
      </p:sp>
      <p:sp>
        <p:nvSpPr>
          <p:cNvPr id="56" name="Google Shape;56;p13"/>
          <p:cNvSpPr txBox="1"/>
          <p:nvPr/>
        </p:nvSpPr>
        <p:spPr>
          <a:xfrm>
            <a:off x="-62756" y="4880493"/>
            <a:ext cx="1843800" cy="274200"/>
          </a:xfrm>
          <a:prstGeom prst="rect">
            <a:avLst/>
          </a:prstGeom>
          <a:solidFill>
            <a:schemeClr val="tx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bg1"/>
                </a:solidFill>
                <a:effectLst>
                  <a:outerShdw blurRad="38100" dist="38100" dir="2700000" algn="tl">
                    <a:srgbClr val="000000">
                      <a:alpha val="43137"/>
                    </a:srgbClr>
                  </a:outerShdw>
                </a:effectLst>
                <a:latin typeface="Roboto"/>
                <a:ea typeface="Roboto"/>
                <a:cs typeface="Roboto"/>
                <a:sym typeface="Roboto"/>
              </a:rPr>
              <a:t>Module 3, Lesson 3</a:t>
            </a:r>
            <a:endParaRPr dirty="0">
              <a:solidFill>
                <a:schemeClr val="bg1"/>
              </a:solidFill>
              <a:effectLst>
                <a:outerShdw blurRad="38100" dist="38100" dir="2700000" algn="tl">
                  <a:srgbClr val="000000">
                    <a:alpha val="43137"/>
                  </a:srgbClr>
                </a:outerShdw>
              </a:effectLst>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grpSp>
        <p:nvGrpSpPr>
          <p:cNvPr id="194" name="Google Shape;194;p22">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195" name="Google Shape;195;p22" descr="BLM Alaska Fire Service Masthead graphic" title="BLM Alaska Fire Service Masthead graphic"/>
            <p:cNvGrpSpPr/>
            <p:nvPr/>
          </p:nvGrpSpPr>
          <p:grpSpPr>
            <a:xfrm>
              <a:off x="0" y="0"/>
              <a:ext cx="9144003" cy="572198"/>
              <a:chOff x="0" y="0"/>
              <a:chExt cx="9144003" cy="572198"/>
            </a:xfrm>
          </p:grpSpPr>
          <p:pic>
            <p:nvPicPr>
              <p:cNvPr id="196" name="Google Shape;196;p22" descr="Black Topo line graphic" title="Black Topo line graphic"/>
              <p:cNvPicPr preferRelativeResize="0"/>
              <p:nvPr/>
            </p:nvPicPr>
            <p:blipFill rotWithShape="1">
              <a:blip r:embed="rId5">
                <a:alphaModFix/>
              </a:blip>
              <a:srcRect l="693" t="15710" r="17760" b="78416"/>
              <a:stretch/>
            </p:blipFill>
            <p:spPr>
              <a:xfrm>
                <a:off x="0" y="0"/>
                <a:ext cx="9144003" cy="489286"/>
              </a:xfrm>
              <a:prstGeom prst="rect">
                <a:avLst/>
              </a:prstGeom>
              <a:noFill/>
              <a:ln>
                <a:noFill/>
              </a:ln>
            </p:spPr>
          </p:pic>
          <p:pic>
            <p:nvPicPr>
              <p:cNvPr id="197" name="Google Shape;197;p22" descr="Bureau of Land Management Logo" title="Bureau of Land Management Logo"/>
              <p:cNvPicPr preferRelativeResize="0"/>
              <p:nvPr/>
            </p:nvPicPr>
            <p:blipFill rotWithShape="1">
              <a:blip r:embed="rId6">
                <a:alphaModFix/>
              </a:blip>
              <a:srcRect/>
              <a:stretch/>
            </p:blipFill>
            <p:spPr>
              <a:xfrm>
                <a:off x="241648" y="114722"/>
                <a:ext cx="520818" cy="457476"/>
              </a:xfrm>
              <a:prstGeom prst="rect">
                <a:avLst/>
              </a:prstGeom>
              <a:noFill/>
              <a:ln>
                <a:noFill/>
              </a:ln>
            </p:spPr>
          </p:pic>
          <p:sp>
            <p:nvSpPr>
              <p:cNvPr id="198" name="Google Shape;198;p22"/>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199" name="Google Shape;199;p22"/>
            <p:cNvPicPr preferRelativeResize="0"/>
            <p:nvPr/>
          </p:nvPicPr>
          <p:blipFill>
            <a:blip r:embed="rId7">
              <a:alphaModFix/>
            </a:blip>
            <a:stretch>
              <a:fillRect/>
            </a:stretch>
          </p:blipFill>
          <p:spPr>
            <a:xfrm>
              <a:off x="8455876" y="63300"/>
              <a:ext cx="584799" cy="572200"/>
            </a:xfrm>
            <a:prstGeom prst="rect">
              <a:avLst/>
            </a:prstGeom>
            <a:noFill/>
            <a:ln>
              <a:noFill/>
            </a:ln>
          </p:spPr>
        </p:pic>
      </p:grpSp>
      <p:sp>
        <p:nvSpPr>
          <p:cNvPr id="201" name="Google Shape;201;p22">
            <a:extLst>
              <a:ext uri="{C183D7F6-B498-43B3-948B-1728B52AA6E4}">
                <adec:decorative xmlns:adec="http://schemas.microsoft.com/office/drawing/2017/decorative" val="1"/>
              </a:ext>
            </a:extLst>
          </p:cNvPr>
          <p:cNvSpPr/>
          <p:nvPr/>
        </p:nvSpPr>
        <p:spPr>
          <a:xfrm>
            <a:off x="188402" y="553850"/>
            <a:ext cx="8060100" cy="4499749"/>
          </a:xfrm>
          <a:prstGeom prst="roundRect">
            <a:avLst>
              <a:gd name="adj" fmla="val 16667"/>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1200"/>
              </a:spcBef>
              <a:spcAft>
                <a:spcPts val="0"/>
              </a:spcAft>
              <a:buClr>
                <a:schemeClr val="dk1"/>
              </a:buClr>
              <a:buSzPts val="1100"/>
              <a:buFont typeface="Arial"/>
              <a:buNone/>
            </a:pPr>
            <a:endParaRPr lang="en">
              <a:solidFill>
                <a:schemeClr val="dk1"/>
              </a:solidFill>
              <a:latin typeface="Roboto"/>
              <a:ea typeface="Roboto"/>
              <a:cs typeface="Roboto"/>
              <a:sym typeface="Roboto"/>
            </a:endParaRPr>
          </a:p>
          <a:p>
            <a:pPr marL="0" lvl="0" indent="0" algn="l" rtl="0">
              <a:lnSpc>
                <a:spcPct val="115000"/>
              </a:lnSpc>
              <a:spcBef>
                <a:spcPts val="1200"/>
              </a:spcBef>
              <a:spcAft>
                <a:spcPts val="1200"/>
              </a:spcAft>
              <a:buClr>
                <a:schemeClr val="dk1"/>
              </a:buClr>
              <a:buSzPts val="1100"/>
              <a:buFont typeface="Arial"/>
              <a:buNone/>
            </a:pPr>
            <a:endParaRPr>
              <a:solidFill>
                <a:schemeClr val="dk1"/>
              </a:solidFill>
              <a:latin typeface="Roboto"/>
              <a:ea typeface="Roboto"/>
              <a:cs typeface="Roboto"/>
              <a:sym typeface="Roboto"/>
            </a:endParaRPr>
          </a:p>
        </p:txBody>
      </p:sp>
      <p:sp>
        <p:nvSpPr>
          <p:cNvPr id="2" name="Title 1">
            <a:extLst>
              <a:ext uri="{FF2B5EF4-FFF2-40B4-BE49-F238E27FC236}">
                <a16:creationId xmlns:a16="http://schemas.microsoft.com/office/drawing/2014/main" id="{2DE5FB54-E34B-437A-A3D0-E889ED55BF32}"/>
              </a:ext>
            </a:extLst>
          </p:cNvPr>
          <p:cNvSpPr>
            <a:spLocks noGrp="1"/>
          </p:cNvSpPr>
          <p:nvPr>
            <p:ph type="title"/>
          </p:nvPr>
        </p:nvSpPr>
        <p:spPr>
          <a:xfrm>
            <a:off x="311700" y="662983"/>
            <a:ext cx="7760584" cy="572700"/>
          </a:xfrm>
        </p:spPr>
        <p:txBody>
          <a:bodyPr/>
          <a:lstStyle/>
          <a:p>
            <a:pPr algn="ctr"/>
            <a:r>
              <a:rPr lang="en-US" sz="1400" b="1" i="0">
                <a:solidFill>
                  <a:srgbClr val="000000"/>
                </a:solidFill>
                <a:effectLst/>
                <a:latin typeface="Roboto" panose="02000000000000000000" pitchFamily="2" charset="0"/>
                <a:ea typeface="Roboto" panose="02000000000000000000" pitchFamily="2" charset="0"/>
                <a:cs typeface="Roboto" panose="02000000000000000000" pitchFamily="2" charset="0"/>
              </a:rPr>
              <a:t>Chapter 1 Continued</a:t>
            </a:r>
            <a:endParaRPr lang="en-US"/>
          </a:p>
        </p:txBody>
      </p:sp>
      <p:sp>
        <p:nvSpPr>
          <p:cNvPr id="4" name="TextBox 3">
            <a:extLst>
              <a:ext uri="{FF2B5EF4-FFF2-40B4-BE49-F238E27FC236}">
                <a16:creationId xmlns:a16="http://schemas.microsoft.com/office/drawing/2014/main" id="{BBA555E4-A9C9-4979-8D4D-31D021C24ACF}"/>
              </a:ext>
            </a:extLst>
          </p:cNvPr>
          <p:cNvSpPr txBox="1"/>
          <p:nvPr/>
        </p:nvSpPr>
        <p:spPr>
          <a:xfrm>
            <a:off x="311700" y="1072477"/>
            <a:ext cx="7818816" cy="3400931"/>
          </a:xfrm>
          <a:prstGeom prst="rect">
            <a:avLst/>
          </a:prstGeom>
          <a:noFill/>
        </p:spPr>
        <p:txBody>
          <a:bodyPr wrap="square" lIns="91440" tIns="45720" rIns="91440" bIns="45720" rtlCol="0" anchor="t">
            <a:spAutoFit/>
          </a:bodyPr>
          <a:lstStyle/>
          <a:p>
            <a:pPr lvl="0">
              <a:lnSpc>
                <a:spcPct val="115000"/>
              </a:lnSpc>
              <a:spcBef>
                <a:spcPts val="1200"/>
              </a:spcBef>
              <a:buClr>
                <a:schemeClr val="dk1"/>
              </a:buClr>
              <a:buSzPts val="1100"/>
            </a:pPr>
            <a:r>
              <a:rPr lang="en-US" dirty="0">
                <a:solidFill>
                  <a:schemeClr val="dk1"/>
                </a:solidFill>
                <a:latin typeface="Roboto"/>
                <a:ea typeface="Roboto"/>
                <a:cs typeface="Roboto"/>
                <a:sym typeface="Roboto"/>
              </a:rPr>
              <a:t>“Can you teach me how to sort them?” Micah asked.</a:t>
            </a:r>
          </a:p>
          <a:p>
            <a:pPr>
              <a:lnSpc>
                <a:spcPct val="115000"/>
              </a:lnSpc>
              <a:spcBef>
                <a:spcPts val="1200"/>
              </a:spcBef>
              <a:buClr>
                <a:schemeClr val="dk1"/>
              </a:buClr>
              <a:buSzPts val="1100"/>
            </a:pPr>
            <a:r>
              <a:rPr lang="en-US" dirty="0">
                <a:solidFill>
                  <a:schemeClr val="dk1"/>
                </a:solidFill>
                <a:latin typeface="Roboto"/>
                <a:ea typeface="Roboto"/>
                <a:cs typeface="Roboto"/>
                <a:sym typeface="Roboto"/>
              </a:rPr>
              <a:t>Malia agreed and gave Micah her extra forceps, a tool that looks like tweezers. </a:t>
            </a:r>
            <a:endParaRPr lang="en-US" dirty="0">
              <a:solidFill>
                <a:schemeClr val="dk1"/>
              </a:solidFill>
              <a:latin typeface="Roboto"/>
              <a:ea typeface="Roboto"/>
              <a:cs typeface="Roboto"/>
            </a:endParaRPr>
          </a:p>
          <a:p>
            <a:pPr>
              <a:lnSpc>
                <a:spcPct val="115000"/>
              </a:lnSpc>
              <a:spcBef>
                <a:spcPts val="1200"/>
              </a:spcBef>
              <a:buClr>
                <a:schemeClr val="dk1"/>
              </a:buClr>
              <a:buSzPts val="1100"/>
            </a:pPr>
            <a:r>
              <a:rPr lang="en-US" dirty="0">
                <a:solidFill>
                  <a:schemeClr val="dk1"/>
                </a:solidFill>
                <a:latin typeface="Roboto"/>
                <a:ea typeface="Roboto"/>
                <a:cs typeface="Roboto"/>
                <a:sym typeface="Roboto"/>
              </a:rPr>
              <a:t>He looked closely at the tray full of dirt, rocks, and water. After a while, he saw things crawling and swimming around. </a:t>
            </a:r>
            <a:endParaRPr lang="en-US" dirty="0">
              <a:solidFill>
                <a:schemeClr val="dk1"/>
              </a:solidFill>
              <a:latin typeface="Roboto"/>
              <a:ea typeface="Roboto"/>
              <a:cs typeface="Roboto"/>
            </a:endParaRPr>
          </a:p>
          <a:p>
            <a:pPr>
              <a:lnSpc>
                <a:spcPct val="115000"/>
              </a:lnSpc>
              <a:spcBef>
                <a:spcPts val="1200"/>
              </a:spcBef>
              <a:buClr>
                <a:schemeClr val="dk1"/>
              </a:buClr>
              <a:buSzPts val="1100"/>
            </a:pPr>
            <a:r>
              <a:rPr lang="en-US" dirty="0">
                <a:solidFill>
                  <a:schemeClr val="dk1"/>
                </a:solidFill>
                <a:latin typeface="Roboto"/>
                <a:ea typeface="Roboto"/>
                <a:cs typeface="Roboto"/>
                <a:sym typeface="Roboto"/>
              </a:rPr>
              <a:t>Malia taught Micah how to carefully grab the bugs in the tray with the forceps and move them to an ice cube tray full of water. She sorted the critters into different sections in the tray based on what they looked like. </a:t>
            </a:r>
            <a:endParaRPr lang="en-US" dirty="0">
              <a:solidFill>
                <a:schemeClr val="dk1"/>
              </a:solidFill>
              <a:latin typeface="Roboto"/>
              <a:ea typeface="Roboto"/>
              <a:cs typeface="Roboto"/>
            </a:endParaRPr>
          </a:p>
          <a:p>
            <a:pPr>
              <a:lnSpc>
                <a:spcPct val="115000"/>
              </a:lnSpc>
              <a:spcBef>
                <a:spcPts val="1200"/>
              </a:spcBef>
              <a:buClr>
                <a:schemeClr val="dk1"/>
              </a:buClr>
              <a:buSzPts val="1100"/>
            </a:pPr>
            <a:r>
              <a:rPr lang="en-US" dirty="0">
                <a:solidFill>
                  <a:schemeClr val="dk1"/>
                </a:solidFill>
                <a:latin typeface="Roboto"/>
                <a:ea typeface="Roboto"/>
                <a:cs typeface="Roboto"/>
                <a:sym typeface="Roboto"/>
              </a:rPr>
              <a:t>In one part of the ice cube tray, there were macroinvertebrates with three tails. In another, there were macroinvertebrates with two tails. In one part there was one in a rock case with its head sticking out. And one section held a lot of slimy black creatures that looked like slugs.</a:t>
            </a:r>
            <a:endParaRPr lang="en-US" dirty="0">
              <a:solidFill>
                <a:schemeClr val="dk1"/>
              </a:solidFill>
              <a:latin typeface="Roboto"/>
              <a:ea typeface="Roboto"/>
              <a:cs typeface="Roboto"/>
            </a:endParaRPr>
          </a:p>
          <a:p>
            <a:endParaRPr lang="en-US"/>
          </a:p>
        </p:txBody>
      </p:sp>
      <p:pic>
        <p:nvPicPr>
          <p:cNvPr id="5" name="ccc3 NC-converted" descr="Chapter 1, continued audio clip">
            <a:hlinkClick r:id="" action="ppaction://media"/>
            <a:extLst>
              <a:ext uri="{FF2B5EF4-FFF2-40B4-BE49-F238E27FC236}">
                <a16:creationId xmlns:a16="http://schemas.microsoft.com/office/drawing/2014/main" id="{714EBA13-4DFD-4E4B-B4BF-3CACBBF390F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72458" y="869277"/>
            <a:ext cx="548640" cy="5486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216" name="Google Shape;216;p23">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217" name="Google Shape;217;p23" descr="BLM Alaska Fire Service Masthead graphic" title="BLM Alaska Fire Service Masthead graphic"/>
            <p:cNvGrpSpPr/>
            <p:nvPr/>
          </p:nvGrpSpPr>
          <p:grpSpPr>
            <a:xfrm>
              <a:off x="0" y="0"/>
              <a:ext cx="9144003" cy="572198"/>
              <a:chOff x="0" y="0"/>
              <a:chExt cx="9144003" cy="572198"/>
            </a:xfrm>
          </p:grpSpPr>
          <p:pic>
            <p:nvPicPr>
              <p:cNvPr id="218" name="Google Shape;218;p23"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219" name="Google Shape;219;p23"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220" name="Google Shape;220;p23"/>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221" name="Google Shape;221;p23"/>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A89FF3D2-0709-4792-AA53-EDCFFA1937D9}"/>
              </a:ext>
            </a:extLst>
          </p:cNvPr>
          <p:cNvSpPr>
            <a:spLocks noGrp="1"/>
          </p:cNvSpPr>
          <p:nvPr>
            <p:ph type="title"/>
          </p:nvPr>
        </p:nvSpPr>
        <p:spPr>
          <a:xfrm>
            <a:off x="311700" y="572199"/>
            <a:ext cx="8520600" cy="1061342"/>
          </a:xfrm>
        </p:spPr>
        <p:txBody>
          <a:bodyPr/>
          <a:lstStyle/>
          <a:p>
            <a:pPr rtl="0">
              <a:lnSpc>
                <a:spcPct val="115000"/>
              </a:lnSpc>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Stop reading or listening to the story and draw your second cartoon. Draw a picture of the scene you just read here:</a:t>
            </a:r>
            <a:endParaRPr lang="en-US">
              <a:effectLst/>
            </a:endParaRPr>
          </a:p>
        </p:txBody>
      </p:sp>
      <p:pic>
        <p:nvPicPr>
          <p:cNvPr id="223" name="Google Shape;223;p23" descr="A photograph of a piece of paper that's been folded and unfolded so that it has 8 boxes."/>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5400000">
            <a:off x="2931017" y="1009489"/>
            <a:ext cx="3569499" cy="4506675"/>
          </a:xfrm>
          <a:prstGeom prst="rect">
            <a:avLst/>
          </a:prstGeom>
          <a:noFill/>
          <a:ln>
            <a:noFill/>
          </a:ln>
        </p:spPr>
      </p:pic>
      <p:cxnSp>
        <p:nvCxnSpPr>
          <p:cNvPr id="224" name="Google Shape;224;p23" descr="Red arrow pointing to box 2 on the paper"/>
          <p:cNvCxnSpPr>
            <a:cxnSpLocks/>
          </p:cNvCxnSpPr>
          <p:nvPr/>
        </p:nvCxnSpPr>
        <p:spPr>
          <a:xfrm flipH="1">
            <a:off x="4118642" y="1290523"/>
            <a:ext cx="1" cy="653538"/>
          </a:xfrm>
          <a:prstGeom prst="straightConnector1">
            <a:avLst/>
          </a:prstGeom>
          <a:noFill/>
          <a:ln w="28575" cap="flat" cmpd="sng">
            <a:solidFill>
              <a:srgbClr val="FF0000"/>
            </a:solidFill>
            <a:prstDash val="solid"/>
            <a:round/>
            <a:headEnd type="none" w="med" len="med"/>
            <a:tailEnd type="triangle" w="med" len="med"/>
          </a:ln>
          <a:effectLst>
            <a:outerShdw blurRad="57150" dist="19050" dir="5400000" algn="bl" rotWithShape="0">
              <a:srgbClr val="000000"/>
            </a:outerShdw>
          </a:effectLst>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grpSp>
        <p:nvGrpSpPr>
          <p:cNvPr id="230" name="Google Shape;230;p24">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231" name="Google Shape;231;p24" descr="BLM Alaska Fire Service Masthead graphic" title="BLM Alaska Fire Service Masthead graphic"/>
            <p:cNvGrpSpPr/>
            <p:nvPr/>
          </p:nvGrpSpPr>
          <p:grpSpPr>
            <a:xfrm>
              <a:off x="0" y="0"/>
              <a:ext cx="9144003" cy="572198"/>
              <a:chOff x="0" y="0"/>
              <a:chExt cx="9144003" cy="572198"/>
            </a:xfrm>
          </p:grpSpPr>
          <p:pic>
            <p:nvPicPr>
              <p:cNvPr id="232" name="Google Shape;232;p24" descr="Black Topo line graphic" title="Black Topo line graphic"/>
              <p:cNvPicPr preferRelativeResize="0"/>
              <p:nvPr/>
            </p:nvPicPr>
            <p:blipFill rotWithShape="1">
              <a:blip r:embed="rId5">
                <a:alphaModFix/>
              </a:blip>
              <a:srcRect l="693" t="15710" r="17760" b="78416"/>
              <a:stretch/>
            </p:blipFill>
            <p:spPr>
              <a:xfrm>
                <a:off x="0" y="0"/>
                <a:ext cx="9144003" cy="489286"/>
              </a:xfrm>
              <a:prstGeom prst="rect">
                <a:avLst/>
              </a:prstGeom>
              <a:noFill/>
              <a:ln>
                <a:noFill/>
              </a:ln>
            </p:spPr>
          </p:pic>
          <p:pic>
            <p:nvPicPr>
              <p:cNvPr id="233" name="Google Shape;233;p24" descr="Bureau of Land Management Logo" title="Bureau of Land Management Logo"/>
              <p:cNvPicPr preferRelativeResize="0"/>
              <p:nvPr/>
            </p:nvPicPr>
            <p:blipFill rotWithShape="1">
              <a:blip r:embed="rId6">
                <a:alphaModFix/>
              </a:blip>
              <a:srcRect/>
              <a:stretch/>
            </p:blipFill>
            <p:spPr>
              <a:xfrm>
                <a:off x="241648" y="114722"/>
                <a:ext cx="520818" cy="457476"/>
              </a:xfrm>
              <a:prstGeom prst="rect">
                <a:avLst/>
              </a:prstGeom>
              <a:noFill/>
              <a:ln>
                <a:noFill/>
              </a:ln>
            </p:spPr>
          </p:pic>
          <p:sp>
            <p:nvSpPr>
              <p:cNvPr id="234" name="Google Shape;234;p24"/>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235" name="Google Shape;235;p24"/>
            <p:cNvPicPr preferRelativeResize="0"/>
            <p:nvPr/>
          </p:nvPicPr>
          <p:blipFill>
            <a:blip r:embed="rId7">
              <a:alphaModFix/>
            </a:blip>
            <a:stretch>
              <a:fillRect/>
            </a:stretch>
          </p:blipFill>
          <p:spPr>
            <a:xfrm>
              <a:off x="8455876" y="63300"/>
              <a:ext cx="584799" cy="572200"/>
            </a:xfrm>
            <a:prstGeom prst="rect">
              <a:avLst/>
            </a:prstGeom>
            <a:noFill/>
            <a:ln>
              <a:noFill/>
            </a:ln>
          </p:spPr>
        </p:pic>
      </p:grpSp>
      <p:sp>
        <p:nvSpPr>
          <p:cNvPr id="237" name="Google Shape;237;p24">
            <a:extLst>
              <a:ext uri="{C183D7F6-B498-43B3-948B-1728B52AA6E4}">
                <adec:decorative xmlns:adec="http://schemas.microsoft.com/office/drawing/2017/decorative" val="1"/>
              </a:ext>
            </a:extLst>
          </p:cNvPr>
          <p:cNvSpPr/>
          <p:nvPr/>
        </p:nvSpPr>
        <p:spPr>
          <a:xfrm>
            <a:off x="237684" y="677342"/>
            <a:ext cx="8060100" cy="4234502"/>
          </a:xfrm>
          <a:prstGeom prst="roundRect">
            <a:avLst>
              <a:gd name="adj" fmla="val 16667"/>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1200"/>
              </a:spcBef>
              <a:spcAft>
                <a:spcPts val="1200"/>
              </a:spcAft>
              <a:buClr>
                <a:schemeClr val="dk1"/>
              </a:buClr>
              <a:buSzPts val="1100"/>
              <a:buFont typeface="Arial"/>
              <a:buNone/>
            </a:pPr>
            <a:endParaRPr>
              <a:solidFill>
                <a:schemeClr val="dk1"/>
              </a:solidFill>
              <a:latin typeface="Roboto"/>
              <a:ea typeface="Roboto"/>
              <a:cs typeface="Roboto"/>
              <a:sym typeface="Roboto"/>
            </a:endParaRPr>
          </a:p>
        </p:txBody>
      </p:sp>
      <p:sp>
        <p:nvSpPr>
          <p:cNvPr id="2" name="Title 1">
            <a:extLst>
              <a:ext uri="{FF2B5EF4-FFF2-40B4-BE49-F238E27FC236}">
                <a16:creationId xmlns:a16="http://schemas.microsoft.com/office/drawing/2014/main" id="{8C0B7376-4AC5-46FB-97BE-E426D0A04BCF}"/>
              </a:ext>
            </a:extLst>
          </p:cNvPr>
          <p:cNvSpPr>
            <a:spLocks noGrp="1"/>
          </p:cNvSpPr>
          <p:nvPr>
            <p:ph type="title"/>
          </p:nvPr>
        </p:nvSpPr>
        <p:spPr>
          <a:xfrm>
            <a:off x="363794" y="711219"/>
            <a:ext cx="7836309" cy="480580"/>
          </a:xfrm>
        </p:spPr>
        <p:txBody>
          <a:bodyPr/>
          <a:lstStyle/>
          <a:p>
            <a:pPr algn="ctr"/>
            <a:r>
              <a:rPr lang="en-US" sz="1400" b="1" i="0">
                <a:solidFill>
                  <a:srgbClr val="000000"/>
                </a:solidFill>
                <a:effectLst/>
                <a:latin typeface="Roboto" panose="02000000000000000000" pitchFamily="2" charset="0"/>
                <a:ea typeface="Roboto" panose="02000000000000000000" pitchFamily="2" charset="0"/>
                <a:cs typeface="Roboto" panose="02000000000000000000" pitchFamily="2" charset="0"/>
              </a:rPr>
              <a:t>Chapter 1 Continued</a:t>
            </a:r>
            <a:endParaRPr lang="en-US"/>
          </a:p>
        </p:txBody>
      </p:sp>
      <p:sp>
        <p:nvSpPr>
          <p:cNvPr id="4" name="TextBox 3">
            <a:extLst>
              <a:ext uri="{FF2B5EF4-FFF2-40B4-BE49-F238E27FC236}">
                <a16:creationId xmlns:a16="http://schemas.microsoft.com/office/drawing/2014/main" id="{EA49AF64-6732-42C3-B024-B456D69D56AA}"/>
              </a:ext>
            </a:extLst>
          </p:cNvPr>
          <p:cNvSpPr txBox="1"/>
          <p:nvPr/>
        </p:nvSpPr>
        <p:spPr>
          <a:xfrm>
            <a:off x="363794" y="1171921"/>
            <a:ext cx="7766415" cy="3176254"/>
          </a:xfrm>
          <a:prstGeom prst="rect">
            <a:avLst/>
          </a:prstGeom>
          <a:noFill/>
        </p:spPr>
        <p:txBody>
          <a:bodyPr wrap="square" lIns="91440" tIns="45720" rIns="91440" bIns="45720" rtlCol="0" anchor="t">
            <a:spAutoFit/>
          </a:bodyPr>
          <a:lstStyle/>
          <a:p>
            <a:r>
              <a:rPr lang="en-US" dirty="0">
                <a:latin typeface="Roboto"/>
                <a:ea typeface="Roboto"/>
                <a:sym typeface="Roboto"/>
              </a:rPr>
              <a:t>“Okay, I can do this,” Micah said, as he gently picked up a critter from the cookie tray with his forceps.  </a:t>
            </a:r>
            <a:endParaRPr lang="en-US">
              <a:latin typeface="Roboto"/>
              <a:ea typeface="Roboto"/>
            </a:endParaRPr>
          </a:p>
          <a:p>
            <a:endParaRPr lang="en-US" dirty="0">
              <a:latin typeface="Roboto"/>
              <a:ea typeface="Roboto"/>
            </a:endParaRPr>
          </a:p>
          <a:p>
            <a:r>
              <a:rPr lang="en-US" dirty="0">
                <a:latin typeface="Roboto"/>
                <a:ea typeface="Roboto"/>
                <a:sym typeface="Roboto"/>
              </a:rPr>
              <a:t>“Look, this one has three tails!” Micah exclaimed. He held up the tiny bug to show Malia.  </a:t>
            </a:r>
            <a:endParaRPr lang="en-US">
              <a:latin typeface="Roboto"/>
              <a:ea typeface="Roboto"/>
            </a:endParaRPr>
          </a:p>
          <a:p>
            <a:endParaRPr lang="en-US" dirty="0">
              <a:latin typeface="Roboto"/>
              <a:ea typeface="Roboto"/>
            </a:endParaRPr>
          </a:p>
          <a:p>
            <a:r>
              <a:rPr lang="en-US" dirty="0">
                <a:latin typeface="Roboto"/>
                <a:ea typeface="Roboto"/>
                <a:sym typeface="Roboto"/>
              </a:rPr>
              <a:t>“Ooh, that’s a macroinvertebrate called a mayfly. It starts its life in the water and then changes into a flying insect. Fish like to eat them. Put it into this section of the ice cube tray with the other mayflies,” Malia said.  </a:t>
            </a:r>
            <a:endParaRPr lang="en-US">
              <a:latin typeface="Roboto"/>
            </a:endParaRPr>
          </a:p>
          <a:p>
            <a:pPr>
              <a:lnSpc>
                <a:spcPct val="114999"/>
              </a:lnSpc>
              <a:spcBef>
                <a:spcPts val="1200"/>
              </a:spcBef>
            </a:pPr>
            <a:r>
              <a:rPr lang="en-US" dirty="0">
                <a:latin typeface="Roboto"/>
                <a:ea typeface="Roboto"/>
                <a:sym typeface="Roboto"/>
              </a:rPr>
              <a:t>Micah dropped the bug into the mayfly section. There were only two other mayflies in that section. Along with the mayflies, Malia found two stoneflies, which have two tails, one caddisfly, which was hiding in a casing made of small rocks, and at least 20 black slug-like things. Each type was sorted into its own section of the ice cube tray.  </a:t>
            </a:r>
            <a:endParaRPr lang="en-US">
              <a:latin typeface="Roboto"/>
            </a:endParaRPr>
          </a:p>
          <a:p>
            <a:endParaRPr lang="en-US" dirty="0"/>
          </a:p>
        </p:txBody>
      </p:sp>
      <p:pic>
        <p:nvPicPr>
          <p:cNvPr id="6" name="ccc4 NC-converted" descr="Chapter 1, continued audio clip">
            <a:hlinkClick r:id="" action="ppaction://media"/>
            <a:extLst>
              <a:ext uri="{FF2B5EF4-FFF2-40B4-BE49-F238E27FC236}">
                <a16:creationId xmlns:a16="http://schemas.microsoft.com/office/drawing/2014/main" id="{1B54F89B-05A6-4672-B4E0-06E2960F3A8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8076" y="951509"/>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57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grpSp>
        <p:nvGrpSpPr>
          <p:cNvPr id="250" name="Google Shape;250;p25">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251" name="Google Shape;251;p25" descr="BLM Alaska Fire Service Masthead graphic" title="BLM Alaska Fire Service Masthead graphic"/>
            <p:cNvGrpSpPr/>
            <p:nvPr/>
          </p:nvGrpSpPr>
          <p:grpSpPr>
            <a:xfrm>
              <a:off x="0" y="0"/>
              <a:ext cx="9144003" cy="572198"/>
              <a:chOff x="0" y="0"/>
              <a:chExt cx="9144003" cy="572198"/>
            </a:xfrm>
          </p:grpSpPr>
          <p:pic>
            <p:nvPicPr>
              <p:cNvPr id="252" name="Google Shape;252;p25"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253" name="Google Shape;253;p25"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254" name="Google Shape;254;p25"/>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255" name="Google Shape;255;p25"/>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3" name="Title 2">
            <a:extLst>
              <a:ext uri="{FF2B5EF4-FFF2-40B4-BE49-F238E27FC236}">
                <a16:creationId xmlns:a16="http://schemas.microsoft.com/office/drawing/2014/main" id="{98D2D681-DFE8-49E6-B361-D9F2C19C0229}"/>
              </a:ext>
            </a:extLst>
          </p:cNvPr>
          <p:cNvSpPr>
            <a:spLocks noGrp="1"/>
          </p:cNvSpPr>
          <p:nvPr>
            <p:ph type="title"/>
          </p:nvPr>
        </p:nvSpPr>
        <p:spPr>
          <a:xfrm>
            <a:off x="311700" y="572199"/>
            <a:ext cx="8520600" cy="828038"/>
          </a:xfrm>
        </p:spPr>
        <p:txBody>
          <a:bodyPr/>
          <a:lstStyle/>
          <a:p>
            <a:pPr>
              <a:lnSpc>
                <a:spcPct val="115000"/>
              </a:lnSpc>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Stop reading or listening to the story and draw your second cartoon. Draw a picture of the scene you just read here:</a:t>
            </a:r>
            <a:endParaRPr lang="en-US"/>
          </a:p>
        </p:txBody>
      </p:sp>
      <p:pic>
        <p:nvPicPr>
          <p:cNvPr id="258" name="Google Shape;258;p25" descr="A photograph of a piece of paper that's been folded and unfolded so that it has 8 boxes."/>
          <p:cNvPicPr preferRelativeResize="0"/>
          <p:nvPr/>
        </p:nvPicPr>
        <p:blipFill rotWithShape="1">
          <a:blip r:embed="rId6">
            <a:alphaModFix/>
          </a:blip>
          <a:srcRect l="5568" t="11271" r="12174" b="10835"/>
          <a:stretch/>
        </p:blipFill>
        <p:spPr>
          <a:xfrm rot="-5400000">
            <a:off x="2787250" y="1009489"/>
            <a:ext cx="3569499" cy="4506675"/>
          </a:xfrm>
          <a:prstGeom prst="rect">
            <a:avLst/>
          </a:prstGeom>
          <a:noFill/>
          <a:ln>
            <a:noFill/>
          </a:ln>
        </p:spPr>
      </p:pic>
      <p:cxnSp>
        <p:nvCxnSpPr>
          <p:cNvPr id="259" name="Google Shape;259;p25" descr="Red arrow pointing to box 3 on the paper."/>
          <p:cNvCxnSpPr>
            <a:cxnSpLocks/>
          </p:cNvCxnSpPr>
          <p:nvPr/>
        </p:nvCxnSpPr>
        <p:spPr>
          <a:xfrm>
            <a:off x="4103274" y="1290918"/>
            <a:ext cx="998924" cy="607038"/>
          </a:xfrm>
          <a:prstGeom prst="straightConnector1">
            <a:avLst/>
          </a:prstGeom>
          <a:noFill/>
          <a:ln w="28575" cap="flat" cmpd="sng">
            <a:solidFill>
              <a:srgbClr val="FF0000"/>
            </a:solidFill>
            <a:prstDash val="solid"/>
            <a:round/>
            <a:headEnd type="none" w="med" len="med"/>
            <a:tailEnd type="triangle" w="med" len="med"/>
          </a:ln>
          <a:effectLst>
            <a:outerShdw blurRad="57150" dist="19050" dir="5400000" algn="bl" rotWithShape="0">
              <a:srgbClr val="000000"/>
            </a:outerShdw>
          </a:effectLst>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grpSp>
        <p:nvGrpSpPr>
          <p:cNvPr id="265" name="Google Shape;265;p26">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266" name="Google Shape;266;p26" descr="BLM Alaska Fire Service Masthead graphic" title="BLM Alaska Fire Service Masthead graphic"/>
            <p:cNvGrpSpPr/>
            <p:nvPr/>
          </p:nvGrpSpPr>
          <p:grpSpPr>
            <a:xfrm>
              <a:off x="0" y="0"/>
              <a:ext cx="9144003" cy="572198"/>
              <a:chOff x="0" y="0"/>
              <a:chExt cx="9144003" cy="572198"/>
            </a:xfrm>
          </p:grpSpPr>
          <p:pic>
            <p:nvPicPr>
              <p:cNvPr id="267" name="Google Shape;267;p26"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268" name="Google Shape;268;p26"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269" name="Google Shape;269;p26"/>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270" name="Google Shape;270;p26"/>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5F8CDEAA-8BCA-4939-AE03-BE3CC6333377}"/>
              </a:ext>
            </a:extLst>
          </p:cNvPr>
          <p:cNvSpPr>
            <a:spLocks noGrp="1"/>
          </p:cNvSpPr>
          <p:nvPr>
            <p:ph type="title"/>
          </p:nvPr>
        </p:nvSpPr>
        <p:spPr>
          <a:xfrm>
            <a:off x="311700" y="881387"/>
            <a:ext cx="5244575" cy="1087423"/>
          </a:xfrm>
        </p:spPr>
        <p:txBody>
          <a:bodyPr/>
          <a:lstStyle/>
          <a:p>
            <a:pPr rtl="0">
              <a:lnSpc>
                <a:spcPct val="115000"/>
              </a:lnSpc>
              <a:spcBef>
                <a:spcPts val="1600"/>
              </a:spcBef>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You have completed the first chapter of the story. </a:t>
            </a:r>
            <a:endParaRPr lang="en-US">
              <a:effectLst/>
            </a:endParaRPr>
          </a:p>
          <a:p>
            <a:pPr rtl="0">
              <a:lnSpc>
                <a:spcPct val="115000"/>
              </a:lnSpc>
              <a:spcBef>
                <a:spcPts val="1600"/>
              </a:spcBef>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Make a prediction:</a:t>
            </a:r>
            <a:endParaRPr lang="en-US">
              <a:effectLst/>
            </a:endParaRPr>
          </a:p>
        </p:txBody>
      </p:sp>
      <p:sp>
        <p:nvSpPr>
          <p:cNvPr id="264" name="Google Shape;264;p26"/>
          <p:cNvSpPr txBox="1">
            <a:spLocks noGrp="1"/>
          </p:cNvSpPr>
          <p:nvPr>
            <p:ph type="body" idx="1"/>
          </p:nvPr>
        </p:nvSpPr>
        <p:spPr>
          <a:xfrm>
            <a:off x="329225" y="2237750"/>
            <a:ext cx="5227050" cy="2780852"/>
          </a:xfrm>
          <a:prstGeom prst="rect">
            <a:avLst/>
          </a:prstGeom>
        </p:spPr>
        <p:txBody>
          <a:bodyPr spcFirstLastPara="1" wrap="square" lIns="91425" tIns="91425" rIns="91425" bIns="91425" anchor="t" anchorCtr="0">
            <a:noAutofit/>
          </a:bodyPr>
          <a:lstStyle/>
          <a:p>
            <a:pPr marL="0" lvl="0" indent="0" algn="l" rtl="0">
              <a:spcBef>
                <a:spcPts val="1600"/>
              </a:spcBef>
              <a:spcAft>
                <a:spcPts val="0"/>
              </a:spcAft>
              <a:buNone/>
            </a:pPr>
            <a:r>
              <a:rPr lang="en" dirty="0">
                <a:solidFill>
                  <a:srgbClr val="FFD966"/>
                </a:solidFill>
                <a:latin typeface="Roboto"/>
                <a:ea typeface="Roboto"/>
                <a:cs typeface="Roboto"/>
                <a:sym typeface="Roboto"/>
              </a:rPr>
              <a:t>Why do you think Malia and Micah are finding many black slug-like things but only a few mayflies, stoneflies, and caddisflies? </a:t>
            </a:r>
            <a:endParaRPr dirty="0">
              <a:solidFill>
                <a:srgbClr val="FFD966"/>
              </a:solidFill>
              <a:latin typeface="Roboto"/>
              <a:ea typeface="Roboto"/>
              <a:cs typeface="Roboto"/>
              <a:sym typeface="Roboto"/>
            </a:endParaRPr>
          </a:p>
          <a:p>
            <a:pPr marL="0" lvl="0" indent="0" algn="l" rtl="0">
              <a:spcBef>
                <a:spcPts val="1600"/>
              </a:spcBef>
              <a:spcAft>
                <a:spcPts val="0"/>
              </a:spcAft>
              <a:buNone/>
            </a:pPr>
            <a:r>
              <a:rPr lang="en" dirty="0">
                <a:solidFill>
                  <a:schemeClr val="lt1"/>
                </a:solidFill>
                <a:latin typeface="Roboto"/>
                <a:ea typeface="Roboto"/>
                <a:cs typeface="Roboto"/>
                <a:sym typeface="Roboto"/>
              </a:rPr>
              <a:t>Once you have made your prediction, start Chapter 2 on the next slide.</a:t>
            </a:r>
            <a:endParaRPr dirty="0">
              <a:solidFill>
                <a:schemeClr val="lt1"/>
              </a:solidFill>
              <a:latin typeface="Roboto"/>
              <a:ea typeface="Roboto"/>
              <a:cs typeface="Roboto"/>
              <a:sym typeface="Roboto"/>
            </a:endParaRPr>
          </a:p>
        </p:txBody>
      </p:sp>
      <p:pic>
        <p:nvPicPr>
          <p:cNvPr id="272" name="Google Shape;272;p26" descr="Photograph of a kid sorting macroinvertebrates using forceps and an ice cube tray with a microscope on the table next to him."/>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659603" y="754825"/>
            <a:ext cx="2732073" cy="3908399"/>
          </a:xfrm>
          <a:prstGeom prst="rect">
            <a:avLst/>
          </a:prstGeom>
          <a:noFill/>
          <a:ln>
            <a:noFill/>
          </a:ln>
        </p:spPr>
      </p:pic>
      <p:sp>
        <p:nvSpPr>
          <p:cNvPr id="273" name="Google Shape;273;p26"/>
          <p:cNvSpPr txBox="1"/>
          <p:nvPr/>
        </p:nvSpPr>
        <p:spPr>
          <a:xfrm>
            <a:off x="5689827" y="4614322"/>
            <a:ext cx="2928745" cy="313167"/>
          </a:xfrm>
          <a:prstGeom prst="rect">
            <a:avLst/>
          </a:prstGeom>
          <a:noFill/>
          <a:ln>
            <a:noFill/>
          </a:ln>
          <a:effectLst>
            <a:outerShdw blurRad="57150" dist="19050" dir="5400000" algn="bl" rotWithShape="0">
              <a:srgbClr val="000000"/>
            </a:outerShdw>
          </a:effectLst>
        </p:spPr>
        <p:txBody>
          <a:bodyPr spcFirstLastPara="1" wrap="square" lIns="91425" tIns="91425" rIns="91425" bIns="91425" anchor="t" anchorCtr="0">
            <a:noAutofit/>
          </a:bodyPr>
          <a:lstStyle/>
          <a:p>
            <a:r>
              <a:rPr lang="en" sz="800" dirty="0">
                <a:solidFill>
                  <a:schemeClr val="bg1"/>
                </a:solidFill>
                <a:latin typeface="Roboto"/>
                <a:ea typeface="Roboto"/>
                <a:cs typeface="Roboto"/>
                <a:sym typeface="Roboto"/>
              </a:rPr>
              <a:t>A student scientists observes aquatic macroinvertebrates. </a:t>
            </a:r>
            <a:endParaRPr lang="en-US" sz="800" dirty="0">
              <a:solidFill>
                <a:schemeClr val="bg1"/>
              </a:solidFill>
              <a:latin typeface="Roboto"/>
              <a:ea typeface="Roboto"/>
              <a:cs typeface="Roboto"/>
              <a:sym typeface="Roboto"/>
            </a:endParaRPr>
          </a:p>
          <a:p>
            <a:r>
              <a:rPr lang="en" sz="800" dirty="0">
                <a:solidFill>
                  <a:schemeClr val="bg1"/>
                </a:solidFill>
                <a:latin typeface="Roboto"/>
                <a:ea typeface="Roboto"/>
                <a:cs typeface="Roboto"/>
                <a:sym typeface="Roboto"/>
              </a:rPr>
              <a:t>Photo by M. Clark, BLM.</a:t>
            </a:r>
            <a:endParaRPr lang="en" sz="800" dirty="0">
              <a:solidFill>
                <a:schemeClr val="bg1"/>
              </a:solidFill>
              <a:latin typeface="Roboto"/>
              <a:ea typeface="Roboto"/>
              <a:cs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grpSp>
        <p:nvGrpSpPr>
          <p:cNvPr id="279" name="Google Shape;279;p27">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280" name="Google Shape;280;p27" descr="BLM Alaska Fire Service Masthead graphic" title="BLM Alaska Fire Service Masthead graphic"/>
            <p:cNvGrpSpPr/>
            <p:nvPr/>
          </p:nvGrpSpPr>
          <p:grpSpPr>
            <a:xfrm>
              <a:off x="0" y="0"/>
              <a:ext cx="9144003" cy="572198"/>
              <a:chOff x="0" y="0"/>
              <a:chExt cx="9144003" cy="572198"/>
            </a:xfrm>
          </p:grpSpPr>
          <p:pic>
            <p:nvPicPr>
              <p:cNvPr id="281" name="Google Shape;281;p27" descr="Black Topo line graphic" title="Black Topo line graphic"/>
              <p:cNvPicPr preferRelativeResize="0"/>
              <p:nvPr/>
            </p:nvPicPr>
            <p:blipFill rotWithShape="1">
              <a:blip r:embed="rId5">
                <a:alphaModFix/>
              </a:blip>
              <a:srcRect l="693" t="15710" r="17760" b="78416"/>
              <a:stretch/>
            </p:blipFill>
            <p:spPr>
              <a:xfrm>
                <a:off x="0" y="0"/>
                <a:ext cx="9144003" cy="489286"/>
              </a:xfrm>
              <a:prstGeom prst="rect">
                <a:avLst/>
              </a:prstGeom>
              <a:noFill/>
              <a:ln>
                <a:noFill/>
              </a:ln>
            </p:spPr>
          </p:pic>
          <p:pic>
            <p:nvPicPr>
              <p:cNvPr id="282" name="Google Shape;282;p27" descr="Bureau of Land Management Logo" title="Bureau of Land Management Logo"/>
              <p:cNvPicPr preferRelativeResize="0"/>
              <p:nvPr/>
            </p:nvPicPr>
            <p:blipFill rotWithShape="1">
              <a:blip r:embed="rId6">
                <a:alphaModFix/>
              </a:blip>
              <a:srcRect/>
              <a:stretch/>
            </p:blipFill>
            <p:spPr>
              <a:xfrm>
                <a:off x="241648" y="114722"/>
                <a:ext cx="520818" cy="457476"/>
              </a:xfrm>
              <a:prstGeom prst="rect">
                <a:avLst/>
              </a:prstGeom>
              <a:noFill/>
              <a:ln>
                <a:noFill/>
              </a:ln>
            </p:spPr>
          </p:pic>
          <p:sp>
            <p:nvSpPr>
              <p:cNvPr id="283" name="Google Shape;283;p27"/>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284" name="Google Shape;284;p27"/>
            <p:cNvPicPr preferRelativeResize="0"/>
            <p:nvPr/>
          </p:nvPicPr>
          <p:blipFill>
            <a:blip r:embed="rId7">
              <a:alphaModFix/>
            </a:blip>
            <a:stretch>
              <a:fillRect/>
            </a:stretch>
          </p:blipFill>
          <p:spPr>
            <a:xfrm>
              <a:off x="8455876" y="63300"/>
              <a:ext cx="584799" cy="572200"/>
            </a:xfrm>
            <a:prstGeom prst="rect">
              <a:avLst/>
            </a:prstGeom>
            <a:noFill/>
            <a:ln>
              <a:noFill/>
            </a:ln>
          </p:spPr>
        </p:pic>
      </p:grpSp>
      <p:sp>
        <p:nvSpPr>
          <p:cNvPr id="286" name="Google Shape;286;p27">
            <a:extLst>
              <a:ext uri="{C183D7F6-B498-43B3-948B-1728B52AA6E4}">
                <adec:decorative xmlns:adec="http://schemas.microsoft.com/office/drawing/2017/decorative" val="1"/>
              </a:ext>
            </a:extLst>
          </p:cNvPr>
          <p:cNvSpPr/>
          <p:nvPr/>
        </p:nvSpPr>
        <p:spPr>
          <a:xfrm>
            <a:off x="346755" y="703786"/>
            <a:ext cx="8060100" cy="4004100"/>
          </a:xfrm>
          <a:prstGeom prst="roundRect">
            <a:avLst>
              <a:gd name="adj" fmla="val 16667"/>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1200"/>
              </a:spcBef>
              <a:spcAft>
                <a:spcPts val="0"/>
              </a:spcAft>
              <a:buNone/>
            </a:pPr>
            <a:endParaRPr sz="1200">
              <a:solidFill>
                <a:schemeClr val="dk1"/>
              </a:solidFill>
              <a:latin typeface="Roboto"/>
              <a:ea typeface="Roboto"/>
              <a:cs typeface="Roboto"/>
              <a:sym typeface="Roboto"/>
            </a:endParaRPr>
          </a:p>
          <a:p>
            <a:pPr marL="0" lvl="0" indent="0" algn="l" rtl="0">
              <a:lnSpc>
                <a:spcPct val="115000"/>
              </a:lnSpc>
              <a:spcBef>
                <a:spcPts val="1200"/>
              </a:spcBef>
              <a:spcAft>
                <a:spcPts val="0"/>
              </a:spcAft>
              <a:buNone/>
            </a:pPr>
            <a:endParaRPr lang="en">
              <a:solidFill>
                <a:schemeClr val="dk1"/>
              </a:solidFill>
              <a:latin typeface="Roboto"/>
              <a:ea typeface="Roboto"/>
              <a:cs typeface="Roboto"/>
              <a:sym typeface="Roboto"/>
            </a:endParaRPr>
          </a:p>
          <a:p>
            <a:pPr marL="0" lvl="0" indent="0" algn="l" rtl="0">
              <a:lnSpc>
                <a:spcPct val="115000"/>
              </a:lnSpc>
              <a:spcBef>
                <a:spcPts val="1200"/>
              </a:spcBef>
              <a:spcAft>
                <a:spcPts val="0"/>
              </a:spcAft>
              <a:buNone/>
            </a:pPr>
            <a:endParaRPr>
              <a:solidFill>
                <a:schemeClr val="dk1"/>
              </a:solidFill>
              <a:latin typeface="Roboto"/>
              <a:ea typeface="Roboto"/>
              <a:cs typeface="Roboto"/>
              <a:sym typeface="Roboto"/>
            </a:endParaRPr>
          </a:p>
          <a:p>
            <a:pPr marL="0" lvl="0" indent="0" algn="l" rtl="0">
              <a:lnSpc>
                <a:spcPct val="115000"/>
              </a:lnSpc>
              <a:spcBef>
                <a:spcPts val="1200"/>
              </a:spcBef>
              <a:spcAft>
                <a:spcPts val="1200"/>
              </a:spcAft>
              <a:buNone/>
            </a:pPr>
            <a:endParaRPr sz="1200">
              <a:solidFill>
                <a:schemeClr val="dk1"/>
              </a:solidFill>
              <a:latin typeface="Roboto"/>
              <a:ea typeface="Roboto"/>
              <a:cs typeface="Roboto"/>
              <a:sym typeface="Roboto"/>
            </a:endParaRPr>
          </a:p>
        </p:txBody>
      </p:sp>
      <p:sp>
        <p:nvSpPr>
          <p:cNvPr id="2" name="Title 1">
            <a:extLst>
              <a:ext uri="{FF2B5EF4-FFF2-40B4-BE49-F238E27FC236}">
                <a16:creationId xmlns:a16="http://schemas.microsoft.com/office/drawing/2014/main" id="{425AA7B6-A0E5-44C5-849D-38EB40A55496}"/>
              </a:ext>
            </a:extLst>
          </p:cNvPr>
          <p:cNvSpPr>
            <a:spLocks noGrp="1"/>
          </p:cNvSpPr>
          <p:nvPr>
            <p:ph type="title"/>
          </p:nvPr>
        </p:nvSpPr>
        <p:spPr>
          <a:xfrm>
            <a:off x="481262" y="881893"/>
            <a:ext cx="7748337" cy="572700"/>
          </a:xfrm>
        </p:spPr>
        <p:txBody>
          <a:bodyPr/>
          <a:lstStyle/>
          <a:p>
            <a:pPr algn="ctr" rtl="0"/>
            <a:r>
              <a:rPr lang="en-US" sz="1400" b="1" i="0">
                <a:solidFill>
                  <a:srgbClr val="000000"/>
                </a:solidFill>
                <a:effectLst/>
                <a:latin typeface="Roboto" panose="02000000000000000000" pitchFamily="2" charset="0"/>
                <a:ea typeface="Roboto" panose="02000000000000000000" pitchFamily="2" charset="0"/>
                <a:cs typeface="Roboto" panose="02000000000000000000" pitchFamily="2" charset="0"/>
              </a:rPr>
              <a:t>Chapter 2</a:t>
            </a:r>
            <a:endParaRPr lang="en-US">
              <a:effectLst/>
            </a:endParaRPr>
          </a:p>
        </p:txBody>
      </p:sp>
      <p:sp>
        <p:nvSpPr>
          <p:cNvPr id="3" name="TextBox 2">
            <a:extLst>
              <a:ext uri="{FF2B5EF4-FFF2-40B4-BE49-F238E27FC236}">
                <a16:creationId xmlns:a16="http://schemas.microsoft.com/office/drawing/2014/main" id="{359C3C40-E7BD-4644-8CE3-44CA41E9ECBD}"/>
              </a:ext>
            </a:extLst>
          </p:cNvPr>
          <p:cNvSpPr txBox="1"/>
          <p:nvPr/>
        </p:nvSpPr>
        <p:spPr>
          <a:xfrm>
            <a:off x="566530" y="1600200"/>
            <a:ext cx="7663069" cy="2999283"/>
          </a:xfrm>
          <a:prstGeom prst="rect">
            <a:avLst/>
          </a:prstGeom>
          <a:noFill/>
        </p:spPr>
        <p:txBody>
          <a:bodyPr wrap="square" rtlCol="0">
            <a:spAutoFit/>
          </a:bodyPr>
          <a:lstStyle/>
          <a:p>
            <a:pPr lvl="0">
              <a:lnSpc>
                <a:spcPct val="115000"/>
              </a:lnSpc>
              <a:spcBef>
                <a:spcPts val="1200"/>
              </a:spcBef>
            </a:pPr>
            <a:r>
              <a:rPr lang="en-US">
                <a:solidFill>
                  <a:schemeClr val="dk1"/>
                </a:solidFill>
                <a:latin typeface="Roboto"/>
                <a:ea typeface="Roboto"/>
                <a:cs typeface="Roboto"/>
                <a:sym typeface="Roboto"/>
              </a:rPr>
              <a:t>“What are those?” Micah asked, pointing to the many black </a:t>
            </a:r>
            <a:r>
              <a:rPr lang="en-US" err="1">
                <a:solidFill>
                  <a:schemeClr val="dk1"/>
                </a:solidFill>
                <a:latin typeface="Roboto"/>
                <a:ea typeface="Roboto"/>
                <a:cs typeface="Roboto"/>
                <a:sym typeface="Roboto"/>
              </a:rPr>
              <a:t>sluggy</a:t>
            </a:r>
            <a:r>
              <a:rPr lang="en-US">
                <a:solidFill>
                  <a:schemeClr val="dk1"/>
                </a:solidFill>
                <a:latin typeface="Roboto"/>
                <a:ea typeface="Roboto"/>
                <a:cs typeface="Roboto"/>
                <a:sym typeface="Roboto"/>
              </a:rPr>
              <a:t> things in the ice cube tray. </a:t>
            </a:r>
          </a:p>
          <a:p>
            <a:pPr lvl="0">
              <a:lnSpc>
                <a:spcPct val="115000"/>
              </a:lnSpc>
              <a:spcBef>
                <a:spcPts val="1200"/>
              </a:spcBef>
            </a:pPr>
            <a:r>
              <a:rPr lang="en-US">
                <a:solidFill>
                  <a:schemeClr val="dk1"/>
                </a:solidFill>
                <a:latin typeface="Roboto"/>
                <a:ea typeface="Roboto"/>
                <a:cs typeface="Roboto"/>
                <a:sym typeface="Roboto"/>
              </a:rPr>
              <a:t>“Those are leeches. I have never found so many of them in this creek before. Usually, I find more mayflies, stoneflies, and caddisflies. But this year is different. I am worried it is a bad sign</a:t>
            </a:r>
            <a:r>
              <a:rPr lang="en-US" i="1">
                <a:solidFill>
                  <a:schemeClr val="dk1"/>
                </a:solidFill>
                <a:latin typeface="Roboto"/>
                <a:ea typeface="Roboto"/>
                <a:cs typeface="Roboto"/>
                <a:sym typeface="Roboto"/>
              </a:rPr>
              <a:t>,</a:t>
            </a:r>
            <a:r>
              <a:rPr lang="en-US">
                <a:solidFill>
                  <a:schemeClr val="dk1"/>
                </a:solidFill>
                <a:latin typeface="Roboto"/>
                <a:ea typeface="Roboto"/>
                <a:cs typeface="Roboto"/>
                <a:sym typeface="Roboto"/>
              </a:rPr>
              <a:t>” Malia said.</a:t>
            </a:r>
          </a:p>
          <a:p>
            <a:pPr lvl="0">
              <a:lnSpc>
                <a:spcPct val="115000"/>
              </a:lnSpc>
              <a:spcBef>
                <a:spcPts val="1200"/>
              </a:spcBef>
            </a:pPr>
            <a:r>
              <a:rPr lang="en-US">
                <a:solidFill>
                  <a:schemeClr val="dk1"/>
                </a:solidFill>
                <a:latin typeface="Roboto"/>
                <a:ea typeface="Roboto"/>
                <a:cs typeface="Roboto"/>
                <a:sym typeface="Roboto"/>
              </a:rPr>
              <a:t>“What do you mean a bad sign?” Micah asked.</a:t>
            </a:r>
          </a:p>
          <a:p>
            <a:pPr lvl="0">
              <a:lnSpc>
                <a:spcPct val="115000"/>
              </a:lnSpc>
              <a:spcBef>
                <a:spcPts val="1200"/>
              </a:spcBef>
            </a:pPr>
            <a:r>
              <a:rPr lang="en-US">
                <a:solidFill>
                  <a:schemeClr val="dk1"/>
                </a:solidFill>
                <a:latin typeface="Roboto"/>
                <a:ea typeface="Roboto"/>
                <a:cs typeface="Roboto"/>
                <a:sym typeface="Roboto"/>
              </a:rPr>
              <a:t>“A bad sign about the creek. My mom said that when you find a lot of stoneflies, mayflies, and caddisflies in a creek that indicates</a:t>
            </a:r>
            <a:r>
              <a:rPr lang="en-US" b="1">
                <a:solidFill>
                  <a:schemeClr val="dk1"/>
                </a:solidFill>
                <a:latin typeface="Roboto"/>
                <a:ea typeface="Roboto"/>
                <a:cs typeface="Roboto"/>
                <a:sym typeface="Roboto"/>
              </a:rPr>
              <a:t> </a:t>
            </a:r>
            <a:r>
              <a:rPr lang="en-US">
                <a:solidFill>
                  <a:schemeClr val="dk1"/>
                </a:solidFill>
                <a:latin typeface="Roboto"/>
                <a:ea typeface="Roboto"/>
                <a:cs typeface="Roboto"/>
                <a:sym typeface="Roboto"/>
              </a:rPr>
              <a:t>the water is clean and healthy. If you can’t find mayflies, stoneflies, or caddisflies, the water is unhealthy. Stoneflies, mayflies, and caddisflies can only survive in clean water. If the water gets too polluted, they die,” Malia explained.</a:t>
            </a:r>
          </a:p>
          <a:p>
            <a:endParaRPr lang="en-US"/>
          </a:p>
        </p:txBody>
      </p:sp>
      <p:pic>
        <p:nvPicPr>
          <p:cNvPr id="4" name="ccc5 NC-converted" descr="Chapter 2 audio clip">
            <a:hlinkClick r:id="" action="ppaction://media"/>
            <a:extLst>
              <a:ext uri="{FF2B5EF4-FFF2-40B4-BE49-F238E27FC236}">
                <a16:creationId xmlns:a16="http://schemas.microsoft.com/office/drawing/2014/main" id="{D50882D3-FD64-46C7-9DE8-08F4D191376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43608" y="881893"/>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grpSp>
        <p:nvGrpSpPr>
          <p:cNvPr id="295" name="Google Shape;295;p28">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296" name="Google Shape;296;p28" descr="BLM Alaska Fire Service Masthead graphic" title="BLM Alaska Fire Service Masthead graphic"/>
            <p:cNvGrpSpPr/>
            <p:nvPr/>
          </p:nvGrpSpPr>
          <p:grpSpPr>
            <a:xfrm>
              <a:off x="0" y="0"/>
              <a:ext cx="9144003" cy="572198"/>
              <a:chOff x="0" y="0"/>
              <a:chExt cx="9144003" cy="572198"/>
            </a:xfrm>
          </p:grpSpPr>
          <p:pic>
            <p:nvPicPr>
              <p:cNvPr id="297" name="Google Shape;297;p28" descr="Black Topo line graphic" title="Black Topo line graphic"/>
              <p:cNvPicPr preferRelativeResize="0"/>
              <p:nvPr/>
            </p:nvPicPr>
            <p:blipFill rotWithShape="1">
              <a:blip r:embed="rId5">
                <a:alphaModFix/>
              </a:blip>
              <a:srcRect l="693" t="15710" r="17760" b="78416"/>
              <a:stretch/>
            </p:blipFill>
            <p:spPr>
              <a:xfrm>
                <a:off x="0" y="0"/>
                <a:ext cx="9144003" cy="489286"/>
              </a:xfrm>
              <a:prstGeom prst="rect">
                <a:avLst/>
              </a:prstGeom>
              <a:noFill/>
              <a:ln>
                <a:noFill/>
              </a:ln>
            </p:spPr>
          </p:pic>
          <p:pic>
            <p:nvPicPr>
              <p:cNvPr id="298" name="Google Shape;298;p28" descr="Bureau of Land Management Logo" title="Bureau of Land Management Logo"/>
              <p:cNvPicPr preferRelativeResize="0"/>
              <p:nvPr/>
            </p:nvPicPr>
            <p:blipFill rotWithShape="1">
              <a:blip r:embed="rId6">
                <a:alphaModFix/>
              </a:blip>
              <a:srcRect/>
              <a:stretch/>
            </p:blipFill>
            <p:spPr>
              <a:xfrm>
                <a:off x="241648" y="114722"/>
                <a:ext cx="520818" cy="457476"/>
              </a:xfrm>
              <a:prstGeom prst="rect">
                <a:avLst/>
              </a:prstGeom>
              <a:noFill/>
              <a:ln>
                <a:noFill/>
              </a:ln>
            </p:spPr>
          </p:pic>
          <p:sp>
            <p:nvSpPr>
              <p:cNvPr id="299" name="Google Shape;299;p28"/>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300" name="Google Shape;300;p28"/>
            <p:cNvPicPr preferRelativeResize="0"/>
            <p:nvPr/>
          </p:nvPicPr>
          <p:blipFill>
            <a:blip r:embed="rId7">
              <a:alphaModFix/>
            </a:blip>
            <a:stretch>
              <a:fillRect/>
            </a:stretch>
          </p:blipFill>
          <p:spPr>
            <a:xfrm>
              <a:off x="8455876" y="63300"/>
              <a:ext cx="584799" cy="572200"/>
            </a:xfrm>
            <a:prstGeom prst="rect">
              <a:avLst/>
            </a:prstGeom>
            <a:noFill/>
            <a:ln>
              <a:noFill/>
            </a:ln>
          </p:spPr>
        </p:pic>
      </p:grpSp>
      <p:sp>
        <p:nvSpPr>
          <p:cNvPr id="302" name="Google Shape;302;p28">
            <a:extLst>
              <a:ext uri="{C183D7F6-B498-43B3-948B-1728B52AA6E4}">
                <adec:decorative xmlns:adec="http://schemas.microsoft.com/office/drawing/2017/decorative" val="1"/>
              </a:ext>
            </a:extLst>
          </p:cNvPr>
          <p:cNvSpPr/>
          <p:nvPr/>
        </p:nvSpPr>
        <p:spPr>
          <a:xfrm>
            <a:off x="270850" y="978590"/>
            <a:ext cx="8060100" cy="3594092"/>
          </a:xfrm>
          <a:prstGeom prst="roundRect">
            <a:avLst>
              <a:gd name="adj" fmla="val 16667"/>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1200"/>
              </a:spcBef>
              <a:spcAft>
                <a:spcPts val="0"/>
              </a:spcAft>
              <a:buNone/>
            </a:pPr>
            <a:endParaRPr lang="en">
              <a:solidFill>
                <a:schemeClr val="dk1"/>
              </a:solidFill>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latin typeface="Roboto"/>
              <a:ea typeface="Roboto"/>
              <a:cs typeface="Roboto"/>
              <a:sym typeface="Roboto"/>
            </a:endParaRPr>
          </a:p>
          <a:p>
            <a:pPr marL="0" lvl="0" indent="0" algn="l" rtl="0">
              <a:lnSpc>
                <a:spcPct val="115000"/>
              </a:lnSpc>
              <a:spcBef>
                <a:spcPts val="1200"/>
              </a:spcBef>
              <a:spcAft>
                <a:spcPts val="0"/>
              </a:spcAft>
              <a:buNone/>
            </a:pPr>
            <a:endParaRPr>
              <a:solidFill>
                <a:schemeClr val="dk1"/>
              </a:solidFill>
              <a:latin typeface="Roboto"/>
              <a:ea typeface="Roboto"/>
              <a:cs typeface="Roboto"/>
              <a:sym typeface="Roboto"/>
            </a:endParaRPr>
          </a:p>
        </p:txBody>
      </p:sp>
      <p:sp>
        <p:nvSpPr>
          <p:cNvPr id="2" name="Title 1">
            <a:extLst>
              <a:ext uri="{FF2B5EF4-FFF2-40B4-BE49-F238E27FC236}">
                <a16:creationId xmlns:a16="http://schemas.microsoft.com/office/drawing/2014/main" id="{330B2E63-BA7D-4EF5-BD57-272930279333}"/>
              </a:ext>
            </a:extLst>
          </p:cNvPr>
          <p:cNvSpPr>
            <a:spLocks noGrp="1"/>
          </p:cNvSpPr>
          <p:nvPr>
            <p:ph type="title"/>
          </p:nvPr>
        </p:nvSpPr>
        <p:spPr>
          <a:xfrm>
            <a:off x="355387" y="1105550"/>
            <a:ext cx="7891025" cy="562698"/>
          </a:xfrm>
        </p:spPr>
        <p:txBody>
          <a:bodyPr/>
          <a:lstStyle/>
          <a:p>
            <a:pPr algn="ctr"/>
            <a:r>
              <a:rPr lang="en-US" sz="1400" b="1" i="0" dirty="0">
                <a:solidFill>
                  <a:srgbClr val="000000"/>
                </a:solidFill>
                <a:effectLst/>
                <a:latin typeface="Roboto"/>
                <a:ea typeface="Roboto"/>
                <a:cs typeface="Roboto"/>
              </a:rPr>
              <a:t>Chapter 2 </a:t>
            </a:r>
            <a:r>
              <a:rPr lang="en-US" sz="1400" b="1" dirty="0">
                <a:solidFill>
                  <a:srgbClr val="000000"/>
                </a:solidFill>
                <a:latin typeface="Roboto"/>
                <a:ea typeface="Roboto"/>
                <a:cs typeface="Roboto"/>
              </a:rPr>
              <a:t>continued</a:t>
            </a:r>
            <a:endParaRPr lang="en-US" dirty="0"/>
          </a:p>
        </p:txBody>
      </p:sp>
      <p:sp>
        <p:nvSpPr>
          <p:cNvPr id="3" name="TextBox 2">
            <a:extLst>
              <a:ext uri="{FF2B5EF4-FFF2-40B4-BE49-F238E27FC236}">
                <a16:creationId xmlns:a16="http://schemas.microsoft.com/office/drawing/2014/main" id="{6E258103-A7CF-42FD-B4AA-E0E3649379F8}"/>
              </a:ext>
            </a:extLst>
          </p:cNvPr>
          <p:cNvSpPr txBox="1"/>
          <p:nvPr/>
        </p:nvSpPr>
        <p:spPr>
          <a:xfrm>
            <a:off x="355387" y="1534188"/>
            <a:ext cx="7891025" cy="2503762"/>
          </a:xfrm>
          <a:prstGeom prst="rect">
            <a:avLst/>
          </a:prstGeom>
          <a:noFill/>
        </p:spPr>
        <p:txBody>
          <a:bodyPr wrap="square" rtlCol="0">
            <a:spAutoFit/>
          </a:bodyPr>
          <a:lstStyle/>
          <a:p>
            <a:pPr lvl="0">
              <a:lnSpc>
                <a:spcPct val="115000"/>
              </a:lnSpc>
              <a:spcBef>
                <a:spcPts val="1200"/>
              </a:spcBef>
            </a:pPr>
            <a:r>
              <a:rPr lang="en-US" dirty="0">
                <a:solidFill>
                  <a:schemeClr val="dk1"/>
                </a:solidFill>
                <a:latin typeface="Roboto"/>
                <a:ea typeface="Roboto"/>
                <a:cs typeface="Roboto"/>
                <a:sym typeface="Roboto"/>
              </a:rPr>
              <a:t>“What do you think is happening to the mayflies, stoneflies, and caddisflies?” Micah asked.</a:t>
            </a:r>
          </a:p>
          <a:p>
            <a:pPr lvl="0">
              <a:lnSpc>
                <a:spcPct val="115000"/>
              </a:lnSpc>
              <a:spcBef>
                <a:spcPts val="1200"/>
              </a:spcBef>
            </a:pPr>
            <a:r>
              <a:rPr lang="en-US" dirty="0">
                <a:solidFill>
                  <a:schemeClr val="dk1"/>
                </a:solidFill>
                <a:latin typeface="Roboto"/>
                <a:ea typeface="Roboto"/>
                <a:cs typeface="Roboto"/>
                <a:sym typeface="Roboto"/>
              </a:rPr>
              <a:t>“I don’t know,” Malia said. “Do you want to go on an adventure and try to find out?”</a:t>
            </a:r>
          </a:p>
          <a:p>
            <a:pPr lvl="0">
              <a:lnSpc>
                <a:spcPct val="115000"/>
              </a:lnSpc>
              <a:spcBef>
                <a:spcPts val="1200"/>
              </a:spcBef>
              <a:buClr>
                <a:schemeClr val="dk1"/>
              </a:buClr>
              <a:buSzPts val="1100"/>
            </a:pPr>
            <a:r>
              <a:rPr lang="en-US" dirty="0">
                <a:solidFill>
                  <a:schemeClr val="dk1"/>
                </a:solidFill>
                <a:latin typeface="Roboto"/>
                <a:ea typeface="Roboto"/>
                <a:cs typeface="Roboto"/>
                <a:sym typeface="Roboto"/>
              </a:rPr>
              <a:t>An adventure! Micah wasn’t bored anymore. He loved to explore. They started walking </a:t>
            </a:r>
            <a:r>
              <a:rPr lang="en-US" dirty="0">
                <a:solidFill>
                  <a:schemeClr val="tx1"/>
                </a:solidFill>
                <a:latin typeface="Roboto"/>
                <a:ea typeface="Roboto"/>
                <a:cs typeface="Roboto"/>
                <a:sym typeface="Roboto"/>
              </a:rPr>
              <a:t>upstream </a:t>
            </a:r>
            <a:r>
              <a:rPr lang="en-US" dirty="0">
                <a:solidFill>
                  <a:schemeClr val="dk1"/>
                </a:solidFill>
                <a:latin typeface="Roboto"/>
                <a:ea typeface="Roboto"/>
                <a:cs typeface="Roboto"/>
                <a:sym typeface="Roboto"/>
              </a:rPr>
              <a:t>along the creek. As they walked, they looked for things that might pollute the water.</a:t>
            </a:r>
          </a:p>
          <a:p>
            <a:pPr lvl="0">
              <a:lnSpc>
                <a:spcPct val="115000"/>
              </a:lnSpc>
              <a:spcBef>
                <a:spcPts val="1200"/>
              </a:spcBef>
              <a:buClr>
                <a:schemeClr val="dk1"/>
              </a:buClr>
              <a:buSzPts val="1100"/>
            </a:pPr>
            <a:r>
              <a:rPr lang="en-US" dirty="0">
                <a:solidFill>
                  <a:schemeClr val="dk1"/>
                </a:solidFill>
                <a:latin typeface="Roboto"/>
                <a:ea typeface="Roboto"/>
                <a:cs typeface="Roboto"/>
                <a:sym typeface="Roboto"/>
              </a:rPr>
              <a:t>It was difficult to walk along the creek. The rocks were slippery. Micah nearly fell into the water, but Malia reached out a hand and grabbed him. Together they slowly made their way up the watershed.</a:t>
            </a:r>
          </a:p>
          <a:p>
            <a:endParaRPr lang="en-US" dirty="0"/>
          </a:p>
        </p:txBody>
      </p:sp>
      <p:pic>
        <p:nvPicPr>
          <p:cNvPr id="4" name="ccc6 NC-converted" descr="Chapter 2, continued audio clip">
            <a:hlinkClick r:id="" action="ppaction://media"/>
            <a:extLst>
              <a:ext uri="{FF2B5EF4-FFF2-40B4-BE49-F238E27FC236}">
                <a16:creationId xmlns:a16="http://schemas.microsoft.com/office/drawing/2014/main" id="{354A1283-428C-4B4E-B401-36054DED151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43608" y="978590"/>
            <a:ext cx="548640" cy="5486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grpSp>
        <p:nvGrpSpPr>
          <p:cNvPr id="311" name="Google Shape;311;p29">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312" name="Google Shape;312;p29" descr="BLM Alaska Fire Service Masthead graphic" title="BLM Alaska Fire Service Masthead graphic"/>
            <p:cNvGrpSpPr/>
            <p:nvPr/>
          </p:nvGrpSpPr>
          <p:grpSpPr>
            <a:xfrm>
              <a:off x="0" y="0"/>
              <a:ext cx="9144003" cy="572198"/>
              <a:chOff x="0" y="0"/>
              <a:chExt cx="9144003" cy="572198"/>
            </a:xfrm>
          </p:grpSpPr>
          <p:pic>
            <p:nvPicPr>
              <p:cNvPr id="313" name="Google Shape;313;p29"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314" name="Google Shape;314;p29"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315" name="Google Shape;315;p29"/>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316" name="Google Shape;316;p29"/>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C0883262-6D99-4B25-8497-81EB8436BCC2}"/>
              </a:ext>
            </a:extLst>
          </p:cNvPr>
          <p:cNvSpPr>
            <a:spLocks noGrp="1"/>
          </p:cNvSpPr>
          <p:nvPr>
            <p:ph type="title"/>
          </p:nvPr>
        </p:nvSpPr>
        <p:spPr>
          <a:xfrm>
            <a:off x="311700" y="572197"/>
            <a:ext cx="8520600" cy="985200"/>
          </a:xfrm>
        </p:spPr>
        <p:txBody>
          <a:bodyPr/>
          <a:lstStyle/>
          <a:p>
            <a:pPr rtl="0">
              <a:lnSpc>
                <a:spcPct val="115000"/>
              </a:lnSpc>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Stop reading or listening to the story and draw your fourth cartoon. Draw a picture of the scene you just read here:</a:t>
            </a:r>
            <a:endParaRPr lang="en-US">
              <a:effectLst/>
            </a:endParaRPr>
          </a:p>
        </p:txBody>
      </p:sp>
      <p:pic>
        <p:nvPicPr>
          <p:cNvPr id="319" name="Google Shape;319;p29" descr="A photograph of a piece of paper that's been folded and unfolded so that it has 8 boxes."/>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5400000">
            <a:off x="2787250" y="941971"/>
            <a:ext cx="3569499" cy="4506675"/>
          </a:xfrm>
          <a:prstGeom prst="rect">
            <a:avLst/>
          </a:prstGeom>
          <a:noFill/>
          <a:ln>
            <a:noFill/>
          </a:ln>
        </p:spPr>
      </p:pic>
      <p:cxnSp>
        <p:nvCxnSpPr>
          <p:cNvPr id="320" name="Google Shape;320;p29" descr="Red arrow pointing to box 4 on the paper."/>
          <p:cNvCxnSpPr>
            <a:cxnSpLocks/>
          </p:cNvCxnSpPr>
          <p:nvPr/>
        </p:nvCxnSpPr>
        <p:spPr>
          <a:xfrm>
            <a:off x="4180114" y="1277263"/>
            <a:ext cx="1984723" cy="948495"/>
          </a:xfrm>
          <a:prstGeom prst="straightConnector1">
            <a:avLst/>
          </a:prstGeom>
          <a:noFill/>
          <a:ln w="28575" cap="flat" cmpd="sng">
            <a:solidFill>
              <a:srgbClr val="FF0000"/>
            </a:solidFill>
            <a:prstDash val="solid"/>
            <a:round/>
            <a:headEnd type="none" w="med" len="med"/>
            <a:tailEnd type="triangle" w="med" len="med"/>
          </a:ln>
          <a:effectLst>
            <a:outerShdw blurRad="57150" dist="19050" dir="5400000" algn="bl" rotWithShape="0">
              <a:srgbClr val="000000"/>
            </a:outerShdw>
          </a:effectLst>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grpSp>
        <p:nvGrpSpPr>
          <p:cNvPr id="326" name="Google Shape;326;p30">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327" name="Google Shape;327;p30" descr="BLM Alaska Fire Service Masthead graphic" title="BLM Alaska Fire Service Masthead graphic"/>
            <p:cNvGrpSpPr/>
            <p:nvPr/>
          </p:nvGrpSpPr>
          <p:grpSpPr>
            <a:xfrm>
              <a:off x="0" y="0"/>
              <a:ext cx="9144003" cy="572198"/>
              <a:chOff x="0" y="0"/>
              <a:chExt cx="9144003" cy="572198"/>
            </a:xfrm>
          </p:grpSpPr>
          <p:pic>
            <p:nvPicPr>
              <p:cNvPr id="328" name="Google Shape;328;p30" descr="Black Topo line graphic" title="Black Topo line graphic"/>
              <p:cNvPicPr preferRelativeResize="0"/>
              <p:nvPr/>
            </p:nvPicPr>
            <p:blipFill rotWithShape="1">
              <a:blip r:embed="rId5">
                <a:alphaModFix/>
              </a:blip>
              <a:srcRect l="693" t="15710" r="17760" b="78416"/>
              <a:stretch/>
            </p:blipFill>
            <p:spPr>
              <a:xfrm>
                <a:off x="0" y="0"/>
                <a:ext cx="9144003" cy="489286"/>
              </a:xfrm>
              <a:prstGeom prst="rect">
                <a:avLst/>
              </a:prstGeom>
              <a:noFill/>
              <a:ln>
                <a:noFill/>
              </a:ln>
            </p:spPr>
          </p:pic>
          <p:pic>
            <p:nvPicPr>
              <p:cNvPr id="329" name="Google Shape;329;p30" descr="Bureau of Land Management Logo" title="Bureau of Land Management Logo"/>
              <p:cNvPicPr preferRelativeResize="0"/>
              <p:nvPr/>
            </p:nvPicPr>
            <p:blipFill rotWithShape="1">
              <a:blip r:embed="rId6">
                <a:alphaModFix/>
              </a:blip>
              <a:srcRect/>
              <a:stretch/>
            </p:blipFill>
            <p:spPr>
              <a:xfrm>
                <a:off x="241648" y="114722"/>
                <a:ext cx="520818" cy="457476"/>
              </a:xfrm>
              <a:prstGeom prst="rect">
                <a:avLst/>
              </a:prstGeom>
              <a:noFill/>
              <a:ln>
                <a:noFill/>
              </a:ln>
            </p:spPr>
          </p:pic>
          <p:sp>
            <p:nvSpPr>
              <p:cNvPr id="330" name="Google Shape;330;p30"/>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331" name="Google Shape;331;p30"/>
            <p:cNvPicPr preferRelativeResize="0"/>
            <p:nvPr/>
          </p:nvPicPr>
          <p:blipFill>
            <a:blip r:embed="rId7">
              <a:alphaModFix/>
            </a:blip>
            <a:stretch>
              <a:fillRect/>
            </a:stretch>
          </p:blipFill>
          <p:spPr>
            <a:xfrm>
              <a:off x="8455876" y="63300"/>
              <a:ext cx="584799" cy="572200"/>
            </a:xfrm>
            <a:prstGeom prst="rect">
              <a:avLst/>
            </a:prstGeom>
            <a:noFill/>
            <a:ln>
              <a:noFill/>
            </a:ln>
          </p:spPr>
        </p:pic>
      </p:grpSp>
      <p:sp>
        <p:nvSpPr>
          <p:cNvPr id="333" name="Google Shape;333;p30">
            <a:extLst>
              <a:ext uri="{C183D7F6-B498-43B3-948B-1728B52AA6E4}">
                <adec:decorative xmlns:adec="http://schemas.microsoft.com/office/drawing/2017/decorative" val="1"/>
              </a:ext>
            </a:extLst>
          </p:cNvPr>
          <p:cNvSpPr/>
          <p:nvPr/>
        </p:nvSpPr>
        <p:spPr>
          <a:xfrm>
            <a:off x="313350" y="695163"/>
            <a:ext cx="8060100" cy="4142308"/>
          </a:xfrm>
          <a:prstGeom prst="roundRect">
            <a:avLst>
              <a:gd name="adj" fmla="val 16667"/>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1200"/>
              </a:spcBef>
              <a:spcAft>
                <a:spcPts val="0"/>
              </a:spcAft>
              <a:buNone/>
            </a:pPr>
            <a:endParaRPr lang="en">
              <a:solidFill>
                <a:schemeClr val="dk1"/>
              </a:solidFill>
              <a:latin typeface="Roboto"/>
              <a:ea typeface="Roboto"/>
              <a:cs typeface="Roboto"/>
              <a:sym typeface="Roboto"/>
            </a:endParaRPr>
          </a:p>
          <a:p>
            <a:pPr marL="0" lvl="0" indent="0" algn="l" rtl="0">
              <a:lnSpc>
                <a:spcPct val="115000"/>
              </a:lnSpc>
              <a:spcBef>
                <a:spcPts val="0"/>
              </a:spcBef>
              <a:spcAft>
                <a:spcPts val="0"/>
              </a:spcAft>
              <a:buNone/>
            </a:pPr>
            <a:endParaRPr>
              <a:solidFill>
                <a:schemeClr val="dk1"/>
              </a:solidFill>
              <a:latin typeface="Roboto"/>
              <a:ea typeface="Roboto"/>
              <a:cs typeface="Roboto"/>
              <a:sym typeface="Roboto"/>
            </a:endParaRPr>
          </a:p>
        </p:txBody>
      </p:sp>
      <p:sp>
        <p:nvSpPr>
          <p:cNvPr id="2" name="Title 1">
            <a:extLst>
              <a:ext uri="{FF2B5EF4-FFF2-40B4-BE49-F238E27FC236}">
                <a16:creationId xmlns:a16="http://schemas.microsoft.com/office/drawing/2014/main" id="{945C8045-2671-41DB-8904-ADFC002F7CC1}"/>
              </a:ext>
            </a:extLst>
          </p:cNvPr>
          <p:cNvSpPr>
            <a:spLocks noGrp="1"/>
          </p:cNvSpPr>
          <p:nvPr>
            <p:ph type="title"/>
          </p:nvPr>
        </p:nvSpPr>
        <p:spPr>
          <a:xfrm>
            <a:off x="403122" y="864100"/>
            <a:ext cx="7875639" cy="449224"/>
          </a:xfrm>
        </p:spPr>
        <p:txBody>
          <a:bodyPr/>
          <a:lstStyle/>
          <a:p>
            <a:pPr algn="ctr"/>
            <a:r>
              <a:rPr lang="en-US" sz="1400" b="1" i="0">
                <a:solidFill>
                  <a:srgbClr val="000000"/>
                </a:solidFill>
                <a:effectLst/>
                <a:latin typeface="Roboto" panose="02000000000000000000" pitchFamily="2" charset="0"/>
                <a:ea typeface="Roboto" panose="02000000000000000000" pitchFamily="2" charset="0"/>
                <a:cs typeface="Roboto" panose="02000000000000000000" pitchFamily="2" charset="0"/>
              </a:rPr>
              <a:t>Chapter 2 Continued</a:t>
            </a:r>
            <a:endParaRPr lang="en-US"/>
          </a:p>
        </p:txBody>
      </p:sp>
      <p:sp>
        <p:nvSpPr>
          <p:cNvPr id="3" name="TextBox 2">
            <a:extLst>
              <a:ext uri="{FF2B5EF4-FFF2-40B4-BE49-F238E27FC236}">
                <a16:creationId xmlns:a16="http://schemas.microsoft.com/office/drawing/2014/main" id="{3A5D43F0-5027-44B5-A794-D3B4E29EABD2}"/>
              </a:ext>
            </a:extLst>
          </p:cNvPr>
          <p:cNvSpPr txBox="1"/>
          <p:nvPr/>
        </p:nvSpPr>
        <p:spPr>
          <a:xfrm>
            <a:off x="506896" y="1321906"/>
            <a:ext cx="7771865" cy="3588675"/>
          </a:xfrm>
          <a:prstGeom prst="rect">
            <a:avLst/>
          </a:prstGeom>
          <a:noFill/>
        </p:spPr>
        <p:txBody>
          <a:bodyPr wrap="square" rtlCol="0">
            <a:spAutoFit/>
          </a:bodyPr>
          <a:lstStyle/>
          <a:p>
            <a:pPr lvl="0">
              <a:lnSpc>
                <a:spcPct val="115000"/>
              </a:lnSpc>
              <a:spcBef>
                <a:spcPts val="1200"/>
              </a:spcBef>
            </a:pPr>
            <a:r>
              <a:rPr lang="en-US">
                <a:solidFill>
                  <a:schemeClr val="dk1"/>
                </a:solidFill>
                <a:latin typeface="Roboto"/>
                <a:ea typeface="Roboto"/>
                <a:cs typeface="Roboto"/>
                <a:sym typeface="Roboto"/>
              </a:rPr>
              <a:t>Micah and Malia followed the creek for a long time. After what felt like hours, Malia suddenly stopped. She sniffed the air.</a:t>
            </a:r>
          </a:p>
          <a:p>
            <a:pPr lvl="0">
              <a:lnSpc>
                <a:spcPct val="115000"/>
              </a:lnSpc>
              <a:spcBef>
                <a:spcPts val="1200"/>
              </a:spcBef>
            </a:pPr>
            <a:r>
              <a:rPr lang="en-US">
                <a:solidFill>
                  <a:schemeClr val="dk1"/>
                </a:solidFill>
                <a:latin typeface="Roboto"/>
                <a:ea typeface="Roboto"/>
                <a:cs typeface="Roboto"/>
                <a:sym typeface="Roboto"/>
              </a:rPr>
              <a:t>“Do you smell that?” Malia asked Micah.</a:t>
            </a:r>
          </a:p>
          <a:p>
            <a:pPr lvl="0">
              <a:lnSpc>
                <a:spcPct val="115000"/>
              </a:lnSpc>
              <a:spcBef>
                <a:spcPts val="1200"/>
              </a:spcBef>
            </a:pPr>
            <a:r>
              <a:rPr lang="en-US">
                <a:solidFill>
                  <a:schemeClr val="dk1"/>
                </a:solidFill>
                <a:latin typeface="Roboto"/>
                <a:ea typeface="Roboto"/>
                <a:cs typeface="Roboto"/>
                <a:sym typeface="Roboto"/>
              </a:rPr>
              <a:t>“</a:t>
            </a:r>
            <a:r>
              <a:rPr lang="en-US" err="1">
                <a:solidFill>
                  <a:schemeClr val="dk1"/>
                </a:solidFill>
                <a:latin typeface="Roboto"/>
                <a:ea typeface="Roboto"/>
                <a:cs typeface="Roboto"/>
                <a:sym typeface="Roboto"/>
              </a:rPr>
              <a:t>Eww</a:t>
            </a:r>
            <a:r>
              <a:rPr lang="en-US">
                <a:solidFill>
                  <a:schemeClr val="dk1"/>
                </a:solidFill>
                <a:latin typeface="Roboto"/>
                <a:ea typeface="Roboto"/>
                <a:cs typeface="Roboto"/>
                <a:sym typeface="Roboto"/>
              </a:rPr>
              <a:t>, yes, it smells gross!” Micah said, plugging his nose. </a:t>
            </a:r>
          </a:p>
          <a:p>
            <a:pPr lvl="0">
              <a:lnSpc>
                <a:spcPct val="115000"/>
              </a:lnSpc>
            </a:pPr>
            <a:endParaRPr lang="en-US">
              <a:solidFill>
                <a:schemeClr val="dk1"/>
              </a:solidFill>
              <a:latin typeface="Roboto"/>
              <a:ea typeface="Roboto"/>
              <a:cs typeface="Roboto"/>
              <a:sym typeface="Roboto"/>
            </a:endParaRPr>
          </a:p>
          <a:p>
            <a:pPr lvl="0">
              <a:lnSpc>
                <a:spcPct val="115000"/>
              </a:lnSpc>
            </a:pPr>
            <a:r>
              <a:rPr lang="en-US">
                <a:solidFill>
                  <a:schemeClr val="dk1"/>
                </a:solidFill>
                <a:latin typeface="Roboto"/>
                <a:ea typeface="Roboto"/>
                <a:cs typeface="Roboto"/>
                <a:sym typeface="Roboto"/>
              </a:rPr>
              <a:t>They walked a little further until they discovered the source of the smell: a pipe dumping dirty brown water right into the creek. </a:t>
            </a:r>
          </a:p>
          <a:p>
            <a:pPr lvl="0">
              <a:lnSpc>
                <a:spcPct val="115000"/>
              </a:lnSpc>
            </a:pPr>
            <a:endParaRPr lang="en-US">
              <a:solidFill>
                <a:schemeClr val="dk1"/>
              </a:solidFill>
              <a:latin typeface="Roboto"/>
              <a:ea typeface="Roboto"/>
              <a:cs typeface="Roboto"/>
              <a:sym typeface="Roboto"/>
            </a:endParaRPr>
          </a:p>
          <a:p>
            <a:pPr lvl="0">
              <a:lnSpc>
                <a:spcPct val="115000"/>
              </a:lnSpc>
            </a:pPr>
            <a:r>
              <a:rPr lang="en-US">
                <a:solidFill>
                  <a:schemeClr val="dk1"/>
                </a:solidFill>
                <a:latin typeface="Roboto"/>
                <a:ea typeface="Roboto"/>
                <a:cs typeface="Roboto"/>
                <a:sym typeface="Roboto"/>
              </a:rPr>
              <a:t>They had found the source of pollution.</a:t>
            </a:r>
          </a:p>
          <a:p>
            <a:pPr lvl="0">
              <a:lnSpc>
                <a:spcPct val="115000"/>
              </a:lnSpc>
            </a:pPr>
            <a:endParaRPr lang="en-US">
              <a:solidFill>
                <a:schemeClr val="dk1"/>
              </a:solidFill>
              <a:latin typeface="Roboto"/>
              <a:ea typeface="Roboto"/>
              <a:cs typeface="Roboto"/>
              <a:sym typeface="Roboto"/>
            </a:endParaRPr>
          </a:p>
          <a:p>
            <a:pPr lvl="0">
              <a:lnSpc>
                <a:spcPct val="115000"/>
              </a:lnSpc>
            </a:pPr>
            <a:r>
              <a:rPr lang="en-US">
                <a:solidFill>
                  <a:schemeClr val="dk1"/>
                </a:solidFill>
                <a:latin typeface="Roboto"/>
                <a:ea typeface="Roboto"/>
                <a:cs typeface="Roboto"/>
                <a:sym typeface="Roboto"/>
              </a:rPr>
              <a:t>“Maybe this is what is killing all the mayflies, stoneflies, and caddisflies,” Malia exclaimed, pointing to the dirty water entering the creek.</a:t>
            </a:r>
          </a:p>
          <a:p>
            <a:endParaRPr lang="en-US"/>
          </a:p>
        </p:txBody>
      </p:sp>
      <p:pic>
        <p:nvPicPr>
          <p:cNvPr id="4" name="ccc7 NC-converted" descr="Chapter 2, continued audio clip">
            <a:hlinkClick r:id="" action="ppaction://media"/>
            <a:extLst>
              <a:ext uri="{FF2B5EF4-FFF2-40B4-BE49-F238E27FC236}">
                <a16:creationId xmlns:a16="http://schemas.microsoft.com/office/drawing/2014/main" id="{6A652DA1-A663-4F48-BE5F-67CD678E8EF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92035" y="864100"/>
            <a:ext cx="548640" cy="5486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grpSp>
        <p:nvGrpSpPr>
          <p:cNvPr id="340" name="Google Shape;340;p31">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341" name="Google Shape;341;p31" descr="BLM Alaska Fire Service Masthead graphic" title="BLM Alaska Fire Service Masthead graphic"/>
            <p:cNvGrpSpPr/>
            <p:nvPr/>
          </p:nvGrpSpPr>
          <p:grpSpPr>
            <a:xfrm>
              <a:off x="0" y="0"/>
              <a:ext cx="9144003" cy="572198"/>
              <a:chOff x="0" y="0"/>
              <a:chExt cx="9144003" cy="572198"/>
            </a:xfrm>
          </p:grpSpPr>
          <p:pic>
            <p:nvPicPr>
              <p:cNvPr id="342" name="Google Shape;342;p31"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343" name="Google Shape;343;p31"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344" name="Google Shape;344;p31"/>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345" name="Google Shape;345;p31"/>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2FE96628-A58B-43C2-AC83-4948EBB473FB}"/>
              </a:ext>
            </a:extLst>
          </p:cNvPr>
          <p:cNvSpPr>
            <a:spLocks noGrp="1"/>
          </p:cNvSpPr>
          <p:nvPr>
            <p:ph type="title"/>
          </p:nvPr>
        </p:nvSpPr>
        <p:spPr>
          <a:xfrm>
            <a:off x="311700" y="572197"/>
            <a:ext cx="8520600" cy="891342"/>
          </a:xfrm>
        </p:spPr>
        <p:txBody>
          <a:bodyPr/>
          <a:lstStyle/>
          <a:p>
            <a:pPr rtl="0">
              <a:lnSpc>
                <a:spcPct val="115000"/>
              </a:lnSpc>
            </a:pPr>
            <a: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Stop reading or listening to the story and draw your fifth cartoon. Draw a picture of the scene you just read here:</a:t>
            </a:r>
            <a:endParaRPr lang="en-US" dirty="0">
              <a:effectLst/>
            </a:endParaRPr>
          </a:p>
        </p:txBody>
      </p:sp>
      <p:pic>
        <p:nvPicPr>
          <p:cNvPr id="348" name="Google Shape;348;p31" descr="A photograph of a piece of paper that's been folded and unfolded so that it has 8 boxes."/>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5400000">
            <a:off x="2398838" y="848738"/>
            <a:ext cx="3569499" cy="4506675"/>
          </a:xfrm>
          <a:prstGeom prst="rect">
            <a:avLst/>
          </a:prstGeom>
          <a:noFill/>
          <a:ln>
            <a:noFill/>
          </a:ln>
        </p:spPr>
      </p:pic>
      <p:cxnSp>
        <p:nvCxnSpPr>
          <p:cNvPr id="349" name="Google Shape;349;p31" descr="Red arrow pointing to box 5 on the paper."/>
          <p:cNvCxnSpPr>
            <a:cxnSpLocks/>
          </p:cNvCxnSpPr>
          <p:nvPr/>
        </p:nvCxnSpPr>
        <p:spPr>
          <a:xfrm flipH="1">
            <a:off x="2356327" y="1267865"/>
            <a:ext cx="1001596" cy="2592512"/>
          </a:xfrm>
          <a:prstGeom prst="straightConnector1">
            <a:avLst/>
          </a:prstGeom>
          <a:noFill/>
          <a:ln w="28575" cap="flat" cmpd="sng">
            <a:solidFill>
              <a:srgbClr val="FF0000"/>
            </a:solidFill>
            <a:prstDash val="solid"/>
            <a:round/>
            <a:headEnd type="none" w="med" len="med"/>
            <a:tailEnd type="triangle" w="med" len="med"/>
          </a:ln>
          <a:effectLst>
            <a:outerShdw blurRad="57150" dist="19050" dir="5400000" algn="bl" rotWithShape="0">
              <a:srgbClr val="000000"/>
            </a:outerShdw>
          </a:effectLst>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grpSp>
        <p:nvGrpSpPr>
          <p:cNvPr id="72" name="Google Shape;72;p14">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73" name="Google Shape;73;p14" descr="BLM Alaska Fire Service Masthead graphic" title="BLM Alaska Fire Service Masthead graphic"/>
            <p:cNvGrpSpPr/>
            <p:nvPr/>
          </p:nvGrpSpPr>
          <p:grpSpPr>
            <a:xfrm>
              <a:off x="0" y="0"/>
              <a:ext cx="9144003" cy="572198"/>
              <a:chOff x="0" y="0"/>
              <a:chExt cx="9144003" cy="572198"/>
            </a:xfrm>
          </p:grpSpPr>
          <p:pic>
            <p:nvPicPr>
              <p:cNvPr id="74" name="Google Shape;74;p14"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75" name="Google Shape;75;p14"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76" name="Google Shape;76;p14"/>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77" name="Google Shape;77;p14"/>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3" name="Title 2">
            <a:extLst>
              <a:ext uri="{FF2B5EF4-FFF2-40B4-BE49-F238E27FC236}">
                <a16:creationId xmlns:a16="http://schemas.microsoft.com/office/drawing/2014/main" id="{236F5137-AB69-4C16-95B7-151E8A5269BE}"/>
              </a:ext>
            </a:extLst>
          </p:cNvPr>
          <p:cNvSpPr>
            <a:spLocks noGrp="1"/>
          </p:cNvSpPr>
          <p:nvPr>
            <p:ph type="title"/>
          </p:nvPr>
        </p:nvSpPr>
        <p:spPr>
          <a:xfrm>
            <a:off x="311700" y="478425"/>
            <a:ext cx="8520600" cy="1408128"/>
          </a:xfrm>
        </p:spPr>
        <p:txBody>
          <a:bodyPr/>
          <a:lstStyle/>
          <a:p>
            <a:pPr algn="ctr" rtl="0">
              <a:lnSpc>
                <a:spcPct val="115000"/>
              </a:lnSpc>
              <a:spcBef>
                <a:spcPts val="1600"/>
              </a:spcBef>
            </a:pPr>
            <a:r>
              <a:rPr lang="en-US" sz="2000" b="0" i="0">
                <a:solidFill>
                  <a:srgbClr val="FFFFFF"/>
                </a:solidFill>
                <a:effectLst/>
                <a:latin typeface="Roboto" panose="02000000000000000000" pitchFamily="2" charset="0"/>
                <a:ea typeface="Roboto" panose="02000000000000000000" pitchFamily="2" charset="0"/>
                <a:cs typeface="Roboto" panose="02000000000000000000" pitchFamily="2" charset="0"/>
              </a:rPr>
              <a:t>Lesson 3: Indicator Species</a:t>
            </a:r>
            <a:endParaRPr lang="en-US">
              <a:effectLst/>
            </a:endParaRPr>
          </a:p>
          <a:p>
            <a:pPr algn="ctr" rtl="0">
              <a:lnSpc>
                <a:spcPct val="115000"/>
              </a:lnSpc>
              <a:spcBef>
                <a:spcPts val="1600"/>
              </a:spcBef>
            </a:pPr>
            <a:r>
              <a:rPr lang="en-US" sz="2000" b="0" i="0">
                <a:solidFill>
                  <a:srgbClr val="FFFFFF"/>
                </a:solidFill>
                <a:effectLst/>
                <a:latin typeface="Roboto" panose="02000000000000000000" pitchFamily="2" charset="0"/>
                <a:ea typeface="Roboto" panose="02000000000000000000" pitchFamily="2" charset="0"/>
                <a:cs typeface="Roboto" panose="02000000000000000000" pitchFamily="2" charset="0"/>
              </a:rPr>
              <a:t>Lesson Questions:</a:t>
            </a:r>
            <a:endParaRPr lang="en-US">
              <a:effectLst/>
            </a:endParaRPr>
          </a:p>
        </p:txBody>
      </p:sp>
      <p:sp>
        <p:nvSpPr>
          <p:cNvPr id="71" name="Google Shape;71;p14"/>
          <p:cNvSpPr txBox="1">
            <a:spLocks noGrp="1"/>
          </p:cNvSpPr>
          <p:nvPr>
            <p:ph type="body" idx="1"/>
          </p:nvPr>
        </p:nvSpPr>
        <p:spPr>
          <a:xfrm>
            <a:off x="311700" y="1674796"/>
            <a:ext cx="8520600" cy="2894004"/>
          </a:xfrm>
          <a:prstGeom prst="rect">
            <a:avLst/>
          </a:prstGeom>
        </p:spPr>
        <p:txBody>
          <a:bodyPr spcFirstLastPara="1" wrap="square" lIns="91425" tIns="91425" rIns="91425" bIns="91425" anchor="t" anchorCtr="0">
            <a:noAutofit/>
          </a:bodyPr>
          <a:lstStyle/>
          <a:p>
            <a:pPr marL="0" lvl="0" indent="0" algn="l" rtl="0">
              <a:spcBef>
                <a:spcPts val="1600"/>
              </a:spcBef>
              <a:spcAft>
                <a:spcPts val="0"/>
              </a:spcAft>
              <a:buNone/>
            </a:pPr>
            <a:r>
              <a:rPr lang="en" sz="2000">
                <a:solidFill>
                  <a:schemeClr val="lt1"/>
                </a:solidFill>
                <a:latin typeface="Roboto"/>
                <a:ea typeface="Roboto"/>
                <a:cs typeface="Roboto"/>
                <a:sym typeface="Roboto"/>
              </a:rPr>
              <a:t>Why are mayflies, stoneflies, and caddisflies called indicator species?</a:t>
            </a:r>
            <a:endParaRPr sz="2000">
              <a:solidFill>
                <a:schemeClr val="lt1"/>
              </a:solidFill>
              <a:latin typeface="Roboto"/>
              <a:ea typeface="Roboto"/>
              <a:cs typeface="Roboto"/>
              <a:sym typeface="Roboto"/>
            </a:endParaRPr>
          </a:p>
          <a:p>
            <a:pPr marL="0" lvl="0" indent="0" algn="l" rtl="0">
              <a:spcBef>
                <a:spcPts val="1600"/>
              </a:spcBef>
              <a:spcAft>
                <a:spcPts val="0"/>
              </a:spcAft>
              <a:buNone/>
            </a:pPr>
            <a:r>
              <a:rPr lang="en" sz="2000">
                <a:solidFill>
                  <a:schemeClr val="lt1"/>
                </a:solidFill>
                <a:latin typeface="Roboto"/>
                <a:ea typeface="Roboto"/>
                <a:cs typeface="Roboto"/>
                <a:sym typeface="Roboto"/>
              </a:rPr>
              <a:t>Why do scientists look for indicator species?</a:t>
            </a:r>
          </a:p>
          <a:p>
            <a:pPr marL="457200" lvl="0" indent="0" algn="l" rtl="0">
              <a:spcBef>
                <a:spcPts val="1600"/>
              </a:spcBef>
              <a:spcAft>
                <a:spcPts val="1600"/>
              </a:spcAft>
              <a:buNone/>
            </a:pPr>
            <a:endParaRPr>
              <a:solidFill>
                <a:schemeClr val="lt1"/>
              </a:solidFill>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grpSp>
        <p:nvGrpSpPr>
          <p:cNvPr id="355" name="Google Shape;355;p32">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356" name="Google Shape;356;p32" descr="BLM Alaska Fire Service Masthead graphic" title="BLM Alaska Fire Service Masthead graphic"/>
            <p:cNvGrpSpPr/>
            <p:nvPr/>
          </p:nvGrpSpPr>
          <p:grpSpPr>
            <a:xfrm>
              <a:off x="0" y="0"/>
              <a:ext cx="9144003" cy="572198"/>
              <a:chOff x="0" y="0"/>
              <a:chExt cx="9144003" cy="572198"/>
            </a:xfrm>
          </p:grpSpPr>
          <p:pic>
            <p:nvPicPr>
              <p:cNvPr id="357" name="Google Shape;357;p32"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358" name="Google Shape;358;p32"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359" name="Google Shape;359;p32"/>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360" name="Google Shape;360;p32"/>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354" name="Google Shape;354;p32"/>
          <p:cNvSpPr txBox="1">
            <a:spLocks noGrp="1"/>
          </p:cNvSpPr>
          <p:nvPr>
            <p:ph type="body" idx="1"/>
          </p:nvPr>
        </p:nvSpPr>
        <p:spPr>
          <a:xfrm>
            <a:off x="284825" y="1040524"/>
            <a:ext cx="8269800" cy="2593241"/>
          </a:xfrm>
          <a:prstGeom prst="rect">
            <a:avLst/>
          </a:prstGeom>
        </p:spPr>
        <p:txBody>
          <a:bodyPr spcFirstLastPara="1" wrap="square" lIns="91425" tIns="91425" rIns="91425" bIns="91425" anchor="t" anchorCtr="0">
            <a:noAutofit/>
          </a:bodyPr>
          <a:lstStyle/>
          <a:p>
            <a:pPr marL="0" lvl="0" indent="0" algn="l" rtl="0">
              <a:spcBef>
                <a:spcPts val="1600"/>
              </a:spcBef>
              <a:spcAft>
                <a:spcPts val="0"/>
              </a:spcAft>
              <a:buNone/>
            </a:pPr>
            <a:r>
              <a:rPr lang="en-US" sz="2000" dirty="0">
                <a:solidFill>
                  <a:schemeClr val="lt1"/>
                </a:solidFill>
                <a:latin typeface="Roboto"/>
                <a:ea typeface="Roboto"/>
                <a:cs typeface="Roboto"/>
                <a:sym typeface="Roboto"/>
              </a:rPr>
              <a:t>You have completed the second chapter of the story. </a:t>
            </a:r>
          </a:p>
          <a:p>
            <a:pPr marL="0" lvl="0" indent="0" algn="l" rtl="0">
              <a:spcBef>
                <a:spcPts val="1600"/>
              </a:spcBef>
              <a:spcAft>
                <a:spcPts val="0"/>
              </a:spcAft>
              <a:buNone/>
            </a:pPr>
            <a:r>
              <a:rPr lang="en-US" sz="2000" dirty="0">
                <a:solidFill>
                  <a:schemeClr val="lt1"/>
                </a:solidFill>
                <a:latin typeface="Roboto"/>
                <a:ea typeface="Roboto"/>
                <a:cs typeface="Roboto"/>
                <a:sym typeface="Roboto"/>
              </a:rPr>
              <a:t>In the story, Malia says that her mom taught her that </a:t>
            </a:r>
            <a:r>
              <a:rPr lang="en-US" sz="2000" dirty="0">
                <a:solidFill>
                  <a:srgbClr val="FFFFFF"/>
                </a:solidFill>
                <a:latin typeface="Roboto"/>
                <a:ea typeface="Roboto"/>
                <a:cs typeface="Roboto"/>
                <a:sym typeface="Roboto"/>
              </a:rPr>
              <a:t>finding lots of stoneflies, mayflies, and caddisflies in a creek </a:t>
            </a:r>
            <a:r>
              <a:rPr lang="en-US" sz="2000" i="1" dirty="0">
                <a:solidFill>
                  <a:srgbClr val="FFFFFF"/>
                </a:solidFill>
                <a:latin typeface="Roboto"/>
                <a:ea typeface="Roboto"/>
                <a:cs typeface="Roboto"/>
                <a:sym typeface="Roboto"/>
              </a:rPr>
              <a:t>indicates</a:t>
            </a:r>
            <a:r>
              <a:rPr lang="en-US" sz="2000" b="1" dirty="0">
                <a:solidFill>
                  <a:srgbClr val="FFFFFF"/>
                </a:solidFill>
                <a:latin typeface="Roboto"/>
                <a:ea typeface="Roboto"/>
                <a:cs typeface="Roboto"/>
                <a:sym typeface="Roboto"/>
              </a:rPr>
              <a:t> </a:t>
            </a:r>
            <a:r>
              <a:rPr lang="en-US" sz="2000" dirty="0">
                <a:solidFill>
                  <a:srgbClr val="FFFFFF"/>
                </a:solidFill>
                <a:latin typeface="Roboto"/>
                <a:ea typeface="Roboto"/>
                <a:cs typeface="Roboto"/>
                <a:sym typeface="Roboto"/>
              </a:rPr>
              <a:t>the water is clean and healthy.</a:t>
            </a:r>
          </a:p>
          <a:p>
            <a:pPr marL="0" lvl="0" indent="0" algn="l" rtl="0">
              <a:spcBef>
                <a:spcPts val="1600"/>
              </a:spcBef>
              <a:spcAft>
                <a:spcPts val="0"/>
              </a:spcAft>
              <a:buNone/>
            </a:pPr>
            <a:r>
              <a:rPr lang="en-US" sz="2000" dirty="0">
                <a:solidFill>
                  <a:srgbClr val="FFD966"/>
                </a:solidFill>
                <a:latin typeface="Roboto"/>
                <a:ea typeface="Roboto"/>
                <a:cs typeface="Roboto"/>
                <a:sym typeface="Roboto"/>
              </a:rPr>
              <a:t>What do you think the word </a:t>
            </a:r>
            <a:r>
              <a:rPr lang="en-US" sz="2000" i="1" dirty="0">
                <a:solidFill>
                  <a:srgbClr val="FFD966"/>
                </a:solidFill>
                <a:latin typeface="Roboto"/>
                <a:ea typeface="Roboto"/>
                <a:cs typeface="Roboto"/>
                <a:sym typeface="Roboto"/>
              </a:rPr>
              <a:t>indicate</a:t>
            </a:r>
            <a:r>
              <a:rPr lang="en-US" sz="2000" dirty="0">
                <a:solidFill>
                  <a:srgbClr val="FFD966"/>
                </a:solidFill>
                <a:latin typeface="Roboto"/>
                <a:ea typeface="Roboto"/>
                <a:cs typeface="Roboto"/>
                <a:sym typeface="Roboto"/>
              </a:rPr>
              <a:t> means?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grpSp>
        <p:nvGrpSpPr>
          <p:cNvPr id="407" name="Google Shape;407;p35">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408" name="Google Shape;408;p35" descr="BLM Alaska Fire Service Masthead graphic" title="BLM Alaska Fire Service Masthead graphic"/>
            <p:cNvGrpSpPr/>
            <p:nvPr/>
          </p:nvGrpSpPr>
          <p:grpSpPr>
            <a:xfrm>
              <a:off x="0" y="0"/>
              <a:ext cx="9144003" cy="572198"/>
              <a:chOff x="0" y="0"/>
              <a:chExt cx="9144003" cy="572198"/>
            </a:xfrm>
          </p:grpSpPr>
          <p:pic>
            <p:nvPicPr>
              <p:cNvPr id="409" name="Google Shape;409;p35"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410" name="Google Shape;410;p35"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411" name="Google Shape;411;p35"/>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412" name="Google Shape;412;p35"/>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0891FC56-F669-4AF4-8655-A948885287D8}"/>
              </a:ext>
            </a:extLst>
          </p:cNvPr>
          <p:cNvSpPr>
            <a:spLocks noGrp="1"/>
          </p:cNvSpPr>
          <p:nvPr>
            <p:ph type="title"/>
          </p:nvPr>
        </p:nvSpPr>
        <p:spPr>
          <a:xfrm>
            <a:off x="241648" y="975361"/>
            <a:ext cx="3982394" cy="3779296"/>
          </a:xfrm>
        </p:spPr>
        <p:txBody>
          <a:bodyPr/>
          <a:lstStyle/>
          <a:p>
            <a:pPr rtl="0">
              <a:lnSpc>
                <a:spcPct val="115000"/>
              </a:lnSpc>
            </a:pPr>
            <a: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To indicate means to signal something that is happening. </a:t>
            </a:r>
            <a:b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If scientists find lots of different kinds of mayflies, stoneflies, and caddisflies, it indicates that the water is healthy and clean. </a:t>
            </a:r>
            <a:b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Mayflies, stoneflies, and caddisflies are called indicator species. </a:t>
            </a:r>
            <a:b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br>
            <a:endParaRPr lang="en-US" dirty="0">
              <a:effectLst/>
            </a:endParaRPr>
          </a:p>
        </p:txBody>
      </p:sp>
      <p:pic>
        <p:nvPicPr>
          <p:cNvPr id="414" name="Google Shape;414;p35" descr="Photograph of two kids sorting macroinvertebrates in a water sample tray using forceps, with one kid looking through a microscope next to them."/>
          <p:cNvPicPr preferRelativeResize="0">
            <a:picLocks noChangeAspect="1"/>
          </p:cNvPicPr>
          <p:nvPr/>
        </p:nvPicPr>
        <p:blipFill>
          <a:blip r:embed="rId6" cstate="screen">
            <a:alphaModFix/>
            <a:extLst>
              <a:ext uri="{28A0092B-C50C-407E-A947-70E740481C1C}">
                <a14:useLocalDpi xmlns:a14="http://schemas.microsoft.com/office/drawing/2010/main"/>
              </a:ext>
            </a:extLst>
          </a:blip>
          <a:stretch>
            <a:fillRect/>
          </a:stretch>
        </p:blipFill>
        <p:spPr>
          <a:xfrm>
            <a:off x="4224042" y="1220052"/>
            <a:ext cx="4678310" cy="2851424"/>
          </a:xfrm>
          <a:prstGeom prst="rect">
            <a:avLst/>
          </a:prstGeom>
          <a:noFill/>
          <a:ln>
            <a:noFill/>
          </a:ln>
        </p:spPr>
      </p:pic>
      <p:sp>
        <p:nvSpPr>
          <p:cNvPr id="4" name="Google Shape;273;p26">
            <a:extLst>
              <a:ext uri="{FF2B5EF4-FFF2-40B4-BE49-F238E27FC236}">
                <a16:creationId xmlns:a16="http://schemas.microsoft.com/office/drawing/2014/main" id="{B7D94FB0-2F84-3E19-4BD3-2276E9590D7E}"/>
              </a:ext>
            </a:extLst>
          </p:cNvPr>
          <p:cNvSpPr txBox="1"/>
          <p:nvPr/>
        </p:nvSpPr>
        <p:spPr>
          <a:xfrm>
            <a:off x="6130036" y="4065991"/>
            <a:ext cx="2928745" cy="313167"/>
          </a:xfrm>
          <a:prstGeom prst="rect">
            <a:avLst/>
          </a:prstGeom>
          <a:noFill/>
          <a:ln>
            <a:noFill/>
          </a:ln>
          <a:effectLst>
            <a:outerShdw blurRad="57150" dist="19050" dir="5400000" algn="bl" rotWithShape="0">
              <a:srgbClr val="000000"/>
            </a:outerShdw>
          </a:effectLst>
        </p:spPr>
        <p:txBody>
          <a:bodyPr spcFirstLastPara="1" wrap="square" lIns="91425" tIns="91425" rIns="91425" bIns="91425" anchor="t" anchorCtr="0">
            <a:noAutofit/>
          </a:bodyPr>
          <a:lstStyle/>
          <a:p>
            <a:r>
              <a:rPr lang="en" sz="800" dirty="0">
                <a:solidFill>
                  <a:schemeClr val="bg1"/>
                </a:solidFill>
                <a:latin typeface="Roboto"/>
                <a:ea typeface="Roboto"/>
                <a:cs typeface="Roboto"/>
                <a:sym typeface="Roboto"/>
              </a:rPr>
              <a:t>A student scientists observes aquatic macroinvertebrates under a microscope.. </a:t>
            </a:r>
            <a:endParaRPr lang="en-US" sz="800" dirty="0">
              <a:solidFill>
                <a:schemeClr val="bg1"/>
              </a:solidFill>
              <a:latin typeface="Roboto"/>
              <a:ea typeface="Roboto"/>
              <a:cs typeface="Roboto"/>
              <a:sym typeface="Roboto"/>
            </a:endParaRPr>
          </a:p>
          <a:p>
            <a:r>
              <a:rPr lang="en" sz="800" dirty="0">
                <a:solidFill>
                  <a:schemeClr val="bg1"/>
                </a:solidFill>
                <a:latin typeface="Roboto"/>
                <a:ea typeface="Roboto"/>
                <a:cs typeface="Roboto"/>
                <a:sym typeface="Roboto"/>
              </a:rPr>
              <a:t>Photo by M. Clark, BLM.</a:t>
            </a:r>
            <a:endParaRPr lang="en" sz="800" dirty="0">
              <a:solidFill>
                <a:schemeClr val="bg1"/>
              </a:solidFill>
              <a:latin typeface="Roboto"/>
              <a:ea typeface="Roboto"/>
              <a:cs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grpSp>
        <p:nvGrpSpPr>
          <p:cNvPr id="421" name="Google Shape;421;p36">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422" name="Google Shape;422;p36" descr="BLM Alaska Fire Service Masthead graphic" title="BLM Alaska Fire Service Masthead graphic"/>
            <p:cNvGrpSpPr/>
            <p:nvPr/>
          </p:nvGrpSpPr>
          <p:grpSpPr>
            <a:xfrm>
              <a:off x="0" y="0"/>
              <a:ext cx="9144003" cy="572198"/>
              <a:chOff x="0" y="0"/>
              <a:chExt cx="9144003" cy="572198"/>
            </a:xfrm>
          </p:grpSpPr>
          <p:pic>
            <p:nvPicPr>
              <p:cNvPr id="423" name="Google Shape;423;p36" descr="Black Topo line graphic" title="Black Topo line graphic"/>
              <p:cNvPicPr preferRelativeResize="0"/>
              <p:nvPr/>
            </p:nvPicPr>
            <p:blipFill rotWithShape="1">
              <a:blip r:embed="rId5">
                <a:alphaModFix/>
              </a:blip>
              <a:srcRect l="693" t="15710" r="17760" b="78416"/>
              <a:stretch/>
            </p:blipFill>
            <p:spPr>
              <a:xfrm>
                <a:off x="0" y="0"/>
                <a:ext cx="9144003" cy="489286"/>
              </a:xfrm>
              <a:prstGeom prst="rect">
                <a:avLst/>
              </a:prstGeom>
              <a:noFill/>
              <a:ln>
                <a:noFill/>
              </a:ln>
            </p:spPr>
          </p:pic>
          <p:pic>
            <p:nvPicPr>
              <p:cNvPr id="424" name="Google Shape;424;p36" descr="Bureau of Land Management Logo" title="Bureau of Land Management Logo"/>
              <p:cNvPicPr preferRelativeResize="0"/>
              <p:nvPr/>
            </p:nvPicPr>
            <p:blipFill rotWithShape="1">
              <a:blip r:embed="rId6">
                <a:alphaModFix/>
              </a:blip>
              <a:srcRect/>
              <a:stretch/>
            </p:blipFill>
            <p:spPr>
              <a:xfrm>
                <a:off x="241648" y="114722"/>
                <a:ext cx="520818" cy="457476"/>
              </a:xfrm>
              <a:prstGeom prst="rect">
                <a:avLst/>
              </a:prstGeom>
              <a:noFill/>
              <a:ln>
                <a:noFill/>
              </a:ln>
            </p:spPr>
          </p:pic>
          <p:sp>
            <p:nvSpPr>
              <p:cNvPr id="425" name="Google Shape;425;p36"/>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426" name="Google Shape;426;p36"/>
            <p:cNvPicPr preferRelativeResize="0"/>
            <p:nvPr/>
          </p:nvPicPr>
          <p:blipFill>
            <a:blip r:embed="rId7">
              <a:alphaModFix/>
            </a:blip>
            <a:stretch>
              <a:fillRect/>
            </a:stretch>
          </p:blipFill>
          <p:spPr>
            <a:xfrm>
              <a:off x="8455876" y="63300"/>
              <a:ext cx="584799" cy="572200"/>
            </a:xfrm>
            <a:prstGeom prst="rect">
              <a:avLst/>
            </a:prstGeom>
            <a:noFill/>
            <a:ln>
              <a:noFill/>
            </a:ln>
          </p:spPr>
        </p:pic>
      </p:grpSp>
      <p:sp>
        <p:nvSpPr>
          <p:cNvPr id="428" name="Google Shape;428;p36">
            <a:extLst>
              <a:ext uri="{C183D7F6-B498-43B3-948B-1728B52AA6E4}">
                <adec:decorative xmlns:adec="http://schemas.microsoft.com/office/drawing/2017/decorative" val="1"/>
              </a:ext>
            </a:extLst>
          </p:cNvPr>
          <p:cNvSpPr/>
          <p:nvPr/>
        </p:nvSpPr>
        <p:spPr>
          <a:xfrm>
            <a:off x="161075" y="813225"/>
            <a:ext cx="8060100" cy="3502800"/>
          </a:xfrm>
          <a:prstGeom prst="roundRect">
            <a:avLst>
              <a:gd name="adj" fmla="val 16667"/>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b="1">
              <a:solidFill>
                <a:schemeClr val="dk1"/>
              </a:solidFill>
              <a:latin typeface="Roboto"/>
              <a:ea typeface="Roboto"/>
              <a:cs typeface="Roboto"/>
              <a:sym typeface="Roboto"/>
            </a:endParaRPr>
          </a:p>
          <a:p>
            <a:pPr marL="0" lvl="0" indent="0" algn="ctr" rtl="0">
              <a:lnSpc>
                <a:spcPct val="115000"/>
              </a:lnSpc>
              <a:spcBef>
                <a:spcPts val="0"/>
              </a:spcBef>
              <a:spcAft>
                <a:spcPts val="0"/>
              </a:spcAft>
              <a:buNone/>
            </a:pPr>
            <a:endParaRPr b="1">
              <a:solidFill>
                <a:schemeClr val="dk1"/>
              </a:solidFill>
              <a:latin typeface="Roboto"/>
              <a:ea typeface="Roboto"/>
              <a:cs typeface="Roboto"/>
              <a:sym typeface="Roboto"/>
            </a:endParaRPr>
          </a:p>
          <a:p>
            <a:pPr marL="0" lvl="0" indent="0" algn="l" rtl="0">
              <a:lnSpc>
                <a:spcPct val="150000"/>
              </a:lnSpc>
              <a:spcBef>
                <a:spcPts val="1200"/>
              </a:spcBef>
              <a:spcAft>
                <a:spcPts val="1200"/>
              </a:spcAft>
              <a:buNone/>
            </a:pPr>
            <a:endParaRPr>
              <a:solidFill>
                <a:schemeClr val="dk1"/>
              </a:solidFill>
              <a:latin typeface="Roboto"/>
              <a:ea typeface="Roboto"/>
              <a:cs typeface="Roboto"/>
              <a:sym typeface="Roboto"/>
            </a:endParaRPr>
          </a:p>
        </p:txBody>
      </p:sp>
      <p:sp>
        <p:nvSpPr>
          <p:cNvPr id="2" name="Title 1">
            <a:extLst>
              <a:ext uri="{FF2B5EF4-FFF2-40B4-BE49-F238E27FC236}">
                <a16:creationId xmlns:a16="http://schemas.microsoft.com/office/drawing/2014/main" id="{14186C06-1AAF-43E7-B12F-A4F9FC5EC145}"/>
              </a:ext>
            </a:extLst>
          </p:cNvPr>
          <p:cNvSpPr>
            <a:spLocks noGrp="1"/>
          </p:cNvSpPr>
          <p:nvPr>
            <p:ph type="title"/>
          </p:nvPr>
        </p:nvSpPr>
        <p:spPr>
          <a:xfrm>
            <a:off x="173460" y="981093"/>
            <a:ext cx="7979138" cy="502552"/>
          </a:xfrm>
        </p:spPr>
        <p:txBody>
          <a:bodyPr/>
          <a:lstStyle/>
          <a:p>
            <a:pPr algn="ctr" rtl="0"/>
            <a:r>
              <a:rPr lang="en-US" sz="1400" b="1" i="0">
                <a:solidFill>
                  <a:srgbClr val="000000"/>
                </a:solidFill>
                <a:effectLst/>
                <a:latin typeface="Roboto" panose="02000000000000000000" pitchFamily="2" charset="0"/>
                <a:ea typeface="Roboto" panose="02000000000000000000" pitchFamily="2" charset="0"/>
                <a:cs typeface="Roboto" panose="02000000000000000000" pitchFamily="2" charset="0"/>
              </a:rPr>
              <a:t>Chapter 3</a:t>
            </a:r>
            <a:endParaRPr lang="en-US">
              <a:effectLst/>
            </a:endParaRPr>
          </a:p>
        </p:txBody>
      </p:sp>
      <p:sp>
        <p:nvSpPr>
          <p:cNvPr id="4" name="TextBox 3">
            <a:extLst>
              <a:ext uri="{FF2B5EF4-FFF2-40B4-BE49-F238E27FC236}">
                <a16:creationId xmlns:a16="http://schemas.microsoft.com/office/drawing/2014/main" id="{8D705517-59C3-4E42-A0D5-7DBCE85CE2CE}"/>
              </a:ext>
            </a:extLst>
          </p:cNvPr>
          <p:cNvSpPr txBox="1"/>
          <p:nvPr/>
        </p:nvSpPr>
        <p:spPr>
          <a:xfrm>
            <a:off x="235650" y="1355869"/>
            <a:ext cx="7910949" cy="2456570"/>
          </a:xfrm>
          <a:prstGeom prst="rect">
            <a:avLst/>
          </a:prstGeom>
          <a:noFill/>
        </p:spPr>
        <p:txBody>
          <a:bodyPr wrap="square" rtlCol="0">
            <a:spAutoFit/>
          </a:bodyPr>
          <a:lstStyle/>
          <a:p>
            <a:pPr lvl="0">
              <a:lnSpc>
                <a:spcPct val="115000"/>
              </a:lnSpc>
              <a:spcBef>
                <a:spcPts val="1200"/>
              </a:spcBef>
            </a:pPr>
            <a:r>
              <a:rPr lang="en-US" dirty="0">
                <a:solidFill>
                  <a:schemeClr val="dk1"/>
                </a:solidFill>
                <a:latin typeface="Roboto"/>
                <a:ea typeface="Roboto"/>
                <a:cs typeface="Roboto"/>
                <a:sym typeface="Roboto"/>
              </a:rPr>
              <a:t>Micah and Malia felt helpless as they watched the polluted water flow from the pipe into the creek. </a:t>
            </a:r>
          </a:p>
          <a:p>
            <a:pPr lvl="0">
              <a:lnSpc>
                <a:spcPct val="115000"/>
              </a:lnSpc>
              <a:spcBef>
                <a:spcPts val="1200"/>
              </a:spcBef>
            </a:pPr>
            <a:r>
              <a:rPr lang="en-US" dirty="0">
                <a:solidFill>
                  <a:schemeClr val="dk1"/>
                </a:solidFill>
                <a:latin typeface="Roboto"/>
                <a:ea typeface="Roboto"/>
                <a:cs typeface="Roboto"/>
                <a:sym typeface="Roboto"/>
              </a:rPr>
              <a:t>“Let's go back and tell my mom,” Malia said. “She’ll know what to do.”  </a:t>
            </a:r>
          </a:p>
          <a:p>
            <a:pPr lvl="0">
              <a:lnSpc>
                <a:spcPct val="150000"/>
              </a:lnSpc>
              <a:spcBef>
                <a:spcPts val="1200"/>
              </a:spcBef>
            </a:pPr>
            <a:r>
              <a:rPr lang="en-US" dirty="0">
                <a:solidFill>
                  <a:schemeClr val="dk1"/>
                </a:solidFill>
                <a:latin typeface="Roboto"/>
                <a:ea typeface="Roboto"/>
                <a:cs typeface="Roboto"/>
                <a:sym typeface="Roboto"/>
              </a:rPr>
              <a:t>Micah and Malia ran as fast as they could to Malia’s house. They found Malia’s mom, Dr. </a:t>
            </a:r>
            <a:r>
              <a:rPr lang="en-US" dirty="0" err="1">
                <a:solidFill>
                  <a:schemeClr val="dk1"/>
                </a:solidFill>
                <a:latin typeface="Roboto"/>
                <a:ea typeface="Roboto"/>
                <a:cs typeface="Roboto"/>
                <a:sym typeface="Roboto"/>
              </a:rPr>
              <a:t>Kahele</a:t>
            </a:r>
            <a:r>
              <a:rPr lang="en-US" dirty="0">
                <a:solidFill>
                  <a:schemeClr val="dk1"/>
                </a:solidFill>
                <a:latin typeface="Roboto"/>
                <a:ea typeface="Roboto"/>
                <a:cs typeface="Roboto"/>
                <a:sym typeface="Roboto"/>
              </a:rPr>
              <a:t>, in the kitchen. </a:t>
            </a:r>
          </a:p>
          <a:p>
            <a:pPr lvl="0">
              <a:lnSpc>
                <a:spcPct val="150000"/>
              </a:lnSpc>
              <a:spcBef>
                <a:spcPts val="1000"/>
              </a:spcBef>
            </a:pPr>
            <a:r>
              <a:rPr lang="en-US" dirty="0">
                <a:solidFill>
                  <a:schemeClr val="dk1"/>
                </a:solidFill>
                <a:latin typeface="Roboto"/>
                <a:ea typeface="Roboto"/>
                <a:cs typeface="Roboto"/>
                <a:sym typeface="Roboto"/>
              </a:rPr>
              <a:t>“What is going on?” Dr. </a:t>
            </a:r>
            <a:r>
              <a:rPr lang="en-US" dirty="0" err="1">
                <a:solidFill>
                  <a:schemeClr val="dk1"/>
                </a:solidFill>
                <a:latin typeface="Roboto"/>
                <a:ea typeface="Roboto"/>
                <a:cs typeface="Roboto"/>
                <a:sym typeface="Roboto"/>
              </a:rPr>
              <a:t>Kahele</a:t>
            </a:r>
            <a:r>
              <a:rPr lang="en-US" dirty="0">
                <a:solidFill>
                  <a:schemeClr val="dk1"/>
                </a:solidFill>
                <a:latin typeface="Roboto"/>
                <a:ea typeface="Roboto"/>
                <a:cs typeface="Roboto"/>
                <a:sym typeface="Roboto"/>
              </a:rPr>
              <a:t> asked as Malia and Micah burst in.  </a:t>
            </a:r>
          </a:p>
          <a:p>
            <a:endParaRPr lang="en-US" dirty="0"/>
          </a:p>
        </p:txBody>
      </p:sp>
      <p:pic>
        <p:nvPicPr>
          <p:cNvPr id="5" name="ccc8 NC-converted" descr="Chapter 3 audio clip">
            <a:hlinkClick r:id="" action="ppaction://media"/>
            <a:extLst>
              <a:ext uri="{FF2B5EF4-FFF2-40B4-BE49-F238E27FC236}">
                <a16:creationId xmlns:a16="http://schemas.microsoft.com/office/drawing/2014/main" id="{426F6228-004C-4899-92B6-E84755042FC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59710" y="935005"/>
            <a:ext cx="548640" cy="5486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grpSp>
        <p:nvGrpSpPr>
          <p:cNvPr id="441" name="Google Shape;441;p37">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442" name="Google Shape;442;p37" descr="BLM Alaska Fire Service Masthead graphic" title="BLM Alaska Fire Service Masthead graphic"/>
            <p:cNvGrpSpPr/>
            <p:nvPr/>
          </p:nvGrpSpPr>
          <p:grpSpPr>
            <a:xfrm>
              <a:off x="0" y="0"/>
              <a:ext cx="9144003" cy="572198"/>
              <a:chOff x="0" y="0"/>
              <a:chExt cx="9144003" cy="572198"/>
            </a:xfrm>
          </p:grpSpPr>
          <p:pic>
            <p:nvPicPr>
              <p:cNvPr id="443" name="Google Shape;443;p37"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444" name="Google Shape;444;p37"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445" name="Google Shape;445;p37"/>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446" name="Google Shape;446;p37"/>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97827D2F-B2AD-42E0-AF29-687942AA6C11}"/>
              </a:ext>
            </a:extLst>
          </p:cNvPr>
          <p:cNvSpPr>
            <a:spLocks noGrp="1"/>
          </p:cNvSpPr>
          <p:nvPr>
            <p:ph type="title"/>
          </p:nvPr>
        </p:nvSpPr>
        <p:spPr>
          <a:xfrm>
            <a:off x="311700" y="572197"/>
            <a:ext cx="8520600" cy="828039"/>
          </a:xfrm>
        </p:spPr>
        <p:txBody>
          <a:bodyPr/>
          <a:lstStyle/>
          <a:p>
            <a:pPr rtl="0">
              <a:lnSpc>
                <a:spcPct val="115000"/>
              </a:lnSpc>
            </a:pPr>
            <a: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Stop reading or listening to the story and draw your sixth cartoon. Draw a picture of the scene you just read here:</a:t>
            </a:r>
            <a:endParaRPr lang="en-US" dirty="0">
              <a:effectLst/>
            </a:endParaRPr>
          </a:p>
        </p:txBody>
      </p:sp>
      <p:pic>
        <p:nvPicPr>
          <p:cNvPr id="449" name="Google Shape;449;p37" descr="A photograph of a piece of paper that's been folded and unfolded so that it has 8 boxes."/>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5400000">
            <a:off x="2882932" y="931648"/>
            <a:ext cx="3569499" cy="4506675"/>
          </a:xfrm>
          <a:prstGeom prst="rect">
            <a:avLst/>
          </a:prstGeom>
          <a:noFill/>
          <a:ln>
            <a:noFill/>
          </a:ln>
        </p:spPr>
      </p:pic>
      <p:cxnSp>
        <p:nvCxnSpPr>
          <p:cNvPr id="450" name="Google Shape;450;p37" descr="Red arrow pointing to box 6 on the paper"/>
          <p:cNvCxnSpPr>
            <a:cxnSpLocks/>
          </p:cNvCxnSpPr>
          <p:nvPr/>
        </p:nvCxnSpPr>
        <p:spPr>
          <a:xfrm>
            <a:off x="3396343" y="1290918"/>
            <a:ext cx="682976" cy="2512957"/>
          </a:xfrm>
          <a:prstGeom prst="straightConnector1">
            <a:avLst/>
          </a:prstGeom>
          <a:noFill/>
          <a:ln w="28575" cap="flat" cmpd="sng">
            <a:solidFill>
              <a:srgbClr val="FF0000"/>
            </a:solidFill>
            <a:prstDash val="solid"/>
            <a:round/>
            <a:headEnd type="none" w="med" len="med"/>
            <a:tailEnd type="triangle" w="med" len="med"/>
          </a:ln>
          <a:effectLst>
            <a:outerShdw blurRad="57150" dist="19050" dir="5400000" algn="bl" rotWithShape="0">
              <a:srgbClr val="000000"/>
            </a:outerShdw>
          </a:effectLst>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grpSp>
        <p:nvGrpSpPr>
          <p:cNvPr id="456" name="Google Shape;456;p38">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457" name="Google Shape;457;p38" descr="BLM Alaska Fire Service Masthead graphic" title="BLM Alaska Fire Service Masthead graphic"/>
            <p:cNvGrpSpPr/>
            <p:nvPr/>
          </p:nvGrpSpPr>
          <p:grpSpPr>
            <a:xfrm>
              <a:off x="0" y="0"/>
              <a:ext cx="9144003" cy="572198"/>
              <a:chOff x="0" y="0"/>
              <a:chExt cx="9144003" cy="572198"/>
            </a:xfrm>
          </p:grpSpPr>
          <p:pic>
            <p:nvPicPr>
              <p:cNvPr id="458" name="Google Shape;458;p38" descr="Black Topo line graphic" title="Black Topo line graphic"/>
              <p:cNvPicPr preferRelativeResize="0"/>
              <p:nvPr/>
            </p:nvPicPr>
            <p:blipFill rotWithShape="1">
              <a:blip r:embed="rId5">
                <a:alphaModFix/>
              </a:blip>
              <a:srcRect l="693" t="15710" r="17760" b="78416"/>
              <a:stretch/>
            </p:blipFill>
            <p:spPr>
              <a:xfrm>
                <a:off x="0" y="0"/>
                <a:ext cx="9144003" cy="489286"/>
              </a:xfrm>
              <a:prstGeom prst="rect">
                <a:avLst/>
              </a:prstGeom>
              <a:noFill/>
              <a:ln>
                <a:noFill/>
              </a:ln>
            </p:spPr>
          </p:pic>
          <p:pic>
            <p:nvPicPr>
              <p:cNvPr id="459" name="Google Shape;459;p38" descr="Bureau of Land Management Logo" title="Bureau of Land Management Logo"/>
              <p:cNvPicPr preferRelativeResize="0"/>
              <p:nvPr/>
            </p:nvPicPr>
            <p:blipFill rotWithShape="1">
              <a:blip r:embed="rId6">
                <a:alphaModFix/>
              </a:blip>
              <a:srcRect/>
              <a:stretch/>
            </p:blipFill>
            <p:spPr>
              <a:xfrm>
                <a:off x="241648" y="114722"/>
                <a:ext cx="520818" cy="457476"/>
              </a:xfrm>
              <a:prstGeom prst="rect">
                <a:avLst/>
              </a:prstGeom>
              <a:noFill/>
              <a:ln>
                <a:noFill/>
              </a:ln>
            </p:spPr>
          </p:pic>
          <p:sp>
            <p:nvSpPr>
              <p:cNvPr id="460" name="Google Shape;460;p38"/>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461" name="Google Shape;461;p38"/>
            <p:cNvPicPr preferRelativeResize="0"/>
            <p:nvPr/>
          </p:nvPicPr>
          <p:blipFill>
            <a:blip r:embed="rId7">
              <a:alphaModFix/>
            </a:blip>
            <a:stretch>
              <a:fillRect/>
            </a:stretch>
          </p:blipFill>
          <p:spPr>
            <a:xfrm>
              <a:off x="8455876" y="63300"/>
              <a:ext cx="584799" cy="572200"/>
            </a:xfrm>
            <a:prstGeom prst="rect">
              <a:avLst/>
            </a:prstGeom>
            <a:noFill/>
            <a:ln>
              <a:noFill/>
            </a:ln>
          </p:spPr>
        </p:pic>
      </p:grpSp>
      <p:sp>
        <p:nvSpPr>
          <p:cNvPr id="463" name="Google Shape;463;p38">
            <a:extLst>
              <a:ext uri="{C183D7F6-B498-43B3-948B-1728B52AA6E4}">
                <adec:decorative xmlns:adec="http://schemas.microsoft.com/office/drawing/2017/decorative" val="1"/>
              </a:ext>
            </a:extLst>
          </p:cNvPr>
          <p:cNvSpPr/>
          <p:nvPr/>
        </p:nvSpPr>
        <p:spPr>
          <a:xfrm>
            <a:off x="231166" y="604008"/>
            <a:ext cx="8060100" cy="4461480"/>
          </a:xfrm>
          <a:prstGeom prst="roundRect">
            <a:avLst>
              <a:gd name="adj" fmla="val 16667"/>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50000"/>
              </a:lnSpc>
              <a:spcBef>
                <a:spcPts val="1200"/>
              </a:spcBef>
              <a:spcAft>
                <a:spcPts val="0"/>
              </a:spcAft>
              <a:buNone/>
            </a:pPr>
            <a:endParaRPr lang="en" sz="1000">
              <a:solidFill>
                <a:schemeClr val="dk1"/>
              </a:solidFill>
              <a:latin typeface="Roboto"/>
              <a:ea typeface="Roboto"/>
              <a:cs typeface="Roboto"/>
              <a:sym typeface="Roboto"/>
            </a:endParaRPr>
          </a:p>
        </p:txBody>
      </p:sp>
      <p:sp>
        <p:nvSpPr>
          <p:cNvPr id="2" name="Title 1">
            <a:extLst>
              <a:ext uri="{FF2B5EF4-FFF2-40B4-BE49-F238E27FC236}">
                <a16:creationId xmlns:a16="http://schemas.microsoft.com/office/drawing/2014/main" id="{4DB31712-179B-4DFA-9DC3-D23A860ED71C}"/>
              </a:ext>
            </a:extLst>
          </p:cNvPr>
          <p:cNvSpPr>
            <a:spLocks noGrp="1"/>
          </p:cNvSpPr>
          <p:nvPr>
            <p:ph type="title"/>
          </p:nvPr>
        </p:nvSpPr>
        <p:spPr>
          <a:xfrm>
            <a:off x="311700" y="686919"/>
            <a:ext cx="7882347" cy="526405"/>
          </a:xfrm>
        </p:spPr>
        <p:txBody>
          <a:bodyPr/>
          <a:lstStyle/>
          <a:p>
            <a:pPr algn="ctr"/>
            <a:r>
              <a:rPr lang="en-US" sz="1400" b="1" i="0">
                <a:solidFill>
                  <a:srgbClr val="000000"/>
                </a:solidFill>
                <a:effectLst/>
                <a:latin typeface="Roboto" panose="02000000000000000000" pitchFamily="2" charset="0"/>
                <a:ea typeface="Roboto" panose="02000000000000000000" pitchFamily="2" charset="0"/>
                <a:cs typeface="Roboto" panose="02000000000000000000" pitchFamily="2" charset="0"/>
              </a:rPr>
              <a:t>Chapter 3 Continued</a:t>
            </a:r>
            <a:endParaRPr lang="en-US"/>
          </a:p>
        </p:txBody>
      </p:sp>
      <p:sp>
        <p:nvSpPr>
          <p:cNvPr id="3" name="TextBox 2">
            <a:extLst>
              <a:ext uri="{FF2B5EF4-FFF2-40B4-BE49-F238E27FC236}">
                <a16:creationId xmlns:a16="http://schemas.microsoft.com/office/drawing/2014/main" id="{CC3BFFEB-772E-44D8-8DF1-EF09A68FA31E}"/>
              </a:ext>
            </a:extLst>
          </p:cNvPr>
          <p:cNvSpPr txBox="1"/>
          <p:nvPr/>
        </p:nvSpPr>
        <p:spPr>
          <a:xfrm>
            <a:off x="397565" y="1024483"/>
            <a:ext cx="7796482" cy="4293483"/>
          </a:xfrm>
          <a:prstGeom prst="rect">
            <a:avLst/>
          </a:prstGeom>
          <a:noFill/>
        </p:spPr>
        <p:txBody>
          <a:bodyPr wrap="square" rtlCol="0">
            <a:spAutoFit/>
          </a:bodyPr>
          <a:lstStyle/>
          <a:p>
            <a:pPr lvl="0">
              <a:lnSpc>
                <a:spcPct val="150000"/>
              </a:lnSpc>
              <a:spcBef>
                <a:spcPts val="1200"/>
              </a:spcBef>
            </a:pPr>
            <a:r>
              <a:rPr lang="en-US">
                <a:solidFill>
                  <a:schemeClr val="dk1"/>
                </a:solidFill>
                <a:latin typeface="Roboto"/>
                <a:ea typeface="Roboto"/>
                <a:cs typeface="Roboto"/>
                <a:sym typeface="Roboto"/>
              </a:rPr>
              <a:t>“Mom, we have a problem. You have to come quick!” Malia exclaimed. </a:t>
            </a:r>
          </a:p>
          <a:p>
            <a:pPr lvl="0">
              <a:lnSpc>
                <a:spcPct val="150000"/>
              </a:lnSpc>
              <a:spcBef>
                <a:spcPts val="1200"/>
              </a:spcBef>
            </a:pPr>
            <a:r>
              <a:rPr lang="en-US">
                <a:solidFill>
                  <a:schemeClr val="dk1"/>
                </a:solidFill>
                <a:latin typeface="Roboto"/>
                <a:ea typeface="Roboto"/>
                <a:cs typeface="Roboto"/>
                <a:sym typeface="Roboto"/>
              </a:rPr>
              <a:t>“What’s wrong?” Dr. </a:t>
            </a:r>
            <a:r>
              <a:rPr lang="en-US" err="1">
                <a:solidFill>
                  <a:schemeClr val="dk1"/>
                </a:solidFill>
                <a:latin typeface="Roboto"/>
                <a:ea typeface="Roboto"/>
                <a:cs typeface="Roboto"/>
                <a:sym typeface="Roboto"/>
              </a:rPr>
              <a:t>Kahele</a:t>
            </a:r>
            <a:r>
              <a:rPr lang="en-US">
                <a:solidFill>
                  <a:schemeClr val="dk1"/>
                </a:solidFill>
                <a:latin typeface="Roboto"/>
                <a:ea typeface="Roboto"/>
                <a:cs typeface="Roboto"/>
                <a:sym typeface="Roboto"/>
              </a:rPr>
              <a:t> asked. </a:t>
            </a:r>
          </a:p>
          <a:p>
            <a:pPr lvl="0">
              <a:lnSpc>
                <a:spcPct val="150000"/>
              </a:lnSpc>
              <a:spcBef>
                <a:spcPts val="1200"/>
              </a:spcBef>
            </a:pPr>
            <a:r>
              <a:rPr lang="en-US">
                <a:solidFill>
                  <a:schemeClr val="dk1"/>
                </a:solidFill>
                <a:latin typeface="Roboto"/>
                <a:ea typeface="Roboto"/>
                <a:cs typeface="Roboto"/>
                <a:sym typeface="Roboto"/>
              </a:rPr>
              <a:t>“We found a pipe that’s spilling pollution into the creek,” Micah blurted out. “And we found only leeches when we sorted the macroinvertebrates Malia collected.”</a:t>
            </a:r>
          </a:p>
          <a:p>
            <a:pPr lvl="0">
              <a:lnSpc>
                <a:spcPct val="150000"/>
              </a:lnSpc>
              <a:spcBef>
                <a:spcPts val="1200"/>
              </a:spcBef>
            </a:pPr>
            <a:r>
              <a:rPr lang="en-US">
                <a:solidFill>
                  <a:schemeClr val="dk1"/>
                </a:solidFill>
                <a:latin typeface="Roboto"/>
                <a:ea typeface="Roboto"/>
                <a:cs typeface="Roboto"/>
                <a:sym typeface="Roboto"/>
              </a:rPr>
              <a:t>“Really? Only leeches?” Dr. </a:t>
            </a:r>
            <a:r>
              <a:rPr lang="en-US" err="1">
                <a:solidFill>
                  <a:schemeClr val="dk1"/>
                </a:solidFill>
                <a:latin typeface="Roboto"/>
                <a:ea typeface="Roboto"/>
                <a:cs typeface="Roboto"/>
                <a:sym typeface="Roboto"/>
              </a:rPr>
              <a:t>Kahele</a:t>
            </a:r>
            <a:r>
              <a:rPr lang="en-US">
                <a:solidFill>
                  <a:schemeClr val="dk1"/>
                </a:solidFill>
                <a:latin typeface="Roboto"/>
                <a:ea typeface="Roboto"/>
                <a:cs typeface="Roboto"/>
                <a:sym typeface="Roboto"/>
              </a:rPr>
              <a:t> asked.</a:t>
            </a:r>
          </a:p>
          <a:p>
            <a:pPr lvl="0">
              <a:lnSpc>
                <a:spcPct val="150000"/>
              </a:lnSpc>
              <a:spcBef>
                <a:spcPts val="1200"/>
              </a:spcBef>
            </a:pPr>
            <a:r>
              <a:rPr lang="en-US">
                <a:solidFill>
                  <a:schemeClr val="dk1"/>
                </a:solidFill>
                <a:latin typeface="Roboto"/>
                <a:ea typeface="Roboto"/>
                <a:cs typeface="Roboto"/>
                <a:sym typeface="Roboto"/>
              </a:rPr>
              <a:t>“Well, we did find a few mayflies, stoneflies, and caddisflies,” Malia said, “but that was it.”</a:t>
            </a:r>
          </a:p>
          <a:p>
            <a:pPr lvl="0">
              <a:lnSpc>
                <a:spcPct val="150000"/>
              </a:lnSpc>
              <a:spcBef>
                <a:spcPts val="1200"/>
              </a:spcBef>
            </a:pPr>
            <a:r>
              <a:rPr lang="en-US">
                <a:solidFill>
                  <a:schemeClr val="dk1"/>
                </a:solidFill>
                <a:latin typeface="Roboto"/>
                <a:ea typeface="Roboto"/>
                <a:cs typeface="Roboto"/>
                <a:sym typeface="Roboto"/>
              </a:rPr>
              <a:t>“What do you think that could mean?” Dr. </a:t>
            </a:r>
            <a:r>
              <a:rPr lang="en-US" err="1">
                <a:solidFill>
                  <a:schemeClr val="dk1"/>
                </a:solidFill>
                <a:latin typeface="Roboto"/>
                <a:ea typeface="Roboto"/>
                <a:cs typeface="Roboto"/>
                <a:sym typeface="Roboto"/>
              </a:rPr>
              <a:t>Kahele</a:t>
            </a:r>
            <a:r>
              <a:rPr lang="en-US">
                <a:solidFill>
                  <a:schemeClr val="dk1"/>
                </a:solidFill>
                <a:latin typeface="Roboto"/>
                <a:ea typeface="Roboto"/>
                <a:cs typeface="Roboto"/>
                <a:sym typeface="Roboto"/>
              </a:rPr>
              <a:t> asked.</a:t>
            </a:r>
          </a:p>
          <a:p>
            <a:pPr lvl="0">
              <a:lnSpc>
                <a:spcPct val="150000"/>
              </a:lnSpc>
              <a:spcBef>
                <a:spcPts val="1200"/>
              </a:spcBef>
              <a:spcAft>
                <a:spcPts val="1200"/>
              </a:spcAft>
            </a:pPr>
            <a:r>
              <a:rPr lang="en-US">
                <a:solidFill>
                  <a:schemeClr val="dk1"/>
                </a:solidFill>
                <a:latin typeface="Roboto"/>
                <a:ea typeface="Roboto"/>
                <a:cs typeface="Roboto"/>
                <a:sym typeface="Roboto"/>
              </a:rPr>
              <a:t>“You told me I should find lots of different kinds of bugs,” Malia said. “You said the creek is healthy when there is a lot of biodiversity, but we mostly found leeches.” </a:t>
            </a:r>
          </a:p>
          <a:p>
            <a:endParaRPr lang="en-US"/>
          </a:p>
        </p:txBody>
      </p:sp>
      <p:pic>
        <p:nvPicPr>
          <p:cNvPr id="4" name="ccc9 NC-converted" descr="Chapter 3, continued audio clip">
            <a:hlinkClick r:id="" action="ppaction://media"/>
            <a:extLst>
              <a:ext uri="{FF2B5EF4-FFF2-40B4-BE49-F238E27FC236}">
                <a16:creationId xmlns:a16="http://schemas.microsoft.com/office/drawing/2014/main" id="{83BFD3E6-2A72-406A-80EC-5389FCE2ADC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55876" y="861628"/>
            <a:ext cx="548640" cy="5486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grpSp>
        <p:nvGrpSpPr>
          <p:cNvPr id="471" name="Google Shape;471;p39">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472" name="Google Shape;472;p39" descr="BLM Alaska Fire Service Masthead graphic" title="BLM Alaska Fire Service Masthead graphic"/>
            <p:cNvGrpSpPr/>
            <p:nvPr/>
          </p:nvGrpSpPr>
          <p:grpSpPr>
            <a:xfrm>
              <a:off x="0" y="0"/>
              <a:ext cx="9144003" cy="572198"/>
              <a:chOff x="0" y="0"/>
              <a:chExt cx="9144003" cy="572198"/>
            </a:xfrm>
          </p:grpSpPr>
          <p:pic>
            <p:nvPicPr>
              <p:cNvPr id="473" name="Google Shape;473;p39" descr="Black Topo line graphic" title="Black Topo line graphic"/>
              <p:cNvPicPr preferRelativeResize="0"/>
              <p:nvPr/>
            </p:nvPicPr>
            <p:blipFill rotWithShape="1">
              <a:blip r:embed="rId5">
                <a:alphaModFix/>
              </a:blip>
              <a:srcRect l="693" t="15710" r="17760" b="78416"/>
              <a:stretch/>
            </p:blipFill>
            <p:spPr>
              <a:xfrm>
                <a:off x="0" y="0"/>
                <a:ext cx="9144003" cy="489286"/>
              </a:xfrm>
              <a:prstGeom prst="rect">
                <a:avLst/>
              </a:prstGeom>
              <a:noFill/>
              <a:ln>
                <a:noFill/>
              </a:ln>
            </p:spPr>
          </p:pic>
          <p:pic>
            <p:nvPicPr>
              <p:cNvPr id="474" name="Google Shape;474;p39" descr="Bureau of Land Management Logo" title="Bureau of Land Management Logo"/>
              <p:cNvPicPr preferRelativeResize="0"/>
              <p:nvPr/>
            </p:nvPicPr>
            <p:blipFill rotWithShape="1">
              <a:blip r:embed="rId6">
                <a:alphaModFix/>
              </a:blip>
              <a:srcRect/>
              <a:stretch/>
            </p:blipFill>
            <p:spPr>
              <a:xfrm>
                <a:off x="241648" y="114722"/>
                <a:ext cx="520818" cy="457476"/>
              </a:xfrm>
              <a:prstGeom prst="rect">
                <a:avLst/>
              </a:prstGeom>
              <a:noFill/>
              <a:ln>
                <a:noFill/>
              </a:ln>
            </p:spPr>
          </p:pic>
          <p:sp>
            <p:nvSpPr>
              <p:cNvPr id="475" name="Google Shape;475;p39"/>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476" name="Google Shape;476;p39"/>
            <p:cNvPicPr preferRelativeResize="0"/>
            <p:nvPr/>
          </p:nvPicPr>
          <p:blipFill>
            <a:blip r:embed="rId7">
              <a:alphaModFix/>
            </a:blip>
            <a:stretch>
              <a:fillRect/>
            </a:stretch>
          </p:blipFill>
          <p:spPr>
            <a:xfrm>
              <a:off x="8455876" y="63300"/>
              <a:ext cx="584799" cy="572200"/>
            </a:xfrm>
            <a:prstGeom prst="rect">
              <a:avLst/>
            </a:prstGeom>
            <a:noFill/>
            <a:ln>
              <a:noFill/>
            </a:ln>
          </p:spPr>
        </p:pic>
      </p:grpSp>
      <p:sp>
        <p:nvSpPr>
          <p:cNvPr id="478" name="Google Shape;478;p39">
            <a:extLst>
              <a:ext uri="{C183D7F6-B498-43B3-948B-1728B52AA6E4}">
                <adec:decorative xmlns:adec="http://schemas.microsoft.com/office/drawing/2017/decorative" val="1"/>
              </a:ext>
            </a:extLst>
          </p:cNvPr>
          <p:cNvSpPr/>
          <p:nvPr/>
        </p:nvSpPr>
        <p:spPr>
          <a:xfrm>
            <a:off x="237275" y="635500"/>
            <a:ext cx="8060100" cy="4297200"/>
          </a:xfrm>
          <a:prstGeom prst="roundRect">
            <a:avLst>
              <a:gd name="adj" fmla="val 16667"/>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1200"/>
              </a:spcBef>
              <a:spcAft>
                <a:spcPts val="0"/>
              </a:spcAft>
              <a:buClr>
                <a:schemeClr val="dk1"/>
              </a:buClr>
              <a:buSzPts val="1100"/>
              <a:buFont typeface="Arial"/>
              <a:buNone/>
            </a:pPr>
            <a:endParaRPr lang="en">
              <a:solidFill>
                <a:schemeClr val="dk1"/>
              </a:solidFill>
              <a:latin typeface="Roboto"/>
              <a:ea typeface="Roboto"/>
              <a:cs typeface="Roboto"/>
              <a:sym typeface="Roboto"/>
            </a:endParaRPr>
          </a:p>
        </p:txBody>
      </p:sp>
      <p:sp>
        <p:nvSpPr>
          <p:cNvPr id="2" name="Title 1">
            <a:extLst>
              <a:ext uri="{FF2B5EF4-FFF2-40B4-BE49-F238E27FC236}">
                <a16:creationId xmlns:a16="http://schemas.microsoft.com/office/drawing/2014/main" id="{09B6AFB8-A7C2-40CD-B619-C909BF54F82E}"/>
              </a:ext>
            </a:extLst>
          </p:cNvPr>
          <p:cNvSpPr>
            <a:spLocks noGrp="1"/>
          </p:cNvSpPr>
          <p:nvPr>
            <p:ph type="title"/>
          </p:nvPr>
        </p:nvSpPr>
        <p:spPr>
          <a:xfrm>
            <a:off x="311700" y="801949"/>
            <a:ext cx="7926575" cy="476243"/>
          </a:xfrm>
        </p:spPr>
        <p:txBody>
          <a:bodyPr/>
          <a:lstStyle/>
          <a:p>
            <a:pPr algn="ctr"/>
            <a:r>
              <a:rPr lang="en-US" sz="1400" b="1" i="0">
                <a:solidFill>
                  <a:srgbClr val="000000"/>
                </a:solidFill>
                <a:effectLst/>
                <a:latin typeface="Roboto" panose="02000000000000000000" pitchFamily="2" charset="0"/>
                <a:ea typeface="Roboto" panose="02000000000000000000" pitchFamily="2" charset="0"/>
                <a:cs typeface="Roboto" panose="02000000000000000000" pitchFamily="2" charset="0"/>
              </a:rPr>
              <a:t>Chapter 3 Continued</a:t>
            </a:r>
            <a:endParaRPr lang="en-US"/>
          </a:p>
        </p:txBody>
      </p:sp>
      <p:sp>
        <p:nvSpPr>
          <p:cNvPr id="3" name="TextBox 2">
            <a:extLst>
              <a:ext uri="{FF2B5EF4-FFF2-40B4-BE49-F238E27FC236}">
                <a16:creationId xmlns:a16="http://schemas.microsoft.com/office/drawing/2014/main" id="{46F78108-757C-4013-8D8D-692DFAAA24D4}"/>
              </a:ext>
            </a:extLst>
          </p:cNvPr>
          <p:cNvSpPr txBox="1"/>
          <p:nvPr/>
        </p:nvSpPr>
        <p:spPr>
          <a:xfrm>
            <a:off x="471376" y="1198680"/>
            <a:ext cx="7791014" cy="3985706"/>
          </a:xfrm>
          <a:prstGeom prst="rect">
            <a:avLst/>
          </a:prstGeom>
          <a:noFill/>
        </p:spPr>
        <p:txBody>
          <a:bodyPr wrap="square" lIns="91440" tIns="45720" rIns="91440" bIns="45720" rtlCol="0" anchor="t">
            <a:spAutoFit/>
          </a:bodyPr>
          <a:lstStyle/>
          <a:p>
            <a:pPr>
              <a:lnSpc>
                <a:spcPct val="150000"/>
              </a:lnSpc>
              <a:spcBef>
                <a:spcPts val="1200"/>
              </a:spcBef>
              <a:buClr>
                <a:schemeClr val="dk1"/>
              </a:buClr>
              <a:buSzPts val="1100"/>
            </a:pPr>
            <a:r>
              <a:rPr lang="en-US" dirty="0">
                <a:solidFill>
                  <a:schemeClr val="dk1"/>
                </a:solidFill>
                <a:latin typeface="Roboto"/>
                <a:ea typeface="Roboto"/>
                <a:cs typeface="Roboto"/>
                <a:sym typeface="Roboto"/>
              </a:rPr>
              <a:t>“So, we had to find out what was wrong,” Micah interrupted, eager to tell about their adventure.</a:t>
            </a:r>
          </a:p>
          <a:p>
            <a:pPr>
              <a:lnSpc>
                <a:spcPct val="150000"/>
              </a:lnSpc>
              <a:spcBef>
                <a:spcPts val="1200"/>
              </a:spcBef>
            </a:pPr>
            <a:r>
              <a:rPr lang="en-US" dirty="0">
                <a:solidFill>
                  <a:schemeClr val="dk1"/>
                </a:solidFill>
                <a:latin typeface="Roboto"/>
                <a:ea typeface="Roboto"/>
                <a:cs typeface="Roboto"/>
                <a:sym typeface="Roboto"/>
              </a:rPr>
              <a:t>“We walked a long way upstream. Then we started smelling something really terrible,” Micah said. “We saw a pipe pouring dirty polluted water into the creek.” </a:t>
            </a:r>
            <a:endParaRPr lang="en-US" dirty="0">
              <a:solidFill>
                <a:schemeClr val="dk1"/>
              </a:solidFill>
              <a:latin typeface="Roboto"/>
              <a:ea typeface="Roboto"/>
              <a:cs typeface="Roboto"/>
            </a:endParaRPr>
          </a:p>
          <a:p>
            <a:pPr>
              <a:lnSpc>
                <a:spcPct val="150000"/>
              </a:lnSpc>
              <a:spcBef>
                <a:spcPts val="1200"/>
              </a:spcBef>
            </a:pPr>
            <a:r>
              <a:rPr lang="en-US" dirty="0">
                <a:solidFill>
                  <a:schemeClr val="dk1"/>
                </a:solidFill>
                <a:latin typeface="Roboto"/>
                <a:ea typeface="Roboto"/>
                <a:cs typeface="Roboto"/>
                <a:sym typeface="Roboto"/>
              </a:rPr>
              <a:t>“Come with us back to the creek so we can show you,” Malia said, pulling on Dr. Kahele’s arm. </a:t>
            </a:r>
            <a:endParaRPr lang="en-US" dirty="0">
              <a:solidFill>
                <a:schemeClr val="dk1"/>
              </a:solidFill>
              <a:latin typeface="Roboto"/>
              <a:ea typeface="Roboto"/>
              <a:cs typeface="Roboto"/>
            </a:endParaRPr>
          </a:p>
          <a:p>
            <a:pPr lvl="0">
              <a:lnSpc>
                <a:spcPct val="150000"/>
              </a:lnSpc>
              <a:spcBef>
                <a:spcPts val="1200"/>
              </a:spcBef>
            </a:pPr>
            <a:r>
              <a:rPr lang="en-US" dirty="0">
                <a:solidFill>
                  <a:schemeClr val="dk1"/>
                </a:solidFill>
                <a:latin typeface="Roboto"/>
                <a:ea typeface="Roboto"/>
                <a:cs typeface="Roboto"/>
                <a:sym typeface="Roboto"/>
              </a:rPr>
              <a:t>“Ok, let me put my boots on,” Dr. Kahele said.</a:t>
            </a:r>
            <a:endParaRPr lang="en-US" dirty="0">
              <a:solidFill>
                <a:schemeClr val="dk1"/>
              </a:solidFill>
              <a:latin typeface="Roboto"/>
              <a:ea typeface="Roboto"/>
              <a:cs typeface="Roboto"/>
            </a:endParaRPr>
          </a:p>
          <a:p>
            <a:pPr>
              <a:lnSpc>
                <a:spcPct val="150000"/>
              </a:lnSpc>
              <a:spcBef>
                <a:spcPts val="1200"/>
              </a:spcBef>
              <a:spcAft>
                <a:spcPts val="1200"/>
              </a:spcAft>
            </a:pPr>
            <a:r>
              <a:rPr lang="en-US" dirty="0">
                <a:solidFill>
                  <a:schemeClr val="dk1"/>
                </a:solidFill>
                <a:latin typeface="Roboto"/>
                <a:ea typeface="Roboto"/>
                <a:cs typeface="Roboto"/>
                <a:sym typeface="Roboto"/>
              </a:rPr>
              <a:t>As the three of them walked together back down to the creek, Dr. Kahele thought quietly to herself. She had taught Malia about indicator species years ago, but she did not think Malia had been paying attention. Now, Malia was climbing over slippery rocks with a classmate to discover what could be making the mayflies, stoneflies, and caddisflies disappear. </a:t>
            </a:r>
            <a:endParaRPr lang="en-US" dirty="0">
              <a:solidFill>
                <a:schemeClr val="dk1"/>
              </a:solidFill>
              <a:latin typeface="Roboto"/>
              <a:ea typeface="Roboto"/>
              <a:cs typeface="Roboto"/>
            </a:endParaRPr>
          </a:p>
          <a:p>
            <a:endParaRPr lang="en-US"/>
          </a:p>
        </p:txBody>
      </p:sp>
      <p:pic>
        <p:nvPicPr>
          <p:cNvPr id="4" name="ccc10 NC-converted" descr="Chapter 3, continued audio clip">
            <a:hlinkClick r:id="" action="ppaction://media"/>
            <a:extLst>
              <a:ext uri="{FF2B5EF4-FFF2-40B4-BE49-F238E27FC236}">
                <a16:creationId xmlns:a16="http://schemas.microsoft.com/office/drawing/2014/main" id="{36FB4F55-FF5A-466D-8A9B-129115AAD63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0325" y="864337"/>
            <a:ext cx="548640" cy="5486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grpSp>
        <p:nvGrpSpPr>
          <p:cNvPr id="485" name="Google Shape;485;p40">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486" name="Google Shape;486;p40" descr="BLM Alaska Fire Service Masthead graphic" title="BLM Alaska Fire Service Masthead graphic"/>
            <p:cNvGrpSpPr/>
            <p:nvPr/>
          </p:nvGrpSpPr>
          <p:grpSpPr>
            <a:xfrm>
              <a:off x="0" y="0"/>
              <a:ext cx="9144003" cy="572198"/>
              <a:chOff x="0" y="0"/>
              <a:chExt cx="9144003" cy="572198"/>
            </a:xfrm>
          </p:grpSpPr>
          <p:pic>
            <p:nvPicPr>
              <p:cNvPr id="487" name="Google Shape;487;p40"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488" name="Google Shape;488;p40"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489" name="Google Shape;489;p40"/>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490" name="Google Shape;490;p40"/>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3" name="Title 2">
            <a:extLst>
              <a:ext uri="{FF2B5EF4-FFF2-40B4-BE49-F238E27FC236}">
                <a16:creationId xmlns:a16="http://schemas.microsoft.com/office/drawing/2014/main" id="{99D76CD8-BDBF-41CF-A633-0F0D7AC40D5B}"/>
              </a:ext>
            </a:extLst>
          </p:cNvPr>
          <p:cNvSpPr>
            <a:spLocks noGrp="1"/>
          </p:cNvSpPr>
          <p:nvPr>
            <p:ph type="title"/>
          </p:nvPr>
        </p:nvSpPr>
        <p:spPr>
          <a:xfrm>
            <a:off x="311700" y="572198"/>
            <a:ext cx="8520600" cy="828039"/>
          </a:xfrm>
        </p:spPr>
        <p:txBody>
          <a:bodyPr/>
          <a:lstStyle/>
          <a:p>
            <a:pPr rtl="0">
              <a:lnSpc>
                <a:spcPct val="115000"/>
              </a:lnSpc>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Stop reading or listening to the story and draw your seventh cartoon. Draw a picture of the scene you just read here:</a:t>
            </a:r>
            <a:endParaRPr lang="en-US">
              <a:effectLst/>
            </a:endParaRPr>
          </a:p>
        </p:txBody>
      </p:sp>
      <p:pic>
        <p:nvPicPr>
          <p:cNvPr id="493" name="Google Shape;493;p40" descr="A photograph of a piece of paper that's been folded and unfolded so that it has 8 boxes."/>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5400000">
            <a:off x="2833921" y="931649"/>
            <a:ext cx="3569499" cy="4506675"/>
          </a:xfrm>
          <a:prstGeom prst="rect">
            <a:avLst/>
          </a:prstGeom>
          <a:noFill/>
          <a:ln>
            <a:noFill/>
          </a:ln>
        </p:spPr>
      </p:pic>
      <p:cxnSp>
        <p:nvCxnSpPr>
          <p:cNvPr id="494" name="Google Shape;494;p40" descr="Red arrow pointing to box 7 on the paper."/>
          <p:cNvCxnSpPr>
            <a:cxnSpLocks/>
          </p:cNvCxnSpPr>
          <p:nvPr/>
        </p:nvCxnSpPr>
        <p:spPr>
          <a:xfrm>
            <a:off x="4187798" y="1317325"/>
            <a:ext cx="959785" cy="2203626"/>
          </a:xfrm>
          <a:prstGeom prst="straightConnector1">
            <a:avLst/>
          </a:prstGeom>
          <a:noFill/>
          <a:ln w="28575" cap="flat" cmpd="sng">
            <a:solidFill>
              <a:srgbClr val="FF0000"/>
            </a:solidFill>
            <a:prstDash val="solid"/>
            <a:round/>
            <a:headEnd type="none" w="med" len="med"/>
            <a:tailEnd type="triangle" w="med" len="med"/>
          </a:ln>
          <a:effectLst>
            <a:outerShdw blurRad="57150" dist="19050" dir="5400000" algn="bl" rotWithShape="0">
              <a:srgbClr val="000000"/>
            </a:outerShdw>
          </a:effectLst>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grpSp>
        <p:nvGrpSpPr>
          <p:cNvPr id="500" name="Google Shape;500;p41">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501" name="Google Shape;501;p41" descr="BLM Alaska Fire Service Masthead graphic" title="BLM Alaska Fire Service Masthead graphic"/>
            <p:cNvGrpSpPr/>
            <p:nvPr/>
          </p:nvGrpSpPr>
          <p:grpSpPr>
            <a:xfrm>
              <a:off x="0" y="0"/>
              <a:ext cx="9144003" cy="572198"/>
              <a:chOff x="0" y="0"/>
              <a:chExt cx="9144003" cy="572198"/>
            </a:xfrm>
          </p:grpSpPr>
          <p:pic>
            <p:nvPicPr>
              <p:cNvPr id="502" name="Google Shape;502;p41" descr="Black Topo line graphic" title="Black Topo line graphic"/>
              <p:cNvPicPr preferRelativeResize="0"/>
              <p:nvPr/>
            </p:nvPicPr>
            <p:blipFill rotWithShape="1">
              <a:blip r:embed="rId5">
                <a:alphaModFix/>
              </a:blip>
              <a:srcRect l="693" t="15710" r="17760" b="78416"/>
              <a:stretch/>
            </p:blipFill>
            <p:spPr>
              <a:xfrm>
                <a:off x="0" y="0"/>
                <a:ext cx="9144003" cy="489286"/>
              </a:xfrm>
              <a:prstGeom prst="rect">
                <a:avLst/>
              </a:prstGeom>
              <a:noFill/>
              <a:ln>
                <a:noFill/>
              </a:ln>
            </p:spPr>
          </p:pic>
          <p:pic>
            <p:nvPicPr>
              <p:cNvPr id="503" name="Google Shape;503;p41" descr="Bureau of Land Management Logo" title="Bureau of Land Management Logo"/>
              <p:cNvPicPr preferRelativeResize="0"/>
              <p:nvPr/>
            </p:nvPicPr>
            <p:blipFill rotWithShape="1">
              <a:blip r:embed="rId6">
                <a:alphaModFix/>
              </a:blip>
              <a:srcRect/>
              <a:stretch/>
            </p:blipFill>
            <p:spPr>
              <a:xfrm>
                <a:off x="241648" y="114722"/>
                <a:ext cx="520818" cy="457476"/>
              </a:xfrm>
              <a:prstGeom prst="rect">
                <a:avLst/>
              </a:prstGeom>
              <a:noFill/>
              <a:ln>
                <a:noFill/>
              </a:ln>
            </p:spPr>
          </p:pic>
          <p:sp>
            <p:nvSpPr>
              <p:cNvPr id="504" name="Google Shape;504;p41"/>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505" name="Google Shape;505;p41"/>
            <p:cNvPicPr preferRelativeResize="0"/>
            <p:nvPr/>
          </p:nvPicPr>
          <p:blipFill>
            <a:blip r:embed="rId7">
              <a:alphaModFix/>
            </a:blip>
            <a:stretch>
              <a:fillRect/>
            </a:stretch>
          </p:blipFill>
          <p:spPr>
            <a:xfrm>
              <a:off x="8455876" y="63300"/>
              <a:ext cx="584799" cy="572200"/>
            </a:xfrm>
            <a:prstGeom prst="rect">
              <a:avLst/>
            </a:prstGeom>
            <a:noFill/>
            <a:ln>
              <a:noFill/>
            </a:ln>
          </p:spPr>
        </p:pic>
      </p:grpSp>
      <p:sp>
        <p:nvSpPr>
          <p:cNvPr id="507" name="Google Shape;507;p41">
            <a:extLst>
              <a:ext uri="{C183D7F6-B498-43B3-948B-1728B52AA6E4}">
                <adec:decorative xmlns:adec="http://schemas.microsoft.com/office/drawing/2017/decorative" val="1"/>
              </a:ext>
            </a:extLst>
          </p:cNvPr>
          <p:cNvSpPr/>
          <p:nvPr/>
        </p:nvSpPr>
        <p:spPr>
          <a:xfrm>
            <a:off x="231750" y="686920"/>
            <a:ext cx="8060100" cy="4138764"/>
          </a:xfrm>
          <a:prstGeom prst="roundRect">
            <a:avLst>
              <a:gd name="adj" fmla="val 16667"/>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457200" algn="l" rtl="0">
              <a:lnSpc>
                <a:spcPct val="150000"/>
              </a:lnSpc>
              <a:spcBef>
                <a:spcPts val="1200"/>
              </a:spcBef>
              <a:spcAft>
                <a:spcPts val="0"/>
              </a:spcAft>
              <a:buNone/>
            </a:pPr>
            <a:endParaRPr lang="en" sz="800">
              <a:solidFill>
                <a:schemeClr val="dk1"/>
              </a:solidFill>
              <a:latin typeface="Roboto"/>
              <a:ea typeface="Roboto"/>
              <a:cs typeface="Roboto"/>
              <a:sym typeface="Roboto"/>
            </a:endParaRPr>
          </a:p>
        </p:txBody>
      </p:sp>
      <p:sp>
        <p:nvSpPr>
          <p:cNvPr id="2" name="Title 1">
            <a:extLst>
              <a:ext uri="{FF2B5EF4-FFF2-40B4-BE49-F238E27FC236}">
                <a16:creationId xmlns:a16="http://schemas.microsoft.com/office/drawing/2014/main" id="{159B7267-7CC3-459B-BE6E-90C1F826D25E}"/>
              </a:ext>
            </a:extLst>
          </p:cNvPr>
          <p:cNvSpPr>
            <a:spLocks noGrp="1"/>
          </p:cNvSpPr>
          <p:nvPr>
            <p:ph type="title"/>
          </p:nvPr>
        </p:nvSpPr>
        <p:spPr>
          <a:xfrm>
            <a:off x="383458" y="769832"/>
            <a:ext cx="7806813" cy="518194"/>
          </a:xfrm>
        </p:spPr>
        <p:txBody>
          <a:bodyPr/>
          <a:lstStyle/>
          <a:p>
            <a:pPr algn="ctr"/>
            <a:r>
              <a:rPr lang="en-US" sz="1400" b="1" i="0">
                <a:solidFill>
                  <a:srgbClr val="000000"/>
                </a:solidFill>
                <a:effectLst/>
                <a:latin typeface="Roboto" panose="02000000000000000000" pitchFamily="2" charset="0"/>
                <a:ea typeface="Roboto" panose="02000000000000000000" pitchFamily="2" charset="0"/>
                <a:cs typeface="Roboto" panose="02000000000000000000" pitchFamily="2" charset="0"/>
              </a:rPr>
              <a:t>Chapter 3 Continued</a:t>
            </a:r>
            <a:endParaRPr lang="en-US"/>
          </a:p>
        </p:txBody>
      </p:sp>
      <p:sp>
        <p:nvSpPr>
          <p:cNvPr id="3" name="TextBox 2">
            <a:extLst>
              <a:ext uri="{FF2B5EF4-FFF2-40B4-BE49-F238E27FC236}">
                <a16:creationId xmlns:a16="http://schemas.microsoft.com/office/drawing/2014/main" id="{0B6A9FAA-B049-4366-BDA0-393565D27939}"/>
              </a:ext>
            </a:extLst>
          </p:cNvPr>
          <p:cNvSpPr txBox="1"/>
          <p:nvPr/>
        </p:nvSpPr>
        <p:spPr>
          <a:xfrm>
            <a:off x="420933" y="1119063"/>
            <a:ext cx="7806813" cy="4001095"/>
          </a:xfrm>
          <a:prstGeom prst="rect">
            <a:avLst/>
          </a:prstGeom>
          <a:noFill/>
        </p:spPr>
        <p:txBody>
          <a:bodyPr wrap="square" lIns="91440" tIns="45720" rIns="91440" bIns="45720" rtlCol="0" anchor="t">
            <a:spAutoFit/>
          </a:bodyPr>
          <a:lstStyle/>
          <a:p>
            <a:pPr>
              <a:lnSpc>
                <a:spcPct val="150000"/>
              </a:lnSpc>
              <a:spcBef>
                <a:spcPts val="1200"/>
              </a:spcBef>
            </a:pPr>
            <a:r>
              <a:rPr lang="en-US" dirty="0">
                <a:solidFill>
                  <a:schemeClr val="dk1"/>
                </a:solidFill>
                <a:latin typeface="Roboto"/>
                <a:ea typeface="Roboto"/>
                <a:cs typeface="Roboto"/>
                <a:sym typeface="Roboto"/>
              </a:rPr>
              <a:t>When they reached the creek, they crouched around the ice cube tray. Sure enough, Dr. Kahele could see solid evidence that Malia and Micah had found many leeches but only a few mayflies, stoneflies, and caddisflies. </a:t>
            </a:r>
            <a:endParaRPr lang="en-US">
              <a:solidFill>
                <a:schemeClr val="dk1"/>
              </a:solidFill>
              <a:latin typeface="Roboto"/>
              <a:ea typeface="Roboto"/>
              <a:cs typeface="Roboto"/>
              <a:sym typeface="Roboto"/>
            </a:endParaRPr>
          </a:p>
          <a:p>
            <a:pPr lvl="0">
              <a:lnSpc>
                <a:spcPct val="150000"/>
              </a:lnSpc>
              <a:spcBef>
                <a:spcPts val="1200"/>
              </a:spcBef>
            </a:pPr>
            <a:r>
              <a:rPr lang="en-US" dirty="0">
                <a:solidFill>
                  <a:schemeClr val="dk1"/>
                </a:solidFill>
                <a:latin typeface="Roboto"/>
                <a:ea typeface="Roboto"/>
                <a:cs typeface="Roboto"/>
                <a:sym typeface="Roboto"/>
              </a:rPr>
              <a:t>“Leeches have a high tolerance for pollution and warm water temperatures,” Dr. Kahele said. “Mayflies, stoneflies, and caddisflies have a low tolerance. This means that if the water temperature increases or if the water is polluted, mayflies, stoneflies, and caddisflies will die off quickly, but leeches will be OK.”</a:t>
            </a:r>
            <a:endParaRPr lang="en-US" dirty="0">
              <a:solidFill>
                <a:schemeClr val="dk1"/>
              </a:solidFill>
              <a:latin typeface="Roboto"/>
              <a:ea typeface="Roboto"/>
              <a:cs typeface="Roboto"/>
            </a:endParaRPr>
          </a:p>
          <a:p>
            <a:pPr>
              <a:lnSpc>
                <a:spcPct val="150000"/>
              </a:lnSpc>
              <a:spcBef>
                <a:spcPts val="1200"/>
              </a:spcBef>
              <a:spcAft>
                <a:spcPts val="1200"/>
              </a:spcAft>
            </a:pPr>
            <a:r>
              <a:rPr lang="en-US" dirty="0">
                <a:solidFill>
                  <a:schemeClr val="dk1"/>
                </a:solidFill>
                <a:latin typeface="Roboto"/>
                <a:ea typeface="Roboto"/>
                <a:cs typeface="Roboto"/>
                <a:sym typeface="Roboto"/>
              </a:rPr>
              <a:t>“So that's why mayflies, stoneflies, and caddisflies are called indicator species?” Micah asked. He thought has was finally beginning to understand what Malia meant. If they could not find mayflies, stoneflies, or caddisflies, it was a signal that the water was unhealthy. </a:t>
            </a:r>
            <a:endParaRPr lang="en-US" dirty="0">
              <a:solidFill>
                <a:schemeClr val="dk1"/>
              </a:solidFill>
              <a:latin typeface="Roboto"/>
              <a:ea typeface="Roboto"/>
              <a:cs typeface="Roboto"/>
            </a:endParaRPr>
          </a:p>
          <a:p>
            <a:endParaRPr lang="en-US"/>
          </a:p>
        </p:txBody>
      </p:sp>
      <p:pic>
        <p:nvPicPr>
          <p:cNvPr id="4" name="ccc11 NC-converted" descr="Chapter 3, continued audio clip">
            <a:hlinkClick r:id="" action="ppaction://media"/>
            <a:extLst>
              <a:ext uri="{FF2B5EF4-FFF2-40B4-BE49-F238E27FC236}">
                <a16:creationId xmlns:a16="http://schemas.microsoft.com/office/drawing/2014/main" id="{F93EA130-39A3-4ACB-AA47-A0DF72C6D64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72458" y="825729"/>
            <a:ext cx="548640" cy="5486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3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grpSp>
        <p:nvGrpSpPr>
          <p:cNvPr id="515" name="Google Shape;515;p42">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516" name="Google Shape;516;p42" descr="BLM Alaska Fire Service Masthead graphic" title="BLM Alaska Fire Service Masthead graphic"/>
            <p:cNvGrpSpPr/>
            <p:nvPr/>
          </p:nvGrpSpPr>
          <p:grpSpPr>
            <a:xfrm>
              <a:off x="0" y="0"/>
              <a:ext cx="9144003" cy="572198"/>
              <a:chOff x="0" y="0"/>
              <a:chExt cx="9144003" cy="572198"/>
            </a:xfrm>
          </p:grpSpPr>
          <p:pic>
            <p:nvPicPr>
              <p:cNvPr id="517" name="Google Shape;517;p42" descr="Black Topo line graphic" title="Black Topo line graphic"/>
              <p:cNvPicPr preferRelativeResize="0"/>
              <p:nvPr/>
            </p:nvPicPr>
            <p:blipFill rotWithShape="1">
              <a:blip r:embed="rId5">
                <a:alphaModFix/>
              </a:blip>
              <a:srcRect l="693" t="15710" r="17760" b="78416"/>
              <a:stretch/>
            </p:blipFill>
            <p:spPr>
              <a:xfrm>
                <a:off x="0" y="0"/>
                <a:ext cx="9144003" cy="489286"/>
              </a:xfrm>
              <a:prstGeom prst="rect">
                <a:avLst/>
              </a:prstGeom>
              <a:noFill/>
              <a:ln>
                <a:noFill/>
              </a:ln>
            </p:spPr>
          </p:pic>
          <p:pic>
            <p:nvPicPr>
              <p:cNvPr id="518" name="Google Shape;518;p42" descr="Bureau of Land Management Logo" title="Bureau of Land Management Logo"/>
              <p:cNvPicPr preferRelativeResize="0"/>
              <p:nvPr/>
            </p:nvPicPr>
            <p:blipFill rotWithShape="1">
              <a:blip r:embed="rId6">
                <a:alphaModFix/>
              </a:blip>
              <a:srcRect/>
              <a:stretch/>
            </p:blipFill>
            <p:spPr>
              <a:xfrm>
                <a:off x="241648" y="114722"/>
                <a:ext cx="520818" cy="457476"/>
              </a:xfrm>
              <a:prstGeom prst="rect">
                <a:avLst/>
              </a:prstGeom>
              <a:noFill/>
              <a:ln>
                <a:noFill/>
              </a:ln>
            </p:spPr>
          </p:pic>
          <p:sp>
            <p:nvSpPr>
              <p:cNvPr id="519" name="Google Shape;519;p42"/>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520" name="Google Shape;520;p42"/>
            <p:cNvPicPr preferRelativeResize="0"/>
            <p:nvPr/>
          </p:nvPicPr>
          <p:blipFill>
            <a:blip r:embed="rId7">
              <a:alphaModFix/>
            </a:blip>
            <a:stretch>
              <a:fillRect/>
            </a:stretch>
          </p:blipFill>
          <p:spPr>
            <a:xfrm>
              <a:off x="8455876" y="63300"/>
              <a:ext cx="584799" cy="572200"/>
            </a:xfrm>
            <a:prstGeom prst="rect">
              <a:avLst/>
            </a:prstGeom>
            <a:noFill/>
            <a:ln>
              <a:noFill/>
            </a:ln>
          </p:spPr>
        </p:pic>
      </p:grpSp>
      <p:sp>
        <p:nvSpPr>
          <p:cNvPr id="522" name="Google Shape;522;p42">
            <a:extLst>
              <a:ext uri="{C183D7F6-B498-43B3-948B-1728B52AA6E4}">
                <adec:decorative xmlns:adec="http://schemas.microsoft.com/office/drawing/2017/decorative" val="1"/>
              </a:ext>
            </a:extLst>
          </p:cNvPr>
          <p:cNvSpPr/>
          <p:nvPr/>
        </p:nvSpPr>
        <p:spPr>
          <a:xfrm>
            <a:off x="237275" y="715012"/>
            <a:ext cx="8060100" cy="4169092"/>
          </a:xfrm>
          <a:prstGeom prst="roundRect">
            <a:avLst>
              <a:gd name="adj" fmla="val 16667"/>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1200"/>
              </a:spcBef>
              <a:spcAft>
                <a:spcPts val="0"/>
              </a:spcAft>
              <a:buClr>
                <a:schemeClr val="dk1"/>
              </a:buClr>
              <a:buSzPts val="1100"/>
              <a:buFont typeface="Arial"/>
              <a:buNone/>
            </a:pPr>
            <a:endParaRPr b="1">
              <a:solidFill>
                <a:schemeClr val="dk1"/>
              </a:solidFill>
              <a:latin typeface="Roboto"/>
              <a:ea typeface="Roboto"/>
              <a:cs typeface="Roboto"/>
              <a:sym typeface="Roboto"/>
            </a:endParaRPr>
          </a:p>
        </p:txBody>
      </p:sp>
      <p:sp>
        <p:nvSpPr>
          <p:cNvPr id="2" name="Title 1">
            <a:extLst>
              <a:ext uri="{FF2B5EF4-FFF2-40B4-BE49-F238E27FC236}">
                <a16:creationId xmlns:a16="http://schemas.microsoft.com/office/drawing/2014/main" id="{2FF77AB2-FCB6-46B3-B537-19119BE0AA25}"/>
              </a:ext>
            </a:extLst>
          </p:cNvPr>
          <p:cNvSpPr>
            <a:spLocks noGrp="1"/>
          </p:cNvSpPr>
          <p:nvPr>
            <p:ph type="title"/>
          </p:nvPr>
        </p:nvSpPr>
        <p:spPr>
          <a:xfrm>
            <a:off x="403123" y="848666"/>
            <a:ext cx="7777316" cy="479925"/>
          </a:xfrm>
        </p:spPr>
        <p:txBody>
          <a:bodyPr/>
          <a:lstStyle/>
          <a:p>
            <a:pPr algn="ctr"/>
            <a:r>
              <a:rPr lang="en-US" sz="1400" b="1" i="0">
                <a:solidFill>
                  <a:srgbClr val="000000"/>
                </a:solidFill>
                <a:effectLst/>
                <a:latin typeface="Roboto"/>
                <a:ea typeface="Roboto"/>
                <a:cs typeface="Roboto"/>
              </a:rPr>
              <a:t>Chapter 3 </a:t>
            </a:r>
            <a:r>
              <a:rPr lang="en-US" sz="1400" b="1">
                <a:solidFill>
                  <a:srgbClr val="000000"/>
                </a:solidFill>
                <a:latin typeface="Roboto"/>
                <a:ea typeface="Roboto"/>
                <a:cs typeface="Roboto"/>
              </a:rPr>
              <a:t>continued</a:t>
            </a:r>
            <a:endParaRPr lang="en-US"/>
          </a:p>
        </p:txBody>
      </p:sp>
      <p:sp>
        <p:nvSpPr>
          <p:cNvPr id="3" name="TextBox 2">
            <a:extLst>
              <a:ext uri="{FF2B5EF4-FFF2-40B4-BE49-F238E27FC236}">
                <a16:creationId xmlns:a16="http://schemas.microsoft.com/office/drawing/2014/main" id="{F07E708E-0C1F-418E-943D-8A4BA7FAEBF0}"/>
              </a:ext>
            </a:extLst>
          </p:cNvPr>
          <p:cNvSpPr txBox="1"/>
          <p:nvPr/>
        </p:nvSpPr>
        <p:spPr>
          <a:xfrm>
            <a:off x="403123" y="1318652"/>
            <a:ext cx="7777316" cy="3339376"/>
          </a:xfrm>
          <a:prstGeom prst="rect">
            <a:avLst/>
          </a:prstGeom>
          <a:noFill/>
        </p:spPr>
        <p:txBody>
          <a:bodyPr wrap="square" rtlCol="0">
            <a:spAutoFit/>
          </a:bodyPr>
          <a:lstStyle/>
          <a:p>
            <a:pPr lvl="0">
              <a:lnSpc>
                <a:spcPct val="150000"/>
              </a:lnSpc>
              <a:spcBef>
                <a:spcPts val="1200"/>
              </a:spcBef>
              <a:buClr>
                <a:schemeClr val="dk1"/>
              </a:buClr>
              <a:buSzPts val="1100"/>
            </a:pPr>
            <a:r>
              <a:rPr lang="en-US">
                <a:solidFill>
                  <a:schemeClr val="dk1"/>
                </a:solidFill>
                <a:latin typeface="Roboto"/>
                <a:ea typeface="Roboto"/>
                <a:cs typeface="Roboto"/>
                <a:sym typeface="Roboto"/>
              </a:rPr>
              <a:t>“Yes, exactly,” Dr. </a:t>
            </a:r>
            <a:r>
              <a:rPr lang="en-US" err="1">
                <a:solidFill>
                  <a:schemeClr val="dk1"/>
                </a:solidFill>
                <a:latin typeface="Roboto"/>
                <a:ea typeface="Roboto"/>
                <a:cs typeface="Roboto"/>
                <a:sym typeface="Roboto"/>
              </a:rPr>
              <a:t>Kahele</a:t>
            </a:r>
            <a:r>
              <a:rPr lang="en-US">
                <a:solidFill>
                  <a:schemeClr val="dk1"/>
                </a:solidFill>
                <a:latin typeface="Roboto"/>
                <a:ea typeface="Roboto"/>
                <a:cs typeface="Roboto"/>
                <a:sym typeface="Roboto"/>
              </a:rPr>
              <a:t> said. </a:t>
            </a:r>
          </a:p>
          <a:p>
            <a:pPr lvl="0">
              <a:lnSpc>
                <a:spcPct val="150000"/>
              </a:lnSpc>
              <a:spcBef>
                <a:spcPts val="1200"/>
              </a:spcBef>
            </a:pPr>
            <a:r>
              <a:rPr lang="en-US">
                <a:solidFill>
                  <a:schemeClr val="dk1"/>
                </a:solidFill>
                <a:latin typeface="Roboto"/>
                <a:ea typeface="Roboto"/>
                <a:cs typeface="Roboto"/>
                <a:sym typeface="Roboto"/>
              </a:rPr>
              <a:t>“Well, what are we going to do about it?” Malia asked impatiently.</a:t>
            </a:r>
          </a:p>
          <a:p>
            <a:pPr lvl="0">
              <a:lnSpc>
                <a:spcPct val="150000"/>
              </a:lnSpc>
              <a:spcBef>
                <a:spcPts val="1200"/>
              </a:spcBef>
            </a:pPr>
            <a:r>
              <a:rPr lang="en-US">
                <a:solidFill>
                  <a:schemeClr val="dk1"/>
                </a:solidFill>
                <a:latin typeface="Roboto"/>
                <a:ea typeface="Roboto"/>
                <a:cs typeface="Roboto"/>
                <a:sym typeface="Roboto"/>
              </a:rPr>
              <a:t>“That's a good question,” Dr. </a:t>
            </a:r>
            <a:r>
              <a:rPr lang="en-US" err="1">
                <a:solidFill>
                  <a:schemeClr val="dk1"/>
                </a:solidFill>
                <a:latin typeface="Roboto"/>
                <a:ea typeface="Roboto"/>
                <a:cs typeface="Roboto"/>
                <a:sym typeface="Roboto"/>
              </a:rPr>
              <a:t>Kahele</a:t>
            </a:r>
            <a:r>
              <a:rPr lang="en-US">
                <a:solidFill>
                  <a:schemeClr val="dk1"/>
                </a:solidFill>
                <a:latin typeface="Roboto"/>
                <a:ea typeface="Roboto"/>
                <a:cs typeface="Roboto"/>
                <a:sym typeface="Roboto"/>
              </a:rPr>
              <a:t> said. “We better go find out where the dirty water is coming from. Let’s start by calling our neighborhood council to see if they know who owns the pipe.”</a:t>
            </a:r>
          </a:p>
          <a:p>
            <a:pPr lvl="0">
              <a:lnSpc>
                <a:spcPct val="150000"/>
              </a:lnSpc>
              <a:spcBef>
                <a:spcPts val="1200"/>
              </a:spcBef>
            </a:pPr>
            <a:r>
              <a:rPr lang="en-US">
                <a:solidFill>
                  <a:schemeClr val="dk1"/>
                </a:solidFill>
                <a:latin typeface="Roboto"/>
                <a:ea typeface="Roboto"/>
                <a:cs typeface="Roboto"/>
                <a:sym typeface="Roboto"/>
              </a:rPr>
              <a:t>They gently released the macroinvertebrates they had collected back into the creek and walked back to the house to make some important phone calls. </a:t>
            </a:r>
          </a:p>
          <a:p>
            <a:pPr lvl="0" algn="ctr">
              <a:lnSpc>
                <a:spcPct val="150000"/>
              </a:lnSpc>
              <a:spcBef>
                <a:spcPts val="1200"/>
              </a:spcBef>
              <a:spcAft>
                <a:spcPts val="1200"/>
              </a:spcAft>
            </a:pPr>
            <a:r>
              <a:rPr lang="en-US" b="1">
                <a:solidFill>
                  <a:schemeClr val="dk1"/>
                </a:solidFill>
                <a:latin typeface="Roboto"/>
                <a:ea typeface="Roboto"/>
                <a:cs typeface="Roboto"/>
                <a:sym typeface="Roboto"/>
              </a:rPr>
              <a:t>The End</a:t>
            </a:r>
          </a:p>
          <a:p>
            <a:endParaRPr lang="en-US"/>
          </a:p>
        </p:txBody>
      </p:sp>
      <p:pic>
        <p:nvPicPr>
          <p:cNvPr id="4" name="ccc12 NC-converted" descr="Chapter 3, continued audio clip">
            <a:hlinkClick r:id="" action="ppaction://media"/>
            <a:extLst>
              <a:ext uri="{FF2B5EF4-FFF2-40B4-BE49-F238E27FC236}">
                <a16:creationId xmlns:a16="http://schemas.microsoft.com/office/drawing/2014/main" id="{853B4933-CAED-4190-A651-5E3F38DD4F0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95377" y="922191"/>
            <a:ext cx="548700" cy="5487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grpSp>
        <p:nvGrpSpPr>
          <p:cNvPr id="530" name="Google Shape;530;p43">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531" name="Google Shape;531;p43" descr="BLM Alaska Fire Service Masthead graphic" title="BLM Alaska Fire Service Masthead graphic"/>
            <p:cNvGrpSpPr/>
            <p:nvPr/>
          </p:nvGrpSpPr>
          <p:grpSpPr>
            <a:xfrm>
              <a:off x="0" y="0"/>
              <a:ext cx="9144003" cy="572198"/>
              <a:chOff x="0" y="0"/>
              <a:chExt cx="9144003" cy="572198"/>
            </a:xfrm>
          </p:grpSpPr>
          <p:pic>
            <p:nvPicPr>
              <p:cNvPr id="532" name="Google Shape;532;p43"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533" name="Google Shape;533;p43"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534" name="Google Shape;534;p43"/>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535" name="Google Shape;535;p43"/>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5D0D362F-36B4-453D-A53D-F548B600A6A0}"/>
              </a:ext>
            </a:extLst>
          </p:cNvPr>
          <p:cNvSpPr>
            <a:spLocks noGrp="1"/>
          </p:cNvSpPr>
          <p:nvPr>
            <p:ph type="title"/>
          </p:nvPr>
        </p:nvSpPr>
        <p:spPr>
          <a:xfrm>
            <a:off x="311700" y="678099"/>
            <a:ext cx="8520600" cy="524750"/>
          </a:xfrm>
        </p:spPr>
        <p:txBody>
          <a:bodyPr/>
          <a:lstStyle/>
          <a:p>
            <a:pPr rtl="0"/>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In box number eight, draw a picture of the final part of the story:</a:t>
            </a:r>
            <a:endParaRPr lang="en-US">
              <a:effectLst/>
            </a:endParaRPr>
          </a:p>
        </p:txBody>
      </p:sp>
      <p:pic>
        <p:nvPicPr>
          <p:cNvPr id="538" name="Google Shape;538;p43" descr="A photograph of a piece of paper that's been folded and unfolded so that it has 8 boxes."/>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5400000">
            <a:off x="2398838" y="848738"/>
            <a:ext cx="3569499" cy="4506675"/>
          </a:xfrm>
          <a:prstGeom prst="rect">
            <a:avLst/>
          </a:prstGeom>
          <a:noFill/>
          <a:ln>
            <a:noFill/>
          </a:ln>
        </p:spPr>
      </p:pic>
      <p:cxnSp>
        <p:nvCxnSpPr>
          <p:cNvPr id="539" name="Google Shape;539;p43" descr="Red arrow pointing to box 8 on the paper."/>
          <p:cNvCxnSpPr>
            <a:cxnSpLocks/>
          </p:cNvCxnSpPr>
          <p:nvPr/>
        </p:nvCxnSpPr>
        <p:spPr>
          <a:xfrm>
            <a:off x="2282158" y="1043827"/>
            <a:ext cx="3603812" cy="2398620"/>
          </a:xfrm>
          <a:prstGeom prst="straightConnector1">
            <a:avLst/>
          </a:prstGeom>
          <a:noFill/>
          <a:ln w="28575" cap="flat" cmpd="sng">
            <a:solidFill>
              <a:srgbClr val="FF0000"/>
            </a:solidFill>
            <a:prstDash val="solid"/>
            <a:round/>
            <a:headEnd type="none" w="med" len="med"/>
            <a:tailEnd type="triangle" w="med" len="med"/>
          </a:ln>
          <a:effectLst>
            <a:outerShdw blurRad="57150" dist="19050" dir="5400000" algn="bl" rotWithShape="0">
              <a:srgbClr val="000000"/>
            </a:outerShdw>
          </a:effectLst>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grpSp>
        <p:nvGrpSpPr>
          <p:cNvPr id="84" name="Google Shape;84;p15">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85" name="Google Shape;85;p15" descr="BLM Alaska Fire Service Masthead graphic" title="BLM Alaska Fire Service Masthead graphic"/>
            <p:cNvGrpSpPr/>
            <p:nvPr/>
          </p:nvGrpSpPr>
          <p:grpSpPr>
            <a:xfrm>
              <a:off x="0" y="0"/>
              <a:ext cx="9144003" cy="572198"/>
              <a:chOff x="0" y="0"/>
              <a:chExt cx="9144003" cy="572198"/>
            </a:xfrm>
          </p:grpSpPr>
          <p:pic>
            <p:nvPicPr>
              <p:cNvPr id="86" name="Google Shape;86;p15"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87" name="Google Shape;87;p15"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88" name="Google Shape;88;p15"/>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89" name="Google Shape;89;p15"/>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32D386CA-B012-4AF2-BA64-8FA9FD46C60D}"/>
              </a:ext>
            </a:extLst>
          </p:cNvPr>
          <p:cNvSpPr>
            <a:spLocks noGrp="1"/>
          </p:cNvSpPr>
          <p:nvPr>
            <p:ph type="title"/>
          </p:nvPr>
        </p:nvSpPr>
        <p:spPr>
          <a:xfrm>
            <a:off x="311700" y="712340"/>
            <a:ext cx="8520600" cy="572700"/>
          </a:xfrm>
        </p:spPr>
        <p:txBody>
          <a:bodyPr/>
          <a:lstStyle/>
          <a:p>
            <a:pPr algn="ctr" rtl="0"/>
            <a:r>
              <a:rPr lang="en-US" sz="2000" b="0" i="0">
                <a:solidFill>
                  <a:srgbClr val="FFFFFF"/>
                </a:solidFill>
                <a:effectLst/>
                <a:latin typeface="Roboto" panose="02000000000000000000" pitchFamily="2" charset="0"/>
                <a:ea typeface="Roboto" panose="02000000000000000000" pitchFamily="2" charset="0"/>
                <a:cs typeface="Roboto" panose="02000000000000000000" pitchFamily="2" charset="0"/>
              </a:rPr>
              <a:t>Materials: </a:t>
            </a:r>
            <a:endParaRPr lang="en-US">
              <a:effectLst/>
            </a:endParaRPr>
          </a:p>
        </p:txBody>
      </p:sp>
      <p:sp>
        <p:nvSpPr>
          <p:cNvPr id="83" name="Google Shape;83;p15"/>
          <p:cNvSpPr txBox="1">
            <a:spLocks noGrp="1"/>
          </p:cNvSpPr>
          <p:nvPr>
            <p:ph type="body" idx="1"/>
          </p:nvPr>
        </p:nvSpPr>
        <p:spPr>
          <a:xfrm>
            <a:off x="311700" y="1285039"/>
            <a:ext cx="8520600" cy="3360725"/>
          </a:xfrm>
          <a:prstGeom prst="rect">
            <a:avLst/>
          </a:prstGeom>
        </p:spPr>
        <p:txBody>
          <a:bodyPr spcFirstLastPara="1" wrap="square" lIns="91425" tIns="91425" rIns="91425" bIns="91425" anchor="t" anchorCtr="0">
            <a:noAutofit/>
          </a:bodyPr>
          <a:lstStyle/>
          <a:p>
            <a:pPr marL="457200" lvl="0" indent="-355600" algn="l" rtl="0">
              <a:spcAft>
                <a:spcPts val="0"/>
              </a:spcAft>
              <a:buClr>
                <a:schemeClr val="lt1"/>
              </a:buClr>
              <a:buSzPts val="2000"/>
              <a:buFont typeface="Roboto"/>
              <a:buChar char="●"/>
            </a:pPr>
            <a:r>
              <a:rPr lang="en" sz="2000" dirty="0">
                <a:solidFill>
                  <a:schemeClr val="lt1"/>
                </a:solidFill>
                <a:latin typeface="Roboto"/>
                <a:ea typeface="Roboto"/>
                <a:cs typeface="Roboto"/>
                <a:sym typeface="Roboto"/>
              </a:rPr>
              <a:t>paper </a:t>
            </a:r>
            <a:endParaRPr sz="2000" dirty="0">
              <a:solidFill>
                <a:schemeClr val="lt1"/>
              </a:solidFill>
              <a:latin typeface="Roboto"/>
              <a:ea typeface="Roboto"/>
              <a:cs typeface="Roboto"/>
              <a:sym typeface="Roboto"/>
            </a:endParaRPr>
          </a:p>
          <a:p>
            <a:pPr marL="457200" lvl="0" indent="-355600" algn="l" rtl="0">
              <a:spcBef>
                <a:spcPts val="0"/>
              </a:spcBef>
              <a:spcAft>
                <a:spcPts val="0"/>
              </a:spcAft>
              <a:buClr>
                <a:schemeClr val="lt1"/>
              </a:buClr>
              <a:buSzPts val="2000"/>
              <a:buFont typeface="Roboto"/>
              <a:buChar char="●"/>
            </a:pPr>
            <a:r>
              <a:rPr lang="en" sz="2000" dirty="0">
                <a:solidFill>
                  <a:schemeClr val="lt1"/>
                </a:solidFill>
                <a:latin typeface="Roboto"/>
                <a:ea typeface="Roboto"/>
                <a:cs typeface="Roboto"/>
                <a:sym typeface="Roboto"/>
              </a:rPr>
              <a:t>something to write with</a:t>
            </a:r>
            <a:endParaRPr sz="2000" dirty="0">
              <a:solidFill>
                <a:schemeClr val="lt1"/>
              </a:solidFill>
              <a:latin typeface="Roboto"/>
              <a:ea typeface="Roboto"/>
              <a:cs typeface="Roboto"/>
              <a:sym typeface="Roboto"/>
            </a:endParaRPr>
          </a:p>
          <a:p>
            <a:pPr marL="457200" lvl="0" indent="-355600" algn="l" rtl="0">
              <a:spcBef>
                <a:spcPts val="0"/>
              </a:spcBef>
              <a:spcAft>
                <a:spcPts val="0"/>
              </a:spcAft>
              <a:buClr>
                <a:schemeClr val="lt1"/>
              </a:buClr>
              <a:buSzPts val="2000"/>
              <a:buFont typeface="Roboto"/>
              <a:buChar char="●"/>
            </a:pPr>
            <a:r>
              <a:rPr lang="en" sz="2000" dirty="0">
                <a:solidFill>
                  <a:schemeClr val="lt1"/>
                </a:solidFill>
                <a:latin typeface="Roboto"/>
                <a:ea typeface="Roboto"/>
                <a:cs typeface="Roboto"/>
                <a:sym typeface="Roboto"/>
              </a:rPr>
              <a:t>coloring supplies (optional)</a:t>
            </a:r>
            <a:endParaRPr sz="2000" dirty="0">
              <a:solidFill>
                <a:schemeClr val="lt1"/>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grpSp>
        <p:nvGrpSpPr>
          <p:cNvPr id="96" name="Google Shape;96;p16">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97" name="Google Shape;97;p16" descr="BLM Alaska Fire Service Masthead graphic" title="BLM Alaska Fire Service Masthead graphic"/>
            <p:cNvGrpSpPr/>
            <p:nvPr/>
          </p:nvGrpSpPr>
          <p:grpSpPr>
            <a:xfrm>
              <a:off x="0" y="0"/>
              <a:ext cx="9144003" cy="572198"/>
              <a:chOff x="0" y="0"/>
              <a:chExt cx="9144003" cy="572198"/>
            </a:xfrm>
          </p:grpSpPr>
          <p:pic>
            <p:nvPicPr>
              <p:cNvPr id="98" name="Google Shape;98;p16"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99" name="Google Shape;99;p16"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100" name="Google Shape;100;p16"/>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101" name="Google Shape;101;p16"/>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AE0F8978-96E5-4D04-A750-133D5A2C6EB1}"/>
              </a:ext>
            </a:extLst>
          </p:cNvPr>
          <p:cNvSpPr>
            <a:spLocks noGrp="1"/>
          </p:cNvSpPr>
          <p:nvPr>
            <p:ph type="title"/>
          </p:nvPr>
        </p:nvSpPr>
        <p:spPr>
          <a:xfrm>
            <a:off x="311700" y="635499"/>
            <a:ext cx="8520600" cy="1025625"/>
          </a:xfrm>
        </p:spPr>
        <p:txBody>
          <a:bodyPr/>
          <a:lstStyle/>
          <a:p>
            <a:pPr rtl="0">
              <a:lnSpc>
                <a:spcPct val="114000"/>
              </a:lnSpc>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In this activity you will read a story and draw your own cartoon! </a:t>
            </a:r>
            <a:endParaRPr lang="en-US">
              <a:effectLst/>
            </a:endParaRPr>
          </a:p>
          <a:p>
            <a:pPr rtl="0">
              <a:lnSpc>
                <a:spcPct val="114000"/>
              </a:lnSpc>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To begin, fold your paper in half three times so it ends up looking like this:</a:t>
            </a:r>
            <a:r>
              <a:rPr lang="en">
                <a:solidFill>
                  <a:schemeClr val="lt1"/>
                </a:solidFill>
                <a:latin typeface="Roboto"/>
                <a:ea typeface="Roboto"/>
                <a:cs typeface="Roboto"/>
                <a:sym typeface="Roboto"/>
              </a:rPr>
              <a:t>		   </a:t>
            </a:r>
            <a:endParaRPr lang="en-US"/>
          </a:p>
        </p:txBody>
      </p:sp>
      <p:sp>
        <p:nvSpPr>
          <p:cNvPr id="4" name="TextBox 3">
            <a:extLst>
              <a:ext uri="{FF2B5EF4-FFF2-40B4-BE49-F238E27FC236}">
                <a16:creationId xmlns:a16="http://schemas.microsoft.com/office/drawing/2014/main" id="{38183A4D-7939-400A-B820-803F973FF144}"/>
              </a:ext>
            </a:extLst>
          </p:cNvPr>
          <p:cNvSpPr txBox="1"/>
          <p:nvPr/>
        </p:nvSpPr>
        <p:spPr>
          <a:xfrm>
            <a:off x="1348620" y="2135475"/>
            <a:ext cx="314510" cy="369332"/>
          </a:xfrm>
          <a:prstGeom prst="rect">
            <a:avLst/>
          </a:prstGeom>
          <a:noFill/>
        </p:spPr>
        <p:txBody>
          <a:bodyPr wrap="none" rtlCol="0">
            <a:spAutoFit/>
          </a:bodyPr>
          <a:lstStyle/>
          <a:p>
            <a:r>
              <a:rPr lang="en-US" sz="1800">
                <a:solidFill>
                  <a:schemeClr val="bg1"/>
                </a:solidFill>
                <a:latin typeface="Roboto" panose="02000000000000000000" pitchFamily="2" charset="0"/>
                <a:ea typeface="Roboto" panose="02000000000000000000" pitchFamily="2" charset="0"/>
                <a:cs typeface="Raavi" panose="020B0502040204020203" pitchFamily="34" charset="0"/>
              </a:rPr>
              <a:t>1</a:t>
            </a:r>
          </a:p>
        </p:txBody>
      </p:sp>
      <p:grpSp>
        <p:nvGrpSpPr>
          <p:cNvPr id="103" name="Google Shape;103;p16" descr="A graphic of a piece of paper being folded up."/>
          <p:cNvGrpSpPr/>
          <p:nvPr/>
        </p:nvGrpSpPr>
        <p:grpSpPr>
          <a:xfrm>
            <a:off x="576327" y="2594575"/>
            <a:ext cx="1868400" cy="2268099"/>
            <a:chOff x="1034902" y="2268100"/>
            <a:chExt cx="1868400" cy="2268099"/>
          </a:xfrm>
        </p:grpSpPr>
        <p:pic>
          <p:nvPicPr>
            <p:cNvPr id="104" name="Google Shape;104;p1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5400000">
              <a:off x="830401" y="2528375"/>
              <a:ext cx="2268099" cy="1747549"/>
            </a:xfrm>
            <a:prstGeom prst="rect">
              <a:avLst/>
            </a:prstGeom>
            <a:noFill/>
            <a:ln>
              <a:noFill/>
            </a:ln>
          </p:spPr>
        </p:pic>
        <p:cxnSp>
          <p:nvCxnSpPr>
            <p:cNvPr id="105" name="Google Shape;105;p16"/>
            <p:cNvCxnSpPr/>
            <p:nvPr/>
          </p:nvCxnSpPr>
          <p:spPr>
            <a:xfrm>
              <a:off x="1034902" y="3431850"/>
              <a:ext cx="1868400" cy="0"/>
            </a:xfrm>
            <a:prstGeom prst="straightConnector1">
              <a:avLst/>
            </a:prstGeom>
            <a:noFill/>
            <a:ln w="38100" cap="flat" cmpd="sng">
              <a:solidFill>
                <a:srgbClr val="000000"/>
              </a:solidFill>
              <a:prstDash val="dot"/>
              <a:round/>
              <a:headEnd type="none" w="med" len="med"/>
              <a:tailEnd type="none" w="med" len="med"/>
            </a:ln>
          </p:spPr>
        </p:cxnSp>
      </p:grpSp>
      <p:sp>
        <p:nvSpPr>
          <p:cNvPr id="114" name="Google Shape;114;p16" descr="Blue arrow pointing up to show direction to fold paper."/>
          <p:cNvSpPr/>
          <p:nvPr/>
        </p:nvSpPr>
        <p:spPr>
          <a:xfrm rot="-5400000">
            <a:off x="2097955" y="3485968"/>
            <a:ext cx="1202100" cy="471000"/>
          </a:xfrm>
          <a:prstGeom prst="curvedUpArrow">
            <a:avLst>
              <a:gd name="adj1" fmla="val 25000"/>
              <a:gd name="adj2" fmla="val 50000"/>
              <a:gd name="adj3" fmla="val 25000"/>
            </a:avLst>
          </a:prstGeom>
          <a:solidFill>
            <a:srgbClr val="0000FF"/>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TextBox 26">
            <a:extLst>
              <a:ext uri="{FF2B5EF4-FFF2-40B4-BE49-F238E27FC236}">
                <a16:creationId xmlns:a16="http://schemas.microsoft.com/office/drawing/2014/main" id="{3E389614-40E8-40EB-9317-6A8BCA7D2605}"/>
              </a:ext>
            </a:extLst>
          </p:cNvPr>
          <p:cNvSpPr txBox="1"/>
          <p:nvPr/>
        </p:nvSpPr>
        <p:spPr>
          <a:xfrm>
            <a:off x="4112670" y="2139421"/>
            <a:ext cx="314510" cy="369332"/>
          </a:xfrm>
          <a:prstGeom prst="rect">
            <a:avLst/>
          </a:prstGeom>
          <a:noFill/>
        </p:spPr>
        <p:txBody>
          <a:bodyPr wrap="none" rtlCol="0">
            <a:spAutoFit/>
          </a:bodyPr>
          <a:lstStyle/>
          <a:p>
            <a:r>
              <a:rPr lang="en-US" sz="1800">
                <a:solidFill>
                  <a:schemeClr val="bg1"/>
                </a:solidFill>
                <a:latin typeface="Roboto" panose="02000000000000000000" pitchFamily="2" charset="0"/>
                <a:ea typeface="Roboto" panose="02000000000000000000" pitchFamily="2" charset="0"/>
                <a:cs typeface="Raavi" panose="020B0502040204020203" pitchFamily="34" charset="0"/>
              </a:rPr>
              <a:t>2</a:t>
            </a:r>
          </a:p>
        </p:txBody>
      </p:sp>
      <p:grpSp>
        <p:nvGrpSpPr>
          <p:cNvPr id="106" name="Google Shape;106;p16" descr="A graphic of a piece of paper being folded to the right."/>
          <p:cNvGrpSpPr/>
          <p:nvPr/>
        </p:nvGrpSpPr>
        <p:grpSpPr>
          <a:xfrm>
            <a:off x="3304563" y="2571739"/>
            <a:ext cx="1896300" cy="1202223"/>
            <a:chOff x="3420725" y="3431852"/>
            <a:chExt cx="1896300" cy="1202223"/>
          </a:xfrm>
        </p:grpSpPr>
        <p:pic>
          <p:nvPicPr>
            <p:cNvPr id="107" name="Google Shape;107;p16"/>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rot="10800000">
              <a:off x="3420725" y="3431852"/>
              <a:ext cx="1896300" cy="1202223"/>
            </a:xfrm>
            <a:prstGeom prst="rect">
              <a:avLst/>
            </a:prstGeom>
            <a:noFill/>
            <a:ln>
              <a:noFill/>
            </a:ln>
          </p:spPr>
        </p:pic>
        <p:cxnSp>
          <p:nvCxnSpPr>
            <p:cNvPr id="108" name="Google Shape;108;p16"/>
            <p:cNvCxnSpPr/>
            <p:nvPr/>
          </p:nvCxnSpPr>
          <p:spPr>
            <a:xfrm>
              <a:off x="4386087" y="3431914"/>
              <a:ext cx="0" cy="1202100"/>
            </a:xfrm>
            <a:prstGeom prst="straightConnector1">
              <a:avLst/>
            </a:prstGeom>
            <a:noFill/>
            <a:ln w="38100" cap="flat" cmpd="sng">
              <a:solidFill>
                <a:srgbClr val="000000"/>
              </a:solidFill>
              <a:prstDash val="dot"/>
              <a:round/>
              <a:headEnd type="none" w="med" len="med"/>
              <a:tailEnd type="none" w="med" len="med"/>
            </a:ln>
          </p:spPr>
        </p:cxnSp>
      </p:grpSp>
      <p:sp>
        <p:nvSpPr>
          <p:cNvPr id="115" name="Google Shape;115;p16" descr="Blue arrow pointing to the right to show direction to fold paper."/>
          <p:cNvSpPr/>
          <p:nvPr/>
        </p:nvSpPr>
        <p:spPr>
          <a:xfrm>
            <a:off x="3651668" y="3851518"/>
            <a:ext cx="1202100" cy="471000"/>
          </a:xfrm>
          <a:prstGeom prst="curvedUpArrow">
            <a:avLst>
              <a:gd name="adj1" fmla="val 25000"/>
              <a:gd name="adj2" fmla="val 50000"/>
              <a:gd name="adj3" fmla="val 25000"/>
            </a:avLst>
          </a:prstGeom>
          <a:solidFill>
            <a:srgbClr val="0000FF"/>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TextBox 27">
            <a:extLst>
              <a:ext uri="{FF2B5EF4-FFF2-40B4-BE49-F238E27FC236}">
                <a16:creationId xmlns:a16="http://schemas.microsoft.com/office/drawing/2014/main" id="{39CC31EA-4BD8-4419-8F2E-1E3DA6376ED5}"/>
              </a:ext>
            </a:extLst>
          </p:cNvPr>
          <p:cNvSpPr txBox="1"/>
          <p:nvPr/>
        </p:nvSpPr>
        <p:spPr>
          <a:xfrm>
            <a:off x="6260470" y="2135475"/>
            <a:ext cx="314510" cy="369332"/>
          </a:xfrm>
          <a:prstGeom prst="rect">
            <a:avLst/>
          </a:prstGeom>
          <a:noFill/>
        </p:spPr>
        <p:txBody>
          <a:bodyPr wrap="none" rtlCol="0">
            <a:spAutoFit/>
          </a:bodyPr>
          <a:lstStyle/>
          <a:p>
            <a:r>
              <a:rPr lang="en-US" sz="1800">
                <a:solidFill>
                  <a:schemeClr val="bg1"/>
                </a:solidFill>
                <a:latin typeface="Roboto" panose="02000000000000000000" pitchFamily="2" charset="0"/>
                <a:ea typeface="Roboto" panose="02000000000000000000" pitchFamily="2" charset="0"/>
                <a:cs typeface="Raavi" panose="020B0502040204020203" pitchFamily="34" charset="0"/>
              </a:rPr>
              <a:t>3</a:t>
            </a:r>
          </a:p>
        </p:txBody>
      </p:sp>
      <p:grpSp>
        <p:nvGrpSpPr>
          <p:cNvPr id="109" name="Google Shape;109;p16" descr="A graphic of a piece of paper being folded down."/>
          <p:cNvGrpSpPr/>
          <p:nvPr/>
        </p:nvGrpSpPr>
        <p:grpSpPr>
          <a:xfrm>
            <a:off x="5996375" y="2571738"/>
            <a:ext cx="842798" cy="1104300"/>
            <a:chOff x="5775613" y="3431900"/>
            <a:chExt cx="842798" cy="1104300"/>
          </a:xfrm>
        </p:grpSpPr>
        <p:pic>
          <p:nvPicPr>
            <p:cNvPr id="110" name="Google Shape;110;p16"/>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5775613" y="3431900"/>
              <a:ext cx="842798" cy="1104300"/>
            </a:xfrm>
            <a:prstGeom prst="rect">
              <a:avLst/>
            </a:prstGeom>
            <a:noFill/>
            <a:ln>
              <a:noFill/>
            </a:ln>
          </p:spPr>
        </p:pic>
        <p:cxnSp>
          <p:nvCxnSpPr>
            <p:cNvPr id="111" name="Google Shape;111;p16"/>
            <p:cNvCxnSpPr>
              <a:stCxn id="110" idx="1"/>
              <a:endCxn id="110" idx="3"/>
            </p:cNvCxnSpPr>
            <p:nvPr/>
          </p:nvCxnSpPr>
          <p:spPr>
            <a:xfrm>
              <a:off x="5775613" y="3984050"/>
              <a:ext cx="842700" cy="0"/>
            </a:xfrm>
            <a:prstGeom prst="straightConnector1">
              <a:avLst/>
            </a:prstGeom>
            <a:noFill/>
            <a:ln w="38100" cap="flat" cmpd="sng">
              <a:solidFill>
                <a:srgbClr val="000000"/>
              </a:solidFill>
              <a:prstDash val="dot"/>
              <a:round/>
              <a:headEnd type="none" w="med" len="med"/>
              <a:tailEnd type="none" w="med" len="med"/>
            </a:ln>
          </p:spPr>
        </p:cxnSp>
      </p:grpSp>
      <p:sp>
        <p:nvSpPr>
          <p:cNvPr id="116" name="Google Shape;116;p16" descr="Blue arrow pointing down to show direction to fold paper."/>
          <p:cNvSpPr/>
          <p:nvPr/>
        </p:nvSpPr>
        <p:spPr>
          <a:xfrm rot="5400000">
            <a:off x="5333925" y="3005425"/>
            <a:ext cx="858600" cy="322200"/>
          </a:xfrm>
          <a:prstGeom prst="curvedUpArrow">
            <a:avLst>
              <a:gd name="adj1" fmla="val 25000"/>
              <a:gd name="adj2" fmla="val 50000"/>
              <a:gd name="adj3" fmla="val 25000"/>
            </a:avLst>
          </a:prstGeom>
          <a:solidFill>
            <a:srgbClr val="0000FF"/>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2" name="Google Shape;112;p16" descr="A graphic of a piece of paper folded to a tiny size."/>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rot="5400000">
            <a:off x="7702863" y="3025337"/>
            <a:ext cx="470973" cy="830400"/>
          </a:xfrm>
          <a:prstGeom prst="rect">
            <a:avLst/>
          </a:prstGeom>
          <a:noFill/>
          <a:ln>
            <a:noFill/>
          </a:ln>
        </p:spPr>
      </p:pic>
      <p:cxnSp>
        <p:nvCxnSpPr>
          <p:cNvPr id="113" name="Google Shape;113;p16" descr="Red arrow pointing to folded piece of paper."/>
          <p:cNvCxnSpPr/>
          <p:nvPr/>
        </p:nvCxnSpPr>
        <p:spPr>
          <a:xfrm>
            <a:off x="7689350" y="1568950"/>
            <a:ext cx="218100" cy="1418100"/>
          </a:xfrm>
          <a:prstGeom prst="straightConnector1">
            <a:avLst/>
          </a:prstGeom>
          <a:noFill/>
          <a:ln w="28575" cap="flat" cmpd="sng">
            <a:solidFill>
              <a:srgbClr val="FF0000"/>
            </a:solidFill>
            <a:prstDash val="solid"/>
            <a:round/>
            <a:headEnd type="none" w="med" len="med"/>
            <a:tailEnd type="triangle" w="med" len="med"/>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grpSp>
        <p:nvGrpSpPr>
          <p:cNvPr id="122" name="Google Shape;122;p17">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123" name="Google Shape;123;p17" descr="BLM Alaska Fire Service Masthead graphic" title="BLM Alaska Fire Service Masthead graphic"/>
            <p:cNvGrpSpPr/>
            <p:nvPr/>
          </p:nvGrpSpPr>
          <p:grpSpPr>
            <a:xfrm>
              <a:off x="0" y="0"/>
              <a:ext cx="9144003" cy="572198"/>
              <a:chOff x="0" y="0"/>
              <a:chExt cx="9144003" cy="572198"/>
            </a:xfrm>
          </p:grpSpPr>
          <p:pic>
            <p:nvPicPr>
              <p:cNvPr id="124" name="Google Shape;124;p17"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125" name="Google Shape;125;p17"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126" name="Google Shape;126;p17"/>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127" name="Google Shape;127;p17"/>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282DC117-8C74-451D-A4FD-821B989FC3F2}"/>
              </a:ext>
            </a:extLst>
          </p:cNvPr>
          <p:cNvSpPr>
            <a:spLocks noGrp="1"/>
          </p:cNvSpPr>
          <p:nvPr>
            <p:ph type="title"/>
          </p:nvPr>
        </p:nvSpPr>
        <p:spPr>
          <a:xfrm>
            <a:off x="317634" y="561593"/>
            <a:ext cx="8444614" cy="997862"/>
          </a:xfrm>
        </p:spPr>
        <p:txBody>
          <a:bodyPr/>
          <a:lstStyle/>
          <a:p>
            <a:pPr rtl="0">
              <a:lnSpc>
                <a:spcPct val="114000"/>
              </a:lnSpc>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Unfold your paper. Now you have 8 equal boxes. Number the boxes 1- 8 as shown in the example below. </a:t>
            </a:r>
            <a:endParaRPr lang="en-US">
              <a:effectLst/>
            </a:endParaRPr>
          </a:p>
        </p:txBody>
      </p:sp>
      <p:pic>
        <p:nvPicPr>
          <p:cNvPr id="129" name="Google Shape;129;p17" descr="A photograph of a piece of paper that's been folded and unfolded so that it has 8 boxes."/>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5400000">
            <a:off x="2699612" y="820479"/>
            <a:ext cx="3744776" cy="47279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pSp>
        <p:nvGrpSpPr>
          <p:cNvPr id="135" name="Google Shape;135;p18">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136" name="Google Shape;136;p18" descr="BLM Alaska Fire Service Masthead graphic" title="BLM Alaska Fire Service Masthead graphic"/>
            <p:cNvGrpSpPr/>
            <p:nvPr/>
          </p:nvGrpSpPr>
          <p:grpSpPr>
            <a:xfrm>
              <a:off x="0" y="0"/>
              <a:ext cx="9144003" cy="572198"/>
              <a:chOff x="0" y="0"/>
              <a:chExt cx="9144003" cy="572198"/>
            </a:xfrm>
          </p:grpSpPr>
          <p:pic>
            <p:nvPicPr>
              <p:cNvPr id="137" name="Google Shape;137;p18"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138" name="Google Shape;138;p18"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139" name="Google Shape;139;p18"/>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140" name="Google Shape;140;p18"/>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134" name="Google Shape;134;p18"/>
          <p:cNvSpPr txBox="1">
            <a:spLocks noGrp="1"/>
          </p:cNvSpPr>
          <p:nvPr>
            <p:ph type="body" idx="1"/>
          </p:nvPr>
        </p:nvSpPr>
        <p:spPr>
          <a:xfrm>
            <a:off x="311700" y="686921"/>
            <a:ext cx="8269800" cy="4138004"/>
          </a:xfrm>
          <a:prstGeom prst="rect">
            <a:avLst/>
          </a:prstGeom>
        </p:spPr>
        <p:txBody>
          <a:bodyPr spcFirstLastPara="1" wrap="square" lIns="91425" tIns="91425" rIns="91425" bIns="91425" anchor="t" anchorCtr="0">
            <a:noAutofit/>
          </a:bodyPr>
          <a:lstStyle/>
          <a:p>
            <a:pPr marL="0" lvl="0" indent="0" algn="l" rtl="0">
              <a:spcBef>
                <a:spcPts val="1600"/>
              </a:spcBef>
              <a:spcAft>
                <a:spcPts val="0"/>
              </a:spcAft>
              <a:buNone/>
            </a:pPr>
            <a:r>
              <a:rPr lang="en-US" dirty="0">
                <a:solidFill>
                  <a:schemeClr val="lt1"/>
                </a:solidFill>
                <a:latin typeface="Roboto"/>
                <a:ea typeface="Roboto"/>
                <a:cs typeface="Roboto"/>
                <a:sym typeface="Roboto"/>
              </a:rPr>
              <a:t>You will draw a cartoon in the boxes. Your drawing in each box will come from a different part of the story. </a:t>
            </a:r>
            <a:endParaRPr lang="en" dirty="0">
              <a:solidFill>
                <a:schemeClr val="lt1"/>
              </a:solidFill>
              <a:latin typeface="Roboto"/>
              <a:ea typeface="Roboto"/>
              <a:cs typeface="Roboto"/>
              <a:sym typeface="Roboto"/>
            </a:endParaRPr>
          </a:p>
          <a:p>
            <a:pPr marL="0" lvl="0" indent="0" algn="l" rtl="0">
              <a:spcBef>
                <a:spcPts val="1600"/>
              </a:spcBef>
              <a:spcAft>
                <a:spcPts val="0"/>
              </a:spcAft>
              <a:buNone/>
            </a:pPr>
            <a:r>
              <a:rPr lang="en" dirty="0">
                <a:solidFill>
                  <a:schemeClr val="lt1"/>
                </a:solidFill>
                <a:latin typeface="Roboto"/>
                <a:ea typeface="Roboto"/>
                <a:cs typeface="Roboto"/>
                <a:sym typeface="Roboto"/>
              </a:rPr>
              <a:t>Instructions in the slides will tell you when to draw a part of your cartoon.</a:t>
            </a:r>
            <a:endParaRPr dirty="0">
              <a:solidFill>
                <a:schemeClr val="lt1"/>
              </a:solidFill>
              <a:latin typeface="Roboto"/>
              <a:ea typeface="Roboto"/>
              <a:cs typeface="Roboto"/>
              <a:sym typeface="Roboto"/>
            </a:endParaRPr>
          </a:p>
          <a:p>
            <a:pPr marL="0" lvl="0" indent="0" algn="l" rtl="0">
              <a:spcBef>
                <a:spcPts val="1600"/>
              </a:spcBef>
              <a:spcAft>
                <a:spcPts val="0"/>
              </a:spcAft>
              <a:buNone/>
            </a:pPr>
            <a:r>
              <a:rPr lang="en" dirty="0">
                <a:solidFill>
                  <a:schemeClr val="lt1"/>
                </a:solidFill>
                <a:latin typeface="Roboto"/>
                <a:ea typeface="Roboto"/>
                <a:cs typeface="Roboto"/>
                <a:sym typeface="Roboto"/>
              </a:rPr>
              <a:t>Each part of the story can be played out loud. Look for the speaker symbol to play the recording. </a:t>
            </a:r>
            <a:endParaRPr dirty="0">
              <a:solidFill>
                <a:schemeClr val="lt1"/>
              </a:solidFill>
              <a:latin typeface="Roboto"/>
              <a:ea typeface="Roboto"/>
              <a:cs typeface="Roboto"/>
              <a:sym typeface="Roboto"/>
            </a:endParaRPr>
          </a:p>
          <a:p>
            <a:pPr marL="0" lvl="0" indent="0" algn="l" rtl="0">
              <a:spcBef>
                <a:spcPts val="1600"/>
              </a:spcBef>
              <a:spcAft>
                <a:spcPts val="0"/>
              </a:spcAft>
              <a:buClr>
                <a:schemeClr val="dk1"/>
              </a:buClr>
              <a:buSzPts val="1100"/>
              <a:buFont typeface="Arial"/>
              <a:buNone/>
            </a:pPr>
            <a:r>
              <a:rPr lang="en" dirty="0">
                <a:solidFill>
                  <a:schemeClr val="lt1"/>
                </a:solidFill>
                <a:latin typeface="Roboto"/>
                <a:ea typeface="Roboto"/>
                <a:cs typeface="Roboto"/>
                <a:sym typeface="Roboto"/>
              </a:rPr>
              <a:t>The story begins on the next slide. </a:t>
            </a:r>
            <a:endParaRPr dirty="0">
              <a:solidFill>
                <a:schemeClr val="lt1"/>
              </a:solidFill>
              <a:latin typeface="Roboto"/>
              <a:ea typeface="Roboto"/>
              <a:cs typeface="Roboto"/>
              <a:sym typeface="Roboto"/>
            </a:endParaRPr>
          </a:p>
        </p:txBody>
      </p:sp>
      <p:pic>
        <p:nvPicPr>
          <p:cNvPr id="13" name="Picture 12" descr="Speaker symbol">
            <a:extLst>
              <a:ext uri="{FF2B5EF4-FFF2-40B4-BE49-F238E27FC236}">
                <a16:creationId xmlns:a16="http://schemas.microsoft.com/office/drawing/2014/main" id="{27A43D03-0D80-458B-8598-A322DC06921C}"/>
              </a:ext>
            </a:extLst>
          </p:cNvPr>
          <p:cNvPicPr>
            <a:picLocks noChangeAspect="1"/>
          </p:cNvPicPr>
          <p:nvPr/>
        </p:nvPicPr>
        <p:blipFill rotWithShape="1">
          <a:blip r:embed="rId6"/>
          <a:srcRect l="19783" t="19694"/>
          <a:stretch/>
        </p:blipFill>
        <p:spPr>
          <a:xfrm>
            <a:off x="3902351" y="2845455"/>
            <a:ext cx="1339298" cy="1051592"/>
          </a:xfrm>
          <a:prstGeom prst="rect">
            <a:avLst/>
          </a:prstGeom>
        </p:spPr>
      </p:pic>
      <p:cxnSp>
        <p:nvCxnSpPr>
          <p:cNvPr id="143" name="Google Shape;143;p18" descr="A red arrow pointing to the speaker symbol."/>
          <p:cNvCxnSpPr>
            <a:cxnSpLocks/>
          </p:cNvCxnSpPr>
          <p:nvPr/>
        </p:nvCxnSpPr>
        <p:spPr>
          <a:xfrm flipH="1">
            <a:off x="5107906" y="2647820"/>
            <a:ext cx="2238825" cy="694619"/>
          </a:xfrm>
          <a:prstGeom prst="straightConnector1">
            <a:avLst/>
          </a:prstGeom>
          <a:noFill/>
          <a:ln w="28575" cap="flat" cmpd="sng">
            <a:solidFill>
              <a:srgbClr val="FF0000"/>
            </a:solidFill>
            <a:prstDash val="solid"/>
            <a:round/>
            <a:headEnd type="none" w="med" len="med"/>
            <a:tailEnd type="triangle" w="med" len="med"/>
          </a:ln>
          <a:effectLst>
            <a:outerShdw blurRad="57150" dist="19050" dir="5400000" algn="bl" rotWithShape="0">
              <a:srgbClr val="FFFFFF">
                <a:alpha val="26000"/>
              </a:srgbClr>
            </a:outerShdw>
          </a:effectLst>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grpSp>
        <p:nvGrpSpPr>
          <p:cNvPr id="149" name="Google Shape;149;p19">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150" name="Google Shape;150;p19" descr="BLM Alaska Fire Service Masthead graphic" title="BLM Alaska Fire Service Masthead graphic"/>
            <p:cNvGrpSpPr/>
            <p:nvPr/>
          </p:nvGrpSpPr>
          <p:grpSpPr>
            <a:xfrm>
              <a:off x="0" y="0"/>
              <a:ext cx="9144003" cy="572198"/>
              <a:chOff x="0" y="0"/>
              <a:chExt cx="9144003" cy="572198"/>
            </a:xfrm>
          </p:grpSpPr>
          <p:pic>
            <p:nvPicPr>
              <p:cNvPr id="151" name="Google Shape;151;p19" descr="Black Topo line graphic" title="Black Topo line graphic"/>
              <p:cNvPicPr preferRelativeResize="0"/>
              <p:nvPr/>
            </p:nvPicPr>
            <p:blipFill rotWithShape="1">
              <a:blip r:embed="rId5">
                <a:alphaModFix/>
              </a:blip>
              <a:srcRect l="693" t="15710" r="17760" b="78416"/>
              <a:stretch/>
            </p:blipFill>
            <p:spPr>
              <a:xfrm>
                <a:off x="0" y="0"/>
                <a:ext cx="9144003" cy="489286"/>
              </a:xfrm>
              <a:prstGeom prst="rect">
                <a:avLst/>
              </a:prstGeom>
              <a:noFill/>
              <a:ln>
                <a:noFill/>
              </a:ln>
            </p:spPr>
          </p:pic>
          <p:pic>
            <p:nvPicPr>
              <p:cNvPr id="152" name="Google Shape;152;p19" descr="Bureau of Land Management Logo" title="Bureau of Land Management Logo"/>
              <p:cNvPicPr preferRelativeResize="0"/>
              <p:nvPr/>
            </p:nvPicPr>
            <p:blipFill rotWithShape="1">
              <a:blip r:embed="rId6">
                <a:alphaModFix/>
              </a:blip>
              <a:srcRect/>
              <a:stretch/>
            </p:blipFill>
            <p:spPr>
              <a:xfrm>
                <a:off x="241648" y="114722"/>
                <a:ext cx="520818" cy="457476"/>
              </a:xfrm>
              <a:prstGeom prst="rect">
                <a:avLst/>
              </a:prstGeom>
              <a:noFill/>
              <a:ln>
                <a:noFill/>
              </a:ln>
            </p:spPr>
          </p:pic>
          <p:sp>
            <p:nvSpPr>
              <p:cNvPr id="153" name="Google Shape;153;p19"/>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154" name="Google Shape;154;p19"/>
            <p:cNvPicPr preferRelativeResize="0"/>
            <p:nvPr/>
          </p:nvPicPr>
          <p:blipFill>
            <a:blip r:embed="rId7">
              <a:alphaModFix/>
            </a:blip>
            <a:stretch>
              <a:fillRect/>
            </a:stretch>
          </p:blipFill>
          <p:spPr>
            <a:xfrm>
              <a:off x="8455876" y="63300"/>
              <a:ext cx="584799" cy="572200"/>
            </a:xfrm>
            <a:prstGeom prst="rect">
              <a:avLst/>
            </a:prstGeom>
            <a:noFill/>
            <a:ln>
              <a:noFill/>
            </a:ln>
          </p:spPr>
        </p:pic>
      </p:grpSp>
      <p:sp>
        <p:nvSpPr>
          <p:cNvPr id="20" name="Google Shape;156;p19">
            <a:extLst>
              <a:ext uri="{FF2B5EF4-FFF2-40B4-BE49-F238E27FC236}">
                <a16:creationId xmlns:a16="http://schemas.microsoft.com/office/drawing/2014/main" id="{259BB03A-DE4C-4797-AD16-5B80A550CE0C}"/>
              </a:ext>
              <a:ext uri="{C183D7F6-B498-43B3-948B-1728B52AA6E4}">
                <adec:decorative xmlns:adec="http://schemas.microsoft.com/office/drawing/2017/decorative" val="1"/>
              </a:ext>
            </a:extLst>
          </p:cNvPr>
          <p:cNvSpPr/>
          <p:nvPr/>
        </p:nvSpPr>
        <p:spPr>
          <a:xfrm>
            <a:off x="807875" y="635499"/>
            <a:ext cx="7528500" cy="4269000"/>
          </a:xfrm>
          <a:prstGeom prst="roundRect">
            <a:avLst>
              <a:gd name="adj" fmla="val 16667"/>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457200" algn="l" rtl="0">
              <a:lnSpc>
                <a:spcPct val="115000"/>
              </a:lnSpc>
              <a:spcBef>
                <a:spcPts val="1200"/>
              </a:spcBef>
              <a:spcAft>
                <a:spcPts val="0"/>
              </a:spcAft>
              <a:buClr>
                <a:schemeClr val="dk1"/>
              </a:buClr>
              <a:buSzPts val="1100"/>
              <a:buFont typeface="Arial"/>
              <a:buNone/>
            </a:pPr>
            <a:endParaRPr lang="en">
              <a:solidFill>
                <a:schemeClr val="dk1"/>
              </a:solidFill>
              <a:latin typeface="Roboto"/>
              <a:ea typeface="Roboto"/>
              <a:cs typeface="Roboto"/>
              <a:sym typeface="Roboto"/>
            </a:endParaRPr>
          </a:p>
          <a:p>
            <a:pPr marL="0" lvl="0" indent="457200" algn="l" rtl="0">
              <a:lnSpc>
                <a:spcPct val="115000"/>
              </a:lnSpc>
              <a:spcBef>
                <a:spcPts val="1200"/>
              </a:spcBef>
              <a:spcAft>
                <a:spcPts val="0"/>
              </a:spcAft>
              <a:buClr>
                <a:schemeClr val="dk1"/>
              </a:buClr>
              <a:buSzPts val="1100"/>
              <a:buFont typeface="Arial"/>
              <a:buNone/>
            </a:pPr>
            <a:endParaRPr lang="en">
              <a:solidFill>
                <a:schemeClr val="dk1"/>
              </a:solidFill>
              <a:latin typeface="Roboto"/>
              <a:ea typeface="Roboto"/>
              <a:cs typeface="Roboto"/>
              <a:sym typeface="Roboto"/>
            </a:endParaRPr>
          </a:p>
        </p:txBody>
      </p:sp>
      <p:sp>
        <p:nvSpPr>
          <p:cNvPr id="2" name="Title 1">
            <a:extLst>
              <a:ext uri="{FF2B5EF4-FFF2-40B4-BE49-F238E27FC236}">
                <a16:creationId xmlns:a16="http://schemas.microsoft.com/office/drawing/2014/main" id="{49DE5A82-E786-41CF-BD04-E8B3A38E14CB}"/>
              </a:ext>
            </a:extLst>
          </p:cNvPr>
          <p:cNvSpPr>
            <a:spLocks noGrp="1"/>
          </p:cNvSpPr>
          <p:nvPr>
            <p:ph type="title"/>
          </p:nvPr>
        </p:nvSpPr>
        <p:spPr>
          <a:xfrm>
            <a:off x="981006" y="685164"/>
            <a:ext cx="7152342" cy="757304"/>
          </a:xfrm>
        </p:spPr>
        <p:txBody>
          <a:bodyPr/>
          <a:lstStyle/>
          <a:p>
            <a:pPr algn="ctr" rtl="0"/>
            <a:r>
              <a:rPr lang="en-US" sz="18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Collecting Critters in the Creek</a:t>
            </a:r>
            <a:endParaRPr lang="en-US" dirty="0">
              <a:effectLst/>
            </a:endParaRPr>
          </a:p>
          <a:p>
            <a:pPr algn="ctr" rtl="0"/>
            <a:br>
              <a:rPr lang="en-US" sz="1400" b="1" i="0" dirty="0">
                <a:solidFill>
                  <a:srgbClr val="000000"/>
                </a:solidFill>
                <a:effectLst/>
                <a:latin typeface="Roboto" panose="02000000000000000000" pitchFamily="2" charset="0"/>
                <a:ea typeface="Roboto" panose="02000000000000000000" pitchFamily="2" charset="0"/>
                <a:cs typeface="Roboto" panose="02000000000000000000" pitchFamily="2" charset="0"/>
              </a:rPr>
            </a:br>
            <a:r>
              <a:rPr lang="en-US" sz="1400" b="1" i="0" dirty="0">
                <a:solidFill>
                  <a:srgbClr val="000000"/>
                </a:solidFill>
                <a:effectLst/>
                <a:latin typeface="Roboto" panose="02000000000000000000" pitchFamily="2" charset="0"/>
                <a:ea typeface="Roboto" panose="02000000000000000000" pitchFamily="2" charset="0"/>
                <a:cs typeface="Roboto" panose="02000000000000000000" pitchFamily="2" charset="0"/>
              </a:rPr>
              <a:t>Chapter 1</a:t>
            </a:r>
            <a:endParaRPr lang="en-US" dirty="0">
              <a:effectLst/>
            </a:endParaRPr>
          </a:p>
        </p:txBody>
      </p:sp>
      <p:sp>
        <p:nvSpPr>
          <p:cNvPr id="5" name="TextBox 4">
            <a:extLst>
              <a:ext uri="{FF2B5EF4-FFF2-40B4-BE49-F238E27FC236}">
                <a16:creationId xmlns:a16="http://schemas.microsoft.com/office/drawing/2014/main" id="{DA5165CE-557F-4145-8095-CB7402B7A662}"/>
              </a:ext>
            </a:extLst>
          </p:cNvPr>
          <p:cNvSpPr txBox="1"/>
          <p:nvPr/>
        </p:nvSpPr>
        <p:spPr>
          <a:xfrm>
            <a:off x="981512" y="1588681"/>
            <a:ext cx="7280522" cy="3554819"/>
          </a:xfrm>
          <a:prstGeom prst="rect">
            <a:avLst/>
          </a:prstGeom>
          <a:noFill/>
        </p:spPr>
        <p:txBody>
          <a:bodyPr wrap="square" rtlCol="0">
            <a:spAutoFit/>
          </a:bodyPr>
          <a:lstStyle/>
          <a:p>
            <a:pPr marL="0" lvl="0" algn="l" rtl="0">
              <a:lnSpc>
                <a:spcPct val="115000"/>
              </a:lnSpc>
              <a:spcBef>
                <a:spcPts val="1200"/>
              </a:spcBef>
              <a:spcAft>
                <a:spcPts val="0"/>
              </a:spcAft>
              <a:buClr>
                <a:schemeClr val="dk1"/>
              </a:buClr>
              <a:buSzPts val="1100"/>
              <a:buFont typeface="Arial"/>
              <a:buNone/>
            </a:pPr>
            <a:r>
              <a:rPr lang="en-US" dirty="0">
                <a:latin typeface="Roboto" panose="02000000000000000000" pitchFamily="2" charset="0"/>
                <a:ea typeface="Roboto" panose="02000000000000000000" pitchFamily="2" charset="0"/>
                <a:sym typeface="Roboto"/>
              </a:rPr>
              <a:t>One day, a 10-year-old named Micah took a walk along the creek behind his house. He was bored because he didn’t have anyone to play with. As he walked, he looked for fish swimming in the water. He was so distracted by the water that he ran into his classmate Malia.</a:t>
            </a:r>
          </a:p>
          <a:p>
            <a:pPr marL="0" lvl="0" indent="0" algn="l" rtl="0">
              <a:lnSpc>
                <a:spcPct val="115000"/>
              </a:lnSpc>
              <a:spcBef>
                <a:spcPts val="1200"/>
              </a:spcBef>
              <a:spcAft>
                <a:spcPts val="0"/>
              </a:spcAft>
              <a:buClr>
                <a:schemeClr val="dk1"/>
              </a:buClr>
              <a:buSzPts val="1100"/>
              <a:buFont typeface="Arial"/>
              <a:buNone/>
            </a:pPr>
            <a:r>
              <a:rPr lang="en-US" dirty="0">
                <a:solidFill>
                  <a:schemeClr val="dk1"/>
                </a:solidFill>
                <a:latin typeface="Roboto" panose="02000000000000000000" pitchFamily="2" charset="0"/>
                <a:ea typeface="Roboto" panose="02000000000000000000" pitchFamily="2" charset="0"/>
                <a:cs typeface="Roboto"/>
                <a:sym typeface="Roboto"/>
              </a:rPr>
              <a:t>“Ahh!” Micah </a:t>
            </a:r>
            <a:r>
              <a:rPr lang="en-US" dirty="0">
                <a:solidFill>
                  <a:schemeClr val="dk1"/>
                </a:solidFill>
                <a:latin typeface="Roboto"/>
                <a:ea typeface="Roboto"/>
                <a:cs typeface="Roboto"/>
                <a:sym typeface="Roboto"/>
              </a:rPr>
              <a:t>exclaimed. “Sorry, Malia, I didn’t see you there.”</a:t>
            </a:r>
          </a:p>
          <a:p>
            <a:pPr marL="0" lvl="0" indent="0" algn="l" rtl="0">
              <a:lnSpc>
                <a:spcPct val="115000"/>
              </a:lnSpc>
              <a:spcBef>
                <a:spcPts val="1200"/>
              </a:spcBef>
              <a:spcAft>
                <a:spcPts val="0"/>
              </a:spcAft>
              <a:buClr>
                <a:schemeClr val="dk1"/>
              </a:buClr>
              <a:buSzPts val="1100"/>
              <a:buFont typeface="Arial"/>
              <a:buNone/>
            </a:pPr>
            <a:r>
              <a:rPr lang="en-US" dirty="0">
                <a:solidFill>
                  <a:schemeClr val="dk1"/>
                </a:solidFill>
                <a:latin typeface="Roboto"/>
                <a:ea typeface="Roboto"/>
                <a:cs typeface="Roboto"/>
                <a:sym typeface="Roboto"/>
              </a:rPr>
              <a:t>Malia jumped up from the ground.</a:t>
            </a:r>
          </a:p>
          <a:p>
            <a:pPr marL="0" lvl="0" indent="0" algn="l" rtl="0">
              <a:lnSpc>
                <a:spcPct val="115000"/>
              </a:lnSpc>
              <a:spcBef>
                <a:spcPts val="1200"/>
              </a:spcBef>
              <a:spcAft>
                <a:spcPts val="0"/>
              </a:spcAft>
              <a:buClr>
                <a:schemeClr val="dk1"/>
              </a:buClr>
              <a:buSzPts val="1100"/>
              <a:buFont typeface="Arial"/>
              <a:buNone/>
            </a:pPr>
            <a:r>
              <a:rPr lang="en-US" dirty="0">
                <a:solidFill>
                  <a:schemeClr val="dk1"/>
                </a:solidFill>
                <a:latin typeface="Roboto"/>
                <a:ea typeface="Roboto"/>
                <a:cs typeface="Roboto"/>
                <a:sym typeface="Roboto"/>
              </a:rPr>
              <a:t>“Careful where you walk!” she yelled. “And don’t step in my cookie tray.”</a:t>
            </a:r>
          </a:p>
          <a:p>
            <a:pPr marL="0" lvl="0" indent="0" algn="l" rtl="0">
              <a:lnSpc>
                <a:spcPct val="115000"/>
              </a:lnSpc>
              <a:spcBef>
                <a:spcPts val="1200"/>
              </a:spcBef>
              <a:spcAft>
                <a:spcPts val="1200"/>
              </a:spcAft>
              <a:buClr>
                <a:schemeClr val="dk1"/>
              </a:buClr>
              <a:buSzPts val="1100"/>
              <a:buFont typeface="Arial"/>
              <a:buNone/>
            </a:pPr>
            <a:r>
              <a:rPr lang="en-US" dirty="0">
                <a:solidFill>
                  <a:schemeClr val="dk1"/>
                </a:solidFill>
                <a:latin typeface="Roboto"/>
                <a:ea typeface="Roboto"/>
                <a:cs typeface="Roboto"/>
                <a:sym typeface="Roboto"/>
              </a:rPr>
              <a:t>Micah looked at the ground and realized he was about to step in a metal tray. It looked like the type of tray his grandma used to bake cookies. But, instead of cookies, this tray was full of water, small rocks, and dirt.</a:t>
            </a:r>
            <a:endParaRPr lang="en-US" dirty="0"/>
          </a:p>
          <a:p>
            <a:endParaRPr lang="en-US" dirty="0"/>
          </a:p>
        </p:txBody>
      </p:sp>
      <p:pic>
        <p:nvPicPr>
          <p:cNvPr id="3" name="CCC 1" descr="Chapter 1 audio clip">
            <a:hlinkClick r:id="" action="ppaction://media"/>
            <a:extLst>
              <a:ext uri="{FF2B5EF4-FFF2-40B4-BE49-F238E27FC236}">
                <a16:creationId xmlns:a16="http://schemas.microsoft.com/office/drawing/2014/main" id="{FE48114F-DD51-4CDE-8BC9-12C1CEC56F6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55876" y="855905"/>
            <a:ext cx="548640" cy="5486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6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grpSp>
        <p:nvGrpSpPr>
          <p:cNvPr id="165" name="Google Shape;165;p20">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166" name="Google Shape;166;p20" descr="BLM Alaska Fire Service Masthead graphic" title="BLM Alaska Fire Service Masthead graphic"/>
            <p:cNvGrpSpPr/>
            <p:nvPr/>
          </p:nvGrpSpPr>
          <p:grpSpPr>
            <a:xfrm>
              <a:off x="0" y="0"/>
              <a:ext cx="9144003" cy="572198"/>
              <a:chOff x="0" y="0"/>
              <a:chExt cx="9144003" cy="572198"/>
            </a:xfrm>
          </p:grpSpPr>
          <p:pic>
            <p:nvPicPr>
              <p:cNvPr id="167" name="Google Shape;167;p20"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168" name="Google Shape;168;p20"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169" name="Google Shape;169;p20"/>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170" name="Google Shape;170;p20"/>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01A2F88C-AD3C-4315-883A-75F41F3EAB0D}"/>
              </a:ext>
            </a:extLst>
          </p:cNvPr>
          <p:cNvSpPr>
            <a:spLocks noGrp="1"/>
          </p:cNvSpPr>
          <p:nvPr>
            <p:ph type="title"/>
          </p:nvPr>
        </p:nvSpPr>
        <p:spPr>
          <a:xfrm>
            <a:off x="311700" y="572198"/>
            <a:ext cx="8520600" cy="1061341"/>
          </a:xfrm>
        </p:spPr>
        <p:txBody>
          <a:bodyPr/>
          <a:lstStyle/>
          <a:p>
            <a:pPr rtl="0">
              <a:lnSpc>
                <a:spcPct val="115000"/>
              </a:lnSpc>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Stop reading or listening to the story and draw your first cartoon. Draw a picture of the scene you just read here:</a:t>
            </a:r>
            <a:endParaRPr lang="en-US">
              <a:effectLst/>
            </a:endParaRPr>
          </a:p>
        </p:txBody>
      </p:sp>
      <p:pic>
        <p:nvPicPr>
          <p:cNvPr id="172" name="Google Shape;172;p20" descr="A photograph of a piece of paper that's been folded and unfolded so that it has 8 boxes."/>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5400000">
            <a:off x="2439238" y="1018738"/>
            <a:ext cx="3569499" cy="4506675"/>
          </a:xfrm>
          <a:prstGeom prst="rect">
            <a:avLst/>
          </a:prstGeom>
          <a:noFill/>
          <a:ln>
            <a:noFill/>
          </a:ln>
        </p:spPr>
      </p:pic>
      <p:cxnSp>
        <p:nvCxnSpPr>
          <p:cNvPr id="173" name="Google Shape;173;p20" descr="A red arrow pointing to box 1 on the paper."/>
          <p:cNvCxnSpPr>
            <a:cxnSpLocks/>
          </p:cNvCxnSpPr>
          <p:nvPr/>
        </p:nvCxnSpPr>
        <p:spPr>
          <a:xfrm flipH="1">
            <a:off x="2391925" y="1275550"/>
            <a:ext cx="873789" cy="670075"/>
          </a:xfrm>
          <a:prstGeom prst="straightConnector1">
            <a:avLst/>
          </a:prstGeom>
          <a:noFill/>
          <a:ln w="28575" cap="flat" cmpd="sng">
            <a:solidFill>
              <a:srgbClr val="FF0000"/>
            </a:solidFill>
            <a:prstDash val="solid"/>
            <a:round/>
            <a:headEnd type="none" w="med" len="med"/>
            <a:tailEnd type="triangle" w="med" len="med"/>
          </a:ln>
          <a:effectLst>
            <a:outerShdw blurRad="57150" dist="19050" dir="5400000" algn="bl" rotWithShape="0">
              <a:srgbClr val="000000"/>
            </a:outerShdw>
          </a:effectLst>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grpSp>
        <p:nvGrpSpPr>
          <p:cNvPr id="179" name="Google Shape;179;p21">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180" name="Google Shape;180;p21" descr="BLM Alaska Fire Service Masthead graphic" title="BLM Alaska Fire Service Masthead graphic"/>
            <p:cNvGrpSpPr/>
            <p:nvPr/>
          </p:nvGrpSpPr>
          <p:grpSpPr>
            <a:xfrm>
              <a:off x="0" y="0"/>
              <a:ext cx="9144003" cy="572198"/>
              <a:chOff x="0" y="0"/>
              <a:chExt cx="9144003" cy="572198"/>
            </a:xfrm>
          </p:grpSpPr>
          <p:pic>
            <p:nvPicPr>
              <p:cNvPr id="181" name="Google Shape;181;p21" descr="Black Topo line graphic" title="Black Topo line graphic"/>
              <p:cNvPicPr preferRelativeResize="0"/>
              <p:nvPr/>
            </p:nvPicPr>
            <p:blipFill rotWithShape="1">
              <a:blip r:embed="rId5">
                <a:alphaModFix/>
              </a:blip>
              <a:srcRect l="693" t="15710" r="17760" b="78416"/>
              <a:stretch/>
            </p:blipFill>
            <p:spPr>
              <a:xfrm>
                <a:off x="0" y="0"/>
                <a:ext cx="9144003" cy="489286"/>
              </a:xfrm>
              <a:prstGeom prst="rect">
                <a:avLst/>
              </a:prstGeom>
              <a:noFill/>
              <a:ln>
                <a:noFill/>
              </a:ln>
            </p:spPr>
          </p:pic>
          <p:pic>
            <p:nvPicPr>
              <p:cNvPr id="182" name="Google Shape;182;p21" descr="Bureau of Land Management Logo" title="Bureau of Land Management Logo"/>
              <p:cNvPicPr preferRelativeResize="0"/>
              <p:nvPr/>
            </p:nvPicPr>
            <p:blipFill rotWithShape="1">
              <a:blip r:embed="rId6">
                <a:alphaModFix/>
              </a:blip>
              <a:srcRect/>
              <a:stretch/>
            </p:blipFill>
            <p:spPr>
              <a:xfrm>
                <a:off x="241648" y="114722"/>
                <a:ext cx="520818" cy="457476"/>
              </a:xfrm>
              <a:prstGeom prst="rect">
                <a:avLst/>
              </a:prstGeom>
              <a:noFill/>
              <a:ln>
                <a:noFill/>
              </a:ln>
            </p:spPr>
          </p:pic>
          <p:sp>
            <p:nvSpPr>
              <p:cNvPr id="183" name="Google Shape;183;p21"/>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184" name="Google Shape;184;p21"/>
            <p:cNvPicPr preferRelativeResize="0"/>
            <p:nvPr/>
          </p:nvPicPr>
          <p:blipFill>
            <a:blip r:embed="rId7">
              <a:alphaModFix/>
            </a:blip>
            <a:stretch>
              <a:fillRect/>
            </a:stretch>
          </p:blipFill>
          <p:spPr>
            <a:xfrm>
              <a:off x="8455876" y="63300"/>
              <a:ext cx="584799" cy="572200"/>
            </a:xfrm>
            <a:prstGeom prst="rect">
              <a:avLst/>
            </a:prstGeom>
            <a:noFill/>
            <a:ln>
              <a:noFill/>
            </a:ln>
          </p:spPr>
        </p:pic>
      </p:grpSp>
      <p:sp>
        <p:nvSpPr>
          <p:cNvPr id="186" name="Google Shape;186;p21">
            <a:extLst>
              <a:ext uri="{C183D7F6-B498-43B3-948B-1728B52AA6E4}">
                <adec:decorative xmlns:adec="http://schemas.microsoft.com/office/drawing/2017/decorative" val="1"/>
              </a:ext>
            </a:extLst>
          </p:cNvPr>
          <p:cNvSpPr/>
          <p:nvPr/>
        </p:nvSpPr>
        <p:spPr>
          <a:xfrm>
            <a:off x="308434" y="564207"/>
            <a:ext cx="8060100" cy="4471607"/>
          </a:xfrm>
          <a:prstGeom prst="roundRect">
            <a:avLst>
              <a:gd name="adj" fmla="val 16667"/>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1200"/>
              </a:spcBef>
              <a:spcAft>
                <a:spcPts val="0"/>
              </a:spcAft>
              <a:buClr>
                <a:schemeClr val="dk1"/>
              </a:buClr>
              <a:buSzPts val="1100"/>
              <a:buFont typeface="Arial"/>
              <a:buNone/>
            </a:pPr>
            <a:endParaRPr lang="en">
              <a:solidFill>
                <a:schemeClr val="dk1"/>
              </a:solidFill>
              <a:latin typeface="Roboto"/>
              <a:ea typeface="Roboto"/>
              <a:cs typeface="Roboto"/>
              <a:sym typeface="Roboto"/>
            </a:endParaRPr>
          </a:p>
        </p:txBody>
      </p:sp>
      <p:sp>
        <p:nvSpPr>
          <p:cNvPr id="2" name="Title 1">
            <a:extLst>
              <a:ext uri="{FF2B5EF4-FFF2-40B4-BE49-F238E27FC236}">
                <a16:creationId xmlns:a16="http://schemas.microsoft.com/office/drawing/2014/main" id="{E0E273A8-9366-4FD6-BDD0-687DB5467DD8}"/>
              </a:ext>
            </a:extLst>
          </p:cNvPr>
          <p:cNvSpPr>
            <a:spLocks noGrp="1"/>
          </p:cNvSpPr>
          <p:nvPr>
            <p:ph type="title"/>
          </p:nvPr>
        </p:nvSpPr>
        <p:spPr>
          <a:xfrm>
            <a:off x="412955" y="642693"/>
            <a:ext cx="7826478" cy="635500"/>
          </a:xfrm>
        </p:spPr>
        <p:txBody>
          <a:bodyPr/>
          <a:lstStyle/>
          <a:p>
            <a:pPr algn="ctr"/>
            <a:r>
              <a:rPr lang="en-US" sz="1400" b="1" i="0">
                <a:solidFill>
                  <a:srgbClr val="000000"/>
                </a:solidFill>
                <a:effectLst/>
                <a:latin typeface="Roboto" panose="02000000000000000000" pitchFamily="2" charset="0"/>
                <a:ea typeface="Roboto" panose="02000000000000000000" pitchFamily="2" charset="0"/>
                <a:cs typeface="Roboto" panose="02000000000000000000" pitchFamily="2" charset="0"/>
              </a:rPr>
              <a:t>Chapter 1 Continued</a:t>
            </a:r>
            <a:endParaRPr lang="en-US"/>
          </a:p>
        </p:txBody>
      </p:sp>
      <p:sp>
        <p:nvSpPr>
          <p:cNvPr id="3" name="TextBox 2">
            <a:extLst>
              <a:ext uri="{FF2B5EF4-FFF2-40B4-BE49-F238E27FC236}">
                <a16:creationId xmlns:a16="http://schemas.microsoft.com/office/drawing/2014/main" id="{5B2BB8D7-8BEB-4E4E-ABDF-5A58741CD111}"/>
              </a:ext>
            </a:extLst>
          </p:cNvPr>
          <p:cNvSpPr txBox="1"/>
          <p:nvPr/>
        </p:nvSpPr>
        <p:spPr>
          <a:xfrm>
            <a:off x="502057" y="1024882"/>
            <a:ext cx="7737376" cy="4264244"/>
          </a:xfrm>
          <a:prstGeom prst="rect">
            <a:avLst/>
          </a:prstGeom>
          <a:noFill/>
        </p:spPr>
        <p:txBody>
          <a:bodyPr wrap="square" rtlCol="0">
            <a:spAutoFit/>
          </a:bodyPr>
          <a:lstStyle/>
          <a:p>
            <a:pPr marL="0" lvl="0" indent="0" algn="l" rtl="0">
              <a:lnSpc>
                <a:spcPct val="115000"/>
              </a:lnSpc>
              <a:spcBef>
                <a:spcPts val="1200"/>
              </a:spcBef>
              <a:spcAft>
                <a:spcPts val="0"/>
              </a:spcAft>
              <a:buClr>
                <a:schemeClr val="dk1"/>
              </a:buClr>
              <a:buSzPts val="1100"/>
              <a:buFont typeface="Arial"/>
              <a:buNone/>
            </a:pPr>
            <a:r>
              <a:rPr lang="en-US" dirty="0">
                <a:solidFill>
                  <a:schemeClr val="dk1"/>
                </a:solidFill>
                <a:latin typeface="Roboto"/>
                <a:ea typeface="Roboto"/>
                <a:cs typeface="Roboto"/>
                <a:sym typeface="Roboto"/>
              </a:rPr>
              <a:t>“What’s in there?” Micah asked, pointing at the cookie tray.</a:t>
            </a:r>
          </a:p>
          <a:p>
            <a:pPr marL="0" lvl="0" indent="0" algn="l" rtl="0">
              <a:lnSpc>
                <a:spcPct val="115000"/>
              </a:lnSpc>
              <a:spcBef>
                <a:spcPts val="1200"/>
              </a:spcBef>
              <a:spcAft>
                <a:spcPts val="0"/>
              </a:spcAft>
              <a:buClr>
                <a:schemeClr val="dk1"/>
              </a:buClr>
              <a:buSzPts val="1100"/>
              <a:buFont typeface="Arial"/>
              <a:buNone/>
            </a:pPr>
            <a:r>
              <a:rPr lang="en-US" dirty="0">
                <a:solidFill>
                  <a:schemeClr val="dk1"/>
                </a:solidFill>
                <a:latin typeface="Roboto"/>
                <a:ea typeface="Roboto"/>
                <a:cs typeface="Roboto"/>
                <a:sym typeface="Roboto"/>
              </a:rPr>
              <a:t>“Oh, those are my macroinvertebrates,” Malia said. “I’m sorting them.”</a:t>
            </a:r>
          </a:p>
          <a:p>
            <a:pPr marL="0" lvl="0" indent="0" algn="l" rtl="0">
              <a:lnSpc>
                <a:spcPct val="115000"/>
              </a:lnSpc>
              <a:spcBef>
                <a:spcPts val="1200"/>
              </a:spcBef>
              <a:spcAft>
                <a:spcPts val="0"/>
              </a:spcAft>
              <a:buClr>
                <a:schemeClr val="dk1"/>
              </a:buClr>
              <a:buSzPts val="1100"/>
              <a:buFont typeface="Arial"/>
              <a:buNone/>
            </a:pPr>
            <a:r>
              <a:rPr lang="en-US" dirty="0">
                <a:solidFill>
                  <a:schemeClr val="dk1"/>
                </a:solidFill>
                <a:latin typeface="Roboto"/>
                <a:ea typeface="Roboto"/>
                <a:cs typeface="Roboto"/>
                <a:sym typeface="Roboto"/>
              </a:rPr>
              <a:t>“Your ma-ma-ma what?” Micah said, confused. </a:t>
            </a:r>
          </a:p>
          <a:p>
            <a:pPr marL="0" lvl="0" indent="0" algn="l" rtl="0">
              <a:lnSpc>
                <a:spcPct val="115000"/>
              </a:lnSpc>
              <a:spcBef>
                <a:spcPts val="1200"/>
              </a:spcBef>
              <a:spcAft>
                <a:spcPts val="0"/>
              </a:spcAft>
              <a:buClr>
                <a:schemeClr val="dk1"/>
              </a:buClr>
              <a:buSzPts val="1100"/>
              <a:buFont typeface="Arial"/>
              <a:buNone/>
            </a:pPr>
            <a:r>
              <a:rPr lang="en-US" dirty="0">
                <a:solidFill>
                  <a:schemeClr val="dk1"/>
                </a:solidFill>
                <a:latin typeface="Roboto"/>
                <a:ea typeface="Roboto"/>
                <a:cs typeface="Roboto"/>
                <a:sym typeface="Roboto"/>
              </a:rPr>
              <a:t>“My macroinvertebrates,” Malia repeated.</a:t>
            </a:r>
          </a:p>
          <a:p>
            <a:pPr marL="0" lvl="0" indent="0" algn="l" rtl="0">
              <a:lnSpc>
                <a:spcPct val="115000"/>
              </a:lnSpc>
              <a:spcBef>
                <a:spcPts val="1200"/>
              </a:spcBef>
              <a:spcAft>
                <a:spcPts val="0"/>
              </a:spcAft>
              <a:buClr>
                <a:schemeClr val="dk1"/>
              </a:buClr>
              <a:buSzPts val="1100"/>
              <a:buFont typeface="Arial"/>
              <a:buNone/>
            </a:pPr>
            <a:r>
              <a:rPr lang="en-US" dirty="0">
                <a:solidFill>
                  <a:schemeClr val="dk1"/>
                </a:solidFill>
                <a:latin typeface="Roboto"/>
                <a:ea typeface="Roboto"/>
                <a:cs typeface="Roboto"/>
                <a:sym typeface="Roboto"/>
              </a:rPr>
              <a:t>“What are those?” Micah asked.</a:t>
            </a:r>
          </a:p>
          <a:p>
            <a:pPr marL="0" lvl="0" indent="0" algn="l" rtl="0">
              <a:lnSpc>
                <a:spcPct val="115000"/>
              </a:lnSpc>
              <a:spcBef>
                <a:spcPts val="1200"/>
              </a:spcBef>
              <a:spcAft>
                <a:spcPts val="0"/>
              </a:spcAft>
              <a:buClr>
                <a:schemeClr val="dk1"/>
              </a:buClr>
              <a:buSzPts val="1100"/>
              <a:buFont typeface="Arial"/>
              <a:buNone/>
            </a:pPr>
            <a:r>
              <a:rPr lang="en-US" dirty="0">
                <a:solidFill>
                  <a:schemeClr val="dk1"/>
                </a:solidFill>
                <a:latin typeface="Roboto"/>
                <a:ea typeface="Roboto"/>
                <a:cs typeface="Roboto"/>
                <a:sym typeface="Roboto"/>
              </a:rPr>
              <a:t>“Macroinvertebrates are little bugs that live in the water. They don’t have backbones, and they like to live on and under rocks in creeks. My mom taught me how to catch them. She’s a scientist. She says it is important to know what lives in the creek. Every year she sends me out here to count how many different kinds of bugs I can find.”</a:t>
            </a:r>
          </a:p>
          <a:p>
            <a:pPr marL="0" lvl="0" indent="0" algn="l" rtl="0">
              <a:lnSpc>
                <a:spcPct val="115000"/>
              </a:lnSpc>
              <a:spcBef>
                <a:spcPts val="1200"/>
              </a:spcBef>
              <a:spcAft>
                <a:spcPts val="0"/>
              </a:spcAft>
              <a:buClr>
                <a:schemeClr val="dk1"/>
              </a:buClr>
              <a:buSzPts val="1100"/>
              <a:buFont typeface="Arial"/>
              <a:buNone/>
            </a:pPr>
            <a:r>
              <a:rPr lang="en-US" dirty="0">
                <a:solidFill>
                  <a:schemeClr val="dk1"/>
                </a:solidFill>
                <a:latin typeface="Roboto"/>
                <a:ea typeface="Roboto"/>
                <a:cs typeface="Roboto"/>
                <a:sym typeface="Roboto"/>
              </a:rPr>
              <a:t>“Wow, I never knew anything but fish lived in the creek,” Micah said.</a:t>
            </a:r>
          </a:p>
          <a:p>
            <a:pPr marL="0" lvl="0" indent="0" algn="l" rtl="0">
              <a:lnSpc>
                <a:spcPct val="115000"/>
              </a:lnSpc>
              <a:spcBef>
                <a:spcPts val="1200"/>
              </a:spcBef>
              <a:spcAft>
                <a:spcPts val="1200"/>
              </a:spcAft>
              <a:buClr>
                <a:schemeClr val="dk1"/>
              </a:buClr>
              <a:buSzPts val="1100"/>
              <a:buFont typeface="Arial"/>
              <a:buNone/>
            </a:pPr>
            <a:r>
              <a:rPr lang="en-US" dirty="0">
                <a:solidFill>
                  <a:schemeClr val="dk1"/>
                </a:solidFill>
                <a:latin typeface="Roboto"/>
                <a:ea typeface="Roboto"/>
                <a:cs typeface="Roboto"/>
                <a:sym typeface="Roboto"/>
              </a:rPr>
              <a:t>“Yeah, there are lots of critters that live in the water besides fish,” Malia said. </a:t>
            </a:r>
            <a:endParaRPr lang="en-US" sz="1200" dirty="0">
              <a:solidFill>
                <a:schemeClr val="dk1"/>
              </a:solidFill>
              <a:latin typeface="Roboto"/>
              <a:ea typeface="Roboto"/>
              <a:cs typeface="Roboto"/>
              <a:sym typeface="Roboto"/>
            </a:endParaRPr>
          </a:p>
          <a:p>
            <a:endParaRPr lang="en-US" dirty="0"/>
          </a:p>
        </p:txBody>
      </p:sp>
      <p:pic>
        <p:nvPicPr>
          <p:cNvPr id="4" name="ccc2 NC-converted" descr="Chapter 1, continued audio clip">
            <a:hlinkClick r:id="" action="ppaction://media"/>
            <a:extLst>
              <a:ext uri="{FF2B5EF4-FFF2-40B4-BE49-F238E27FC236}">
                <a16:creationId xmlns:a16="http://schemas.microsoft.com/office/drawing/2014/main" id="{72A6A1D8-D91F-4478-8C3A-9DE27387307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92035" y="846626"/>
            <a:ext cx="548640" cy="548640"/>
          </a:xfrm>
          <a:prstGeom prst="rect">
            <a:avLst/>
          </a:prstGeom>
        </p:spPr>
      </p:pic>
      <p:grpSp>
        <p:nvGrpSpPr>
          <p:cNvPr id="7" name="Group 6" descr="An insect larva on a white background">
            <a:extLst>
              <a:ext uri="{FF2B5EF4-FFF2-40B4-BE49-F238E27FC236}">
                <a16:creationId xmlns:a16="http://schemas.microsoft.com/office/drawing/2014/main" id="{D69FD8B7-6FD5-8D34-CBEC-5CF315943257}"/>
              </a:ext>
            </a:extLst>
          </p:cNvPr>
          <p:cNvGrpSpPr/>
          <p:nvPr/>
        </p:nvGrpSpPr>
        <p:grpSpPr>
          <a:xfrm>
            <a:off x="6091209" y="1752069"/>
            <a:ext cx="2191895" cy="1314973"/>
            <a:chOff x="5645342" y="2124634"/>
            <a:chExt cx="2385389" cy="1524265"/>
          </a:xfrm>
        </p:grpSpPr>
        <p:pic>
          <p:nvPicPr>
            <p:cNvPr id="1028" name="Picture 4" descr="Close-up photo of a stonefly larva with six legs, antennae, and two tails. ">
              <a:extLst>
                <a:ext uri="{FF2B5EF4-FFF2-40B4-BE49-F238E27FC236}">
                  <a16:creationId xmlns:a16="http://schemas.microsoft.com/office/drawing/2014/main" id="{3A1EF480-9B15-ED65-735C-ECA0EFD1B617}"/>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5645342" y="2124634"/>
              <a:ext cx="2288421" cy="145228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A131D98-8A51-670C-720C-D6D123CF5A3A}"/>
                </a:ext>
              </a:extLst>
            </p:cNvPr>
            <p:cNvSpPr txBox="1"/>
            <p:nvPr/>
          </p:nvSpPr>
          <p:spPr>
            <a:xfrm>
              <a:off x="6648975" y="3434841"/>
              <a:ext cx="1381756" cy="214058"/>
            </a:xfrm>
            <a:prstGeom prst="rect">
              <a:avLst/>
            </a:prstGeom>
            <a:noFill/>
          </p:spPr>
          <p:txBody>
            <a:bodyPr wrap="square" rtlCol="0">
              <a:spAutoFit/>
            </a:bodyPr>
            <a:lstStyle/>
            <a:p>
              <a:r>
                <a:rPr lang="en-US" sz="600" dirty="0">
                  <a:latin typeface="Roboto" panose="02000000000000000000" pitchFamily="2" charset="0"/>
                  <a:ea typeface="Roboto" panose="02000000000000000000" pitchFamily="2" charset="0"/>
                </a:rPr>
                <a:t>© Macroinvertebrates.org, NSF</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4FB122BB1BD9141A959870760A42A63" ma:contentTypeVersion="16" ma:contentTypeDescription="Create a new document." ma:contentTypeScope="" ma:versionID="8dc0b1a4ee8c8a51324867151a3675f9">
  <xsd:schema xmlns:xsd="http://www.w3.org/2001/XMLSchema" xmlns:xs="http://www.w3.org/2001/XMLSchema" xmlns:p="http://schemas.microsoft.com/office/2006/metadata/properties" xmlns:ns2="1741af05-4105-436b-99ed-2ae635da4422" xmlns:ns3="949c1712-297b-4d10-a511-7202a5ff7746" xmlns:ns4="31062a0d-ede8-4112-b4bb-00a9c1bc8e16" targetNamespace="http://schemas.microsoft.com/office/2006/metadata/properties" ma:root="true" ma:fieldsID="21338ca992a4600ed1d4434f80b9729b" ns2:_="" ns3:_="" ns4:_="">
    <xsd:import namespace="1741af05-4105-436b-99ed-2ae635da4422"/>
    <xsd:import namespace="949c1712-297b-4d10-a511-7202a5ff7746"/>
    <xsd:import namespace="31062a0d-ede8-4112-b4bb-00a9c1bc8e1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41af05-4105-436b-99ed-2ae635da44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c5df3ad-b4e5-45d1-88c9-23db5f1fe6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49c1712-297b-4d10-a511-7202a5ff774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062a0d-ede8-4112-b4bb-00a9c1bc8e16"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594c9fc7-0ee7-41e1-a065-8c0fe5113e1d}" ma:internalName="TaxCatchAll" ma:showField="CatchAllData" ma:web="949c1712-297b-4d10-a511-7202a5ff77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741af05-4105-436b-99ed-2ae635da4422">
      <Terms xmlns="http://schemas.microsoft.com/office/infopath/2007/PartnerControls"/>
    </lcf76f155ced4ddcb4097134ff3c332f>
    <TaxCatchAll xmlns="31062a0d-ede8-4112-b4bb-00a9c1bc8e16" xsi:nil="true"/>
  </documentManagement>
</p:properties>
</file>

<file path=customXml/itemProps1.xml><?xml version="1.0" encoding="utf-8"?>
<ds:datastoreItem xmlns:ds="http://schemas.openxmlformats.org/officeDocument/2006/customXml" ds:itemID="{68915813-313E-41DA-9E79-F2986B22AE23}">
  <ds:schemaRefs>
    <ds:schemaRef ds:uri="http://schemas.microsoft.com/sharepoint/v3/contenttype/forms"/>
  </ds:schemaRefs>
</ds:datastoreItem>
</file>

<file path=customXml/itemProps2.xml><?xml version="1.0" encoding="utf-8"?>
<ds:datastoreItem xmlns:ds="http://schemas.openxmlformats.org/officeDocument/2006/customXml" ds:itemID="{CB649683-D3A0-41FF-A72F-B0993BED251C}"/>
</file>

<file path=customXml/itemProps3.xml><?xml version="1.0" encoding="utf-8"?>
<ds:datastoreItem xmlns:ds="http://schemas.openxmlformats.org/officeDocument/2006/customXml" ds:itemID="{238C9E66-A811-415F-B85B-ED8052F8CC68}">
  <ds:schemaRefs>
    <ds:schemaRef ds:uri="http://schemas.microsoft.com/office/infopath/2007/PartnerControls"/>
    <ds:schemaRef ds:uri="http://purl.org/dc/terms/"/>
    <ds:schemaRef ds:uri="http://schemas.microsoft.com/office/2006/metadata/properties"/>
    <ds:schemaRef ds:uri="http://schemas.microsoft.com/office/2006/documentManagement/types"/>
    <ds:schemaRef ds:uri="949c1712-297b-4d10-a511-7202a5ff7746"/>
    <ds:schemaRef ds:uri="http://purl.org/dc/elements/1.1/"/>
    <ds:schemaRef ds:uri="http://schemas.openxmlformats.org/package/2006/metadata/core-properties"/>
    <ds:schemaRef ds:uri="http://www.w3.org/XML/1998/namespace"/>
    <ds:schemaRef ds:uri="31062a0d-ede8-4112-b4bb-00a9c1bc8e16"/>
    <ds:schemaRef ds:uri="1741af05-4105-436b-99ed-2ae635da4422"/>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2562</TotalTime>
  <Words>2632</Words>
  <Application>Microsoft Office PowerPoint</Application>
  <PresentationFormat>On-screen Show (16:9)</PresentationFormat>
  <Paragraphs>153</Paragraphs>
  <Slides>29</Slides>
  <Notes>29</Notes>
  <HiddenSlides>0</HiddenSlides>
  <MMClips>12</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Simple Light</vt:lpstr>
      <vt:lpstr>Indicator Species</vt:lpstr>
      <vt:lpstr>Lesson 3: Indicator Species Lesson Questions:</vt:lpstr>
      <vt:lpstr>Materials: </vt:lpstr>
      <vt:lpstr>In this activity you will read a story and draw your own cartoon!  To begin, fold your paper in half three times so it ends up looking like this:     </vt:lpstr>
      <vt:lpstr>Unfold your paper. Now you have 8 equal boxes. Number the boxes 1- 8 as shown in the example below. </vt:lpstr>
      <vt:lpstr>PowerPoint Presentation</vt:lpstr>
      <vt:lpstr>Collecting Critters in the Creek  Chapter 1</vt:lpstr>
      <vt:lpstr>Stop reading or listening to the story and draw your first cartoon. Draw a picture of the scene you just read here:</vt:lpstr>
      <vt:lpstr>Chapter 1 Continued</vt:lpstr>
      <vt:lpstr>Chapter 1 Continued</vt:lpstr>
      <vt:lpstr>Stop reading or listening to the story and draw your second cartoon. Draw a picture of the scene you just read here:</vt:lpstr>
      <vt:lpstr>Chapter 1 Continued</vt:lpstr>
      <vt:lpstr>Stop reading or listening to the story and draw your second cartoon. Draw a picture of the scene you just read here:</vt:lpstr>
      <vt:lpstr>You have completed the first chapter of the story.  Make a prediction:</vt:lpstr>
      <vt:lpstr>Chapter 2</vt:lpstr>
      <vt:lpstr>Chapter 2 continued</vt:lpstr>
      <vt:lpstr>Stop reading or listening to the story and draw your fourth cartoon. Draw a picture of the scene you just read here:</vt:lpstr>
      <vt:lpstr>Chapter 2 Continued</vt:lpstr>
      <vt:lpstr>Stop reading or listening to the story and draw your fifth cartoon. Draw a picture of the scene you just read here:</vt:lpstr>
      <vt:lpstr>PowerPoint Presentation</vt:lpstr>
      <vt:lpstr>To indicate means to signal something that is happening.   If scientists find lots of different kinds of mayflies, stoneflies, and caddisflies, it indicates that the water is healthy and clean.   Mayflies, stoneflies, and caddisflies are called indicator species.  </vt:lpstr>
      <vt:lpstr>Chapter 3</vt:lpstr>
      <vt:lpstr>Stop reading or listening to the story and draw your sixth cartoon. Draw a picture of the scene you just read here:</vt:lpstr>
      <vt:lpstr>Chapter 3 Continued</vt:lpstr>
      <vt:lpstr>Chapter 3 Continued</vt:lpstr>
      <vt:lpstr>Stop reading or listening to the story and draw your seventh cartoon. Draw a picture of the scene you just read here:</vt:lpstr>
      <vt:lpstr>Chapter 3 Continued</vt:lpstr>
      <vt:lpstr>Chapter 3 continued</vt:lpstr>
      <vt:lpstr>In box number eight, draw a picture of the final part of the story: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Indicator Species</dc:title>
  <cp:lastModifiedBy>Janson, Brian D</cp:lastModifiedBy>
  <cp:revision>47</cp:revision>
  <dcterms:modified xsi:type="dcterms:W3CDTF">2024-04-02T17:19:23Z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0x010100A4FB122BB1BD9141A959870760A42A63</vt:lpwstr>
  </property>
  <property fmtid="{D5CDD505-2E9C-101B-9397-08002B2CF9AE}" pid="3" name="MediaServiceImageTags">
    <vt:lpwstr/>
  </property>
</Properties>
</file>