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39"/>
  </p:notesMasterIdLst>
  <p:sldIdLst>
    <p:sldId id="256" r:id="rId5"/>
    <p:sldId id="257" r:id="rId6"/>
    <p:sldId id="258" r:id="rId7"/>
    <p:sldId id="259" r:id="rId8"/>
    <p:sldId id="291"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91C878-CAD3-8CFC-A8AB-C13EC5F3127F}" name="Coble, Deborah A" initials="CA" userId="S::dcoble@blm.gov::edb799e7-acd2-4d1e-a010-893bd14d0664"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438"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rmie, Molly R" userId="S::mlarmie@blm.gov::3aed521a-7077-475e-b537-67da507ad75a" providerId="AD" clId="Web-{85FB981D-B804-426A-8058-6112E3FA3CAD}"/>
    <pc:docChg chg="modSld">
      <pc:chgData name="Larmie, Molly R" userId="S::mlarmie@blm.gov::3aed521a-7077-475e-b537-67da507ad75a" providerId="AD" clId="Web-{85FB981D-B804-426A-8058-6112E3FA3CAD}" dt="2021-08-30T17:37:06.069" v="3" actId="1076"/>
      <pc:docMkLst>
        <pc:docMk/>
      </pc:docMkLst>
      <pc:sldChg chg="modSp">
        <pc:chgData name="Larmie, Molly R" userId="S::mlarmie@blm.gov::3aed521a-7077-475e-b537-67da507ad75a" providerId="AD" clId="Web-{85FB981D-B804-426A-8058-6112E3FA3CAD}" dt="2021-08-30T17:37:06.069" v="3" actId="1076"/>
        <pc:sldMkLst>
          <pc:docMk/>
          <pc:sldMk cId="0" sldId="259"/>
        </pc:sldMkLst>
        <pc:spChg chg="mod">
          <ac:chgData name="Larmie, Molly R" userId="S::mlarmie@blm.gov::3aed521a-7077-475e-b537-67da507ad75a" providerId="AD" clId="Web-{85FB981D-B804-426A-8058-6112E3FA3CAD}" dt="2021-08-30T17:37:06.053" v="2" actId="1076"/>
          <ac:spMkLst>
            <pc:docMk/>
            <pc:sldMk cId="0" sldId="259"/>
            <ac:spMk id="2" creationId="{AAC48A4D-64B8-40C9-8BBD-6FF758DFFE5F}"/>
          </ac:spMkLst>
        </pc:spChg>
        <pc:spChg chg="mod">
          <ac:chgData name="Larmie, Molly R" userId="S::mlarmie@blm.gov::3aed521a-7077-475e-b537-67da507ad75a" providerId="AD" clId="Web-{85FB981D-B804-426A-8058-6112E3FA3CAD}" dt="2021-08-30T17:37:06.069" v="3" actId="1076"/>
          <ac:spMkLst>
            <pc:docMk/>
            <pc:sldMk cId="0" sldId="259"/>
            <ac:spMk id="96" creationId="{00000000-0000-0000-0000-000000000000}"/>
          </ac:spMkLst>
        </pc:spChg>
      </pc:sldChg>
    </pc:docChg>
  </pc:docChgLst>
  <pc:docChgLst>
    <pc:chgData name="Harris, Michelle L" userId="34ca1fe7-7155-4c69-bdef-6d9e9cbb64d0" providerId="ADAL" clId="{44A938FA-9667-43FC-894E-B0FADF289B3B}"/>
    <pc:docChg chg="custSel modSld">
      <pc:chgData name="Harris, Michelle L" userId="34ca1fe7-7155-4c69-bdef-6d9e9cbb64d0" providerId="ADAL" clId="{44A938FA-9667-43FC-894E-B0FADF289B3B}" dt="2022-01-12T04:43:40.491" v="230" actId="13244"/>
      <pc:docMkLst>
        <pc:docMk/>
      </pc:docMkLst>
      <pc:sldChg chg="addSp delSp modSp mod">
        <pc:chgData name="Harris, Michelle L" userId="34ca1fe7-7155-4c69-bdef-6d9e9cbb64d0" providerId="ADAL" clId="{44A938FA-9667-43FC-894E-B0FADF289B3B}" dt="2022-01-12T04:42:53.850" v="222" actId="13244"/>
        <pc:sldMkLst>
          <pc:docMk/>
          <pc:sldMk cId="0" sldId="267"/>
        </pc:sldMkLst>
        <pc:spChg chg="add del mod">
          <ac:chgData name="Harris, Michelle L" userId="34ca1fe7-7155-4c69-bdef-6d9e9cbb64d0" providerId="ADAL" clId="{44A938FA-9667-43FC-894E-B0FADF289B3B}" dt="2022-01-12T04:40:37.429" v="124" actId="478"/>
          <ac:spMkLst>
            <pc:docMk/>
            <pc:sldMk cId="0" sldId="267"/>
            <ac:spMk id="18" creationId="{24DA45E2-E17E-4FEB-A2E5-3A72EA8BA70E}"/>
          </ac:spMkLst>
        </pc:spChg>
        <pc:spChg chg="add mod">
          <ac:chgData name="Harris, Michelle L" userId="34ca1fe7-7155-4c69-bdef-6d9e9cbb64d0" providerId="ADAL" clId="{44A938FA-9667-43FC-894E-B0FADF289B3B}" dt="2022-01-12T04:40:56.506" v="127" actId="1038"/>
          <ac:spMkLst>
            <pc:docMk/>
            <pc:sldMk cId="0" sldId="267"/>
            <ac:spMk id="19" creationId="{E45B507F-7BCB-4C51-86B4-64C1EBC98532}"/>
          </ac:spMkLst>
        </pc:spChg>
        <pc:spChg chg="ord">
          <ac:chgData name="Harris, Michelle L" userId="34ca1fe7-7155-4c69-bdef-6d9e9cbb64d0" providerId="ADAL" clId="{44A938FA-9667-43FC-894E-B0FADF289B3B}" dt="2022-01-12T04:42:53.850" v="222" actId="13244"/>
          <ac:spMkLst>
            <pc:docMk/>
            <pc:sldMk cId="0" sldId="267"/>
            <ac:spMk id="227" creationId="{00000000-0000-0000-0000-000000000000}"/>
          </ac:spMkLst>
        </pc:spChg>
        <pc:grpChg chg="del">
          <ac:chgData name="Harris, Michelle L" userId="34ca1fe7-7155-4c69-bdef-6d9e9cbb64d0" providerId="ADAL" clId="{44A938FA-9667-43FC-894E-B0FADF289B3B}" dt="2022-01-12T03:45:44.194" v="0" actId="478"/>
          <ac:grpSpMkLst>
            <pc:docMk/>
            <pc:sldMk cId="0" sldId="267"/>
            <ac:grpSpMk id="229" creationId="{00000000-0000-0000-0000-000000000000}"/>
          </ac:grpSpMkLst>
        </pc:grpChg>
        <pc:picChg chg="add del mod">
          <ac:chgData name="Harris, Michelle L" userId="34ca1fe7-7155-4c69-bdef-6d9e9cbb64d0" providerId="ADAL" clId="{44A938FA-9667-43FC-894E-B0FADF289B3B}" dt="2022-01-12T03:52:11.857" v="8" actId="478"/>
          <ac:picMkLst>
            <pc:docMk/>
            <pc:sldMk cId="0" sldId="267"/>
            <ac:picMk id="4" creationId="{744F9618-CCFA-4CDD-AD8B-6B27029F5B52}"/>
          </ac:picMkLst>
        </pc:picChg>
        <pc:picChg chg="add mod">
          <ac:chgData name="Harris, Michelle L" userId="34ca1fe7-7155-4c69-bdef-6d9e9cbb64d0" providerId="ADAL" clId="{44A938FA-9667-43FC-894E-B0FADF289B3B}" dt="2022-01-12T04:41:59.656" v="213" actId="962"/>
          <ac:picMkLst>
            <pc:docMk/>
            <pc:sldMk cId="0" sldId="267"/>
            <ac:picMk id="6" creationId="{F00724F8-BE4B-4B3B-AB26-E3F38D2AE806}"/>
          </ac:picMkLst>
        </pc:picChg>
      </pc:sldChg>
      <pc:sldChg chg="addSp delSp modSp mod">
        <pc:chgData name="Harris, Michelle L" userId="34ca1fe7-7155-4c69-bdef-6d9e9cbb64d0" providerId="ADAL" clId="{44A938FA-9667-43FC-894E-B0FADF289B3B}" dt="2022-01-12T04:43:09.785" v="224" actId="13244"/>
        <pc:sldMkLst>
          <pc:docMk/>
          <pc:sldMk cId="0" sldId="268"/>
        </pc:sldMkLst>
        <pc:spChg chg="add mod ord">
          <ac:chgData name="Harris, Michelle L" userId="34ca1fe7-7155-4c69-bdef-6d9e9cbb64d0" providerId="ADAL" clId="{44A938FA-9667-43FC-894E-B0FADF289B3B}" dt="2022-01-12T04:43:04.044" v="223" actId="13244"/>
          <ac:spMkLst>
            <pc:docMk/>
            <pc:sldMk cId="0" sldId="268"/>
            <ac:spMk id="18" creationId="{12F5BE85-23B0-4AEC-AC39-5AB1CACD1600}"/>
          </ac:spMkLst>
        </pc:spChg>
        <pc:spChg chg="ord">
          <ac:chgData name="Harris, Michelle L" userId="34ca1fe7-7155-4c69-bdef-6d9e9cbb64d0" providerId="ADAL" clId="{44A938FA-9667-43FC-894E-B0FADF289B3B}" dt="2022-01-12T04:43:09.785" v="224" actId="13244"/>
          <ac:spMkLst>
            <pc:docMk/>
            <pc:sldMk cId="0" sldId="268"/>
            <ac:spMk id="244" creationId="{00000000-0000-0000-0000-000000000000}"/>
          </ac:spMkLst>
        </pc:spChg>
        <pc:spChg chg="mod">
          <ac:chgData name="Harris, Michelle L" userId="34ca1fe7-7155-4c69-bdef-6d9e9cbb64d0" providerId="ADAL" clId="{44A938FA-9667-43FC-894E-B0FADF289B3B}" dt="2022-01-12T04:41:19.912" v="142" actId="1037"/>
          <ac:spMkLst>
            <pc:docMk/>
            <pc:sldMk cId="0" sldId="268"/>
            <ac:spMk id="250" creationId="{00000000-0000-0000-0000-000000000000}"/>
          </ac:spMkLst>
        </pc:spChg>
        <pc:grpChg chg="del">
          <ac:chgData name="Harris, Michelle L" userId="34ca1fe7-7155-4c69-bdef-6d9e9cbb64d0" providerId="ADAL" clId="{44A938FA-9667-43FC-894E-B0FADF289B3B}" dt="2022-01-12T04:37:24.415" v="16" actId="478"/>
          <ac:grpSpMkLst>
            <pc:docMk/>
            <pc:sldMk cId="0" sldId="268"/>
            <ac:grpSpMk id="246" creationId="{00000000-0000-0000-0000-000000000000}"/>
          </ac:grpSpMkLst>
        </pc:grpChg>
        <pc:picChg chg="add mod ord">
          <ac:chgData name="Harris, Michelle L" userId="34ca1fe7-7155-4c69-bdef-6d9e9cbb64d0" providerId="ADAL" clId="{44A938FA-9667-43FC-894E-B0FADF289B3B}" dt="2022-01-12T04:42:21.909" v="215" actId="962"/>
          <ac:picMkLst>
            <pc:docMk/>
            <pc:sldMk cId="0" sldId="268"/>
            <ac:picMk id="15" creationId="{4D8FE432-3C1E-452A-BE8A-A67369C8974F}"/>
          </ac:picMkLst>
        </pc:picChg>
        <pc:cxnChg chg="mod">
          <ac:chgData name="Harris, Michelle L" userId="34ca1fe7-7155-4c69-bdef-6d9e9cbb64d0" providerId="ADAL" clId="{44A938FA-9667-43FC-894E-B0FADF289B3B}" dt="2022-01-12T04:41:09.989" v="129" actId="14100"/>
          <ac:cxnSpMkLst>
            <pc:docMk/>
            <pc:sldMk cId="0" sldId="268"/>
            <ac:cxnSpMk id="249" creationId="{00000000-0000-0000-0000-000000000000}"/>
          </ac:cxnSpMkLst>
        </pc:cxnChg>
      </pc:sldChg>
      <pc:sldChg chg="addSp delSp modSp mod">
        <pc:chgData name="Harris, Michelle L" userId="34ca1fe7-7155-4c69-bdef-6d9e9cbb64d0" providerId="ADAL" clId="{44A938FA-9667-43FC-894E-B0FADF289B3B}" dt="2022-01-12T04:43:19.804" v="226" actId="13244"/>
        <pc:sldMkLst>
          <pc:docMk/>
          <pc:sldMk cId="0" sldId="269"/>
        </pc:sldMkLst>
        <pc:spChg chg="add mod ord">
          <ac:chgData name="Harris, Michelle L" userId="34ca1fe7-7155-4c69-bdef-6d9e9cbb64d0" providerId="ADAL" clId="{44A938FA-9667-43FC-894E-B0FADF289B3B}" dt="2022-01-12T04:43:18.073" v="225" actId="13244"/>
          <ac:spMkLst>
            <pc:docMk/>
            <pc:sldMk cId="0" sldId="269"/>
            <ac:spMk id="17" creationId="{2A96983A-EF33-46B6-B150-06244D4F07ED}"/>
          </ac:spMkLst>
        </pc:spChg>
        <pc:spChg chg="ord">
          <ac:chgData name="Harris, Michelle L" userId="34ca1fe7-7155-4c69-bdef-6d9e9cbb64d0" providerId="ADAL" clId="{44A938FA-9667-43FC-894E-B0FADF289B3B}" dt="2022-01-12T04:43:19.804" v="226" actId="13244"/>
          <ac:spMkLst>
            <pc:docMk/>
            <pc:sldMk cId="0" sldId="269"/>
            <ac:spMk id="262" creationId="{00000000-0000-0000-0000-000000000000}"/>
          </ac:spMkLst>
        </pc:spChg>
        <pc:spChg chg="mod">
          <ac:chgData name="Harris, Michelle L" userId="34ca1fe7-7155-4c69-bdef-6d9e9cbb64d0" providerId="ADAL" clId="{44A938FA-9667-43FC-894E-B0FADF289B3B}" dt="2022-01-12T04:38:28.385" v="63" actId="1076"/>
          <ac:spMkLst>
            <pc:docMk/>
            <pc:sldMk cId="0" sldId="269"/>
            <ac:spMk id="268" creationId="{00000000-0000-0000-0000-000000000000}"/>
          </ac:spMkLst>
        </pc:spChg>
        <pc:grpChg chg="del">
          <ac:chgData name="Harris, Michelle L" userId="34ca1fe7-7155-4c69-bdef-6d9e9cbb64d0" providerId="ADAL" clId="{44A938FA-9667-43FC-894E-B0FADF289B3B}" dt="2022-01-12T04:38:08.919" v="57" actId="478"/>
          <ac:grpSpMkLst>
            <pc:docMk/>
            <pc:sldMk cId="0" sldId="269"/>
            <ac:grpSpMk id="264" creationId="{00000000-0000-0000-0000-000000000000}"/>
          </ac:grpSpMkLst>
        </pc:grpChg>
        <pc:picChg chg="add mod ord">
          <ac:chgData name="Harris, Michelle L" userId="34ca1fe7-7155-4c69-bdef-6d9e9cbb64d0" providerId="ADAL" clId="{44A938FA-9667-43FC-894E-B0FADF289B3B}" dt="2022-01-12T04:42:26.643" v="217" actId="962"/>
          <ac:picMkLst>
            <pc:docMk/>
            <pc:sldMk cId="0" sldId="269"/>
            <ac:picMk id="16" creationId="{3F6B7337-C932-4DB3-9DF2-6248DC34687B}"/>
          </ac:picMkLst>
        </pc:picChg>
        <pc:cxnChg chg="mod">
          <ac:chgData name="Harris, Michelle L" userId="34ca1fe7-7155-4c69-bdef-6d9e9cbb64d0" providerId="ADAL" clId="{44A938FA-9667-43FC-894E-B0FADF289B3B}" dt="2022-01-12T04:38:21.742" v="62" actId="1076"/>
          <ac:cxnSpMkLst>
            <pc:docMk/>
            <pc:sldMk cId="0" sldId="269"/>
            <ac:cxnSpMk id="267" creationId="{00000000-0000-0000-0000-000000000000}"/>
          </ac:cxnSpMkLst>
        </pc:cxnChg>
      </pc:sldChg>
      <pc:sldChg chg="addSp delSp modSp mod">
        <pc:chgData name="Harris, Michelle L" userId="34ca1fe7-7155-4c69-bdef-6d9e9cbb64d0" providerId="ADAL" clId="{44A938FA-9667-43FC-894E-B0FADF289B3B}" dt="2022-01-12T04:43:30.288" v="228" actId="13244"/>
        <pc:sldMkLst>
          <pc:docMk/>
          <pc:sldMk cId="0" sldId="270"/>
        </pc:sldMkLst>
        <pc:spChg chg="add mod ord">
          <ac:chgData name="Harris, Michelle L" userId="34ca1fe7-7155-4c69-bdef-6d9e9cbb64d0" providerId="ADAL" clId="{44A938FA-9667-43FC-894E-B0FADF289B3B}" dt="2022-01-12T04:43:30.288" v="228" actId="13244"/>
          <ac:spMkLst>
            <pc:docMk/>
            <pc:sldMk cId="0" sldId="270"/>
            <ac:spMk id="20" creationId="{8171C646-1318-44C8-ABC7-856B90AB07E9}"/>
          </ac:spMkLst>
        </pc:spChg>
        <pc:spChg chg="ord">
          <ac:chgData name="Harris, Michelle L" userId="34ca1fe7-7155-4c69-bdef-6d9e9cbb64d0" providerId="ADAL" clId="{44A938FA-9667-43FC-894E-B0FADF289B3B}" dt="2022-01-12T04:43:26.933" v="227" actId="13244"/>
          <ac:spMkLst>
            <pc:docMk/>
            <pc:sldMk cId="0" sldId="270"/>
            <ac:spMk id="280" creationId="{00000000-0000-0000-0000-000000000000}"/>
          </ac:spMkLst>
        </pc:spChg>
        <pc:grpChg chg="del">
          <ac:chgData name="Harris, Michelle L" userId="34ca1fe7-7155-4c69-bdef-6d9e9cbb64d0" providerId="ADAL" clId="{44A938FA-9667-43FC-894E-B0FADF289B3B}" dt="2022-01-12T04:38:39.751" v="64" actId="478"/>
          <ac:grpSpMkLst>
            <pc:docMk/>
            <pc:sldMk cId="0" sldId="270"/>
            <ac:grpSpMk id="282" creationId="{00000000-0000-0000-0000-000000000000}"/>
          </ac:grpSpMkLst>
        </pc:grpChg>
        <pc:picChg chg="add mod ord">
          <ac:chgData name="Harris, Michelle L" userId="34ca1fe7-7155-4c69-bdef-6d9e9cbb64d0" providerId="ADAL" clId="{44A938FA-9667-43FC-894E-B0FADF289B3B}" dt="2022-01-12T04:42:30.773" v="219" actId="962"/>
          <ac:picMkLst>
            <pc:docMk/>
            <pc:sldMk cId="0" sldId="270"/>
            <ac:picMk id="17" creationId="{5AE15050-2FC9-4357-BDE1-B18E6F51F6D6}"/>
          </ac:picMkLst>
        </pc:picChg>
        <pc:cxnChg chg="mod">
          <ac:chgData name="Harris, Michelle L" userId="34ca1fe7-7155-4c69-bdef-6d9e9cbb64d0" providerId="ADAL" clId="{44A938FA-9667-43FC-894E-B0FADF289B3B}" dt="2022-01-12T04:38:49.936" v="70" actId="14100"/>
          <ac:cxnSpMkLst>
            <pc:docMk/>
            <pc:sldMk cId="0" sldId="270"/>
            <ac:cxnSpMk id="285" creationId="{00000000-0000-0000-0000-000000000000}"/>
          </ac:cxnSpMkLst>
        </pc:cxnChg>
        <pc:cxnChg chg="mod">
          <ac:chgData name="Harris, Michelle L" userId="34ca1fe7-7155-4c69-bdef-6d9e9cbb64d0" providerId="ADAL" clId="{44A938FA-9667-43FC-894E-B0FADF289B3B}" dt="2022-01-12T04:38:59.376" v="71" actId="14100"/>
          <ac:cxnSpMkLst>
            <pc:docMk/>
            <pc:sldMk cId="0" sldId="270"/>
            <ac:cxnSpMk id="286" creationId="{00000000-0000-0000-0000-000000000000}"/>
          </ac:cxnSpMkLst>
        </pc:cxnChg>
      </pc:sldChg>
      <pc:sldChg chg="addSp delSp modSp mod">
        <pc:chgData name="Harris, Michelle L" userId="34ca1fe7-7155-4c69-bdef-6d9e9cbb64d0" providerId="ADAL" clId="{44A938FA-9667-43FC-894E-B0FADF289B3B}" dt="2022-01-12T04:43:40.491" v="230" actId="13244"/>
        <pc:sldMkLst>
          <pc:docMk/>
          <pc:sldMk cId="0" sldId="271"/>
        </pc:sldMkLst>
        <pc:spChg chg="add mod ord">
          <ac:chgData name="Harris, Michelle L" userId="34ca1fe7-7155-4c69-bdef-6d9e9cbb64d0" providerId="ADAL" clId="{44A938FA-9667-43FC-894E-B0FADF289B3B}" dt="2022-01-12T04:43:40.491" v="230" actId="13244"/>
          <ac:spMkLst>
            <pc:docMk/>
            <pc:sldMk cId="0" sldId="271"/>
            <ac:spMk id="19" creationId="{EDA1E58F-C9B7-40AF-A5DA-CA2F6EEF706F}"/>
          </ac:spMkLst>
        </pc:spChg>
        <pc:spChg chg="ord">
          <ac:chgData name="Harris, Michelle L" userId="34ca1fe7-7155-4c69-bdef-6d9e9cbb64d0" providerId="ADAL" clId="{44A938FA-9667-43FC-894E-B0FADF289B3B}" dt="2022-01-12T04:43:38.147" v="229" actId="13244"/>
          <ac:spMkLst>
            <pc:docMk/>
            <pc:sldMk cId="0" sldId="271"/>
            <ac:spMk id="299" creationId="{00000000-0000-0000-0000-000000000000}"/>
          </ac:spMkLst>
        </pc:spChg>
        <pc:spChg chg="mod">
          <ac:chgData name="Harris, Michelle L" userId="34ca1fe7-7155-4c69-bdef-6d9e9cbb64d0" providerId="ADAL" clId="{44A938FA-9667-43FC-894E-B0FADF289B3B}" dt="2022-01-12T04:39:56.100" v="122" actId="1037"/>
          <ac:spMkLst>
            <pc:docMk/>
            <pc:sldMk cId="0" sldId="271"/>
            <ac:spMk id="305" creationId="{00000000-0000-0000-0000-000000000000}"/>
          </ac:spMkLst>
        </pc:spChg>
        <pc:grpChg chg="del">
          <ac:chgData name="Harris, Michelle L" userId="34ca1fe7-7155-4c69-bdef-6d9e9cbb64d0" providerId="ADAL" clId="{44A938FA-9667-43FC-894E-B0FADF289B3B}" dt="2022-01-12T04:39:25.356" v="72" actId="478"/>
          <ac:grpSpMkLst>
            <pc:docMk/>
            <pc:sldMk cId="0" sldId="271"/>
            <ac:grpSpMk id="301" creationId="{00000000-0000-0000-0000-000000000000}"/>
          </ac:grpSpMkLst>
        </pc:grpChg>
        <pc:picChg chg="add mod ord">
          <ac:chgData name="Harris, Michelle L" userId="34ca1fe7-7155-4c69-bdef-6d9e9cbb64d0" providerId="ADAL" clId="{44A938FA-9667-43FC-894E-B0FADF289B3B}" dt="2022-01-12T04:42:34.920" v="221" actId="962"/>
          <ac:picMkLst>
            <pc:docMk/>
            <pc:sldMk cId="0" sldId="271"/>
            <ac:picMk id="16" creationId="{CCD4C800-566F-4CAF-8CC3-5C725991ECCC}"/>
          </ac:picMkLst>
        </pc:picChg>
        <pc:cxnChg chg="mod">
          <ac:chgData name="Harris, Michelle L" userId="34ca1fe7-7155-4c69-bdef-6d9e9cbb64d0" providerId="ADAL" clId="{44A938FA-9667-43FC-894E-B0FADF289B3B}" dt="2022-01-12T04:39:44.811" v="78" actId="14100"/>
          <ac:cxnSpMkLst>
            <pc:docMk/>
            <pc:sldMk cId="0" sldId="271"/>
            <ac:cxnSpMk id="304" creationId="{00000000-0000-0000-0000-000000000000}"/>
          </ac:cxnSpMkLst>
        </pc:cxnChg>
      </pc:sldChg>
    </pc:docChg>
  </pc:docChgLst>
  <pc:docChgLst>
    <pc:chgData name="Coble, Deborah A" userId="S::dcoble@blm.gov::edb799e7-acd2-4d1e-a010-893bd14d0664" providerId="AD" clId="Web-{D11FA2DC-E0BF-5C5A-B860-FF4195B99E61}"/>
    <pc:docChg chg="modSld">
      <pc:chgData name="Coble, Deborah A" userId="S::dcoble@blm.gov::edb799e7-acd2-4d1e-a010-893bd14d0664" providerId="AD" clId="Web-{D11FA2DC-E0BF-5C5A-B860-FF4195B99E61}" dt="2023-11-28T20:37:03.914" v="2" actId="20577"/>
      <pc:docMkLst>
        <pc:docMk/>
      </pc:docMkLst>
      <pc:sldChg chg="modSp">
        <pc:chgData name="Coble, Deborah A" userId="S::dcoble@blm.gov::edb799e7-acd2-4d1e-a010-893bd14d0664" providerId="AD" clId="Web-{D11FA2DC-E0BF-5C5A-B860-FF4195B99E61}" dt="2023-11-28T20:37:03.914" v="2" actId="20577"/>
        <pc:sldMkLst>
          <pc:docMk/>
          <pc:sldMk cId="0" sldId="258"/>
        </pc:sldMkLst>
        <pc:spChg chg="mod">
          <ac:chgData name="Coble, Deborah A" userId="S::dcoble@blm.gov::edb799e7-acd2-4d1e-a010-893bd14d0664" providerId="AD" clId="Web-{D11FA2DC-E0BF-5C5A-B860-FF4195B99E61}" dt="2023-11-28T20:37:03.914" v="2" actId="20577"/>
          <ac:spMkLst>
            <pc:docMk/>
            <pc:sldMk cId="0" sldId="258"/>
            <ac:spMk id="84" creationId="{00000000-0000-0000-0000-000000000000}"/>
          </ac:spMkLst>
        </pc:spChg>
      </pc:sldChg>
    </pc:docChg>
  </pc:docChgLst>
  <pc:docChgLst>
    <pc:chgData name="Runde, Anne (Annie)" userId="60f02010-108e-4de9-86cc-4c89fe4bec0e" providerId="ADAL" clId="{ABB4D0BD-03F1-487E-AA4F-B93645F95073}"/>
    <pc:docChg chg="modSld sldOrd">
      <pc:chgData name="Runde, Anne (Annie)" userId="60f02010-108e-4de9-86cc-4c89fe4bec0e" providerId="ADAL" clId="{ABB4D0BD-03F1-487E-AA4F-B93645F95073}" dt="2022-11-28T17:45:58.226" v="1"/>
      <pc:docMkLst>
        <pc:docMk/>
      </pc:docMkLst>
      <pc:sldChg chg="ord">
        <pc:chgData name="Runde, Anne (Annie)" userId="60f02010-108e-4de9-86cc-4c89fe4bec0e" providerId="ADAL" clId="{ABB4D0BD-03F1-487E-AA4F-B93645F95073}" dt="2022-11-28T17:45:58.226" v="1"/>
        <pc:sldMkLst>
          <pc:docMk/>
          <pc:sldMk cId="0" sldId="273"/>
        </pc:sldMkLst>
      </pc:sldChg>
    </pc:docChg>
  </pc:docChgLst>
  <pc:docChgLst>
    <pc:chgData name="Coble, Deborah A" userId="S::dcoble@blm.gov::edb799e7-acd2-4d1e-a010-893bd14d0664" providerId="AD" clId="Web-{BC406A9D-E932-3C1C-32F0-8CD64288CFFC}"/>
    <pc:docChg chg="addSld delSld modSld">
      <pc:chgData name="Coble, Deborah A" userId="S::dcoble@blm.gov::edb799e7-acd2-4d1e-a010-893bd14d0664" providerId="AD" clId="Web-{BC406A9D-E932-3C1C-32F0-8CD64288CFFC}" dt="2023-11-28T20:29:48.538" v="1166" actId="20577"/>
      <pc:docMkLst>
        <pc:docMk/>
      </pc:docMkLst>
      <pc:sldChg chg="modSp">
        <pc:chgData name="Coble, Deborah A" userId="S::dcoble@blm.gov::edb799e7-acd2-4d1e-a010-893bd14d0664" providerId="AD" clId="Web-{BC406A9D-E932-3C1C-32F0-8CD64288CFFC}" dt="2023-11-28T18:55:58.395" v="6" actId="20577"/>
        <pc:sldMkLst>
          <pc:docMk/>
          <pc:sldMk cId="0" sldId="256"/>
        </pc:sldMkLst>
        <pc:spChg chg="mod">
          <ac:chgData name="Coble, Deborah A" userId="S::dcoble@blm.gov::edb799e7-acd2-4d1e-a010-893bd14d0664" providerId="AD" clId="Web-{BC406A9D-E932-3C1C-32F0-8CD64288CFFC}" dt="2023-11-28T18:55:58.395" v="6" actId="20577"/>
          <ac:spMkLst>
            <pc:docMk/>
            <pc:sldMk cId="0" sldId="256"/>
            <ac:spMk id="67" creationId="{00000000-0000-0000-0000-000000000000}"/>
          </ac:spMkLst>
        </pc:spChg>
      </pc:sldChg>
      <pc:sldChg chg="modSp">
        <pc:chgData name="Coble, Deborah A" userId="S::dcoble@blm.gov::edb799e7-acd2-4d1e-a010-893bd14d0664" providerId="AD" clId="Web-{BC406A9D-E932-3C1C-32F0-8CD64288CFFC}" dt="2023-11-28T18:56:41.989" v="39" actId="1076"/>
        <pc:sldMkLst>
          <pc:docMk/>
          <pc:sldMk cId="0" sldId="259"/>
        </pc:sldMkLst>
        <pc:spChg chg="mod">
          <ac:chgData name="Coble, Deborah A" userId="S::dcoble@blm.gov::edb799e7-acd2-4d1e-a010-893bd14d0664" providerId="AD" clId="Web-{BC406A9D-E932-3C1C-32F0-8CD64288CFFC}" dt="2023-11-28T18:56:41.989" v="39" actId="1076"/>
          <ac:spMkLst>
            <pc:docMk/>
            <pc:sldMk cId="0" sldId="259"/>
            <ac:spMk id="106" creationId="{00000000-0000-0000-0000-000000000000}"/>
          </ac:spMkLst>
        </pc:spChg>
      </pc:sldChg>
      <pc:sldChg chg="modSp">
        <pc:chgData name="Coble, Deborah A" userId="S::dcoble@blm.gov::edb799e7-acd2-4d1e-a010-893bd14d0664" providerId="AD" clId="Web-{BC406A9D-E932-3C1C-32F0-8CD64288CFFC}" dt="2023-11-28T18:58:35.569" v="208" actId="1076"/>
        <pc:sldMkLst>
          <pc:docMk/>
          <pc:sldMk cId="0" sldId="261"/>
        </pc:sldMkLst>
        <pc:spChg chg="mod">
          <ac:chgData name="Coble, Deborah A" userId="S::dcoble@blm.gov::edb799e7-acd2-4d1e-a010-893bd14d0664" providerId="AD" clId="Web-{BC406A9D-E932-3C1C-32F0-8CD64288CFFC}" dt="2023-11-28T18:58:35.569" v="208" actId="1076"/>
          <ac:spMkLst>
            <pc:docMk/>
            <pc:sldMk cId="0" sldId="261"/>
            <ac:spMk id="6" creationId="{ED41702D-08DB-9972-C18A-9A4BA3448354}"/>
          </ac:spMkLst>
        </pc:spChg>
      </pc:sldChg>
      <pc:sldChg chg="modSp">
        <pc:chgData name="Coble, Deborah A" userId="S::dcoble@blm.gov::edb799e7-acd2-4d1e-a010-893bd14d0664" providerId="AD" clId="Web-{BC406A9D-E932-3C1C-32F0-8CD64288CFFC}" dt="2023-11-28T19:00:00.351" v="242" actId="20577"/>
        <pc:sldMkLst>
          <pc:docMk/>
          <pc:sldMk cId="0" sldId="263"/>
        </pc:sldMkLst>
        <pc:spChg chg="mod">
          <ac:chgData name="Coble, Deborah A" userId="S::dcoble@blm.gov::edb799e7-acd2-4d1e-a010-893bd14d0664" providerId="AD" clId="Web-{BC406A9D-E932-3C1C-32F0-8CD64288CFFC}" dt="2023-11-28T19:00:00.351" v="242" actId="20577"/>
          <ac:spMkLst>
            <pc:docMk/>
            <pc:sldMk cId="0" sldId="263"/>
            <ac:spMk id="168" creationId="{00000000-0000-0000-0000-000000000000}"/>
          </ac:spMkLst>
        </pc:spChg>
      </pc:sldChg>
      <pc:sldChg chg="modSp">
        <pc:chgData name="Coble, Deborah A" userId="S::dcoble@blm.gov::edb799e7-acd2-4d1e-a010-893bd14d0664" providerId="AD" clId="Web-{BC406A9D-E932-3C1C-32F0-8CD64288CFFC}" dt="2023-11-28T19:06:46.029" v="358" actId="1076"/>
        <pc:sldMkLst>
          <pc:docMk/>
          <pc:sldMk cId="0" sldId="264"/>
        </pc:sldMkLst>
        <pc:spChg chg="mod">
          <ac:chgData name="Coble, Deborah A" userId="S::dcoble@blm.gov::edb799e7-acd2-4d1e-a010-893bd14d0664" providerId="AD" clId="Web-{BC406A9D-E932-3C1C-32F0-8CD64288CFFC}" dt="2023-11-28T19:05:23.215" v="299" actId="14100"/>
          <ac:spMkLst>
            <pc:docMk/>
            <pc:sldMk cId="0" sldId="264"/>
            <ac:spMk id="183" creationId="{00000000-0000-0000-0000-000000000000}"/>
          </ac:spMkLst>
        </pc:spChg>
        <pc:spChg chg="mod">
          <ac:chgData name="Coble, Deborah A" userId="S::dcoble@blm.gov::edb799e7-acd2-4d1e-a010-893bd14d0664" providerId="AD" clId="Web-{BC406A9D-E932-3C1C-32F0-8CD64288CFFC}" dt="2023-11-28T19:06:14.341" v="353" actId="1076"/>
          <ac:spMkLst>
            <pc:docMk/>
            <pc:sldMk cId="0" sldId="264"/>
            <ac:spMk id="184" creationId="{00000000-0000-0000-0000-000000000000}"/>
          </ac:spMkLst>
        </pc:spChg>
        <pc:spChg chg="mod">
          <ac:chgData name="Coble, Deborah A" userId="S::dcoble@blm.gov::edb799e7-acd2-4d1e-a010-893bd14d0664" providerId="AD" clId="Web-{BC406A9D-E932-3C1C-32F0-8CD64288CFFC}" dt="2023-11-28T19:06:36.732" v="356" actId="1076"/>
          <ac:spMkLst>
            <pc:docMk/>
            <pc:sldMk cId="0" sldId="264"/>
            <ac:spMk id="185" creationId="{00000000-0000-0000-0000-000000000000}"/>
          </ac:spMkLst>
        </pc:spChg>
        <pc:spChg chg="mod">
          <ac:chgData name="Coble, Deborah A" userId="S::dcoble@blm.gov::edb799e7-acd2-4d1e-a010-893bd14d0664" providerId="AD" clId="Web-{BC406A9D-E932-3C1C-32F0-8CD64288CFFC}" dt="2023-11-28T19:06:46.029" v="358" actId="1076"/>
          <ac:spMkLst>
            <pc:docMk/>
            <pc:sldMk cId="0" sldId="264"/>
            <ac:spMk id="186" creationId="{00000000-0000-0000-0000-000000000000}"/>
          </ac:spMkLst>
        </pc:spChg>
        <pc:picChg chg="mod">
          <ac:chgData name="Coble, Deborah A" userId="S::dcoble@blm.gov::edb799e7-acd2-4d1e-a010-893bd14d0664" providerId="AD" clId="Web-{BC406A9D-E932-3C1C-32F0-8CD64288CFFC}" dt="2023-11-28T19:05:32.403" v="300" actId="14100"/>
          <ac:picMkLst>
            <pc:docMk/>
            <pc:sldMk cId="0" sldId="264"/>
            <ac:picMk id="181" creationId="{00000000-0000-0000-0000-000000000000}"/>
          </ac:picMkLst>
        </pc:picChg>
        <pc:picChg chg="mod">
          <ac:chgData name="Coble, Deborah A" userId="S::dcoble@blm.gov::edb799e7-acd2-4d1e-a010-893bd14d0664" providerId="AD" clId="Web-{BC406A9D-E932-3C1C-32F0-8CD64288CFFC}" dt="2023-11-28T19:05:16.278" v="294" actId="1076"/>
          <ac:picMkLst>
            <pc:docMk/>
            <pc:sldMk cId="0" sldId="264"/>
            <ac:picMk id="182" creationId="{00000000-0000-0000-0000-000000000000}"/>
          </ac:picMkLst>
        </pc:picChg>
      </pc:sldChg>
      <pc:sldChg chg="addSp delSp modSp add del">
        <pc:chgData name="Coble, Deborah A" userId="S::dcoble@blm.gov::edb799e7-acd2-4d1e-a010-893bd14d0664" providerId="AD" clId="Web-{BC406A9D-E932-3C1C-32F0-8CD64288CFFC}" dt="2023-11-28T19:11:50.862" v="409" actId="1076"/>
        <pc:sldMkLst>
          <pc:docMk/>
          <pc:sldMk cId="0" sldId="265"/>
        </pc:sldMkLst>
        <pc:spChg chg="add del mod">
          <ac:chgData name="Coble, Deborah A" userId="S::dcoble@blm.gov::edb799e7-acd2-4d1e-a010-893bd14d0664" providerId="AD" clId="Web-{BC406A9D-E932-3C1C-32F0-8CD64288CFFC}" dt="2023-11-28T19:11:50.862" v="409" actId="1076"/>
          <ac:spMkLst>
            <pc:docMk/>
            <pc:sldMk cId="0" sldId="265"/>
            <ac:spMk id="200" creationId="{00000000-0000-0000-0000-000000000000}"/>
          </ac:spMkLst>
        </pc:spChg>
      </pc:sldChg>
      <pc:sldChg chg="modSp">
        <pc:chgData name="Coble, Deborah A" userId="S::dcoble@blm.gov::edb799e7-acd2-4d1e-a010-893bd14d0664" providerId="AD" clId="Web-{BC406A9D-E932-3C1C-32F0-8CD64288CFFC}" dt="2023-11-28T19:14:21.333" v="462" actId="14100"/>
        <pc:sldMkLst>
          <pc:docMk/>
          <pc:sldMk cId="0" sldId="266"/>
        </pc:sldMkLst>
        <pc:spChg chg="mod">
          <ac:chgData name="Coble, Deborah A" userId="S::dcoble@blm.gov::edb799e7-acd2-4d1e-a010-893bd14d0664" providerId="AD" clId="Web-{BC406A9D-E932-3C1C-32F0-8CD64288CFFC}" dt="2023-11-28T19:14:21.333" v="462" actId="14100"/>
          <ac:spMkLst>
            <pc:docMk/>
            <pc:sldMk cId="0" sldId="266"/>
            <ac:spMk id="216" creationId="{00000000-0000-0000-0000-000000000000}"/>
          </ac:spMkLst>
        </pc:spChg>
      </pc:sldChg>
      <pc:sldChg chg="modSp">
        <pc:chgData name="Coble, Deborah A" userId="S::dcoble@blm.gov::edb799e7-acd2-4d1e-a010-893bd14d0664" providerId="AD" clId="Web-{BC406A9D-E932-3C1C-32F0-8CD64288CFFC}" dt="2023-11-28T19:15:12.740" v="480" actId="1076"/>
        <pc:sldMkLst>
          <pc:docMk/>
          <pc:sldMk cId="0" sldId="267"/>
        </pc:sldMkLst>
        <pc:spChg chg="mod">
          <ac:chgData name="Coble, Deborah A" userId="S::dcoble@blm.gov::edb799e7-acd2-4d1e-a010-893bd14d0664" providerId="AD" clId="Web-{BC406A9D-E932-3C1C-32F0-8CD64288CFFC}" dt="2023-11-28T19:15:12.740" v="480" actId="1076"/>
          <ac:spMkLst>
            <pc:docMk/>
            <pc:sldMk cId="0" sldId="267"/>
            <ac:spMk id="19" creationId="{E45B507F-7BCB-4C51-86B4-64C1EBC98532}"/>
          </ac:spMkLst>
        </pc:spChg>
      </pc:sldChg>
      <pc:sldChg chg="modSp">
        <pc:chgData name="Coble, Deborah A" userId="S::dcoble@blm.gov::edb799e7-acd2-4d1e-a010-893bd14d0664" providerId="AD" clId="Web-{BC406A9D-E932-3C1C-32F0-8CD64288CFFC}" dt="2023-11-28T19:15:40.787" v="497" actId="14100"/>
        <pc:sldMkLst>
          <pc:docMk/>
          <pc:sldMk cId="0" sldId="268"/>
        </pc:sldMkLst>
        <pc:spChg chg="mod">
          <ac:chgData name="Coble, Deborah A" userId="S::dcoble@blm.gov::edb799e7-acd2-4d1e-a010-893bd14d0664" providerId="AD" clId="Web-{BC406A9D-E932-3C1C-32F0-8CD64288CFFC}" dt="2023-11-28T19:15:40.787" v="497" actId="14100"/>
          <ac:spMkLst>
            <pc:docMk/>
            <pc:sldMk cId="0" sldId="268"/>
            <ac:spMk id="18" creationId="{12F5BE85-23B0-4AEC-AC39-5AB1CACD1600}"/>
          </ac:spMkLst>
        </pc:spChg>
      </pc:sldChg>
      <pc:sldChg chg="modSp">
        <pc:chgData name="Coble, Deborah A" userId="S::dcoble@blm.gov::edb799e7-acd2-4d1e-a010-893bd14d0664" providerId="AD" clId="Web-{BC406A9D-E932-3C1C-32F0-8CD64288CFFC}" dt="2023-11-28T20:13:12.130" v="522" actId="14100"/>
        <pc:sldMkLst>
          <pc:docMk/>
          <pc:sldMk cId="0" sldId="269"/>
        </pc:sldMkLst>
        <pc:spChg chg="mod">
          <ac:chgData name="Coble, Deborah A" userId="S::dcoble@blm.gov::edb799e7-acd2-4d1e-a010-893bd14d0664" providerId="AD" clId="Web-{BC406A9D-E932-3C1C-32F0-8CD64288CFFC}" dt="2023-11-28T20:13:12.130" v="522" actId="14100"/>
          <ac:spMkLst>
            <pc:docMk/>
            <pc:sldMk cId="0" sldId="269"/>
            <ac:spMk id="17" creationId="{2A96983A-EF33-46B6-B150-06244D4F07ED}"/>
          </ac:spMkLst>
        </pc:spChg>
      </pc:sldChg>
      <pc:sldChg chg="modSp">
        <pc:chgData name="Coble, Deborah A" userId="S::dcoble@blm.gov::edb799e7-acd2-4d1e-a010-893bd14d0664" providerId="AD" clId="Web-{BC406A9D-E932-3C1C-32F0-8CD64288CFFC}" dt="2023-11-28T20:13:39.927" v="539" actId="14100"/>
        <pc:sldMkLst>
          <pc:docMk/>
          <pc:sldMk cId="0" sldId="270"/>
        </pc:sldMkLst>
        <pc:spChg chg="mod">
          <ac:chgData name="Coble, Deborah A" userId="S::dcoble@blm.gov::edb799e7-acd2-4d1e-a010-893bd14d0664" providerId="AD" clId="Web-{BC406A9D-E932-3C1C-32F0-8CD64288CFFC}" dt="2023-11-28T20:13:39.927" v="539" actId="14100"/>
          <ac:spMkLst>
            <pc:docMk/>
            <pc:sldMk cId="0" sldId="270"/>
            <ac:spMk id="20" creationId="{8171C646-1318-44C8-ABC7-856B90AB07E9}"/>
          </ac:spMkLst>
        </pc:spChg>
      </pc:sldChg>
      <pc:sldChg chg="modSp">
        <pc:chgData name="Coble, Deborah A" userId="S::dcoble@blm.gov::edb799e7-acd2-4d1e-a010-893bd14d0664" providerId="AD" clId="Web-{BC406A9D-E932-3C1C-32F0-8CD64288CFFC}" dt="2023-11-28T20:13:57.068" v="560" actId="14100"/>
        <pc:sldMkLst>
          <pc:docMk/>
          <pc:sldMk cId="0" sldId="271"/>
        </pc:sldMkLst>
        <pc:spChg chg="mod">
          <ac:chgData name="Coble, Deborah A" userId="S::dcoble@blm.gov::edb799e7-acd2-4d1e-a010-893bd14d0664" providerId="AD" clId="Web-{BC406A9D-E932-3C1C-32F0-8CD64288CFFC}" dt="2023-11-28T20:13:57.068" v="560" actId="14100"/>
          <ac:spMkLst>
            <pc:docMk/>
            <pc:sldMk cId="0" sldId="271"/>
            <ac:spMk id="19" creationId="{EDA1E58F-C9B7-40AF-A5DA-CA2F6EEF706F}"/>
          </ac:spMkLst>
        </pc:spChg>
      </pc:sldChg>
      <pc:sldChg chg="modSp">
        <pc:chgData name="Coble, Deborah A" userId="S::dcoble@blm.gov::edb799e7-acd2-4d1e-a010-893bd14d0664" providerId="AD" clId="Web-{BC406A9D-E932-3C1C-32F0-8CD64288CFFC}" dt="2023-11-28T20:15:04.897" v="624" actId="1076"/>
        <pc:sldMkLst>
          <pc:docMk/>
          <pc:sldMk cId="0" sldId="273"/>
        </pc:sldMkLst>
        <pc:spChg chg="mod">
          <ac:chgData name="Coble, Deborah A" userId="S::dcoble@blm.gov::edb799e7-acd2-4d1e-a010-893bd14d0664" providerId="AD" clId="Web-{BC406A9D-E932-3C1C-32F0-8CD64288CFFC}" dt="2023-11-28T20:15:04.897" v="624" actId="1076"/>
          <ac:spMkLst>
            <pc:docMk/>
            <pc:sldMk cId="0" sldId="273"/>
            <ac:spMk id="333" creationId="{00000000-0000-0000-0000-000000000000}"/>
          </ac:spMkLst>
        </pc:spChg>
      </pc:sldChg>
      <pc:sldChg chg="modSp">
        <pc:chgData name="Coble, Deborah A" userId="S::dcoble@blm.gov::edb799e7-acd2-4d1e-a010-893bd14d0664" providerId="AD" clId="Web-{BC406A9D-E932-3C1C-32F0-8CD64288CFFC}" dt="2023-11-28T20:18:51.777" v="665" actId="14100"/>
        <pc:sldMkLst>
          <pc:docMk/>
          <pc:sldMk cId="0" sldId="274"/>
        </pc:sldMkLst>
        <pc:spChg chg="mod">
          <ac:chgData name="Coble, Deborah A" userId="S::dcoble@blm.gov::edb799e7-acd2-4d1e-a010-893bd14d0664" providerId="AD" clId="Web-{BC406A9D-E932-3C1C-32F0-8CD64288CFFC}" dt="2023-11-28T20:18:51.777" v="665" actId="14100"/>
          <ac:spMkLst>
            <pc:docMk/>
            <pc:sldMk cId="0" sldId="274"/>
            <ac:spMk id="349" creationId="{00000000-0000-0000-0000-000000000000}"/>
          </ac:spMkLst>
        </pc:spChg>
      </pc:sldChg>
      <pc:sldChg chg="modSp">
        <pc:chgData name="Coble, Deborah A" userId="S::dcoble@blm.gov::edb799e7-acd2-4d1e-a010-893bd14d0664" providerId="AD" clId="Web-{BC406A9D-E932-3C1C-32F0-8CD64288CFFC}" dt="2023-11-28T20:19:41.574" v="699" actId="20577"/>
        <pc:sldMkLst>
          <pc:docMk/>
          <pc:sldMk cId="0" sldId="276"/>
        </pc:sldMkLst>
        <pc:spChg chg="mod">
          <ac:chgData name="Coble, Deborah A" userId="S::dcoble@blm.gov::edb799e7-acd2-4d1e-a010-893bd14d0664" providerId="AD" clId="Web-{BC406A9D-E932-3C1C-32F0-8CD64288CFFC}" dt="2023-11-28T20:19:41.574" v="699" actId="20577"/>
          <ac:spMkLst>
            <pc:docMk/>
            <pc:sldMk cId="0" sldId="276"/>
            <ac:spMk id="381" creationId="{00000000-0000-0000-0000-000000000000}"/>
          </ac:spMkLst>
        </pc:spChg>
      </pc:sldChg>
      <pc:sldChg chg="modSp">
        <pc:chgData name="Coble, Deborah A" userId="S::dcoble@blm.gov::edb799e7-acd2-4d1e-a010-893bd14d0664" providerId="AD" clId="Web-{BC406A9D-E932-3C1C-32F0-8CD64288CFFC}" dt="2023-11-28T20:20:33.606" v="756" actId="1076"/>
        <pc:sldMkLst>
          <pc:docMk/>
          <pc:sldMk cId="0" sldId="278"/>
        </pc:sldMkLst>
        <pc:spChg chg="mod">
          <ac:chgData name="Coble, Deborah A" userId="S::dcoble@blm.gov::edb799e7-acd2-4d1e-a010-893bd14d0664" providerId="AD" clId="Web-{BC406A9D-E932-3C1C-32F0-8CD64288CFFC}" dt="2023-11-28T20:20:33.606" v="756" actId="1076"/>
          <ac:spMkLst>
            <pc:docMk/>
            <pc:sldMk cId="0" sldId="278"/>
            <ac:spMk id="414" creationId="{00000000-0000-0000-0000-000000000000}"/>
          </ac:spMkLst>
        </pc:spChg>
      </pc:sldChg>
      <pc:sldChg chg="modSp">
        <pc:chgData name="Coble, Deborah A" userId="S::dcoble@blm.gov::edb799e7-acd2-4d1e-a010-893bd14d0664" providerId="AD" clId="Web-{BC406A9D-E932-3C1C-32F0-8CD64288CFFC}" dt="2023-11-28T20:22:19.077" v="807" actId="1076"/>
        <pc:sldMkLst>
          <pc:docMk/>
          <pc:sldMk cId="0" sldId="280"/>
        </pc:sldMkLst>
        <pc:spChg chg="mod">
          <ac:chgData name="Coble, Deborah A" userId="S::dcoble@blm.gov::edb799e7-acd2-4d1e-a010-893bd14d0664" providerId="AD" clId="Web-{BC406A9D-E932-3C1C-32F0-8CD64288CFFC}" dt="2023-11-28T20:22:19.077" v="807" actId="1076"/>
          <ac:spMkLst>
            <pc:docMk/>
            <pc:sldMk cId="0" sldId="280"/>
            <ac:spMk id="450" creationId="{00000000-0000-0000-0000-000000000000}"/>
          </ac:spMkLst>
        </pc:spChg>
        <pc:picChg chg="mod">
          <ac:chgData name="Coble, Deborah A" userId="S::dcoble@blm.gov::edb799e7-acd2-4d1e-a010-893bd14d0664" providerId="AD" clId="Web-{BC406A9D-E932-3C1C-32F0-8CD64288CFFC}" dt="2023-11-28T20:22:13.718" v="806" actId="1076"/>
          <ac:picMkLst>
            <pc:docMk/>
            <pc:sldMk cId="0" sldId="280"/>
            <ac:picMk id="447" creationId="{00000000-0000-0000-0000-000000000000}"/>
          </ac:picMkLst>
        </pc:picChg>
      </pc:sldChg>
      <pc:sldChg chg="modSp">
        <pc:chgData name="Coble, Deborah A" userId="S::dcoble@blm.gov::edb799e7-acd2-4d1e-a010-893bd14d0664" providerId="AD" clId="Web-{BC406A9D-E932-3C1C-32F0-8CD64288CFFC}" dt="2023-11-28T20:23:09.328" v="842" actId="14100"/>
        <pc:sldMkLst>
          <pc:docMk/>
          <pc:sldMk cId="0" sldId="282"/>
        </pc:sldMkLst>
        <pc:spChg chg="mod">
          <ac:chgData name="Coble, Deborah A" userId="S::dcoble@blm.gov::edb799e7-acd2-4d1e-a010-893bd14d0664" providerId="AD" clId="Web-{BC406A9D-E932-3C1C-32F0-8CD64288CFFC}" dt="2023-11-28T20:23:09.328" v="842" actId="14100"/>
          <ac:spMkLst>
            <pc:docMk/>
            <pc:sldMk cId="0" sldId="282"/>
            <ac:spMk id="482" creationId="{00000000-0000-0000-0000-000000000000}"/>
          </ac:spMkLst>
        </pc:spChg>
      </pc:sldChg>
      <pc:sldChg chg="modSp">
        <pc:chgData name="Coble, Deborah A" userId="S::dcoble@blm.gov::edb799e7-acd2-4d1e-a010-893bd14d0664" providerId="AD" clId="Web-{BC406A9D-E932-3C1C-32F0-8CD64288CFFC}" dt="2023-11-28T20:23:54.688" v="900" actId="14100"/>
        <pc:sldMkLst>
          <pc:docMk/>
          <pc:sldMk cId="0" sldId="284"/>
        </pc:sldMkLst>
        <pc:spChg chg="mod">
          <ac:chgData name="Coble, Deborah A" userId="S::dcoble@blm.gov::edb799e7-acd2-4d1e-a010-893bd14d0664" providerId="AD" clId="Web-{BC406A9D-E932-3C1C-32F0-8CD64288CFFC}" dt="2023-11-28T20:23:54.688" v="900" actId="14100"/>
          <ac:spMkLst>
            <pc:docMk/>
            <pc:sldMk cId="0" sldId="284"/>
            <ac:spMk id="516" creationId="{00000000-0000-0000-0000-000000000000}"/>
          </ac:spMkLst>
        </pc:spChg>
      </pc:sldChg>
      <pc:sldChg chg="modSp">
        <pc:chgData name="Coble, Deborah A" userId="S::dcoble@blm.gov::edb799e7-acd2-4d1e-a010-893bd14d0664" providerId="AD" clId="Web-{BC406A9D-E932-3C1C-32F0-8CD64288CFFC}" dt="2023-11-28T20:24:30.423" v="957" actId="20577"/>
        <pc:sldMkLst>
          <pc:docMk/>
          <pc:sldMk cId="0" sldId="285"/>
        </pc:sldMkLst>
        <pc:spChg chg="mod">
          <ac:chgData name="Coble, Deborah A" userId="S::dcoble@blm.gov::edb799e7-acd2-4d1e-a010-893bd14d0664" providerId="AD" clId="Web-{BC406A9D-E932-3C1C-32F0-8CD64288CFFC}" dt="2023-11-28T20:24:30.423" v="957" actId="20577"/>
          <ac:spMkLst>
            <pc:docMk/>
            <pc:sldMk cId="0" sldId="285"/>
            <ac:spMk id="530" creationId="{00000000-0000-0000-0000-000000000000}"/>
          </ac:spMkLst>
        </pc:spChg>
      </pc:sldChg>
      <pc:sldChg chg="modSp">
        <pc:chgData name="Coble, Deborah A" userId="S::dcoble@blm.gov::edb799e7-acd2-4d1e-a010-893bd14d0664" providerId="AD" clId="Web-{BC406A9D-E932-3C1C-32F0-8CD64288CFFC}" dt="2023-11-28T20:25:30.971" v="1015" actId="1076"/>
        <pc:sldMkLst>
          <pc:docMk/>
          <pc:sldMk cId="0" sldId="286"/>
        </pc:sldMkLst>
        <pc:spChg chg="mod">
          <ac:chgData name="Coble, Deborah A" userId="S::dcoble@blm.gov::edb799e7-acd2-4d1e-a010-893bd14d0664" providerId="AD" clId="Web-{BC406A9D-E932-3C1C-32F0-8CD64288CFFC}" dt="2023-11-28T20:25:30.971" v="1015" actId="1076"/>
          <ac:spMkLst>
            <pc:docMk/>
            <pc:sldMk cId="0" sldId="286"/>
            <ac:spMk id="546" creationId="{00000000-0000-0000-0000-000000000000}"/>
          </ac:spMkLst>
        </pc:spChg>
      </pc:sldChg>
      <pc:sldChg chg="modSp">
        <pc:chgData name="Coble, Deborah A" userId="S::dcoble@blm.gov::edb799e7-acd2-4d1e-a010-893bd14d0664" providerId="AD" clId="Web-{BC406A9D-E932-3C1C-32F0-8CD64288CFFC}" dt="2023-11-28T20:27:59.771" v="1104" actId="20577"/>
        <pc:sldMkLst>
          <pc:docMk/>
          <pc:sldMk cId="0" sldId="287"/>
        </pc:sldMkLst>
        <pc:spChg chg="mod">
          <ac:chgData name="Coble, Deborah A" userId="S::dcoble@blm.gov::edb799e7-acd2-4d1e-a010-893bd14d0664" providerId="AD" clId="Web-{BC406A9D-E932-3C1C-32F0-8CD64288CFFC}" dt="2023-11-28T20:26:39.426" v="1047" actId="14100"/>
          <ac:spMkLst>
            <pc:docMk/>
            <pc:sldMk cId="0" sldId="287"/>
            <ac:spMk id="3" creationId="{86A6AB8D-8E3E-1FFE-7B26-E697C230E124}"/>
          </ac:spMkLst>
        </pc:spChg>
        <pc:spChg chg="mod">
          <ac:chgData name="Coble, Deborah A" userId="S::dcoble@blm.gov::edb799e7-acd2-4d1e-a010-893bd14d0664" providerId="AD" clId="Web-{BC406A9D-E932-3C1C-32F0-8CD64288CFFC}" dt="2023-11-28T20:27:59.771" v="1104" actId="20577"/>
          <ac:spMkLst>
            <pc:docMk/>
            <pc:sldMk cId="0" sldId="287"/>
            <ac:spMk id="562" creationId="{00000000-0000-0000-0000-000000000000}"/>
          </ac:spMkLst>
        </pc:spChg>
      </pc:sldChg>
      <pc:sldChg chg="modSp">
        <pc:chgData name="Coble, Deborah A" userId="S::dcoble@blm.gov::edb799e7-acd2-4d1e-a010-893bd14d0664" providerId="AD" clId="Web-{BC406A9D-E932-3C1C-32F0-8CD64288CFFC}" dt="2023-11-28T20:29:48.538" v="1166" actId="20577"/>
        <pc:sldMkLst>
          <pc:docMk/>
          <pc:sldMk cId="0" sldId="288"/>
        </pc:sldMkLst>
        <pc:spChg chg="mod">
          <ac:chgData name="Coble, Deborah A" userId="S::dcoble@blm.gov::edb799e7-acd2-4d1e-a010-893bd14d0664" providerId="AD" clId="Web-{BC406A9D-E932-3C1C-32F0-8CD64288CFFC}" dt="2023-11-28T20:29:48.538" v="1166" actId="20577"/>
          <ac:spMkLst>
            <pc:docMk/>
            <pc:sldMk cId="0" sldId="288"/>
            <ac:spMk id="579" creationId="{00000000-0000-0000-0000-000000000000}"/>
          </ac:spMkLst>
        </pc:spChg>
        <pc:spChg chg="mod">
          <ac:chgData name="Coble, Deborah A" userId="S::dcoble@blm.gov::edb799e7-acd2-4d1e-a010-893bd14d0664" providerId="AD" clId="Web-{BC406A9D-E932-3C1C-32F0-8CD64288CFFC}" dt="2023-11-28T20:29:29.835" v="1164" actId="20577"/>
          <ac:spMkLst>
            <pc:docMk/>
            <pc:sldMk cId="0" sldId="288"/>
            <ac:spMk id="580" creationId="{00000000-0000-0000-0000-000000000000}"/>
          </ac:spMkLst>
        </pc:spChg>
      </pc:sldChg>
      <pc:sldChg chg="addSp delSp modSp">
        <pc:chgData name="Coble, Deborah A" userId="S::dcoble@blm.gov::edb799e7-acd2-4d1e-a010-893bd14d0664" providerId="AD" clId="Web-{BC406A9D-E932-3C1C-32F0-8CD64288CFFC}" dt="2023-11-28T20:29:27.007" v="1163" actId="20577"/>
        <pc:sldMkLst>
          <pc:docMk/>
          <pc:sldMk cId="0" sldId="289"/>
        </pc:sldMkLst>
        <pc:spChg chg="add mod">
          <ac:chgData name="Coble, Deborah A" userId="S::dcoble@blm.gov::edb799e7-acd2-4d1e-a010-893bd14d0664" providerId="AD" clId="Web-{BC406A9D-E932-3C1C-32F0-8CD64288CFFC}" dt="2023-11-28T20:29:27.007" v="1163" actId="20577"/>
          <ac:spMkLst>
            <pc:docMk/>
            <pc:sldMk cId="0" sldId="289"/>
            <ac:spMk id="4" creationId="{C1B87041-27A4-D8F8-DB98-17E23585DD50}"/>
          </ac:spMkLst>
        </pc:spChg>
        <pc:spChg chg="del">
          <ac:chgData name="Coble, Deborah A" userId="S::dcoble@blm.gov::edb799e7-acd2-4d1e-a010-893bd14d0664" providerId="AD" clId="Web-{BC406A9D-E932-3C1C-32F0-8CD64288CFFC}" dt="2023-11-28T20:28:57.678" v="1160"/>
          <ac:spMkLst>
            <pc:docMk/>
            <pc:sldMk cId="0" sldId="289"/>
            <ac:spMk id="595" creationId="{00000000-0000-0000-0000-000000000000}"/>
          </ac:spMkLst>
        </pc:spChg>
      </pc:sldChg>
      <pc:sldChg chg="modSp">
        <pc:chgData name="Coble, Deborah A" userId="S::dcoble@blm.gov::edb799e7-acd2-4d1e-a010-893bd14d0664" providerId="AD" clId="Web-{BC406A9D-E932-3C1C-32F0-8CD64288CFFC}" dt="2023-11-28T18:58:28.928" v="207" actId="1076"/>
        <pc:sldMkLst>
          <pc:docMk/>
          <pc:sldMk cId="3735424153" sldId="291"/>
        </pc:sldMkLst>
        <pc:spChg chg="mod">
          <ac:chgData name="Coble, Deborah A" userId="S::dcoble@blm.gov::edb799e7-acd2-4d1e-a010-893bd14d0664" providerId="AD" clId="Web-{BC406A9D-E932-3C1C-32F0-8CD64288CFFC}" dt="2023-11-28T18:58:28.928" v="207" actId="1076"/>
          <ac:spMkLst>
            <pc:docMk/>
            <pc:sldMk cId="3735424153" sldId="291"/>
            <ac:spMk id="3" creationId="{9A2FB33B-AEA9-74D5-A304-56826A8BC55E}"/>
          </ac:spMkLst>
        </pc:spChg>
      </pc:sldChg>
    </pc:docChg>
  </pc:docChgLst>
  <pc:docChgLst>
    <pc:chgData name="Janson, Brian D" userId="17869c82-e820-4f0b-9ef4-6bb812314540" providerId="ADAL" clId="{A26798F5-B76B-4E77-80B9-675E7E6C061C}"/>
    <pc:docChg chg="undo custSel addSld delSld modSld">
      <pc:chgData name="Janson, Brian D" userId="17869c82-e820-4f0b-9ef4-6bb812314540" providerId="ADAL" clId="{A26798F5-B76B-4E77-80B9-675E7E6C061C}" dt="2023-01-03T19:34:38.653" v="883" actId="13244"/>
      <pc:docMkLst>
        <pc:docMk/>
      </pc:docMkLst>
      <pc:sldChg chg="addSp delSp modSp mod">
        <pc:chgData name="Janson, Brian D" userId="17869c82-e820-4f0b-9ef4-6bb812314540" providerId="ADAL" clId="{A26798F5-B76B-4E77-80B9-675E7E6C061C}" dt="2023-01-03T19:13:45.629" v="668" actId="1076"/>
        <pc:sldMkLst>
          <pc:docMk/>
          <pc:sldMk cId="0" sldId="256"/>
        </pc:sldMkLst>
        <pc:spChg chg="mod">
          <ac:chgData name="Janson, Brian D" userId="17869c82-e820-4f0b-9ef4-6bb812314540" providerId="ADAL" clId="{A26798F5-B76B-4E77-80B9-675E7E6C061C}" dt="2023-01-03T19:13:45.629" v="668" actId="1076"/>
          <ac:spMkLst>
            <pc:docMk/>
            <pc:sldMk cId="0" sldId="256"/>
            <ac:spMk id="67" creationId="{00000000-0000-0000-0000-000000000000}"/>
          </ac:spMkLst>
        </pc:spChg>
        <pc:picChg chg="add del mod">
          <ac:chgData name="Janson, Brian D" userId="17869c82-e820-4f0b-9ef4-6bb812314540" providerId="ADAL" clId="{A26798F5-B76B-4E77-80B9-675E7E6C061C}" dt="2022-12-01T21:56:38.235" v="491"/>
          <ac:picMkLst>
            <pc:docMk/>
            <pc:sldMk cId="0" sldId="256"/>
            <ac:picMk id="3" creationId="{F4D94DEF-455E-A76D-EC57-F5C55D5BB5E7}"/>
          </ac:picMkLst>
        </pc:picChg>
        <pc:picChg chg="ord">
          <ac:chgData name="Janson, Brian D" userId="17869c82-e820-4f0b-9ef4-6bb812314540" providerId="ADAL" clId="{A26798F5-B76B-4E77-80B9-675E7E6C061C}" dt="2022-12-01T21:57:23.943" v="495" actId="166"/>
          <ac:picMkLst>
            <pc:docMk/>
            <pc:sldMk cId="0" sldId="256"/>
            <ac:picMk id="57" creationId="{00000000-0000-0000-0000-000000000000}"/>
          </ac:picMkLst>
        </pc:picChg>
        <pc:picChg chg="mod ord">
          <ac:chgData name="Janson, Brian D" userId="17869c82-e820-4f0b-9ef4-6bb812314540" providerId="ADAL" clId="{A26798F5-B76B-4E77-80B9-675E7E6C061C}" dt="2022-12-01T21:57:34.601" v="497" actId="1076"/>
          <ac:picMkLst>
            <pc:docMk/>
            <pc:sldMk cId="0" sldId="256"/>
            <ac:picMk id="66" creationId="{00000000-0000-0000-0000-000000000000}"/>
          </ac:picMkLst>
        </pc:picChg>
      </pc:sldChg>
      <pc:sldChg chg="delSp modSp mod">
        <pc:chgData name="Janson, Brian D" userId="17869c82-e820-4f0b-9ef4-6bb812314540" providerId="ADAL" clId="{A26798F5-B76B-4E77-80B9-675E7E6C061C}" dt="2023-01-03T19:22:58.220" v="859" actId="33553"/>
        <pc:sldMkLst>
          <pc:docMk/>
          <pc:sldMk cId="0" sldId="259"/>
        </pc:sldMkLst>
        <pc:spChg chg="del mod">
          <ac:chgData name="Janson, Brian D" userId="17869c82-e820-4f0b-9ef4-6bb812314540" providerId="ADAL" clId="{A26798F5-B76B-4E77-80B9-675E7E6C061C}" dt="2022-12-01T22:09:59.578" v="607" actId="478"/>
          <ac:spMkLst>
            <pc:docMk/>
            <pc:sldMk cId="0" sldId="259"/>
            <ac:spMk id="2" creationId="{AAC48A4D-64B8-40C9-8BBD-6FF758DFFE5F}"/>
          </ac:spMkLst>
        </pc:spChg>
        <pc:spChg chg="mod">
          <ac:chgData name="Janson, Brian D" userId="17869c82-e820-4f0b-9ef4-6bb812314540" providerId="ADAL" clId="{A26798F5-B76B-4E77-80B9-675E7E6C061C}" dt="2023-01-03T19:22:58.220" v="859" actId="33553"/>
          <ac:spMkLst>
            <pc:docMk/>
            <pc:sldMk cId="0" sldId="259"/>
            <ac:spMk id="96" creationId="{00000000-0000-0000-0000-000000000000}"/>
          </ac:spMkLst>
        </pc:spChg>
        <pc:spChg chg="mod">
          <ac:chgData name="Janson, Brian D" userId="17869c82-e820-4f0b-9ef4-6bb812314540" providerId="ADAL" clId="{A26798F5-B76B-4E77-80B9-675E7E6C061C}" dt="2022-12-22T18:43:42.893" v="616" actId="1076"/>
          <ac:spMkLst>
            <pc:docMk/>
            <pc:sldMk cId="0" sldId="259"/>
            <ac:spMk id="106" creationId="{00000000-0000-0000-0000-000000000000}"/>
          </ac:spMkLst>
        </pc:spChg>
        <pc:picChg chg="mod">
          <ac:chgData name="Janson, Brian D" userId="17869c82-e820-4f0b-9ef4-6bb812314540" providerId="ADAL" clId="{A26798F5-B76B-4E77-80B9-675E7E6C061C}" dt="2022-12-01T22:10:28.005" v="614" actId="14100"/>
          <ac:picMkLst>
            <pc:docMk/>
            <pc:sldMk cId="0" sldId="259"/>
            <ac:picMk id="105" creationId="{00000000-0000-0000-0000-000000000000}"/>
          </ac:picMkLst>
        </pc:picChg>
      </pc:sldChg>
      <pc:sldChg chg="del mod modShow">
        <pc:chgData name="Janson, Brian D" userId="17869c82-e820-4f0b-9ef4-6bb812314540" providerId="ADAL" clId="{A26798F5-B76B-4E77-80B9-675E7E6C061C}" dt="2022-12-01T22:01:09.593" v="534" actId="47"/>
        <pc:sldMkLst>
          <pc:docMk/>
          <pc:sldMk cId="0" sldId="260"/>
        </pc:sldMkLst>
      </pc:sldChg>
      <pc:sldChg chg="addSp delSp modSp mod modShow">
        <pc:chgData name="Janson, Brian D" userId="17869c82-e820-4f0b-9ef4-6bb812314540" providerId="ADAL" clId="{A26798F5-B76B-4E77-80B9-675E7E6C061C}" dt="2023-01-03T19:21:03.465" v="754" actId="962"/>
        <pc:sldMkLst>
          <pc:docMk/>
          <pc:sldMk cId="0" sldId="261"/>
        </pc:sldMkLst>
        <pc:spChg chg="mod">
          <ac:chgData name="Janson, Brian D" userId="17869c82-e820-4f0b-9ef4-6bb812314540" providerId="ADAL" clId="{A26798F5-B76B-4E77-80B9-675E7E6C061C}" dt="2022-12-01T22:00:18.806" v="526" actId="313"/>
          <ac:spMkLst>
            <pc:docMk/>
            <pc:sldMk cId="0" sldId="261"/>
            <ac:spMk id="2" creationId="{17520822-9CBD-4446-AE9D-11B7652261AB}"/>
          </ac:spMkLst>
        </pc:spChg>
        <pc:spChg chg="add del">
          <ac:chgData name="Janson, Brian D" userId="17869c82-e820-4f0b-9ef4-6bb812314540" providerId="ADAL" clId="{A26798F5-B76B-4E77-80B9-675E7E6C061C}" dt="2022-12-01T21:17:55.902" v="437" actId="478"/>
          <ac:spMkLst>
            <pc:docMk/>
            <pc:sldMk cId="0" sldId="261"/>
            <ac:spMk id="3" creationId="{182FD763-61B1-A35D-60F1-3725B72E2EDB}"/>
          </ac:spMkLst>
        </pc:spChg>
        <pc:spChg chg="add del mod">
          <ac:chgData name="Janson, Brian D" userId="17869c82-e820-4f0b-9ef4-6bb812314540" providerId="ADAL" clId="{A26798F5-B76B-4E77-80B9-675E7E6C061C}" dt="2022-12-01T21:59:50.223" v="510" actId="478"/>
          <ac:spMkLst>
            <pc:docMk/>
            <pc:sldMk cId="0" sldId="261"/>
            <ac:spMk id="4" creationId="{F885EE40-249F-1D90-C977-6741EA7F12C4}"/>
          </ac:spMkLst>
        </pc:spChg>
        <pc:spChg chg="add del mod">
          <ac:chgData name="Janson, Brian D" userId="17869c82-e820-4f0b-9ef4-6bb812314540" providerId="ADAL" clId="{A26798F5-B76B-4E77-80B9-675E7E6C061C}" dt="2022-12-01T22:00:35.722" v="529" actId="767"/>
          <ac:spMkLst>
            <pc:docMk/>
            <pc:sldMk cId="0" sldId="261"/>
            <ac:spMk id="5" creationId="{9B7F88B6-B24D-52EC-F684-6B026B263366}"/>
          </ac:spMkLst>
        </pc:spChg>
        <pc:spChg chg="add mod">
          <ac:chgData name="Janson, Brian D" userId="17869c82-e820-4f0b-9ef4-6bb812314540" providerId="ADAL" clId="{A26798F5-B76B-4E77-80B9-675E7E6C061C}" dt="2022-12-22T18:44:11.356" v="622" actId="1076"/>
          <ac:spMkLst>
            <pc:docMk/>
            <pc:sldMk cId="0" sldId="261"/>
            <ac:spMk id="6" creationId="{ED41702D-08DB-9972-C18A-9A4BA3448354}"/>
          </ac:spMkLst>
        </pc:spChg>
        <pc:spChg chg="del mod">
          <ac:chgData name="Janson, Brian D" userId="17869c82-e820-4f0b-9ef4-6bb812314540" providerId="ADAL" clId="{A26798F5-B76B-4E77-80B9-675E7E6C061C}" dt="2022-12-01T21:18:18.133" v="447" actId="478"/>
          <ac:spMkLst>
            <pc:docMk/>
            <pc:sldMk cId="0" sldId="261"/>
            <ac:spMk id="13" creationId="{42FADB83-D687-44FE-94D5-19824C875B76}"/>
          </ac:spMkLst>
        </pc:spChg>
        <pc:spChg chg="add del">
          <ac:chgData name="Janson, Brian D" userId="17869c82-e820-4f0b-9ef4-6bb812314540" providerId="ADAL" clId="{A26798F5-B76B-4E77-80B9-675E7E6C061C}" dt="2022-12-01T21:18:14.993" v="445" actId="478"/>
          <ac:spMkLst>
            <pc:docMk/>
            <pc:sldMk cId="0" sldId="261"/>
            <ac:spMk id="133" creationId="{00000000-0000-0000-0000-000000000000}"/>
          </ac:spMkLst>
        </pc:spChg>
        <pc:picChg chg="del">
          <ac:chgData name="Janson, Brian D" userId="17869c82-e820-4f0b-9ef4-6bb812314540" providerId="ADAL" clId="{A26798F5-B76B-4E77-80B9-675E7E6C061C}" dt="2022-12-01T21:17:44.492" v="435" actId="478"/>
          <ac:picMkLst>
            <pc:docMk/>
            <pc:sldMk cId="0" sldId="261"/>
            <ac:picMk id="135" creationId="{00000000-0000-0000-0000-000000000000}"/>
          </ac:picMkLst>
        </pc:picChg>
        <pc:picChg chg="add del mod">
          <ac:chgData name="Janson, Brian D" userId="17869c82-e820-4f0b-9ef4-6bb812314540" providerId="ADAL" clId="{A26798F5-B76B-4E77-80B9-675E7E6C061C}" dt="2022-12-01T21:59:48.035" v="509" actId="478"/>
          <ac:picMkLst>
            <pc:docMk/>
            <pc:sldMk cId="0" sldId="261"/>
            <ac:picMk id="2052" creationId="{FE1D337F-7CA0-8713-1590-0A2BC9D8BDF2}"/>
          </ac:picMkLst>
        </pc:picChg>
        <pc:picChg chg="add mod">
          <ac:chgData name="Janson, Brian D" userId="17869c82-e820-4f0b-9ef4-6bb812314540" providerId="ADAL" clId="{A26798F5-B76B-4E77-80B9-675E7E6C061C}" dt="2023-01-03T19:21:03.465" v="754" actId="962"/>
          <ac:picMkLst>
            <pc:docMk/>
            <pc:sldMk cId="0" sldId="261"/>
            <ac:picMk id="2054" creationId="{A3A057D3-3A79-AD48-C6ED-598BE9C975EF}"/>
          </ac:picMkLst>
        </pc:picChg>
      </pc:sldChg>
      <pc:sldChg chg="modSp mod">
        <pc:chgData name="Janson, Brian D" userId="17869c82-e820-4f0b-9ef4-6bb812314540" providerId="ADAL" clId="{A26798F5-B76B-4E77-80B9-675E7E6C061C}" dt="2022-11-30T19:25:48.009" v="18" actId="113"/>
        <pc:sldMkLst>
          <pc:docMk/>
          <pc:sldMk cId="0" sldId="262"/>
        </pc:sldMkLst>
        <pc:spChg chg="mod">
          <ac:chgData name="Janson, Brian D" userId="17869c82-e820-4f0b-9ef4-6bb812314540" providerId="ADAL" clId="{A26798F5-B76B-4E77-80B9-675E7E6C061C}" dt="2022-11-30T19:25:48.009" v="18" actId="113"/>
          <ac:spMkLst>
            <pc:docMk/>
            <pc:sldMk cId="0" sldId="262"/>
            <ac:spMk id="12" creationId="{80195F09-41A7-4AD4-BB7B-8826F924A16D}"/>
          </ac:spMkLst>
        </pc:spChg>
      </pc:sldChg>
      <pc:sldChg chg="modSp mod">
        <pc:chgData name="Janson, Brian D" userId="17869c82-e820-4f0b-9ef4-6bb812314540" providerId="ADAL" clId="{A26798F5-B76B-4E77-80B9-675E7E6C061C}" dt="2022-12-22T18:44:27.400" v="623" actId="1076"/>
        <pc:sldMkLst>
          <pc:docMk/>
          <pc:sldMk cId="0" sldId="263"/>
        </pc:sldMkLst>
        <pc:spChg chg="mod">
          <ac:chgData name="Janson, Brian D" userId="17869c82-e820-4f0b-9ef4-6bb812314540" providerId="ADAL" clId="{A26798F5-B76B-4E77-80B9-675E7E6C061C}" dt="2022-11-30T19:25:58.089" v="20" actId="207"/>
          <ac:spMkLst>
            <pc:docMk/>
            <pc:sldMk cId="0" sldId="263"/>
            <ac:spMk id="2" creationId="{5149CB17-99BA-4828-9C0C-36F3FFFD3913}"/>
          </ac:spMkLst>
        </pc:spChg>
        <pc:spChg chg="mod">
          <ac:chgData name="Janson, Brian D" userId="17869c82-e820-4f0b-9ef4-6bb812314540" providerId="ADAL" clId="{A26798F5-B76B-4E77-80B9-675E7E6C061C}" dt="2022-12-22T18:44:27.400" v="623" actId="1076"/>
          <ac:spMkLst>
            <pc:docMk/>
            <pc:sldMk cId="0" sldId="263"/>
            <ac:spMk id="168" creationId="{00000000-0000-0000-0000-000000000000}"/>
          </ac:spMkLst>
        </pc:spChg>
      </pc:sldChg>
      <pc:sldChg chg="modSp mod">
        <pc:chgData name="Janson, Brian D" userId="17869c82-e820-4f0b-9ef4-6bb812314540" providerId="ADAL" clId="{A26798F5-B76B-4E77-80B9-675E7E6C061C}" dt="2022-12-22T18:44:40.917" v="625" actId="1076"/>
        <pc:sldMkLst>
          <pc:docMk/>
          <pc:sldMk cId="0" sldId="264"/>
        </pc:sldMkLst>
        <pc:spChg chg="mod">
          <ac:chgData name="Janson, Brian D" userId="17869c82-e820-4f0b-9ef4-6bb812314540" providerId="ADAL" clId="{A26798F5-B76B-4E77-80B9-675E7E6C061C}" dt="2022-11-30T19:27:29.234" v="46" actId="115"/>
          <ac:spMkLst>
            <pc:docMk/>
            <pc:sldMk cId="0" sldId="264"/>
            <ac:spMk id="2" creationId="{57D06814-CB3B-4273-8596-955703BEC9F8}"/>
          </ac:spMkLst>
        </pc:spChg>
        <pc:spChg chg="mod">
          <ac:chgData name="Janson, Brian D" userId="17869c82-e820-4f0b-9ef4-6bb812314540" providerId="ADAL" clId="{A26798F5-B76B-4E77-80B9-675E7E6C061C}" dt="2022-12-22T18:44:36.808" v="624" actId="1076"/>
          <ac:spMkLst>
            <pc:docMk/>
            <pc:sldMk cId="0" sldId="264"/>
            <ac:spMk id="183" creationId="{00000000-0000-0000-0000-000000000000}"/>
          </ac:spMkLst>
        </pc:spChg>
        <pc:spChg chg="mod">
          <ac:chgData name="Janson, Brian D" userId="17869c82-e820-4f0b-9ef4-6bb812314540" providerId="ADAL" clId="{A26798F5-B76B-4E77-80B9-675E7E6C061C}" dt="2022-12-22T18:44:40.917" v="625" actId="1076"/>
          <ac:spMkLst>
            <pc:docMk/>
            <pc:sldMk cId="0" sldId="264"/>
            <ac:spMk id="184" creationId="{00000000-0000-0000-0000-000000000000}"/>
          </ac:spMkLst>
        </pc:spChg>
      </pc:sldChg>
      <pc:sldChg chg="modSp mod">
        <pc:chgData name="Janson, Brian D" userId="17869c82-e820-4f0b-9ef4-6bb812314540" providerId="ADAL" clId="{A26798F5-B76B-4E77-80B9-675E7E6C061C}" dt="2022-12-22T18:44:48.229" v="626" actId="1076"/>
        <pc:sldMkLst>
          <pc:docMk/>
          <pc:sldMk cId="0" sldId="265"/>
        </pc:sldMkLst>
        <pc:spChg chg="mod">
          <ac:chgData name="Janson, Brian D" userId="17869c82-e820-4f0b-9ef4-6bb812314540" providerId="ADAL" clId="{A26798F5-B76B-4E77-80B9-675E7E6C061C}" dt="2022-11-30T19:29:39.415" v="85" actId="20577"/>
          <ac:spMkLst>
            <pc:docMk/>
            <pc:sldMk cId="0" sldId="265"/>
            <ac:spMk id="191" creationId="{00000000-0000-0000-0000-000000000000}"/>
          </ac:spMkLst>
        </pc:spChg>
        <pc:spChg chg="mod">
          <ac:chgData name="Janson, Brian D" userId="17869c82-e820-4f0b-9ef4-6bb812314540" providerId="ADAL" clId="{A26798F5-B76B-4E77-80B9-675E7E6C061C}" dt="2022-12-22T18:44:48.229" v="626" actId="1076"/>
          <ac:spMkLst>
            <pc:docMk/>
            <pc:sldMk cId="0" sldId="265"/>
            <ac:spMk id="200" creationId="{00000000-0000-0000-0000-000000000000}"/>
          </ac:spMkLst>
        </pc:spChg>
      </pc:sldChg>
      <pc:sldChg chg="modSp mod">
        <pc:chgData name="Janson, Brian D" userId="17869c82-e820-4f0b-9ef4-6bb812314540" providerId="ADAL" clId="{A26798F5-B76B-4E77-80B9-675E7E6C061C}" dt="2022-12-22T18:45:00.379" v="627" actId="1076"/>
        <pc:sldMkLst>
          <pc:docMk/>
          <pc:sldMk cId="0" sldId="266"/>
        </pc:sldMkLst>
        <pc:spChg chg="mod">
          <ac:chgData name="Janson, Brian D" userId="17869c82-e820-4f0b-9ef4-6bb812314540" providerId="ADAL" clId="{A26798F5-B76B-4E77-80B9-675E7E6C061C}" dt="2022-12-22T18:45:00.379" v="627" actId="1076"/>
          <ac:spMkLst>
            <pc:docMk/>
            <pc:sldMk cId="0" sldId="266"/>
            <ac:spMk id="216" creationId="{00000000-0000-0000-0000-000000000000}"/>
          </ac:spMkLst>
        </pc:spChg>
      </pc:sldChg>
      <pc:sldChg chg="addSp delSp modSp mod">
        <pc:chgData name="Janson, Brian D" userId="17869c82-e820-4f0b-9ef4-6bb812314540" providerId="ADAL" clId="{A26798F5-B76B-4E77-80B9-675E7E6C061C}" dt="2023-01-03T19:23:05.417" v="860" actId="33553"/>
        <pc:sldMkLst>
          <pc:docMk/>
          <pc:sldMk cId="0" sldId="267"/>
        </pc:sldMkLst>
        <pc:spChg chg="add del mod">
          <ac:chgData name="Janson, Brian D" userId="17869c82-e820-4f0b-9ef4-6bb812314540" providerId="ADAL" clId="{A26798F5-B76B-4E77-80B9-675E7E6C061C}" dt="2022-11-30T19:36:03.015" v="155" actId="478"/>
          <ac:spMkLst>
            <pc:docMk/>
            <pc:sldMk cId="0" sldId="267"/>
            <ac:spMk id="2" creationId="{084E1697-76E3-42F4-BFC4-CBB80BE9E820}"/>
          </ac:spMkLst>
        </pc:spChg>
        <pc:spChg chg="mod">
          <ac:chgData name="Janson, Brian D" userId="17869c82-e820-4f0b-9ef4-6bb812314540" providerId="ADAL" clId="{A26798F5-B76B-4E77-80B9-675E7E6C061C}" dt="2022-12-22T18:45:12.951" v="629" actId="1076"/>
          <ac:spMkLst>
            <pc:docMk/>
            <pc:sldMk cId="0" sldId="267"/>
            <ac:spMk id="19" creationId="{E45B507F-7BCB-4C51-86B4-64C1EBC98532}"/>
          </ac:spMkLst>
        </pc:spChg>
        <pc:spChg chg="mod">
          <ac:chgData name="Janson, Brian D" userId="17869c82-e820-4f0b-9ef4-6bb812314540" providerId="ADAL" clId="{A26798F5-B76B-4E77-80B9-675E7E6C061C}" dt="2023-01-03T19:23:05.417" v="860" actId="33553"/>
          <ac:spMkLst>
            <pc:docMk/>
            <pc:sldMk cId="0" sldId="267"/>
            <ac:spMk id="232" creationId="{00000000-0000-0000-0000-000000000000}"/>
          </ac:spMkLst>
        </pc:spChg>
      </pc:sldChg>
      <pc:sldChg chg="modSp mod">
        <pc:chgData name="Janson, Brian D" userId="17869c82-e820-4f0b-9ef4-6bb812314540" providerId="ADAL" clId="{A26798F5-B76B-4E77-80B9-675E7E6C061C}" dt="2022-12-22T18:45:21.660" v="631" actId="1076"/>
        <pc:sldMkLst>
          <pc:docMk/>
          <pc:sldMk cId="0" sldId="268"/>
        </pc:sldMkLst>
        <pc:spChg chg="mod">
          <ac:chgData name="Janson, Brian D" userId="17869c82-e820-4f0b-9ef4-6bb812314540" providerId="ADAL" clId="{A26798F5-B76B-4E77-80B9-675E7E6C061C}" dt="2022-12-22T18:45:21.660" v="631" actId="1076"/>
          <ac:spMkLst>
            <pc:docMk/>
            <pc:sldMk cId="0" sldId="268"/>
            <ac:spMk id="18" creationId="{12F5BE85-23B0-4AEC-AC39-5AB1CACD1600}"/>
          </ac:spMkLst>
        </pc:spChg>
      </pc:sldChg>
      <pc:sldChg chg="modSp mod">
        <pc:chgData name="Janson, Brian D" userId="17869c82-e820-4f0b-9ef4-6bb812314540" providerId="ADAL" clId="{A26798F5-B76B-4E77-80B9-675E7E6C061C}" dt="2022-12-22T18:45:28.661" v="633" actId="1076"/>
        <pc:sldMkLst>
          <pc:docMk/>
          <pc:sldMk cId="0" sldId="269"/>
        </pc:sldMkLst>
        <pc:spChg chg="mod">
          <ac:chgData name="Janson, Brian D" userId="17869c82-e820-4f0b-9ef4-6bb812314540" providerId="ADAL" clId="{A26798F5-B76B-4E77-80B9-675E7E6C061C}" dt="2022-11-30T19:40:42.578" v="179" actId="113"/>
          <ac:spMkLst>
            <pc:docMk/>
            <pc:sldMk cId="0" sldId="269"/>
            <ac:spMk id="2" creationId="{B45A96D2-4A14-4753-897A-AF90F4A05333}"/>
          </ac:spMkLst>
        </pc:spChg>
        <pc:spChg chg="mod">
          <ac:chgData name="Janson, Brian D" userId="17869c82-e820-4f0b-9ef4-6bb812314540" providerId="ADAL" clId="{A26798F5-B76B-4E77-80B9-675E7E6C061C}" dt="2022-12-22T18:45:28.661" v="633" actId="1076"/>
          <ac:spMkLst>
            <pc:docMk/>
            <pc:sldMk cId="0" sldId="269"/>
            <ac:spMk id="17" creationId="{2A96983A-EF33-46B6-B150-06244D4F07ED}"/>
          </ac:spMkLst>
        </pc:spChg>
      </pc:sldChg>
      <pc:sldChg chg="delSp modSp mod">
        <pc:chgData name="Janson, Brian D" userId="17869c82-e820-4f0b-9ef4-6bb812314540" providerId="ADAL" clId="{A26798F5-B76B-4E77-80B9-675E7E6C061C}" dt="2023-01-03T19:23:13.905" v="861" actId="33553"/>
        <pc:sldMkLst>
          <pc:docMk/>
          <pc:sldMk cId="0" sldId="270"/>
        </pc:sldMkLst>
        <pc:spChg chg="del mod">
          <ac:chgData name="Janson, Brian D" userId="17869c82-e820-4f0b-9ef4-6bb812314540" providerId="ADAL" clId="{A26798F5-B76B-4E77-80B9-675E7E6C061C}" dt="2022-11-30T19:41:02.241" v="184" actId="478"/>
          <ac:spMkLst>
            <pc:docMk/>
            <pc:sldMk cId="0" sldId="270"/>
            <ac:spMk id="2" creationId="{FB28695C-BB68-4C89-B6EF-9A715896DC15}"/>
          </ac:spMkLst>
        </pc:spChg>
        <pc:spChg chg="mod">
          <ac:chgData name="Janson, Brian D" userId="17869c82-e820-4f0b-9ef4-6bb812314540" providerId="ADAL" clId="{A26798F5-B76B-4E77-80B9-675E7E6C061C}" dt="2022-12-22T18:45:35.977" v="635" actId="1076"/>
          <ac:spMkLst>
            <pc:docMk/>
            <pc:sldMk cId="0" sldId="270"/>
            <ac:spMk id="20" creationId="{8171C646-1318-44C8-ABC7-856B90AB07E9}"/>
          </ac:spMkLst>
        </pc:spChg>
        <pc:spChg chg="mod">
          <ac:chgData name="Janson, Brian D" userId="17869c82-e820-4f0b-9ef4-6bb812314540" providerId="ADAL" clId="{A26798F5-B76B-4E77-80B9-675E7E6C061C}" dt="2023-01-03T19:23:13.905" v="861" actId="33553"/>
          <ac:spMkLst>
            <pc:docMk/>
            <pc:sldMk cId="0" sldId="270"/>
            <ac:spMk id="273" creationId="{00000000-0000-0000-0000-000000000000}"/>
          </ac:spMkLst>
        </pc:spChg>
      </pc:sldChg>
      <pc:sldChg chg="modSp mod">
        <pc:chgData name="Janson, Brian D" userId="17869c82-e820-4f0b-9ef4-6bb812314540" providerId="ADAL" clId="{A26798F5-B76B-4E77-80B9-675E7E6C061C}" dt="2022-12-22T18:45:45.152" v="637" actId="1076"/>
        <pc:sldMkLst>
          <pc:docMk/>
          <pc:sldMk cId="0" sldId="271"/>
        </pc:sldMkLst>
        <pc:spChg chg="mod">
          <ac:chgData name="Janson, Brian D" userId="17869c82-e820-4f0b-9ef4-6bb812314540" providerId="ADAL" clId="{A26798F5-B76B-4E77-80B9-675E7E6C061C}" dt="2022-12-22T18:45:45.152" v="637" actId="1076"/>
          <ac:spMkLst>
            <pc:docMk/>
            <pc:sldMk cId="0" sldId="271"/>
            <ac:spMk id="19" creationId="{EDA1E58F-C9B7-40AF-A5DA-CA2F6EEF706F}"/>
          </ac:spMkLst>
        </pc:spChg>
      </pc:sldChg>
      <pc:sldChg chg="modSp mod">
        <pc:chgData name="Janson, Brian D" userId="17869c82-e820-4f0b-9ef4-6bb812314540" providerId="ADAL" clId="{A26798F5-B76B-4E77-80B9-675E7E6C061C}" dt="2022-12-22T18:46:06.004" v="640" actId="1076"/>
        <pc:sldMkLst>
          <pc:docMk/>
          <pc:sldMk cId="0" sldId="272"/>
        </pc:sldMkLst>
        <pc:spChg chg="mod">
          <ac:chgData name="Janson, Brian D" userId="17869c82-e820-4f0b-9ef4-6bb812314540" providerId="ADAL" clId="{A26798F5-B76B-4E77-80B9-675E7E6C061C}" dt="2022-11-30T19:43:32.040" v="209" actId="207"/>
          <ac:spMkLst>
            <pc:docMk/>
            <pc:sldMk cId="0" sldId="272"/>
            <ac:spMk id="311" creationId="{00000000-0000-0000-0000-000000000000}"/>
          </ac:spMkLst>
        </pc:spChg>
        <pc:spChg chg="mod">
          <ac:chgData name="Janson, Brian D" userId="17869c82-e820-4f0b-9ef4-6bb812314540" providerId="ADAL" clId="{A26798F5-B76B-4E77-80B9-675E7E6C061C}" dt="2022-12-22T18:46:06.004" v="640" actId="1076"/>
          <ac:spMkLst>
            <pc:docMk/>
            <pc:sldMk cId="0" sldId="272"/>
            <ac:spMk id="319" creationId="{00000000-0000-0000-0000-000000000000}"/>
          </ac:spMkLst>
        </pc:spChg>
      </pc:sldChg>
      <pc:sldChg chg="modSp mod">
        <pc:chgData name="Janson, Brian D" userId="17869c82-e820-4f0b-9ef4-6bb812314540" providerId="ADAL" clId="{A26798F5-B76B-4E77-80B9-675E7E6C061C}" dt="2022-12-22T18:46:10.169" v="641" actId="1076"/>
        <pc:sldMkLst>
          <pc:docMk/>
          <pc:sldMk cId="0" sldId="273"/>
        </pc:sldMkLst>
        <pc:spChg chg="mod">
          <ac:chgData name="Janson, Brian D" userId="17869c82-e820-4f0b-9ef4-6bb812314540" providerId="ADAL" clId="{A26798F5-B76B-4E77-80B9-675E7E6C061C}" dt="2022-11-30T19:43:40.016" v="211" actId="207"/>
          <ac:spMkLst>
            <pc:docMk/>
            <pc:sldMk cId="0" sldId="273"/>
            <ac:spMk id="2" creationId="{69D5351D-E26E-4667-A107-242AE28A12A8}"/>
          </ac:spMkLst>
        </pc:spChg>
        <pc:spChg chg="mod">
          <ac:chgData name="Janson, Brian D" userId="17869c82-e820-4f0b-9ef4-6bb812314540" providerId="ADAL" clId="{A26798F5-B76B-4E77-80B9-675E7E6C061C}" dt="2022-12-22T18:46:10.169" v="641" actId="1076"/>
          <ac:spMkLst>
            <pc:docMk/>
            <pc:sldMk cId="0" sldId="273"/>
            <ac:spMk id="333" creationId="{00000000-0000-0000-0000-000000000000}"/>
          </ac:spMkLst>
        </pc:spChg>
      </pc:sldChg>
      <pc:sldChg chg="addSp modSp mod">
        <pc:chgData name="Janson, Brian D" userId="17869c82-e820-4f0b-9ef4-6bb812314540" providerId="ADAL" clId="{A26798F5-B76B-4E77-80B9-675E7E6C061C}" dt="2023-01-03T19:30:20.703" v="868" actId="962"/>
        <pc:sldMkLst>
          <pc:docMk/>
          <pc:sldMk cId="0" sldId="274"/>
        </pc:sldMkLst>
        <pc:spChg chg="mod">
          <ac:chgData name="Janson, Brian D" userId="17869c82-e820-4f0b-9ef4-6bb812314540" providerId="ADAL" clId="{A26798F5-B76B-4E77-80B9-675E7E6C061C}" dt="2023-01-03T19:29:15.507" v="863" actId="164"/>
          <ac:spMkLst>
            <pc:docMk/>
            <pc:sldMk cId="0" sldId="274"/>
            <ac:spMk id="348" creationId="{00000000-0000-0000-0000-000000000000}"/>
          </ac:spMkLst>
        </pc:spChg>
        <pc:spChg chg="mod">
          <ac:chgData name="Janson, Brian D" userId="17869c82-e820-4f0b-9ef4-6bb812314540" providerId="ADAL" clId="{A26798F5-B76B-4E77-80B9-675E7E6C061C}" dt="2022-12-22T18:46:16.372" v="642" actId="1076"/>
          <ac:spMkLst>
            <pc:docMk/>
            <pc:sldMk cId="0" sldId="274"/>
            <ac:spMk id="349" creationId="{00000000-0000-0000-0000-000000000000}"/>
          </ac:spMkLst>
        </pc:spChg>
        <pc:grpChg chg="add mod">
          <ac:chgData name="Janson, Brian D" userId="17869c82-e820-4f0b-9ef4-6bb812314540" providerId="ADAL" clId="{A26798F5-B76B-4E77-80B9-675E7E6C061C}" dt="2023-01-03T19:30:20.703" v="868" actId="962"/>
          <ac:grpSpMkLst>
            <pc:docMk/>
            <pc:sldMk cId="0" sldId="274"/>
            <ac:grpSpMk id="3" creationId="{21C2853E-08DE-F5D4-7377-0BA22731645F}"/>
          </ac:grpSpMkLst>
        </pc:grpChg>
        <pc:picChg chg="mod">
          <ac:chgData name="Janson, Brian D" userId="17869c82-e820-4f0b-9ef4-6bb812314540" providerId="ADAL" clId="{A26798F5-B76B-4E77-80B9-675E7E6C061C}" dt="2023-01-03T19:30:07.900" v="865" actId="962"/>
          <ac:picMkLst>
            <pc:docMk/>
            <pc:sldMk cId="0" sldId="274"/>
            <ac:picMk id="346" creationId="{00000000-0000-0000-0000-000000000000}"/>
          </ac:picMkLst>
        </pc:picChg>
        <pc:cxnChg chg="mod">
          <ac:chgData name="Janson, Brian D" userId="17869c82-e820-4f0b-9ef4-6bb812314540" providerId="ADAL" clId="{A26798F5-B76B-4E77-80B9-675E7E6C061C}" dt="2023-01-03T19:29:15.507" v="863" actId="164"/>
          <ac:cxnSpMkLst>
            <pc:docMk/>
            <pc:sldMk cId="0" sldId="274"/>
            <ac:cxnSpMk id="347" creationId="{00000000-0000-0000-0000-000000000000}"/>
          </ac:cxnSpMkLst>
        </pc:cxnChg>
      </pc:sldChg>
      <pc:sldChg chg="modSp mod">
        <pc:chgData name="Janson, Brian D" userId="17869c82-e820-4f0b-9ef4-6bb812314540" providerId="ADAL" clId="{A26798F5-B76B-4E77-80B9-675E7E6C061C}" dt="2022-12-22T18:46:27.778" v="643" actId="1076"/>
        <pc:sldMkLst>
          <pc:docMk/>
          <pc:sldMk cId="0" sldId="275"/>
        </pc:sldMkLst>
        <pc:spChg chg="mod">
          <ac:chgData name="Janson, Brian D" userId="17869c82-e820-4f0b-9ef4-6bb812314540" providerId="ADAL" clId="{A26798F5-B76B-4E77-80B9-675E7E6C061C}" dt="2022-12-22T18:46:27.778" v="643" actId="1076"/>
          <ac:spMkLst>
            <pc:docMk/>
            <pc:sldMk cId="0" sldId="275"/>
            <ac:spMk id="365" creationId="{00000000-0000-0000-0000-000000000000}"/>
          </ac:spMkLst>
        </pc:spChg>
      </pc:sldChg>
      <pc:sldChg chg="modSp mod">
        <pc:chgData name="Janson, Brian D" userId="17869c82-e820-4f0b-9ef4-6bb812314540" providerId="ADAL" clId="{A26798F5-B76B-4E77-80B9-675E7E6C061C}" dt="2022-12-22T18:46:33.204" v="644" actId="1076"/>
        <pc:sldMkLst>
          <pc:docMk/>
          <pc:sldMk cId="0" sldId="276"/>
        </pc:sldMkLst>
        <pc:spChg chg="mod">
          <ac:chgData name="Janson, Brian D" userId="17869c82-e820-4f0b-9ef4-6bb812314540" providerId="ADAL" clId="{A26798F5-B76B-4E77-80B9-675E7E6C061C}" dt="2022-12-22T18:46:33.204" v="644" actId="1076"/>
          <ac:spMkLst>
            <pc:docMk/>
            <pc:sldMk cId="0" sldId="276"/>
            <ac:spMk id="381" creationId="{00000000-0000-0000-0000-000000000000}"/>
          </ac:spMkLst>
        </pc:spChg>
      </pc:sldChg>
      <pc:sldChg chg="modSp mod">
        <pc:chgData name="Janson, Brian D" userId="17869c82-e820-4f0b-9ef4-6bb812314540" providerId="ADAL" clId="{A26798F5-B76B-4E77-80B9-675E7E6C061C}" dt="2023-01-03T19:30:47.951" v="869" actId="13244"/>
        <pc:sldMkLst>
          <pc:docMk/>
          <pc:sldMk cId="0" sldId="277"/>
        </pc:sldMkLst>
        <pc:spChg chg="mod">
          <ac:chgData name="Janson, Brian D" userId="17869c82-e820-4f0b-9ef4-6bb812314540" providerId="ADAL" clId="{A26798F5-B76B-4E77-80B9-675E7E6C061C}" dt="2022-11-30T20:02:11.126" v="227" actId="3626"/>
          <ac:spMkLst>
            <pc:docMk/>
            <pc:sldMk cId="0" sldId="277"/>
            <ac:spMk id="387" creationId="{00000000-0000-0000-0000-000000000000}"/>
          </ac:spMkLst>
        </pc:spChg>
        <pc:spChg chg="mod">
          <ac:chgData name="Janson, Brian D" userId="17869c82-e820-4f0b-9ef4-6bb812314540" providerId="ADAL" clId="{A26798F5-B76B-4E77-80B9-675E7E6C061C}" dt="2023-01-03T19:30:47.951" v="869" actId="13244"/>
          <ac:spMkLst>
            <pc:docMk/>
            <pc:sldMk cId="0" sldId="277"/>
            <ac:spMk id="395" creationId="{00000000-0000-0000-0000-000000000000}"/>
          </ac:spMkLst>
        </pc:spChg>
        <pc:spChg chg="mod">
          <ac:chgData name="Janson, Brian D" userId="17869c82-e820-4f0b-9ef4-6bb812314540" providerId="ADAL" clId="{A26798F5-B76B-4E77-80B9-675E7E6C061C}" dt="2022-12-22T18:47:13.291" v="648" actId="1076"/>
          <ac:spMkLst>
            <pc:docMk/>
            <pc:sldMk cId="0" sldId="277"/>
            <ac:spMk id="397" creationId="{00000000-0000-0000-0000-000000000000}"/>
          </ac:spMkLst>
        </pc:spChg>
      </pc:sldChg>
      <pc:sldChg chg="modSp mod">
        <pc:chgData name="Janson, Brian D" userId="17869c82-e820-4f0b-9ef4-6bb812314540" providerId="ADAL" clId="{A26798F5-B76B-4E77-80B9-675E7E6C061C}" dt="2023-01-03T19:31:34.664" v="870" actId="13244"/>
        <pc:sldMkLst>
          <pc:docMk/>
          <pc:sldMk cId="0" sldId="278"/>
        </pc:sldMkLst>
        <pc:spChg chg="mod">
          <ac:chgData name="Janson, Brian D" userId="17869c82-e820-4f0b-9ef4-6bb812314540" providerId="ADAL" clId="{A26798F5-B76B-4E77-80B9-675E7E6C061C}" dt="2023-01-03T19:31:34.664" v="870" actId="13244"/>
          <ac:spMkLst>
            <pc:docMk/>
            <pc:sldMk cId="0" sldId="278"/>
            <ac:spMk id="412" creationId="{00000000-0000-0000-0000-000000000000}"/>
          </ac:spMkLst>
        </pc:spChg>
        <pc:spChg chg="mod">
          <ac:chgData name="Janson, Brian D" userId="17869c82-e820-4f0b-9ef4-6bb812314540" providerId="ADAL" clId="{A26798F5-B76B-4E77-80B9-675E7E6C061C}" dt="2022-12-22T18:47:08.684" v="647" actId="1076"/>
          <ac:spMkLst>
            <pc:docMk/>
            <pc:sldMk cId="0" sldId="278"/>
            <ac:spMk id="414" creationId="{00000000-0000-0000-0000-000000000000}"/>
          </ac:spMkLst>
        </pc:spChg>
      </pc:sldChg>
      <pc:sldChg chg="modSp mod">
        <pc:chgData name="Janson, Brian D" userId="17869c82-e820-4f0b-9ef4-6bb812314540" providerId="ADAL" clId="{A26798F5-B76B-4E77-80B9-675E7E6C061C}" dt="2023-01-03T19:32:08.898" v="873" actId="962"/>
        <pc:sldMkLst>
          <pc:docMk/>
          <pc:sldMk cId="0" sldId="279"/>
        </pc:sldMkLst>
        <pc:spChg chg="mod">
          <ac:chgData name="Janson, Brian D" userId="17869c82-e820-4f0b-9ef4-6bb812314540" providerId="ADAL" clId="{A26798F5-B76B-4E77-80B9-675E7E6C061C}" dt="2022-12-22T18:47:27.531" v="652" actId="1076"/>
          <ac:spMkLst>
            <pc:docMk/>
            <pc:sldMk cId="0" sldId="279"/>
            <ac:spMk id="18" creationId="{1F0B242C-C7D0-43FD-89B2-282864BDE367}"/>
          </ac:spMkLst>
        </pc:spChg>
        <pc:spChg chg="mod">
          <ac:chgData name="Janson, Brian D" userId="17869c82-e820-4f0b-9ef4-6bb812314540" providerId="ADAL" clId="{A26798F5-B76B-4E77-80B9-675E7E6C061C}" dt="2023-01-03T19:31:58.065" v="871" actId="13244"/>
          <ac:spMkLst>
            <pc:docMk/>
            <pc:sldMk cId="0" sldId="279"/>
            <ac:spMk id="430" creationId="{00000000-0000-0000-0000-000000000000}"/>
          </ac:spMkLst>
        </pc:spChg>
        <pc:spChg chg="mod">
          <ac:chgData name="Janson, Brian D" userId="17869c82-e820-4f0b-9ef4-6bb812314540" providerId="ADAL" clId="{A26798F5-B76B-4E77-80B9-675E7E6C061C}" dt="2022-12-22T18:47:21.613" v="650" actId="1076"/>
          <ac:spMkLst>
            <pc:docMk/>
            <pc:sldMk cId="0" sldId="279"/>
            <ac:spMk id="434" creationId="{00000000-0000-0000-0000-000000000000}"/>
          </ac:spMkLst>
        </pc:spChg>
        <pc:picChg chg="mod">
          <ac:chgData name="Janson, Brian D" userId="17869c82-e820-4f0b-9ef4-6bb812314540" providerId="ADAL" clId="{A26798F5-B76B-4E77-80B9-675E7E6C061C}" dt="2023-01-03T19:32:08.898" v="873" actId="962"/>
          <ac:picMkLst>
            <pc:docMk/>
            <pc:sldMk cId="0" sldId="279"/>
            <ac:picMk id="419" creationId="{00000000-0000-0000-0000-000000000000}"/>
          </ac:picMkLst>
        </pc:picChg>
        <pc:cxnChg chg="mod">
          <ac:chgData name="Janson, Brian D" userId="17869c82-e820-4f0b-9ef4-6bb812314540" providerId="ADAL" clId="{A26798F5-B76B-4E77-80B9-675E7E6C061C}" dt="2023-01-03T19:32:03.553" v="872" actId="962"/>
          <ac:cxnSpMkLst>
            <pc:docMk/>
            <pc:sldMk cId="0" sldId="279"/>
            <ac:cxnSpMk id="433" creationId="{00000000-0000-0000-0000-000000000000}"/>
          </ac:cxnSpMkLst>
        </pc:cxnChg>
      </pc:sldChg>
      <pc:sldChg chg="modSp mod">
        <pc:chgData name="Janson, Brian D" userId="17869c82-e820-4f0b-9ef4-6bb812314540" providerId="ADAL" clId="{A26798F5-B76B-4E77-80B9-675E7E6C061C}" dt="2023-01-03T19:32:52.063" v="874" actId="13244"/>
        <pc:sldMkLst>
          <pc:docMk/>
          <pc:sldMk cId="0" sldId="280"/>
        </pc:sldMkLst>
        <pc:spChg chg="mod">
          <ac:chgData name="Janson, Brian D" userId="17869c82-e820-4f0b-9ef4-6bb812314540" providerId="ADAL" clId="{A26798F5-B76B-4E77-80B9-675E7E6C061C}" dt="2023-01-03T19:32:52.063" v="874" actId="13244"/>
          <ac:spMkLst>
            <pc:docMk/>
            <pc:sldMk cId="0" sldId="280"/>
            <ac:spMk id="449" creationId="{00000000-0000-0000-0000-000000000000}"/>
          </ac:spMkLst>
        </pc:spChg>
        <pc:spChg chg="mod">
          <ac:chgData name="Janson, Brian D" userId="17869c82-e820-4f0b-9ef4-6bb812314540" providerId="ADAL" clId="{A26798F5-B76B-4E77-80B9-675E7E6C061C}" dt="2022-12-22T18:47:33.052" v="653" actId="1076"/>
          <ac:spMkLst>
            <pc:docMk/>
            <pc:sldMk cId="0" sldId="280"/>
            <ac:spMk id="450" creationId="{00000000-0000-0000-0000-000000000000}"/>
          </ac:spMkLst>
        </pc:spChg>
      </pc:sldChg>
      <pc:sldChg chg="addSp delSp modSp mod modShow">
        <pc:chgData name="Janson, Brian D" userId="17869c82-e820-4f0b-9ef4-6bb812314540" providerId="ADAL" clId="{A26798F5-B76B-4E77-80B9-675E7E6C061C}" dt="2023-01-03T19:33:24.103" v="877" actId="13244"/>
        <pc:sldMkLst>
          <pc:docMk/>
          <pc:sldMk cId="0" sldId="281"/>
        </pc:sldMkLst>
        <pc:spChg chg="del mod">
          <ac:chgData name="Janson, Brian D" userId="17869c82-e820-4f0b-9ef4-6bb812314540" providerId="ADAL" clId="{A26798F5-B76B-4E77-80B9-675E7E6C061C}" dt="2022-12-01T22:06:45.581" v="578" actId="478"/>
          <ac:spMkLst>
            <pc:docMk/>
            <pc:sldMk cId="0" sldId="281"/>
            <ac:spMk id="2" creationId="{3FE20424-5572-4FA5-8832-2146E92DAB7D}"/>
          </ac:spMkLst>
        </pc:spChg>
        <pc:spChg chg="add mod">
          <ac:chgData name="Janson, Brian D" userId="17869c82-e820-4f0b-9ef4-6bb812314540" providerId="ADAL" clId="{A26798F5-B76B-4E77-80B9-675E7E6C061C}" dt="2023-01-03T19:33:24.103" v="877" actId="13244"/>
          <ac:spMkLst>
            <pc:docMk/>
            <pc:sldMk cId="0" sldId="281"/>
            <ac:spMk id="5" creationId="{0C33985F-77D1-6723-5DC9-16CB9CAACB39}"/>
          </ac:spMkLst>
        </pc:spChg>
        <pc:spChg chg="mod">
          <ac:chgData name="Janson, Brian D" userId="17869c82-e820-4f0b-9ef4-6bb812314540" providerId="ADAL" clId="{A26798F5-B76B-4E77-80B9-675E7E6C061C}" dt="2023-01-03T19:33:13.145" v="875" actId="13244"/>
          <ac:spMkLst>
            <pc:docMk/>
            <pc:sldMk cId="0" sldId="281"/>
            <ac:spMk id="456" creationId="{00000000-0000-0000-0000-000000000000}"/>
          </ac:spMkLst>
        </pc:spChg>
        <pc:spChg chg="del">
          <ac:chgData name="Janson, Brian D" userId="17869c82-e820-4f0b-9ef4-6bb812314540" providerId="ADAL" clId="{A26798F5-B76B-4E77-80B9-675E7E6C061C}" dt="2022-12-01T22:04:55.520" v="557" actId="478"/>
          <ac:spMkLst>
            <pc:docMk/>
            <pc:sldMk cId="0" sldId="281"/>
            <ac:spMk id="464" creationId="{00000000-0000-0000-0000-000000000000}"/>
          </ac:spMkLst>
        </pc:spChg>
        <pc:spChg chg="mod">
          <ac:chgData name="Janson, Brian D" userId="17869c82-e820-4f0b-9ef4-6bb812314540" providerId="ADAL" clId="{A26798F5-B76B-4E77-80B9-675E7E6C061C}" dt="2023-01-03T19:33:20.667" v="876" actId="13244"/>
          <ac:spMkLst>
            <pc:docMk/>
            <pc:sldMk cId="0" sldId="281"/>
            <ac:spMk id="466" creationId="{00000000-0000-0000-0000-000000000000}"/>
          </ac:spMkLst>
        </pc:spChg>
        <pc:picChg chg="del">
          <ac:chgData name="Janson, Brian D" userId="17869c82-e820-4f0b-9ef4-6bb812314540" providerId="ADAL" clId="{A26798F5-B76B-4E77-80B9-675E7E6C061C}" dt="2022-12-01T22:04:53.900" v="556" actId="478"/>
          <ac:picMkLst>
            <pc:docMk/>
            <pc:sldMk cId="0" sldId="281"/>
            <ac:picMk id="455" creationId="{00000000-0000-0000-0000-000000000000}"/>
          </ac:picMkLst>
        </pc:picChg>
        <pc:picChg chg="add mod">
          <ac:chgData name="Janson, Brian D" userId="17869c82-e820-4f0b-9ef4-6bb812314540" providerId="ADAL" clId="{A26798F5-B76B-4E77-80B9-675E7E6C061C}" dt="2023-01-03T19:21:36.948" v="858" actId="962"/>
          <ac:picMkLst>
            <pc:docMk/>
            <pc:sldMk cId="0" sldId="281"/>
            <ac:picMk id="3074" creationId="{56FE6EED-D094-36B7-5B4B-2A781CF912E1}"/>
          </ac:picMkLst>
        </pc:picChg>
        <pc:cxnChg chg="mod">
          <ac:chgData name="Janson, Brian D" userId="17869c82-e820-4f0b-9ef4-6bb812314540" providerId="ADAL" clId="{A26798F5-B76B-4E77-80B9-675E7E6C061C}" dt="2022-12-01T22:07:57.280" v="597" actId="1076"/>
          <ac:cxnSpMkLst>
            <pc:docMk/>
            <pc:sldMk cId="0" sldId="281"/>
            <ac:cxnSpMk id="465" creationId="{00000000-0000-0000-0000-000000000000}"/>
          </ac:cxnSpMkLst>
        </pc:cxnChg>
      </pc:sldChg>
      <pc:sldChg chg="modSp mod">
        <pc:chgData name="Janson, Brian D" userId="17869c82-e820-4f0b-9ef4-6bb812314540" providerId="ADAL" clId="{A26798F5-B76B-4E77-80B9-675E7E6C061C}" dt="2023-01-03T19:33:56.461" v="879" actId="13244"/>
        <pc:sldMkLst>
          <pc:docMk/>
          <pc:sldMk cId="0" sldId="282"/>
        </pc:sldMkLst>
        <pc:spChg chg="mod">
          <ac:chgData name="Janson, Brian D" userId="17869c82-e820-4f0b-9ef4-6bb812314540" providerId="ADAL" clId="{A26798F5-B76B-4E77-80B9-675E7E6C061C}" dt="2023-01-03T19:33:51.451" v="878" actId="13244"/>
          <ac:spMkLst>
            <pc:docMk/>
            <pc:sldMk cId="0" sldId="282"/>
            <ac:spMk id="481" creationId="{00000000-0000-0000-0000-000000000000}"/>
          </ac:spMkLst>
        </pc:spChg>
        <pc:spChg chg="mod">
          <ac:chgData name="Janson, Brian D" userId="17869c82-e820-4f0b-9ef4-6bb812314540" providerId="ADAL" clId="{A26798F5-B76B-4E77-80B9-675E7E6C061C}" dt="2023-01-03T19:33:56.461" v="879" actId="13244"/>
          <ac:spMkLst>
            <pc:docMk/>
            <pc:sldMk cId="0" sldId="282"/>
            <ac:spMk id="482" creationId="{00000000-0000-0000-0000-000000000000}"/>
          </ac:spMkLst>
        </pc:spChg>
      </pc:sldChg>
      <pc:sldChg chg="modSp mod">
        <pc:chgData name="Janson, Brian D" userId="17869c82-e820-4f0b-9ef4-6bb812314540" providerId="ADAL" clId="{A26798F5-B76B-4E77-80B9-675E7E6C061C}" dt="2022-12-22T18:47:59.323" v="659" actId="1076"/>
        <pc:sldMkLst>
          <pc:docMk/>
          <pc:sldMk cId="0" sldId="283"/>
        </pc:sldMkLst>
        <pc:spChg chg="mod">
          <ac:chgData name="Janson, Brian D" userId="17869c82-e820-4f0b-9ef4-6bb812314540" providerId="ADAL" clId="{A26798F5-B76B-4E77-80B9-675E7E6C061C}" dt="2022-12-22T18:47:59.323" v="659" actId="1076"/>
          <ac:spMkLst>
            <pc:docMk/>
            <pc:sldMk cId="0" sldId="283"/>
            <ac:spMk id="501" creationId="{00000000-0000-0000-0000-000000000000}"/>
          </ac:spMkLst>
        </pc:spChg>
        <pc:spChg chg="mod">
          <ac:chgData name="Janson, Brian D" userId="17869c82-e820-4f0b-9ef4-6bb812314540" providerId="ADAL" clId="{A26798F5-B76B-4E77-80B9-675E7E6C061C}" dt="2022-12-22T18:47:54.260" v="657" actId="1076"/>
          <ac:spMkLst>
            <pc:docMk/>
            <pc:sldMk cId="0" sldId="283"/>
            <ac:spMk id="502" creationId="{00000000-0000-0000-0000-000000000000}"/>
          </ac:spMkLst>
        </pc:spChg>
      </pc:sldChg>
      <pc:sldChg chg="modSp mod">
        <pc:chgData name="Janson, Brian D" userId="17869c82-e820-4f0b-9ef4-6bb812314540" providerId="ADAL" clId="{A26798F5-B76B-4E77-80B9-675E7E6C061C}" dt="2022-12-22T18:48:06.847" v="660" actId="1076"/>
        <pc:sldMkLst>
          <pc:docMk/>
          <pc:sldMk cId="0" sldId="284"/>
        </pc:sldMkLst>
        <pc:spChg chg="mod">
          <ac:chgData name="Janson, Brian D" userId="17869c82-e820-4f0b-9ef4-6bb812314540" providerId="ADAL" clId="{A26798F5-B76B-4E77-80B9-675E7E6C061C}" dt="2022-12-22T18:48:06.847" v="660" actId="1076"/>
          <ac:spMkLst>
            <pc:docMk/>
            <pc:sldMk cId="0" sldId="284"/>
            <ac:spMk id="516" creationId="{00000000-0000-0000-0000-000000000000}"/>
          </ac:spMkLst>
        </pc:spChg>
        <pc:picChg chg="mod">
          <ac:chgData name="Janson, Brian D" userId="17869c82-e820-4f0b-9ef4-6bb812314540" providerId="ADAL" clId="{A26798F5-B76B-4E77-80B9-675E7E6C061C}" dt="2022-11-30T20:04:39.693" v="253" actId="1076"/>
          <ac:picMkLst>
            <pc:docMk/>
            <pc:sldMk cId="0" sldId="284"/>
            <ac:picMk id="515" creationId="{00000000-0000-0000-0000-000000000000}"/>
          </ac:picMkLst>
        </pc:picChg>
      </pc:sldChg>
      <pc:sldChg chg="modSp mod">
        <pc:chgData name="Janson, Brian D" userId="17869c82-e820-4f0b-9ef4-6bb812314540" providerId="ADAL" clId="{A26798F5-B76B-4E77-80B9-675E7E6C061C}" dt="2022-12-22T18:48:13.124" v="661" actId="1076"/>
        <pc:sldMkLst>
          <pc:docMk/>
          <pc:sldMk cId="0" sldId="285"/>
        </pc:sldMkLst>
        <pc:spChg chg="mod">
          <ac:chgData name="Janson, Brian D" userId="17869c82-e820-4f0b-9ef4-6bb812314540" providerId="ADAL" clId="{A26798F5-B76B-4E77-80B9-675E7E6C061C}" dt="2022-12-22T18:48:13.124" v="661" actId="1076"/>
          <ac:spMkLst>
            <pc:docMk/>
            <pc:sldMk cId="0" sldId="285"/>
            <ac:spMk id="530" creationId="{00000000-0000-0000-0000-000000000000}"/>
          </ac:spMkLst>
        </pc:spChg>
      </pc:sldChg>
      <pc:sldChg chg="modSp mod">
        <pc:chgData name="Janson, Brian D" userId="17869c82-e820-4f0b-9ef4-6bb812314540" providerId="ADAL" clId="{A26798F5-B76B-4E77-80B9-675E7E6C061C}" dt="2022-12-22T18:48:56.318" v="662" actId="1076"/>
        <pc:sldMkLst>
          <pc:docMk/>
          <pc:sldMk cId="0" sldId="286"/>
        </pc:sldMkLst>
        <pc:spChg chg="mod">
          <ac:chgData name="Janson, Brian D" userId="17869c82-e820-4f0b-9ef4-6bb812314540" providerId="ADAL" clId="{A26798F5-B76B-4E77-80B9-675E7E6C061C}" dt="2022-11-30T20:05:20.458" v="256" actId="115"/>
          <ac:spMkLst>
            <pc:docMk/>
            <pc:sldMk cId="0" sldId="286"/>
            <ac:spMk id="2" creationId="{30A083B4-067C-46AC-8EE9-B021695940BB}"/>
          </ac:spMkLst>
        </pc:spChg>
        <pc:spChg chg="mod">
          <ac:chgData name="Janson, Brian D" userId="17869c82-e820-4f0b-9ef4-6bb812314540" providerId="ADAL" clId="{A26798F5-B76B-4E77-80B9-675E7E6C061C}" dt="2022-12-22T18:48:56.318" v="662" actId="1076"/>
          <ac:spMkLst>
            <pc:docMk/>
            <pc:sldMk cId="0" sldId="286"/>
            <ac:spMk id="546" creationId="{00000000-0000-0000-0000-000000000000}"/>
          </ac:spMkLst>
        </pc:spChg>
      </pc:sldChg>
      <pc:sldChg chg="addSp delSp modSp mod modShow">
        <pc:chgData name="Janson, Brian D" userId="17869c82-e820-4f0b-9ef4-6bb812314540" providerId="ADAL" clId="{A26798F5-B76B-4E77-80B9-675E7E6C061C}" dt="2023-01-03T19:34:38.653" v="883" actId="13244"/>
        <pc:sldMkLst>
          <pc:docMk/>
          <pc:sldMk cId="0" sldId="287"/>
        </pc:sldMkLst>
        <pc:spChg chg="add mod">
          <ac:chgData name="Janson, Brian D" userId="17869c82-e820-4f0b-9ef4-6bb812314540" providerId="ADAL" clId="{A26798F5-B76B-4E77-80B9-675E7E6C061C}" dt="2023-01-03T19:34:33.406" v="882" actId="13244"/>
          <ac:spMkLst>
            <pc:docMk/>
            <pc:sldMk cId="0" sldId="287"/>
            <ac:spMk id="3" creationId="{86A6AB8D-8E3E-1FFE-7B26-E697C230E124}"/>
          </ac:spMkLst>
        </pc:spChg>
        <pc:spChg chg="del mod">
          <ac:chgData name="Janson, Brian D" userId="17869c82-e820-4f0b-9ef4-6bb812314540" providerId="ADAL" clId="{A26798F5-B76B-4E77-80B9-675E7E6C061C}" dt="2022-11-30T20:36:47.056" v="291" actId="478"/>
          <ac:spMkLst>
            <pc:docMk/>
            <pc:sldMk cId="0" sldId="287"/>
            <ac:spMk id="17" creationId="{28470A37-5CA6-43B8-AA11-C06382DDBE56}"/>
          </ac:spMkLst>
        </pc:spChg>
        <pc:spChg chg="mod">
          <ac:chgData name="Janson, Brian D" userId="17869c82-e820-4f0b-9ef4-6bb812314540" providerId="ADAL" clId="{A26798F5-B76B-4E77-80B9-675E7E6C061C}" dt="2022-12-22T18:49:21.886" v="663" actId="1076"/>
          <ac:spMkLst>
            <pc:docMk/>
            <pc:sldMk cId="0" sldId="287"/>
            <ac:spMk id="562" creationId="{00000000-0000-0000-0000-000000000000}"/>
          </ac:spMkLst>
        </pc:spChg>
        <pc:picChg chg="del">
          <ac:chgData name="Janson, Brian D" userId="17869c82-e820-4f0b-9ef4-6bb812314540" providerId="ADAL" clId="{A26798F5-B76B-4E77-80B9-675E7E6C061C}" dt="2022-11-30T20:36:44.849" v="289" actId="478"/>
          <ac:picMkLst>
            <pc:docMk/>
            <pc:sldMk cId="0" sldId="287"/>
            <ac:picMk id="563" creationId="{00000000-0000-0000-0000-000000000000}"/>
          </ac:picMkLst>
        </pc:picChg>
        <pc:picChg chg="add mod">
          <ac:chgData name="Janson, Brian D" userId="17869c82-e820-4f0b-9ef4-6bb812314540" providerId="ADAL" clId="{A26798F5-B76B-4E77-80B9-675E7E6C061C}" dt="2023-01-03T19:34:26.730" v="881" actId="13244"/>
          <ac:picMkLst>
            <pc:docMk/>
            <pc:sldMk cId="0" sldId="287"/>
            <ac:picMk id="1026" creationId="{A058D7F0-C0D7-E7FE-28E6-1161E3602B7E}"/>
          </ac:picMkLst>
        </pc:picChg>
        <pc:cxnChg chg="mod">
          <ac:chgData name="Janson, Brian D" userId="17869c82-e820-4f0b-9ef4-6bb812314540" providerId="ADAL" clId="{A26798F5-B76B-4E77-80B9-675E7E6C061C}" dt="2023-01-03T19:34:38.653" v="883" actId="13244"/>
          <ac:cxnSpMkLst>
            <pc:docMk/>
            <pc:sldMk cId="0" sldId="287"/>
            <ac:cxnSpMk id="560" creationId="{00000000-0000-0000-0000-000000000000}"/>
          </ac:cxnSpMkLst>
        </pc:cxnChg>
      </pc:sldChg>
      <pc:sldChg chg="modSp mod">
        <pc:chgData name="Janson, Brian D" userId="17869c82-e820-4f0b-9ef4-6bb812314540" providerId="ADAL" clId="{A26798F5-B76B-4E77-80B9-675E7E6C061C}" dt="2022-12-22T18:49:32.051" v="665" actId="1076"/>
        <pc:sldMkLst>
          <pc:docMk/>
          <pc:sldMk cId="0" sldId="288"/>
        </pc:sldMkLst>
        <pc:spChg chg="mod">
          <ac:chgData name="Janson, Brian D" userId="17869c82-e820-4f0b-9ef4-6bb812314540" providerId="ADAL" clId="{A26798F5-B76B-4E77-80B9-675E7E6C061C}" dt="2022-12-22T18:49:28.591" v="664" actId="1076"/>
          <ac:spMkLst>
            <pc:docMk/>
            <pc:sldMk cId="0" sldId="288"/>
            <ac:spMk id="579" creationId="{00000000-0000-0000-0000-000000000000}"/>
          </ac:spMkLst>
        </pc:spChg>
        <pc:spChg chg="mod">
          <ac:chgData name="Janson, Brian D" userId="17869c82-e820-4f0b-9ef4-6bb812314540" providerId="ADAL" clId="{A26798F5-B76B-4E77-80B9-675E7E6C061C}" dt="2022-12-22T18:49:32.051" v="665" actId="1076"/>
          <ac:spMkLst>
            <pc:docMk/>
            <pc:sldMk cId="0" sldId="288"/>
            <ac:spMk id="580" creationId="{00000000-0000-0000-0000-000000000000}"/>
          </ac:spMkLst>
        </pc:spChg>
      </pc:sldChg>
      <pc:sldChg chg="modSp mod">
        <pc:chgData name="Janson, Brian D" userId="17869c82-e820-4f0b-9ef4-6bb812314540" providerId="ADAL" clId="{A26798F5-B76B-4E77-80B9-675E7E6C061C}" dt="2022-12-22T18:49:42.435" v="667" actId="1076"/>
        <pc:sldMkLst>
          <pc:docMk/>
          <pc:sldMk cId="0" sldId="289"/>
        </pc:sldMkLst>
        <pc:spChg chg="mod">
          <ac:chgData name="Janson, Brian D" userId="17869c82-e820-4f0b-9ef4-6bb812314540" providerId="ADAL" clId="{A26798F5-B76B-4E77-80B9-675E7E6C061C}" dt="2022-11-30T20:06:48.980" v="278" actId="207"/>
          <ac:spMkLst>
            <pc:docMk/>
            <pc:sldMk cId="0" sldId="289"/>
            <ac:spMk id="585" creationId="{00000000-0000-0000-0000-000000000000}"/>
          </ac:spMkLst>
        </pc:spChg>
        <pc:spChg chg="mod">
          <ac:chgData name="Janson, Brian D" userId="17869c82-e820-4f0b-9ef4-6bb812314540" providerId="ADAL" clId="{A26798F5-B76B-4E77-80B9-675E7E6C061C}" dt="2022-12-22T18:49:38.075" v="666" actId="1076"/>
          <ac:spMkLst>
            <pc:docMk/>
            <pc:sldMk cId="0" sldId="289"/>
            <ac:spMk id="594" creationId="{00000000-0000-0000-0000-000000000000}"/>
          </ac:spMkLst>
        </pc:spChg>
        <pc:spChg chg="mod">
          <ac:chgData name="Janson, Brian D" userId="17869c82-e820-4f0b-9ef4-6bb812314540" providerId="ADAL" clId="{A26798F5-B76B-4E77-80B9-675E7E6C061C}" dt="2022-12-22T18:49:42.435" v="667" actId="1076"/>
          <ac:spMkLst>
            <pc:docMk/>
            <pc:sldMk cId="0" sldId="289"/>
            <ac:spMk id="595" creationId="{00000000-0000-0000-0000-000000000000}"/>
          </ac:spMkLst>
        </pc:spChg>
      </pc:sldChg>
      <pc:sldChg chg="new del">
        <pc:chgData name="Janson, Brian D" userId="17869c82-e820-4f0b-9ef4-6bb812314540" providerId="ADAL" clId="{A26798F5-B76B-4E77-80B9-675E7E6C061C}" dt="2022-12-01T21:15:18.906" v="425" actId="47"/>
        <pc:sldMkLst>
          <pc:docMk/>
          <pc:sldMk cId="3358234532" sldId="290"/>
        </pc:sldMkLst>
      </pc:sldChg>
      <pc:sldChg chg="addSp delSp modSp add mod modShow">
        <pc:chgData name="Janson, Brian D" userId="17869c82-e820-4f0b-9ef4-6bb812314540" providerId="ADAL" clId="{A26798F5-B76B-4E77-80B9-675E7E6C061C}" dt="2022-12-22T18:44:03.214" v="620" actId="1076"/>
        <pc:sldMkLst>
          <pc:docMk/>
          <pc:sldMk cId="3735424153" sldId="291"/>
        </pc:sldMkLst>
        <pc:spChg chg="mod">
          <ac:chgData name="Janson, Brian D" userId="17869c82-e820-4f0b-9ef4-6bb812314540" providerId="ADAL" clId="{A26798F5-B76B-4E77-80B9-675E7E6C061C}" dt="2022-12-01T22:10:16.118" v="613" actId="14100"/>
          <ac:spMkLst>
            <pc:docMk/>
            <pc:sldMk cId="3735424153" sldId="291"/>
            <ac:spMk id="2" creationId="{4082507E-D947-49F4-A937-6EFA36A79E9C}"/>
          </ac:spMkLst>
        </pc:spChg>
        <pc:spChg chg="add mod">
          <ac:chgData name="Janson, Brian D" userId="17869c82-e820-4f0b-9ef4-6bb812314540" providerId="ADAL" clId="{A26798F5-B76B-4E77-80B9-675E7E6C061C}" dt="2022-12-22T18:44:03.214" v="620" actId="1076"/>
          <ac:spMkLst>
            <pc:docMk/>
            <pc:sldMk cId="3735424153" sldId="291"/>
            <ac:spMk id="3" creationId="{9A2FB33B-AEA9-74D5-A304-56826A8BC55E}"/>
          </ac:spMkLst>
        </pc:spChg>
        <pc:spChg chg="del">
          <ac:chgData name="Janson, Brian D" userId="17869c82-e820-4f0b-9ef4-6bb812314540" providerId="ADAL" clId="{A26798F5-B76B-4E77-80B9-675E7E6C061C}" dt="2022-12-01T21:15:38.575" v="430" actId="478"/>
          <ac:spMkLst>
            <pc:docMk/>
            <pc:sldMk cId="3735424153" sldId="291"/>
            <ac:spMk id="121" creationId="{00000000-0000-0000-0000-000000000000}"/>
          </ac:spMkLst>
        </pc:spChg>
        <pc:picChg chg="del">
          <ac:chgData name="Janson, Brian D" userId="17869c82-e820-4f0b-9ef4-6bb812314540" providerId="ADAL" clId="{A26798F5-B76B-4E77-80B9-675E7E6C061C}" dt="2022-12-01T21:15:24.177" v="426" actId="478"/>
          <ac:picMkLst>
            <pc:docMk/>
            <pc:sldMk cId="3735424153" sldId="291"/>
            <ac:picMk id="120" creationId="{00000000-0000-0000-0000-000000000000}"/>
          </ac:picMkLst>
        </pc:picChg>
        <pc:picChg chg="add del mod">
          <ac:chgData name="Janson, Brian D" userId="17869c82-e820-4f0b-9ef4-6bb812314540" providerId="ADAL" clId="{A26798F5-B76B-4E77-80B9-675E7E6C061C}" dt="2022-12-01T21:54:08.081" v="477" actId="478"/>
          <ac:picMkLst>
            <pc:docMk/>
            <pc:sldMk cId="3735424153" sldId="291"/>
            <ac:picMk id="1026" creationId="{42ABD713-0F8B-7E53-FDEC-A5FE2476D633}"/>
          </ac:picMkLst>
        </pc:picChg>
        <pc:picChg chg="add mod">
          <ac:chgData name="Janson, Brian D" userId="17869c82-e820-4f0b-9ef4-6bb812314540" providerId="ADAL" clId="{A26798F5-B76B-4E77-80B9-675E7E6C061C}" dt="2022-12-01T22:02:17.318" v="554" actId="1076"/>
          <ac:picMkLst>
            <pc:docMk/>
            <pc:sldMk cId="3735424153" sldId="291"/>
            <ac:picMk id="1028" creationId="{5F2B1B94-76C2-5B0A-C878-0D02BF611752}"/>
          </ac:picMkLst>
        </pc:picChg>
      </pc:sldChg>
    </pc:docChg>
  </pc:docChgLst>
  <pc:docChgLst>
    <pc:chgData name="Coble, Deborah A" userId="S::dcoble@blm.gov::edb799e7-acd2-4d1e-a010-893bd14d0664" providerId="AD" clId="Web-{8FF8621F-6262-4338-29EE-7B2DFCCB16B1}"/>
    <pc:docChg chg="modSld">
      <pc:chgData name="Coble, Deborah A" userId="S::dcoble@blm.gov::edb799e7-acd2-4d1e-a010-893bd14d0664" providerId="AD" clId="Web-{8FF8621F-6262-4338-29EE-7B2DFCCB16B1}" dt="2023-11-28T18:54:07.083" v="0" actId="20577"/>
      <pc:docMkLst>
        <pc:docMk/>
      </pc:docMkLst>
      <pc:sldChg chg="modSp">
        <pc:chgData name="Coble, Deborah A" userId="S::dcoble@blm.gov::edb799e7-acd2-4d1e-a010-893bd14d0664" providerId="AD" clId="Web-{8FF8621F-6262-4338-29EE-7B2DFCCB16B1}" dt="2023-11-28T18:54:07.083" v="0" actId="20577"/>
        <pc:sldMkLst>
          <pc:docMk/>
          <pc:sldMk cId="0" sldId="256"/>
        </pc:sldMkLst>
        <pc:spChg chg="mod">
          <ac:chgData name="Coble, Deborah A" userId="S::dcoble@blm.gov::edb799e7-acd2-4d1e-a010-893bd14d0664" providerId="AD" clId="Web-{8FF8621F-6262-4338-29EE-7B2DFCCB16B1}" dt="2023-11-28T18:54:07.083" v="0" actId="20577"/>
          <ac:spMkLst>
            <pc:docMk/>
            <pc:sldMk cId="0" sldId="256"/>
            <ac:spMk id="58" creationId="{00000000-0000-0000-0000-000000000000}"/>
          </ac:spMkLst>
        </pc:spChg>
      </pc:sldChg>
    </pc:docChg>
  </pc:docChgLst>
  <pc:docChgLst>
    <pc:chgData name="Coble, Deborah A" userId="S::dcoble@blm.gov::edb799e7-acd2-4d1e-a010-893bd14d0664" providerId="AD" clId="Web-{3C684419-CEC9-D56D-2A96-F598047F182C}"/>
    <pc:docChg chg="mod modSld">
      <pc:chgData name="Coble, Deborah A" userId="S::dcoble@blm.gov::edb799e7-acd2-4d1e-a010-893bd14d0664" providerId="AD" clId="Web-{3C684419-CEC9-D56D-2A96-F598047F182C}" dt="2023-09-08T20:10:17.816" v="23"/>
      <pc:docMkLst>
        <pc:docMk/>
      </pc:docMkLst>
      <pc:sldChg chg="modSp">
        <pc:chgData name="Coble, Deborah A" userId="S::dcoble@blm.gov::edb799e7-acd2-4d1e-a010-893bd14d0664" providerId="AD" clId="Web-{3C684419-CEC9-D56D-2A96-F598047F182C}" dt="2023-09-08T18:46:13.949" v="2" actId="20577"/>
        <pc:sldMkLst>
          <pc:docMk/>
          <pc:sldMk cId="0" sldId="261"/>
        </pc:sldMkLst>
        <pc:spChg chg="mod">
          <ac:chgData name="Coble, Deborah A" userId="S::dcoble@blm.gov::edb799e7-acd2-4d1e-a010-893bd14d0664" providerId="AD" clId="Web-{3C684419-CEC9-D56D-2A96-F598047F182C}" dt="2023-09-08T18:46:13.949" v="2" actId="20577"/>
          <ac:spMkLst>
            <pc:docMk/>
            <pc:sldMk cId="0" sldId="261"/>
            <ac:spMk id="2" creationId="{17520822-9CBD-4446-AE9D-11B7652261AB}"/>
          </ac:spMkLst>
        </pc:spChg>
        <pc:picChg chg="mod">
          <ac:chgData name="Coble, Deborah A" userId="S::dcoble@blm.gov::edb799e7-acd2-4d1e-a010-893bd14d0664" providerId="AD" clId="Web-{3C684419-CEC9-D56D-2A96-F598047F182C}" dt="2023-09-08T18:46:03.824" v="1" actId="14100"/>
          <ac:picMkLst>
            <pc:docMk/>
            <pc:sldMk cId="0" sldId="261"/>
            <ac:picMk id="2054" creationId="{A3A057D3-3A79-AD48-C6ED-598BE9C975EF}"/>
          </ac:picMkLst>
        </pc:picChg>
      </pc:sldChg>
      <pc:sldChg chg="modSp">
        <pc:chgData name="Coble, Deborah A" userId="S::dcoble@blm.gov::edb799e7-acd2-4d1e-a010-893bd14d0664" providerId="AD" clId="Web-{3C684419-CEC9-D56D-2A96-F598047F182C}" dt="2023-09-08T18:46:55.309" v="7" actId="20577"/>
        <pc:sldMkLst>
          <pc:docMk/>
          <pc:sldMk cId="0" sldId="262"/>
        </pc:sldMkLst>
        <pc:spChg chg="mod">
          <ac:chgData name="Coble, Deborah A" userId="S::dcoble@blm.gov::edb799e7-acd2-4d1e-a010-893bd14d0664" providerId="AD" clId="Web-{3C684419-CEC9-D56D-2A96-F598047F182C}" dt="2023-09-08T18:46:55.309" v="7" actId="20577"/>
          <ac:spMkLst>
            <pc:docMk/>
            <pc:sldMk cId="0" sldId="262"/>
            <ac:spMk id="2" creationId="{70E1B3DC-63D5-4662-B021-1CD8467DEA6A}"/>
          </ac:spMkLst>
        </pc:spChg>
      </pc:sldChg>
      <pc:sldChg chg="addCm">
        <pc:chgData name="Coble, Deborah A" userId="S::dcoble@blm.gov::edb799e7-acd2-4d1e-a010-893bd14d0664" providerId="AD" clId="Web-{3C684419-CEC9-D56D-2A96-F598047F182C}" dt="2023-09-08T18:47:06.090" v="9"/>
        <pc:sldMkLst>
          <pc:docMk/>
          <pc:sldMk cId="0" sldId="263"/>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3C684419-CEC9-D56D-2A96-F598047F182C}" dt="2023-09-08T18:47:06.090" v="9"/>
              <pc2:cmMkLst xmlns:pc2="http://schemas.microsoft.com/office/powerpoint/2019/9/main/command">
                <pc:docMk/>
                <pc:sldMk cId="0" sldId="263"/>
                <pc2:cmMk id="{263BE55A-F309-451D-B6AF-EB38A068F361}"/>
              </pc2:cmMkLst>
            </pc226:cmChg>
          </p:ext>
        </pc:extLst>
      </pc:sldChg>
      <pc:sldChg chg="addCm">
        <pc:chgData name="Coble, Deborah A" userId="S::dcoble@blm.gov::edb799e7-acd2-4d1e-a010-893bd14d0664" providerId="AD" clId="Web-{3C684419-CEC9-D56D-2A96-F598047F182C}" dt="2023-09-08T18:47:20.872" v="10"/>
        <pc:sldMkLst>
          <pc:docMk/>
          <pc:sldMk cId="0" sldId="264"/>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3C684419-CEC9-D56D-2A96-F598047F182C}" dt="2023-09-08T18:47:20.872" v="10"/>
              <pc2:cmMkLst xmlns:pc2="http://schemas.microsoft.com/office/powerpoint/2019/9/main/command">
                <pc:docMk/>
                <pc:sldMk cId="0" sldId="264"/>
                <pc2:cmMk id="{A5D70A17-52F9-4656-BC21-C6EA66429DC0}"/>
              </pc2:cmMkLst>
            </pc226:cmChg>
          </p:ext>
        </pc:extLst>
      </pc:sldChg>
      <pc:sldChg chg="addCm">
        <pc:chgData name="Coble, Deborah A" userId="S::dcoble@blm.gov::edb799e7-acd2-4d1e-a010-893bd14d0664" providerId="AD" clId="Web-{3C684419-CEC9-D56D-2A96-F598047F182C}" dt="2023-09-08T18:47:57.060" v="11"/>
        <pc:sldMkLst>
          <pc:docMk/>
          <pc:sldMk cId="0" sldId="265"/>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3C684419-CEC9-D56D-2A96-F598047F182C}" dt="2023-09-08T18:47:57.060" v="11"/>
              <pc2:cmMkLst xmlns:pc2="http://schemas.microsoft.com/office/powerpoint/2019/9/main/command">
                <pc:docMk/>
                <pc:sldMk cId="0" sldId="265"/>
                <pc2:cmMk id="{52158DFE-0BDC-4BB5-9386-7C0A5D4380B5}"/>
              </pc2:cmMkLst>
            </pc226:cmChg>
          </p:ext>
        </pc:extLst>
      </pc:sldChg>
      <pc:sldChg chg="addCm">
        <pc:chgData name="Coble, Deborah A" userId="S::dcoble@blm.gov::edb799e7-acd2-4d1e-a010-893bd14d0664" providerId="AD" clId="Web-{3C684419-CEC9-D56D-2A96-F598047F182C}" dt="2023-09-08T18:48:53.357" v="12"/>
        <pc:sldMkLst>
          <pc:docMk/>
          <pc:sldMk cId="0" sldId="266"/>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3C684419-CEC9-D56D-2A96-F598047F182C}" dt="2023-09-08T18:48:53.357" v="12"/>
              <pc2:cmMkLst xmlns:pc2="http://schemas.microsoft.com/office/powerpoint/2019/9/main/command">
                <pc:docMk/>
                <pc:sldMk cId="0" sldId="266"/>
                <pc2:cmMk id="{6A0BDC39-3D42-48F2-B275-D9DAA3D2ADD0}"/>
              </pc2:cmMkLst>
            </pc226:cmChg>
          </p:ext>
        </pc:extLst>
      </pc:sldChg>
      <pc:sldChg chg="addCm">
        <pc:chgData name="Coble, Deborah A" userId="S::dcoble@blm.gov::edb799e7-acd2-4d1e-a010-893bd14d0664" providerId="AD" clId="Web-{3C684419-CEC9-D56D-2A96-F598047F182C}" dt="2023-09-08T18:53:26.236" v="13"/>
        <pc:sldMkLst>
          <pc:docMk/>
          <pc:sldMk cId="0" sldId="271"/>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3C684419-CEC9-D56D-2A96-F598047F182C}" dt="2023-09-08T18:53:26.236" v="13"/>
              <pc2:cmMkLst xmlns:pc2="http://schemas.microsoft.com/office/powerpoint/2019/9/main/command">
                <pc:docMk/>
                <pc:sldMk cId="0" sldId="271"/>
                <pc2:cmMk id="{0C768583-86ED-48B5-A4CB-553CFA26E19C}"/>
              </pc2:cmMkLst>
            </pc226:cmChg>
          </p:ext>
        </pc:extLst>
      </pc:sldChg>
      <pc:sldChg chg="addCm">
        <pc:chgData name="Coble, Deborah A" userId="S::dcoble@blm.gov::edb799e7-acd2-4d1e-a010-893bd14d0664" providerId="AD" clId="Web-{3C684419-CEC9-D56D-2A96-F598047F182C}" dt="2023-09-08T18:53:55.673" v="14"/>
        <pc:sldMkLst>
          <pc:docMk/>
          <pc:sldMk cId="0" sldId="272"/>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3C684419-CEC9-D56D-2A96-F598047F182C}" dt="2023-09-08T18:53:55.673" v="14"/>
              <pc2:cmMkLst xmlns:pc2="http://schemas.microsoft.com/office/powerpoint/2019/9/main/command">
                <pc:docMk/>
                <pc:sldMk cId="0" sldId="272"/>
                <pc2:cmMk id="{2C966F10-78CA-4770-A986-D154106829AB}"/>
              </pc2:cmMkLst>
            </pc226:cmChg>
          </p:ext>
        </pc:extLst>
      </pc:sldChg>
      <pc:sldChg chg="addCm">
        <pc:chgData name="Coble, Deborah A" userId="S::dcoble@blm.gov::edb799e7-acd2-4d1e-a010-893bd14d0664" providerId="AD" clId="Web-{3C684419-CEC9-D56D-2A96-F598047F182C}" dt="2023-09-08T18:55:24.721" v="15"/>
        <pc:sldMkLst>
          <pc:docMk/>
          <pc:sldMk cId="0" sldId="276"/>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3C684419-CEC9-D56D-2A96-F598047F182C}" dt="2023-09-08T18:55:24.721" v="15"/>
              <pc2:cmMkLst xmlns:pc2="http://schemas.microsoft.com/office/powerpoint/2019/9/main/command">
                <pc:docMk/>
                <pc:sldMk cId="0" sldId="276"/>
                <pc2:cmMk id="{C77B40BB-3CDD-4094-BE4F-48AB7569A2D9}"/>
              </pc2:cmMkLst>
            </pc226:cmChg>
          </p:ext>
        </pc:extLst>
      </pc:sldChg>
      <pc:sldChg chg="addCm">
        <pc:chgData name="Coble, Deborah A" userId="S::dcoble@blm.gov::edb799e7-acd2-4d1e-a010-893bd14d0664" providerId="AD" clId="Web-{3C684419-CEC9-D56D-2A96-F598047F182C}" dt="2023-09-08T18:55:35.878" v="16"/>
        <pc:sldMkLst>
          <pc:docMk/>
          <pc:sldMk cId="0" sldId="277"/>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3C684419-CEC9-D56D-2A96-F598047F182C}" dt="2023-09-08T18:55:35.878" v="16"/>
              <pc2:cmMkLst xmlns:pc2="http://schemas.microsoft.com/office/powerpoint/2019/9/main/command">
                <pc:docMk/>
                <pc:sldMk cId="0" sldId="277"/>
                <pc2:cmMk id="{23AE6772-A045-4C85-BADF-3F088C90EAE3}"/>
              </pc2:cmMkLst>
            </pc226:cmChg>
          </p:ext>
        </pc:extLst>
      </pc:sldChg>
      <pc:sldChg chg="addCm">
        <pc:chgData name="Coble, Deborah A" userId="S::dcoble@blm.gov::edb799e7-acd2-4d1e-a010-893bd14d0664" providerId="AD" clId="Web-{3C684419-CEC9-D56D-2A96-F598047F182C}" dt="2023-09-08T18:57:40.207" v="17"/>
        <pc:sldMkLst>
          <pc:docMk/>
          <pc:sldMk cId="0" sldId="278"/>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3C684419-CEC9-D56D-2A96-F598047F182C}" dt="2023-09-08T18:57:40.207" v="17"/>
              <pc2:cmMkLst xmlns:pc2="http://schemas.microsoft.com/office/powerpoint/2019/9/main/command">
                <pc:docMk/>
                <pc:sldMk cId="0" sldId="278"/>
                <pc2:cmMk id="{4522D1DF-0753-4B53-AA54-F04D29859F3F}"/>
              </pc2:cmMkLst>
            </pc226:cmChg>
          </p:ext>
        </pc:extLst>
      </pc:sldChg>
      <pc:sldChg chg="addCm">
        <pc:chgData name="Coble, Deborah A" userId="S::dcoble@blm.gov::edb799e7-acd2-4d1e-a010-893bd14d0664" providerId="AD" clId="Web-{3C684419-CEC9-D56D-2A96-F598047F182C}" dt="2023-09-08T18:57:53.832" v="18"/>
        <pc:sldMkLst>
          <pc:docMk/>
          <pc:sldMk cId="0" sldId="280"/>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3C684419-CEC9-D56D-2A96-F598047F182C}" dt="2023-09-08T18:57:53.832" v="18"/>
              <pc2:cmMkLst xmlns:pc2="http://schemas.microsoft.com/office/powerpoint/2019/9/main/command">
                <pc:docMk/>
                <pc:sldMk cId="0" sldId="280"/>
                <pc2:cmMk id="{C052CCE9-D1F1-42F6-82A0-C44AACF7BACE}"/>
              </pc2:cmMkLst>
            </pc226:cmChg>
          </p:ext>
        </pc:extLst>
      </pc:sldChg>
      <pc:sldChg chg="addCm">
        <pc:chgData name="Coble, Deborah A" userId="S::dcoble@blm.gov::edb799e7-acd2-4d1e-a010-893bd14d0664" providerId="AD" clId="Web-{3C684419-CEC9-D56D-2A96-F598047F182C}" dt="2023-09-08T18:58:28.099" v="19"/>
        <pc:sldMkLst>
          <pc:docMk/>
          <pc:sldMk cId="0" sldId="282"/>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3C684419-CEC9-D56D-2A96-F598047F182C}" dt="2023-09-08T18:58:28.099" v="19"/>
              <pc2:cmMkLst xmlns:pc2="http://schemas.microsoft.com/office/powerpoint/2019/9/main/command">
                <pc:docMk/>
                <pc:sldMk cId="0" sldId="282"/>
                <pc2:cmMk id="{DB72C000-96FC-47D9-B983-2B0D1C7E31D2}"/>
              </pc2:cmMkLst>
            </pc226:cmChg>
          </p:ext>
        </pc:extLst>
      </pc:sldChg>
      <pc:sldChg chg="addCm">
        <pc:chgData name="Coble, Deborah A" userId="S::dcoble@blm.gov::edb799e7-acd2-4d1e-a010-893bd14d0664" providerId="AD" clId="Web-{3C684419-CEC9-D56D-2A96-F598047F182C}" dt="2023-09-08T18:59:32.459" v="20"/>
        <pc:sldMkLst>
          <pc:docMk/>
          <pc:sldMk cId="0" sldId="285"/>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3C684419-CEC9-D56D-2A96-F598047F182C}" dt="2023-09-08T18:59:32.459" v="20"/>
              <pc2:cmMkLst xmlns:pc2="http://schemas.microsoft.com/office/powerpoint/2019/9/main/command">
                <pc:docMk/>
                <pc:sldMk cId="0" sldId="285"/>
                <pc2:cmMk id="{57D215DC-D717-470B-A718-8081D0E62981}"/>
              </pc2:cmMkLst>
            </pc226:cmChg>
          </p:ext>
        </pc:extLst>
      </pc:sldChg>
      <pc:sldChg chg="addCm">
        <pc:chgData name="Coble, Deborah A" userId="S::dcoble@blm.gov::edb799e7-acd2-4d1e-a010-893bd14d0664" providerId="AD" clId="Web-{3C684419-CEC9-D56D-2A96-F598047F182C}" dt="2023-09-08T20:06:03.842" v="21"/>
        <pc:sldMkLst>
          <pc:docMk/>
          <pc:sldMk cId="0" sldId="286"/>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3C684419-CEC9-D56D-2A96-F598047F182C}" dt="2023-09-08T20:06:03.842" v="21"/>
              <pc2:cmMkLst xmlns:pc2="http://schemas.microsoft.com/office/powerpoint/2019/9/main/command">
                <pc:docMk/>
                <pc:sldMk cId="0" sldId="286"/>
                <pc2:cmMk id="{195FB638-0904-4FAB-9759-21EC065F3C0C}"/>
              </pc2:cmMkLst>
            </pc226:cmChg>
          </p:ext>
        </pc:extLst>
      </pc:sldChg>
      <pc:sldChg chg="addCm">
        <pc:chgData name="Coble, Deborah A" userId="S::dcoble@blm.gov::edb799e7-acd2-4d1e-a010-893bd14d0664" providerId="AD" clId="Web-{3C684419-CEC9-D56D-2A96-F598047F182C}" dt="2023-09-08T20:08:32.814" v="22"/>
        <pc:sldMkLst>
          <pc:docMk/>
          <pc:sldMk cId="0" sldId="288"/>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3C684419-CEC9-D56D-2A96-F598047F182C}" dt="2023-09-08T20:08:32.814" v="22"/>
              <pc2:cmMkLst xmlns:pc2="http://schemas.microsoft.com/office/powerpoint/2019/9/main/command">
                <pc:docMk/>
                <pc:sldMk cId="0" sldId="288"/>
                <pc2:cmMk id="{32176F59-0D99-4D6B-AEA9-F308F69BB2FF}"/>
              </pc2:cmMkLst>
            </pc226:cmChg>
          </p:ext>
        </pc:extLst>
      </pc:sldChg>
      <pc:sldChg chg="addCm">
        <pc:chgData name="Coble, Deborah A" userId="S::dcoble@blm.gov::edb799e7-acd2-4d1e-a010-893bd14d0664" providerId="AD" clId="Web-{3C684419-CEC9-D56D-2A96-F598047F182C}" dt="2023-09-08T20:10:17.816" v="23"/>
        <pc:sldMkLst>
          <pc:docMk/>
          <pc:sldMk cId="0" sldId="289"/>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3C684419-CEC9-D56D-2A96-F598047F182C}" dt="2023-09-08T20:10:17.816" v="23"/>
              <pc2:cmMkLst xmlns:pc2="http://schemas.microsoft.com/office/powerpoint/2019/9/main/command">
                <pc:docMk/>
                <pc:sldMk cId="0" sldId="289"/>
                <pc2:cmMk id="{9666331F-305F-4606-BA8B-255750122DC0}"/>
              </pc2:cmMkLst>
            </pc226:cmChg>
          </p:ext>
        </pc:extLst>
      </pc:sldChg>
    </pc:docChg>
  </pc:docChgLst>
  <pc:docChgLst>
    <pc:chgData name="Janson, Brian D" userId="17869c82-e820-4f0b-9ef4-6bb812314540" providerId="ADAL" clId="{0A4E55FA-F527-4167-8935-8A9B7536894E}"/>
    <pc:docChg chg="">
      <pc:chgData name="Janson, Brian D" userId="17869c82-e820-4f0b-9ef4-6bb812314540" providerId="ADAL" clId="{0A4E55FA-F527-4167-8935-8A9B7536894E}" dt="2024-03-29T21:58:54.700" v="14"/>
      <pc:docMkLst>
        <pc:docMk/>
      </pc:docMkLst>
      <pc:sldChg chg="delCm">
        <pc:chgData name="Janson, Brian D" userId="17869c82-e820-4f0b-9ef4-6bb812314540" providerId="ADAL" clId="{0A4E55FA-F527-4167-8935-8A9B7536894E}" dt="2024-03-29T21:57:38.535" v="0"/>
        <pc:sldMkLst>
          <pc:docMk/>
          <pc:sldMk cId="0" sldId="263"/>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0A4E55FA-F527-4167-8935-8A9B7536894E}" dt="2024-03-29T21:57:38.535" v="0"/>
              <pc2:cmMkLst xmlns:pc2="http://schemas.microsoft.com/office/powerpoint/2019/9/main/command">
                <pc:docMk/>
                <pc:sldMk cId="0" sldId="263"/>
                <pc2:cmMk id="{263BE55A-F309-451D-B6AF-EB38A068F361}"/>
              </pc2:cmMkLst>
            </pc226:cmChg>
          </p:ext>
        </pc:extLst>
      </pc:sldChg>
      <pc:sldChg chg="delCm">
        <pc:chgData name="Janson, Brian D" userId="17869c82-e820-4f0b-9ef4-6bb812314540" providerId="ADAL" clId="{0A4E55FA-F527-4167-8935-8A9B7536894E}" dt="2024-03-29T21:57:41.419" v="1"/>
        <pc:sldMkLst>
          <pc:docMk/>
          <pc:sldMk cId="0" sldId="264"/>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0A4E55FA-F527-4167-8935-8A9B7536894E}" dt="2024-03-29T21:57:41.419" v="1"/>
              <pc2:cmMkLst xmlns:pc2="http://schemas.microsoft.com/office/powerpoint/2019/9/main/command">
                <pc:docMk/>
                <pc:sldMk cId="0" sldId="264"/>
                <pc2:cmMk id="{A5D70A17-52F9-4656-BC21-C6EA66429DC0}"/>
              </pc2:cmMkLst>
            </pc226:cmChg>
          </p:ext>
        </pc:extLst>
      </pc:sldChg>
      <pc:sldChg chg="delCm">
        <pc:chgData name="Janson, Brian D" userId="17869c82-e820-4f0b-9ef4-6bb812314540" providerId="ADAL" clId="{0A4E55FA-F527-4167-8935-8A9B7536894E}" dt="2024-03-29T21:57:43.459" v="2"/>
        <pc:sldMkLst>
          <pc:docMk/>
          <pc:sldMk cId="0" sldId="265"/>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0A4E55FA-F527-4167-8935-8A9B7536894E}" dt="2024-03-29T21:57:43.459" v="2"/>
              <pc2:cmMkLst xmlns:pc2="http://schemas.microsoft.com/office/powerpoint/2019/9/main/command">
                <pc:docMk/>
                <pc:sldMk cId="0" sldId="265"/>
                <pc2:cmMk id="{52158DFE-0BDC-4BB5-9386-7C0A5D4380B5}"/>
              </pc2:cmMkLst>
            </pc226:cmChg>
          </p:ext>
        </pc:extLst>
      </pc:sldChg>
      <pc:sldChg chg="delCm">
        <pc:chgData name="Janson, Brian D" userId="17869c82-e820-4f0b-9ef4-6bb812314540" providerId="ADAL" clId="{0A4E55FA-F527-4167-8935-8A9B7536894E}" dt="2024-03-29T21:57:45.521" v="3"/>
        <pc:sldMkLst>
          <pc:docMk/>
          <pc:sldMk cId="0" sldId="266"/>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0A4E55FA-F527-4167-8935-8A9B7536894E}" dt="2024-03-29T21:57:45.521" v="3"/>
              <pc2:cmMkLst xmlns:pc2="http://schemas.microsoft.com/office/powerpoint/2019/9/main/command">
                <pc:docMk/>
                <pc:sldMk cId="0" sldId="266"/>
                <pc2:cmMk id="{6A0BDC39-3D42-48F2-B275-D9DAA3D2ADD0}"/>
              </pc2:cmMkLst>
            </pc226:cmChg>
          </p:ext>
        </pc:extLst>
      </pc:sldChg>
      <pc:sldChg chg="delCm">
        <pc:chgData name="Janson, Brian D" userId="17869c82-e820-4f0b-9ef4-6bb812314540" providerId="ADAL" clId="{0A4E55FA-F527-4167-8935-8A9B7536894E}" dt="2024-03-29T21:57:53.962" v="4"/>
        <pc:sldMkLst>
          <pc:docMk/>
          <pc:sldMk cId="0" sldId="271"/>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0A4E55FA-F527-4167-8935-8A9B7536894E}" dt="2024-03-29T21:57:53.962" v="4"/>
              <pc2:cmMkLst xmlns:pc2="http://schemas.microsoft.com/office/powerpoint/2019/9/main/command">
                <pc:docMk/>
                <pc:sldMk cId="0" sldId="271"/>
                <pc2:cmMk id="{0C768583-86ED-48B5-A4CB-553CFA26E19C}"/>
              </pc2:cmMkLst>
            </pc226:cmChg>
          </p:ext>
        </pc:extLst>
      </pc:sldChg>
      <pc:sldChg chg="delCm">
        <pc:chgData name="Janson, Brian D" userId="17869c82-e820-4f0b-9ef4-6bb812314540" providerId="ADAL" clId="{0A4E55FA-F527-4167-8935-8A9B7536894E}" dt="2024-03-29T21:57:56.940" v="5"/>
        <pc:sldMkLst>
          <pc:docMk/>
          <pc:sldMk cId="0" sldId="272"/>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0A4E55FA-F527-4167-8935-8A9B7536894E}" dt="2024-03-29T21:57:56.940" v="5"/>
              <pc2:cmMkLst xmlns:pc2="http://schemas.microsoft.com/office/powerpoint/2019/9/main/command">
                <pc:docMk/>
                <pc:sldMk cId="0" sldId="272"/>
                <pc2:cmMk id="{2C966F10-78CA-4770-A986-D154106829AB}"/>
              </pc2:cmMkLst>
            </pc226:cmChg>
          </p:ext>
        </pc:extLst>
      </pc:sldChg>
      <pc:sldChg chg="delCm">
        <pc:chgData name="Janson, Brian D" userId="17869c82-e820-4f0b-9ef4-6bb812314540" providerId="ADAL" clId="{0A4E55FA-F527-4167-8935-8A9B7536894E}" dt="2024-03-29T21:58:06.507" v="6"/>
        <pc:sldMkLst>
          <pc:docMk/>
          <pc:sldMk cId="0" sldId="276"/>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0A4E55FA-F527-4167-8935-8A9B7536894E}" dt="2024-03-29T21:58:06.507" v="6"/>
              <pc2:cmMkLst xmlns:pc2="http://schemas.microsoft.com/office/powerpoint/2019/9/main/command">
                <pc:docMk/>
                <pc:sldMk cId="0" sldId="276"/>
                <pc2:cmMk id="{C77B40BB-3CDD-4094-BE4F-48AB7569A2D9}"/>
              </pc2:cmMkLst>
            </pc226:cmChg>
          </p:ext>
        </pc:extLst>
      </pc:sldChg>
      <pc:sldChg chg="delCm">
        <pc:chgData name="Janson, Brian D" userId="17869c82-e820-4f0b-9ef4-6bb812314540" providerId="ADAL" clId="{0A4E55FA-F527-4167-8935-8A9B7536894E}" dt="2024-03-29T21:58:10.262" v="7"/>
        <pc:sldMkLst>
          <pc:docMk/>
          <pc:sldMk cId="0" sldId="277"/>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0A4E55FA-F527-4167-8935-8A9B7536894E}" dt="2024-03-29T21:58:10.262" v="7"/>
              <pc2:cmMkLst xmlns:pc2="http://schemas.microsoft.com/office/powerpoint/2019/9/main/command">
                <pc:docMk/>
                <pc:sldMk cId="0" sldId="277"/>
                <pc2:cmMk id="{23AE6772-A045-4C85-BADF-3F088C90EAE3}"/>
              </pc2:cmMkLst>
            </pc226:cmChg>
          </p:ext>
        </pc:extLst>
      </pc:sldChg>
      <pc:sldChg chg="delCm">
        <pc:chgData name="Janson, Brian D" userId="17869c82-e820-4f0b-9ef4-6bb812314540" providerId="ADAL" clId="{0A4E55FA-F527-4167-8935-8A9B7536894E}" dt="2024-03-29T21:58:12.446" v="8"/>
        <pc:sldMkLst>
          <pc:docMk/>
          <pc:sldMk cId="0" sldId="278"/>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0A4E55FA-F527-4167-8935-8A9B7536894E}" dt="2024-03-29T21:58:12.446" v="8"/>
              <pc2:cmMkLst xmlns:pc2="http://schemas.microsoft.com/office/powerpoint/2019/9/main/command">
                <pc:docMk/>
                <pc:sldMk cId="0" sldId="278"/>
                <pc2:cmMk id="{4522D1DF-0753-4B53-AA54-F04D29859F3F}"/>
              </pc2:cmMkLst>
            </pc226:cmChg>
          </p:ext>
        </pc:extLst>
      </pc:sldChg>
      <pc:sldChg chg="delCm">
        <pc:chgData name="Janson, Brian D" userId="17869c82-e820-4f0b-9ef4-6bb812314540" providerId="ADAL" clId="{0A4E55FA-F527-4167-8935-8A9B7536894E}" dt="2024-03-29T21:58:24.379" v="9"/>
        <pc:sldMkLst>
          <pc:docMk/>
          <pc:sldMk cId="0" sldId="280"/>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0A4E55FA-F527-4167-8935-8A9B7536894E}" dt="2024-03-29T21:58:24.379" v="9"/>
              <pc2:cmMkLst xmlns:pc2="http://schemas.microsoft.com/office/powerpoint/2019/9/main/command">
                <pc:docMk/>
                <pc:sldMk cId="0" sldId="280"/>
                <pc2:cmMk id="{C052CCE9-D1F1-42F6-82A0-C44AACF7BACE}"/>
              </pc2:cmMkLst>
            </pc226:cmChg>
          </p:ext>
        </pc:extLst>
      </pc:sldChg>
      <pc:sldChg chg="delCm">
        <pc:chgData name="Janson, Brian D" userId="17869c82-e820-4f0b-9ef4-6bb812314540" providerId="ADAL" clId="{0A4E55FA-F527-4167-8935-8A9B7536894E}" dt="2024-03-29T21:58:29.724" v="10"/>
        <pc:sldMkLst>
          <pc:docMk/>
          <pc:sldMk cId="0" sldId="282"/>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0A4E55FA-F527-4167-8935-8A9B7536894E}" dt="2024-03-29T21:58:29.724" v="10"/>
              <pc2:cmMkLst xmlns:pc2="http://schemas.microsoft.com/office/powerpoint/2019/9/main/command">
                <pc:docMk/>
                <pc:sldMk cId="0" sldId="282"/>
                <pc2:cmMk id="{DB72C000-96FC-47D9-B983-2B0D1C7E31D2}"/>
              </pc2:cmMkLst>
            </pc226:cmChg>
          </p:ext>
        </pc:extLst>
      </pc:sldChg>
      <pc:sldChg chg="delCm">
        <pc:chgData name="Janson, Brian D" userId="17869c82-e820-4f0b-9ef4-6bb812314540" providerId="ADAL" clId="{0A4E55FA-F527-4167-8935-8A9B7536894E}" dt="2024-03-29T21:58:42.250" v="11"/>
        <pc:sldMkLst>
          <pc:docMk/>
          <pc:sldMk cId="0" sldId="285"/>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0A4E55FA-F527-4167-8935-8A9B7536894E}" dt="2024-03-29T21:58:42.250" v="11"/>
              <pc2:cmMkLst xmlns:pc2="http://schemas.microsoft.com/office/powerpoint/2019/9/main/command">
                <pc:docMk/>
                <pc:sldMk cId="0" sldId="285"/>
                <pc2:cmMk id="{57D215DC-D717-470B-A718-8081D0E62981}"/>
              </pc2:cmMkLst>
            </pc226:cmChg>
          </p:ext>
        </pc:extLst>
      </pc:sldChg>
      <pc:sldChg chg="delCm">
        <pc:chgData name="Janson, Brian D" userId="17869c82-e820-4f0b-9ef4-6bb812314540" providerId="ADAL" clId="{0A4E55FA-F527-4167-8935-8A9B7536894E}" dt="2024-03-29T21:58:45.880" v="12"/>
        <pc:sldMkLst>
          <pc:docMk/>
          <pc:sldMk cId="0" sldId="286"/>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0A4E55FA-F527-4167-8935-8A9B7536894E}" dt="2024-03-29T21:58:45.880" v="12"/>
              <pc2:cmMkLst xmlns:pc2="http://schemas.microsoft.com/office/powerpoint/2019/9/main/command">
                <pc:docMk/>
                <pc:sldMk cId="0" sldId="286"/>
                <pc2:cmMk id="{195FB638-0904-4FAB-9759-21EC065F3C0C}"/>
              </pc2:cmMkLst>
            </pc226:cmChg>
          </p:ext>
        </pc:extLst>
      </pc:sldChg>
      <pc:sldChg chg="delCm">
        <pc:chgData name="Janson, Brian D" userId="17869c82-e820-4f0b-9ef4-6bb812314540" providerId="ADAL" clId="{0A4E55FA-F527-4167-8935-8A9B7536894E}" dt="2024-03-29T21:58:51.954" v="13"/>
        <pc:sldMkLst>
          <pc:docMk/>
          <pc:sldMk cId="0" sldId="288"/>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0A4E55FA-F527-4167-8935-8A9B7536894E}" dt="2024-03-29T21:58:51.954" v="13"/>
              <pc2:cmMkLst xmlns:pc2="http://schemas.microsoft.com/office/powerpoint/2019/9/main/command">
                <pc:docMk/>
                <pc:sldMk cId="0" sldId="288"/>
                <pc2:cmMk id="{32176F59-0D99-4D6B-AEA9-F308F69BB2FF}"/>
              </pc2:cmMkLst>
            </pc226:cmChg>
          </p:ext>
        </pc:extLst>
      </pc:sldChg>
      <pc:sldChg chg="delCm">
        <pc:chgData name="Janson, Brian D" userId="17869c82-e820-4f0b-9ef4-6bb812314540" providerId="ADAL" clId="{0A4E55FA-F527-4167-8935-8A9B7536894E}" dt="2024-03-29T21:58:54.700" v="14"/>
        <pc:sldMkLst>
          <pc:docMk/>
          <pc:sldMk cId="0" sldId="289"/>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0A4E55FA-F527-4167-8935-8A9B7536894E}" dt="2024-03-29T21:58:54.700" v="14"/>
              <pc2:cmMkLst xmlns:pc2="http://schemas.microsoft.com/office/powerpoint/2019/9/main/command">
                <pc:docMk/>
                <pc:sldMk cId="0" sldId="289"/>
                <pc2:cmMk id="{9666331F-305F-4606-BA8B-255750122DC0}"/>
              </pc2:cmMkLst>
            </pc226:cmChg>
          </p:ext>
        </pc:extLst>
      </pc:sldChg>
    </pc:docChg>
  </pc:docChgLst>
  <pc:docChgLst>
    <pc:chgData name="Draper-Reich, Maia A" userId="47300390-9ae8-4738-8104-ee18b459c87c" providerId="ADAL" clId="{F7E41DE8-3A91-4300-9589-C7C06C072162}"/>
    <pc:docChg chg="undo custSel modSld">
      <pc:chgData name="Draper-Reich, Maia A" userId="47300390-9ae8-4738-8104-ee18b459c87c" providerId="ADAL" clId="{F7E41DE8-3A91-4300-9589-C7C06C072162}" dt="2021-08-26T23:58:59.896" v="34" actId="1076"/>
      <pc:docMkLst>
        <pc:docMk/>
      </pc:docMkLst>
      <pc:sldChg chg="modSp mod">
        <pc:chgData name="Draper-Reich, Maia A" userId="47300390-9ae8-4738-8104-ee18b459c87c" providerId="ADAL" clId="{F7E41DE8-3A91-4300-9589-C7C06C072162}" dt="2021-08-26T23:52:43.269" v="0" actId="552"/>
        <pc:sldMkLst>
          <pc:docMk/>
          <pc:sldMk cId="0" sldId="259"/>
        </pc:sldMkLst>
        <pc:spChg chg="mod">
          <ac:chgData name="Draper-Reich, Maia A" userId="47300390-9ae8-4738-8104-ee18b459c87c" providerId="ADAL" clId="{F7E41DE8-3A91-4300-9589-C7C06C072162}" dt="2021-08-26T23:52:43.269" v="0" actId="552"/>
          <ac:spMkLst>
            <pc:docMk/>
            <pc:sldMk cId="0" sldId="259"/>
            <ac:spMk id="2" creationId="{AAC48A4D-64B8-40C9-8BBD-6FF758DFFE5F}"/>
          </ac:spMkLst>
        </pc:spChg>
        <pc:spChg chg="mod">
          <ac:chgData name="Draper-Reich, Maia A" userId="47300390-9ae8-4738-8104-ee18b459c87c" providerId="ADAL" clId="{F7E41DE8-3A91-4300-9589-C7C06C072162}" dt="2021-08-26T23:52:43.269" v="0" actId="552"/>
          <ac:spMkLst>
            <pc:docMk/>
            <pc:sldMk cId="0" sldId="259"/>
            <ac:spMk id="96" creationId="{00000000-0000-0000-0000-000000000000}"/>
          </ac:spMkLst>
        </pc:spChg>
      </pc:sldChg>
      <pc:sldChg chg="delSp mod">
        <pc:chgData name="Draper-Reich, Maia A" userId="47300390-9ae8-4738-8104-ee18b459c87c" providerId="ADAL" clId="{F7E41DE8-3A91-4300-9589-C7C06C072162}" dt="2021-08-26T23:55:17.011" v="1" actId="478"/>
        <pc:sldMkLst>
          <pc:docMk/>
          <pc:sldMk cId="0" sldId="267"/>
        </pc:sldMkLst>
        <pc:spChg chg="del">
          <ac:chgData name="Draper-Reich, Maia A" userId="47300390-9ae8-4738-8104-ee18b459c87c" providerId="ADAL" clId="{F7E41DE8-3A91-4300-9589-C7C06C072162}" dt="2021-08-26T23:55:17.011" v="1" actId="478"/>
          <ac:spMkLst>
            <pc:docMk/>
            <pc:sldMk cId="0" sldId="267"/>
            <ac:spMk id="228" creationId="{00000000-0000-0000-0000-000000000000}"/>
          </ac:spMkLst>
        </pc:spChg>
      </pc:sldChg>
      <pc:sldChg chg="delSp modSp mod">
        <pc:chgData name="Draper-Reich, Maia A" userId="47300390-9ae8-4738-8104-ee18b459c87c" providerId="ADAL" clId="{F7E41DE8-3A91-4300-9589-C7C06C072162}" dt="2021-08-26T23:56:09.651" v="6" actId="166"/>
        <pc:sldMkLst>
          <pc:docMk/>
          <pc:sldMk cId="0" sldId="268"/>
        </pc:sldMkLst>
        <pc:spChg chg="del">
          <ac:chgData name="Draper-Reich, Maia A" userId="47300390-9ae8-4738-8104-ee18b459c87c" providerId="ADAL" clId="{F7E41DE8-3A91-4300-9589-C7C06C072162}" dt="2021-08-26T23:55:23.983" v="2" actId="478"/>
          <ac:spMkLst>
            <pc:docMk/>
            <pc:sldMk cId="0" sldId="268"/>
            <ac:spMk id="245" creationId="{00000000-0000-0000-0000-000000000000}"/>
          </ac:spMkLst>
        </pc:spChg>
        <pc:spChg chg="ord">
          <ac:chgData name="Draper-Reich, Maia A" userId="47300390-9ae8-4738-8104-ee18b459c87c" providerId="ADAL" clId="{F7E41DE8-3A91-4300-9589-C7C06C072162}" dt="2021-08-26T23:56:09.651" v="6" actId="166"/>
          <ac:spMkLst>
            <pc:docMk/>
            <pc:sldMk cId="0" sldId="268"/>
            <ac:spMk id="250" creationId="{00000000-0000-0000-0000-000000000000}"/>
          </ac:spMkLst>
        </pc:spChg>
      </pc:sldChg>
      <pc:sldChg chg="delSp modSp mod">
        <pc:chgData name="Draper-Reich, Maia A" userId="47300390-9ae8-4738-8104-ee18b459c87c" providerId="ADAL" clId="{F7E41DE8-3A91-4300-9589-C7C06C072162}" dt="2021-08-26T23:56:18.991" v="8" actId="1076"/>
        <pc:sldMkLst>
          <pc:docMk/>
          <pc:sldMk cId="0" sldId="269"/>
        </pc:sldMkLst>
        <pc:spChg chg="del">
          <ac:chgData name="Draper-Reich, Maia A" userId="47300390-9ae8-4738-8104-ee18b459c87c" providerId="ADAL" clId="{F7E41DE8-3A91-4300-9589-C7C06C072162}" dt="2021-08-26T23:55:28.831" v="3" actId="478"/>
          <ac:spMkLst>
            <pc:docMk/>
            <pc:sldMk cId="0" sldId="269"/>
            <ac:spMk id="263" creationId="{00000000-0000-0000-0000-000000000000}"/>
          </ac:spMkLst>
        </pc:spChg>
        <pc:spChg chg="mod ord">
          <ac:chgData name="Draper-Reich, Maia A" userId="47300390-9ae8-4738-8104-ee18b459c87c" providerId="ADAL" clId="{F7E41DE8-3A91-4300-9589-C7C06C072162}" dt="2021-08-26T23:56:18.991" v="8" actId="1076"/>
          <ac:spMkLst>
            <pc:docMk/>
            <pc:sldMk cId="0" sldId="269"/>
            <ac:spMk id="268" creationId="{00000000-0000-0000-0000-000000000000}"/>
          </ac:spMkLst>
        </pc:spChg>
      </pc:sldChg>
      <pc:sldChg chg="delSp modSp mod">
        <pc:chgData name="Draper-Reich, Maia A" userId="47300390-9ae8-4738-8104-ee18b459c87c" providerId="ADAL" clId="{F7E41DE8-3A91-4300-9589-C7C06C072162}" dt="2021-08-26T23:56:25.336" v="10" actId="1076"/>
        <pc:sldMkLst>
          <pc:docMk/>
          <pc:sldMk cId="0" sldId="270"/>
        </pc:sldMkLst>
        <pc:spChg chg="del">
          <ac:chgData name="Draper-Reich, Maia A" userId="47300390-9ae8-4738-8104-ee18b459c87c" providerId="ADAL" clId="{F7E41DE8-3A91-4300-9589-C7C06C072162}" dt="2021-08-26T23:55:35.408" v="4" actId="478"/>
          <ac:spMkLst>
            <pc:docMk/>
            <pc:sldMk cId="0" sldId="270"/>
            <ac:spMk id="281" creationId="{00000000-0000-0000-0000-000000000000}"/>
          </ac:spMkLst>
        </pc:spChg>
        <pc:spChg chg="mod ord">
          <ac:chgData name="Draper-Reich, Maia A" userId="47300390-9ae8-4738-8104-ee18b459c87c" providerId="ADAL" clId="{F7E41DE8-3A91-4300-9589-C7C06C072162}" dt="2021-08-26T23:56:25.336" v="10" actId="1076"/>
          <ac:spMkLst>
            <pc:docMk/>
            <pc:sldMk cId="0" sldId="270"/>
            <ac:spMk id="287" creationId="{00000000-0000-0000-0000-000000000000}"/>
          </ac:spMkLst>
        </pc:spChg>
      </pc:sldChg>
      <pc:sldChg chg="delSp modSp mod">
        <pc:chgData name="Draper-Reich, Maia A" userId="47300390-9ae8-4738-8104-ee18b459c87c" providerId="ADAL" clId="{F7E41DE8-3A91-4300-9589-C7C06C072162}" dt="2021-08-26T23:56:34.967" v="12" actId="1076"/>
        <pc:sldMkLst>
          <pc:docMk/>
          <pc:sldMk cId="0" sldId="271"/>
        </pc:sldMkLst>
        <pc:spChg chg="del">
          <ac:chgData name="Draper-Reich, Maia A" userId="47300390-9ae8-4738-8104-ee18b459c87c" providerId="ADAL" clId="{F7E41DE8-3A91-4300-9589-C7C06C072162}" dt="2021-08-26T23:55:41.952" v="5" actId="478"/>
          <ac:spMkLst>
            <pc:docMk/>
            <pc:sldMk cId="0" sldId="271"/>
            <ac:spMk id="300" creationId="{00000000-0000-0000-0000-000000000000}"/>
          </ac:spMkLst>
        </pc:spChg>
        <pc:spChg chg="mod ord">
          <ac:chgData name="Draper-Reich, Maia A" userId="47300390-9ae8-4738-8104-ee18b459c87c" providerId="ADAL" clId="{F7E41DE8-3A91-4300-9589-C7C06C072162}" dt="2021-08-26T23:56:34.967" v="12" actId="1076"/>
          <ac:spMkLst>
            <pc:docMk/>
            <pc:sldMk cId="0" sldId="271"/>
            <ac:spMk id="305" creationId="{00000000-0000-0000-0000-000000000000}"/>
          </ac:spMkLst>
        </pc:spChg>
      </pc:sldChg>
      <pc:sldChg chg="modSp mod">
        <pc:chgData name="Draper-Reich, Maia A" userId="47300390-9ae8-4738-8104-ee18b459c87c" providerId="ADAL" clId="{F7E41DE8-3A91-4300-9589-C7C06C072162}" dt="2021-08-26T23:56:43.831" v="13" actId="1076"/>
        <pc:sldMkLst>
          <pc:docMk/>
          <pc:sldMk cId="0" sldId="272"/>
        </pc:sldMkLst>
        <pc:spChg chg="mod">
          <ac:chgData name="Draper-Reich, Maia A" userId="47300390-9ae8-4738-8104-ee18b459c87c" providerId="ADAL" clId="{F7E41DE8-3A91-4300-9589-C7C06C072162}" dt="2021-08-26T23:56:43.831" v="13" actId="1076"/>
          <ac:spMkLst>
            <pc:docMk/>
            <pc:sldMk cId="0" sldId="272"/>
            <ac:spMk id="2" creationId="{154C8B47-436D-416B-A8CA-BE9D1372C6BA}"/>
          </ac:spMkLst>
        </pc:spChg>
      </pc:sldChg>
      <pc:sldChg chg="modSp mod">
        <pc:chgData name="Draper-Reich, Maia A" userId="47300390-9ae8-4738-8104-ee18b459c87c" providerId="ADAL" clId="{F7E41DE8-3A91-4300-9589-C7C06C072162}" dt="2021-08-26T23:56:52.154" v="14" actId="166"/>
        <pc:sldMkLst>
          <pc:docMk/>
          <pc:sldMk cId="0" sldId="274"/>
        </pc:sldMkLst>
        <pc:spChg chg="ord">
          <ac:chgData name="Draper-Reich, Maia A" userId="47300390-9ae8-4738-8104-ee18b459c87c" providerId="ADAL" clId="{F7E41DE8-3A91-4300-9589-C7C06C072162}" dt="2021-08-26T23:56:52.154" v="14" actId="166"/>
          <ac:spMkLst>
            <pc:docMk/>
            <pc:sldMk cId="0" sldId="274"/>
            <ac:spMk id="348" creationId="{00000000-0000-0000-0000-000000000000}"/>
          </ac:spMkLst>
        </pc:spChg>
      </pc:sldChg>
      <pc:sldChg chg="modSp mod">
        <pc:chgData name="Draper-Reich, Maia A" userId="47300390-9ae8-4738-8104-ee18b459c87c" providerId="ADAL" clId="{F7E41DE8-3A91-4300-9589-C7C06C072162}" dt="2021-08-26T23:56:56.452" v="15" actId="166"/>
        <pc:sldMkLst>
          <pc:docMk/>
          <pc:sldMk cId="0" sldId="275"/>
        </pc:sldMkLst>
        <pc:spChg chg="ord">
          <ac:chgData name="Draper-Reich, Maia A" userId="47300390-9ae8-4738-8104-ee18b459c87c" providerId="ADAL" clId="{F7E41DE8-3A91-4300-9589-C7C06C072162}" dt="2021-08-26T23:56:56.452" v="15" actId="166"/>
          <ac:spMkLst>
            <pc:docMk/>
            <pc:sldMk cId="0" sldId="275"/>
            <ac:spMk id="364" creationId="{00000000-0000-0000-0000-000000000000}"/>
          </ac:spMkLst>
        </pc:spChg>
      </pc:sldChg>
      <pc:sldChg chg="modSp mod">
        <pc:chgData name="Draper-Reich, Maia A" userId="47300390-9ae8-4738-8104-ee18b459c87c" providerId="ADAL" clId="{F7E41DE8-3A91-4300-9589-C7C06C072162}" dt="2021-08-26T23:57:09.729" v="17" actId="166"/>
        <pc:sldMkLst>
          <pc:docMk/>
          <pc:sldMk cId="0" sldId="276"/>
        </pc:sldMkLst>
        <pc:spChg chg="mod ord">
          <ac:chgData name="Draper-Reich, Maia A" userId="47300390-9ae8-4738-8104-ee18b459c87c" providerId="ADAL" clId="{F7E41DE8-3A91-4300-9589-C7C06C072162}" dt="2021-08-26T23:57:09.729" v="17" actId="166"/>
          <ac:spMkLst>
            <pc:docMk/>
            <pc:sldMk cId="0" sldId="276"/>
            <ac:spMk id="380" creationId="{00000000-0000-0000-0000-000000000000}"/>
          </ac:spMkLst>
        </pc:spChg>
      </pc:sldChg>
      <pc:sldChg chg="modSp mod">
        <pc:chgData name="Draper-Reich, Maia A" userId="47300390-9ae8-4738-8104-ee18b459c87c" providerId="ADAL" clId="{F7E41DE8-3A91-4300-9589-C7C06C072162}" dt="2021-08-26T23:57:23.741" v="19" actId="166"/>
        <pc:sldMkLst>
          <pc:docMk/>
          <pc:sldMk cId="0" sldId="277"/>
        </pc:sldMkLst>
        <pc:spChg chg="mod ord">
          <ac:chgData name="Draper-Reich, Maia A" userId="47300390-9ae8-4738-8104-ee18b459c87c" providerId="ADAL" clId="{F7E41DE8-3A91-4300-9589-C7C06C072162}" dt="2021-08-26T23:57:23.741" v="19" actId="166"/>
          <ac:spMkLst>
            <pc:docMk/>
            <pc:sldMk cId="0" sldId="277"/>
            <ac:spMk id="395" creationId="{00000000-0000-0000-0000-000000000000}"/>
          </ac:spMkLst>
        </pc:spChg>
        <pc:cxnChg chg="mod">
          <ac:chgData name="Draper-Reich, Maia A" userId="47300390-9ae8-4738-8104-ee18b459c87c" providerId="ADAL" clId="{F7E41DE8-3A91-4300-9589-C7C06C072162}" dt="2021-08-26T23:57:16.809" v="18" actId="1076"/>
          <ac:cxnSpMkLst>
            <pc:docMk/>
            <pc:sldMk cId="0" sldId="277"/>
            <ac:cxnSpMk id="396" creationId="{00000000-0000-0000-0000-000000000000}"/>
          </ac:cxnSpMkLst>
        </pc:cxnChg>
      </pc:sldChg>
      <pc:sldChg chg="modSp mod">
        <pc:chgData name="Draper-Reich, Maia A" userId="47300390-9ae8-4738-8104-ee18b459c87c" providerId="ADAL" clId="{F7E41DE8-3A91-4300-9589-C7C06C072162}" dt="2021-08-26T23:57:40.089" v="21" actId="166"/>
        <pc:sldMkLst>
          <pc:docMk/>
          <pc:sldMk cId="0" sldId="278"/>
        </pc:sldMkLst>
        <pc:spChg chg="mod ord">
          <ac:chgData name="Draper-Reich, Maia A" userId="47300390-9ae8-4738-8104-ee18b459c87c" providerId="ADAL" clId="{F7E41DE8-3A91-4300-9589-C7C06C072162}" dt="2021-08-26T23:57:40.089" v="21" actId="166"/>
          <ac:spMkLst>
            <pc:docMk/>
            <pc:sldMk cId="0" sldId="278"/>
            <ac:spMk id="412" creationId="{00000000-0000-0000-0000-000000000000}"/>
          </ac:spMkLst>
        </pc:spChg>
        <pc:cxnChg chg="mod">
          <ac:chgData name="Draper-Reich, Maia A" userId="47300390-9ae8-4738-8104-ee18b459c87c" providerId="ADAL" clId="{F7E41DE8-3A91-4300-9589-C7C06C072162}" dt="2021-08-26T23:57:34.051" v="20" actId="1076"/>
          <ac:cxnSpMkLst>
            <pc:docMk/>
            <pc:sldMk cId="0" sldId="278"/>
            <ac:cxnSpMk id="411" creationId="{00000000-0000-0000-0000-000000000000}"/>
          </ac:cxnSpMkLst>
        </pc:cxnChg>
        <pc:cxnChg chg="mod">
          <ac:chgData name="Draper-Reich, Maia A" userId="47300390-9ae8-4738-8104-ee18b459c87c" providerId="ADAL" clId="{F7E41DE8-3A91-4300-9589-C7C06C072162}" dt="2021-08-26T23:57:34.051" v="20" actId="1076"/>
          <ac:cxnSpMkLst>
            <pc:docMk/>
            <pc:sldMk cId="0" sldId="278"/>
            <ac:cxnSpMk id="413" creationId="{00000000-0000-0000-0000-000000000000}"/>
          </ac:cxnSpMkLst>
        </pc:cxnChg>
      </pc:sldChg>
      <pc:sldChg chg="modSp mod">
        <pc:chgData name="Draper-Reich, Maia A" userId="47300390-9ae8-4738-8104-ee18b459c87c" providerId="ADAL" clId="{F7E41DE8-3A91-4300-9589-C7C06C072162}" dt="2021-08-26T23:57:46.596" v="22" actId="166"/>
        <pc:sldMkLst>
          <pc:docMk/>
          <pc:sldMk cId="0" sldId="279"/>
        </pc:sldMkLst>
        <pc:spChg chg="ord">
          <ac:chgData name="Draper-Reich, Maia A" userId="47300390-9ae8-4738-8104-ee18b459c87c" providerId="ADAL" clId="{F7E41DE8-3A91-4300-9589-C7C06C072162}" dt="2021-08-26T23:57:46.596" v="22" actId="166"/>
          <ac:spMkLst>
            <pc:docMk/>
            <pc:sldMk cId="0" sldId="279"/>
            <ac:spMk id="430" creationId="{00000000-0000-0000-0000-000000000000}"/>
          </ac:spMkLst>
        </pc:spChg>
      </pc:sldChg>
      <pc:sldChg chg="modSp mod">
        <pc:chgData name="Draper-Reich, Maia A" userId="47300390-9ae8-4738-8104-ee18b459c87c" providerId="ADAL" clId="{F7E41DE8-3A91-4300-9589-C7C06C072162}" dt="2021-08-26T23:57:55.954" v="24" actId="166"/>
        <pc:sldMkLst>
          <pc:docMk/>
          <pc:sldMk cId="0" sldId="280"/>
        </pc:sldMkLst>
        <pc:spChg chg="mod ord">
          <ac:chgData name="Draper-Reich, Maia A" userId="47300390-9ae8-4738-8104-ee18b459c87c" providerId="ADAL" clId="{F7E41DE8-3A91-4300-9589-C7C06C072162}" dt="2021-08-26T23:57:55.954" v="24" actId="166"/>
          <ac:spMkLst>
            <pc:docMk/>
            <pc:sldMk cId="0" sldId="280"/>
            <ac:spMk id="449" creationId="{00000000-0000-0000-0000-000000000000}"/>
          </ac:spMkLst>
        </pc:spChg>
      </pc:sldChg>
      <pc:sldChg chg="modSp mod">
        <pc:chgData name="Draper-Reich, Maia A" userId="47300390-9ae8-4738-8104-ee18b459c87c" providerId="ADAL" clId="{F7E41DE8-3A91-4300-9589-C7C06C072162}" dt="2021-08-26T23:58:14.140" v="26" actId="166"/>
        <pc:sldMkLst>
          <pc:docMk/>
          <pc:sldMk cId="0" sldId="281"/>
        </pc:sldMkLst>
        <pc:spChg chg="mod ord">
          <ac:chgData name="Draper-Reich, Maia A" userId="47300390-9ae8-4738-8104-ee18b459c87c" providerId="ADAL" clId="{F7E41DE8-3A91-4300-9589-C7C06C072162}" dt="2021-08-26T23:58:14.140" v="26" actId="166"/>
          <ac:spMkLst>
            <pc:docMk/>
            <pc:sldMk cId="0" sldId="281"/>
            <ac:spMk id="466" creationId="{00000000-0000-0000-0000-000000000000}"/>
          </ac:spMkLst>
        </pc:spChg>
      </pc:sldChg>
      <pc:sldChg chg="modSp mod">
        <pc:chgData name="Draper-Reich, Maia A" userId="47300390-9ae8-4738-8104-ee18b459c87c" providerId="ADAL" clId="{F7E41DE8-3A91-4300-9589-C7C06C072162}" dt="2021-08-26T23:58:21.392" v="28" actId="166"/>
        <pc:sldMkLst>
          <pc:docMk/>
          <pc:sldMk cId="0" sldId="282"/>
        </pc:sldMkLst>
        <pc:spChg chg="mod ord">
          <ac:chgData name="Draper-Reich, Maia A" userId="47300390-9ae8-4738-8104-ee18b459c87c" providerId="ADAL" clId="{F7E41DE8-3A91-4300-9589-C7C06C072162}" dt="2021-08-26T23:58:21.392" v="28" actId="166"/>
          <ac:spMkLst>
            <pc:docMk/>
            <pc:sldMk cId="0" sldId="282"/>
            <ac:spMk id="481" creationId="{00000000-0000-0000-0000-000000000000}"/>
          </ac:spMkLst>
        </pc:spChg>
      </pc:sldChg>
      <pc:sldChg chg="modSp mod">
        <pc:chgData name="Draper-Reich, Maia A" userId="47300390-9ae8-4738-8104-ee18b459c87c" providerId="ADAL" clId="{F7E41DE8-3A91-4300-9589-C7C06C072162}" dt="2021-08-26T23:58:30.732" v="30" actId="166"/>
        <pc:sldMkLst>
          <pc:docMk/>
          <pc:sldMk cId="0" sldId="283"/>
        </pc:sldMkLst>
        <pc:spChg chg="mod ord">
          <ac:chgData name="Draper-Reich, Maia A" userId="47300390-9ae8-4738-8104-ee18b459c87c" providerId="ADAL" clId="{F7E41DE8-3A91-4300-9589-C7C06C072162}" dt="2021-08-26T23:58:30.732" v="30" actId="166"/>
          <ac:spMkLst>
            <pc:docMk/>
            <pc:sldMk cId="0" sldId="283"/>
            <ac:spMk id="500" creationId="{00000000-0000-0000-0000-000000000000}"/>
          </ac:spMkLst>
        </pc:spChg>
        <pc:cxnChg chg="mod">
          <ac:chgData name="Draper-Reich, Maia A" userId="47300390-9ae8-4738-8104-ee18b459c87c" providerId="ADAL" clId="{F7E41DE8-3A91-4300-9589-C7C06C072162}" dt="2021-08-26T23:58:26.408" v="29" actId="1076"/>
          <ac:cxnSpMkLst>
            <pc:docMk/>
            <pc:sldMk cId="0" sldId="283"/>
            <ac:cxnSpMk id="499" creationId="{00000000-0000-0000-0000-000000000000}"/>
          </ac:cxnSpMkLst>
        </pc:cxnChg>
      </pc:sldChg>
      <pc:sldChg chg="modSp mod">
        <pc:chgData name="Draper-Reich, Maia A" userId="47300390-9ae8-4738-8104-ee18b459c87c" providerId="ADAL" clId="{F7E41DE8-3A91-4300-9589-C7C06C072162}" dt="2021-08-26T23:58:59.896" v="34" actId="1076"/>
        <pc:sldMkLst>
          <pc:docMk/>
          <pc:sldMk cId="0" sldId="287"/>
        </pc:sldMkLst>
        <pc:spChg chg="mod">
          <ac:chgData name="Draper-Reich, Maia A" userId="47300390-9ae8-4738-8104-ee18b459c87c" providerId="ADAL" clId="{F7E41DE8-3A91-4300-9589-C7C06C072162}" dt="2021-08-26T23:58:59.896" v="34" actId="1076"/>
          <ac:spMkLst>
            <pc:docMk/>
            <pc:sldMk cId="0" sldId="287"/>
            <ac:spMk id="2" creationId="{EE99AF39-4CFE-40F4-AAA5-88A334EB88B4}"/>
          </ac:spMkLst>
        </pc:spChg>
      </pc:sldChg>
    </pc:docChg>
  </pc:docChgLst>
  <pc:docChgLst>
    <pc:chgData name="Larmie, Molly R" userId="3aed521a-7077-475e-b537-67da507ad75a" providerId="ADAL" clId="{AF8898F5-0D26-4F53-A7F8-CA8B000CE3E1}"/>
    <pc:docChg chg="undo custSel modSld sldOrd">
      <pc:chgData name="Larmie, Molly R" userId="3aed521a-7077-475e-b537-67da507ad75a" providerId="ADAL" clId="{AF8898F5-0D26-4F53-A7F8-CA8B000CE3E1}" dt="2022-02-05T03:09:14.651" v="1071" actId="1038"/>
      <pc:docMkLst>
        <pc:docMk/>
      </pc:docMkLst>
      <pc:sldChg chg="modSp mod">
        <pc:chgData name="Larmie, Molly R" userId="3aed521a-7077-475e-b537-67da507ad75a" providerId="ADAL" clId="{AF8898F5-0D26-4F53-A7F8-CA8B000CE3E1}" dt="2022-01-13T22:45:34.083" v="856"/>
        <pc:sldMkLst>
          <pc:docMk/>
          <pc:sldMk cId="0" sldId="256"/>
        </pc:sldMkLst>
        <pc:spChg chg="ord">
          <ac:chgData name="Larmie, Molly R" userId="3aed521a-7077-475e-b537-67da507ad75a" providerId="ADAL" clId="{AF8898F5-0D26-4F53-A7F8-CA8B000CE3E1}" dt="2022-01-13T22:45:34.083" v="856"/>
          <ac:spMkLst>
            <pc:docMk/>
            <pc:sldMk cId="0" sldId="256"/>
            <ac:spMk id="58" creationId="{00000000-0000-0000-0000-000000000000}"/>
          </ac:spMkLst>
        </pc:spChg>
        <pc:spChg chg="mod">
          <ac:chgData name="Larmie, Molly R" userId="3aed521a-7077-475e-b537-67da507ad75a" providerId="ADAL" clId="{AF8898F5-0D26-4F53-A7F8-CA8B000CE3E1}" dt="2022-01-12T20:47:01.945" v="853"/>
          <ac:spMkLst>
            <pc:docMk/>
            <pc:sldMk cId="0" sldId="256"/>
            <ac:spMk id="67" creationId="{00000000-0000-0000-0000-000000000000}"/>
          </ac:spMkLst>
        </pc:spChg>
        <pc:picChg chg="mod">
          <ac:chgData name="Larmie, Molly R" userId="3aed521a-7077-475e-b537-67da507ad75a" providerId="ADAL" clId="{AF8898F5-0D26-4F53-A7F8-CA8B000CE3E1}" dt="2022-01-13T22:45:06.749" v="854" actId="962"/>
          <ac:picMkLst>
            <pc:docMk/>
            <pc:sldMk cId="0" sldId="256"/>
            <ac:picMk id="57" creationId="{00000000-0000-0000-0000-000000000000}"/>
          </ac:picMkLst>
        </pc:picChg>
        <pc:picChg chg="mod">
          <ac:chgData name="Larmie, Molly R" userId="3aed521a-7077-475e-b537-67da507ad75a" providerId="ADAL" clId="{AF8898F5-0D26-4F53-A7F8-CA8B000CE3E1}" dt="2022-01-13T22:45:22.589" v="855" actId="962"/>
          <ac:picMkLst>
            <pc:docMk/>
            <pc:sldMk cId="0" sldId="256"/>
            <ac:picMk id="61" creationId="{00000000-0000-0000-0000-000000000000}"/>
          </ac:picMkLst>
        </pc:picChg>
        <pc:picChg chg="mod">
          <ac:chgData name="Larmie, Molly R" userId="3aed521a-7077-475e-b537-67da507ad75a" providerId="ADAL" clId="{AF8898F5-0D26-4F53-A7F8-CA8B000CE3E1}" dt="2021-12-06T20:40:30.272" v="680" actId="1036"/>
          <ac:picMkLst>
            <pc:docMk/>
            <pc:sldMk cId="0" sldId="256"/>
            <ac:picMk id="66" creationId="{00000000-0000-0000-0000-000000000000}"/>
          </ac:picMkLst>
        </pc:picChg>
      </pc:sldChg>
      <pc:sldChg chg="modSp mod">
        <pc:chgData name="Larmie, Molly R" userId="3aed521a-7077-475e-b537-67da507ad75a" providerId="ADAL" clId="{AF8898F5-0D26-4F53-A7F8-CA8B000CE3E1}" dt="2021-10-06T04:47:26.148" v="141" actId="1036"/>
        <pc:sldMkLst>
          <pc:docMk/>
          <pc:sldMk cId="0" sldId="258"/>
        </pc:sldMkLst>
        <pc:spChg chg="mod">
          <ac:chgData name="Larmie, Molly R" userId="3aed521a-7077-475e-b537-67da507ad75a" providerId="ADAL" clId="{AF8898F5-0D26-4F53-A7F8-CA8B000CE3E1}" dt="2021-10-06T04:47:26.148" v="141" actId="1036"/>
          <ac:spMkLst>
            <pc:docMk/>
            <pc:sldMk cId="0" sldId="258"/>
            <ac:spMk id="2" creationId="{E8FEB284-5FF2-410E-8642-88316BFEEB73}"/>
          </ac:spMkLst>
        </pc:spChg>
        <pc:spChg chg="mod">
          <ac:chgData name="Larmie, Molly R" userId="3aed521a-7077-475e-b537-67da507ad75a" providerId="ADAL" clId="{AF8898F5-0D26-4F53-A7F8-CA8B000CE3E1}" dt="2021-10-06T04:47:26.148" v="141" actId="1036"/>
          <ac:spMkLst>
            <pc:docMk/>
            <pc:sldMk cId="0" sldId="258"/>
            <ac:spMk id="84" creationId="{00000000-0000-0000-0000-000000000000}"/>
          </ac:spMkLst>
        </pc:spChg>
      </pc:sldChg>
      <pc:sldChg chg="modSp mod">
        <pc:chgData name="Larmie, Molly R" userId="3aed521a-7077-475e-b537-67da507ad75a" providerId="ADAL" clId="{AF8898F5-0D26-4F53-A7F8-CA8B000CE3E1}" dt="2021-10-06T04:48:30.823" v="159" actId="1037"/>
        <pc:sldMkLst>
          <pc:docMk/>
          <pc:sldMk cId="0" sldId="259"/>
        </pc:sldMkLst>
        <pc:spChg chg="mod">
          <ac:chgData name="Larmie, Molly R" userId="3aed521a-7077-475e-b537-67da507ad75a" providerId="ADAL" clId="{AF8898F5-0D26-4F53-A7F8-CA8B000CE3E1}" dt="2021-08-30T17:38:17.229" v="1" actId="1076"/>
          <ac:spMkLst>
            <pc:docMk/>
            <pc:sldMk cId="0" sldId="259"/>
            <ac:spMk id="96" creationId="{00000000-0000-0000-0000-000000000000}"/>
          </ac:spMkLst>
        </pc:spChg>
        <pc:spChg chg="mod">
          <ac:chgData name="Larmie, Molly R" userId="3aed521a-7077-475e-b537-67da507ad75a" providerId="ADAL" clId="{AF8898F5-0D26-4F53-A7F8-CA8B000CE3E1}" dt="2021-10-06T04:48:30.823" v="159" actId="1037"/>
          <ac:spMkLst>
            <pc:docMk/>
            <pc:sldMk cId="0" sldId="259"/>
            <ac:spMk id="106" creationId="{00000000-0000-0000-0000-000000000000}"/>
          </ac:spMkLst>
        </pc:spChg>
      </pc:sldChg>
      <pc:sldChg chg="modSp mod">
        <pc:chgData name="Larmie, Molly R" userId="3aed521a-7077-475e-b537-67da507ad75a" providerId="ADAL" clId="{AF8898F5-0D26-4F53-A7F8-CA8B000CE3E1}" dt="2022-01-13T22:58:49.377" v="896" actId="207"/>
        <pc:sldMkLst>
          <pc:docMk/>
          <pc:sldMk cId="0" sldId="260"/>
        </pc:sldMkLst>
        <pc:spChg chg="mod">
          <ac:chgData name="Larmie, Molly R" userId="3aed521a-7077-475e-b537-67da507ad75a" providerId="ADAL" clId="{AF8898F5-0D26-4F53-A7F8-CA8B000CE3E1}" dt="2022-01-13T22:58:49.377" v="896" actId="207"/>
          <ac:spMkLst>
            <pc:docMk/>
            <pc:sldMk cId="0" sldId="260"/>
            <ac:spMk id="121" creationId="{00000000-0000-0000-0000-000000000000}"/>
          </ac:spMkLst>
        </pc:spChg>
      </pc:sldChg>
      <pc:sldChg chg="addSp delSp modSp mod">
        <pc:chgData name="Larmie, Molly R" userId="3aed521a-7077-475e-b537-67da507ad75a" providerId="ADAL" clId="{AF8898F5-0D26-4F53-A7F8-CA8B000CE3E1}" dt="2022-01-13T23:07:13.254" v="947"/>
        <pc:sldMkLst>
          <pc:docMk/>
          <pc:sldMk cId="0" sldId="261"/>
        </pc:sldMkLst>
        <pc:spChg chg="add del mod">
          <ac:chgData name="Larmie, Molly R" userId="3aed521a-7077-475e-b537-67da507ad75a" providerId="ADAL" clId="{AF8898F5-0D26-4F53-A7F8-CA8B000CE3E1}" dt="2022-01-13T22:58:56.648" v="897" actId="478"/>
          <ac:spMkLst>
            <pc:docMk/>
            <pc:sldMk cId="0" sldId="261"/>
            <ac:spMk id="12" creationId="{979FE269-1869-4896-B739-10CC90F2CCB0}"/>
          </ac:spMkLst>
        </pc:spChg>
        <pc:spChg chg="add mod">
          <ac:chgData name="Larmie, Molly R" userId="3aed521a-7077-475e-b537-67da507ad75a" providerId="ADAL" clId="{AF8898F5-0D26-4F53-A7F8-CA8B000CE3E1}" dt="2022-01-13T22:59:09.398" v="904" actId="1036"/>
          <ac:spMkLst>
            <pc:docMk/>
            <pc:sldMk cId="0" sldId="261"/>
            <ac:spMk id="13" creationId="{42FADB83-D687-44FE-94D5-19824C875B76}"/>
          </ac:spMkLst>
        </pc:spChg>
        <pc:spChg chg="ord">
          <ac:chgData name="Larmie, Molly R" userId="3aed521a-7077-475e-b537-67da507ad75a" providerId="ADAL" clId="{AF8898F5-0D26-4F53-A7F8-CA8B000CE3E1}" dt="2022-01-13T23:07:13.254" v="947"/>
          <ac:spMkLst>
            <pc:docMk/>
            <pc:sldMk cId="0" sldId="261"/>
            <ac:spMk id="133" creationId="{00000000-0000-0000-0000-000000000000}"/>
          </ac:spMkLst>
        </pc:spChg>
        <pc:spChg chg="del">
          <ac:chgData name="Larmie, Molly R" userId="3aed521a-7077-475e-b537-67da507ad75a" providerId="ADAL" clId="{AF8898F5-0D26-4F53-A7F8-CA8B000CE3E1}" dt="2022-01-07T20:57:57.685" v="696" actId="478"/>
          <ac:spMkLst>
            <pc:docMk/>
            <pc:sldMk cId="0" sldId="261"/>
            <ac:spMk id="136" creationId="{00000000-0000-0000-0000-000000000000}"/>
          </ac:spMkLst>
        </pc:spChg>
      </pc:sldChg>
      <pc:sldChg chg="modSp mod">
        <pc:chgData name="Larmie, Molly R" userId="3aed521a-7077-475e-b537-67da507ad75a" providerId="ADAL" clId="{AF8898F5-0D26-4F53-A7F8-CA8B000CE3E1}" dt="2021-10-06T04:56:23.740" v="160" actId="20577"/>
        <pc:sldMkLst>
          <pc:docMk/>
          <pc:sldMk cId="0" sldId="262"/>
        </pc:sldMkLst>
        <pc:spChg chg="mod">
          <ac:chgData name="Larmie, Molly R" userId="3aed521a-7077-475e-b537-67da507ad75a" providerId="ADAL" clId="{AF8898F5-0D26-4F53-A7F8-CA8B000CE3E1}" dt="2021-10-06T04:56:23.740" v="160" actId="20577"/>
          <ac:spMkLst>
            <pc:docMk/>
            <pc:sldMk cId="0" sldId="262"/>
            <ac:spMk id="12" creationId="{80195F09-41A7-4AD4-BB7B-8826F924A16D}"/>
          </ac:spMkLst>
        </pc:spChg>
      </pc:sldChg>
      <pc:sldChg chg="modSp mod">
        <pc:chgData name="Larmie, Molly R" userId="3aed521a-7077-475e-b537-67da507ad75a" providerId="ADAL" clId="{AF8898F5-0D26-4F53-A7F8-CA8B000CE3E1}" dt="2022-02-05T03:09:14.651" v="1071" actId="1038"/>
        <pc:sldMkLst>
          <pc:docMk/>
          <pc:sldMk cId="0" sldId="263"/>
        </pc:sldMkLst>
        <pc:spChg chg="mod">
          <ac:chgData name="Larmie, Molly R" userId="3aed521a-7077-475e-b537-67da507ad75a" providerId="ADAL" clId="{AF8898F5-0D26-4F53-A7F8-CA8B000CE3E1}" dt="2022-02-05T03:09:14.651" v="1071" actId="1038"/>
          <ac:spMkLst>
            <pc:docMk/>
            <pc:sldMk cId="0" sldId="263"/>
            <ac:spMk id="168" creationId="{00000000-0000-0000-0000-000000000000}"/>
          </ac:spMkLst>
        </pc:spChg>
      </pc:sldChg>
      <pc:sldChg chg="modSp mod">
        <pc:chgData name="Larmie, Molly R" userId="3aed521a-7077-475e-b537-67da507ad75a" providerId="ADAL" clId="{AF8898F5-0D26-4F53-A7F8-CA8B000CE3E1}" dt="2022-01-13T22:51:50.458" v="876"/>
        <pc:sldMkLst>
          <pc:docMk/>
          <pc:sldMk cId="0" sldId="264"/>
        </pc:sldMkLst>
        <pc:spChg chg="mod">
          <ac:chgData name="Larmie, Molly R" userId="3aed521a-7077-475e-b537-67da507ad75a" providerId="ADAL" clId="{AF8898F5-0D26-4F53-A7F8-CA8B000CE3E1}" dt="2021-10-06T05:00:36.441" v="178" actId="1036"/>
          <ac:spMkLst>
            <pc:docMk/>
            <pc:sldMk cId="0" sldId="264"/>
            <ac:spMk id="2" creationId="{57D06814-CB3B-4273-8596-955703BEC9F8}"/>
          </ac:spMkLst>
        </pc:spChg>
        <pc:spChg chg="mod">
          <ac:chgData name="Larmie, Molly R" userId="3aed521a-7077-475e-b537-67da507ad75a" providerId="ADAL" clId="{AF8898F5-0D26-4F53-A7F8-CA8B000CE3E1}" dt="2021-10-06T05:00:36.441" v="178" actId="1036"/>
          <ac:spMkLst>
            <pc:docMk/>
            <pc:sldMk cId="0" sldId="264"/>
            <ac:spMk id="173" creationId="{00000000-0000-0000-0000-000000000000}"/>
          </ac:spMkLst>
        </pc:spChg>
        <pc:spChg chg="mod">
          <ac:chgData name="Larmie, Molly R" userId="3aed521a-7077-475e-b537-67da507ad75a" providerId="ADAL" clId="{AF8898F5-0D26-4F53-A7F8-CA8B000CE3E1}" dt="2022-01-07T20:59:15.640" v="715"/>
          <ac:spMkLst>
            <pc:docMk/>
            <pc:sldMk cId="0" sldId="264"/>
            <ac:spMk id="183" creationId="{00000000-0000-0000-0000-000000000000}"/>
          </ac:spMkLst>
        </pc:spChg>
        <pc:spChg chg="mod">
          <ac:chgData name="Larmie, Molly R" userId="3aed521a-7077-475e-b537-67da507ad75a" providerId="ADAL" clId="{AF8898F5-0D26-4F53-A7F8-CA8B000CE3E1}" dt="2022-01-13T22:51:50.458" v="876"/>
          <ac:spMkLst>
            <pc:docMk/>
            <pc:sldMk cId="0" sldId="264"/>
            <ac:spMk id="184" creationId="{00000000-0000-0000-0000-000000000000}"/>
          </ac:spMkLst>
        </pc:spChg>
      </pc:sldChg>
      <pc:sldChg chg="modSp mod">
        <pc:chgData name="Larmie, Molly R" userId="3aed521a-7077-475e-b537-67da507ad75a" providerId="ADAL" clId="{AF8898F5-0D26-4F53-A7F8-CA8B000CE3E1}" dt="2022-02-05T03:08:11.472" v="1068" actId="14100"/>
        <pc:sldMkLst>
          <pc:docMk/>
          <pc:sldMk cId="0" sldId="265"/>
        </pc:sldMkLst>
        <pc:spChg chg="mod">
          <ac:chgData name="Larmie, Molly R" userId="3aed521a-7077-475e-b537-67da507ad75a" providerId="ADAL" clId="{AF8898F5-0D26-4F53-A7F8-CA8B000CE3E1}" dt="2021-10-06T05:02:55.061" v="196" actId="1036"/>
          <ac:spMkLst>
            <pc:docMk/>
            <pc:sldMk cId="0" sldId="265"/>
            <ac:spMk id="2" creationId="{C3F21F35-6AD1-434A-85C0-212920A25B97}"/>
          </ac:spMkLst>
        </pc:spChg>
        <pc:spChg chg="mod">
          <ac:chgData name="Larmie, Molly R" userId="3aed521a-7077-475e-b537-67da507ad75a" providerId="ADAL" clId="{AF8898F5-0D26-4F53-A7F8-CA8B000CE3E1}" dt="2021-10-06T05:02:55.061" v="196" actId="1036"/>
          <ac:spMkLst>
            <pc:docMk/>
            <pc:sldMk cId="0" sldId="265"/>
            <ac:spMk id="191" creationId="{00000000-0000-0000-0000-000000000000}"/>
          </ac:spMkLst>
        </pc:spChg>
        <pc:spChg chg="mod">
          <ac:chgData name="Larmie, Molly R" userId="3aed521a-7077-475e-b537-67da507ad75a" providerId="ADAL" clId="{AF8898F5-0D26-4F53-A7F8-CA8B000CE3E1}" dt="2022-02-05T03:08:11.472" v="1068" actId="14100"/>
          <ac:spMkLst>
            <pc:docMk/>
            <pc:sldMk cId="0" sldId="265"/>
            <ac:spMk id="200" creationId="{00000000-0000-0000-0000-000000000000}"/>
          </ac:spMkLst>
        </pc:spChg>
      </pc:sldChg>
      <pc:sldChg chg="modSp mod">
        <pc:chgData name="Larmie, Molly R" userId="3aed521a-7077-475e-b537-67da507ad75a" providerId="ADAL" clId="{AF8898F5-0D26-4F53-A7F8-CA8B000CE3E1}" dt="2022-01-07T20:59:41.042" v="717"/>
        <pc:sldMkLst>
          <pc:docMk/>
          <pc:sldMk cId="0" sldId="266"/>
        </pc:sldMkLst>
        <pc:spChg chg="mod">
          <ac:chgData name="Larmie, Molly R" userId="3aed521a-7077-475e-b537-67da507ad75a" providerId="ADAL" clId="{AF8898F5-0D26-4F53-A7F8-CA8B000CE3E1}" dt="2021-10-06T05:03:20.774" v="197" actId="14100"/>
          <ac:spMkLst>
            <pc:docMk/>
            <pc:sldMk cId="0" sldId="266"/>
            <ac:spMk id="2" creationId="{CA936B2E-C68C-404C-B373-C68B0BADC886}"/>
          </ac:spMkLst>
        </pc:spChg>
        <pc:spChg chg="mod">
          <ac:chgData name="Larmie, Molly R" userId="3aed521a-7077-475e-b537-67da507ad75a" providerId="ADAL" clId="{AF8898F5-0D26-4F53-A7F8-CA8B000CE3E1}" dt="2021-10-06T05:03:36.388" v="199" actId="14100"/>
          <ac:spMkLst>
            <pc:docMk/>
            <pc:sldMk cId="0" sldId="266"/>
            <ac:spMk id="206" creationId="{00000000-0000-0000-0000-000000000000}"/>
          </ac:spMkLst>
        </pc:spChg>
        <pc:spChg chg="mod">
          <ac:chgData name="Larmie, Molly R" userId="3aed521a-7077-475e-b537-67da507ad75a" providerId="ADAL" clId="{AF8898F5-0D26-4F53-A7F8-CA8B000CE3E1}" dt="2022-01-07T20:59:41.042" v="717"/>
          <ac:spMkLst>
            <pc:docMk/>
            <pc:sldMk cId="0" sldId="266"/>
            <ac:spMk id="216" creationId="{00000000-0000-0000-0000-000000000000}"/>
          </ac:spMkLst>
        </pc:spChg>
      </pc:sldChg>
      <pc:sldChg chg="modSp mod">
        <pc:chgData name="Larmie, Molly R" userId="3aed521a-7077-475e-b537-67da507ad75a" providerId="ADAL" clId="{AF8898F5-0D26-4F53-A7F8-CA8B000CE3E1}" dt="2022-01-13T23:00:57.866" v="912" actId="1035"/>
        <pc:sldMkLst>
          <pc:docMk/>
          <pc:sldMk cId="0" sldId="267"/>
        </pc:sldMkLst>
        <pc:spChg chg="mod">
          <ac:chgData name="Larmie, Molly R" userId="3aed521a-7077-475e-b537-67da507ad75a" providerId="ADAL" clId="{AF8898F5-0D26-4F53-A7F8-CA8B000CE3E1}" dt="2022-01-13T23:00:57.866" v="912" actId="1035"/>
          <ac:spMkLst>
            <pc:docMk/>
            <pc:sldMk cId="0" sldId="267"/>
            <ac:spMk id="2" creationId="{084E1697-76E3-42F4-BFC4-CBB80BE9E820}"/>
          </ac:spMkLst>
        </pc:spChg>
        <pc:spChg chg="mod">
          <ac:chgData name="Larmie, Molly R" userId="3aed521a-7077-475e-b537-67da507ad75a" providerId="ADAL" clId="{AF8898F5-0D26-4F53-A7F8-CA8B000CE3E1}" dt="2022-01-12T20:45:10.144" v="844"/>
          <ac:spMkLst>
            <pc:docMk/>
            <pc:sldMk cId="0" sldId="267"/>
            <ac:spMk id="19" creationId="{E45B507F-7BCB-4C51-86B4-64C1EBC98532}"/>
          </ac:spMkLst>
        </pc:spChg>
        <pc:spChg chg="mod">
          <ac:chgData name="Larmie, Molly R" userId="3aed521a-7077-475e-b537-67da507ad75a" providerId="ADAL" clId="{AF8898F5-0D26-4F53-A7F8-CA8B000CE3E1}" dt="2021-10-06T05:05:31.950" v="254" actId="1037"/>
          <ac:spMkLst>
            <pc:docMk/>
            <pc:sldMk cId="0" sldId="267"/>
            <ac:spMk id="231" creationId="{00000000-0000-0000-0000-000000000000}"/>
          </ac:spMkLst>
        </pc:spChg>
        <pc:spChg chg="mod">
          <ac:chgData name="Larmie, Molly R" userId="3aed521a-7077-475e-b537-67da507ad75a" providerId="ADAL" clId="{AF8898F5-0D26-4F53-A7F8-CA8B000CE3E1}" dt="2022-01-13T23:00:57.866" v="912" actId="1035"/>
          <ac:spMkLst>
            <pc:docMk/>
            <pc:sldMk cId="0" sldId="267"/>
            <ac:spMk id="232" creationId="{00000000-0000-0000-0000-000000000000}"/>
          </ac:spMkLst>
        </pc:spChg>
      </pc:sldChg>
      <pc:sldChg chg="modSp mod">
        <pc:chgData name="Larmie, Molly R" userId="3aed521a-7077-475e-b537-67da507ad75a" providerId="ADAL" clId="{AF8898F5-0D26-4F53-A7F8-CA8B000CE3E1}" dt="2022-01-13T23:25:13.146" v="1062" actId="1037"/>
        <pc:sldMkLst>
          <pc:docMk/>
          <pc:sldMk cId="0" sldId="268"/>
        </pc:sldMkLst>
        <pc:spChg chg="mod">
          <ac:chgData name="Larmie, Molly R" userId="3aed521a-7077-475e-b537-67da507ad75a" providerId="ADAL" clId="{AF8898F5-0D26-4F53-A7F8-CA8B000CE3E1}" dt="2022-01-13T23:25:13.146" v="1062" actId="1037"/>
          <ac:spMkLst>
            <pc:docMk/>
            <pc:sldMk cId="0" sldId="268"/>
            <ac:spMk id="2" creationId="{B2D108D8-AF2D-48DC-9F07-9F02158B11C8}"/>
          </ac:spMkLst>
        </pc:spChg>
        <pc:spChg chg="mod ord">
          <ac:chgData name="Larmie, Molly R" userId="3aed521a-7077-475e-b537-67da507ad75a" providerId="ADAL" clId="{AF8898F5-0D26-4F53-A7F8-CA8B000CE3E1}" dt="2022-01-13T23:09:08.037" v="953"/>
          <ac:spMkLst>
            <pc:docMk/>
            <pc:sldMk cId="0" sldId="268"/>
            <ac:spMk id="18" creationId="{12F5BE85-23B0-4AEC-AC39-5AB1CACD1600}"/>
          </ac:spMkLst>
        </pc:spChg>
        <pc:spChg chg="mod">
          <ac:chgData name="Larmie, Molly R" userId="3aed521a-7077-475e-b537-67da507ad75a" providerId="ADAL" clId="{AF8898F5-0D26-4F53-A7F8-CA8B000CE3E1}" dt="2021-10-06T05:06:02.833" v="309" actId="1037"/>
          <ac:spMkLst>
            <pc:docMk/>
            <pc:sldMk cId="0" sldId="268"/>
            <ac:spMk id="248" creationId="{00000000-0000-0000-0000-000000000000}"/>
          </ac:spMkLst>
        </pc:spChg>
      </pc:sldChg>
      <pc:sldChg chg="modSp mod ord">
        <pc:chgData name="Larmie, Molly R" userId="3aed521a-7077-475e-b537-67da507ad75a" providerId="ADAL" clId="{AF8898F5-0D26-4F53-A7F8-CA8B000CE3E1}" dt="2022-01-13T23:25:09.307" v="1059"/>
        <pc:sldMkLst>
          <pc:docMk/>
          <pc:sldMk cId="0" sldId="269"/>
        </pc:sldMkLst>
        <pc:spChg chg="mod ord">
          <ac:chgData name="Larmie, Molly R" userId="3aed521a-7077-475e-b537-67da507ad75a" providerId="ADAL" clId="{AF8898F5-0D26-4F53-A7F8-CA8B000CE3E1}" dt="2022-01-13T23:08:28.608" v="949"/>
          <ac:spMkLst>
            <pc:docMk/>
            <pc:sldMk cId="0" sldId="269"/>
            <ac:spMk id="17" creationId="{2A96983A-EF33-46B6-B150-06244D4F07ED}"/>
          </ac:spMkLst>
        </pc:spChg>
        <pc:spChg chg="mod">
          <ac:chgData name="Larmie, Molly R" userId="3aed521a-7077-475e-b537-67da507ad75a" providerId="ADAL" clId="{AF8898F5-0D26-4F53-A7F8-CA8B000CE3E1}" dt="2021-10-06T05:07:16.544" v="360" actId="1037"/>
          <ac:spMkLst>
            <pc:docMk/>
            <pc:sldMk cId="0" sldId="269"/>
            <ac:spMk id="266" creationId="{00000000-0000-0000-0000-000000000000}"/>
          </ac:spMkLst>
        </pc:spChg>
        <pc:spChg chg="ord">
          <ac:chgData name="Larmie, Molly R" userId="3aed521a-7077-475e-b537-67da507ad75a" providerId="ADAL" clId="{AF8898F5-0D26-4F53-A7F8-CA8B000CE3E1}" dt="2022-01-13T23:08:40.408" v="951"/>
          <ac:spMkLst>
            <pc:docMk/>
            <pc:sldMk cId="0" sldId="269"/>
            <ac:spMk id="268" creationId="{00000000-0000-0000-0000-000000000000}"/>
          </ac:spMkLst>
        </pc:spChg>
      </pc:sldChg>
      <pc:sldChg chg="modSp mod">
        <pc:chgData name="Larmie, Molly R" userId="3aed521a-7077-475e-b537-67da507ad75a" providerId="ADAL" clId="{AF8898F5-0D26-4F53-A7F8-CA8B000CE3E1}" dt="2022-01-13T23:09:35.899" v="956"/>
        <pc:sldMkLst>
          <pc:docMk/>
          <pc:sldMk cId="0" sldId="270"/>
        </pc:sldMkLst>
        <pc:spChg chg="mod ord">
          <ac:chgData name="Larmie, Molly R" userId="3aed521a-7077-475e-b537-67da507ad75a" providerId="ADAL" clId="{AF8898F5-0D26-4F53-A7F8-CA8B000CE3E1}" dt="2022-01-13T23:09:35.899" v="956"/>
          <ac:spMkLst>
            <pc:docMk/>
            <pc:sldMk cId="0" sldId="270"/>
            <ac:spMk id="20" creationId="{8171C646-1318-44C8-ABC7-856B90AB07E9}"/>
          </ac:spMkLst>
        </pc:spChg>
        <pc:spChg chg="mod">
          <ac:chgData name="Larmie, Molly R" userId="3aed521a-7077-475e-b537-67da507ad75a" providerId="ADAL" clId="{AF8898F5-0D26-4F53-A7F8-CA8B000CE3E1}" dt="2021-10-06T05:08:25.922" v="404" actId="1035"/>
          <ac:spMkLst>
            <pc:docMk/>
            <pc:sldMk cId="0" sldId="270"/>
            <ac:spMk id="284" creationId="{00000000-0000-0000-0000-000000000000}"/>
          </ac:spMkLst>
        </pc:spChg>
      </pc:sldChg>
      <pc:sldChg chg="modSp mod">
        <pc:chgData name="Larmie, Molly R" userId="3aed521a-7077-475e-b537-67da507ad75a" providerId="ADAL" clId="{AF8898F5-0D26-4F53-A7F8-CA8B000CE3E1}" dt="2022-01-13T23:09:59.626" v="958"/>
        <pc:sldMkLst>
          <pc:docMk/>
          <pc:sldMk cId="0" sldId="271"/>
        </pc:sldMkLst>
        <pc:spChg chg="mod">
          <ac:chgData name="Larmie, Molly R" userId="3aed521a-7077-475e-b537-67da507ad75a" providerId="ADAL" clId="{AF8898F5-0D26-4F53-A7F8-CA8B000CE3E1}" dt="2021-08-30T17:40:47.039" v="14" actId="1076"/>
          <ac:spMkLst>
            <pc:docMk/>
            <pc:sldMk cId="0" sldId="271"/>
            <ac:spMk id="2" creationId="{04ECD7A0-F657-41E7-AAF4-45D33BB917E5}"/>
          </ac:spMkLst>
        </pc:spChg>
        <pc:spChg chg="mod ord">
          <ac:chgData name="Larmie, Molly R" userId="3aed521a-7077-475e-b537-67da507ad75a" providerId="ADAL" clId="{AF8898F5-0D26-4F53-A7F8-CA8B000CE3E1}" dt="2022-01-13T23:09:59.626" v="958"/>
          <ac:spMkLst>
            <pc:docMk/>
            <pc:sldMk cId="0" sldId="271"/>
            <ac:spMk id="19" creationId="{EDA1E58F-C9B7-40AF-A5DA-CA2F6EEF706F}"/>
          </ac:spMkLst>
        </pc:spChg>
        <pc:spChg chg="mod">
          <ac:chgData name="Larmie, Molly R" userId="3aed521a-7077-475e-b537-67da507ad75a" providerId="ADAL" clId="{AF8898F5-0D26-4F53-A7F8-CA8B000CE3E1}" dt="2021-08-30T17:40:47.039" v="14" actId="1076"/>
          <ac:spMkLst>
            <pc:docMk/>
            <pc:sldMk cId="0" sldId="271"/>
            <ac:spMk id="292" creationId="{00000000-0000-0000-0000-000000000000}"/>
          </ac:spMkLst>
        </pc:spChg>
        <pc:spChg chg="mod">
          <ac:chgData name="Larmie, Molly R" userId="3aed521a-7077-475e-b537-67da507ad75a" providerId="ADAL" clId="{AF8898F5-0D26-4F53-A7F8-CA8B000CE3E1}" dt="2021-10-06T05:09:14.816" v="468" actId="1037"/>
          <ac:spMkLst>
            <pc:docMk/>
            <pc:sldMk cId="0" sldId="271"/>
            <ac:spMk id="303" creationId="{00000000-0000-0000-0000-000000000000}"/>
          </ac:spMkLst>
        </pc:spChg>
      </pc:sldChg>
      <pc:sldChg chg="addSp delSp modSp mod">
        <pc:chgData name="Larmie, Molly R" userId="3aed521a-7077-475e-b537-67da507ad75a" providerId="ADAL" clId="{AF8898F5-0D26-4F53-A7F8-CA8B000CE3E1}" dt="2022-01-12T20:45:41.653" v="848" actId="1036"/>
        <pc:sldMkLst>
          <pc:docMk/>
          <pc:sldMk cId="0" sldId="272"/>
        </pc:sldMkLst>
        <pc:spChg chg="mod">
          <ac:chgData name="Larmie, Molly R" userId="3aed521a-7077-475e-b537-67da507ad75a" providerId="ADAL" clId="{AF8898F5-0D26-4F53-A7F8-CA8B000CE3E1}" dt="2021-10-06T05:10:06.854" v="490" actId="1035"/>
          <ac:spMkLst>
            <pc:docMk/>
            <pc:sldMk cId="0" sldId="272"/>
            <ac:spMk id="2" creationId="{154C8B47-436D-416B-A8CA-BE9D1372C6BA}"/>
          </ac:spMkLst>
        </pc:spChg>
        <pc:spChg chg="mod">
          <ac:chgData name="Larmie, Molly R" userId="3aed521a-7077-475e-b537-67da507ad75a" providerId="ADAL" clId="{AF8898F5-0D26-4F53-A7F8-CA8B000CE3E1}" dt="2021-10-06T05:10:06.854" v="490" actId="1035"/>
          <ac:spMkLst>
            <pc:docMk/>
            <pc:sldMk cId="0" sldId="272"/>
            <ac:spMk id="311" creationId="{00000000-0000-0000-0000-000000000000}"/>
          </ac:spMkLst>
        </pc:spChg>
        <pc:spChg chg="mod">
          <ac:chgData name="Larmie, Molly R" userId="3aed521a-7077-475e-b537-67da507ad75a" providerId="ADAL" clId="{AF8898F5-0D26-4F53-A7F8-CA8B000CE3E1}" dt="2022-01-12T20:45:41.653" v="848" actId="1036"/>
          <ac:spMkLst>
            <pc:docMk/>
            <pc:sldMk cId="0" sldId="272"/>
            <ac:spMk id="319" creationId="{00000000-0000-0000-0000-000000000000}"/>
          </ac:spMkLst>
        </pc:spChg>
        <pc:graphicFrameChg chg="add del modGraphic">
          <ac:chgData name="Larmie, Molly R" userId="3aed521a-7077-475e-b537-67da507ad75a" providerId="ADAL" clId="{AF8898F5-0D26-4F53-A7F8-CA8B000CE3E1}" dt="2021-10-06T05:09:36.618" v="470" actId="27309"/>
          <ac:graphicFrameMkLst>
            <pc:docMk/>
            <pc:sldMk cId="0" sldId="272"/>
            <ac:graphicFrameMk id="4" creationId="{EBA38662-4244-4F24-95C4-41806DCB301C}"/>
          </ac:graphicFrameMkLst>
        </pc:graphicFrameChg>
      </pc:sldChg>
      <pc:sldChg chg="modSp">
        <pc:chgData name="Larmie, Molly R" userId="3aed521a-7077-475e-b537-67da507ad75a" providerId="ADAL" clId="{AF8898F5-0D26-4F53-A7F8-CA8B000CE3E1}" dt="2022-01-13T22:51:06.906" v="874"/>
        <pc:sldMkLst>
          <pc:docMk/>
          <pc:sldMk cId="0" sldId="273"/>
        </pc:sldMkLst>
        <pc:spChg chg="mod">
          <ac:chgData name="Larmie, Molly R" userId="3aed521a-7077-475e-b537-67da507ad75a" providerId="ADAL" clId="{AF8898F5-0D26-4F53-A7F8-CA8B000CE3E1}" dt="2022-01-13T22:51:06.906" v="874"/>
          <ac:spMkLst>
            <pc:docMk/>
            <pc:sldMk cId="0" sldId="273"/>
            <ac:spMk id="333" creationId="{00000000-0000-0000-0000-000000000000}"/>
          </ac:spMkLst>
        </pc:spChg>
      </pc:sldChg>
      <pc:sldChg chg="modSp mod">
        <pc:chgData name="Larmie, Molly R" userId="3aed521a-7077-475e-b537-67da507ad75a" providerId="ADAL" clId="{AF8898F5-0D26-4F53-A7F8-CA8B000CE3E1}" dt="2022-01-13T23:11:27.002" v="963"/>
        <pc:sldMkLst>
          <pc:docMk/>
          <pc:sldMk cId="0" sldId="274"/>
        </pc:sldMkLst>
        <pc:spChg chg="ord">
          <ac:chgData name="Larmie, Molly R" userId="3aed521a-7077-475e-b537-67da507ad75a" providerId="ADAL" clId="{AF8898F5-0D26-4F53-A7F8-CA8B000CE3E1}" dt="2022-01-13T23:11:19.647" v="962"/>
          <ac:spMkLst>
            <pc:docMk/>
            <pc:sldMk cId="0" sldId="274"/>
            <ac:spMk id="348" creationId="{00000000-0000-0000-0000-000000000000}"/>
          </ac:spMkLst>
        </pc:spChg>
        <pc:spChg chg="mod ord">
          <ac:chgData name="Larmie, Molly R" userId="3aed521a-7077-475e-b537-67da507ad75a" providerId="ADAL" clId="{AF8898F5-0D26-4F53-A7F8-CA8B000CE3E1}" dt="2022-01-13T23:11:27.002" v="963"/>
          <ac:spMkLst>
            <pc:docMk/>
            <pc:sldMk cId="0" sldId="274"/>
            <ac:spMk id="349" creationId="{00000000-0000-0000-0000-000000000000}"/>
          </ac:spMkLst>
        </pc:spChg>
      </pc:sldChg>
      <pc:sldChg chg="modSp mod">
        <pc:chgData name="Larmie, Molly R" userId="3aed521a-7077-475e-b537-67da507ad75a" providerId="ADAL" clId="{AF8898F5-0D26-4F53-A7F8-CA8B000CE3E1}" dt="2022-01-13T23:12:28.855" v="968"/>
        <pc:sldMkLst>
          <pc:docMk/>
          <pc:sldMk cId="0" sldId="275"/>
        </pc:sldMkLst>
        <pc:spChg chg="ord">
          <ac:chgData name="Larmie, Molly R" userId="3aed521a-7077-475e-b537-67da507ad75a" providerId="ADAL" clId="{AF8898F5-0D26-4F53-A7F8-CA8B000CE3E1}" dt="2022-01-13T23:12:25.166" v="967"/>
          <ac:spMkLst>
            <pc:docMk/>
            <pc:sldMk cId="0" sldId="275"/>
            <ac:spMk id="361" creationId="{00000000-0000-0000-0000-000000000000}"/>
          </ac:spMkLst>
        </pc:spChg>
        <pc:spChg chg="ord">
          <ac:chgData name="Larmie, Molly R" userId="3aed521a-7077-475e-b537-67da507ad75a" providerId="ADAL" clId="{AF8898F5-0D26-4F53-A7F8-CA8B000CE3E1}" dt="2022-01-13T23:12:28.855" v="968"/>
          <ac:spMkLst>
            <pc:docMk/>
            <pc:sldMk cId="0" sldId="275"/>
            <ac:spMk id="364" creationId="{00000000-0000-0000-0000-000000000000}"/>
          </ac:spMkLst>
        </pc:spChg>
        <pc:spChg chg="mod ord">
          <ac:chgData name="Larmie, Molly R" userId="3aed521a-7077-475e-b537-67da507ad75a" providerId="ADAL" clId="{AF8898F5-0D26-4F53-A7F8-CA8B000CE3E1}" dt="2022-01-13T23:12:22.175" v="965"/>
          <ac:spMkLst>
            <pc:docMk/>
            <pc:sldMk cId="0" sldId="275"/>
            <ac:spMk id="365" creationId="{00000000-0000-0000-0000-000000000000}"/>
          </ac:spMkLst>
        </pc:spChg>
      </pc:sldChg>
      <pc:sldChg chg="modSp mod">
        <pc:chgData name="Larmie, Molly R" userId="3aed521a-7077-475e-b537-67da507ad75a" providerId="ADAL" clId="{AF8898F5-0D26-4F53-A7F8-CA8B000CE3E1}" dt="2022-01-13T23:13:33.449" v="992"/>
        <pc:sldMkLst>
          <pc:docMk/>
          <pc:sldMk cId="0" sldId="276"/>
        </pc:sldMkLst>
        <pc:spChg chg="mod">
          <ac:chgData name="Larmie, Molly R" userId="3aed521a-7077-475e-b537-67da507ad75a" providerId="ADAL" clId="{AF8898F5-0D26-4F53-A7F8-CA8B000CE3E1}" dt="2022-01-13T23:13:14.428" v="987" actId="1036"/>
          <ac:spMkLst>
            <pc:docMk/>
            <pc:sldMk cId="0" sldId="276"/>
            <ac:spMk id="2" creationId="{62897D5A-DF3C-479B-9806-0A43771C1D85}"/>
          </ac:spMkLst>
        </pc:spChg>
        <pc:spChg chg="mod">
          <ac:chgData name="Larmie, Molly R" userId="3aed521a-7077-475e-b537-67da507ad75a" providerId="ADAL" clId="{AF8898F5-0D26-4F53-A7F8-CA8B000CE3E1}" dt="2022-01-13T23:13:14.428" v="987" actId="1036"/>
          <ac:spMkLst>
            <pc:docMk/>
            <pc:sldMk cId="0" sldId="276"/>
            <ac:spMk id="370" creationId="{00000000-0000-0000-0000-000000000000}"/>
          </ac:spMkLst>
        </pc:spChg>
        <pc:spChg chg="ord">
          <ac:chgData name="Larmie, Molly R" userId="3aed521a-7077-475e-b537-67da507ad75a" providerId="ADAL" clId="{AF8898F5-0D26-4F53-A7F8-CA8B000CE3E1}" dt="2022-01-13T23:13:33.449" v="992"/>
          <ac:spMkLst>
            <pc:docMk/>
            <pc:sldMk cId="0" sldId="276"/>
            <ac:spMk id="377" creationId="{00000000-0000-0000-0000-000000000000}"/>
          </ac:spMkLst>
        </pc:spChg>
        <pc:spChg chg="ord">
          <ac:chgData name="Larmie, Molly R" userId="3aed521a-7077-475e-b537-67da507ad75a" providerId="ADAL" clId="{AF8898F5-0D26-4F53-A7F8-CA8B000CE3E1}" dt="2022-01-13T23:13:31.473" v="991"/>
          <ac:spMkLst>
            <pc:docMk/>
            <pc:sldMk cId="0" sldId="276"/>
            <ac:spMk id="380" creationId="{00000000-0000-0000-0000-000000000000}"/>
          </ac:spMkLst>
        </pc:spChg>
        <pc:spChg chg="mod ord">
          <ac:chgData name="Larmie, Molly R" userId="3aed521a-7077-475e-b537-67da507ad75a" providerId="ADAL" clId="{AF8898F5-0D26-4F53-A7F8-CA8B000CE3E1}" dt="2022-01-13T23:13:28.189" v="989"/>
          <ac:spMkLst>
            <pc:docMk/>
            <pc:sldMk cId="0" sldId="276"/>
            <ac:spMk id="381" creationId="{00000000-0000-0000-0000-000000000000}"/>
          </ac:spMkLst>
        </pc:spChg>
      </pc:sldChg>
      <pc:sldChg chg="modSp mod">
        <pc:chgData name="Larmie, Molly R" userId="3aed521a-7077-475e-b537-67da507ad75a" providerId="ADAL" clId="{AF8898F5-0D26-4F53-A7F8-CA8B000CE3E1}" dt="2022-01-13T23:14:42.479" v="997"/>
        <pc:sldMkLst>
          <pc:docMk/>
          <pc:sldMk cId="0" sldId="277"/>
        </pc:sldMkLst>
        <pc:spChg chg="ord">
          <ac:chgData name="Larmie, Molly R" userId="3aed521a-7077-475e-b537-67da507ad75a" providerId="ADAL" clId="{AF8898F5-0D26-4F53-A7F8-CA8B000CE3E1}" dt="2022-01-13T23:14:38.787" v="996"/>
          <ac:spMkLst>
            <pc:docMk/>
            <pc:sldMk cId="0" sldId="277"/>
            <ac:spMk id="394" creationId="{00000000-0000-0000-0000-000000000000}"/>
          </ac:spMkLst>
        </pc:spChg>
        <pc:spChg chg="mod ord">
          <ac:chgData name="Larmie, Molly R" userId="3aed521a-7077-475e-b537-67da507ad75a" providerId="ADAL" clId="{AF8898F5-0D26-4F53-A7F8-CA8B000CE3E1}" dt="2022-01-13T23:14:42.479" v="997"/>
          <ac:spMkLst>
            <pc:docMk/>
            <pc:sldMk cId="0" sldId="277"/>
            <ac:spMk id="397" creationId="{00000000-0000-0000-0000-000000000000}"/>
          </ac:spMkLst>
        </pc:spChg>
      </pc:sldChg>
      <pc:sldChg chg="modSp mod">
        <pc:chgData name="Larmie, Molly R" userId="3aed521a-7077-475e-b537-67da507ad75a" providerId="ADAL" clId="{AF8898F5-0D26-4F53-A7F8-CA8B000CE3E1}" dt="2022-01-13T23:15:46.146" v="1004"/>
        <pc:sldMkLst>
          <pc:docMk/>
          <pc:sldMk cId="0" sldId="278"/>
        </pc:sldMkLst>
        <pc:spChg chg="ord">
          <ac:chgData name="Larmie, Molly R" userId="3aed521a-7077-475e-b537-67da507ad75a" providerId="ADAL" clId="{AF8898F5-0D26-4F53-A7F8-CA8B000CE3E1}" dt="2022-01-13T23:15:18.206" v="1002"/>
          <ac:spMkLst>
            <pc:docMk/>
            <pc:sldMk cId="0" sldId="278"/>
            <ac:spMk id="409" creationId="{00000000-0000-0000-0000-000000000000}"/>
          </ac:spMkLst>
        </pc:spChg>
        <pc:spChg chg="mod ord">
          <ac:chgData name="Larmie, Molly R" userId="3aed521a-7077-475e-b537-67da507ad75a" providerId="ADAL" clId="{AF8898F5-0D26-4F53-A7F8-CA8B000CE3E1}" dt="2022-01-13T23:15:25.805" v="1003"/>
          <ac:spMkLst>
            <pc:docMk/>
            <pc:sldMk cId="0" sldId="278"/>
            <ac:spMk id="414" creationId="{00000000-0000-0000-0000-000000000000}"/>
          </ac:spMkLst>
        </pc:spChg>
        <pc:cxnChg chg="ord">
          <ac:chgData name="Larmie, Molly R" userId="3aed521a-7077-475e-b537-67da507ad75a" providerId="ADAL" clId="{AF8898F5-0D26-4F53-A7F8-CA8B000CE3E1}" dt="2022-01-13T23:15:46.146" v="1004"/>
          <ac:cxnSpMkLst>
            <pc:docMk/>
            <pc:sldMk cId="0" sldId="278"/>
            <ac:cxnSpMk id="413" creationId="{00000000-0000-0000-0000-000000000000}"/>
          </ac:cxnSpMkLst>
        </pc:cxnChg>
      </pc:sldChg>
      <pc:sldChg chg="addSp delSp modSp mod">
        <pc:chgData name="Larmie, Molly R" userId="3aed521a-7077-475e-b537-67da507ad75a" providerId="ADAL" clId="{AF8898F5-0D26-4F53-A7F8-CA8B000CE3E1}" dt="2022-01-13T23:17:09.062" v="1020"/>
        <pc:sldMkLst>
          <pc:docMk/>
          <pc:sldMk cId="0" sldId="279"/>
        </pc:sldMkLst>
        <pc:spChg chg="add mod ord">
          <ac:chgData name="Larmie, Molly R" userId="3aed521a-7077-475e-b537-67da507ad75a" providerId="ADAL" clId="{AF8898F5-0D26-4F53-A7F8-CA8B000CE3E1}" dt="2022-01-13T23:17:09.062" v="1020"/>
          <ac:spMkLst>
            <pc:docMk/>
            <pc:sldMk cId="0" sldId="279"/>
            <ac:spMk id="18" creationId="{1F0B242C-C7D0-43FD-89B2-282864BDE367}"/>
          </ac:spMkLst>
        </pc:spChg>
        <pc:spChg chg="ord">
          <ac:chgData name="Larmie, Molly R" userId="3aed521a-7077-475e-b537-67da507ad75a" providerId="ADAL" clId="{AF8898F5-0D26-4F53-A7F8-CA8B000CE3E1}" dt="2022-01-13T23:16:47.972" v="1019"/>
          <ac:spMkLst>
            <pc:docMk/>
            <pc:sldMk cId="0" sldId="279"/>
            <ac:spMk id="430" creationId="{00000000-0000-0000-0000-000000000000}"/>
          </ac:spMkLst>
        </pc:spChg>
        <pc:spChg chg="del mod ord">
          <ac:chgData name="Larmie, Molly R" userId="3aed521a-7077-475e-b537-67da507ad75a" providerId="ADAL" clId="{AF8898F5-0D26-4F53-A7F8-CA8B000CE3E1}" dt="2022-01-13T23:16:36.047" v="1015" actId="478"/>
          <ac:spMkLst>
            <pc:docMk/>
            <pc:sldMk cId="0" sldId="279"/>
            <ac:spMk id="431" creationId="{00000000-0000-0000-0000-000000000000}"/>
          </ac:spMkLst>
        </pc:spChg>
        <pc:spChg chg="mod">
          <ac:chgData name="Larmie, Molly R" userId="3aed521a-7077-475e-b537-67da507ad75a" providerId="ADAL" clId="{AF8898F5-0D26-4F53-A7F8-CA8B000CE3E1}" dt="2022-01-07T21:03:48.979" v="728"/>
          <ac:spMkLst>
            <pc:docMk/>
            <pc:sldMk cId="0" sldId="279"/>
            <ac:spMk id="434" creationId="{00000000-0000-0000-0000-000000000000}"/>
          </ac:spMkLst>
        </pc:spChg>
      </pc:sldChg>
      <pc:sldChg chg="modSp mod">
        <pc:chgData name="Larmie, Molly R" userId="3aed521a-7077-475e-b537-67da507ad75a" providerId="ADAL" clId="{AF8898F5-0D26-4F53-A7F8-CA8B000CE3E1}" dt="2022-01-13T23:17:30.579" v="1025"/>
        <pc:sldMkLst>
          <pc:docMk/>
          <pc:sldMk cId="0" sldId="280"/>
        </pc:sldMkLst>
        <pc:spChg chg="ord">
          <ac:chgData name="Larmie, Molly R" userId="3aed521a-7077-475e-b537-67da507ad75a" providerId="ADAL" clId="{AF8898F5-0D26-4F53-A7F8-CA8B000CE3E1}" dt="2022-01-13T23:17:28.605" v="1024"/>
          <ac:spMkLst>
            <pc:docMk/>
            <pc:sldMk cId="0" sldId="280"/>
            <ac:spMk id="446" creationId="{00000000-0000-0000-0000-000000000000}"/>
          </ac:spMkLst>
        </pc:spChg>
        <pc:spChg chg="ord">
          <ac:chgData name="Larmie, Molly R" userId="3aed521a-7077-475e-b537-67da507ad75a" providerId="ADAL" clId="{AF8898F5-0D26-4F53-A7F8-CA8B000CE3E1}" dt="2022-01-13T23:17:30.579" v="1025"/>
          <ac:spMkLst>
            <pc:docMk/>
            <pc:sldMk cId="0" sldId="280"/>
            <ac:spMk id="449" creationId="{00000000-0000-0000-0000-000000000000}"/>
          </ac:spMkLst>
        </pc:spChg>
        <pc:spChg chg="mod ord">
          <ac:chgData name="Larmie, Molly R" userId="3aed521a-7077-475e-b537-67da507ad75a" providerId="ADAL" clId="{AF8898F5-0D26-4F53-A7F8-CA8B000CE3E1}" dt="2022-01-13T23:17:25.930" v="1022"/>
          <ac:spMkLst>
            <pc:docMk/>
            <pc:sldMk cId="0" sldId="280"/>
            <ac:spMk id="450" creationId="{00000000-0000-0000-0000-000000000000}"/>
          </ac:spMkLst>
        </pc:spChg>
      </pc:sldChg>
      <pc:sldChg chg="modSp mod modNotesTx">
        <pc:chgData name="Larmie, Molly R" userId="3aed521a-7077-475e-b537-67da507ad75a" providerId="ADAL" clId="{AF8898F5-0D26-4F53-A7F8-CA8B000CE3E1}" dt="2022-01-13T23:18:00.940" v="1030"/>
        <pc:sldMkLst>
          <pc:docMk/>
          <pc:sldMk cId="0" sldId="281"/>
        </pc:sldMkLst>
        <pc:spChg chg="ord">
          <ac:chgData name="Larmie, Molly R" userId="3aed521a-7077-475e-b537-67da507ad75a" providerId="ADAL" clId="{AF8898F5-0D26-4F53-A7F8-CA8B000CE3E1}" dt="2022-01-13T23:17:58.747" v="1029"/>
          <ac:spMkLst>
            <pc:docMk/>
            <pc:sldMk cId="0" sldId="281"/>
            <ac:spMk id="463" creationId="{00000000-0000-0000-0000-000000000000}"/>
          </ac:spMkLst>
        </pc:spChg>
        <pc:spChg chg="mod ord">
          <ac:chgData name="Larmie, Molly R" userId="3aed521a-7077-475e-b537-67da507ad75a" providerId="ADAL" clId="{AF8898F5-0D26-4F53-A7F8-CA8B000CE3E1}" dt="2022-01-13T23:17:55.442" v="1027"/>
          <ac:spMkLst>
            <pc:docMk/>
            <pc:sldMk cId="0" sldId="281"/>
            <ac:spMk id="464" creationId="{00000000-0000-0000-0000-000000000000}"/>
          </ac:spMkLst>
        </pc:spChg>
        <pc:spChg chg="ord">
          <ac:chgData name="Larmie, Molly R" userId="3aed521a-7077-475e-b537-67da507ad75a" providerId="ADAL" clId="{AF8898F5-0D26-4F53-A7F8-CA8B000CE3E1}" dt="2022-01-13T23:18:00.940" v="1030"/>
          <ac:spMkLst>
            <pc:docMk/>
            <pc:sldMk cId="0" sldId="281"/>
            <ac:spMk id="466" creationId="{00000000-0000-0000-0000-000000000000}"/>
          </ac:spMkLst>
        </pc:spChg>
      </pc:sldChg>
      <pc:sldChg chg="modSp mod">
        <pc:chgData name="Larmie, Molly R" userId="3aed521a-7077-475e-b537-67da507ad75a" providerId="ADAL" clId="{AF8898F5-0D26-4F53-A7F8-CA8B000CE3E1}" dt="2022-01-13T23:18:35.773" v="1037"/>
        <pc:sldMkLst>
          <pc:docMk/>
          <pc:sldMk cId="0" sldId="282"/>
        </pc:sldMkLst>
        <pc:spChg chg="ord">
          <ac:chgData name="Larmie, Molly R" userId="3aed521a-7077-475e-b537-67da507ad75a" providerId="ADAL" clId="{AF8898F5-0D26-4F53-A7F8-CA8B000CE3E1}" dt="2022-01-13T23:18:30.627" v="1034"/>
          <ac:spMkLst>
            <pc:docMk/>
            <pc:sldMk cId="0" sldId="282"/>
            <ac:spMk id="478" creationId="{00000000-0000-0000-0000-000000000000}"/>
          </ac:spMkLst>
        </pc:spChg>
        <pc:spChg chg="ord">
          <ac:chgData name="Larmie, Molly R" userId="3aed521a-7077-475e-b537-67da507ad75a" providerId="ADAL" clId="{AF8898F5-0D26-4F53-A7F8-CA8B000CE3E1}" dt="2022-01-13T23:18:35.773" v="1037"/>
          <ac:spMkLst>
            <pc:docMk/>
            <pc:sldMk cId="0" sldId="282"/>
            <ac:spMk id="481" creationId="{00000000-0000-0000-0000-000000000000}"/>
          </ac:spMkLst>
        </pc:spChg>
        <pc:spChg chg="mod ord">
          <ac:chgData name="Larmie, Molly R" userId="3aed521a-7077-475e-b537-67da507ad75a" providerId="ADAL" clId="{AF8898F5-0D26-4F53-A7F8-CA8B000CE3E1}" dt="2022-01-13T23:18:28.050" v="1032"/>
          <ac:spMkLst>
            <pc:docMk/>
            <pc:sldMk cId="0" sldId="282"/>
            <ac:spMk id="482" creationId="{00000000-0000-0000-0000-000000000000}"/>
          </ac:spMkLst>
        </pc:spChg>
      </pc:sldChg>
      <pc:sldChg chg="modSp mod">
        <pc:chgData name="Larmie, Molly R" userId="3aed521a-7077-475e-b537-67da507ad75a" providerId="ADAL" clId="{AF8898F5-0D26-4F53-A7F8-CA8B000CE3E1}" dt="2022-01-13T23:19:13.335" v="1040"/>
        <pc:sldMkLst>
          <pc:docMk/>
          <pc:sldMk cId="0" sldId="283"/>
        </pc:sldMkLst>
        <pc:spChg chg="ord">
          <ac:chgData name="Larmie, Molly R" userId="3aed521a-7077-475e-b537-67da507ad75a" providerId="ADAL" clId="{AF8898F5-0D26-4F53-A7F8-CA8B000CE3E1}" dt="2022-01-13T23:19:13.335" v="1040"/>
          <ac:spMkLst>
            <pc:docMk/>
            <pc:sldMk cId="0" sldId="283"/>
            <ac:spMk id="500" creationId="{00000000-0000-0000-0000-000000000000}"/>
          </ac:spMkLst>
        </pc:spChg>
        <pc:spChg chg="mod ord">
          <ac:chgData name="Larmie, Molly R" userId="3aed521a-7077-475e-b537-67da507ad75a" providerId="ADAL" clId="{AF8898F5-0D26-4F53-A7F8-CA8B000CE3E1}" dt="2022-01-13T23:19:09.638" v="1038"/>
          <ac:spMkLst>
            <pc:docMk/>
            <pc:sldMk cId="0" sldId="283"/>
            <ac:spMk id="501" creationId="{00000000-0000-0000-0000-000000000000}"/>
          </ac:spMkLst>
        </pc:spChg>
        <pc:spChg chg="mod">
          <ac:chgData name="Larmie, Molly R" userId="3aed521a-7077-475e-b537-67da507ad75a" providerId="ADAL" clId="{AF8898F5-0D26-4F53-A7F8-CA8B000CE3E1}" dt="2022-01-07T21:24:43.101" v="762" actId="20577"/>
          <ac:spMkLst>
            <pc:docMk/>
            <pc:sldMk cId="0" sldId="283"/>
            <ac:spMk id="502" creationId="{00000000-0000-0000-0000-000000000000}"/>
          </ac:spMkLst>
        </pc:spChg>
      </pc:sldChg>
      <pc:sldChg chg="modSp mod">
        <pc:chgData name="Larmie, Molly R" userId="3aed521a-7077-475e-b537-67da507ad75a" providerId="ADAL" clId="{AF8898F5-0D26-4F53-A7F8-CA8B000CE3E1}" dt="2022-01-13T22:48:31.404" v="867"/>
        <pc:sldMkLst>
          <pc:docMk/>
          <pc:sldMk cId="0" sldId="284"/>
        </pc:sldMkLst>
        <pc:spChg chg="mod">
          <ac:chgData name="Larmie, Molly R" userId="3aed521a-7077-475e-b537-67da507ad75a" providerId="ADAL" clId="{AF8898F5-0D26-4F53-A7F8-CA8B000CE3E1}" dt="2022-01-13T22:48:31.404" v="867"/>
          <ac:spMkLst>
            <pc:docMk/>
            <pc:sldMk cId="0" sldId="284"/>
            <ac:spMk id="516" creationId="{00000000-0000-0000-0000-000000000000}"/>
          </ac:spMkLst>
        </pc:spChg>
      </pc:sldChg>
      <pc:sldChg chg="modSp mod">
        <pc:chgData name="Larmie, Molly R" userId="3aed521a-7077-475e-b537-67da507ad75a" providerId="ADAL" clId="{AF8898F5-0D26-4F53-A7F8-CA8B000CE3E1}" dt="2022-01-13T23:20:06.520" v="1043"/>
        <pc:sldMkLst>
          <pc:docMk/>
          <pc:sldMk cId="0" sldId="285"/>
        </pc:sldMkLst>
        <pc:spChg chg="mod">
          <ac:chgData name="Larmie, Molly R" userId="3aed521a-7077-475e-b537-67da507ad75a" providerId="ADAL" clId="{AF8898F5-0D26-4F53-A7F8-CA8B000CE3E1}" dt="2021-10-06T05:16:51.881" v="645" actId="1036"/>
          <ac:spMkLst>
            <pc:docMk/>
            <pc:sldMk cId="0" sldId="285"/>
            <ac:spMk id="2" creationId="{9B5754B5-2C1F-4F33-9B6E-4E5894AE5EAF}"/>
          </ac:spMkLst>
        </pc:spChg>
        <pc:spChg chg="mod">
          <ac:chgData name="Larmie, Molly R" userId="3aed521a-7077-475e-b537-67da507ad75a" providerId="ADAL" clId="{AF8898F5-0D26-4F53-A7F8-CA8B000CE3E1}" dt="2021-10-06T05:16:51.881" v="645" actId="1036"/>
          <ac:spMkLst>
            <pc:docMk/>
            <pc:sldMk cId="0" sldId="285"/>
            <ac:spMk id="521" creationId="{00000000-0000-0000-0000-000000000000}"/>
          </ac:spMkLst>
        </pc:spChg>
        <pc:spChg chg="mod ord">
          <ac:chgData name="Larmie, Molly R" userId="3aed521a-7077-475e-b537-67da507ad75a" providerId="ADAL" clId="{AF8898F5-0D26-4F53-A7F8-CA8B000CE3E1}" dt="2022-01-13T23:19:59.935" v="1042"/>
          <ac:spMkLst>
            <pc:docMk/>
            <pc:sldMk cId="0" sldId="285"/>
            <ac:spMk id="530" creationId="{00000000-0000-0000-0000-000000000000}"/>
          </ac:spMkLst>
        </pc:spChg>
        <pc:spChg chg="ord">
          <ac:chgData name="Larmie, Molly R" userId="3aed521a-7077-475e-b537-67da507ad75a" providerId="ADAL" clId="{AF8898F5-0D26-4F53-A7F8-CA8B000CE3E1}" dt="2022-01-13T23:20:06.520" v="1043"/>
          <ac:spMkLst>
            <pc:docMk/>
            <pc:sldMk cId="0" sldId="285"/>
            <ac:spMk id="532" creationId="{00000000-0000-0000-0000-000000000000}"/>
          </ac:spMkLst>
        </pc:spChg>
      </pc:sldChg>
      <pc:sldChg chg="modSp mod">
        <pc:chgData name="Larmie, Molly R" userId="3aed521a-7077-475e-b537-67da507ad75a" providerId="ADAL" clId="{AF8898F5-0D26-4F53-A7F8-CA8B000CE3E1}" dt="2022-01-13T22:48:14.443" v="866"/>
        <pc:sldMkLst>
          <pc:docMk/>
          <pc:sldMk cId="0" sldId="286"/>
        </pc:sldMkLst>
        <pc:spChg chg="mod">
          <ac:chgData name="Larmie, Molly R" userId="3aed521a-7077-475e-b537-67da507ad75a" providerId="ADAL" clId="{AF8898F5-0D26-4F53-A7F8-CA8B000CE3E1}" dt="2021-08-30T17:41:49.088" v="48" actId="1036"/>
          <ac:spMkLst>
            <pc:docMk/>
            <pc:sldMk cId="0" sldId="286"/>
            <ac:spMk id="2" creationId="{30A083B4-067C-46AC-8EE9-B021695940BB}"/>
          </ac:spMkLst>
        </pc:spChg>
        <pc:spChg chg="mod">
          <ac:chgData name="Larmie, Molly R" userId="3aed521a-7077-475e-b537-67da507ad75a" providerId="ADAL" clId="{AF8898F5-0D26-4F53-A7F8-CA8B000CE3E1}" dt="2021-08-30T17:41:49.088" v="48" actId="1036"/>
          <ac:spMkLst>
            <pc:docMk/>
            <pc:sldMk cId="0" sldId="286"/>
            <ac:spMk id="537" creationId="{00000000-0000-0000-0000-000000000000}"/>
          </ac:spMkLst>
        </pc:spChg>
        <pc:spChg chg="mod">
          <ac:chgData name="Larmie, Molly R" userId="3aed521a-7077-475e-b537-67da507ad75a" providerId="ADAL" clId="{AF8898F5-0D26-4F53-A7F8-CA8B000CE3E1}" dt="2022-01-13T22:48:14.443" v="866"/>
          <ac:spMkLst>
            <pc:docMk/>
            <pc:sldMk cId="0" sldId="286"/>
            <ac:spMk id="546" creationId="{00000000-0000-0000-0000-000000000000}"/>
          </ac:spMkLst>
        </pc:spChg>
      </pc:sldChg>
      <pc:sldChg chg="addSp delSp modSp mod">
        <pc:chgData name="Larmie, Molly R" userId="3aed521a-7077-475e-b537-67da507ad75a" providerId="ADAL" clId="{AF8898F5-0D26-4F53-A7F8-CA8B000CE3E1}" dt="2022-01-13T23:23:08.749" v="1049"/>
        <pc:sldMkLst>
          <pc:docMk/>
          <pc:sldMk cId="0" sldId="287"/>
        </pc:sldMkLst>
        <pc:spChg chg="mod">
          <ac:chgData name="Larmie, Molly R" userId="3aed521a-7077-475e-b537-67da507ad75a" providerId="ADAL" clId="{AF8898F5-0D26-4F53-A7F8-CA8B000CE3E1}" dt="2021-10-06T05:17:58.173" v="651" actId="14100"/>
          <ac:spMkLst>
            <pc:docMk/>
            <pc:sldMk cId="0" sldId="287"/>
            <ac:spMk id="2" creationId="{EE99AF39-4CFE-40F4-AAA5-88A334EB88B4}"/>
          </ac:spMkLst>
        </pc:spChg>
        <pc:spChg chg="add mod ord">
          <ac:chgData name="Larmie, Molly R" userId="3aed521a-7077-475e-b537-67da507ad75a" providerId="ADAL" clId="{AF8898F5-0D26-4F53-A7F8-CA8B000CE3E1}" dt="2022-01-13T23:23:08.749" v="1049"/>
          <ac:spMkLst>
            <pc:docMk/>
            <pc:sldMk cId="0" sldId="287"/>
            <ac:spMk id="17" creationId="{28470A37-5CA6-43B8-AA11-C06382DDBE56}"/>
          </ac:spMkLst>
        </pc:spChg>
        <pc:spChg chg="ord">
          <ac:chgData name="Larmie, Molly R" userId="3aed521a-7077-475e-b537-67da507ad75a" providerId="ADAL" clId="{AF8898F5-0D26-4F53-A7F8-CA8B000CE3E1}" dt="2022-01-13T23:22:56.325" v="1045"/>
          <ac:spMkLst>
            <pc:docMk/>
            <pc:sldMk cId="0" sldId="287"/>
            <ac:spMk id="561" creationId="{00000000-0000-0000-0000-000000000000}"/>
          </ac:spMkLst>
        </pc:spChg>
        <pc:spChg chg="mod">
          <ac:chgData name="Larmie, Molly R" userId="3aed521a-7077-475e-b537-67da507ad75a" providerId="ADAL" clId="{AF8898F5-0D26-4F53-A7F8-CA8B000CE3E1}" dt="2022-01-12T20:46:19.047" v="850" actId="1036"/>
          <ac:spMkLst>
            <pc:docMk/>
            <pc:sldMk cId="0" sldId="287"/>
            <ac:spMk id="562" creationId="{00000000-0000-0000-0000-000000000000}"/>
          </ac:spMkLst>
        </pc:spChg>
        <pc:spChg chg="del mod">
          <ac:chgData name="Larmie, Molly R" userId="3aed521a-7077-475e-b537-67da507ad75a" providerId="ADAL" clId="{AF8898F5-0D26-4F53-A7F8-CA8B000CE3E1}" dt="2022-01-13T22:47:36.029" v="858" actId="478"/>
          <ac:spMkLst>
            <pc:docMk/>
            <pc:sldMk cId="0" sldId="287"/>
            <ac:spMk id="564" creationId="{00000000-0000-0000-0000-000000000000}"/>
          </ac:spMkLst>
        </pc:spChg>
      </pc:sldChg>
      <pc:sldChg chg="modSp mod">
        <pc:chgData name="Larmie, Molly R" userId="3aed521a-7077-475e-b537-67da507ad75a" providerId="ADAL" clId="{AF8898F5-0D26-4F53-A7F8-CA8B000CE3E1}" dt="2022-01-12T20:46:29.015" v="851"/>
        <pc:sldMkLst>
          <pc:docMk/>
          <pc:sldMk cId="0" sldId="288"/>
        </pc:sldMkLst>
        <pc:spChg chg="mod">
          <ac:chgData name="Larmie, Molly R" userId="3aed521a-7077-475e-b537-67da507ad75a" providerId="ADAL" clId="{AF8898F5-0D26-4F53-A7F8-CA8B000CE3E1}" dt="2021-10-06T05:20:03.490" v="674" actId="1035"/>
          <ac:spMkLst>
            <pc:docMk/>
            <pc:sldMk cId="0" sldId="288"/>
            <ac:spMk id="2" creationId="{EAEA6E12-60C2-4B58-8CFE-B9F7419CB381}"/>
          </ac:spMkLst>
        </pc:spChg>
        <pc:spChg chg="mod">
          <ac:chgData name="Larmie, Molly R" userId="3aed521a-7077-475e-b537-67da507ad75a" providerId="ADAL" clId="{AF8898F5-0D26-4F53-A7F8-CA8B000CE3E1}" dt="2021-10-06T05:20:03.490" v="674" actId="1035"/>
          <ac:spMkLst>
            <pc:docMk/>
            <pc:sldMk cId="0" sldId="288"/>
            <ac:spMk id="569" creationId="{00000000-0000-0000-0000-000000000000}"/>
          </ac:spMkLst>
        </pc:spChg>
        <pc:spChg chg="mod">
          <ac:chgData name="Larmie, Molly R" userId="3aed521a-7077-475e-b537-67da507ad75a" providerId="ADAL" clId="{AF8898F5-0D26-4F53-A7F8-CA8B000CE3E1}" dt="2022-01-12T20:46:29.015" v="851"/>
          <ac:spMkLst>
            <pc:docMk/>
            <pc:sldMk cId="0" sldId="288"/>
            <ac:spMk id="580" creationId="{00000000-0000-0000-0000-000000000000}"/>
          </ac:spMkLst>
        </pc:spChg>
      </pc:sldChg>
      <pc:sldChg chg="modSp">
        <pc:chgData name="Larmie, Molly R" userId="3aed521a-7077-475e-b537-67da507ad75a" providerId="ADAL" clId="{AF8898F5-0D26-4F53-A7F8-CA8B000CE3E1}" dt="2022-01-12T20:46:37.705" v="852"/>
        <pc:sldMkLst>
          <pc:docMk/>
          <pc:sldMk cId="0" sldId="289"/>
        </pc:sldMkLst>
        <pc:spChg chg="mod">
          <ac:chgData name="Larmie, Molly R" userId="3aed521a-7077-475e-b537-67da507ad75a" providerId="ADAL" clId="{AF8898F5-0D26-4F53-A7F8-CA8B000CE3E1}" dt="2022-01-12T20:46:37.705" v="852"/>
          <ac:spMkLst>
            <pc:docMk/>
            <pc:sldMk cId="0" sldId="289"/>
            <ac:spMk id="595" creationId="{00000000-0000-0000-0000-000000000000}"/>
          </ac:spMkLst>
        </pc:spChg>
      </pc:sldChg>
    </pc:docChg>
  </pc:docChgLst>
  <pc:docChgLst>
    <pc:chgData name="Janson, Brian D" userId="17869c82-e820-4f0b-9ef4-6bb812314540" providerId="ADAL" clId="{299F0BB1-AE03-43BF-BABC-7FE97290A920}"/>
    <pc:docChg chg="undo redo custSel modSld">
      <pc:chgData name="Janson, Brian D" userId="17869c82-e820-4f0b-9ef4-6bb812314540" providerId="ADAL" clId="{299F0BB1-AE03-43BF-BABC-7FE97290A920}" dt="2023-09-15T22:07:34.388" v="177"/>
      <pc:docMkLst>
        <pc:docMk/>
      </pc:docMkLst>
      <pc:sldChg chg="delSp modSp mod modCm">
        <pc:chgData name="Janson, Brian D" userId="17869c82-e820-4f0b-9ef4-6bb812314540" providerId="ADAL" clId="{299F0BB1-AE03-43BF-BABC-7FE97290A920}" dt="2023-09-15T19:44:19.977" v="10"/>
        <pc:sldMkLst>
          <pc:docMk/>
          <pc:sldMk cId="0" sldId="263"/>
        </pc:sldMkLst>
        <pc:spChg chg="mod">
          <ac:chgData name="Janson, Brian D" userId="17869c82-e820-4f0b-9ef4-6bb812314540" providerId="ADAL" clId="{299F0BB1-AE03-43BF-BABC-7FE97290A920}" dt="2023-09-15T19:44:14.347" v="9" actId="14100"/>
          <ac:spMkLst>
            <pc:docMk/>
            <pc:sldMk cId="0" sldId="263"/>
            <ac:spMk id="2" creationId="{5149CB17-99BA-4828-9C0C-36F3FFFD3913}"/>
          </ac:spMkLst>
        </pc:spChg>
        <pc:spChg chg="del mod">
          <ac:chgData name="Janson, Brian D" userId="17869c82-e820-4f0b-9ef4-6bb812314540" providerId="ADAL" clId="{299F0BB1-AE03-43BF-BABC-7FE97290A920}" dt="2023-09-15T19:44:02.925" v="1" actId="478"/>
          <ac:spMkLst>
            <pc:docMk/>
            <pc:sldMk cId="0" sldId="263"/>
            <ac:spMk id="159"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299F0BB1-AE03-43BF-BABC-7FE97290A920}" dt="2023-09-15T19:44:19.977" v="10"/>
              <pc2:cmMkLst xmlns:pc2="http://schemas.microsoft.com/office/powerpoint/2019/9/main/command">
                <pc:docMk/>
                <pc:sldMk cId="0" sldId="263"/>
                <pc2:cmMk id="{263BE55A-F309-451D-B6AF-EB38A068F361}"/>
              </pc2:cmMkLst>
            </pc226:cmChg>
          </p:ext>
        </pc:extLst>
      </pc:sldChg>
      <pc:sldChg chg="delSp modSp mod modCm">
        <pc:chgData name="Janson, Brian D" userId="17869c82-e820-4f0b-9ef4-6bb812314540" providerId="ADAL" clId="{299F0BB1-AE03-43BF-BABC-7FE97290A920}" dt="2023-09-15T19:44:46.367" v="19"/>
        <pc:sldMkLst>
          <pc:docMk/>
          <pc:sldMk cId="0" sldId="264"/>
        </pc:sldMkLst>
        <pc:spChg chg="mod">
          <ac:chgData name="Janson, Brian D" userId="17869c82-e820-4f0b-9ef4-6bb812314540" providerId="ADAL" clId="{299F0BB1-AE03-43BF-BABC-7FE97290A920}" dt="2023-09-15T19:44:42.539" v="18" actId="20577"/>
          <ac:spMkLst>
            <pc:docMk/>
            <pc:sldMk cId="0" sldId="264"/>
            <ac:spMk id="2" creationId="{57D06814-CB3B-4273-8596-955703BEC9F8}"/>
          </ac:spMkLst>
        </pc:spChg>
        <pc:spChg chg="del mod">
          <ac:chgData name="Janson, Brian D" userId="17869c82-e820-4f0b-9ef4-6bb812314540" providerId="ADAL" clId="{299F0BB1-AE03-43BF-BABC-7FE97290A920}" dt="2023-09-15T19:44:29.772" v="12" actId="478"/>
          <ac:spMkLst>
            <pc:docMk/>
            <pc:sldMk cId="0" sldId="264"/>
            <ac:spMk id="173"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299F0BB1-AE03-43BF-BABC-7FE97290A920}" dt="2023-09-15T19:44:46.367" v="19"/>
              <pc2:cmMkLst xmlns:pc2="http://schemas.microsoft.com/office/powerpoint/2019/9/main/command">
                <pc:docMk/>
                <pc:sldMk cId="0" sldId="264"/>
                <pc2:cmMk id="{A5D70A17-52F9-4656-BC21-C6EA66429DC0}"/>
              </pc2:cmMkLst>
            </pc226:cmChg>
          </p:ext>
        </pc:extLst>
      </pc:sldChg>
      <pc:sldChg chg="addSp delSp modSp mod addAnim delAnim modAnim modCm">
        <pc:chgData name="Janson, Brian D" userId="17869c82-e820-4f0b-9ef4-6bb812314540" providerId="ADAL" clId="{299F0BB1-AE03-43BF-BABC-7FE97290A920}" dt="2023-09-15T22:07:34.388" v="177"/>
        <pc:sldMkLst>
          <pc:docMk/>
          <pc:sldMk cId="0" sldId="265"/>
        </pc:sldMkLst>
        <pc:spChg chg="del mod">
          <ac:chgData name="Janson, Brian D" userId="17869c82-e820-4f0b-9ef4-6bb812314540" providerId="ADAL" clId="{299F0BB1-AE03-43BF-BABC-7FE97290A920}" dt="2023-09-15T19:47:00.683" v="32" actId="478"/>
          <ac:spMkLst>
            <pc:docMk/>
            <pc:sldMk cId="0" sldId="265"/>
            <ac:spMk id="2" creationId="{C3F21F35-6AD1-434A-85C0-212920A25B97}"/>
          </ac:spMkLst>
        </pc:spChg>
        <pc:spChg chg="add del mod">
          <ac:chgData name="Janson, Brian D" userId="17869c82-e820-4f0b-9ef4-6bb812314540" providerId="ADAL" clId="{299F0BB1-AE03-43BF-BABC-7FE97290A920}" dt="2023-09-15T19:47:34.368" v="40" actId="1076"/>
          <ac:spMkLst>
            <pc:docMk/>
            <pc:sldMk cId="0" sldId="265"/>
            <ac:spMk id="191"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299F0BB1-AE03-43BF-BABC-7FE97290A920}" dt="2023-09-15T22:07:34.388" v="177"/>
              <pc2:cmMkLst xmlns:pc2="http://schemas.microsoft.com/office/powerpoint/2019/9/main/command">
                <pc:docMk/>
                <pc:sldMk cId="0" sldId="265"/>
                <pc2:cmMk id="{52158DFE-0BDC-4BB5-9386-7C0A5D4380B5}"/>
              </pc2:cmMkLst>
            </pc226:cmChg>
          </p:ext>
        </pc:extLst>
      </pc:sldChg>
      <pc:sldChg chg="delSp modSp mod modCm">
        <pc:chgData name="Janson, Brian D" userId="17869c82-e820-4f0b-9ef4-6bb812314540" providerId="ADAL" clId="{299F0BB1-AE03-43BF-BABC-7FE97290A920}" dt="2023-09-15T22:07:23.177" v="176"/>
        <pc:sldMkLst>
          <pc:docMk/>
          <pc:sldMk cId="0" sldId="266"/>
        </pc:sldMkLst>
        <pc:spChg chg="mod">
          <ac:chgData name="Janson, Brian D" userId="17869c82-e820-4f0b-9ef4-6bb812314540" providerId="ADAL" clId="{299F0BB1-AE03-43BF-BABC-7FE97290A920}" dt="2023-09-15T22:07:21.380" v="175" actId="1076"/>
          <ac:spMkLst>
            <pc:docMk/>
            <pc:sldMk cId="0" sldId="266"/>
            <ac:spMk id="2" creationId="{CA936B2E-C68C-404C-B373-C68B0BADC886}"/>
          </ac:spMkLst>
        </pc:spChg>
        <pc:spChg chg="del mod">
          <ac:chgData name="Janson, Brian D" userId="17869c82-e820-4f0b-9ef4-6bb812314540" providerId="ADAL" clId="{299F0BB1-AE03-43BF-BABC-7FE97290A920}" dt="2023-09-15T19:47:54.353" v="42" actId="478"/>
          <ac:spMkLst>
            <pc:docMk/>
            <pc:sldMk cId="0" sldId="266"/>
            <ac:spMk id="206"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299F0BB1-AE03-43BF-BABC-7FE97290A920}" dt="2023-09-15T22:07:23.177" v="176"/>
              <pc2:cmMkLst xmlns:pc2="http://schemas.microsoft.com/office/powerpoint/2019/9/main/command">
                <pc:docMk/>
                <pc:sldMk cId="0" sldId="266"/>
                <pc2:cmMk id="{6A0BDC39-3D42-48F2-B275-D9DAA3D2ADD0}"/>
              </pc2:cmMkLst>
            </pc226:cmChg>
          </p:ext>
        </pc:extLst>
      </pc:sldChg>
      <pc:sldChg chg="delSp modSp mod">
        <pc:chgData name="Janson, Brian D" userId="17869c82-e820-4f0b-9ef4-6bb812314540" providerId="ADAL" clId="{299F0BB1-AE03-43BF-BABC-7FE97290A920}" dt="2023-09-15T19:48:41.963" v="52" actId="20577"/>
        <pc:sldMkLst>
          <pc:docMk/>
          <pc:sldMk cId="0" sldId="269"/>
        </pc:sldMkLst>
        <pc:spChg chg="mod">
          <ac:chgData name="Janson, Brian D" userId="17869c82-e820-4f0b-9ef4-6bb812314540" providerId="ADAL" clId="{299F0BB1-AE03-43BF-BABC-7FE97290A920}" dt="2023-09-15T19:48:41.963" v="52" actId="20577"/>
          <ac:spMkLst>
            <pc:docMk/>
            <pc:sldMk cId="0" sldId="269"/>
            <ac:spMk id="2" creationId="{B45A96D2-4A14-4753-897A-AF90F4A05333}"/>
          </ac:spMkLst>
        </pc:spChg>
        <pc:spChg chg="del mod">
          <ac:chgData name="Janson, Brian D" userId="17869c82-e820-4f0b-9ef4-6bb812314540" providerId="ADAL" clId="{299F0BB1-AE03-43BF-BABC-7FE97290A920}" dt="2023-09-15T19:48:35.316" v="48" actId="478"/>
          <ac:spMkLst>
            <pc:docMk/>
            <pc:sldMk cId="0" sldId="269"/>
            <ac:spMk id="255" creationId="{00000000-0000-0000-0000-000000000000}"/>
          </ac:spMkLst>
        </pc:spChg>
      </pc:sldChg>
      <pc:sldChg chg="delSp modSp mod modCm">
        <pc:chgData name="Janson, Brian D" userId="17869c82-e820-4f0b-9ef4-6bb812314540" providerId="ADAL" clId="{299F0BB1-AE03-43BF-BABC-7FE97290A920}" dt="2023-09-15T22:07:12.523" v="174"/>
        <pc:sldMkLst>
          <pc:docMk/>
          <pc:sldMk cId="0" sldId="271"/>
        </pc:sldMkLst>
        <pc:spChg chg="mod">
          <ac:chgData name="Janson, Brian D" userId="17869c82-e820-4f0b-9ef4-6bb812314540" providerId="ADAL" clId="{299F0BB1-AE03-43BF-BABC-7FE97290A920}" dt="2023-09-15T19:49:25.509" v="62" actId="14100"/>
          <ac:spMkLst>
            <pc:docMk/>
            <pc:sldMk cId="0" sldId="271"/>
            <ac:spMk id="2" creationId="{04ECD7A0-F657-41E7-AAF4-45D33BB917E5}"/>
          </ac:spMkLst>
        </pc:spChg>
        <pc:spChg chg="del mod">
          <ac:chgData name="Janson, Brian D" userId="17869c82-e820-4f0b-9ef4-6bb812314540" providerId="ADAL" clId="{299F0BB1-AE03-43BF-BABC-7FE97290A920}" dt="2023-09-15T19:49:10.007" v="54" actId="478"/>
          <ac:spMkLst>
            <pc:docMk/>
            <pc:sldMk cId="0" sldId="271"/>
            <ac:spMk id="292"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299F0BB1-AE03-43BF-BABC-7FE97290A920}" dt="2023-09-15T22:07:12.523" v="174"/>
              <pc2:cmMkLst xmlns:pc2="http://schemas.microsoft.com/office/powerpoint/2019/9/main/command">
                <pc:docMk/>
                <pc:sldMk cId="0" sldId="271"/>
                <pc2:cmMk id="{0C768583-86ED-48B5-A4CB-553CFA26E19C}"/>
              </pc2:cmMkLst>
            </pc226:cmChg>
          </p:ext>
        </pc:extLst>
      </pc:sldChg>
      <pc:sldChg chg="delSp modSp mod modCm">
        <pc:chgData name="Janson, Brian D" userId="17869c82-e820-4f0b-9ef4-6bb812314540" providerId="ADAL" clId="{299F0BB1-AE03-43BF-BABC-7FE97290A920}" dt="2023-09-15T19:50:30.592" v="71"/>
        <pc:sldMkLst>
          <pc:docMk/>
          <pc:sldMk cId="0" sldId="272"/>
        </pc:sldMkLst>
        <pc:spChg chg="mod">
          <ac:chgData name="Janson, Brian D" userId="17869c82-e820-4f0b-9ef4-6bb812314540" providerId="ADAL" clId="{299F0BB1-AE03-43BF-BABC-7FE97290A920}" dt="2023-09-15T19:50:18.900" v="70" actId="20577"/>
          <ac:spMkLst>
            <pc:docMk/>
            <pc:sldMk cId="0" sldId="272"/>
            <ac:spMk id="2" creationId="{154C8B47-436D-416B-A8CA-BE9D1372C6BA}"/>
          </ac:spMkLst>
        </pc:spChg>
        <pc:spChg chg="del mod">
          <ac:chgData name="Janson, Brian D" userId="17869c82-e820-4f0b-9ef4-6bb812314540" providerId="ADAL" clId="{299F0BB1-AE03-43BF-BABC-7FE97290A920}" dt="2023-09-15T19:49:49.703" v="64" actId="478"/>
          <ac:spMkLst>
            <pc:docMk/>
            <pc:sldMk cId="0" sldId="272"/>
            <ac:spMk id="311"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299F0BB1-AE03-43BF-BABC-7FE97290A920}" dt="2023-09-15T19:50:30.592" v="71"/>
              <pc2:cmMkLst xmlns:pc2="http://schemas.microsoft.com/office/powerpoint/2019/9/main/command">
                <pc:docMk/>
                <pc:sldMk cId="0" sldId="272"/>
                <pc2:cmMk id="{2C966F10-78CA-4770-A986-D154106829AB}"/>
              </pc2:cmMkLst>
            </pc226:cmChg>
          </p:ext>
        </pc:extLst>
      </pc:sldChg>
      <pc:sldChg chg="modSp mod">
        <pc:chgData name="Janson, Brian D" userId="17869c82-e820-4f0b-9ef4-6bb812314540" providerId="ADAL" clId="{299F0BB1-AE03-43BF-BABC-7FE97290A920}" dt="2023-09-15T19:51:17.038" v="73" actId="1076"/>
        <pc:sldMkLst>
          <pc:docMk/>
          <pc:sldMk cId="0" sldId="273"/>
        </pc:sldMkLst>
        <pc:spChg chg="mod">
          <ac:chgData name="Janson, Brian D" userId="17869c82-e820-4f0b-9ef4-6bb812314540" providerId="ADAL" clId="{299F0BB1-AE03-43BF-BABC-7FE97290A920}" dt="2023-09-15T19:51:17.038" v="73" actId="1076"/>
          <ac:spMkLst>
            <pc:docMk/>
            <pc:sldMk cId="0" sldId="273"/>
            <ac:spMk id="2" creationId="{69D5351D-E26E-4667-A107-242AE28A12A8}"/>
          </ac:spMkLst>
        </pc:spChg>
      </pc:sldChg>
      <pc:sldChg chg="delSp modSp mod">
        <pc:chgData name="Janson, Brian D" userId="17869c82-e820-4f0b-9ef4-6bb812314540" providerId="ADAL" clId="{299F0BB1-AE03-43BF-BABC-7FE97290A920}" dt="2023-09-15T19:51:36.530" v="82" actId="20577"/>
        <pc:sldMkLst>
          <pc:docMk/>
          <pc:sldMk cId="0" sldId="274"/>
        </pc:sldMkLst>
        <pc:spChg chg="mod">
          <ac:chgData name="Janson, Brian D" userId="17869c82-e820-4f0b-9ef4-6bb812314540" providerId="ADAL" clId="{299F0BB1-AE03-43BF-BABC-7FE97290A920}" dt="2023-09-15T19:51:36.530" v="82" actId="20577"/>
          <ac:spMkLst>
            <pc:docMk/>
            <pc:sldMk cId="0" sldId="274"/>
            <ac:spMk id="2" creationId="{7DDECA60-844D-4CCF-96F5-0124DDB708F3}"/>
          </ac:spMkLst>
        </pc:spChg>
        <pc:spChg chg="del mod">
          <ac:chgData name="Janson, Brian D" userId="17869c82-e820-4f0b-9ef4-6bb812314540" providerId="ADAL" clId="{299F0BB1-AE03-43BF-BABC-7FE97290A920}" dt="2023-09-15T19:51:26.713" v="75" actId="478"/>
          <ac:spMkLst>
            <pc:docMk/>
            <pc:sldMk cId="0" sldId="274"/>
            <ac:spMk id="338" creationId="{00000000-0000-0000-0000-000000000000}"/>
          </ac:spMkLst>
        </pc:spChg>
      </pc:sldChg>
      <pc:sldChg chg="delSp modSp mod">
        <pc:chgData name="Janson, Brian D" userId="17869c82-e820-4f0b-9ef4-6bb812314540" providerId="ADAL" clId="{299F0BB1-AE03-43BF-BABC-7FE97290A920}" dt="2023-09-15T19:51:57.743" v="88" actId="20577"/>
        <pc:sldMkLst>
          <pc:docMk/>
          <pc:sldMk cId="0" sldId="275"/>
        </pc:sldMkLst>
        <pc:spChg chg="mod">
          <ac:chgData name="Janson, Brian D" userId="17869c82-e820-4f0b-9ef4-6bb812314540" providerId="ADAL" clId="{299F0BB1-AE03-43BF-BABC-7FE97290A920}" dt="2023-09-15T19:51:57.743" v="88" actId="20577"/>
          <ac:spMkLst>
            <pc:docMk/>
            <pc:sldMk cId="0" sldId="275"/>
            <ac:spMk id="2" creationId="{7557B10D-E1A3-4D00-B4B3-E85C59D08A1D}"/>
          </ac:spMkLst>
        </pc:spChg>
        <pc:spChg chg="del mod">
          <ac:chgData name="Janson, Brian D" userId="17869c82-e820-4f0b-9ef4-6bb812314540" providerId="ADAL" clId="{299F0BB1-AE03-43BF-BABC-7FE97290A920}" dt="2023-09-15T19:51:48.306" v="84" actId="478"/>
          <ac:spMkLst>
            <pc:docMk/>
            <pc:sldMk cId="0" sldId="275"/>
            <ac:spMk id="354" creationId="{00000000-0000-0000-0000-000000000000}"/>
          </ac:spMkLst>
        </pc:spChg>
      </pc:sldChg>
      <pc:sldChg chg="delSp modSp mod modCm">
        <pc:chgData name="Janson, Brian D" userId="17869c82-e820-4f0b-9ef4-6bb812314540" providerId="ADAL" clId="{299F0BB1-AE03-43BF-BABC-7FE97290A920}" dt="2023-09-15T19:52:57.024" v="105"/>
        <pc:sldMkLst>
          <pc:docMk/>
          <pc:sldMk cId="0" sldId="276"/>
        </pc:sldMkLst>
        <pc:spChg chg="mod">
          <ac:chgData name="Janson, Brian D" userId="17869c82-e820-4f0b-9ef4-6bb812314540" providerId="ADAL" clId="{299F0BB1-AE03-43BF-BABC-7FE97290A920}" dt="2023-09-15T19:52:25.051" v="96" actId="20577"/>
          <ac:spMkLst>
            <pc:docMk/>
            <pc:sldMk cId="0" sldId="276"/>
            <ac:spMk id="2" creationId="{62897D5A-DF3C-479B-9806-0A43771C1D85}"/>
          </ac:spMkLst>
        </pc:spChg>
        <pc:spChg chg="del mod">
          <ac:chgData name="Janson, Brian D" userId="17869c82-e820-4f0b-9ef4-6bb812314540" providerId="ADAL" clId="{299F0BB1-AE03-43BF-BABC-7FE97290A920}" dt="2023-09-15T19:52:17.052" v="90" actId="478"/>
          <ac:spMkLst>
            <pc:docMk/>
            <pc:sldMk cId="0" sldId="276"/>
            <ac:spMk id="370"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299F0BB1-AE03-43BF-BABC-7FE97290A920}" dt="2023-09-15T19:52:57.024" v="105"/>
              <pc2:cmMkLst xmlns:pc2="http://schemas.microsoft.com/office/powerpoint/2019/9/main/command">
                <pc:docMk/>
                <pc:sldMk cId="0" sldId="276"/>
                <pc2:cmMk id="{C77B40BB-3CDD-4094-BE4F-48AB7569A2D9}"/>
              </pc2:cmMkLst>
            </pc226:cmChg>
          </p:ext>
        </pc:extLst>
      </pc:sldChg>
      <pc:sldChg chg="delSp modSp mod modCm">
        <pc:chgData name="Janson, Brian D" userId="17869c82-e820-4f0b-9ef4-6bb812314540" providerId="ADAL" clId="{299F0BB1-AE03-43BF-BABC-7FE97290A920}" dt="2023-09-15T19:53:00.431" v="106"/>
        <pc:sldMkLst>
          <pc:docMk/>
          <pc:sldMk cId="0" sldId="277"/>
        </pc:sldMkLst>
        <pc:spChg chg="mod">
          <ac:chgData name="Janson, Brian D" userId="17869c82-e820-4f0b-9ef4-6bb812314540" providerId="ADAL" clId="{299F0BB1-AE03-43BF-BABC-7FE97290A920}" dt="2023-09-15T19:52:46.633" v="104" actId="20577"/>
          <ac:spMkLst>
            <pc:docMk/>
            <pc:sldMk cId="0" sldId="277"/>
            <ac:spMk id="2" creationId="{5A2F1D10-A60F-4F9B-AF10-61A03A79FDF7}"/>
          </ac:spMkLst>
        </pc:spChg>
        <pc:spChg chg="del mod">
          <ac:chgData name="Janson, Brian D" userId="17869c82-e820-4f0b-9ef4-6bb812314540" providerId="ADAL" clId="{299F0BB1-AE03-43BF-BABC-7FE97290A920}" dt="2023-09-15T19:52:38.465" v="98" actId="478"/>
          <ac:spMkLst>
            <pc:docMk/>
            <pc:sldMk cId="0" sldId="277"/>
            <ac:spMk id="387"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299F0BB1-AE03-43BF-BABC-7FE97290A920}" dt="2023-09-15T19:53:00.431" v="106"/>
              <pc2:cmMkLst xmlns:pc2="http://schemas.microsoft.com/office/powerpoint/2019/9/main/command">
                <pc:docMk/>
                <pc:sldMk cId="0" sldId="277"/>
                <pc2:cmMk id="{23AE6772-A045-4C85-BADF-3F088C90EAE3}"/>
              </pc2:cmMkLst>
            </pc226:cmChg>
          </p:ext>
        </pc:extLst>
      </pc:sldChg>
      <pc:sldChg chg="delSp modSp mod modCm">
        <pc:chgData name="Janson, Brian D" userId="17869c82-e820-4f0b-9ef4-6bb812314540" providerId="ADAL" clId="{299F0BB1-AE03-43BF-BABC-7FE97290A920}" dt="2023-09-15T19:53:53.811" v="114"/>
        <pc:sldMkLst>
          <pc:docMk/>
          <pc:sldMk cId="0" sldId="278"/>
        </pc:sldMkLst>
        <pc:spChg chg="mod">
          <ac:chgData name="Janson, Brian D" userId="17869c82-e820-4f0b-9ef4-6bb812314540" providerId="ADAL" clId="{299F0BB1-AE03-43BF-BABC-7FE97290A920}" dt="2023-09-15T19:53:42.718" v="113" actId="20577"/>
          <ac:spMkLst>
            <pc:docMk/>
            <pc:sldMk cId="0" sldId="278"/>
            <ac:spMk id="2" creationId="{3F10339E-665D-46AC-AC2F-42B46B3B1095}"/>
          </ac:spMkLst>
        </pc:spChg>
        <pc:spChg chg="del mod">
          <ac:chgData name="Janson, Brian D" userId="17869c82-e820-4f0b-9ef4-6bb812314540" providerId="ADAL" clId="{299F0BB1-AE03-43BF-BABC-7FE97290A920}" dt="2023-09-15T19:53:29.004" v="108" actId="478"/>
          <ac:spMkLst>
            <pc:docMk/>
            <pc:sldMk cId="0" sldId="278"/>
            <ac:spMk id="402"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299F0BB1-AE03-43BF-BABC-7FE97290A920}" dt="2023-09-15T19:53:53.811" v="114"/>
              <pc2:cmMkLst xmlns:pc2="http://schemas.microsoft.com/office/powerpoint/2019/9/main/command">
                <pc:docMk/>
                <pc:sldMk cId="0" sldId="278"/>
                <pc2:cmMk id="{4522D1DF-0753-4B53-AA54-F04D29859F3F}"/>
              </pc2:cmMkLst>
            </pc226:cmChg>
          </p:ext>
        </pc:extLst>
      </pc:sldChg>
      <pc:sldChg chg="delSp modSp mod modCm">
        <pc:chgData name="Janson, Brian D" userId="17869c82-e820-4f0b-9ef4-6bb812314540" providerId="ADAL" clId="{299F0BB1-AE03-43BF-BABC-7FE97290A920}" dt="2023-09-15T22:03:46.875" v="124"/>
        <pc:sldMkLst>
          <pc:docMk/>
          <pc:sldMk cId="0" sldId="280"/>
        </pc:sldMkLst>
        <pc:spChg chg="mod">
          <ac:chgData name="Janson, Brian D" userId="17869c82-e820-4f0b-9ef4-6bb812314540" providerId="ADAL" clId="{299F0BB1-AE03-43BF-BABC-7FE97290A920}" dt="2023-09-15T22:03:31.942" v="123" actId="14100"/>
          <ac:spMkLst>
            <pc:docMk/>
            <pc:sldMk cId="0" sldId="280"/>
            <ac:spMk id="2" creationId="{363DF32E-8BDB-41DD-93A4-D34EBE8FE508}"/>
          </ac:spMkLst>
        </pc:spChg>
        <pc:spChg chg="del mod">
          <ac:chgData name="Janson, Brian D" userId="17869c82-e820-4f0b-9ef4-6bb812314540" providerId="ADAL" clId="{299F0BB1-AE03-43BF-BABC-7FE97290A920}" dt="2023-09-15T22:03:19.706" v="116" actId="478"/>
          <ac:spMkLst>
            <pc:docMk/>
            <pc:sldMk cId="0" sldId="280"/>
            <ac:spMk id="439"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299F0BB1-AE03-43BF-BABC-7FE97290A920}" dt="2023-09-15T22:03:46.875" v="124"/>
              <pc2:cmMkLst xmlns:pc2="http://schemas.microsoft.com/office/powerpoint/2019/9/main/command">
                <pc:docMk/>
                <pc:sldMk cId="0" sldId="280"/>
                <pc2:cmMk id="{C052CCE9-D1F1-42F6-82A0-C44AACF7BACE}"/>
              </pc2:cmMkLst>
            </pc226:cmChg>
          </p:ext>
        </pc:extLst>
      </pc:sldChg>
      <pc:sldChg chg="delSp modSp mod modCm">
        <pc:chgData name="Janson, Brian D" userId="17869c82-e820-4f0b-9ef4-6bb812314540" providerId="ADAL" clId="{299F0BB1-AE03-43BF-BABC-7FE97290A920}" dt="2023-09-15T22:04:35.490" v="133"/>
        <pc:sldMkLst>
          <pc:docMk/>
          <pc:sldMk cId="0" sldId="282"/>
        </pc:sldMkLst>
        <pc:spChg chg="mod">
          <ac:chgData name="Janson, Brian D" userId="17869c82-e820-4f0b-9ef4-6bb812314540" providerId="ADAL" clId="{299F0BB1-AE03-43BF-BABC-7FE97290A920}" dt="2023-09-15T22:04:23.514" v="132" actId="20577"/>
          <ac:spMkLst>
            <pc:docMk/>
            <pc:sldMk cId="0" sldId="282"/>
            <ac:spMk id="2" creationId="{A07750E6-E849-4DE9-A53D-F31C34973C13}"/>
          </ac:spMkLst>
        </pc:spChg>
        <pc:spChg chg="del mod">
          <ac:chgData name="Janson, Brian D" userId="17869c82-e820-4f0b-9ef4-6bb812314540" providerId="ADAL" clId="{299F0BB1-AE03-43BF-BABC-7FE97290A920}" dt="2023-09-15T22:04:04.552" v="126" actId="478"/>
          <ac:spMkLst>
            <pc:docMk/>
            <pc:sldMk cId="0" sldId="282"/>
            <ac:spMk id="471"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299F0BB1-AE03-43BF-BABC-7FE97290A920}" dt="2023-09-15T22:04:35.490" v="133"/>
              <pc2:cmMkLst xmlns:pc2="http://schemas.microsoft.com/office/powerpoint/2019/9/main/command">
                <pc:docMk/>
                <pc:sldMk cId="0" sldId="282"/>
                <pc2:cmMk id="{DB72C000-96FC-47D9-B983-2B0D1C7E31D2}"/>
              </pc2:cmMkLst>
            </pc226:cmChg>
          </p:ext>
        </pc:extLst>
      </pc:sldChg>
      <pc:sldChg chg="delSp modSp mod modCm">
        <pc:chgData name="Janson, Brian D" userId="17869c82-e820-4f0b-9ef4-6bb812314540" providerId="ADAL" clId="{299F0BB1-AE03-43BF-BABC-7FE97290A920}" dt="2023-09-15T22:05:21.932" v="141"/>
        <pc:sldMkLst>
          <pc:docMk/>
          <pc:sldMk cId="0" sldId="285"/>
        </pc:sldMkLst>
        <pc:spChg chg="del mod">
          <ac:chgData name="Janson, Brian D" userId="17869c82-e820-4f0b-9ef4-6bb812314540" providerId="ADAL" clId="{299F0BB1-AE03-43BF-BABC-7FE97290A920}" dt="2023-09-15T22:05:00.282" v="135" actId="478"/>
          <ac:spMkLst>
            <pc:docMk/>
            <pc:sldMk cId="0" sldId="285"/>
            <ac:spMk id="2" creationId="{9B5754B5-2C1F-4F33-9B6E-4E5894AE5EAF}"/>
          </ac:spMkLst>
        </pc:spChg>
        <pc:spChg chg="mod">
          <ac:chgData name="Janson, Brian D" userId="17869c82-e820-4f0b-9ef4-6bb812314540" providerId="ADAL" clId="{299F0BB1-AE03-43BF-BABC-7FE97290A920}" dt="2023-09-15T22:05:08.330" v="140" actId="20577"/>
          <ac:spMkLst>
            <pc:docMk/>
            <pc:sldMk cId="0" sldId="285"/>
            <ac:spMk id="521"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299F0BB1-AE03-43BF-BABC-7FE97290A920}" dt="2023-09-15T22:05:21.932" v="141"/>
              <pc2:cmMkLst xmlns:pc2="http://schemas.microsoft.com/office/powerpoint/2019/9/main/command">
                <pc:docMk/>
                <pc:sldMk cId="0" sldId="285"/>
                <pc2:cmMk id="{57D215DC-D717-470B-A718-8081D0E62981}"/>
              </pc2:cmMkLst>
            </pc226:cmChg>
          </p:ext>
        </pc:extLst>
      </pc:sldChg>
      <pc:sldChg chg="delSp modSp mod modCm">
        <pc:chgData name="Janson, Brian D" userId="17869c82-e820-4f0b-9ef4-6bb812314540" providerId="ADAL" clId="{299F0BB1-AE03-43BF-BABC-7FE97290A920}" dt="2023-09-15T22:05:50.651" v="151"/>
        <pc:sldMkLst>
          <pc:docMk/>
          <pc:sldMk cId="0" sldId="286"/>
        </pc:sldMkLst>
        <pc:spChg chg="mod">
          <ac:chgData name="Janson, Brian D" userId="17869c82-e820-4f0b-9ef4-6bb812314540" providerId="ADAL" clId="{299F0BB1-AE03-43BF-BABC-7FE97290A920}" dt="2023-09-15T22:05:46.453" v="150" actId="1076"/>
          <ac:spMkLst>
            <pc:docMk/>
            <pc:sldMk cId="0" sldId="286"/>
            <ac:spMk id="2" creationId="{30A083B4-067C-46AC-8EE9-B021695940BB}"/>
          </ac:spMkLst>
        </pc:spChg>
        <pc:spChg chg="del mod">
          <ac:chgData name="Janson, Brian D" userId="17869c82-e820-4f0b-9ef4-6bb812314540" providerId="ADAL" clId="{299F0BB1-AE03-43BF-BABC-7FE97290A920}" dt="2023-09-15T22:05:35.867" v="145" actId="478"/>
          <ac:spMkLst>
            <pc:docMk/>
            <pc:sldMk cId="0" sldId="286"/>
            <ac:spMk id="537"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299F0BB1-AE03-43BF-BABC-7FE97290A920}" dt="2023-09-15T22:05:50.651" v="151"/>
              <pc2:cmMkLst xmlns:pc2="http://schemas.microsoft.com/office/powerpoint/2019/9/main/command">
                <pc:docMk/>
                <pc:sldMk cId="0" sldId="286"/>
                <pc2:cmMk id="{195FB638-0904-4FAB-9759-21EC065F3C0C}"/>
              </pc2:cmMkLst>
            </pc226:cmChg>
          </p:ext>
        </pc:extLst>
      </pc:sldChg>
      <pc:sldChg chg="delSp modSp mod modCm">
        <pc:chgData name="Janson, Brian D" userId="17869c82-e820-4f0b-9ef4-6bb812314540" providerId="ADAL" clId="{299F0BB1-AE03-43BF-BABC-7FE97290A920}" dt="2023-09-15T22:06:29.768" v="160"/>
        <pc:sldMkLst>
          <pc:docMk/>
          <pc:sldMk cId="0" sldId="288"/>
        </pc:sldMkLst>
        <pc:spChg chg="mod">
          <ac:chgData name="Janson, Brian D" userId="17869c82-e820-4f0b-9ef4-6bb812314540" providerId="ADAL" clId="{299F0BB1-AE03-43BF-BABC-7FE97290A920}" dt="2023-09-15T22:06:23.747" v="159" actId="1076"/>
          <ac:spMkLst>
            <pc:docMk/>
            <pc:sldMk cId="0" sldId="288"/>
            <ac:spMk id="2" creationId="{EAEA6E12-60C2-4B58-8CFE-B9F7419CB381}"/>
          </ac:spMkLst>
        </pc:spChg>
        <pc:spChg chg="del mod">
          <ac:chgData name="Janson, Brian D" userId="17869c82-e820-4f0b-9ef4-6bb812314540" providerId="ADAL" clId="{299F0BB1-AE03-43BF-BABC-7FE97290A920}" dt="2023-09-15T22:06:08.861" v="153" actId="478"/>
          <ac:spMkLst>
            <pc:docMk/>
            <pc:sldMk cId="0" sldId="288"/>
            <ac:spMk id="569"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299F0BB1-AE03-43BF-BABC-7FE97290A920}" dt="2023-09-15T22:06:29.768" v="160"/>
              <pc2:cmMkLst xmlns:pc2="http://schemas.microsoft.com/office/powerpoint/2019/9/main/command">
                <pc:docMk/>
                <pc:sldMk cId="0" sldId="288"/>
                <pc2:cmMk id="{32176F59-0D99-4D6B-AEA9-F308F69BB2FF}"/>
              </pc2:cmMkLst>
            </pc226:cmChg>
          </p:ext>
        </pc:extLst>
      </pc:sldChg>
      <pc:sldChg chg="delSp modSp mod modCm">
        <pc:chgData name="Janson, Brian D" userId="17869c82-e820-4f0b-9ef4-6bb812314540" providerId="ADAL" clId="{299F0BB1-AE03-43BF-BABC-7FE97290A920}" dt="2023-09-15T22:07:03.226" v="173"/>
        <pc:sldMkLst>
          <pc:docMk/>
          <pc:sldMk cId="0" sldId="289"/>
        </pc:sldMkLst>
        <pc:spChg chg="mod">
          <ac:chgData name="Janson, Brian D" userId="17869c82-e820-4f0b-9ef4-6bb812314540" providerId="ADAL" clId="{299F0BB1-AE03-43BF-BABC-7FE97290A920}" dt="2023-09-15T22:06:54.946" v="172" actId="6549"/>
          <ac:spMkLst>
            <pc:docMk/>
            <pc:sldMk cId="0" sldId="289"/>
            <ac:spMk id="2" creationId="{5E665AE4-8F93-4289-92D1-5B6E037CCDBC}"/>
          </ac:spMkLst>
        </pc:spChg>
        <pc:spChg chg="del mod">
          <ac:chgData name="Janson, Brian D" userId="17869c82-e820-4f0b-9ef4-6bb812314540" providerId="ADAL" clId="{299F0BB1-AE03-43BF-BABC-7FE97290A920}" dt="2023-09-15T22:06:39.800" v="162" actId="478"/>
          <ac:spMkLst>
            <pc:docMk/>
            <pc:sldMk cId="0" sldId="289"/>
            <ac:spMk id="585"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299F0BB1-AE03-43BF-BABC-7FE97290A920}" dt="2023-09-15T22:07:03.226" v="173"/>
              <pc2:cmMkLst xmlns:pc2="http://schemas.microsoft.com/office/powerpoint/2019/9/main/command">
                <pc:docMk/>
                <pc:sldMk cId="0" sldId="289"/>
                <pc2:cmMk id="{9666331F-305F-4606-BA8B-255750122DC0}"/>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e2188a046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e2188a046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i="1">
              <a:solidFill>
                <a:srgbClr val="666666"/>
              </a:solidFill>
              <a:highlight>
                <a:srgbClr val="FFFFFF"/>
              </a:high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a95eaebbe3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a95eaebbe3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aa4d71895c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aa4d71895c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b4c1bda92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b4c1bda92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b4c1bda92f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b4c1bda92f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b55efb59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b55efb59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b4c1bda92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b4c1bda92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b1c86b4e42_1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b1c86b4e42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b0f94d4251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b0f94d4251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b0f94d4251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b0f94d4251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9cfda3e71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9cfda3e71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b1c86b4e42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b1c86b4e42_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Stacey: Blurry image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b0f94d4251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b0f94d4251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b1c86b4e42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b1c86b4e42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9cfda3e715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9cfda3e715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b1c86b4e42_1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b1c86b4e42_1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e2188a046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e2188a046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b1c86b4e42_1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b1c86b4e42_1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b1b06f214f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b1b06f214f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b1c86b4e42_1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b1c86b4e42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b1b06f214f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b1b06f214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9cfda3e715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9cfda3e715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b1c86b4e42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b1c86b4e42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b1b06f214f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b1b06f214f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b1c86b4e42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b1c86b4e42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a3bff95126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a3bff95126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b28e7ffdc3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b28e7ffdc3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9cfda3e715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9cfda3e715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9cfda3e715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9cfda3e715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3516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b0f94d4251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b0f94d4251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Stacey: Blurry image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b0f94d4251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b0f94d4251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b0f94d4251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b0f94d4251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b0f94d4251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b0f94d4251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0000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31.jpeg"/><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66" name="Google Shape;66;p13" descr="Photograph zoomed in on an aquatic macroinvertebrate with a black background."/>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797027" y="2040896"/>
            <a:ext cx="3324761" cy="3065422"/>
          </a:xfrm>
          <a:prstGeom prst="rect">
            <a:avLst/>
          </a:prstGeom>
          <a:noFill/>
          <a:ln>
            <a:noFill/>
          </a:ln>
        </p:spPr>
      </p:pic>
      <p:pic>
        <p:nvPicPr>
          <p:cNvPr id="57" name="Google Shape;57;p13">
            <a:extLst>
              <a:ext uri="{C183D7F6-B498-43B3-948B-1728B52AA6E4}">
                <adec:decorative xmlns:adec="http://schemas.microsoft.com/office/drawing/2017/decorative" val="1"/>
              </a:ext>
            </a:extLst>
          </p:cNvPr>
          <p:cNvPicPr preferRelativeResize="0"/>
          <p:nvPr/>
        </p:nvPicPr>
        <p:blipFill rotWithShape="1">
          <a:blip r:embed="rId4">
            <a:alphaModFix/>
          </a:blip>
          <a:srcRect l="701" t="15709" r="17752" b="59554"/>
          <a:stretch/>
        </p:blipFill>
        <p:spPr>
          <a:xfrm>
            <a:off x="0" y="-879"/>
            <a:ext cx="9144003" cy="2060848"/>
          </a:xfrm>
          <a:prstGeom prst="rect">
            <a:avLst/>
          </a:prstGeom>
          <a:noFill/>
          <a:ln>
            <a:noFill/>
          </a:ln>
        </p:spPr>
      </p:pic>
      <p:pic>
        <p:nvPicPr>
          <p:cNvPr id="61" name="Google Shape;61;p13" descr="Bureau of Land Management Logo"/>
          <p:cNvPicPr preferRelativeResize="0"/>
          <p:nvPr/>
        </p:nvPicPr>
        <p:blipFill rotWithShape="1">
          <a:blip r:embed="rId5">
            <a:alphaModFix/>
          </a:blip>
          <a:srcRect/>
          <a:stretch/>
        </p:blipFill>
        <p:spPr>
          <a:xfrm>
            <a:off x="221105" y="135429"/>
            <a:ext cx="685800" cy="602392"/>
          </a:xfrm>
          <a:prstGeom prst="rect">
            <a:avLst/>
          </a:prstGeom>
          <a:noFill/>
          <a:ln>
            <a:noFill/>
          </a:ln>
        </p:spPr>
      </p:pic>
      <p:sp>
        <p:nvSpPr>
          <p:cNvPr id="60" name="Google Shape;60;p13"/>
          <p:cNvSpPr txBox="1"/>
          <p:nvPr/>
        </p:nvSpPr>
        <p:spPr>
          <a:xfrm>
            <a:off x="1043608" y="199039"/>
            <a:ext cx="3415800" cy="3933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b="0" i="0" u="none" strike="noStrike" cap="none">
                <a:solidFill>
                  <a:srgbClr val="FFFFFF"/>
                </a:solidFill>
                <a:latin typeface="Roboto"/>
                <a:ea typeface="Roboto"/>
                <a:cs typeface="Roboto"/>
                <a:sym typeface="Roboto"/>
              </a:rPr>
              <a:t>U.S. Department of the Interior</a:t>
            </a:r>
            <a:br>
              <a:rPr lang="en" sz="850" b="0" i="0" u="none" strike="noStrike" cap="none">
                <a:solidFill>
                  <a:srgbClr val="FFFFFF"/>
                </a:solidFill>
                <a:latin typeface="Roboto"/>
                <a:ea typeface="Roboto"/>
                <a:cs typeface="Roboto"/>
                <a:sym typeface="Roboto"/>
              </a:rPr>
            </a:br>
            <a:r>
              <a:rPr lang="en" sz="850" b="0" i="0" u="none" strike="noStrike" cap="none">
                <a:solidFill>
                  <a:srgbClr val="FFFFFF"/>
                </a:solidFill>
                <a:latin typeface="Roboto"/>
                <a:ea typeface="Roboto"/>
                <a:cs typeface="Roboto"/>
                <a:sym typeface="Roboto"/>
              </a:rPr>
              <a:t>Bureau of Land Management</a:t>
            </a:r>
            <a:endParaRPr sz="850" b="0" i="0" u="none" strike="noStrike" cap="none">
              <a:solidFill>
                <a:srgbClr val="000000"/>
              </a:solidFill>
              <a:latin typeface="Roboto"/>
              <a:ea typeface="Roboto"/>
              <a:cs typeface="Roboto"/>
              <a:sym typeface="Roboto"/>
            </a:endParaRPr>
          </a:p>
        </p:txBody>
      </p:sp>
      <p:pic>
        <p:nvPicPr>
          <p:cNvPr id="62" name="Google Shape;62;p13" descr="Campbell Creek Science Center logo"/>
          <p:cNvPicPr preferRelativeResize="0"/>
          <p:nvPr/>
        </p:nvPicPr>
        <p:blipFill>
          <a:blip r:embed="rId6">
            <a:alphaModFix/>
          </a:blip>
          <a:stretch>
            <a:fillRect/>
          </a:stretch>
        </p:blipFill>
        <p:spPr>
          <a:xfrm>
            <a:off x="8354875" y="101124"/>
            <a:ext cx="685800" cy="671014"/>
          </a:xfrm>
          <a:prstGeom prst="rect">
            <a:avLst/>
          </a:prstGeom>
          <a:noFill/>
          <a:ln>
            <a:noFill/>
          </a:ln>
        </p:spPr>
      </p:pic>
      <p:sp>
        <p:nvSpPr>
          <p:cNvPr id="63" name="Google Shape;63;p13">
            <a:extLst>
              <a:ext uri="{C183D7F6-B498-43B3-948B-1728B52AA6E4}">
                <adec:decorative xmlns:adec="http://schemas.microsoft.com/office/drawing/2017/decorative" val="1"/>
              </a:ext>
            </a:extLst>
          </p:cNvPr>
          <p:cNvSpPr/>
          <p:nvPr/>
        </p:nvSpPr>
        <p:spPr>
          <a:xfrm>
            <a:off x="229288" y="870167"/>
            <a:ext cx="8712000" cy="61200"/>
          </a:xfrm>
          <a:prstGeom prst="rect">
            <a:avLst/>
          </a:prstGeom>
          <a:solidFill>
            <a:srgbClr val="ADBC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99CC00"/>
              </a:solidFill>
              <a:latin typeface="Calibri"/>
              <a:ea typeface="Calibri"/>
              <a:cs typeface="Calibri"/>
              <a:sym typeface="Calibri"/>
            </a:endParaRPr>
          </a:p>
        </p:txBody>
      </p:sp>
      <p:sp>
        <p:nvSpPr>
          <p:cNvPr id="2" name="Title 1">
            <a:extLst>
              <a:ext uri="{FF2B5EF4-FFF2-40B4-BE49-F238E27FC236}">
                <a16:creationId xmlns:a16="http://schemas.microsoft.com/office/drawing/2014/main" id="{873C5800-4046-4817-AF15-C7E0B0D30385}"/>
              </a:ext>
            </a:extLst>
          </p:cNvPr>
          <p:cNvSpPr>
            <a:spLocks noGrp="1"/>
          </p:cNvSpPr>
          <p:nvPr>
            <p:ph type="ctrTitle"/>
          </p:nvPr>
        </p:nvSpPr>
        <p:spPr>
          <a:xfrm>
            <a:off x="251520" y="972056"/>
            <a:ext cx="8520600" cy="734673"/>
          </a:xfrm>
        </p:spPr>
        <p:txBody>
          <a:bodyPr/>
          <a:lstStyle/>
          <a:p>
            <a:pPr algn="l" rtl="0"/>
            <a:r>
              <a:rPr lang="en-US" sz="4400" b="1" i="0">
                <a:solidFill>
                  <a:srgbClr val="FFFFFF"/>
                </a:solidFill>
                <a:effectLst/>
                <a:latin typeface="Roboto" panose="02000000000000000000" pitchFamily="2" charset="0"/>
                <a:ea typeface="Roboto" panose="02000000000000000000" pitchFamily="2" charset="0"/>
                <a:cs typeface="Roboto" panose="02000000000000000000" pitchFamily="2" charset="0"/>
              </a:rPr>
              <a:t>Aquatic Macroinvertebrates</a:t>
            </a:r>
            <a:endParaRPr lang="en-US">
              <a:effectLst/>
            </a:endParaRPr>
          </a:p>
        </p:txBody>
      </p:sp>
      <p:sp>
        <p:nvSpPr>
          <p:cNvPr id="58" name="Google Shape;58;p13"/>
          <p:cNvSpPr txBox="1"/>
          <p:nvPr/>
        </p:nvSpPr>
        <p:spPr>
          <a:xfrm>
            <a:off x="251520" y="1547500"/>
            <a:ext cx="8689800" cy="403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600">
                <a:solidFill>
                  <a:srgbClr val="FFFFFF"/>
                </a:solidFill>
                <a:latin typeface="Roboto"/>
                <a:ea typeface="Roboto"/>
                <a:cs typeface="Roboto"/>
                <a:sym typeface="Roboto"/>
              </a:rPr>
              <a:t>Learn how tiny animals survive in a big, wet world</a:t>
            </a:r>
            <a:endParaRPr sz="1600">
              <a:solidFill>
                <a:srgbClr val="FFFFFF"/>
              </a:solidFill>
              <a:latin typeface="Roboto"/>
              <a:ea typeface="Roboto"/>
              <a:cs typeface="Roboto"/>
              <a:sym typeface="Roboto"/>
            </a:endParaRPr>
          </a:p>
        </p:txBody>
      </p:sp>
      <p:sp>
        <p:nvSpPr>
          <p:cNvPr id="64" name="Google Shape;64;p13">
            <a:extLst>
              <a:ext uri="{C183D7F6-B498-43B3-948B-1728B52AA6E4}">
                <adec:decorative xmlns:adec="http://schemas.microsoft.com/office/drawing/2017/decorative" val="1"/>
              </a:ext>
            </a:extLst>
          </p:cNvPr>
          <p:cNvSpPr/>
          <p:nvPr/>
        </p:nvSpPr>
        <p:spPr>
          <a:xfrm>
            <a:off x="203613" y="1881667"/>
            <a:ext cx="8712000" cy="61200"/>
          </a:xfrm>
          <a:prstGeom prst="rect">
            <a:avLst/>
          </a:prstGeom>
          <a:solidFill>
            <a:srgbClr val="ADBC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99CC00"/>
              </a:solidFill>
              <a:latin typeface="Calibri"/>
              <a:ea typeface="Calibri"/>
              <a:cs typeface="Calibri"/>
              <a:sym typeface="Calibri"/>
            </a:endParaRPr>
          </a:p>
        </p:txBody>
      </p:sp>
      <p:sp>
        <p:nvSpPr>
          <p:cNvPr id="67" name="Google Shape;67;p13"/>
          <p:cNvSpPr txBox="1"/>
          <p:nvPr/>
        </p:nvSpPr>
        <p:spPr>
          <a:xfrm>
            <a:off x="6121788" y="4832243"/>
            <a:ext cx="906967" cy="274075"/>
          </a:xfrm>
          <a:prstGeom prst="rect">
            <a:avLst/>
          </a:prstGeom>
          <a:noFill/>
          <a:ln>
            <a:noFill/>
          </a:ln>
        </p:spPr>
        <p:txBody>
          <a:bodyPr spcFirstLastPara="1" wrap="square" lIns="91425" tIns="91425" rIns="91425" bIns="91425" anchor="t" anchorCtr="0">
            <a:noAutofit/>
          </a:bodyPr>
          <a:lstStyle/>
          <a:p>
            <a:r>
              <a:rPr lang="en" sz="800">
                <a:solidFill>
                  <a:srgbClr val="FFFFFF"/>
                </a:solidFill>
                <a:effectLst>
                  <a:outerShdw blurRad="38100" dist="38100" dir="2700000" algn="tl">
                    <a:srgbClr val="000000">
                      <a:alpha val="43137"/>
                    </a:srgbClr>
                  </a:outerShdw>
                </a:effectLst>
                <a:latin typeface="Roboto"/>
                <a:ea typeface="Roboto"/>
                <a:cs typeface="Roboto"/>
              </a:rPr>
              <a:t>Photo by NPS.</a:t>
            </a:r>
          </a:p>
        </p:txBody>
      </p:sp>
      <p:sp>
        <p:nvSpPr>
          <p:cNvPr id="55" name="Google Shape;55;p13"/>
          <p:cNvSpPr txBox="1"/>
          <p:nvPr/>
        </p:nvSpPr>
        <p:spPr>
          <a:xfrm>
            <a:off x="122925" y="4722925"/>
            <a:ext cx="1843800" cy="27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oboto"/>
                <a:ea typeface="Roboto"/>
                <a:cs typeface="Roboto"/>
                <a:sym typeface="Roboto"/>
              </a:rPr>
              <a:t>Module 3, Lesson 2 </a:t>
            </a:r>
            <a:endParaRPr>
              <a:solidFill>
                <a:schemeClr val="lt1"/>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grpSp>
        <p:nvGrpSpPr>
          <p:cNvPr id="192" name="Google Shape;192;p22">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93" name="Google Shape;193;p22" descr="BLM Alaska Fire Service Masthead graphic" title="BLM Alaska Fire Service Masthead graphic"/>
            <p:cNvGrpSpPr/>
            <p:nvPr/>
          </p:nvGrpSpPr>
          <p:grpSpPr>
            <a:xfrm>
              <a:off x="0" y="0"/>
              <a:ext cx="9144003" cy="572198"/>
              <a:chOff x="0" y="0"/>
              <a:chExt cx="9144003" cy="572198"/>
            </a:xfrm>
          </p:grpSpPr>
          <p:pic>
            <p:nvPicPr>
              <p:cNvPr id="194" name="Google Shape;194;p22"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195" name="Google Shape;195;p22"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96" name="Google Shape;196;p22"/>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97" name="Google Shape;197;p22"/>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191" name="Google Shape;191;p22"/>
          <p:cNvSpPr txBox="1">
            <a:spLocks noGrp="1"/>
          </p:cNvSpPr>
          <p:nvPr>
            <p:ph type="body" idx="1"/>
          </p:nvPr>
        </p:nvSpPr>
        <p:spPr>
          <a:xfrm>
            <a:off x="103325" y="343460"/>
            <a:ext cx="5289000" cy="3975874"/>
          </a:xfrm>
          <a:prstGeom prst="rect">
            <a:avLst/>
          </a:prstGeom>
        </p:spPr>
        <p:txBody>
          <a:bodyPr spcFirstLastPara="1" wrap="square" lIns="91425" tIns="91425" rIns="91425" bIns="91425" anchor="t" anchorCtr="0">
            <a:noAutofit/>
          </a:bodyPr>
          <a:lstStyle/>
          <a:p>
            <a:pPr marL="133350" lvl="0" indent="0">
              <a:spcBef>
                <a:spcPts val="1600"/>
              </a:spcBef>
              <a:buClr>
                <a:srgbClr val="FFFFFF"/>
              </a:buClr>
              <a:buSzPts val="1500"/>
              <a:buNone/>
            </a:pPr>
            <a:r>
              <a:rPr lang="en-US" sz="1600">
                <a:solidFill>
                  <a:srgbClr val="FFFFFF"/>
                </a:solidFill>
                <a:latin typeface="Roboto"/>
                <a:ea typeface="Roboto"/>
                <a:cs typeface="Roboto"/>
                <a:sym typeface="Roboto"/>
              </a:rPr>
              <a:t>Aquatic macroinvertebrates have different ways of getting their food. </a:t>
            </a:r>
          </a:p>
          <a:p>
            <a:pPr marL="457200" lvl="0" indent="-323850" algn="l" rtl="0">
              <a:spcBef>
                <a:spcPts val="1600"/>
              </a:spcBef>
              <a:spcAft>
                <a:spcPts val="0"/>
              </a:spcAft>
              <a:buClr>
                <a:srgbClr val="FFFFFF"/>
              </a:buClr>
              <a:buSzPts val="1500"/>
              <a:buFont typeface="Roboto"/>
              <a:buChar char="●"/>
            </a:pPr>
            <a:r>
              <a:rPr lang="en-US" sz="1500">
                <a:solidFill>
                  <a:srgbClr val="FFFFFF"/>
                </a:solidFill>
                <a:latin typeface="Roboto"/>
                <a:ea typeface="Roboto"/>
                <a:cs typeface="Roboto"/>
                <a:sym typeface="Roboto"/>
              </a:rPr>
              <a:t>Some eat large pieces of leaves by shredding them apart.</a:t>
            </a:r>
          </a:p>
          <a:p>
            <a:pPr marL="457200" lvl="0" indent="-323850" algn="l" rtl="0">
              <a:spcBef>
                <a:spcPts val="0"/>
              </a:spcBef>
              <a:spcAft>
                <a:spcPts val="0"/>
              </a:spcAft>
              <a:buClr>
                <a:srgbClr val="FFFFFF"/>
              </a:buClr>
              <a:buSzPts val="1500"/>
              <a:buFont typeface="Roboto"/>
              <a:buChar char="●"/>
            </a:pPr>
            <a:r>
              <a:rPr lang="en-US" sz="1500">
                <a:solidFill>
                  <a:srgbClr val="FFFFFF"/>
                </a:solidFill>
                <a:latin typeface="Roboto"/>
                <a:ea typeface="Roboto"/>
                <a:cs typeface="Roboto"/>
                <a:sym typeface="Roboto"/>
              </a:rPr>
              <a:t>Some filter particles out of the water using nets or hairs.</a:t>
            </a:r>
          </a:p>
          <a:p>
            <a:pPr marL="457200" lvl="0" indent="-323850" algn="l" rtl="0">
              <a:spcBef>
                <a:spcPts val="0"/>
              </a:spcBef>
              <a:spcAft>
                <a:spcPts val="0"/>
              </a:spcAft>
              <a:buClr>
                <a:srgbClr val="FFFFFF"/>
              </a:buClr>
              <a:buSzPts val="1500"/>
              <a:buFont typeface="Roboto"/>
              <a:buChar char="●"/>
            </a:pPr>
            <a:r>
              <a:rPr lang="en-US" sz="1500">
                <a:solidFill>
                  <a:srgbClr val="FFFFFF"/>
                </a:solidFill>
                <a:latin typeface="Roboto"/>
                <a:ea typeface="Roboto"/>
                <a:cs typeface="Roboto"/>
                <a:sym typeface="Roboto"/>
              </a:rPr>
              <a:t>Some scrape algae off rocks.</a:t>
            </a:r>
          </a:p>
          <a:p>
            <a:pPr marL="457200" lvl="0" indent="-323850" algn="l" rtl="0">
              <a:spcBef>
                <a:spcPts val="0"/>
              </a:spcBef>
              <a:spcAft>
                <a:spcPts val="0"/>
              </a:spcAft>
              <a:buClr>
                <a:srgbClr val="FFFFFF"/>
              </a:buClr>
              <a:buSzPts val="1500"/>
              <a:buFont typeface="Roboto"/>
              <a:buChar char="●"/>
            </a:pPr>
            <a:r>
              <a:rPr lang="en-US" sz="1500">
                <a:solidFill>
                  <a:srgbClr val="FFFFFF"/>
                </a:solidFill>
                <a:latin typeface="Roboto"/>
                <a:ea typeface="Roboto"/>
                <a:cs typeface="Roboto"/>
                <a:sym typeface="Roboto"/>
              </a:rPr>
              <a:t>Some pick up small pieces of food on the bottom of the stream.</a:t>
            </a:r>
          </a:p>
          <a:p>
            <a:pPr marL="457200" lvl="0" indent="-323850" algn="l" rtl="0">
              <a:spcBef>
                <a:spcPts val="0"/>
              </a:spcBef>
              <a:spcAft>
                <a:spcPts val="0"/>
              </a:spcAft>
              <a:buClr>
                <a:srgbClr val="FFFFFF"/>
              </a:buClr>
              <a:buSzPts val="1500"/>
              <a:buFont typeface="Roboto"/>
              <a:buChar char="●"/>
            </a:pPr>
            <a:r>
              <a:rPr lang="en-US" sz="1500">
                <a:solidFill>
                  <a:srgbClr val="FFFFFF"/>
                </a:solidFill>
                <a:latin typeface="Roboto"/>
                <a:ea typeface="Roboto"/>
                <a:cs typeface="Roboto"/>
                <a:sym typeface="Roboto"/>
              </a:rPr>
              <a:t>Some spear their food, such as large plant stems.</a:t>
            </a:r>
          </a:p>
          <a:p>
            <a:pPr marL="457200" lvl="0" indent="-323850" algn="l" rtl="0">
              <a:spcBef>
                <a:spcPts val="0"/>
              </a:spcBef>
              <a:spcAft>
                <a:spcPts val="0"/>
              </a:spcAft>
              <a:buClr>
                <a:srgbClr val="FFFFFF"/>
              </a:buClr>
              <a:buSzPts val="1500"/>
              <a:buFont typeface="Roboto"/>
              <a:buChar char="●"/>
            </a:pPr>
            <a:r>
              <a:rPr lang="en-US" sz="1500">
                <a:solidFill>
                  <a:srgbClr val="FFFFFF"/>
                </a:solidFill>
                <a:latin typeface="Roboto"/>
                <a:ea typeface="Roboto"/>
                <a:cs typeface="Roboto"/>
                <a:sym typeface="Roboto"/>
              </a:rPr>
              <a:t>Some eat other macroinvertebrates.</a:t>
            </a:r>
          </a:p>
          <a:p>
            <a:pPr marL="0" lvl="0" indent="0" algn="l" rtl="0">
              <a:spcBef>
                <a:spcPts val="1600"/>
              </a:spcBef>
              <a:spcAft>
                <a:spcPts val="0"/>
              </a:spcAft>
              <a:buNone/>
            </a:pPr>
            <a:r>
              <a:rPr lang="en-US" sz="1600">
                <a:solidFill>
                  <a:srgbClr val="FFFFFF"/>
                </a:solidFill>
                <a:latin typeface="Roboto"/>
                <a:ea typeface="Roboto"/>
                <a:cs typeface="Roboto"/>
                <a:sym typeface="Roboto"/>
              </a:rPr>
              <a:t>Because of these different feeding habits, large numbers of macroinvertebrates can share the same healthy </a:t>
            </a:r>
            <a:r>
              <a:rPr lang="en-US" sz="1600">
                <a:solidFill>
                  <a:schemeClr val="bg1"/>
                </a:solidFill>
                <a:latin typeface="Roboto"/>
                <a:ea typeface="Roboto"/>
                <a:cs typeface="Roboto"/>
                <a:sym typeface="Roboto"/>
              </a:rPr>
              <a:t>aquatic habitats.   </a:t>
            </a:r>
          </a:p>
        </p:txBody>
      </p:sp>
      <p:pic>
        <p:nvPicPr>
          <p:cNvPr id="199" name="Google Shape;199;p22" descr="Photograph of a macroinvertebrate standing on a stone underwater with a talking bubble by its face."/>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480125" y="1605887"/>
            <a:ext cx="3478599" cy="2480625"/>
          </a:xfrm>
          <a:prstGeom prst="rect">
            <a:avLst/>
          </a:prstGeom>
          <a:noFill/>
          <a:ln>
            <a:noFill/>
          </a:ln>
        </p:spPr>
      </p:pic>
      <p:sp>
        <p:nvSpPr>
          <p:cNvPr id="201" name="Google Shape;201;p22"/>
          <p:cNvSpPr/>
          <p:nvPr/>
        </p:nvSpPr>
        <p:spPr>
          <a:xfrm>
            <a:off x="5839175" y="1657750"/>
            <a:ext cx="1214100" cy="914100"/>
          </a:xfrm>
          <a:prstGeom prst="wedgeEllipseCallout">
            <a:avLst>
              <a:gd name="adj1" fmla="val 22321"/>
              <a:gd name="adj2" fmla="val 64995"/>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Roboto"/>
                <a:ea typeface="Roboto"/>
                <a:cs typeface="Roboto"/>
                <a:sym typeface="Roboto"/>
              </a:rPr>
              <a:t>How do you think I get my food?</a:t>
            </a:r>
            <a:endParaRPr sz="1200">
              <a:latin typeface="Roboto"/>
              <a:ea typeface="Roboto"/>
              <a:cs typeface="Roboto"/>
              <a:sym typeface="Roboto"/>
            </a:endParaRPr>
          </a:p>
        </p:txBody>
      </p:sp>
      <p:sp>
        <p:nvSpPr>
          <p:cNvPr id="200" name="Google Shape;200;p22"/>
          <p:cNvSpPr txBox="1"/>
          <p:nvPr/>
        </p:nvSpPr>
        <p:spPr>
          <a:xfrm>
            <a:off x="6556125" y="4040174"/>
            <a:ext cx="2978718" cy="394868"/>
          </a:xfrm>
          <a:prstGeom prst="rect">
            <a:avLst/>
          </a:prstGeom>
          <a:noFill/>
          <a:ln>
            <a:noFill/>
          </a:ln>
          <a:effectLst>
            <a:outerShdw blurRad="57150" dist="19050" dir="5400000" algn="bl" rotWithShape="0">
              <a:srgbClr val="000000">
                <a:alpha val="91000"/>
              </a:srgbClr>
            </a:outerShdw>
          </a:effectLst>
        </p:spPr>
        <p:txBody>
          <a:bodyPr spcFirstLastPara="1" wrap="square" lIns="91425" tIns="91425" rIns="91425" bIns="91425" anchor="t" anchorCtr="0">
            <a:noAutofit/>
          </a:bodyPr>
          <a:lstStyle/>
          <a:p>
            <a:r>
              <a:rPr lang="en-US" sz="800">
                <a:solidFill>
                  <a:srgbClr val="FFFFFF"/>
                </a:solidFill>
                <a:effectLst>
                  <a:outerShdw blurRad="38100" dist="38100" dir="2700000" algn="tl">
                    <a:srgbClr val="000000">
                      <a:alpha val="43137"/>
                    </a:srgbClr>
                  </a:outerShdw>
                </a:effectLst>
                <a:latin typeface="Roboto"/>
                <a:ea typeface="Roboto"/>
                <a:cs typeface="Roboto"/>
                <a:sym typeface="Roboto"/>
              </a:rPr>
              <a:t>A macroinvertebrate rests on a rock in a creek bed. </a:t>
            </a:r>
          </a:p>
          <a:p>
            <a:r>
              <a:rPr lang="en-US" sz="800">
                <a:solidFill>
                  <a:srgbClr val="FFFFFF"/>
                </a:solidFill>
                <a:effectLst>
                  <a:outerShdw blurRad="38100" dist="38100" dir="2700000" algn="tl">
                    <a:srgbClr val="000000">
                      <a:alpha val="43137"/>
                    </a:srgbClr>
                  </a:outerShdw>
                </a:effectLst>
                <a:latin typeface="Roboto"/>
                <a:ea typeface="Roboto"/>
                <a:cs typeface="Roboto"/>
                <a:sym typeface="Roboto"/>
              </a:rPr>
              <a:t>Photo by J. Giersch, USGS.</a:t>
            </a:r>
            <a:endParaRPr sz="800">
              <a:solidFill>
                <a:srgbClr val="FFFFFF"/>
              </a:solidFill>
              <a:effectLst>
                <a:outerShdw blurRad="38100" dist="38100" dir="2700000" algn="tl">
                  <a:srgbClr val="000000">
                    <a:alpha val="43137"/>
                  </a:srgbClr>
                </a:outerShdw>
              </a:effectLst>
              <a:latin typeface="Roboto"/>
              <a:ea typeface="Roboto"/>
              <a:cs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1">
                                            <p:txEl>
                                              <p:pRg st="1" end="1"/>
                                            </p:txEl>
                                          </p:spTgt>
                                        </p:tgtEl>
                                        <p:attrNameLst>
                                          <p:attrName>style.visibility</p:attrName>
                                        </p:attrNameLst>
                                      </p:cBhvr>
                                      <p:to>
                                        <p:strVal val="visible"/>
                                      </p:to>
                                    </p:set>
                                    <p:animEffect transition="in" filter="fade">
                                      <p:cBhvr>
                                        <p:cTn id="7" dur="1000"/>
                                        <p:tgtEl>
                                          <p:spTgt spid="19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1">
                                            <p:txEl>
                                              <p:pRg st="0" end="0"/>
                                            </p:txEl>
                                          </p:spTgt>
                                        </p:tgtEl>
                                        <p:attrNameLst>
                                          <p:attrName>style.visibility</p:attrName>
                                        </p:attrNameLst>
                                      </p:cBhvr>
                                      <p:to>
                                        <p:strVal val="visible"/>
                                      </p:to>
                                    </p:set>
                                    <p:animEffect transition="in" filter="fade">
                                      <p:cBhvr>
                                        <p:cTn id="12" dur="1000"/>
                                        <p:tgtEl>
                                          <p:spTgt spid="19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1">
                                            <p:txEl>
                                              <p:pRg st="2" end="2"/>
                                            </p:txEl>
                                          </p:spTgt>
                                        </p:tgtEl>
                                        <p:attrNameLst>
                                          <p:attrName>style.visibility</p:attrName>
                                        </p:attrNameLst>
                                      </p:cBhvr>
                                      <p:to>
                                        <p:strVal val="visible"/>
                                      </p:to>
                                    </p:set>
                                    <p:animEffect transition="in" filter="fade">
                                      <p:cBhvr>
                                        <p:cTn id="17" dur="1000"/>
                                        <p:tgtEl>
                                          <p:spTgt spid="19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1">
                                            <p:txEl>
                                              <p:pRg st="3" end="3"/>
                                            </p:txEl>
                                          </p:spTgt>
                                        </p:tgtEl>
                                        <p:attrNameLst>
                                          <p:attrName>style.visibility</p:attrName>
                                        </p:attrNameLst>
                                      </p:cBhvr>
                                      <p:to>
                                        <p:strVal val="visible"/>
                                      </p:to>
                                    </p:set>
                                    <p:animEffect transition="in" filter="fade">
                                      <p:cBhvr>
                                        <p:cTn id="22" dur="1000"/>
                                        <p:tgtEl>
                                          <p:spTgt spid="19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1">
                                            <p:txEl>
                                              <p:pRg st="4" end="4"/>
                                            </p:txEl>
                                          </p:spTgt>
                                        </p:tgtEl>
                                        <p:attrNameLst>
                                          <p:attrName>style.visibility</p:attrName>
                                        </p:attrNameLst>
                                      </p:cBhvr>
                                      <p:to>
                                        <p:strVal val="visible"/>
                                      </p:to>
                                    </p:set>
                                    <p:animEffect transition="in" filter="fade">
                                      <p:cBhvr>
                                        <p:cTn id="27" dur="1000"/>
                                        <p:tgtEl>
                                          <p:spTgt spid="19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1">
                                            <p:txEl>
                                              <p:pRg st="5" end="5"/>
                                            </p:txEl>
                                          </p:spTgt>
                                        </p:tgtEl>
                                        <p:attrNameLst>
                                          <p:attrName>style.visibility</p:attrName>
                                        </p:attrNameLst>
                                      </p:cBhvr>
                                      <p:to>
                                        <p:strVal val="visible"/>
                                      </p:to>
                                    </p:set>
                                    <p:animEffect transition="in" filter="fade">
                                      <p:cBhvr>
                                        <p:cTn id="32" dur="1000"/>
                                        <p:tgtEl>
                                          <p:spTgt spid="19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1">
                                            <p:txEl>
                                              <p:pRg st="6" end="6"/>
                                            </p:txEl>
                                          </p:spTgt>
                                        </p:tgtEl>
                                        <p:attrNameLst>
                                          <p:attrName>style.visibility</p:attrName>
                                        </p:attrNameLst>
                                      </p:cBhvr>
                                      <p:to>
                                        <p:strVal val="visible"/>
                                      </p:to>
                                    </p:set>
                                    <p:animEffect transition="in" filter="fade">
                                      <p:cBhvr>
                                        <p:cTn id="37" dur="1000"/>
                                        <p:tgtEl>
                                          <p:spTgt spid="19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1">
                                            <p:txEl>
                                              <p:pRg st="7" end="7"/>
                                            </p:txEl>
                                          </p:spTgt>
                                        </p:tgtEl>
                                        <p:attrNameLst>
                                          <p:attrName>style.visibility</p:attrName>
                                        </p:attrNameLst>
                                      </p:cBhvr>
                                      <p:to>
                                        <p:strVal val="visible"/>
                                      </p:to>
                                    </p:set>
                                    <p:animEffect transition="in" filter="fade">
                                      <p:cBhvr>
                                        <p:cTn id="42" dur="1000"/>
                                        <p:tgtEl>
                                          <p:spTgt spid="19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grpSp>
        <p:nvGrpSpPr>
          <p:cNvPr id="207" name="Google Shape;207;p23">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208" name="Google Shape;208;p23" descr="BLM Alaska Fire Service Masthead graphic" title="BLM Alaska Fire Service Masthead graphic"/>
            <p:cNvGrpSpPr/>
            <p:nvPr/>
          </p:nvGrpSpPr>
          <p:grpSpPr>
            <a:xfrm>
              <a:off x="0" y="0"/>
              <a:ext cx="9144003" cy="572198"/>
              <a:chOff x="0" y="0"/>
              <a:chExt cx="9144003" cy="572198"/>
            </a:xfrm>
          </p:grpSpPr>
          <p:pic>
            <p:nvPicPr>
              <p:cNvPr id="209" name="Google Shape;209;p23"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210" name="Google Shape;210;p23"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211" name="Google Shape;211;p23"/>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212" name="Google Shape;212;p23"/>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CA936B2E-C68C-404C-B373-C68B0BADC886}"/>
              </a:ext>
            </a:extLst>
          </p:cNvPr>
          <p:cNvSpPr>
            <a:spLocks noGrp="1"/>
          </p:cNvSpPr>
          <p:nvPr>
            <p:ph type="title"/>
          </p:nvPr>
        </p:nvSpPr>
        <p:spPr>
          <a:xfrm>
            <a:off x="124175" y="1307070"/>
            <a:ext cx="4299251" cy="3320508"/>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Scientists also use macroinvertebrates to check the health of aquatic habitats.</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Some aquatic macroinvertebrates can live only in very clean water. Scientists know that if they find lots of those kinds of aquatic macroinvertebrates in a waterway, the water must be clean.</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a:effectLst/>
            </a:endParaRPr>
          </a:p>
        </p:txBody>
      </p:sp>
      <p:pic>
        <p:nvPicPr>
          <p:cNvPr id="215" name="Google Shape;215;p23" descr="Photograph of a biologist wearing waders and bending over to inspect a rock in a creek."/>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4720575" y="1208775"/>
            <a:ext cx="4042725" cy="3032051"/>
          </a:xfrm>
          <a:prstGeom prst="rect">
            <a:avLst/>
          </a:prstGeom>
          <a:noFill/>
          <a:ln>
            <a:noFill/>
          </a:ln>
        </p:spPr>
      </p:pic>
      <p:sp>
        <p:nvSpPr>
          <p:cNvPr id="216" name="Google Shape;216;p23" descr="Photograph of a biologist wearing waders and bending over to inspect a rock in a creek."/>
          <p:cNvSpPr txBox="1"/>
          <p:nvPr/>
        </p:nvSpPr>
        <p:spPr>
          <a:xfrm>
            <a:off x="6120082" y="4202211"/>
            <a:ext cx="3007016" cy="421032"/>
          </a:xfrm>
          <a:prstGeom prst="rect">
            <a:avLst/>
          </a:prstGeom>
          <a:noFill/>
          <a:ln>
            <a:noFill/>
          </a:ln>
          <a:effectLst>
            <a:outerShdw blurRad="57150" dist="19050" dir="5400000" algn="bl" rotWithShape="0">
              <a:srgbClr val="000000">
                <a:alpha val="99000"/>
              </a:srgbClr>
            </a:outerShdw>
          </a:effectLst>
        </p:spPr>
        <p:txBody>
          <a:bodyPr spcFirstLastPara="1" wrap="square" lIns="91425" tIns="91425" rIns="91425" bIns="91425" anchor="t" anchorCtr="0">
            <a:noAutofit/>
          </a:bodyPr>
          <a:lstStyle/>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A scientists looks for macroinvertebrates in a creek bed. Photo by G. Peeples, USFWS.</a:t>
            </a:r>
            <a:endParaRPr sz="800">
              <a:solidFill>
                <a:srgbClr val="FFFFFF"/>
              </a:solidFill>
              <a:effectLst>
                <a:outerShdw blurRad="38100" dist="38100" dir="2700000" algn="tl">
                  <a:srgbClr val="000000">
                    <a:alpha val="43137"/>
                  </a:srgbClr>
                </a:outerShdw>
              </a:effectLst>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grpSp>
        <p:nvGrpSpPr>
          <p:cNvPr id="221" name="Google Shape;221;p24">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222" name="Google Shape;222;p24" descr="BLM Alaska Fire Service Masthead graphic" title="BLM Alaska Fire Service Masthead graphic"/>
            <p:cNvGrpSpPr/>
            <p:nvPr/>
          </p:nvGrpSpPr>
          <p:grpSpPr>
            <a:xfrm>
              <a:off x="0" y="0"/>
              <a:ext cx="9144003" cy="572198"/>
              <a:chOff x="0" y="0"/>
              <a:chExt cx="9144003" cy="572198"/>
            </a:xfrm>
          </p:grpSpPr>
          <p:pic>
            <p:nvPicPr>
              <p:cNvPr id="223" name="Google Shape;223;p24"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224" name="Google Shape;224;p24"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225" name="Google Shape;225;p24"/>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226" name="Google Shape;226;p24"/>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32" name="Google Shape;232;p24"/>
          <p:cNvSpPr txBox="1">
            <a:spLocks noGrp="1"/>
          </p:cNvSpPr>
          <p:nvPr>
            <p:ph type="title" idx="4294967295"/>
          </p:nvPr>
        </p:nvSpPr>
        <p:spPr>
          <a:xfrm>
            <a:off x="124870" y="1338015"/>
            <a:ext cx="4276800" cy="3059203"/>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120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Arial"/>
              </a:rPr>
              <a:t>Many aquatic macroinvertebrates have a </a:t>
            </a:r>
            <a:r>
              <a:rPr kumimoji="0" lang="en-US" sz="1800" b="1" i="0" u="none" strike="noStrike" kern="0" cap="none" spc="0" normalizeH="0" baseline="0" noProof="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sym typeface="Arial"/>
              </a:rPr>
              <a:t>life cycle</a:t>
            </a:r>
            <a:r>
              <a:rPr kumimoji="0" lang="en-US" sz="18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Arial"/>
              </a:rPr>
              <a:t> with several stages. They go through metamorphosis, a change of shape or form, </a:t>
            </a:r>
            <a:r>
              <a:rPr kumimoji="0" lang="en-US" sz="1800" b="0" i="0" u="none" strike="noStrike" kern="0" cap="none" spc="0" normalizeH="0" baseline="0" noProof="0">
                <a:ln>
                  <a:noFill/>
                </a:ln>
                <a:solidFill>
                  <a:schemeClr val="lt1"/>
                </a:solidFill>
                <a:effectLst/>
                <a:uLnTx/>
                <a:uFillTx/>
                <a:latin typeface="Roboto"/>
                <a:ea typeface="Roboto"/>
                <a:cs typeface="Roboto"/>
                <a:sym typeface="Roboto"/>
              </a:rPr>
              <a:t>similar to how caterpillars change their bodies into butterflies. </a:t>
            </a:r>
          </a:p>
          <a:p>
            <a:pPr marL="0" marR="0" lvl="0" indent="0" algn="l" defTabSz="914400" rtl="0" eaLnBrk="1" fontAlgn="auto" latinLnBrk="0" hangingPunct="1">
              <a:lnSpc>
                <a:spcPct val="115000"/>
              </a:lnSpc>
              <a:spcBef>
                <a:spcPts val="1200"/>
              </a:spcBef>
              <a:spcAft>
                <a:spcPts val="0"/>
              </a:spcAft>
              <a:buClr>
                <a:srgbClr val="000000"/>
              </a:buClr>
              <a:buSzTx/>
              <a:buFont typeface="Arial"/>
              <a:buNone/>
              <a:tabLst/>
              <a:defRPr/>
            </a:pPr>
            <a:endParaRPr kumimoji="0" lang="en-US" sz="1800" b="0" i="0" u="none" strike="noStrike" kern="0" cap="none" spc="0" normalizeH="0" baseline="0" noProof="0">
              <a:ln>
                <a:noFill/>
              </a:ln>
              <a:solidFill>
                <a:schemeClr val="lt1"/>
              </a:solidFill>
              <a:effectLst/>
              <a:uLnTx/>
              <a:uFillTx/>
              <a:latin typeface="Roboto"/>
              <a:ea typeface="Roboto"/>
              <a:cs typeface="Roboto"/>
              <a:sym typeface="Roboto"/>
            </a:endParaRPr>
          </a:p>
          <a:p>
            <a:pPr marL="0" marR="0" lvl="0" indent="0" algn="l" defTabSz="914400" rtl="0" eaLnBrk="1" fontAlgn="auto" latinLnBrk="0" hangingPunct="1">
              <a:lnSpc>
                <a:spcPct val="115000"/>
              </a:lnSpc>
              <a:spcBef>
                <a:spcPts val="1200"/>
              </a:spcBef>
              <a:spcAft>
                <a:spcPts val="0"/>
              </a:spcAft>
              <a:buClr>
                <a:srgbClr val="000000"/>
              </a:buClr>
              <a:buSzTx/>
              <a:buFont typeface="Arial"/>
              <a:buNone/>
              <a:tabLst/>
              <a:defRPr/>
            </a:pPr>
            <a:r>
              <a:rPr kumimoji="0" lang="en-US" sz="1800" b="0" i="0" u="none" strike="noStrike" kern="0" cap="none" spc="0" normalizeH="0" baseline="0" noProof="0">
                <a:ln>
                  <a:noFill/>
                </a:ln>
                <a:solidFill>
                  <a:schemeClr val="lt1"/>
                </a:solidFill>
                <a:effectLst/>
                <a:uLnTx/>
                <a:uFillTx/>
                <a:latin typeface="Roboto"/>
                <a:ea typeface="Roboto"/>
                <a:cs typeface="Roboto"/>
                <a:sym typeface="Roboto"/>
              </a:rPr>
              <a:t>.   </a:t>
            </a:r>
          </a:p>
          <a:p>
            <a:pPr marL="0" marR="0" lvl="0" indent="0" algn="l"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6" name="Picture 5" descr="Life cycle diagram of a mayfly">
            <a:extLst>
              <a:ext uri="{FF2B5EF4-FFF2-40B4-BE49-F238E27FC236}">
                <a16:creationId xmlns:a16="http://schemas.microsoft.com/office/drawing/2014/main" id="{F00724F8-BE4B-4B3B-AB26-E3F38D2AE80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72750" y="1095087"/>
            <a:ext cx="4406123" cy="3184144"/>
          </a:xfrm>
          <a:prstGeom prst="rect">
            <a:avLst/>
          </a:prstGeom>
        </p:spPr>
      </p:pic>
      <p:sp>
        <p:nvSpPr>
          <p:cNvPr id="19" name="Google Shape;201;p20">
            <a:extLst>
              <a:ext uri="{FF2B5EF4-FFF2-40B4-BE49-F238E27FC236}">
                <a16:creationId xmlns:a16="http://schemas.microsoft.com/office/drawing/2014/main" id="{E45B507F-7BCB-4C51-86B4-64C1EBC98532}"/>
              </a:ext>
            </a:extLst>
          </p:cNvPr>
          <p:cNvSpPr txBox="1"/>
          <p:nvPr/>
        </p:nvSpPr>
        <p:spPr>
          <a:xfrm>
            <a:off x="7570262" y="4279231"/>
            <a:ext cx="2466295" cy="274114"/>
          </a:xfrm>
          <a:prstGeom prst="rect">
            <a:avLst/>
          </a:prstGeom>
          <a:noFill/>
          <a:ln>
            <a:noFill/>
          </a:ln>
        </p:spPr>
        <p:txBody>
          <a:bodyPr spcFirstLastPara="1" wrap="square" lIns="91425" tIns="91425" rIns="91425" bIns="91425" anchor="t" anchorCtr="0">
            <a:noAutofit/>
          </a:bodyPr>
          <a:lstStyle/>
          <a:p>
            <a:r>
              <a:rPr lang="en" sz="800">
                <a:solidFill>
                  <a:schemeClr val="bg1"/>
                </a:solidFill>
                <a:effectLst>
                  <a:outerShdw blurRad="38100" dist="38100" dir="2700000" algn="tl">
                    <a:srgbClr val="000000">
                      <a:alpha val="43137"/>
                    </a:srgbClr>
                  </a:outerShdw>
                </a:effectLst>
                <a:latin typeface="Roboto"/>
                <a:ea typeface="Roboto"/>
                <a:cs typeface="Roboto"/>
                <a:sym typeface="Roboto"/>
              </a:rPr>
              <a:t>Graphic by M. Harris, BLM.</a:t>
            </a:r>
            <a:endParaRPr sz="800">
              <a:solidFill>
                <a:schemeClr val="bg1"/>
              </a:solidFill>
              <a:effectLst>
                <a:outerShdw blurRad="38100" dist="38100" dir="2700000" algn="tl">
                  <a:srgbClr val="000000">
                    <a:alpha val="43137"/>
                  </a:srgbClr>
                </a:outerShdw>
              </a:effectLst>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grpSp>
        <p:nvGrpSpPr>
          <p:cNvPr id="238" name="Google Shape;238;p25">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239" name="Google Shape;239;p25" descr="BLM Alaska Fire Service Masthead graphic" title="BLM Alaska Fire Service Masthead graphic"/>
            <p:cNvGrpSpPr/>
            <p:nvPr/>
          </p:nvGrpSpPr>
          <p:grpSpPr>
            <a:xfrm>
              <a:off x="0" y="0"/>
              <a:ext cx="9144003" cy="572198"/>
              <a:chOff x="0" y="0"/>
              <a:chExt cx="9144003" cy="572198"/>
            </a:xfrm>
          </p:grpSpPr>
          <p:pic>
            <p:nvPicPr>
              <p:cNvPr id="240" name="Google Shape;240;p25"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241" name="Google Shape;241;p25"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242" name="Google Shape;242;p25"/>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243" name="Google Shape;243;p25"/>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B2D108D8-AF2D-48DC-9F07-9F02158B11C8}"/>
              </a:ext>
            </a:extLst>
          </p:cNvPr>
          <p:cNvSpPr>
            <a:spLocks noGrp="1"/>
          </p:cNvSpPr>
          <p:nvPr>
            <p:ph type="title"/>
          </p:nvPr>
        </p:nvSpPr>
        <p:spPr>
          <a:xfrm>
            <a:off x="224870" y="2042172"/>
            <a:ext cx="4170848" cy="1759636"/>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Aquatic macroinvertebrates start their lives as tiny eggs, laid in or near the water. </a:t>
            </a:r>
            <a:endParaRPr lang="en-US">
              <a:effectLst/>
            </a:endParaRPr>
          </a:p>
        </p:txBody>
      </p:sp>
      <p:pic>
        <p:nvPicPr>
          <p:cNvPr id="15" name="Picture 14" descr="Life cycle diagram of a mayfly">
            <a:extLst>
              <a:ext uri="{FF2B5EF4-FFF2-40B4-BE49-F238E27FC236}">
                <a16:creationId xmlns:a16="http://schemas.microsoft.com/office/drawing/2014/main" id="{4D8FE432-3C1E-452A-BE8A-A67369C8974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72750" y="1095087"/>
            <a:ext cx="4406123" cy="3184144"/>
          </a:xfrm>
          <a:prstGeom prst="rect">
            <a:avLst/>
          </a:prstGeom>
        </p:spPr>
      </p:pic>
      <p:cxnSp>
        <p:nvCxnSpPr>
          <p:cNvPr id="249" name="Google Shape;249;p25" descr="Red arrow pointing to eggs."/>
          <p:cNvCxnSpPr>
            <a:cxnSpLocks/>
          </p:cNvCxnSpPr>
          <p:nvPr/>
        </p:nvCxnSpPr>
        <p:spPr>
          <a:xfrm flipV="1">
            <a:off x="7100515" y="3466769"/>
            <a:ext cx="699715" cy="874231"/>
          </a:xfrm>
          <a:prstGeom prst="straightConnector1">
            <a:avLst/>
          </a:prstGeom>
          <a:noFill/>
          <a:ln w="28575" cap="flat" cmpd="sng">
            <a:solidFill>
              <a:srgbClr val="FF0000"/>
            </a:solidFill>
            <a:prstDash val="solid"/>
            <a:round/>
            <a:headEnd type="none" w="med" len="med"/>
            <a:tailEnd type="triangle" w="med" len="med"/>
          </a:ln>
        </p:spPr>
      </p:cxnSp>
      <p:sp>
        <p:nvSpPr>
          <p:cNvPr id="250" name="Google Shape;250;p25"/>
          <p:cNvSpPr txBox="1"/>
          <p:nvPr/>
        </p:nvSpPr>
        <p:spPr>
          <a:xfrm>
            <a:off x="6495562" y="4341000"/>
            <a:ext cx="640200" cy="3936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chemeClr val="dk1"/>
                </a:solidFill>
                <a:latin typeface="Roboto"/>
                <a:ea typeface="Roboto"/>
                <a:cs typeface="Roboto"/>
                <a:sym typeface="Roboto"/>
              </a:rPr>
              <a:t>eggs</a:t>
            </a:r>
            <a:endParaRPr sz="1500">
              <a:solidFill>
                <a:schemeClr val="dk1"/>
              </a:solidFill>
              <a:latin typeface="Roboto"/>
              <a:ea typeface="Roboto"/>
              <a:cs typeface="Roboto"/>
              <a:sym typeface="Roboto"/>
            </a:endParaRPr>
          </a:p>
        </p:txBody>
      </p:sp>
      <p:sp>
        <p:nvSpPr>
          <p:cNvPr id="18" name="Google Shape;201;p20">
            <a:extLst>
              <a:ext uri="{FF2B5EF4-FFF2-40B4-BE49-F238E27FC236}">
                <a16:creationId xmlns:a16="http://schemas.microsoft.com/office/drawing/2014/main" id="{12F5BE85-23B0-4AEC-AC39-5AB1CACD1600}"/>
              </a:ext>
            </a:extLst>
          </p:cNvPr>
          <p:cNvSpPr txBox="1"/>
          <p:nvPr/>
        </p:nvSpPr>
        <p:spPr>
          <a:xfrm>
            <a:off x="7577985" y="4240531"/>
            <a:ext cx="1562707" cy="444020"/>
          </a:xfrm>
          <a:prstGeom prst="rect">
            <a:avLst/>
          </a:prstGeom>
          <a:noFill/>
          <a:ln>
            <a:noFill/>
          </a:ln>
        </p:spPr>
        <p:txBody>
          <a:bodyPr spcFirstLastPara="1" wrap="square" lIns="91425" tIns="91425" rIns="91425" bIns="91425" anchor="t" anchorCtr="0">
            <a:noAutofit/>
          </a:bodyPr>
          <a:lstStyle/>
          <a:p>
            <a:r>
              <a:rPr lang="en" sz="800">
                <a:solidFill>
                  <a:schemeClr val="bg1"/>
                </a:solidFill>
                <a:effectLst>
                  <a:outerShdw blurRad="38100" dist="38100" dir="2700000" algn="tl">
                    <a:srgbClr val="000000">
                      <a:alpha val="43137"/>
                    </a:srgbClr>
                  </a:outerShdw>
                </a:effectLst>
                <a:latin typeface="Roboto"/>
                <a:ea typeface="Roboto"/>
                <a:cs typeface="Roboto"/>
                <a:sym typeface="Roboto"/>
              </a:rPr>
              <a:t>Graphic by M. Harris, BLM.</a:t>
            </a:r>
            <a:endParaRPr sz="800">
              <a:solidFill>
                <a:schemeClr val="bg1"/>
              </a:solidFill>
              <a:effectLst>
                <a:outerShdw blurRad="38100" dist="38100" dir="2700000" algn="tl">
                  <a:srgbClr val="000000">
                    <a:alpha val="43137"/>
                  </a:srgbClr>
                </a:outerShdw>
              </a:effectLst>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grpSp>
        <p:nvGrpSpPr>
          <p:cNvPr id="256" name="Google Shape;256;p26">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257" name="Google Shape;257;p26" descr="BLM Alaska Fire Service Masthead graphic" title="BLM Alaska Fire Service Masthead graphic"/>
            <p:cNvGrpSpPr/>
            <p:nvPr/>
          </p:nvGrpSpPr>
          <p:grpSpPr>
            <a:xfrm>
              <a:off x="0" y="0"/>
              <a:ext cx="9144003" cy="572198"/>
              <a:chOff x="0" y="0"/>
              <a:chExt cx="9144003" cy="572198"/>
            </a:xfrm>
          </p:grpSpPr>
          <p:pic>
            <p:nvPicPr>
              <p:cNvPr id="258" name="Google Shape;258;p26"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259" name="Google Shape;259;p26"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260" name="Google Shape;260;p26"/>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261" name="Google Shape;261;p26"/>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B45A96D2-4A14-4753-897A-AF90F4A05333}"/>
              </a:ext>
            </a:extLst>
          </p:cNvPr>
          <p:cNvSpPr>
            <a:spLocks noGrp="1"/>
          </p:cNvSpPr>
          <p:nvPr>
            <p:ph type="title"/>
          </p:nvPr>
        </p:nvSpPr>
        <p:spPr>
          <a:xfrm>
            <a:off x="201175" y="1582512"/>
            <a:ext cx="4107725" cy="2696719"/>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Macroinvertebrates hatch out of the eggs as a </a:t>
            </a:r>
            <a:r>
              <a:rPr lang="en-US" sz="1800" b="1" i="0">
                <a:solidFill>
                  <a:srgbClr val="92D050"/>
                </a:solidFill>
                <a:effectLst/>
                <a:latin typeface="Roboto" panose="02000000000000000000" pitchFamily="2" charset="0"/>
                <a:ea typeface="Roboto" panose="02000000000000000000" pitchFamily="2" charset="0"/>
                <a:cs typeface="Roboto" panose="02000000000000000000" pitchFamily="2" charset="0"/>
              </a:rPr>
              <a:t>larvae</a:t>
            </a: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 which are insects in an early stage of development. </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The larvae will then spend months or even years living underwater.</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a:effectLst/>
            </a:endParaRPr>
          </a:p>
        </p:txBody>
      </p:sp>
      <p:pic>
        <p:nvPicPr>
          <p:cNvPr id="16" name="Picture 15" descr="Life cycle diagram of a mayfly">
            <a:extLst>
              <a:ext uri="{FF2B5EF4-FFF2-40B4-BE49-F238E27FC236}">
                <a16:creationId xmlns:a16="http://schemas.microsoft.com/office/drawing/2014/main" id="{3F6B7337-C932-4DB3-9DF2-6248DC34687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72750" y="1095087"/>
            <a:ext cx="4406123" cy="3184144"/>
          </a:xfrm>
          <a:prstGeom prst="rect">
            <a:avLst/>
          </a:prstGeom>
        </p:spPr>
      </p:pic>
      <p:cxnSp>
        <p:nvCxnSpPr>
          <p:cNvPr id="267" name="Google Shape;267;p26" descr="Red arrow pointing to larva."/>
          <p:cNvCxnSpPr/>
          <p:nvPr/>
        </p:nvCxnSpPr>
        <p:spPr>
          <a:xfrm rot="10800000" flipH="1">
            <a:off x="4308900" y="3869399"/>
            <a:ext cx="2051100" cy="719400"/>
          </a:xfrm>
          <a:prstGeom prst="straightConnector1">
            <a:avLst/>
          </a:prstGeom>
          <a:noFill/>
          <a:ln w="28575" cap="flat" cmpd="sng">
            <a:solidFill>
              <a:srgbClr val="FF0000"/>
            </a:solidFill>
            <a:prstDash val="solid"/>
            <a:round/>
            <a:headEnd type="none" w="med" len="med"/>
            <a:tailEnd type="triangle" w="med" len="med"/>
          </a:ln>
        </p:spPr>
      </p:cxnSp>
      <p:sp>
        <p:nvSpPr>
          <p:cNvPr id="268" name="Google Shape;268;p26"/>
          <p:cNvSpPr txBox="1"/>
          <p:nvPr/>
        </p:nvSpPr>
        <p:spPr>
          <a:xfrm>
            <a:off x="3926699" y="4414504"/>
            <a:ext cx="764400" cy="3936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chemeClr val="dk1"/>
                </a:solidFill>
                <a:latin typeface="Roboto"/>
                <a:ea typeface="Roboto"/>
                <a:cs typeface="Roboto"/>
                <a:sym typeface="Roboto"/>
              </a:rPr>
              <a:t>larva</a:t>
            </a:r>
            <a:endParaRPr sz="1500">
              <a:solidFill>
                <a:schemeClr val="dk1"/>
              </a:solidFill>
              <a:latin typeface="Roboto"/>
              <a:ea typeface="Roboto"/>
              <a:cs typeface="Roboto"/>
              <a:sym typeface="Roboto"/>
            </a:endParaRPr>
          </a:p>
        </p:txBody>
      </p:sp>
      <p:sp>
        <p:nvSpPr>
          <p:cNvPr id="17" name="Google Shape;201;p20">
            <a:extLst>
              <a:ext uri="{FF2B5EF4-FFF2-40B4-BE49-F238E27FC236}">
                <a16:creationId xmlns:a16="http://schemas.microsoft.com/office/drawing/2014/main" id="{2A96983A-EF33-46B6-B150-06244D4F07ED}"/>
              </a:ext>
            </a:extLst>
          </p:cNvPr>
          <p:cNvSpPr txBox="1"/>
          <p:nvPr/>
        </p:nvSpPr>
        <p:spPr>
          <a:xfrm>
            <a:off x="7582688" y="4218642"/>
            <a:ext cx="1561312" cy="292602"/>
          </a:xfrm>
          <a:prstGeom prst="rect">
            <a:avLst/>
          </a:prstGeom>
          <a:noFill/>
          <a:ln>
            <a:noFill/>
          </a:ln>
        </p:spPr>
        <p:txBody>
          <a:bodyPr spcFirstLastPara="1" wrap="square" lIns="91425" tIns="91425" rIns="91425" bIns="91425" anchor="t" anchorCtr="0">
            <a:noAutofit/>
          </a:bodyPr>
          <a:lstStyle/>
          <a:p>
            <a:r>
              <a:rPr lang="en" sz="800">
                <a:solidFill>
                  <a:schemeClr val="bg1"/>
                </a:solidFill>
                <a:effectLst>
                  <a:outerShdw blurRad="38100" dist="38100" dir="2700000" algn="tl">
                    <a:srgbClr val="000000">
                      <a:alpha val="43137"/>
                    </a:srgbClr>
                  </a:outerShdw>
                </a:effectLst>
                <a:latin typeface="Roboto"/>
                <a:ea typeface="Roboto"/>
                <a:cs typeface="Roboto"/>
                <a:sym typeface="Roboto"/>
              </a:rPr>
              <a:t>Graphic by M. Harris, BLM.</a:t>
            </a:r>
            <a:endParaRPr lang="en" sz="800">
              <a:solidFill>
                <a:schemeClr val="bg1"/>
              </a:solidFill>
              <a:effectLst>
                <a:outerShdw blurRad="38100" dist="38100" dir="2700000" algn="tl">
                  <a:srgbClr val="000000">
                    <a:alpha val="43137"/>
                  </a:srgbClr>
                </a:outerShdw>
              </a:effectLst>
              <a:latin typeface="Roboto"/>
              <a:ea typeface="Roboto"/>
              <a:cs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grpSp>
        <p:nvGrpSpPr>
          <p:cNvPr id="274" name="Google Shape;274;p27">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275" name="Google Shape;275;p27" descr="BLM Alaska Fire Service Masthead graphic" title="BLM Alaska Fire Service Masthead graphic"/>
            <p:cNvGrpSpPr/>
            <p:nvPr/>
          </p:nvGrpSpPr>
          <p:grpSpPr>
            <a:xfrm>
              <a:off x="0" y="0"/>
              <a:ext cx="9144003" cy="572198"/>
              <a:chOff x="0" y="0"/>
              <a:chExt cx="9144003" cy="572198"/>
            </a:xfrm>
          </p:grpSpPr>
          <p:pic>
            <p:nvPicPr>
              <p:cNvPr id="276" name="Google Shape;276;p27"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277" name="Google Shape;277;p27"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278" name="Google Shape;278;p27"/>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279" name="Google Shape;279;p27"/>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73" name="Google Shape;273;p27"/>
          <p:cNvSpPr txBox="1">
            <a:spLocks noGrp="1"/>
          </p:cNvSpPr>
          <p:nvPr>
            <p:ph type="title" idx="4294967295"/>
          </p:nvPr>
        </p:nvSpPr>
        <p:spPr>
          <a:xfrm>
            <a:off x="371475" y="1765300"/>
            <a:ext cx="3914775" cy="2119313"/>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1200"/>
              </a:spcBef>
              <a:spcAft>
                <a:spcPts val="1200"/>
              </a:spcAft>
              <a:buClr>
                <a:schemeClr val="dk1"/>
              </a:buClr>
              <a:buSzPts val="1100"/>
              <a:buFont typeface="Arial"/>
              <a:buNone/>
              <a:tabLst/>
              <a:defRPr/>
            </a:pPr>
            <a:r>
              <a:rPr kumimoji="0" lang="en-US" sz="18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Arial"/>
              </a:rPr>
              <a:t>Over time, the larvae turn into adults. </a:t>
            </a:r>
            <a:r>
              <a:rPr kumimoji="0" lang="en-US" sz="1800" b="0" i="0" u="none" strike="noStrike" kern="0" cap="none" spc="0" normalizeH="0" baseline="0" noProof="0">
                <a:ln>
                  <a:noFill/>
                </a:ln>
                <a:solidFill>
                  <a:schemeClr val="lt1"/>
                </a:solidFill>
                <a:effectLst/>
                <a:uLnTx/>
                <a:uFillTx/>
                <a:latin typeface="Roboto"/>
                <a:ea typeface="Roboto"/>
                <a:cs typeface="Roboto"/>
                <a:sym typeface="Roboto"/>
              </a:rPr>
              <a:t>Once they mature, some </a:t>
            </a:r>
            <a:r>
              <a:rPr kumimoji="0" lang="en-US" sz="1800" b="0" i="0" u="none" strike="noStrike" kern="0" cap="none" spc="0" normalizeH="0" baseline="0" noProof="0">
                <a:ln>
                  <a:noFill/>
                </a:ln>
                <a:solidFill>
                  <a:schemeClr val="bg1"/>
                </a:solidFill>
                <a:effectLst/>
                <a:uLnTx/>
                <a:uFillTx/>
                <a:latin typeface="Roboto"/>
                <a:ea typeface="Roboto"/>
                <a:cs typeface="Roboto"/>
                <a:sym typeface="Roboto"/>
              </a:rPr>
              <a:t>larvae </a:t>
            </a:r>
            <a:r>
              <a:rPr kumimoji="0" lang="en-US" sz="1800" b="0" i="0" u="none" strike="noStrike" kern="0" cap="none" spc="0" normalizeH="0" baseline="0" noProof="0">
                <a:ln>
                  <a:noFill/>
                </a:ln>
                <a:solidFill>
                  <a:schemeClr val="lt1"/>
                </a:solidFill>
                <a:effectLst/>
                <a:uLnTx/>
                <a:uFillTx/>
                <a:latin typeface="Roboto"/>
                <a:ea typeface="Roboto"/>
                <a:cs typeface="Roboto"/>
                <a:sym typeface="Roboto"/>
              </a:rPr>
              <a:t>grow wings and climb out of the water.</a:t>
            </a:r>
          </a:p>
        </p:txBody>
      </p:sp>
      <p:pic>
        <p:nvPicPr>
          <p:cNvPr id="17" name="Picture 16" descr="Life cycle diagram of a mayfly">
            <a:extLst>
              <a:ext uri="{FF2B5EF4-FFF2-40B4-BE49-F238E27FC236}">
                <a16:creationId xmlns:a16="http://schemas.microsoft.com/office/drawing/2014/main" id="{5AE15050-2FC9-4357-BDE1-B18E6F51F6D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72750" y="1095087"/>
            <a:ext cx="4406123" cy="3184144"/>
          </a:xfrm>
          <a:prstGeom prst="rect">
            <a:avLst/>
          </a:prstGeom>
        </p:spPr>
      </p:pic>
      <p:cxnSp>
        <p:nvCxnSpPr>
          <p:cNvPr id="286" name="Google Shape;286;p27" descr="Red arrow pointing to a larva turning into an adult"/>
          <p:cNvCxnSpPr>
            <a:cxnSpLocks/>
          </p:cNvCxnSpPr>
          <p:nvPr/>
        </p:nvCxnSpPr>
        <p:spPr>
          <a:xfrm flipH="1">
            <a:off x="3750400" y="2011680"/>
            <a:ext cx="1966588" cy="2136920"/>
          </a:xfrm>
          <a:prstGeom prst="straightConnector1">
            <a:avLst/>
          </a:prstGeom>
          <a:noFill/>
          <a:ln w="28575" cap="flat" cmpd="sng">
            <a:solidFill>
              <a:srgbClr val="FF0000"/>
            </a:solidFill>
            <a:prstDash val="solid"/>
            <a:round/>
            <a:headEnd type="triangle" w="med" len="med"/>
            <a:tailEnd type="none" w="med" len="med"/>
          </a:ln>
        </p:spPr>
      </p:cxnSp>
      <p:cxnSp>
        <p:nvCxnSpPr>
          <p:cNvPr id="285" name="Google Shape;285;p27" descr="Red arrow pointing to a larva turning into an adult."/>
          <p:cNvCxnSpPr>
            <a:cxnSpLocks/>
          </p:cNvCxnSpPr>
          <p:nvPr/>
        </p:nvCxnSpPr>
        <p:spPr>
          <a:xfrm flipV="1">
            <a:off x="3643325" y="3204376"/>
            <a:ext cx="1771513" cy="1005324"/>
          </a:xfrm>
          <a:prstGeom prst="straightConnector1">
            <a:avLst/>
          </a:prstGeom>
          <a:noFill/>
          <a:ln w="28575" cap="flat" cmpd="sng">
            <a:solidFill>
              <a:srgbClr val="FF0000"/>
            </a:solidFill>
            <a:prstDash val="solid"/>
            <a:round/>
            <a:headEnd type="none" w="med" len="med"/>
            <a:tailEnd type="triangle" w="med" len="med"/>
          </a:ln>
        </p:spPr>
      </p:cxnSp>
      <p:sp>
        <p:nvSpPr>
          <p:cNvPr id="287" name="Google Shape;287;p27"/>
          <p:cNvSpPr txBox="1"/>
          <p:nvPr/>
        </p:nvSpPr>
        <p:spPr>
          <a:xfrm>
            <a:off x="2393300" y="4060400"/>
            <a:ext cx="1982700" cy="6465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latin typeface="Roboto"/>
                <a:ea typeface="Roboto"/>
                <a:cs typeface="Roboto"/>
                <a:sym typeface="Roboto"/>
              </a:rPr>
              <a:t>larva transforming into an adult</a:t>
            </a:r>
            <a:endParaRPr sz="1500">
              <a:solidFill>
                <a:schemeClr val="dk1"/>
              </a:solidFill>
              <a:latin typeface="Roboto"/>
              <a:ea typeface="Roboto"/>
              <a:cs typeface="Roboto"/>
              <a:sym typeface="Roboto"/>
            </a:endParaRPr>
          </a:p>
        </p:txBody>
      </p:sp>
      <p:sp>
        <p:nvSpPr>
          <p:cNvPr id="20" name="Google Shape;201;p20">
            <a:extLst>
              <a:ext uri="{FF2B5EF4-FFF2-40B4-BE49-F238E27FC236}">
                <a16:creationId xmlns:a16="http://schemas.microsoft.com/office/drawing/2014/main" id="{8171C646-1318-44C8-ABC7-856B90AB07E9}"/>
              </a:ext>
            </a:extLst>
          </p:cNvPr>
          <p:cNvSpPr txBox="1"/>
          <p:nvPr/>
        </p:nvSpPr>
        <p:spPr>
          <a:xfrm>
            <a:off x="7500142" y="4232868"/>
            <a:ext cx="1475481" cy="241999"/>
          </a:xfrm>
          <a:prstGeom prst="rect">
            <a:avLst/>
          </a:prstGeom>
          <a:noFill/>
          <a:ln>
            <a:noFill/>
          </a:ln>
        </p:spPr>
        <p:txBody>
          <a:bodyPr spcFirstLastPara="1" wrap="square" lIns="91425" tIns="91425" rIns="91425" bIns="91425" anchor="t" anchorCtr="0">
            <a:noAutofit/>
          </a:bodyPr>
          <a:lstStyle/>
          <a:p>
            <a:r>
              <a:rPr lang="en" sz="800" dirty="0">
                <a:solidFill>
                  <a:schemeClr val="bg1"/>
                </a:solidFill>
                <a:effectLst>
                  <a:outerShdw blurRad="38100" dist="38100" dir="2700000" algn="tl">
                    <a:srgbClr val="000000">
                      <a:alpha val="43137"/>
                    </a:srgbClr>
                  </a:outerShdw>
                </a:effectLst>
                <a:latin typeface="Roboto"/>
                <a:ea typeface="Roboto"/>
                <a:cs typeface="Roboto"/>
                <a:sym typeface="Roboto"/>
              </a:rPr>
              <a:t>Graphic by M. Harris, BLM.</a:t>
            </a:r>
            <a:endParaRPr lang="en-US" dirty="0">
              <a:solidFill>
                <a:schemeClr val="bg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grpSp>
        <p:nvGrpSpPr>
          <p:cNvPr id="293" name="Google Shape;293;p28">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294" name="Google Shape;294;p28" descr="BLM Alaska Fire Service Masthead graphic" title="BLM Alaska Fire Service Masthead graphic"/>
            <p:cNvGrpSpPr/>
            <p:nvPr/>
          </p:nvGrpSpPr>
          <p:grpSpPr>
            <a:xfrm>
              <a:off x="0" y="0"/>
              <a:ext cx="9144003" cy="572198"/>
              <a:chOff x="0" y="0"/>
              <a:chExt cx="9144003" cy="572198"/>
            </a:xfrm>
          </p:grpSpPr>
          <p:pic>
            <p:nvPicPr>
              <p:cNvPr id="295" name="Google Shape;295;p28"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296" name="Google Shape;296;p28"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297" name="Google Shape;297;p28"/>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298" name="Google Shape;298;p28"/>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04ECD7A0-F657-41E7-AAF4-45D33BB917E5}"/>
              </a:ext>
            </a:extLst>
          </p:cNvPr>
          <p:cNvSpPr>
            <a:spLocks noGrp="1"/>
          </p:cNvSpPr>
          <p:nvPr>
            <p:ph type="title"/>
          </p:nvPr>
        </p:nvSpPr>
        <p:spPr>
          <a:xfrm>
            <a:off x="426923" y="1084705"/>
            <a:ext cx="3945600" cy="3446352"/>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These adult macroinvertebrates then use their wings to live the rest of their lives in the air. </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Eventually, the adult macroinvertebrates will find their way back to a waterway and lay their eggs, starting the life cycle over again. </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a:effectLst/>
            </a:endParaRPr>
          </a:p>
        </p:txBody>
      </p:sp>
      <p:pic>
        <p:nvPicPr>
          <p:cNvPr id="16" name="Picture 15" descr="Life cycle diagram of a mayfly">
            <a:extLst>
              <a:ext uri="{FF2B5EF4-FFF2-40B4-BE49-F238E27FC236}">
                <a16:creationId xmlns:a16="http://schemas.microsoft.com/office/drawing/2014/main" id="{CCD4C800-566F-4CAF-8CC3-5C725991ECC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72750" y="1095087"/>
            <a:ext cx="4406123" cy="3184144"/>
          </a:xfrm>
          <a:prstGeom prst="rect">
            <a:avLst/>
          </a:prstGeom>
        </p:spPr>
      </p:pic>
      <p:cxnSp>
        <p:nvCxnSpPr>
          <p:cNvPr id="304" name="Google Shape;304;p28" descr="Red arrow pointing to an adult macroinvertebrate."/>
          <p:cNvCxnSpPr>
            <a:cxnSpLocks/>
          </p:cNvCxnSpPr>
          <p:nvPr/>
        </p:nvCxnSpPr>
        <p:spPr>
          <a:xfrm flipV="1">
            <a:off x="5224007" y="1820849"/>
            <a:ext cx="1709530" cy="2605802"/>
          </a:xfrm>
          <a:prstGeom prst="straightConnector1">
            <a:avLst/>
          </a:prstGeom>
          <a:noFill/>
          <a:ln w="28575" cap="flat" cmpd="sng">
            <a:solidFill>
              <a:srgbClr val="FF0000"/>
            </a:solidFill>
            <a:prstDash val="solid"/>
            <a:round/>
            <a:headEnd type="none" w="med" len="med"/>
            <a:tailEnd type="triangle" w="med" len="med"/>
          </a:ln>
        </p:spPr>
      </p:cxnSp>
      <p:sp>
        <p:nvSpPr>
          <p:cNvPr id="305" name="Google Shape;305;p28"/>
          <p:cNvSpPr txBox="1"/>
          <p:nvPr/>
        </p:nvSpPr>
        <p:spPr>
          <a:xfrm>
            <a:off x="3988299" y="4426651"/>
            <a:ext cx="1269300" cy="3936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chemeClr val="dk1"/>
                </a:solidFill>
                <a:latin typeface="Roboto"/>
                <a:ea typeface="Roboto"/>
                <a:cs typeface="Roboto"/>
                <a:sym typeface="Roboto"/>
              </a:rPr>
              <a:t>adult insect</a:t>
            </a:r>
            <a:endParaRPr sz="1500">
              <a:solidFill>
                <a:schemeClr val="dk1"/>
              </a:solidFill>
              <a:latin typeface="Roboto"/>
              <a:ea typeface="Roboto"/>
              <a:cs typeface="Roboto"/>
              <a:sym typeface="Roboto"/>
            </a:endParaRPr>
          </a:p>
        </p:txBody>
      </p:sp>
      <p:sp>
        <p:nvSpPr>
          <p:cNvPr id="19" name="Google Shape;201;p20">
            <a:extLst>
              <a:ext uri="{FF2B5EF4-FFF2-40B4-BE49-F238E27FC236}">
                <a16:creationId xmlns:a16="http://schemas.microsoft.com/office/drawing/2014/main" id="{EDA1E58F-C9B7-40AF-A5DA-CA2F6EEF706F}"/>
              </a:ext>
            </a:extLst>
          </p:cNvPr>
          <p:cNvSpPr txBox="1"/>
          <p:nvPr/>
        </p:nvSpPr>
        <p:spPr>
          <a:xfrm>
            <a:off x="7591947" y="4232871"/>
            <a:ext cx="1542506" cy="216948"/>
          </a:xfrm>
          <a:prstGeom prst="rect">
            <a:avLst/>
          </a:prstGeom>
          <a:noFill/>
          <a:ln>
            <a:noFill/>
          </a:ln>
        </p:spPr>
        <p:txBody>
          <a:bodyPr spcFirstLastPara="1" wrap="square" lIns="91425" tIns="91425" rIns="91425" bIns="91425" anchor="t" anchorCtr="0">
            <a:noAutofit/>
          </a:bodyPr>
          <a:lstStyle/>
          <a:p>
            <a:r>
              <a:rPr lang="en" sz="800" dirty="0">
                <a:solidFill>
                  <a:schemeClr val="bg1"/>
                </a:solidFill>
                <a:effectLst>
                  <a:outerShdw blurRad="38100" dist="38100" dir="2700000" algn="tl">
                    <a:srgbClr val="000000">
                      <a:alpha val="43137"/>
                    </a:srgbClr>
                  </a:outerShdw>
                </a:effectLst>
                <a:latin typeface="Roboto"/>
                <a:ea typeface="Roboto"/>
                <a:cs typeface="Roboto"/>
                <a:sym typeface="Roboto"/>
              </a:rPr>
              <a:t>Graphic by M. Harris, BLM.</a:t>
            </a:r>
            <a:endParaRPr lang="en-US" dirty="0">
              <a:solidFill>
                <a:schemeClr val="bg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grpSp>
        <p:nvGrpSpPr>
          <p:cNvPr id="312" name="Google Shape;312;p29">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313" name="Google Shape;313;p29" descr="BLM Alaska Fire Service Masthead graphic" title="BLM Alaska Fire Service Masthead graphic"/>
            <p:cNvGrpSpPr/>
            <p:nvPr/>
          </p:nvGrpSpPr>
          <p:grpSpPr>
            <a:xfrm>
              <a:off x="0" y="0"/>
              <a:ext cx="9144003" cy="572198"/>
              <a:chOff x="0" y="0"/>
              <a:chExt cx="9144003" cy="572198"/>
            </a:xfrm>
          </p:grpSpPr>
          <p:pic>
            <p:nvPicPr>
              <p:cNvPr id="314" name="Google Shape;314;p29"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315" name="Google Shape;315;p29"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316" name="Google Shape;316;p29"/>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317" name="Google Shape;317;p29"/>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154C8B47-436D-416B-A8CA-BE9D1372C6BA}"/>
              </a:ext>
            </a:extLst>
          </p:cNvPr>
          <p:cNvSpPr>
            <a:spLocks noGrp="1"/>
          </p:cNvSpPr>
          <p:nvPr>
            <p:ph type="title"/>
          </p:nvPr>
        </p:nvSpPr>
        <p:spPr>
          <a:xfrm>
            <a:off x="222925" y="914936"/>
            <a:ext cx="3435000" cy="3616121"/>
          </a:xfrm>
        </p:spPr>
        <p:txBody>
          <a:bodyPr/>
          <a:lstStyle/>
          <a:p>
            <a:pPr rtl="0"/>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It is not easy to live in a fast-moving waterway. Staying alive requires adaptations. An adaption is a body part or behavior that helps a living thing survive. </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Aquatic macroinvertebrates have many useful (and strange) adaptations that keep them alive. </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a:effectLst/>
            </a:endParaRPr>
          </a:p>
        </p:txBody>
      </p:sp>
      <p:pic>
        <p:nvPicPr>
          <p:cNvPr id="310" name="Google Shape;310;p29" descr="Photograph zoomed in on an aquatic macroinvertebrate with a white background."/>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793415" y="1208626"/>
            <a:ext cx="5227734" cy="2726251"/>
          </a:xfrm>
          <a:prstGeom prst="rect">
            <a:avLst/>
          </a:prstGeom>
          <a:noFill/>
          <a:ln>
            <a:noFill/>
          </a:ln>
        </p:spPr>
      </p:pic>
      <p:sp>
        <p:nvSpPr>
          <p:cNvPr id="319" name="Google Shape;319;p29"/>
          <p:cNvSpPr txBox="1"/>
          <p:nvPr/>
        </p:nvSpPr>
        <p:spPr>
          <a:xfrm>
            <a:off x="7395587" y="3934874"/>
            <a:ext cx="1874260" cy="27247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bg1"/>
                </a:solidFill>
                <a:effectLst>
                  <a:outerShdw blurRad="38100" dist="38100" dir="2700000" algn="tl">
                    <a:srgbClr val="000000">
                      <a:alpha val="43137"/>
                    </a:srgbClr>
                  </a:outerShdw>
                </a:effectLst>
                <a:latin typeface="Roboto"/>
                <a:ea typeface="Roboto"/>
                <a:cs typeface="Roboto"/>
                <a:sym typeface="Roboto"/>
              </a:rPr>
              <a:t>© Macroinvertebrates.org, NSF</a:t>
            </a:r>
            <a:endParaRPr sz="800">
              <a:solidFill>
                <a:schemeClr val="bg1"/>
              </a:solidFill>
              <a:effectLst>
                <a:outerShdw blurRad="38100" dist="38100" dir="2700000" algn="tl">
                  <a:srgbClr val="000000">
                    <a:alpha val="43137"/>
                  </a:srgbClr>
                </a:outerShdw>
              </a:effectLst>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grpSp>
        <p:nvGrpSpPr>
          <p:cNvPr id="325" name="Google Shape;325;p30">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326" name="Google Shape;326;p30" descr="BLM Alaska Fire Service Masthead graphic" title="BLM Alaska Fire Service Masthead graphic"/>
            <p:cNvGrpSpPr/>
            <p:nvPr/>
          </p:nvGrpSpPr>
          <p:grpSpPr>
            <a:xfrm>
              <a:off x="0" y="0"/>
              <a:ext cx="9144003" cy="572198"/>
              <a:chOff x="0" y="0"/>
              <a:chExt cx="9144003" cy="572198"/>
            </a:xfrm>
          </p:grpSpPr>
          <p:pic>
            <p:nvPicPr>
              <p:cNvPr id="327" name="Google Shape;327;p30"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328" name="Google Shape;328;p30"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329" name="Google Shape;329;p30"/>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330" name="Google Shape;330;p30"/>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69D5351D-E26E-4667-A107-242AE28A12A8}"/>
              </a:ext>
            </a:extLst>
          </p:cNvPr>
          <p:cNvSpPr>
            <a:spLocks noGrp="1"/>
          </p:cNvSpPr>
          <p:nvPr>
            <p:ph type="title"/>
          </p:nvPr>
        </p:nvSpPr>
        <p:spPr>
          <a:xfrm>
            <a:off x="241648" y="1530625"/>
            <a:ext cx="4672777" cy="2504661"/>
          </a:xfrm>
        </p:spPr>
        <p:txBody>
          <a:bodyPr/>
          <a:lstStyle/>
          <a:p>
            <a:pPr rtl="0">
              <a:lnSpc>
                <a:spcPct val="115000"/>
              </a:lnSpc>
              <a:spcBef>
                <a:spcPts val="1600"/>
              </a:spcBef>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What would it look like if we gave a human some of the same </a:t>
            </a:r>
            <a:r>
              <a:rPr lang="en-US" sz="1800" b="0" i="0">
                <a:solidFill>
                  <a:schemeClr val="bg1"/>
                </a:solidFill>
                <a:effectLst/>
                <a:latin typeface="Roboto" panose="02000000000000000000" pitchFamily="2" charset="0"/>
                <a:ea typeface="Roboto" panose="02000000000000000000" pitchFamily="2" charset="0"/>
                <a:cs typeface="Roboto" panose="02000000000000000000" pitchFamily="2" charset="0"/>
              </a:rPr>
              <a:t>adaptations</a:t>
            </a: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 as aquatic macroinvertebrate larvae?</a:t>
            </a:r>
            <a:endParaRPr lang="en-US">
              <a:effectLst/>
            </a:endParaRPr>
          </a:p>
          <a:p>
            <a:pPr rtl="0">
              <a:lnSpc>
                <a:spcPct val="115000"/>
              </a:lnSpc>
              <a:spcBef>
                <a:spcPts val="1600"/>
              </a:spcBef>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Let’s find out!</a:t>
            </a:r>
            <a:endParaRPr lang="en-US">
              <a:effectLst/>
            </a:endParaRPr>
          </a:p>
        </p:txBody>
      </p:sp>
      <p:pic>
        <p:nvPicPr>
          <p:cNvPr id="332" name="Google Shape;332;p30" descr="Photograph of Campbell Creek Science Center educator in uniform and standing in front of a whiteboard."/>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914425" y="696750"/>
            <a:ext cx="3322440" cy="4027726"/>
          </a:xfrm>
          <a:prstGeom prst="rect">
            <a:avLst/>
          </a:prstGeom>
          <a:noFill/>
          <a:ln>
            <a:noFill/>
          </a:ln>
        </p:spPr>
      </p:pic>
      <p:sp>
        <p:nvSpPr>
          <p:cNvPr id="333" name="Google Shape;333;p30"/>
          <p:cNvSpPr txBox="1"/>
          <p:nvPr/>
        </p:nvSpPr>
        <p:spPr>
          <a:xfrm>
            <a:off x="5355079" y="4723945"/>
            <a:ext cx="3162581" cy="224965"/>
          </a:xfrm>
          <a:prstGeom prst="rect">
            <a:avLst/>
          </a:prstGeom>
          <a:noFill/>
          <a:ln>
            <a:noFill/>
          </a:ln>
          <a:effectLst>
            <a:outerShdw blurRad="57150" dist="19050" dir="5400000" algn="bl" rotWithShape="0">
              <a:srgbClr val="000000">
                <a:alpha val="91000"/>
              </a:srgbClr>
            </a:outerShdw>
          </a:effectLst>
        </p:spPr>
        <p:txBody>
          <a:bodyPr spcFirstLastPara="1" wrap="square" lIns="91425" tIns="91425" rIns="91425" bIns="91425" anchor="t" anchorCtr="0">
            <a:noAutofit/>
          </a:bodyPr>
          <a:lstStyle/>
          <a:p>
            <a:r>
              <a:rPr lang="en" sz="800" dirty="0">
                <a:solidFill>
                  <a:srgbClr val="FFFFFF"/>
                </a:solidFill>
                <a:effectLst>
                  <a:outerShdw blurRad="38100" dist="38100" dir="2700000" algn="tl">
                    <a:srgbClr val="000000">
                      <a:alpha val="43137"/>
                    </a:srgbClr>
                  </a:outerShdw>
                </a:effectLst>
                <a:latin typeface="Roboto"/>
                <a:ea typeface="Roboto"/>
                <a:cs typeface="Roboto"/>
                <a:sym typeface="Roboto"/>
              </a:rPr>
              <a:t>A CCSC staff member gets ready for an adaptation makeover. </a:t>
            </a:r>
            <a:endParaRPr lang="en-US" sz="800" dirty="0">
              <a:solidFill>
                <a:srgbClr val="FFFFFF"/>
              </a:solidFill>
              <a:effectLst>
                <a:outerShdw blurRad="38100" dist="38100" dir="2700000" algn="tl">
                  <a:srgbClr val="000000">
                    <a:alpha val="43137"/>
                  </a:srgbClr>
                </a:outerShdw>
              </a:effectLst>
              <a:latin typeface="Roboto"/>
              <a:ea typeface="Roboto"/>
              <a:cs typeface="Roboto"/>
              <a:sym typeface="Roboto"/>
            </a:endParaRPr>
          </a:p>
          <a:p>
            <a:r>
              <a:rPr lang="en" sz="800" dirty="0">
                <a:solidFill>
                  <a:srgbClr val="FFFFFF"/>
                </a:solidFill>
                <a:effectLst>
                  <a:outerShdw blurRad="38100" dist="38100" dir="2700000" algn="tl">
                    <a:srgbClr val="000000">
                      <a:alpha val="43137"/>
                    </a:srgbClr>
                  </a:outerShdw>
                </a:effectLst>
                <a:latin typeface="Roboto"/>
                <a:ea typeface="Roboto"/>
                <a:cs typeface="Roboto"/>
                <a:sym typeface="Roboto"/>
              </a:rPr>
              <a:t>Photo by CCSC staff, BLM</a:t>
            </a:r>
            <a:endParaRPr lang="en" sz="800" dirty="0">
              <a:solidFill>
                <a:srgbClr val="FFFFFF"/>
              </a:solidFill>
              <a:effectLst>
                <a:outerShdw blurRad="38100" dist="38100" dir="2700000" algn="tl">
                  <a:srgbClr val="000000">
                    <a:alpha val="43137"/>
                  </a:srgbClr>
                </a:outerShdw>
              </a:effectLst>
              <a:latin typeface="Roboto"/>
              <a:ea typeface="Roboto"/>
              <a:cs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grpSp>
        <p:nvGrpSpPr>
          <p:cNvPr id="339" name="Google Shape;339;p31">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340" name="Google Shape;340;p31" descr="BLM Alaska Fire Service Masthead graphic" title="BLM Alaska Fire Service Masthead graphic"/>
            <p:cNvGrpSpPr/>
            <p:nvPr/>
          </p:nvGrpSpPr>
          <p:grpSpPr>
            <a:xfrm>
              <a:off x="0" y="0"/>
              <a:ext cx="9144003" cy="572198"/>
              <a:chOff x="0" y="0"/>
              <a:chExt cx="9144003" cy="572198"/>
            </a:xfrm>
          </p:grpSpPr>
          <p:pic>
            <p:nvPicPr>
              <p:cNvPr id="341" name="Google Shape;341;p31"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342" name="Google Shape;342;p31"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343" name="Google Shape;343;p31"/>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344" name="Google Shape;344;p31"/>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7DDECA60-844D-4CCF-96F5-0124DDB708F3}"/>
              </a:ext>
            </a:extLst>
          </p:cNvPr>
          <p:cNvSpPr>
            <a:spLocks noGrp="1"/>
          </p:cNvSpPr>
          <p:nvPr>
            <p:ph type="title"/>
          </p:nvPr>
        </p:nvSpPr>
        <p:spPr>
          <a:xfrm>
            <a:off x="674100" y="923626"/>
            <a:ext cx="3897900" cy="3814697"/>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The first adaptation we will give our human are these giant eyes.</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Many macroinvertebrates have large eyes that seem to bulge out of their heads. </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Why might this be a helpful adaptation to have?</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a:effectLst/>
            </a:endParaRPr>
          </a:p>
        </p:txBody>
      </p:sp>
      <p:pic>
        <p:nvPicPr>
          <p:cNvPr id="346" name="Google Shape;346;p31" descr="Photograph of educator wearing black goggles."/>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311875" y="856475"/>
            <a:ext cx="2862600" cy="3881849"/>
          </a:xfrm>
          <a:prstGeom prst="rect">
            <a:avLst/>
          </a:prstGeom>
          <a:noFill/>
          <a:ln>
            <a:noFill/>
          </a:ln>
        </p:spPr>
      </p:pic>
      <p:grpSp>
        <p:nvGrpSpPr>
          <p:cNvPr id="3" name="Group 2" descr="A box labeled &quot;eyes&quot; with an arrow pointing to the educators goggles.">
            <a:extLst>
              <a:ext uri="{FF2B5EF4-FFF2-40B4-BE49-F238E27FC236}">
                <a16:creationId xmlns:a16="http://schemas.microsoft.com/office/drawing/2014/main" id="{21C2853E-08DE-F5D4-7377-0BA22731645F}"/>
              </a:ext>
            </a:extLst>
          </p:cNvPr>
          <p:cNvGrpSpPr/>
          <p:nvPr/>
        </p:nvGrpSpPr>
        <p:grpSpPr>
          <a:xfrm>
            <a:off x="3777350" y="1910125"/>
            <a:ext cx="2639500" cy="2126175"/>
            <a:chOff x="3777350" y="1910125"/>
            <a:chExt cx="2639500" cy="2126175"/>
          </a:xfrm>
        </p:grpSpPr>
        <p:cxnSp>
          <p:nvCxnSpPr>
            <p:cNvPr id="347" name="Google Shape;347;p31" descr="Red arrow pointing to educators eyes."/>
            <p:cNvCxnSpPr/>
            <p:nvPr/>
          </p:nvCxnSpPr>
          <p:spPr>
            <a:xfrm rot="10800000" flipH="1">
              <a:off x="4203750" y="1910125"/>
              <a:ext cx="2213100" cy="1841700"/>
            </a:xfrm>
            <a:prstGeom prst="straightConnector1">
              <a:avLst/>
            </a:prstGeom>
            <a:noFill/>
            <a:ln w="28575" cap="flat" cmpd="sng">
              <a:solidFill>
                <a:srgbClr val="FF0000"/>
              </a:solidFill>
              <a:prstDash val="solid"/>
              <a:round/>
              <a:headEnd type="none" w="med" len="med"/>
              <a:tailEnd type="triangle" w="med" len="med"/>
            </a:ln>
          </p:spPr>
        </p:cxnSp>
        <p:sp>
          <p:nvSpPr>
            <p:cNvPr id="348" name="Google Shape;348;p31"/>
            <p:cNvSpPr txBox="1"/>
            <p:nvPr/>
          </p:nvSpPr>
          <p:spPr>
            <a:xfrm>
              <a:off x="3777350" y="3642700"/>
              <a:ext cx="656100" cy="3936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dk1"/>
                  </a:solidFill>
                  <a:latin typeface="Roboto"/>
                  <a:ea typeface="Roboto"/>
                  <a:cs typeface="Roboto"/>
                  <a:sym typeface="Roboto"/>
                </a:rPr>
                <a:t>eyes</a:t>
              </a:r>
              <a:endParaRPr sz="1600">
                <a:solidFill>
                  <a:schemeClr val="dk1"/>
                </a:solidFill>
                <a:latin typeface="Roboto"/>
                <a:ea typeface="Roboto"/>
                <a:cs typeface="Roboto"/>
                <a:sym typeface="Roboto"/>
              </a:endParaRPr>
            </a:p>
          </p:txBody>
        </p:sp>
      </p:grpSp>
      <p:sp>
        <p:nvSpPr>
          <p:cNvPr id="349" name="Google Shape;349;p31"/>
          <p:cNvSpPr txBox="1"/>
          <p:nvPr/>
        </p:nvSpPr>
        <p:spPr>
          <a:xfrm>
            <a:off x="5324749" y="4738324"/>
            <a:ext cx="3052461" cy="294471"/>
          </a:xfrm>
          <a:prstGeom prst="rect">
            <a:avLst/>
          </a:prstGeom>
          <a:noFill/>
          <a:ln>
            <a:noFill/>
          </a:ln>
          <a:effectLst>
            <a:outerShdw blurRad="57150" dist="19050" dir="5400000" algn="bl" rotWithShape="0">
              <a:srgbClr val="000000">
                <a:alpha val="91000"/>
              </a:srgbClr>
            </a:outerShdw>
          </a:effectLst>
        </p:spPr>
        <p:txBody>
          <a:bodyPr spcFirstLastPara="1" wrap="square" lIns="91425" tIns="91425" rIns="91425" bIns="91425" anchor="t" anchorCtr="0">
            <a:noAutofit/>
          </a:bodyPr>
          <a:lstStyle/>
          <a:p>
            <a:r>
              <a:rPr lang="en" sz="800" dirty="0">
                <a:solidFill>
                  <a:srgbClr val="FFFFFF"/>
                </a:solidFill>
                <a:effectLst>
                  <a:outerShdw blurRad="38100" dist="38100" dir="2700000" algn="tl">
                    <a:srgbClr val="000000">
                      <a:alpha val="43137"/>
                    </a:srgbClr>
                  </a:outerShdw>
                </a:effectLst>
                <a:latin typeface="Roboto"/>
                <a:ea typeface="Roboto"/>
                <a:cs typeface="Roboto"/>
                <a:sym typeface="Roboto"/>
              </a:rPr>
              <a:t>The first adaptation for this CCSC staff member is giant eyes. </a:t>
            </a:r>
            <a:endParaRPr lang="en-US" sz="800" dirty="0">
              <a:solidFill>
                <a:srgbClr val="FFFFFF"/>
              </a:solidFill>
              <a:effectLst>
                <a:outerShdw blurRad="38100" dist="38100" dir="2700000" algn="tl">
                  <a:srgbClr val="000000">
                    <a:alpha val="43137"/>
                  </a:srgbClr>
                </a:outerShdw>
              </a:effectLst>
              <a:latin typeface="Roboto"/>
              <a:ea typeface="Roboto"/>
              <a:cs typeface="Roboto"/>
              <a:sym typeface="Roboto"/>
            </a:endParaRPr>
          </a:p>
          <a:p>
            <a:r>
              <a:rPr lang="en" sz="800" dirty="0">
                <a:solidFill>
                  <a:srgbClr val="FFFFFF"/>
                </a:solidFill>
                <a:effectLst>
                  <a:outerShdw blurRad="38100" dist="38100" dir="2700000" algn="tl">
                    <a:srgbClr val="000000">
                      <a:alpha val="43137"/>
                    </a:srgbClr>
                  </a:outerShdw>
                </a:effectLst>
                <a:latin typeface="Roboto"/>
                <a:ea typeface="Roboto"/>
                <a:cs typeface="Roboto"/>
                <a:sym typeface="Roboto"/>
              </a:rPr>
              <a:t>Photo by CCSC staff, BLM.</a:t>
            </a:r>
            <a:endParaRPr lang="en" sz="800" dirty="0">
              <a:solidFill>
                <a:srgbClr val="FFFFFF"/>
              </a:solidFill>
              <a:effectLst>
                <a:outerShdw blurRad="38100" dist="38100" dir="2700000" algn="tl">
                  <a:srgbClr val="000000">
                    <a:alpha val="43137"/>
                  </a:srgbClr>
                </a:outerShdw>
              </a:effectLst>
              <a:latin typeface="Roboto"/>
              <a:ea typeface="Roboto"/>
              <a:cs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grpSp>
        <p:nvGrpSpPr>
          <p:cNvPr id="73" name="Google Shape;73;p14">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74" name="Google Shape;74;p14" descr="BLM Alaska Fire Service Masthead graphic" title="BLM Alaska Fire Service Masthead graphic"/>
            <p:cNvGrpSpPr/>
            <p:nvPr/>
          </p:nvGrpSpPr>
          <p:grpSpPr>
            <a:xfrm>
              <a:off x="0" y="0"/>
              <a:ext cx="9144003" cy="572198"/>
              <a:chOff x="0" y="0"/>
              <a:chExt cx="9144003" cy="572198"/>
            </a:xfrm>
          </p:grpSpPr>
          <p:pic>
            <p:nvPicPr>
              <p:cNvPr id="75" name="Google Shape;75;p14"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76" name="Google Shape;76;p14"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77" name="Google Shape;77;p14"/>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78" name="Google Shape;78;p14"/>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E1034EFE-3F14-4D96-A5F0-42578AEE9AE4}"/>
              </a:ext>
            </a:extLst>
          </p:cNvPr>
          <p:cNvSpPr>
            <a:spLocks noGrp="1"/>
          </p:cNvSpPr>
          <p:nvPr>
            <p:ph type="title"/>
          </p:nvPr>
        </p:nvSpPr>
        <p:spPr>
          <a:xfrm>
            <a:off x="311700" y="478424"/>
            <a:ext cx="8520600" cy="1241045"/>
          </a:xfrm>
        </p:spPr>
        <p:txBody>
          <a:bodyPr/>
          <a:lstStyle/>
          <a:p>
            <a:pPr algn="ctr" rtl="0">
              <a:lnSpc>
                <a:spcPct val="115000"/>
              </a:lnSpc>
              <a:spcBef>
                <a:spcPts val="1600"/>
              </a:spcBef>
            </a:pPr>
            <a:r>
              <a:rPr lang="en-US" sz="2000" b="0" i="0">
                <a:solidFill>
                  <a:srgbClr val="FFFFFF"/>
                </a:solidFill>
                <a:effectLst/>
                <a:latin typeface="Roboto" panose="02000000000000000000" pitchFamily="2" charset="0"/>
                <a:ea typeface="Roboto" panose="02000000000000000000" pitchFamily="2" charset="0"/>
                <a:cs typeface="Roboto" panose="02000000000000000000" pitchFamily="2" charset="0"/>
              </a:rPr>
              <a:t>Lesson 2: Aquatic Macroinvertebrates</a:t>
            </a:r>
            <a:endParaRPr lang="en-US">
              <a:effectLst/>
            </a:endParaRPr>
          </a:p>
          <a:p>
            <a:pPr algn="ctr" rtl="0">
              <a:lnSpc>
                <a:spcPct val="115000"/>
              </a:lnSpc>
              <a:spcBef>
                <a:spcPts val="1600"/>
              </a:spcBef>
            </a:pPr>
            <a:r>
              <a:rPr lang="en-US" sz="2000" b="0" i="0">
                <a:solidFill>
                  <a:srgbClr val="FFFFFF"/>
                </a:solidFill>
                <a:effectLst/>
                <a:latin typeface="Roboto" panose="02000000000000000000" pitchFamily="2" charset="0"/>
                <a:ea typeface="Roboto" panose="02000000000000000000" pitchFamily="2" charset="0"/>
                <a:cs typeface="Roboto" panose="02000000000000000000" pitchFamily="2" charset="0"/>
              </a:rPr>
              <a:t>Lesson Questions:</a:t>
            </a:r>
            <a:endParaRPr lang="en-US">
              <a:effectLst/>
            </a:endParaRPr>
          </a:p>
        </p:txBody>
      </p:sp>
      <p:sp>
        <p:nvSpPr>
          <p:cNvPr id="72" name="Google Shape;72;p14"/>
          <p:cNvSpPr txBox="1">
            <a:spLocks noGrp="1"/>
          </p:cNvSpPr>
          <p:nvPr>
            <p:ph type="body" idx="1"/>
          </p:nvPr>
        </p:nvSpPr>
        <p:spPr>
          <a:xfrm>
            <a:off x="311700" y="1590260"/>
            <a:ext cx="8520600" cy="2948239"/>
          </a:xfrm>
          <a:prstGeom prst="rect">
            <a:avLst/>
          </a:prstGeom>
        </p:spPr>
        <p:txBody>
          <a:bodyPr spcFirstLastPara="1" wrap="square" lIns="91425" tIns="91425" rIns="91425" bIns="91425" anchor="t" anchorCtr="0">
            <a:noAutofit/>
          </a:bodyPr>
          <a:lstStyle/>
          <a:p>
            <a:pPr marL="0" lvl="0" indent="0" algn="l" rtl="0">
              <a:lnSpc>
                <a:spcPct val="115000"/>
              </a:lnSpc>
              <a:spcBef>
                <a:spcPts val="1600"/>
              </a:spcBef>
              <a:spcAft>
                <a:spcPts val="0"/>
              </a:spcAft>
              <a:buNone/>
            </a:pPr>
            <a:r>
              <a:rPr lang="en" sz="2000">
                <a:solidFill>
                  <a:srgbClr val="FFFFFF"/>
                </a:solidFill>
                <a:latin typeface="Roboto"/>
                <a:ea typeface="Roboto"/>
                <a:cs typeface="Roboto"/>
                <a:sym typeface="Roboto"/>
              </a:rPr>
              <a:t>What are aquatic macroinvertebrates?</a:t>
            </a:r>
            <a:endParaRPr sz="2000">
              <a:solidFill>
                <a:srgbClr val="FFFFFF"/>
              </a:solidFill>
              <a:latin typeface="Roboto"/>
              <a:ea typeface="Roboto"/>
              <a:cs typeface="Roboto"/>
              <a:sym typeface="Roboto"/>
            </a:endParaRPr>
          </a:p>
          <a:p>
            <a:pPr marL="0" lvl="0" indent="0" algn="l" rtl="0">
              <a:lnSpc>
                <a:spcPct val="115000"/>
              </a:lnSpc>
              <a:spcBef>
                <a:spcPts val="1600"/>
              </a:spcBef>
              <a:spcAft>
                <a:spcPts val="0"/>
              </a:spcAft>
              <a:buNone/>
            </a:pPr>
            <a:r>
              <a:rPr lang="en" sz="2000">
                <a:solidFill>
                  <a:srgbClr val="FFFFFF"/>
                </a:solidFill>
                <a:latin typeface="Roboto"/>
                <a:ea typeface="Roboto"/>
                <a:cs typeface="Roboto"/>
                <a:sym typeface="Roboto"/>
              </a:rPr>
              <a:t>How do adaptations help macroinvertebrates survive in aquatic habitats?</a:t>
            </a:r>
            <a:endParaRPr sz="2000">
              <a:solidFill>
                <a:srgbClr val="FFFFFF"/>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grpSp>
        <p:nvGrpSpPr>
          <p:cNvPr id="355" name="Google Shape;355;p32">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356" name="Google Shape;356;p32" descr="BLM Alaska Fire Service Masthead graphic" title="BLM Alaska Fire Service Masthead graphic"/>
            <p:cNvGrpSpPr/>
            <p:nvPr/>
          </p:nvGrpSpPr>
          <p:grpSpPr>
            <a:xfrm>
              <a:off x="0" y="0"/>
              <a:ext cx="9144003" cy="572198"/>
              <a:chOff x="0" y="0"/>
              <a:chExt cx="9144003" cy="572198"/>
            </a:xfrm>
          </p:grpSpPr>
          <p:pic>
            <p:nvPicPr>
              <p:cNvPr id="357" name="Google Shape;357;p32"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358" name="Google Shape;358;p32"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359" name="Google Shape;359;p32"/>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360" name="Google Shape;360;p32"/>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7557B10D-E1A3-4D00-B4B3-E85C59D08A1D}"/>
              </a:ext>
            </a:extLst>
          </p:cNvPr>
          <p:cNvSpPr>
            <a:spLocks noGrp="1"/>
          </p:cNvSpPr>
          <p:nvPr>
            <p:ph type="title"/>
          </p:nvPr>
        </p:nvSpPr>
        <p:spPr>
          <a:xfrm>
            <a:off x="357625" y="1012447"/>
            <a:ext cx="4214376" cy="2422029"/>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When you are this small and tasty, lots of things want to eat you. </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Having large, complex eyes allow macroinvertebrates like this stonefly to see in many directions at once. This lets them know when danger is near.</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a:effectLst/>
            </a:endParaRPr>
          </a:p>
        </p:txBody>
      </p:sp>
      <p:pic>
        <p:nvPicPr>
          <p:cNvPr id="362" name="Google Shape;362;p32" descr="Photograph zoomed in on the eyes of a stonefly."/>
          <p:cNvPicPr preferRelativeResize="0"/>
          <p:nvPr/>
        </p:nvPicPr>
        <p:blipFill>
          <a:blip r:embed="rId6">
            <a:alphaModFix/>
          </a:blip>
          <a:stretch>
            <a:fillRect/>
          </a:stretch>
        </p:blipFill>
        <p:spPr>
          <a:xfrm>
            <a:off x="5221769" y="875925"/>
            <a:ext cx="3176706" cy="3391625"/>
          </a:xfrm>
          <a:prstGeom prst="rect">
            <a:avLst/>
          </a:prstGeom>
          <a:noFill/>
          <a:ln>
            <a:noFill/>
          </a:ln>
        </p:spPr>
      </p:pic>
      <p:cxnSp>
        <p:nvCxnSpPr>
          <p:cNvPr id="363" name="Google Shape;363;p32" descr="Red arrow pointing to the stonefly's eyes"/>
          <p:cNvCxnSpPr/>
          <p:nvPr/>
        </p:nvCxnSpPr>
        <p:spPr>
          <a:xfrm rot="10800000" flipH="1">
            <a:off x="4253975" y="3715125"/>
            <a:ext cx="2051400" cy="553200"/>
          </a:xfrm>
          <a:prstGeom prst="straightConnector1">
            <a:avLst/>
          </a:prstGeom>
          <a:noFill/>
          <a:ln w="28575" cap="flat" cmpd="sng">
            <a:solidFill>
              <a:srgbClr val="FF0000"/>
            </a:solidFill>
            <a:prstDash val="solid"/>
            <a:round/>
            <a:headEnd type="none" w="med" len="med"/>
            <a:tailEnd type="triangle" w="med" len="med"/>
          </a:ln>
        </p:spPr>
      </p:cxnSp>
      <p:sp>
        <p:nvSpPr>
          <p:cNvPr id="364" name="Google Shape;364;p32"/>
          <p:cNvSpPr txBox="1"/>
          <p:nvPr/>
        </p:nvSpPr>
        <p:spPr>
          <a:xfrm>
            <a:off x="3787800" y="4155375"/>
            <a:ext cx="731700" cy="3936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chemeClr val="dk1"/>
                </a:solidFill>
                <a:latin typeface="Roboto"/>
                <a:ea typeface="Roboto"/>
                <a:cs typeface="Roboto"/>
                <a:sym typeface="Roboto"/>
              </a:rPr>
              <a:t>eyes</a:t>
            </a:r>
            <a:endParaRPr sz="1600">
              <a:solidFill>
                <a:schemeClr val="dk1"/>
              </a:solidFill>
              <a:latin typeface="Roboto"/>
              <a:ea typeface="Roboto"/>
              <a:cs typeface="Roboto"/>
              <a:sym typeface="Roboto"/>
            </a:endParaRPr>
          </a:p>
        </p:txBody>
      </p:sp>
      <p:sp>
        <p:nvSpPr>
          <p:cNvPr id="365" name="Google Shape;365;p32"/>
          <p:cNvSpPr txBox="1"/>
          <p:nvPr/>
        </p:nvSpPr>
        <p:spPr>
          <a:xfrm>
            <a:off x="6881359" y="4267550"/>
            <a:ext cx="2051401" cy="454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bg1"/>
                </a:solidFill>
                <a:effectLst>
                  <a:outerShdw blurRad="38100" dist="38100" dir="2700000" algn="tl">
                    <a:srgbClr val="000000">
                      <a:alpha val="43137"/>
                    </a:srgbClr>
                  </a:outerShdw>
                </a:effectLst>
                <a:latin typeface="Roboto"/>
                <a:ea typeface="Roboto"/>
                <a:cs typeface="Roboto"/>
                <a:sym typeface="Roboto"/>
              </a:rPr>
              <a:t>©Macroinvertebrates.org, NSF</a:t>
            </a:r>
            <a:endParaRPr sz="800">
              <a:solidFill>
                <a:schemeClr val="bg1"/>
              </a:solidFill>
              <a:effectLst>
                <a:outerShdw blurRad="38100" dist="38100" dir="2700000" algn="tl">
                  <a:srgbClr val="000000">
                    <a:alpha val="43137"/>
                  </a:srgbClr>
                </a:outerShdw>
              </a:effectLst>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grpSp>
        <p:nvGrpSpPr>
          <p:cNvPr id="371" name="Google Shape;371;p33">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372" name="Google Shape;372;p33" descr="BLM Alaska Fire Service Masthead graphic" title="BLM Alaska Fire Service Masthead graphic"/>
            <p:cNvGrpSpPr/>
            <p:nvPr/>
          </p:nvGrpSpPr>
          <p:grpSpPr>
            <a:xfrm>
              <a:off x="0" y="0"/>
              <a:ext cx="9144003" cy="572198"/>
              <a:chOff x="0" y="0"/>
              <a:chExt cx="9144003" cy="572198"/>
            </a:xfrm>
          </p:grpSpPr>
          <p:pic>
            <p:nvPicPr>
              <p:cNvPr id="373" name="Google Shape;373;p33"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374" name="Google Shape;374;p33"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375" name="Google Shape;375;p33"/>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376" name="Google Shape;376;p33"/>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62897D5A-DF3C-479B-9806-0A43771C1D85}"/>
              </a:ext>
            </a:extLst>
          </p:cNvPr>
          <p:cNvSpPr>
            <a:spLocks noGrp="1"/>
          </p:cNvSpPr>
          <p:nvPr>
            <p:ph type="title"/>
          </p:nvPr>
        </p:nvSpPr>
        <p:spPr>
          <a:xfrm>
            <a:off x="380850" y="1162875"/>
            <a:ext cx="4191150" cy="2658497"/>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Check out these gills we’ve attached to our human.</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To help our human survive underwater, we will need to give him a set of gills to help him breathe.</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a:effectLst/>
            </a:endParaRPr>
          </a:p>
        </p:txBody>
      </p:sp>
      <p:pic>
        <p:nvPicPr>
          <p:cNvPr id="378" name="Google Shape;378;p33" descr="Photograph of educator wearing goggles and holding crafted gills next to his neck. "/>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926433" y="778687"/>
            <a:ext cx="3546018" cy="3905675"/>
          </a:xfrm>
          <a:prstGeom prst="rect">
            <a:avLst/>
          </a:prstGeom>
          <a:noFill/>
          <a:ln>
            <a:noFill/>
          </a:ln>
        </p:spPr>
      </p:pic>
      <p:cxnSp>
        <p:nvCxnSpPr>
          <p:cNvPr id="379" name="Google Shape;379;p33" descr="Red arrow pointing to the educator's gills."/>
          <p:cNvCxnSpPr/>
          <p:nvPr/>
        </p:nvCxnSpPr>
        <p:spPr>
          <a:xfrm rot="10800000" flipH="1">
            <a:off x="4381225" y="3050650"/>
            <a:ext cx="1554900" cy="620100"/>
          </a:xfrm>
          <a:prstGeom prst="straightConnector1">
            <a:avLst/>
          </a:prstGeom>
          <a:noFill/>
          <a:ln w="28575" cap="flat" cmpd="sng">
            <a:solidFill>
              <a:srgbClr val="FF0000"/>
            </a:solidFill>
            <a:prstDash val="solid"/>
            <a:round/>
            <a:headEnd type="none" w="med" len="med"/>
            <a:tailEnd type="triangle" w="med" len="med"/>
          </a:ln>
        </p:spPr>
      </p:cxnSp>
      <p:sp>
        <p:nvSpPr>
          <p:cNvPr id="380" name="Google Shape;380;p33"/>
          <p:cNvSpPr txBox="1"/>
          <p:nvPr/>
        </p:nvSpPr>
        <p:spPr>
          <a:xfrm>
            <a:off x="3842917" y="3637407"/>
            <a:ext cx="604200" cy="3936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dk1"/>
                </a:solidFill>
                <a:latin typeface="Roboto"/>
                <a:ea typeface="Roboto"/>
                <a:cs typeface="Roboto"/>
                <a:sym typeface="Roboto"/>
              </a:rPr>
              <a:t>gills</a:t>
            </a:r>
            <a:endParaRPr sz="1600">
              <a:solidFill>
                <a:schemeClr val="dk1"/>
              </a:solidFill>
              <a:latin typeface="Roboto"/>
              <a:ea typeface="Roboto"/>
              <a:cs typeface="Roboto"/>
              <a:sym typeface="Roboto"/>
            </a:endParaRPr>
          </a:p>
        </p:txBody>
      </p:sp>
      <p:sp>
        <p:nvSpPr>
          <p:cNvPr id="381" name="Google Shape;381;p33"/>
          <p:cNvSpPr txBox="1"/>
          <p:nvPr/>
        </p:nvSpPr>
        <p:spPr>
          <a:xfrm>
            <a:off x="6910541" y="4674074"/>
            <a:ext cx="1837734" cy="279026"/>
          </a:xfrm>
          <a:prstGeom prst="rect">
            <a:avLst/>
          </a:prstGeom>
          <a:noFill/>
          <a:ln>
            <a:noFill/>
          </a:ln>
          <a:effectLst>
            <a:outerShdw blurRad="57150" dist="19050" dir="5400000" algn="bl" rotWithShape="0">
              <a:srgbClr val="000000">
                <a:alpha val="91000"/>
              </a:srgbClr>
            </a:outerShdw>
          </a:effectLst>
        </p:spPr>
        <p:txBody>
          <a:bodyPr spcFirstLastPara="1" wrap="square" lIns="91425" tIns="91425" rIns="91425" bIns="91425" anchor="t" anchorCtr="0">
            <a:noAutofit/>
          </a:bodyPr>
          <a:lstStyle/>
          <a:p>
            <a:r>
              <a:rPr lang="en" sz="800" dirty="0">
                <a:solidFill>
                  <a:srgbClr val="FFFFFF"/>
                </a:solidFill>
                <a:effectLst>
                  <a:outerShdw blurRad="38100" dist="38100" dir="2700000" algn="tl">
                    <a:srgbClr val="000000">
                      <a:alpha val="43137"/>
                    </a:srgbClr>
                  </a:outerShdw>
                </a:effectLst>
                <a:latin typeface="Roboto"/>
                <a:ea typeface="Roboto"/>
                <a:cs typeface="Roboto"/>
                <a:sym typeface="Roboto"/>
              </a:rPr>
              <a:t>The second adaptation, is gills. </a:t>
            </a:r>
            <a:endParaRPr lang="en-US" sz="800" dirty="0">
              <a:solidFill>
                <a:srgbClr val="FFFFFF"/>
              </a:solidFill>
              <a:effectLst>
                <a:outerShdw blurRad="38100" dist="38100" dir="2700000" algn="tl">
                  <a:srgbClr val="000000">
                    <a:alpha val="43137"/>
                  </a:srgbClr>
                </a:outerShdw>
              </a:effectLst>
              <a:latin typeface="Roboto"/>
              <a:ea typeface="Roboto"/>
              <a:cs typeface="Roboto"/>
              <a:sym typeface="Roboto"/>
            </a:endParaRPr>
          </a:p>
          <a:p>
            <a:r>
              <a:rPr lang="en" sz="800" dirty="0">
                <a:solidFill>
                  <a:srgbClr val="FFFFFF"/>
                </a:solidFill>
                <a:effectLst>
                  <a:outerShdw blurRad="38100" dist="38100" dir="2700000" algn="tl">
                    <a:srgbClr val="000000">
                      <a:alpha val="43137"/>
                    </a:srgbClr>
                  </a:outerShdw>
                </a:effectLst>
                <a:latin typeface="Roboto"/>
                <a:ea typeface="Roboto"/>
                <a:cs typeface="Roboto"/>
                <a:sym typeface="Roboto"/>
              </a:rPr>
              <a:t>Photo by CCSC staff, BLM.</a:t>
            </a:r>
            <a:endParaRPr lang="en" sz="800" dirty="0">
              <a:solidFill>
                <a:srgbClr val="FFFFFF"/>
              </a:solidFill>
              <a:effectLst>
                <a:outerShdw blurRad="38100" dist="38100" dir="2700000" algn="tl">
                  <a:srgbClr val="000000">
                    <a:alpha val="43137"/>
                  </a:srgbClr>
                </a:outerShdw>
              </a:effectLst>
              <a:latin typeface="Roboto"/>
              <a:ea typeface="Roboto"/>
              <a:cs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grpSp>
        <p:nvGrpSpPr>
          <p:cNvPr id="388" name="Google Shape;388;p34">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389" name="Google Shape;389;p34" descr="BLM Alaska Fire Service Masthead graphic" title="BLM Alaska Fire Service Masthead graphic"/>
            <p:cNvGrpSpPr/>
            <p:nvPr/>
          </p:nvGrpSpPr>
          <p:grpSpPr>
            <a:xfrm>
              <a:off x="0" y="0"/>
              <a:ext cx="9144003" cy="572198"/>
              <a:chOff x="0" y="0"/>
              <a:chExt cx="9144003" cy="572198"/>
            </a:xfrm>
          </p:grpSpPr>
          <p:pic>
            <p:nvPicPr>
              <p:cNvPr id="390" name="Google Shape;390;p34"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391" name="Google Shape;391;p34"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392" name="Google Shape;392;p34"/>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393" name="Google Shape;393;p34"/>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5A2F1D10-A60F-4F9B-AF10-61A03A79FDF7}"/>
              </a:ext>
            </a:extLst>
          </p:cNvPr>
          <p:cNvSpPr>
            <a:spLocks noGrp="1"/>
          </p:cNvSpPr>
          <p:nvPr>
            <p:ph type="title"/>
          </p:nvPr>
        </p:nvSpPr>
        <p:spPr>
          <a:xfrm>
            <a:off x="304300" y="1063487"/>
            <a:ext cx="4397700" cy="2776638"/>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If you look closely, you can see feathery- looking things on the sides of this mayfly larva. </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These are gills that wave back and forth and pick up dissolved oxygen the mayfly needs to survive.</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a:effectLst/>
            </a:endParaRPr>
          </a:p>
        </p:txBody>
      </p:sp>
      <p:pic>
        <p:nvPicPr>
          <p:cNvPr id="386" name="Google Shape;386;p34" descr="Photograph of a mayfly larva."/>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5400000">
            <a:off x="4714100" y="1783725"/>
            <a:ext cx="4263626" cy="2131925"/>
          </a:xfrm>
          <a:prstGeom prst="rect">
            <a:avLst/>
          </a:prstGeom>
          <a:noFill/>
          <a:ln>
            <a:noFill/>
          </a:ln>
        </p:spPr>
      </p:pic>
      <p:sp>
        <p:nvSpPr>
          <p:cNvPr id="395" name="Google Shape;395;p34"/>
          <p:cNvSpPr txBox="1"/>
          <p:nvPr/>
        </p:nvSpPr>
        <p:spPr>
          <a:xfrm>
            <a:off x="4072000" y="3883213"/>
            <a:ext cx="630000" cy="3936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dk1"/>
                </a:solidFill>
                <a:latin typeface="Roboto"/>
                <a:ea typeface="Roboto"/>
                <a:cs typeface="Roboto"/>
                <a:sym typeface="Roboto"/>
              </a:rPr>
              <a:t>gills</a:t>
            </a:r>
            <a:endParaRPr sz="1600">
              <a:solidFill>
                <a:schemeClr val="dk1"/>
              </a:solidFill>
              <a:latin typeface="Roboto"/>
              <a:ea typeface="Roboto"/>
              <a:cs typeface="Roboto"/>
              <a:sym typeface="Roboto"/>
            </a:endParaRPr>
          </a:p>
        </p:txBody>
      </p:sp>
      <p:cxnSp>
        <p:nvCxnSpPr>
          <p:cNvPr id="396" name="Google Shape;396;p34" descr="Red arrow pointing to the mayfly larva's gills."/>
          <p:cNvCxnSpPr>
            <a:endCxn id="395" idx="3"/>
          </p:cNvCxnSpPr>
          <p:nvPr/>
        </p:nvCxnSpPr>
        <p:spPr>
          <a:xfrm flipH="1">
            <a:off x="4702000" y="3757213"/>
            <a:ext cx="1359300" cy="322800"/>
          </a:xfrm>
          <a:prstGeom prst="straightConnector1">
            <a:avLst/>
          </a:prstGeom>
          <a:noFill/>
          <a:ln w="28575" cap="flat" cmpd="sng">
            <a:solidFill>
              <a:srgbClr val="FF0000"/>
            </a:solidFill>
            <a:prstDash val="solid"/>
            <a:round/>
            <a:headEnd type="triangle" w="med" len="med"/>
            <a:tailEnd type="none" w="med" len="med"/>
          </a:ln>
        </p:spPr>
      </p:cxnSp>
      <p:sp>
        <p:nvSpPr>
          <p:cNvPr id="397" name="Google Shape;397;p34"/>
          <p:cNvSpPr txBox="1"/>
          <p:nvPr/>
        </p:nvSpPr>
        <p:spPr>
          <a:xfrm>
            <a:off x="6410632" y="4930950"/>
            <a:ext cx="1861057" cy="425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bg1"/>
                </a:solidFill>
                <a:effectLst>
                  <a:outerShdw blurRad="38100" dist="38100" dir="2700000" algn="tl">
                    <a:srgbClr val="000000">
                      <a:alpha val="43137"/>
                    </a:srgbClr>
                  </a:outerShdw>
                </a:effectLst>
                <a:latin typeface="Roboto"/>
                <a:ea typeface="Roboto"/>
                <a:cs typeface="Roboto"/>
                <a:sym typeface="Roboto"/>
              </a:rPr>
              <a:t>©Macroinvertebrates.org, NSF</a:t>
            </a:r>
            <a:endParaRPr sz="800">
              <a:solidFill>
                <a:schemeClr val="bg1"/>
              </a:solidFill>
              <a:effectLst>
                <a:outerShdw blurRad="38100" dist="38100" dir="2700000" algn="tl">
                  <a:srgbClr val="000000">
                    <a:alpha val="43137"/>
                  </a:srgbClr>
                </a:outerShdw>
              </a:effectLst>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grpSp>
        <p:nvGrpSpPr>
          <p:cNvPr id="403" name="Google Shape;403;p35">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404" name="Google Shape;404;p35" descr="BLM Alaska Fire Service Masthead graphic" title="BLM Alaska Fire Service Masthead graphic"/>
            <p:cNvGrpSpPr/>
            <p:nvPr/>
          </p:nvGrpSpPr>
          <p:grpSpPr>
            <a:xfrm>
              <a:off x="0" y="0"/>
              <a:ext cx="9144003" cy="572198"/>
              <a:chOff x="0" y="0"/>
              <a:chExt cx="9144003" cy="572198"/>
            </a:xfrm>
          </p:grpSpPr>
          <p:pic>
            <p:nvPicPr>
              <p:cNvPr id="405" name="Google Shape;405;p35"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406" name="Google Shape;406;p35"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407" name="Google Shape;407;p35"/>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408" name="Google Shape;408;p35"/>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3F10339E-665D-46AC-AC2F-42B46B3B1095}"/>
              </a:ext>
            </a:extLst>
          </p:cNvPr>
          <p:cNvSpPr>
            <a:spLocks noGrp="1"/>
          </p:cNvSpPr>
          <p:nvPr>
            <p:ph type="title"/>
          </p:nvPr>
        </p:nvSpPr>
        <p:spPr>
          <a:xfrm>
            <a:off x="457200" y="1028551"/>
            <a:ext cx="4359025" cy="2942948"/>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The next adaptation we’ll give our human is a set of big, </a:t>
            </a:r>
            <a:r>
              <a:rPr lang="en-US" sz="1800" b="0" i="0" err="1">
                <a:solidFill>
                  <a:srgbClr val="FFFFFF"/>
                </a:solidFill>
                <a:effectLst/>
                <a:latin typeface="Roboto" panose="02000000000000000000" pitchFamily="2" charset="0"/>
                <a:ea typeface="Roboto" panose="02000000000000000000" pitchFamily="2" charset="0"/>
                <a:cs typeface="Roboto" panose="02000000000000000000" pitchFamily="2" charset="0"/>
              </a:rPr>
              <a:t>pinchy</a:t>
            </a: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 claws. </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Many macroinvertebrates have claws similar to these. </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How do you think macroinvertebrates use their claws?</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a:effectLst/>
            </a:endParaRPr>
          </a:p>
        </p:txBody>
      </p:sp>
      <p:pic>
        <p:nvPicPr>
          <p:cNvPr id="410" name="Google Shape;410;p35" descr="Photograph of educator wearing black goggles and gills and holding metal tongs in each hand."/>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5402282" y="752625"/>
            <a:ext cx="3070168" cy="3816301"/>
          </a:xfrm>
          <a:prstGeom prst="rect">
            <a:avLst/>
          </a:prstGeom>
          <a:noFill/>
          <a:ln>
            <a:noFill/>
          </a:ln>
        </p:spPr>
      </p:pic>
      <p:sp>
        <p:nvSpPr>
          <p:cNvPr id="412" name="Google Shape;412;p35"/>
          <p:cNvSpPr txBox="1"/>
          <p:nvPr/>
        </p:nvSpPr>
        <p:spPr>
          <a:xfrm>
            <a:off x="4272399" y="4089436"/>
            <a:ext cx="845400" cy="3936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dk1"/>
                </a:solidFill>
                <a:latin typeface="Roboto"/>
                <a:ea typeface="Roboto"/>
                <a:cs typeface="Roboto"/>
                <a:sym typeface="Roboto"/>
              </a:rPr>
              <a:t>claws</a:t>
            </a:r>
            <a:endParaRPr sz="1600">
              <a:solidFill>
                <a:schemeClr val="dk1"/>
              </a:solidFill>
              <a:latin typeface="Roboto"/>
              <a:ea typeface="Roboto"/>
              <a:cs typeface="Roboto"/>
              <a:sym typeface="Roboto"/>
            </a:endParaRPr>
          </a:p>
        </p:txBody>
      </p:sp>
      <p:cxnSp>
        <p:nvCxnSpPr>
          <p:cNvPr id="413" name="Google Shape;413;p35" descr="Red arrow pointing to the educator's tongs or claws."/>
          <p:cNvCxnSpPr>
            <a:stCxn id="412" idx="0"/>
          </p:cNvCxnSpPr>
          <p:nvPr/>
        </p:nvCxnSpPr>
        <p:spPr>
          <a:xfrm rot="10800000" flipH="1">
            <a:off x="4695099" y="2187436"/>
            <a:ext cx="1373700" cy="1902000"/>
          </a:xfrm>
          <a:prstGeom prst="straightConnector1">
            <a:avLst/>
          </a:prstGeom>
          <a:noFill/>
          <a:ln w="28575" cap="flat" cmpd="sng">
            <a:solidFill>
              <a:srgbClr val="FF0000"/>
            </a:solidFill>
            <a:prstDash val="solid"/>
            <a:round/>
            <a:headEnd type="none" w="med" len="med"/>
            <a:tailEnd type="triangle" w="med" len="med"/>
          </a:ln>
        </p:spPr>
      </p:cxnSp>
      <p:cxnSp>
        <p:nvCxnSpPr>
          <p:cNvPr id="411" name="Google Shape;411;p35" descr="Red arrow pointing to the educator's tongs or claws."/>
          <p:cNvCxnSpPr>
            <a:stCxn id="412" idx="0"/>
          </p:cNvCxnSpPr>
          <p:nvPr/>
        </p:nvCxnSpPr>
        <p:spPr>
          <a:xfrm rot="10800000" flipH="1">
            <a:off x="4695099" y="2202136"/>
            <a:ext cx="3046200" cy="1887300"/>
          </a:xfrm>
          <a:prstGeom prst="straightConnector1">
            <a:avLst/>
          </a:prstGeom>
          <a:noFill/>
          <a:ln w="28575" cap="flat" cmpd="sng">
            <a:solidFill>
              <a:srgbClr val="FF0000"/>
            </a:solidFill>
            <a:prstDash val="solid"/>
            <a:round/>
            <a:headEnd type="none" w="med" len="med"/>
            <a:tailEnd type="triangle" w="med" len="med"/>
          </a:ln>
        </p:spPr>
      </p:cxnSp>
      <p:sp>
        <p:nvSpPr>
          <p:cNvPr id="414" name="Google Shape;414;p35"/>
          <p:cNvSpPr txBox="1"/>
          <p:nvPr/>
        </p:nvSpPr>
        <p:spPr>
          <a:xfrm>
            <a:off x="6515908" y="4576648"/>
            <a:ext cx="2294151" cy="363978"/>
          </a:xfrm>
          <a:prstGeom prst="rect">
            <a:avLst/>
          </a:prstGeom>
          <a:noFill/>
          <a:ln>
            <a:noFill/>
          </a:ln>
          <a:effectLst>
            <a:outerShdw blurRad="57150" dist="19050" dir="5400000" algn="bl" rotWithShape="0">
              <a:srgbClr val="000000">
                <a:alpha val="91000"/>
              </a:srgbClr>
            </a:outerShdw>
          </a:effectLst>
        </p:spPr>
        <p:txBody>
          <a:bodyPr spcFirstLastPara="1" wrap="square" lIns="91425" tIns="91425" rIns="91425" bIns="91425" anchor="t" anchorCtr="0">
            <a:noAutofit/>
          </a:bodyPr>
          <a:lstStyle/>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The third adaptation is pinchers or claws. </a:t>
            </a:r>
            <a:endParaRPr lang="en-US" sz="800">
              <a:solidFill>
                <a:srgbClr val="FFFFFF"/>
              </a:solidFill>
              <a:effectLst>
                <a:outerShdw blurRad="38100" dist="38100" dir="2700000" algn="tl">
                  <a:srgbClr val="000000">
                    <a:alpha val="43137"/>
                  </a:srgbClr>
                </a:outerShdw>
              </a:effectLst>
              <a:latin typeface="Roboto"/>
              <a:ea typeface="Roboto"/>
              <a:cs typeface="Roboto"/>
              <a:sym typeface="Roboto"/>
            </a:endParaRPr>
          </a:p>
          <a:p>
            <a:r>
              <a:rPr lang="en" sz="800" dirty="0">
                <a:solidFill>
                  <a:srgbClr val="FFFFFF"/>
                </a:solidFill>
                <a:effectLst>
                  <a:outerShdw blurRad="38100" dist="38100" dir="2700000" algn="tl">
                    <a:srgbClr val="000000">
                      <a:alpha val="43137"/>
                    </a:srgbClr>
                  </a:outerShdw>
                </a:effectLst>
                <a:latin typeface="Roboto"/>
                <a:ea typeface="Roboto"/>
                <a:cs typeface="Roboto"/>
                <a:sym typeface="Roboto"/>
              </a:rPr>
              <a:t>Photo by CCSC staff </a:t>
            </a:r>
            <a:r>
              <a:rPr lang="en" sz="800">
                <a:solidFill>
                  <a:srgbClr val="FFFFFF"/>
                </a:solidFill>
                <a:effectLst>
                  <a:outerShdw blurRad="38100" dist="38100" dir="2700000" algn="tl">
                    <a:srgbClr val="000000">
                      <a:alpha val="43137"/>
                    </a:srgbClr>
                  </a:outerShdw>
                </a:effectLst>
                <a:latin typeface="Roboto"/>
                <a:ea typeface="Roboto"/>
                <a:cs typeface="Roboto"/>
                <a:sym typeface="Roboto"/>
              </a:rPr>
              <a:t>member, BLM.</a:t>
            </a:r>
            <a:endParaRPr lang="en" sz="800" dirty="0">
              <a:solidFill>
                <a:srgbClr val="FFFFFF"/>
              </a:solidFill>
              <a:effectLst>
                <a:outerShdw blurRad="38100" dist="38100" dir="2700000" algn="tl">
                  <a:srgbClr val="000000">
                    <a:alpha val="43137"/>
                  </a:srgbClr>
                </a:outerShdw>
              </a:effectLst>
              <a:latin typeface="Roboto"/>
              <a:ea typeface="Roboto"/>
              <a:cs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grpSp>
        <p:nvGrpSpPr>
          <p:cNvPr id="421" name="Google Shape;421;p36">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422" name="Google Shape;422;p36" descr="BLM Alaska Fire Service Masthead graphic" title="BLM Alaska Fire Service Masthead graphic"/>
            <p:cNvGrpSpPr/>
            <p:nvPr/>
          </p:nvGrpSpPr>
          <p:grpSpPr>
            <a:xfrm>
              <a:off x="0" y="0"/>
              <a:ext cx="9144003" cy="572198"/>
              <a:chOff x="0" y="0"/>
              <a:chExt cx="9144003" cy="572198"/>
            </a:xfrm>
          </p:grpSpPr>
          <p:pic>
            <p:nvPicPr>
              <p:cNvPr id="423" name="Google Shape;423;p36"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424" name="Google Shape;424;p36"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425" name="Google Shape;425;p36"/>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426" name="Google Shape;426;p36"/>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3" name="Title 2">
            <a:extLst>
              <a:ext uri="{FF2B5EF4-FFF2-40B4-BE49-F238E27FC236}">
                <a16:creationId xmlns:a16="http://schemas.microsoft.com/office/drawing/2014/main" id="{DDA746C7-38D4-4D0B-B887-5C2A028B8202}"/>
              </a:ext>
            </a:extLst>
          </p:cNvPr>
          <p:cNvSpPr>
            <a:spLocks noGrp="1"/>
          </p:cNvSpPr>
          <p:nvPr>
            <p:ph type="title"/>
          </p:nvPr>
        </p:nvSpPr>
        <p:spPr>
          <a:xfrm>
            <a:off x="311701" y="1769165"/>
            <a:ext cx="3355172" cy="1941410"/>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Having claws allows aquatic macroinvertebrates like this stonefly to hold on to rocks and quickly grab food as it floats by in the current. </a:t>
            </a:r>
            <a:endParaRPr lang="en-US">
              <a:effectLst/>
            </a:endParaRPr>
          </a:p>
        </p:txBody>
      </p:sp>
      <p:pic>
        <p:nvPicPr>
          <p:cNvPr id="432" name="Google Shape;432;p36" descr="Photograph zoomed in on a stonefly's claw."/>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075913" y="635500"/>
            <a:ext cx="2378326" cy="1892175"/>
          </a:xfrm>
          <a:prstGeom prst="rect">
            <a:avLst/>
          </a:prstGeom>
          <a:noFill/>
          <a:ln w="28575" cap="flat" cmpd="sng">
            <a:solidFill>
              <a:srgbClr val="FF0000"/>
            </a:solidFill>
            <a:prstDash val="solid"/>
            <a:round/>
            <a:headEnd type="none" w="sm" len="sm"/>
            <a:tailEnd type="none" w="sm" len="sm"/>
          </a:ln>
        </p:spPr>
      </p:pic>
      <p:sp>
        <p:nvSpPr>
          <p:cNvPr id="434" name="Google Shape;434;p36"/>
          <p:cNvSpPr txBox="1"/>
          <p:nvPr/>
        </p:nvSpPr>
        <p:spPr>
          <a:xfrm>
            <a:off x="5996555" y="2493673"/>
            <a:ext cx="1740579" cy="28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bg1"/>
                </a:solidFill>
                <a:effectLst>
                  <a:outerShdw blurRad="38100" dist="38100" dir="2700000" algn="tl">
                    <a:srgbClr val="000000">
                      <a:alpha val="43137"/>
                    </a:srgbClr>
                  </a:outerShdw>
                </a:effectLst>
                <a:latin typeface="Roboto"/>
                <a:ea typeface="Roboto"/>
                <a:cs typeface="Roboto"/>
                <a:sym typeface="Roboto"/>
              </a:rPr>
              <a:t>© Macroinvertebrates.org, NSF</a:t>
            </a:r>
            <a:endParaRPr sz="800">
              <a:solidFill>
                <a:schemeClr val="bg1"/>
              </a:solidFill>
              <a:effectLst>
                <a:outerShdw blurRad="38100" dist="38100" dir="2700000" algn="tl">
                  <a:srgbClr val="000000">
                    <a:alpha val="43137"/>
                  </a:srgbClr>
                </a:outerShdw>
              </a:effectLst>
              <a:latin typeface="Roboto"/>
              <a:ea typeface="Roboto"/>
              <a:cs typeface="Roboto"/>
              <a:sym typeface="Roboto"/>
            </a:endParaRPr>
          </a:p>
        </p:txBody>
      </p:sp>
      <p:sp>
        <p:nvSpPr>
          <p:cNvPr id="430" name="Google Shape;430;p36"/>
          <p:cNvSpPr txBox="1"/>
          <p:nvPr/>
        </p:nvSpPr>
        <p:spPr>
          <a:xfrm>
            <a:off x="3847172" y="2277800"/>
            <a:ext cx="724800" cy="3936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dk1"/>
                </a:solidFill>
                <a:latin typeface="Roboto"/>
                <a:ea typeface="Roboto"/>
                <a:cs typeface="Roboto"/>
                <a:sym typeface="Roboto"/>
              </a:rPr>
              <a:t>claw</a:t>
            </a:r>
            <a:endParaRPr sz="1600">
              <a:solidFill>
                <a:schemeClr val="dk1"/>
              </a:solidFill>
              <a:latin typeface="Roboto"/>
              <a:ea typeface="Roboto"/>
              <a:cs typeface="Roboto"/>
              <a:sym typeface="Roboto"/>
            </a:endParaRPr>
          </a:p>
        </p:txBody>
      </p:sp>
      <p:cxnSp>
        <p:nvCxnSpPr>
          <p:cNvPr id="433" name="Google Shape;433;p36" descr="Red arrow pointing to the stonefly's claw"/>
          <p:cNvCxnSpPr>
            <a:endCxn id="430" idx="0"/>
          </p:cNvCxnSpPr>
          <p:nvPr/>
        </p:nvCxnSpPr>
        <p:spPr>
          <a:xfrm flipH="1">
            <a:off x="4209572" y="1184000"/>
            <a:ext cx="1096800" cy="1093800"/>
          </a:xfrm>
          <a:prstGeom prst="straightConnector1">
            <a:avLst/>
          </a:prstGeom>
          <a:noFill/>
          <a:ln w="28575" cap="flat" cmpd="sng">
            <a:solidFill>
              <a:srgbClr val="FF0000"/>
            </a:solidFill>
            <a:prstDash val="solid"/>
            <a:round/>
            <a:headEnd type="triangle" w="med" len="med"/>
            <a:tailEnd type="none" w="med" len="med"/>
          </a:ln>
        </p:spPr>
      </p:cxnSp>
      <p:pic>
        <p:nvPicPr>
          <p:cNvPr id="419" name="Google Shape;419;p36" descr="Photograph of a stonefly with a box encircling its claw."/>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736785" y="3115050"/>
            <a:ext cx="5056590" cy="1578901"/>
          </a:xfrm>
          <a:prstGeom prst="rect">
            <a:avLst/>
          </a:prstGeom>
          <a:noFill/>
          <a:ln>
            <a:noFill/>
          </a:ln>
        </p:spPr>
      </p:pic>
      <p:cxnSp>
        <p:nvCxnSpPr>
          <p:cNvPr id="428" name="Google Shape;428;p36">
            <a:extLst>
              <a:ext uri="{C183D7F6-B498-43B3-948B-1728B52AA6E4}">
                <adec:decorative xmlns:adec="http://schemas.microsoft.com/office/drawing/2017/decorative" val="1"/>
              </a:ext>
            </a:extLst>
          </p:cNvPr>
          <p:cNvCxnSpPr>
            <a:endCxn id="429" idx="0"/>
          </p:cNvCxnSpPr>
          <p:nvPr/>
        </p:nvCxnSpPr>
        <p:spPr>
          <a:xfrm flipH="1">
            <a:off x="5233650" y="2190175"/>
            <a:ext cx="336900" cy="1189200"/>
          </a:xfrm>
          <a:prstGeom prst="straightConnector1">
            <a:avLst/>
          </a:prstGeom>
          <a:noFill/>
          <a:ln w="28575" cap="flat" cmpd="sng">
            <a:solidFill>
              <a:srgbClr val="FF0000"/>
            </a:solidFill>
            <a:prstDash val="solid"/>
            <a:round/>
            <a:headEnd type="triangle" w="med" len="med"/>
            <a:tailEnd type="none" w="med" len="med"/>
          </a:ln>
        </p:spPr>
      </p:cxnSp>
      <p:sp>
        <p:nvSpPr>
          <p:cNvPr id="429" name="Google Shape;429;p36">
            <a:extLst>
              <a:ext uri="{C183D7F6-B498-43B3-948B-1728B52AA6E4}">
                <adec:decorative xmlns:adec="http://schemas.microsoft.com/office/drawing/2017/decorative" val="1"/>
              </a:ext>
            </a:extLst>
          </p:cNvPr>
          <p:cNvSpPr/>
          <p:nvPr/>
        </p:nvSpPr>
        <p:spPr>
          <a:xfrm>
            <a:off x="5077050" y="3379375"/>
            <a:ext cx="313200" cy="331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18" name="Google Shape;434;p36">
            <a:extLst>
              <a:ext uri="{FF2B5EF4-FFF2-40B4-BE49-F238E27FC236}">
                <a16:creationId xmlns:a16="http://schemas.microsoft.com/office/drawing/2014/main" id="{1F0B242C-C7D0-43FD-89B2-282864BDE367}"/>
              </a:ext>
            </a:extLst>
          </p:cNvPr>
          <p:cNvSpPr txBox="1"/>
          <p:nvPr/>
        </p:nvSpPr>
        <p:spPr>
          <a:xfrm>
            <a:off x="7155618" y="4638646"/>
            <a:ext cx="1856948" cy="28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bg1"/>
                </a:solidFill>
                <a:effectLst>
                  <a:outerShdw blurRad="38100" dist="38100" dir="2700000" algn="tl">
                    <a:srgbClr val="000000">
                      <a:alpha val="43137"/>
                    </a:srgbClr>
                  </a:outerShdw>
                </a:effectLst>
                <a:latin typeface="Roboto"/>
                <a:ea typeface="Roboto"/>
                <a:cs typeface="Roboto"/>
                <a:sym typeface="Roboto"/>
              </a:rPr>
              <a:t> © Macroinvertebrates.org, NSF</a:t>
            </a:r>
            <a:endParaRPr sz="800">
              <a:solidFill>
                <a:schemeClr val="bg1"/>
              </a:solidFill>
              <a:effectLst>
                <a:outerShdw blurRad="38100" dist="38100" dir="2700000" algn="tl">
                  <a:srgbClr val="000000">
                    <a:alpha val="43137"/>
                  </a:srgbClr>
                </a:outerShdw>
              </a:effectLst>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grpSp>
        <p:nvGrpSpPr>
          <p:cNvPr id="440" name="Google Shape;440;p37">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441" name="Google Shape;441;p37" descr="BLM Alaska Fire Service Masthead graphic" title="BLM Alaska Fire Service Masthead graphic"/>
            <p:cNvGrpSpPr/>
            <p:nvPr/>
          </p:nvGrpSpPr>
          <p:grpSpPr>
            <a:xfrm>
              <a:off x="0" y="0"/>
              <a:ext cx="9144003" cy="572198"/>
              <a:chOff x="0" y="0"/>
              <a:chExt cx="9144003" cy="572198"/>
            </a:xfrm>
          </p:grpSpPr>
          <p:pic>
            <p:nvPicPr>
              <p:cNvPr id="442" name="Google Shape;442;p37"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443" name="Google Shape;443;p37"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444" name="Google Shape;444;p37"/>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445" name="Google Shape;445;p37"/>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363DF32E-8BDB-41DD-93A4-D34EBE8FE508}"/>
              </a:ext>
            </a:extLst>
          </p:cNvPr>
          <p:cNvSpPr>
            <a:spLocks noGrp="1"/>
          </p:cNvSpPr>
          <p:nvPr>
            <p:ph type="title"/>
          </p:nvPr>
        </p:nvSpPr>
        <p:spPr>
          <a:xfrm>
            <a:off x="740924" y="1093303"/>
            <a:ext cx="4249451" cy="2919139"/>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Look at the amazing mouth attachment we’ve given our human.</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Some macroinvertebrates have extendable lower jaws. </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Why might that be a helpful adaptation to give our human? </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a:effectLst/>
            </a:endParaRPr>
          </a:p>
        </p:txBody>
      </p:sp>
      <p:pic>
        <p:nvPicPr>
          <p:cNvPr id="447" name="Google Shape;447;p37" descr="Photograph of educator wearing goggles and holding a forked garden tool below his jaw."/>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814425" y="687491"/>
            <a:ext cx="2344749" cy="3888224"/>
          </a:xfrm>
          <a:prstGeom prst="rect">
            <a:avLst/>
          </a:prstGeom>
          <a:noFill/>
          <a:ln>
            <a:noFill/>
          </a:ln>
        </p:spPr>
      </p:pic>
      <p:sp>
        <p:nvSpPr>
          <p:cNvPr id="449" name="Google Shape;449;p37"/>
          <p:cNvSpPr txBox="1"/>
          <p:nvPr/>
        </p:nvSpPr>
        <p:spPr>
          <a:xfrm>
            <a:off x="4473300" y="4211924"/>
            <a:ext cx="658200" cy="3936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dk1"/>
                </a:solidFill>
                <a:latin typeface="Roboto"/>
                <a:ea typeface="Roboto"/>
                <a:cs typeface="Roboto"/>
                <a:sym typeface="Roboto"/>
              </a:rPr>
              <a:t>jaw</a:t>
            </a:r>
            <a:endParaRPr sz="1600">
              <a:solidFill>
                <a:schemeClr val="dk1"/>
              </a:solidFill>
              <a:latin typeface="Roboto"/>
              <a:ea typeface="Roboto"/>
              <a:cs typeface="Roboto"/>
              <a:sym typeface="Roboto"/>
            </a:endParaRPr>
          </a:p>
        </p:txBody>
      </p:sp>
      <p:cxnSp>
        <p:nvCxnSpPr>
          <p:cNvPr id="448" name="Google Shape;448;p37" descr="Red arrow pointing to the educator's jaw"/>
          <p:cNvCxnSpPr/>
          <p:nvPr/>
        </p:nvCxnSpPr>
        <p:spPr>
          <a:xfrm rot="10800000" flipH="1">
            <a:off x="4990425" y="2146350"/>
            <a:ext cx="1278000" cy="2155200"/>
          </a:xfrm>
          <a:prstGeom prst="straightConnector1">
            <a:avLst/>
          </a:prstGeom>
          <a:noFill/>
          <a:ln w="28575" cap="flat" cmpd="sng">
            <a:solidFill>
              <a:srgbClr val="FF0000"/>
            </a:solidFill>
            <a:prstDash val="solid"/>
            <a:round/>
            <a:headEnd type="none" w="med" len="med"/>
            <a:tailEnd type="triangle" w="med" len="med"/>
          </a:ln>
        </p:spPr>
      </p:cxnSp>
      <p:sp>
        <p:nvSpPr>
          <p:cNvPr id="450" name="Google Shape;450;p37"/>
          <p:cNvSpPr txBox="1"/>
          <p:nvPr/>
        </p:nvSpPr>
        <p:spPr>
          <a:xfrm>
            <a:off x="5966977" y="4546317"/>
            <a:ext cx="2581575" cy="240411"/>
          </a:xfrm>
          <a:prstGeom prst="rect">
            <a:avLst/>
          </a:prstGeom>
          <a:noFill/>
          <a:ln>
            <a:noFill/>
          </a:ln>
          <a:effectLst>
            <a:outerShdw blurRad="57150" dist="19050" dir="5400000" algn="bl" rotWithShape="0">
              <a:srgbClr val="000000">
                <a:alpha val="91000"/>
              </a:srgbClr>
            </a:outerShdw>
          </a:effectLst>
        </p:spPr>
        <p:txBody>
          <a:bodyPr spcFirstLastPara="1" wrap="square" lIns="91425" tIns="91425" rIns="91425" bIns="91425" anchor="t" anchorCtr="0">
            <a:noAutofit/>
          </a:bodyPr>
          <a:lstStyle/>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The fourth adaptation for this lucky CCSC staff member is an extendable lower jaw. </a:t>
            </a:r>
            <a:endParaRPr lang="en-US" sz="800" dirty="0">
              <a:solidFill>
                <a:srgbClr val="FFFFFF"/>
              </a:solidFill>
              <a:effectLst>
                <a:outerShdw blurRad="38100" dist="38100" dir="2700000" algn="tl">
                  <a:srgbClr val="000000">
                    <a:alpha val="43137"/>
                  </a:srgbClr>
                </a:outerShdw>
              </a:effectLst>
              <a:latin typeface="Roboto"/>
              <a:ea typeface="Roboto"/>
              <a:cs typeface="Roboto"/>
              <a:sym typeface="Roboto"/>
            </a:endParaRPr>
          </a:p>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Photo by CCSC staff, BLM.</a:t>
            </a:r>
            <a:endParaRPr lang="en" sz="800">
              <a:solidFill>
                <a:srgbClr val="FFFFFF"/>
              </a:solidFill>
              <a:effectLst>
                <a:outerShdw blurRad="38100" dist="38100" dir="2700000" algn="tl">
                  <a:srgbClr val="000000">
                    <a:alpha val="43137"/>
                  </a:srgbClr>
                </a:outerShdw>
              </a:effectLst>
              <a:latin typeface="Roboto"/>
              <a:ea typeface="Roboto"/>
              <a:cs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6" name="Google Shape;456;p38"/>
          <p:cNvSpPr txBox="1">
            <a:spLocks noGrp="1"/>
          </p:cNvSpPr>
          <p:nvPr>
            <p:ph type="title" idx="4294967295"/>
          </p:nvPr>
        </p:nvSpPr>
        <p:spPr>
          <a:xfrm>
            <a:off x="241300" y="1081088"/>
            <a:ext cx="3592513" cy="318611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1600"/>
              </a:spcBef>
              <a:spcAft>
                <a:spcPts val="1600"/>
              </a:spcAft>
              <a:buClr>
                <a:schemeClr val="dk2"/>
              </a:buClr>
              <a:buSzPts val="1800"/>
              <a:buFont typeface="Arial"/>
              <a:buNone/>
              <a:tabLst/>
              <a:defRPr/>
            </a:pPr>
            <a:r>
              <a:rPr kumimoji="0" lang="en-US" sz="18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Arial"/>
              </a:rPr>
              <a:t>Dragonfly larvae wait patiently on rocks or underwater plants for a potential meal to float by. </a:t>
            </a:r>
            <a:endParaRPr kumimoji="0" lang="en-US" sz="1800" b="0" i="0" u="none" strike="noStrike" kern="0" cap="none" spc="0" normalizeH="0" baseline="0" noProof="0">
              <a:ln>
                <a:noFill/>
              </a:ln>
              <a:solidFill>
                <a:schemeClr val="lt1"/>
              </a:solidFill>
              <a:effectLst/>
              <a:uLnTx/>
              <a:uFillTx/>
              <a:latin typeface="Roboto"/>
              <a:ea typeface="Roboto"/>
              <a:cs typeface="Roboto"/>
              <a:sym typeface="Roboto"/>
            </a:endParaRPr>
          </a:p>
          <a:p>
            <a:pPr marL="0" marR="0" lvl="0" indent="0" algn="l" defTabSz="914400" rtl="0" eaLnBrk="1" fontAlgn="auto" latinLnBrk="0" hangingPunct="1">
              <a:lnSpc>
                <a:spcPct val="115000"/>
              </a:lnSpc>
              <a:spcBef>
                <a:spcPts val="1600"/>
              </a:spcBef>
              <a:spcAft>
                <a:spcPts val="1600"/>
              </a:spcAft>
              <a:buClr>
                <a:schemeClr val="dk2"/>
              </a:buClr>
              <a:buSzPts val="1800"/>
              <a:buFont typeface="Arial"/>
              <a:buNone/>
              <a:tabLst/>
              <a:defRPr/>
            </a:pPr>
            <a:r>
              <a:rPr kumimoji="0" lang="en-US" sz="1800" b="0" i="0" u="none" strike="noStrike" kern="0" cap="none" spc="0" normalizeH="0" baseline="0" noProof="0">
                <a:ln>
                  <a:noFill/>
                </a:ln>
                <a:solidFill>
                  <a:schemeClr val="lt1"/>
                </a:solidFill>
                <a:effectLst/>
                <a:uLnTx/>
                <a:uFillTx/>
                <a:latin typeface="Roboto"/>
                <a:ea typeface="Roboto"/>
                <a:cs typeface="Roboto"/>
                <a:sym typeface="Roboto"/>
              </a:rPr>
              <a:t>When small animals get close, dragonfly larvae </a:t>
            </a:r>
            <a:r>
              <a:rPr kumimoji="0" lang="en-US" sz="1800" b="0" i="0" u="none" strike="noStrike" kern="0" cap="none" spc="0" normalizeH="0" baseline="0" noProof="0">
                <a:ln>
                  <a:noFill/>
                </a:ln>
                <a:solidFill>
                  <a:srgbClr val="FFFF00"/>
                </a:solidFill>
                <a:effectLst/>
                <a:uLnTx/>
                <a:uFillTx/>
                <a:latin typeface="Roboto"/>
                <a:ea typeface="Roboto"/>
                <a:cs typeface="Roboto"/>
                <a:sym typeface="Roboto"/>
              </a:rPr>
              <a:t>extend their</a:t>
            </a:r>
            <a:r>
              <a:rPr kumimoji="0" lang="en-US" sz="1800" b="0" i="0" u="none" strike="noStrike" kern="0" cap="none" spc="0" normalizeH="0" baseline="0" noProof="0">
                <a:ln>
                  <a:noFill/>
                </a:ln>
                <a:solidFill>
                  <a:schemeClr val="lt1"/>
                </a:solidFill>
                <a:effectLst/>
                <a:uLnTx/>
                <a:uFillTx/>
                <a:latin typeface="Roboto"/>
                <a:ea typeface="Roboto"/>
                <a:cs typeface="Roboto"/>
                <a:sym typeface="Roboto"/>
              </a:rPr>
              <a:t> </a:t>
            </a:r>
            <a:r>
              <a:rPr kumimoji="0" lang="en-US" sz="1800" b="0" i="0" u="none" strike="noStrike" kern="0" cap="none" spc="0" normalizeH="0" baseline="0" noProof="0">
                <a:ln>
                  <a:noFill/>
                </a:ln>
                <a:solidFill>
                  <a:srgbClr val="FFFF00"/>
                </a:solidFill>
                <a:effectLst/>
                <a:uLnTx/>
                <a:uFillTx/>
                <a:latin typeface="Roboto"/>
                <a:ea typeface="Roboto"/>
                <a:cs typeface="Roboto"/>
                <a:sym typeface="Roboto"/>
              </a:rPr>
              <a:t>jaws </a:t>
            </a:r>
            <a:r>
              <a:rPr kumimoji="0" lang="en-US" sz="1800" b="0" i="0" u="none" strike="noStrike" kern="0" cap="none" spc="0" normalizeH="0" baseline="0" noProof="0">
                <a:ln>
                  <a:noFill/>
                </a:ln>
                <a:solidFill>
                  <a:schemeClr val="lt1"/>
                </a:solidFill>
                <a:effectLst/>
                <a:uLnTx/>
                <a:uFillTx/>
                <a:latin typeface="Roboto"/>
                <a:ea typeface="Roboto"/>
                <a:cs typeface="Roboto"/>
                <a:sym typeface="Roboto"/>
              </a:rPr>
              <a:t>outward to snatch and draw in the food. </a:t>
            </a:r>
          </a:p>
        </p:txBody>
      </p:sp>
      <p:pic>
        <p:nvPicPr>
          <p:cNvPr id="3074" name="Picture 2" descr="A dragonfly larva with its mouth open.">
            <a:extLst>
              <a:ext uri="{FF2B5EF4-FFF2-40B4-BE49-F238E27FC236}">
                <a16:creationId xmlns:a16="http://schemas.microsoft.com/office/drawing/2014/main" id="{56FE6EED-D094-36B7-5B4B-2A781CF912E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108038" y="1063653"/>
            <a:ext cx="4794314" cy="3016193"/>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501;p40">
            <a:extLst>
              <a:ext uri="{FF2B5EF4-FFF2-40B4-BE49-F238E27FC236}">
                <a16:creationId xmlns:a16="http://schemas.microsoft.com/office/drawing/2014/main" id="{0C33985F-77D1-6723-5DC9-16CB9CAACB39}"/>
              </a:ext>
            </a:extLst>
          </p:cNvPr>
          <p:cNvSpPr txBox="1"/>
          <p:nvPr/>
        </p:nvSpPr>
        <p:spPr>
          <a:xfrm>
            <a:off x="7220239" y="4070735"/>
            <a:ext cx="1682113" cy="28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bg1"/>
                </a:solidFill>
                <a:effectLst>
                  <a:outerShdw blurRad="38100" dist="38100" dir="2700000" algn="tl">
                    <a:srgbClr val="000000">
                      <a:alpha val="43137"/>
                    </a:srgbClr>
                  </a:outerShdw>
                </a:effectLst>
                <a:latin typeface="Roboto"/>
                <a:ea typeface="Roboto"/>
                <a:cs typeface="Roboto"/>
                <a:sym typeface="Roboto"/>
              </a:rPr>
              <a:t> © Macroinvertebrates.org, NSF</a:t>
            </a:r>
            <a:endParaRPr sz="800">
              <a:solidFill>
                <a:schemeClr val="bg1"/>
              </a:solidFill>
              <a:effectLst>
                <a:outerShdw blurRad="38100" dist="38100" dir="2700000" algn="tl">
                  <a:srgbClr val="000000">
                    <a:alpha val="43137"/>
                  </a:srgbClr>
                </a:outerShdw>
              </a:effectLst>
              <a:latin typeface="Roboto"/>
              <a:ea typeface="Roboto"/>
              <a:cs typeface="Roboto"/>
              <a:sym typeface="Roboto"/>
            </a:endParaRPr>
          </a:p>
        </p:txBody>
      </p:sp>
      <p:grpSp>
        <p:nvGrpSpPr>
          <p:cNvPr id="457" name="Google Shape;457;p38">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458" name="Google Shape;458;p38" descr="BLM Alaska Fire Service Masthead graphic" title="BLM Alaska Fire Service Masthead graphic"/>
            <p:cNvGrpSpPr/>
            <p:nvPr/>
          </p:nvGrpSpPr>
          <p:grpSpPr>
            <a:xfrm>
              <a:off x="0" y="0"/>
              <a:ext cx="9144003" cy="572198"/>
              <a:chOff x="0" y="0"/>
              <a:chExt cx="9144003" cy="572198"/>
            </a:xfrm>
          </p:grpSpPr>
          <p:pic>
            <p:nvPicPr>
              <p:cNvPr id="459" name="Google Shape;459;p38" descr="Black Topo line graphic" title="Black Topo line graphic"/>
              <p:cNvPicPr preferRelativeResize="0"/>
              <p:nvPr/>
            </p:nvPicPr>
            <p:blipFill rotWithShape="1">
              <a:blip r:embed="rId4">
                <a:alphaModFix/>
              </a:blip>
              <a:srcRect l="693" t="15710" r="17760" b="78416"/>
              <a:stretch/>
            </p:blipFill>
            <p:spPr>
              <a:xfrm>
                <a:off x="0" y="0"/>
                <a:ext cx="9144003" cy="489286"/>
              </a:xfrm>
              <a:prstGeom prst="rect">
                <a:avLst/>
              </a:prstGeom>
              <a:noFill/>
              <a:ln>
                <a:noFill/>
              </a:ln>
            </p:spPr>
          </p:pic>
          <p:pic>
            <p:nvPicPr>
              <p:cNvPr id="460" name="Google Shape;460;p38" descr="Bureau of Land Management Logo" title="Bureau of Land Management Logo"/>
              <p:cNvPicPr preferRelativeResize="0"/>
              <p:nvPr/>
            </p:nvPicPr>
            <p:blipFill rotWithShape="1">
              <a:blip r:embed="rId5">
                <a:alphaModFix/>
              </a:blip>
              <a:srcRect/>
              <a:stretch/>
            </p:blipFill>
            <p:spPr>
              <a:xfrm>
                <a:off x="241648" y="114722"/>
                <a:ext cx="520818" cy="457476"/>
              </a:xfrm>
              <a:prstGeom prst="rect">
                <a:avLst/>
              </a:prstGeom>
              <a:noFill/>
              <a:ln>
                <a:noFill/>
              </a:ln>
            </p:spPr>
          </p:pic>
          <p:sp>
            <p:nvSpPr>
              <p:cNvPr id="461" name="Google Shape;461;p38"/>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462" name="Google Shape;462;p38"/>
            <p:cNvPicPr preferRelativeResize="0"/>
            <p:nvPr/>
          </p:nvPicPr>
          <p:blipFill>
            <a:blip r:embed="rId6">
              <a:alphaModFix/>
            </a:blip>
            <a:stretch>
              <a:fillRect/>
            </a:stretch>
          </p:blipFill>
          <p:spPr>
            <a:xfrm>
              <a:off x="8455876" y="63300"/>
              <a:ext cx="584799" cy="572200"/>
            </a:xfrm>
            <a:prstGeom prst="rect">
              <a:avLst/>
            </a:prstGeom>
            <a:noFill/>
            <a:ln>
              <a:noFill/>
            </a:ln>
          </p:spPr>
        </p:pic>
      </p:grpSp>
      <p:sp>
        <p:nvSpPr>
          <p:cNvPr id="466" name="Google Shape;466;p38"/>
          <p:cNvSpPr txBox="1"/>
          <p:nvPr/>
        </p:nvSpPr>
        <p:spPr>
          <a:xfrm>
            <a:off x="3323010" y="4070735"/>
            <a:ext cx="648300" cy="392922"/>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dk1"/>
                </a:solidFill>
                <a:latin typeface="Roboto"/>
                <a:ea typeface="Roboto"/>
                <a:cs typeface="Roboto"/>
                <a:sym typeface="Roboto"/>
              </a:rPr>
              <a:t>jaw</a:t>
            </a:r>
            <a:endParaRPr sz="1800">
              <a:solidFill>
                <a:schemeClr val="dk1"/>
              </a:solidFill>
              <a:latin typeface="Roboto"/>
              <a:ea typeface="Roboto"/>
              <a:cs typeface="Roboto"/>
              <a:sym typeface="Roboto"/>
            </a:endParaRPr>
          </a:p>
        </p:txBody>
      </p:sp>
      <p:cxnSp>
        <p:nvCxnSpPr>
          <p:cNvPr id="465" name="Google Shape;465;p38" descr="Red arrow pointing to dragonfly's jaw"/>
          <p:cNvCxnSpPr>
            <a:cxnSpLocks/>
          </p:cNvCxnSpPr>
          <p:nvPr/>
        </p:nvCxnSpPr>
        <p:spPr>
          <a:xfrm flipH="1">
            <a:off x="3890867" y="3219425"/>
            <a:ext cx="884903" cy="890827"/>
          </a:xfrm>
          <a:prstGeom prst="straightConnector1">
            <a:avLst/>
          </a:prstGeom>
          <a:noFill/>
          <a:ln w="28575" cap="flat" cmpd="sng">
            <a:solidFill>
              <a:srgbClr val="FF0000"/>
            </a:solidFill>
            <a:prstDash val="solid"/>
            <a:round/>
            <a:headEnd type="triangle" w="med" len="med"/>
            <a:tailEnd type="none" w="med" len="me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grpSp>
        <p:nvGrpSpPr>
          <p:cNvPr id="472" name="Google Shape;472;p39">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473" name="Google Shape;473;p39" descr="BLM Alaska Fire Service Masthead graphic" title="BLM Alaska Fire Service Masthead graphic"/>
            <p:cNvGrpSpPr/>
            <p:nvPr/>
          </p:nvGrpSpPr>
          <p:grpSpPr>
            <a:xfrm>
              <a:off x="0" y="0"/>
              <a:ext cx="9144003" cy="572198"/>
              <a:chOff x="0" y="0"/>
              <a:chExt cx="9144003" cy="572198"/>
            </a:xfrm>
          </p:grpSpPr>
          <p:pic>
            <p:nvPicPr>
              <p:cNvPr id="474" name="Google Shape;474;p39"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475" name="Google Shape;475;p39"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476" name="Google Shape;476;p39"/>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477" name="Google Shape;477;p39"/>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A07750E6-E849-4DE9-A53D-F31C34973C13}"/>
              </a:ext>
            </a:extLst>
          </p:cNvPr>
          <p:cNvSpPr>
            <a:spLocks noGrp="1"/>
          </p:cNvSpPr>
          <p:nvPr>
            <p:ph type="title"/>
          </p:nvPr>
        </p:nvSpPr>
        <p:spPr>
          <a:xfrm>
            <a:off x="310250" y="983974"/>
            <a:ext cx="4464300" cy="3057352"/>
          </a:xfrm>
        </p:spPr>
        <p:txBody>
          <a:bodyPr/>
          <a:lstStyle/>
          <a:p>
            <a:pPr rtl="0"/>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Check out this amazing adaptation!</a:t>
            </a:r>
            <a:r>
              <a:rPr lang="en-US" sz="1800" b="0" i="0">
                <a:solidFill>
                  <a:srgbClr val="FFFF00"/>
                </a:solidFill>
                <a:effectLst/>
                <a:latin typeface="Roboto" panose="02000000000000000000" pitchFamily="2" charset="0"/>
                <a:ea typeface="Roboto" panose="02000000000000000000" pitchFamily="2" charset="0"/>
                <a:cs typeface="Roboto" panose="02000000000000000000" pitchFamily="2" charset="0"/>
              </a:rPr>
              <a:t> </a:t>
            </a:r>
            <a:br>
              <a:rPr lang="en-US" sz="1800" b="0" i="0">
                <a:solidFill>
                  <a:srgbClr val="FFFF00"/>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00"/>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chemeClr val="bg1"/>
                </a:solidFill>
                <a:effectLst/>
                <a:latin typeface="Roboto" panose="02000000000000000000" pitchFamily="2" charset="0"/>
                <a:ea typeface="Roboto" panose="02000000000000000000" pitchFamily="2" charset="0"/>
                <a:cs typeface="Roboto" panose="02000000000000000000" pitchFamily="2" charset="0"/>
              </a:rPr>
              <a:t>Some aquatic macroinvertebrates have special hairs and suction cups on their bodies.</a:t>
            </a:r>
            <a:br>
              <a:rPr lang="en-US" sz="1800" b="0" i="0">
                <a:solidFill>
                  <a:schemeClr val="bg1"/>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chemeClr val="bg1"/>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chemeClr val="bg1"/>
                </a:solidFill>
                <a:effectLst/>
                <a:latin typeface="Roboto" panose="02000000000000000000" pitchFamily="2" charset="0"/>
                <a:ea typeface="Roboto" panose="02000000000000000000" pitchFamily="2" charset="0"/>
                <a:cs typeface="Roboto" panose="02000000000000000000" pitchFamily="2" charset="0"/>
              </a:rPr>
              <a:t>Why would this be a useful adaptation for macroinvertebrates living in a stream?</a:t>
            </a:r>
            <a:br>
              <a:rPr lang="en-US" sz="1800" b="0" i="0">
                <a:solidFill>
                  <a:schemeClr val="bg1"/>
                </a:solidFill>
                <a:effectLst/>
                <a:latin typeface="Roboto" panose="02000000000000000000" pitchFamily="2" charset="0"/>
                <a:ea typeface="Roboto" panose="02000000000000000000" pitchFamily="2" charset="0"/>
                <a:cs typeface="Roboto" panose="02000000000000000000" pitchFamily="2" charset="0"/>
              </a:rPr>
            </a:br>
            <a:endParaRPr lang="en-US">
              <a:solidFill>
                <a:schemeClr val="bg1"/>
              </a:solidFill>
              <a:effectLst/>
            </a:endParaRPr>
          </a:p>
        </p:txBody>
      </p:sp>
      <p:pic>
        <p:nvPicPr>
          <p:cNvPr id="479" name="Google Shape;479;p39" descr="Photograph of educator wearing goggles and holding metal tongs in one hand and a blue plunger behind his rear in the other hand. "/>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5250651" y="787900"/>
            <a:ext cx="3583100" cy="3722925"/>
          </a:xfrm>
          <a:prstGeom prst="rect">
            <a:avLst/>
          </a:prstGeom>
          <a:noFill/>
          <a:ln>
            <a:noFill/>
          </a:ln>
        </p:spPr>
      </p:pic>
      <p:sp>
        <p:nvSpPr>
          <p:cNvPr id="482" name="Google Shape;482;p39"/>
          <p:cNvSpPr txBox="1"/>
          <p:nvPr/>
        </p:nvSpPr>
        <p:spPr>
          <a:xfrm>
            <a:off x="7045450" y="4574441"/>
            <a:ext cx="2000720" cy="309917"/>
          </a:xfrm>
          <a:prstGeom prst="rect">
            <a:avLst/>
          </a:prstGeom>
          <a:noFill/>
          <a:ln>
            <a:noFill/>
          </a:ln>
          <a:effectLst>
            <a:outerShdw blurRad="57150" dist="19050" dir="5400000" algn="bl" rotWithShape="0">
              <a:srgbClr val="000000">
                <a:alpha val="91000"/>
              </a:srgbClr>
            </a:outerShdw>
          </a:effectLst>
        </p:spPr>
        <p:txBody>
          <a:bodyPr spcFirstLastPara="1" wrap="square" lIns="91425" tIns="91425" rIns="91425" bIns="91425" anchor="t" anchorCtr="0">
            <a:noAutofit/>
          </a:bodyPr>
          <a:lstStyle/>
          <a:p>
            <a:r>
              <a:rPr lang="en" sz="800" dirty="0">
                <a:solidFill>
                  <a:srgbClr val="FFFFFF"/>
                </a:solidFill>
                <a:effectLst>
                  <a:outerShdw blurRad="38100" dist="38100" dir="2700000" algn="tl">
                    <a:srgbClr val="000000">
                      <a:alpha val="43137"/>
                    </a:srgbClr>
                  </a:outerShdw>
                </a:effectLst>
                <a:latin typeface="Roboto"/>
                <a:ea typeface="Roboto"/>
                <a:cs typeface="Roboto"/>
                <a:sym typeface="Roboto"/>
              </a:rPr>
              <a:t>The fifth adaptation is a suction cup. </a:t>
            </a:r>
          </a:p>
          <a:p>
            <a:r>
              <a:rPr lang="en" sz="800" dirty="0">
                <a:solidFill>
                  <a:srgbClr val="FFFFFF"/>
                </a:solidFill>
                <a:effectLst>
                  <a:outerShdw blurRad="38100" dist="38100" dir="2700000" algn="tl">
                    <a:srgbClr val="000000">
                      <a:alpha val="43137"/>
                    </a:srgbClr>
                  </a:outerShdw>
                </a:effectLst>
                <a:latin typeface="Roboto"/>
                <a:ea typeface="Roboto"/>
                <a:cs typeface="Roboto"/>
              </a:rPr>
              <a:t>Photo by CCSC staff, BLM.</a:t>
            </a:r>
          </a:p>
        </p:txBody>
      </p:sp>
      <p:sp>
        <p:nvSpPr>
          <p:cNvPr id="481" name="Google Shape;481;p39"/>
          <p:cNvSpPr txBox="1"/>
          <p:nvPr/>
        </p:nvSpPr>
        <p:spPr>
          <a:xfrm>
            <a:off x="3439850" y="3962947"/>
            <a:ext cx="1334700" cy="3936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dk1"/>
                </a:solidFill>
                <a:latin typeface="Roboto"/>
                <a:ea typeface="Roboto"/>
                <a:cs typeface="Roboto"/>
                <a:sym typeface="Roboto"/>
              </a:rPr>
              <a:t>suction cup</a:t>
            </a:r>
            <a:endParaRPr sz="1600">
              <a:solidFill>
                <a:schemeClr val="dk1"/>
              </a:solidFill>
              <a:latin typeface="Roboto"/>
              <a:ea typeface="Roboto"/>
              <a:cs typeface="Roboto"/>
              <a:sym typeface="Roboto"/>
            </a:endParaRPr>
          </a:p>
        </p:txBody>
      </p:sp>
      <p:cxnSp>
        <p:nvCxnSpPr>
          <p:cNvPr id="480" name="Google Shape;480;p39" descr="Red arrow pointing to the educator's suction cup."/>
          <p:cNvCxnSpPr/>
          <p:nvPr/>
        </p:nvCxnSpPr>
        <p:spPr>
          <a:xfrm rot="10800000" flipH="1">
            <a:off x="4500575" y="2970025"/>
            <a:ext cx="1266300" cy="1071300"/>
          </a:xfrm>
          <a:prstGeom prst="straightConnector1">
            <a:avLst/>
          </a:prstGeom>
          <a:noFill/>
          <a:ln w="28575" cap="flat" cmpd="sng">
            <a:solidFill>
              <a:srgbClr val="FF0000"/>
            </a:solidFill>
            <a:prstDash val="solid"/>
            <a:round/>
            <a:headEnd type="none" w="med" len="med"/>
            <a:tailEnd type="triangle" w="med" len="med"/>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grpSp>
        <p:nvGrpSpPr>
          <p:cNvPr id="488" name="Google Shape;488;p40">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489" name="Google Shape;489;p40" descr="BLM Alaska Fire Service Masthead graphic" title="BLM Alaska Fire Service Masthead graphic"/>
            <p:cNvGrpSpPr/>
            <p:nvPr/>
          </p:nvGrpSpPr>
          <p:grpSpPr>
            <a:xfrm>
              <a:off x="0" y="0"/>
              <a:ext cx="9144003" cy="572198"/>
              <a:chOff x="0" y="0"/>
              <a:chExt cx="9144003" cy="572198"/>
            </a:xfrm>
          </p:grpSpPr>
          <p:pic>
            <p:nvPicPr>
              <p:cNvPr id="490" name="Google Shape;490;p40"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491" name="Google Shape;491;p40"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492" name="Google Shape;492;p40"/>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493" name="Google Shape;493;p40"/>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A544FAFD-EE32-4DC6-AD6D-362A8356C034}"/>
              </a:ext>
            </a:extLst>
          </p:cNvPr>
          <p:cNvSpPr>
            <a:spLocks noGrp="1"/>
          </p:cNvSpPr>
          <p:nvPr>
            <p:ph type="title"/>
          </p:nvPr>
        </p:nvSpPr>
        <p:spPr>
          <a:xfrm>
            <a:off x="241648" y="1894799"/>
            <a:ext cx="3245127" cy="1862191"/>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Cranefly larvae have tiny hairs and </a:t>
            </a:r>
            <a:r>
              <a:rPr lang="en-US" sz="1800" b="0" i="0">
                <a:solidFill>
                  <a:srgbClr val="FFFF00"/>
                </a:solidFill>
                <a:effectLst/>
                <a:latin typeface="Roboto" panose="02000000000000000000" pitchFamily="2" charset="0"/>
                <a:ea typeface="Roboto" panose="02000000000000000000" pitchFamily="2" charset="0"/>
                <a:cs typeface="Roboto" panose="02000000000000000000" pitchFamily="2" charset="0"/>
              </a:rPr>
              <a:t>suction cups</a:t>
            </a: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 along their body that help them hold on to rocks in fast-flowing water. </a:t>
            </a:r>
            <a:endParaRPr lang="en-US">
              <a:effectLst/>
            </a:endParaRPr>
          </a:p>
        </p:txBody>
      </p:sp>
      <p:pic>
        <p:nvPicPr>
          <p:cNvPr id="495" name="Google Shape;495;p40" descr="Photograph of a cranefly larva with a box encircling its suction cup."/>
          <p:cNvPicPr preferRelativeResize="0"/>
          <p:nvPr/>
        </p:nvPicPr>
        <p:blipFill rotWithShape="1">
          <a:blip r:embed="rId6">
            <a:alphaModFix/>
          </a:blip>
          <a:srcRect l="3819" t="35709" r="13330" b="12182"/>
          <a:stretch/>
        </p:blipFill>
        <p:spPr>
          <a:xfrm>
            <a:off x="3486775" y="743575"/>
            <a:ext cx="5348274" cy="1043149"/>
          </a:xfrm>
          <a:prstGeom prst="rect">
            <a:avLst/>
          </a:prstGeom>
          <a:noFill/>
          <a:ln>
            <a:noFill/>
          </a:ln>
        </p:spPr>
      </p:pic>
      <p:sp>
        <p:nvSpPr>
          <p:cNvPr id="502" name="Google Shape;502;p40"/>
          <p:cNvSpPr txBox="1"/>
          <p:nvPr/>
        </p:nvSpPr>
        <p:spPr>
          <a:xfrm>
            <a:off x="7262341" y="1751399"/>
            <a:ext cx="1640011" cy="28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bg1"/>
                </a:solidFill>
                <a:effectLst>
                  <a:outerShdw blurRad="38100" dist="38100" dir="2700000" algn="tl">
                    <a:srgbClr val="000000">
                      <a:alpha val="43137"/>
                    </a:srgbClr>
                  </a:outerShdw>
                </a:effectLst>
                <a:latin typeface="Roboto"/>
                <a:ea typeface="Roboto"/>
                <a:cs typeface="Roboto"/>
                <a:sym typeface="Roboto"/>
              </a:rPr>
              <a:t> © Macroinvertebrates.org, NSF</a:t>
            </a:r>
            <a:endParaRPr sz="800">
              <a:solidFill>
                <a:schemeClr val="bg1"/>
              </a:solidFill>
              <a:effectLst>
                <a:outerShdw blurRad="38100" dist="38100" dir="2700000" algn="tl">
                  <a:srgbClr val="000000">
                    <a:alpha val="43137"/>
                  </a:srgbClr>
                </a:outerShdw>
              </a:effectLst>
              <a:latin typeface="Roboto"/>
              <a:ea typeface="Roboto"/>
              <a:cs typeface="Roboto"/>
              <a:sym typeface="Roboto"/>
            </a:endParaRPr>
          </a:p>
        </p:txBody>
      </p:sp>
      <p:sp>
        <p:nvSpPr>
          <p:cNvPr id="496" name="Google Shape;496;p40">
            <a:extLst>
              <a:ext uri="{C183D7F6-B498-43B3-948B-1728B52AA6E4}">
                <adec:decorative xmlns:adec="http://schemas.microsoft.com/office/drawing/2017/decorative" val="1"/>
              </a:ext>
            </a:extLst>
          </p:cNvPr>
          <p:cNvSpPr/>
          <p:nvPr/>
        </p:nvSpPr>
        <p:spPr>
          <a:xfrm>
            <a:off x="5523100" y="1376025"/>
            <a:ext cx="493500" cy="364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7" name="Google Shape;497;p40">
            <a:extLst>
              <a:ext uri="{C183D7F6-B498-43B3-948B-1728B52AA6E4}">
                <adec:decorative xmlns:adec="http://schemas.microsoft.com/office/drawing/2017/decorative" val="1"/>
              </a:ext>
            </a:extLst>
          </p:cNvPr>
          <p:cNvCxnSpPr>
            <a:stCxn id="496" idx="2"/>
          </p:cNvCxnSpPr>
          <p:nvPr/>
        </p:nvCxnSpPr>
        <p:spPr>
          <a:xfrm flipH="1">
            <a:off x="5693950" y="1740225"/>
            <a:ext cx="75900" cy="632400"/>
          </a:xfrm>
          <a:prstGeom prst="straightConnector1">
            <a:avLst/>
          </a:prstGeom>
          <a:noFill/>
          <a:ln w="28575" cap="flat" cmpd="sng">
            <a:solidFill>
              <a:srgbClr val="FF0000"/>
            </a:solidFill>
            <a:prstDash val="solid"/>
            <a:round/>
            <a:headEnd type="none" w="med" len="med"/>
            <a:tailEnd type="triangle" w="med" len="med"/>
          </a:ln>
        </p:spPr>
      </p:cxnSp>
      <p:pic>
        <p:nvPicPr>
          <p:cNvPr id="498" name="Google Shape;498;p40" descr="Photograph zoomed in on the cranefly's suction cup."/>
          <p:cNvPicPr preferRelativeResize="0"/>
          <p:nvPr/>
        </p:nvPicPr>
        <p:blipFill>
          <a:blip r:embed="rId7">
            <a:alphaModFix/>
          </a:blip>
          <a:stretch>
            <a:fillRect/>
          </a:stretch>
        </p:blipFill>
        <p:spPr>
          <a:xfrm>
            <a:off x="4118598" y="2061599"/>
            <a:ext cx="2977851" cy="2123647"/>
          </a:xfrm>
          <a:prstGeom prst="rect">
            <a:avLst/>
          </a:prstGeom>
          <a:noFill/>
          <a:ln w="28575" cap="flat" cmpd="sng">
            <a:solidFill>
              <a:srgbClr val="FF0000"/>
            </a:solidFill>
            <a:prstDash val="solid"/>
            <a:round/>
            <a:headEnd type="none" w="sm" len="sm"/>
            <a:tailEnd type="none" w="sm" len="sm"/>
          </a:ln>
        </p:spPr>
      </p:pic>
      <p:cxnSp>
        <p:nvCxnSpPr>
          <p:cNvPr id="499" name="Google Shape;499;p40" descr="Red arrow pointing to suction cup photo."/>
          <p:cNvCxnSpPr>
            <a:stCxn id="500" idx="0"/>
          </p:cNvCxnSpPr>
          <p:nvPr/>
        </p:nvCxnSpPr>
        <p:spPr>
          <a:xfrm rot="10800000" flipH="1">
            <a:off x="3646963" y="3688217"/>
            <a:ext cx="1657800" cy="778200"/>
          </a:xfrm>
          <a:prstGeom prst="straightConnector1">
            <a:avLst/>
          </a:prstGeom>
          <a:noFill/>
          <a:ln w="28575" cap="flat" cmpd="sng">
            <a:solidFill>
              <a:srgbClr val="FF0000"/>
            </a:solidFill>
            <a:prstDash val="solid"/>
            <a:round/>
            <a:headEnd type="none" w="med" len="med"/>
            <a:tailEnd type="triangle" w="med" len="med"/>
          </a:ln>
        </p:spPr>
      </p:cxnSp>
      <p:sp>
        <p:nvSpPr>
          <p:cNvPr id="500" name="Google Shape;500;p40"/>
          <p:cNvSpPr txBox="1"/>
          <p:nvPr/>
        </p:nvSpPr>
        <p:spPr>
          <a:xfrm>
            <a:off x="2938063" y="4466417"/>
            <a:ext cx="1417800" cy="3936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dk1"/>
                </a:solidFill>
                <a:latin typeface="Roboto"/>
                <a:ea typeface="Roboto"/>
                <a:cs typeface="Roboto"/>
                <a:sym typeface="Roboto"/>
              </a:rPr>
              <a:t>suction cup </a:t>
            </a:r>
            <a:endParaRPr sz="1600">
              <a:solidFill>
                <a:schemeClr val="dk1"/>
              </a:solidFill>
              <a:latin typeface="Roboto"/>
              <a:ea typeface="Roboto"/>
              <a:cs typeface="Roboto"/>
              <a:sym typeface="Roboto"/>
            </a:endParaRPr>
          </a:p>
        </p:txBody>
      </p:sp>
      <p:sp>
        <p:nvSpPr>
          <p:cNvPr id="501" name="Google Shape;501;p40"/>
          <p:cNvSpPr txBox="1"/>
          <p:nvPr/>
        </p:nvSpPr>
        <p:spPr>
          <a:xfrm>
            <a:off x="5523100" y="4173321"/>
            <a:ext cx="1682113" cy="28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bg1"/>
                </a:solidFill>
                <a:effectLst>
                  <a:outerShdw blurRad="38100" dist="38100" dir="2700000" algn="tl">
                    <a:srgbClr val="000000">
                      <a:alpha val="43137"/>
                    </a:srgbClr>
                  </a:outerShdw>
                </a:effectLst>
                <a:latin typeface="Roboto"/>
                <a:ea typeface="Roboto"/>
                <a:cs typeface="Roboto"/>
                <a:sym typeface="Roboto"/>
              </a:rPr>
              <a:t> © Macroinvertebrates.org, NSF</a:t>
            </a:r>
            <a:endParaRPr sz="800">
              <a:solidFill>
                <a:schemeClr val="bg1"/>
              </a:solidFill>
              <a:effectLst>
                <a:outerShdw blurRad="38100" dist="38100" dir="2700000" algn="tl">
                  <a:srgbClr val="000000">
                    <a:alpha val="43137"/>
                  </a:srgbClr>
                </a:outerShdw>
              </a:effectLst>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grpSp>
        <p:nvGrpSpPr>
          <p:cNvPr id="508" name="Google Shape;508;p41">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509" name="Google Shape;509;p41" descr="BLM Alaska Fire Service Masthead graphic" title="BLM Alaska Fire Service Masthead graphic"/>
            <p:cNvGrpSpPr/>
            <p:nvPr/>
          </p:nvGrpSpPr>
          <p:grpSpPr>
            <a:xfrm>
              <a:off x="0" y="0"/>
              <a:ext cx="9144003" cy="572198"/>
              <a:chOff x="0" y="0"/>
              <a:chExt cx="9144003" cy="572198"/>
            </a:xfrm>
          </p:grpSpPr>
          <p:pic>
            <p:nvPicPr>
              <p:cNvPr id="510" name="Google Shape;510;p41"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511" name="Google Shape;511;p41"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512" name="Google Shape;512;p41"/>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513" name="Google Shape;513;p41"/>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06FEAB9A-EAA8-4FB6-A0FF-C1A4D8230E46}"/>
              </a:ext>
            </a:extLst>
          </p:cNvPr>
          <p:cNvSpPr>
            <a:spLocks noGrp="1"/>
          </p:cNvSpPr>
          <p:nvPr>
            <p:ph type="title"/>
          </p:nvPr>
        </p:nvSpPr>
        <p:spPr>
          <a:xfrm>
            <a:off x="311700" y="1570383"/>
            <a:ext cx="4906343" cy="2286000"/>
          </a:xfrm>
        </p:spPr>
        <p:txBody>
          <a:bodyPr/>
          <a:lstStyle/>
          <a:p>
            <a:pPr rtl="0">
              <a:lnSpc>
                <a:spcPct val="115000"/>
              </a:lnSpc>
              <a:spcBef>
                <a:spcPts val="1600"/>
              </a:spcBef>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Now we’ve covered our human with a </a:t>
            </a:r>
            <a:r>
              <a:rPr lang="en-US" sz="1800" b="0" i="0">
                <a:solidFill>
                  <a:srgbClr val="FFFF00"/>
                </a:solidFill>
                <a:effectLst/>
                <a:latin typeface="Roboto" panose="02000000000000000000" pitchFamily="2" charset="0"/>
                <a:ea typeface="Roboto" panose="02000000000000000000" pitchFamily="2" charset="0"/>
                <a:cs typeface="Roboto" panose="02000000000000000000" pitchFamily="2" charset="0"/>
              </a:rPr>
              <a:t>case</a:t>
            </a: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 of small stones. </a:t>
            </a:r>
            <a:endParaRPr lang="en-US">
              <a:effectLst/>
            </a:endParaRPr>
          </a:p>
          <a:p>
            <a:pPr rtl="0">
              <a:lnSpc>
                <a:spcPct val="115000"/>
              </a:lnSpc>
              <a:spcBef>
                <a:spcPts val="1600"/>
              </a:spcBef>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Why might this be a helpful adaptation?</a:t>
            </a:r>
            <a:endParaRPr lang="en-US">
              <a:effectLst/>
            </a:endParaRPr>
          </a:p>
        </p:txBody>
      </p:sp>
      <p:pic>
        <p:nvPicPr>
          <p:cNvPr id="515" name="Google Shape;515;p41" descr="Photograph of educator wearing goggles and wrapped in a blanket covered in images of stones."/>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5306750" y="762673"/>
            <a:ext cx="3165708" cy="3816300"/>
          </a:xfrm>
          <a:prstGeom prst="rect">
            <a:avLst/>
          </a:prstGeom>
          <a:noFill/>
          <a:ln>
            <a:noFill/>
          </a:ln>
        </p:spPr>
      </p:pic>
      <p:sp>
        <p:nvSpPr>
          <p:cNvPr id="516" name="Google Shape;516;p41"/>
          <p:cNvSpPr txBox="1"/>
          <p:nvPr/>
        </p:nvSpPr>
        <p:spPr>
          <a:xfrm>
            <a:off x="5665305" y="4572503"/>
            <a:ext cx="2895860" cy="279026"/>
          </a:xfrm>
          <a:prstGeom prst="rect">
            <a:avLst/>
          </a:prstGeom>
          <a:noFill/>
          <a:ln>
            <a:noFill/>
          </a:ln>
          <a:effectLst>
            <a:outerShdw blurRad="57150" dist="19050" dir="5400000" algn="bl" rotWithShape="0">
              <a:srgbClr val="000000">
                <a:alpha val="91000"/>
              </a:srgbClr>
            </a:outerShdw>
          </a:effectLst>
        </p:spPr>
        <p:txBody>
          <a:bodyPr spcFirstLastPara="1" wrap="square" lIns="91425" tIns="91425" rIns="91425" bIns="91425" anchor="t" anchorCtr="0">
            <a:noAutofit/>
          </a:bodyPr>
          <a:lstStyle/>
          <a:p>
            <a:r>
              <a:rPr lang="en" sz="800" dirty="0">
                <a:solidFill>
                  <a:srgbClr val="FFFFFF"/>
                </a:solidFill>
                <a:latin typeface="Roboto"/>
                <a:ea typeface="Roboto"/>
                <a:cs typeface="Roboto"/>
                <a:sym typeface="Roboto"/>
              </a:rPr>
              <a:t>The sixth adaptation is a protective casing of small stones.</a:t>
            </a:r>
          </a:p>
          <a:p>
            <a:r>
              <a:rPr lang="en" sz="800" dirty="0">
                <a:solidFill>
                  <a:srgbClr val="FFFFFF"/>
                </a:solidFill>
                <a:latin typeface="Roboto"/>
                <a:ea typeface="Roboto"/>
                <a:cs typeface="Roboto"/>
              </a:rPr>
              <a:t>Photo by CCSC staff, BLM.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pSp>
        <p:nvGrpSpPr>
          <p:cNvPr id="85" name="Google Shape;85;p15">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86" name="Google Shape;86;p15" descr="BLM Alaska Fire Service Masthead graphic" title="BLM Alaska Fire Service Masthead graphic"/>
            <p:cNvGrpSpPr/>
            <p:nvPr/>
          </p:nvGrpSpPr>
          <p:grpSpPr>
            <a:xfrm>
              <a:off x="0" y="0"/>
              <a:ext cx="9144003" cy="572198"/>
              <a:chOff x="0" y="0"/>
              <a:chExt cx="9144003" cy="572198"/>
            </a:xfrm>
          </p:grpSpPr>
          <p:pic>
            <p:nvPicPr>
              <p:cNvPr id="87" name="Google Shape;87;p15"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88" name="Google Shape;88;p15"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89" name="Google Shape;89;p15"/>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90" name="Google Shape;90;p15"/>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E8FEB284-5FF2-410E-8642-88316BFEEB73}"/>
              </a:ext>
            </a:extLst>
          </p:cNvPr>
          <p:cNvSpPr>
            <a:spLocks noGrp="1"/>
          </p:cNvSpPr>
          <p:nvPr>
            <p:ph type="title"/>
          </p:nvPr>
        </p:nvSpPr>
        <p:spPr>
          <a:xfrm>
            <a:off x="311700" y="736168"/>
            <a:ext cx="8520600" cy="944821"/>
          </a:xfrm>
        </p:spPr>
        <p:txBody>
          <a:bodyPr/>
          <a:lstStyle/>
          <a:p>
            <a:pPr algn="ctr" rtl="0"/>
            <a:r>
              <a:rPr lang="en-US" sz="2000" b="0" i="0">
                <a:solidFill>
                  <a:srgbClr val="FFFFFF"/>
                </a:solidFill>
                <a:effectLst/>
                <a:latin typeface="Roboto" panose="02000000000000000000" pitchFamily="2" charset="0"/>
                <a:ea typeface="Roboto" panose="02000000000000000000" pitchFamily="2" charset="0"/>
                <a:cs typeface="Roboto" panose="02000000000000000000" pitchFamily="2" charset="0"/>
              </a:rPr>
              <a:t>Materials:</a:t>
            </a:r>
            <a:endParaRPr lang="en-US">
              <a:effectLst/>
            </a:endParaRPr>
          </a:p>
        </p:txBody>
      </p:sp>
      <p:sp>
        <p:nvSpPr>
          <p:cNvPr id="84" name="Google Shape;84;p15"/>
          <p:cNvSpPr txBox="1">
            <a:spLocks noGrp="1"/>
          </p:cNvSpPr>
          <p:nvPr>
            <p:ph type="body" idx="1"/>
          </p:nvPr>
        </p:nvSpPr>
        <p:spPr>
          <a:xfrm>
            <a:off x="311700" y="1104520"/>
            <a:ext cx="8520600" cy="3565073"/>
          </a:xfrm>
          <a:prstGeom prst="rect">
            <a:avLst/>
          </a:prstGeom>
        </p:spPr>
        <p:txBody>
          <a:bodyPr spcFirstLastPara="1" wrap="square" lIns="91425" tIns="91425" rIns="91425" bIns="91425" anchor="t" anchorCtr="0">
            <a:noAutofit/>
          </a:bodyPr>
          <a:lstStyle/>
          <a:p>
            <a:pPr marL="457200" lvl="0" indent="-355600" algn="l" rtl="0">
              <a:spcBef>
                <a:spcPts val="1600"/>
              </a:spcBef>
              <a:spcAft>
                <a:spcPts val="0"/>
              </a:spcAft>
              <a:buClr>
                <a:schemeClr val="lt1"/>
              </a:buClr>
              <a:buSzPts val="2000"/>
              <a:buFont typeface="Roboto"/>
              <a:buChar char="●"/>
            </a:pPr>
            <a:r>
              <a:rPr lang="en" sz="2000" dirty="0">
                <a:solidFill>
                  <a:schemeClr val="lt1"/>
                </a:solidFill>
                <a:latin typeface="Roboto"/>
                <a:ea typeface="Roboto"/>
                <a:cs typeface="Roboto"/>
                <a:sym typeface="Roboto"/>
              </a:rPr>
              <a:t>science journal or a piece of paper</a:t>
            </a:r>
            <a:endParaRPr sz="2000" dirty="0">
              <a:solidFill>
                <a:schemeClr val="lt1"/>
              </a:solidFill>
              <a:latin typeface="Roboto"/>
              <a:ea typeface="Roboto"/>
              <a:cs typeface="Roboto"/>
              <a:sym typeface="Roboto"/>
            </a:endParaRPr>
          </a:p>
          <a:p>
            <a:pPr marL="457200" lvl="0" indent="-355600" algn="l" rtl="0">
              <a:spcBef>
                <a:spcPts val="0"/>
              </a:spcBef>
              <a:spcAft>
                <a:spcPts val="0"/>
              </a:spcAft>
              <a:buClr>
                <a:schemeClr val="lt1"/>
              </a:buClr>
              <a:buSzPts val="2000"/>
              <a:buFont typeface="Roboto"/>
              <a:buChar char="●"/>
            </a:pPr>
            <a:r>
              <a:rPr lang="en" sz="2000">
                <a:solidFill>
                  <a:schemeClr val="lt1"/>
                </a:solidFill>
                <a:latin typeface="Roboto"/>
                <a:ea typeface="Roboto"/>
                <a:cs typeface="Roboto"/>
                <a:sym typeface="Roboto"/>
              </a:rPr>
              <a:t>something to write with</a:t>
            </a:r>
            <a:endParaRPr sz="2000">
              <a:solidFill>
                <a:schemeClr val="lt1"/>
              </a:solidFill>
              <a:latin typeface="Roboto"/>
              <a:ea typeface="Roboto"/>
              <a:cs typeface="Roboto"/>
              <a:sym typeface="Roboto"/>
            </a:endParaRPr>
          </a:p>
          <a:p>
            <a:pPr marL="457200" lvl="0" indent="-355600" algn="l" rtl="0">
              <a:spcBef>
                <a:spcPts val="0"/>
              </a:spcBef>
              <a:spcAft>
                <a:spcPts val="0"/>
              </a:spcAft>
              <a:buClr>
                <a:schemeClr val="lt1"/>
              </a:buClr>
              <a:buSzPts val="2000"/>
              <a:buFont typeface="Roboto"/>
              <a:buChar char="●"/>
            </a:pPr>
            <a:r>
              <a:rPr lang="en" sz="2000" dirty="0">
                <a:solidFill>
                  <a:schemeClr val="lt1"/>
                </a:solidFill>
                <a:latin typeface="Roboto"/>
                <a:ea typeface="Roboto"/>
                <a:cs typeface="Roboto"/>
                <a:sym typeface="Roboto"/>
              </a:rPr>
              <a:t>craft supplies that you have available </a:t>
            </a:r>
            <a:endParaRPr sz="2000" dirty="0">
              <a:solidFill>
                <a:schemeClr val="lt1"/>
              </a:solidFill>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grpSp>
        <p:nvGrpSpPr>
          <p:cNvPr id="522" name="Google Shape;522;p42">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523" name="Google Shape;523;p42" descr="BLM Alaska Fire Service Masthead graphic" title="BLM Alaska Fire Service Masthead graphic"/>
            <p:cNvGrpSpPr/>
            <p:nvPr/>
          </p:nvGrpSpPr>
          <p:grpSpPr>
            <a:xfrm>
              <a:off x="0" y="0"/>
              <a:ext cx="9144003" cy="572198"/>
              <a:chOff x="0" y="0"/>
              <a:chExt cx="9144003" cy="572198"/>
            </a:xfrm>
          </p:grpSpPr>
          <p:pic>
            <p:nvPicPr>
              <p:cNvPr id="524" name="Google Shape;524;p42"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525" name="Google Shape;525;p42"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526" name="Google Shape;526;p42"/>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527" name="Google Shape;527;p42"/>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521" name="Google Shape;521;p42"/>
          <p:cNvSpPr txBox="1">
            <a:spLocks noGrp="1"/>
          </p:cNvSpPr>
          <p:nvPr>
            <p:ph type="body" idx="1"/>
          </p:nvPr>
        </p:nvSpPr>
        <p:spPr>
          <a:xfrm>
            <a:off x="241648" y="832514"/>
            <a:ext cx="3087960" cy="397586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Some caddisfly larvae make their own camouflage</a:t>
            </a:r>
            <a:r>
              <a:rPr lang="en-US" sz="1800" b="0" i="0">
                <a:solidFill>
                  <a:srgbClr val="FFFF00"/>
                </a:solidFill>
                <a:effectLst/>
                <a:latin typeface="Roboto" panose="02000000000000000000" pitchFamily="2" charset="0"/>
                <a:ea typeface="Roboto" panose="02000000000000000000" pitchFamily="2" charset="0"/>
                <a:cs typeface="Roboto" panose="02000000000000000000" pitchFamily="2" charset="0"/>
              </a:rPr>
              <a:t> </a:t>
            </a: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to help blend in with their surroundings. </a:t>
            </a:r>
          </a:p>
          <a:p>
            <a:pPr marL="0" lvl="0" indent="0" algn="l" rtl="0">
              <a:spcBef>
                <a:spcPts val="0"/>
              </a:spcBef>
              <a:spcAft>
                <a:spcPts val="0"/>
              </a:spcAft>
              <a:buClr>
                <a:schemeClr val="dk1"/>
              </a:buClr>
              <a:buSzPts val="1100"/>
              <a:buFont typeface="Arial"/>
              <a:buNone/>
            </a:pPr>
            <a:endParaRPr lang="en">
              <a:solidFill>
                <a:srgbClr val="FFFFFF"/>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a:solidFill>
                  <a:srgbClr val="FFFFFF"/>
                </a:solidFill>
                <a:latin typeface="Roboto"/>
                <a:ea typeface="Roboto"/>
                <a:cs typeface="Roboto"/>
                <a:sym typeface="Roboto"/>
              </a:rPr>
              <a:t>They collect small rocks or pieces of plants and use silk to hold them together as a </a:t>
            </a:r>
            <a:r>
              <a:rPr lang="en">
                <a:solidFill>
                  <a:srgbClr val="FFFF00"/>
                </a:solidFill>
                <a:latin typeface="Roboto"/>
                <a:ea typeface="Roboto"/>
                <a:cs typeface="Roboto"/>
                <a:sym typeface="Roboto"/>
              </a:rPr>
              <a:t>case</a:t>
            </a:r>
            <a:r>
              <a:rPr lang="en">
                <a:solidFill>
                  <a:srgbClr val="FFFFFF"/>
                </a:solidFill>
                <a:latin typeface="Roboto"/>
                <a:ea typeface="Roboto"/>
                <a:cs typeface="Roboto"/>
                <a:sym typeface="Roboto"/>
              </a:rPr>
              <a:t> around their bodies. This case helps them hide from animals that want to eat them.</a:t>
            </a:r>
            <a:endParaRPr>
              <a:solidFill>
                <a:srgbClr val="FFFFFF"/>
              </a:solidFill>
              <a:latin typeface="Roboto"/>
              <a:ea typeface="Roboto"/>
              <a:cs typeface="Roboto"/>
              <a:sym typeface="Roboto"/>
            </a:endParaRPr>
          </a:p>
        </p:txBody>
      </p:sp>
      <p:pic>
        <p:nvPicPr>
          <p:cNvPr id="529" name="Google Shape;529;p42" descr="Photograph of a hand holding a caddisfly larva covered in a tube of small stones."/>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551400" y="1500200"/>
            <a:ext cx="5469750" cy="2566571"/>
          </a:xfrm>
          <a:prstGeom prst="rect">
            <a:avLst/>
          </a:prstGeom>
          <a:noFill/>
          <a:ln>
            <a:noFill/>
          </a:ln>
        </p:spPr>
      </p:pic>
      <p:cxnSp>
        <p:nvCxnSpPr>
          <p:cNvPr id="531" name="Google Shape;531;p42" descr="Red arrow pointing to caddisfly larva's stone case."/>
          <p:cNvCxnSpPr>
            <a:stCxn id="532" idx="0"/>
          </p:cNvCxnSpPr>
          <p:nvPr/>
        </p:nvCxnSpPr>
        <p:spPr>
          <a:xfrm rot="10800000" flipH="1">
            <a:off x="4340475" y="2849600"/>
            <a:ext cx="1742700" cy="1538700"/>
          </a:xfrm>
          <a:prstGeom prst="straightConnector1">
            <a:avLst/>
          </a:prstGeom>
          <a:noFill/>
          <a:ln w="28575" cap="flat" cmpd="sng">
            <a:solidFill>
              <a:srgbClr val="FF0000"/>
            </a:solidFill>
            <a:prstDash val="solid"/>
            <a:round/>
            <a:headEnd type="none" w="med" len="med"/>
            <a:tailEnd type="triangle" w="med" len="med"/>
          </a:ln>
        </p:spPr>
      </p:cxnSp>
      <p:sp>
        <p:nvSpPr>
          <p:cNvPr id="532" name="Google Shape;532;p42"/>
          <p:cNvSpPr txBox="1"/>
          <p:nvPr/>
        </p:nvSpPr>
        <p:spPr>
          <a:xfrm>
            <a:off x="3974175" y="4388300"/>
            <a:ext cx="732600" cy="3936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dk1"/>
                </a:solidFill>
                <a:latin typeface="Roboto"/>
                <a:ea typeface="Roboto"/>
                <a:cs typeface="Roboto"/>
                <a:sym typeface="Roboto"/>
              </a:rPr>
              <a:t>case</a:t>
            </a:r>
            <a:endParaRPr sz="1600">
              <a:solidFill>
                <a:schemeClr val="dk1"/>
              </a:solidFill>
              <a:latin typeface="Roboto"/>
              <a:ea typeface="Roboto"/>
              <a:cs typeface="Roboto"/>
              <a:sym typeface="Roboto"/>
            </a:endParaRPr>
          </a:p>
        </p:txBody>
      </p:sp>
      <p:sp>
        <p:nvSpPr>
          <p:cNvPr id="530" name="Google Shape;530;p42"/>
          <p:cNvSpPr txBox="1"/>
          <p:nvPr/>
        </p:nvSpPr>
        <p:spPr>
          <a:xfrm>
            <a:off x="6625532" y="4077013"/>
            <a:ext cx="2820044" cy="440058"/>
          </a:xfrm>
          <a:prstGeom prst="rect">
            <a:avLst/>
          </a:prstGeom>
          <a:noFill/>
          <a:ln>
            <a:noFill/>
          </a:ln>
          <a:effectLst>
            <a:outerShdw blurRad="57150" dist="19050" dir="5400000" algn="bl" rotWithShape="0">
              <a:srgbClr val="000000">
                <a:alpha val="93000"/>
              </a:srgbClr>
            </a:outerShdw>
          </a:effectLst>
        </p:spPr>
        <p:txBody>
          <a:bodyPr spcFirstLastPara="1" wrap="square" lIns="91425" tIns="91425" rIns="91425" bIns="91425" anchor="t" anchorCtr="0">
            <a:noAutofit/>
          </a:bodyPr>
          <a:lstStyle/>
          <a:p>
            <a:r>
              <a:rPr lang="en" sz="800" dirty="0">
                <a:solidFill>
                  <a:schemeClr val="lt1"/>
                </a:solidFill>
                <a:effectLst>
                  <a:outerShdw blurRad="38100" dist="38100" dir="2700000" algn="tl">
                    <a:srgbClr val="000000">
                      <a:alpha val="43137"/>
                    </a:srgbClr>
                  </a:outerShdw>
                </a:effectLst>
                <a:latin typeface="Roboto"/>
                <a:ea typeface="Roboto"/>
                <a:cs typeface="Roboto"/>
                <a:sym typeface="Roboto"/>
              </a:rPr>
              <a:t>A macroinvertebrate encased in protective stones.</a:t>
            </a:r>
          </a:p>
          <a:p>
            <a:r>
              <a:rPr lang="en" sz="800" dirty="0">
                <a:solidFill>
                  <a:schemeClr val="lt1"/>
                </a:solidFill>
                <a:effectLst>
                  <a:outerShdw blurRad="38100" dist="38100" dir="2700000" algn="tl">
                    <a:srgbClr val="000000">
                      <a:alpha val="43137"/>
                    </a:srgbClr>
                  </a:outerShdw>
                </a:effectLst>
                <a:latin typeface="Roboto"/>
                <a:ea typeface="Roboto"/>
                <a:cs typeface="Roboto"/>
              </a:rPr>
              <a:t>Photo by NPS.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grpSp>
        <p:nvGrpSpPr>
          <p:cNvPr id="538" name="Google Shape;538;p43">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539" name="Google Shape;539;p43" descr="BLM Alaska Fire Service Masthead graphic" title="BLM Alaska Fire Service Masthead graphic"/>
            <p:cNvGrpSpPr/>
            <p:nvPr/>
          </p:nvGrpSpPr>
          <p:grpSpPr>
            <a:xfrm>
              <a:off x="0" y="0"/>
              <a:ext cx="9144003" cy="572198"/>
              <a:chOff x="0" y="0"/>
              <a:chExt cx="9144003" cy="572198"/>
            </a:xfrm>
          </p:grpSpPr>
          <p:pic>
            <p:nvPicPr>
              <p:cNvPr id="540" name="Google Shape;540;p43"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541" name="Google Shape;541;p43"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542" name="Google Shape;542;p43"/>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543" name="Google Shape;543;p43"/>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30A083B4-067C-46AC-8EE9-B021695940BB}"/>
              </a:ext>
            </a:extLst>
          </p:cNvPr>
          <p:cNvSpPr>
            <a:spLocks noGrp="1"/>
          </p:cNvSpPr>
          <p:nvPr>
            <p:ph type="title"/>
          </p:nvPr>
        </p:nvSpPr>
        <p:spPr>
          <a:xfrm>
            <a:off x="561597" y="1149648"/>
            <a:ext cx="3986475" cy="3022252"/>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After using his many adaptations to survive underwater for several years, our human is ready for </a:t>
            </a:r>
            <a:r>
              <a:rPr lang="en-US" sz="1800" b="0" i="0">
                <a:solidFill>
                  <a:schemeClr val="bg1"/>
                </a:solidFill>
                <a:effectLst/>
                <a:latin typeface="Roboto" panose="02000000000000000000" pitchFamily="2" charset="0"/>
                <a:ea typeface="Roboto" panose="02000000000000000000" pitchFamily="2" charset="0"/>
                <a:cs typeface="Roboto" panose="02000000000000000000" pitchFamily="2" charset="0"/>
              </a:rPr>
              <a:t>metamorphosis</a:t>
            </a: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 </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It is time for him to grow wings, leave the water, and fly around in the air as an adult.</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a:effectLst/>
            </a:endParaRPr>
          </a:p>
        </p:txBody>
      </p:sp>
      <p:pic>
        <p:nvPicPr>
          <p:cNvPr id="545" name="Google Shape;545;p43" descr="Photograph of educator wearing goggles and wings while standing on one foot."/>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4937560" y="770262"/>
            <a:ext cx="3534890" cy="3781025"/>
          </a:xfrm>
          <a:prstGeom prst="rect">
            <a:avLst/>
          </a:prstGeom>
          <a:noFill/>
          <a:ln>
            <a:noFill/>
          </a:ln>
        </p:spPr>
      </p:pic>
      <p:sp>
        <p:nvSpPr>
          <p:cNvPr id="546" name="Google Shape;546;p43"/>
          <p:cNvSpPr txBox="1"/>
          <p:nvPr/>
        </p:nvSpPr>
        <p:spPr>
          <a:xfrm>
            <a:off x="5167939" y="4500199"/>
            <a:ext cx="3410431" cy="479821"/>
          </a:xfrm>
          <a:prstGeom prst="rect">
            <a:avLst/>
          </a:prstGeom>
          <a:noFill/>
          <a:ln>
            <a:noFill/>
          </a:ln>
          <a:effectLst>
            <a:outerShdw blurRad="57150" dist="19050" dir="5400000" algn="bl" rotWithShape="0">
              <a:srgbClr val="000000">
                <a:alpha val="91000"/>
              </a:srgbClr>
            </a:outerShdw>
          </a:effectLst>
        </p:spPr>
        <p:txBody>
          <a:bodyPr spcFirstLastPara="1" wrap="square" lIns="91425" tIns="91425" rIns="91425" bIns="91425" anchor="t" anchorCtr="0">
            <a:noAutofit/>
          </a:bodyPr>
          <a:lstStyle/>
          <a:p>
            <a:r>
              <a:rPr lang="en" sz="800" dirty="0">
                <a:solidFill>
                  <a:srgbClr val="FFFFFF"/>
                </a:solidFill>
                <a:effectLst>
                  <a:outerShdw blurRad="38100" dist="38100" dir="2700000" algn="tl">
                    <a:srgbClr val="000000">
                      <a:alpha val="43137"/>
                    </a:srgbClr>
                  </a:outerShdw>
                </a:effectLst>
                <a:latin typeface="Roboto"/>
                <a:ea typeface="Roboto"/>
                <a:cs typeface="Roboto"/>
                <a:sym typeface="Roboto"/>
              </a:rPr>
              <a:t>The seventh, and final adaptation for our friendly CCSC staff member is a set of wings.</a:t>
            </a:r>
            <a:endParaRPr lang="en-US" sz="800" dirty="0">
              <a:solidFill>
                <a:srgbClr val="FFFFFF"/>
              </a:solidFill>
              <a:effectLst>
                <a:outerShdw blurRad="38100" dist="38100" dir="2700000" algn="tl">
                  <a:srgbClr val="000000">
                    <a:alpha val="43137"/>
                  </a:srgbClr>
                </a:outerShdw>
              </a:effectLst>
              <a:latin typeface="Roboto"/>
              <a:ea typeface="Roboto"/>
              <a:cs typeface="Roboto"/>
              <a:sym typeface="Roboto"/>
            </a:endParaRPr>
          </a:p>
          <a:p>
            <a:r>
              <a:rPr lang="en" sz="800" dirty="0">
                <a:solidFill>
                  <a:srgbClr val="FFFFFF"/>
                </a:solidFill>
                <a:effectLst>
                  <a:outerShdw blurRad="38100" dist="38100" dir="2700000" algn="tl">
                    <a:srgbClr val="000000">
                      <a:alpha val="43137"/>
                    </a:srgbClr>
                  </a:outerShdw>
                </a:effectLst>
                <a:latin typeface="Roboto"/>
                <a:ea typeface="Roboto"/>
                <a:cs typeface="Roboto"/>
                <a:sym typeface="Roboto"/>
              </a:rPr>
              <a:t>Photo by CCSC staff, </a:t>
            </a:r>
            <a:r>
              <a:rPr lang="en" sz="800">
                <a:solidFill>
                  <a:srgbClr val="FFFFFF"/>
                </a:solidFill>
                <a:effectLst>
                  <a:outerShdw blurRad="38100" dist="38100" dir="2700000" algn="tl">
                    <a:srgbClr val="000000">
                      <a:alpha val="43137"/>
                    </a:srgbClr>
                  </a:outerShdw>
                </a:effectLst>
                <a:latin typeface="Roboto"/>
                <a:ea typeface="Roboto"/>
                <a:cs typeface="Roboto"/>
                <a:sym typeface="Roboto"/>
              </a:rPr>
              <a:t>BLM.</a:t>
            </a:r>
            <a:endParaRPr lang="en" sz="800" dirty="0">
              <a:solidFill>
                <a:srgbClr val="FFFFFF"/>
              </a:solidFill>
              <a:effectLst>
                <a:outerShdw blurRad="38100" dist="38100" dir="2700000" algn="tl">
                  <a:srgbClr val="000000">
                    <a:alpha val="43137"/>
                  </a:srgbClr>
                </a:outerShdw>
              </a:effectLst>
              <a:latin typeface="Roboto"/>
              <a:ea typeface="Roboto"/>
              <a:cs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grpSp>
        <p:nvGrpSpPr>
          <p:cNvPr id="553" name="Google Shape;553;p44">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554" name="Google Shape;554;p44" descr="BLM Alaska Fire Service Masthead graphic" title="BLM Alaska Fire Service Masthead graphic"/>
            <p:cNvGrpSpPr/>
            <p:nvPr/>
          </p:nvGrpSpPr>
          <p:grpSpPr>
            <a:xfrm>
              <a:off x="0" y="0"/>
              <a:ext cx="9144003" cy="572198"/>
              <a:chOff x="0" y="0"/>
              <a:chExt cx="9144003" cy="572198"/>
            </a:xfrm>
          </p:grpSpPr>
          <p:pic>
            <p:nvPicPr>
              <p:cNvPr id="555" name="Google Shape;555;p44"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556" name="Google Shape;556;p44"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557" name="Google Shape;557;p44"/>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558" name="Google Shape;558;p44"/>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EE99AF39-4CFE-40F4-AAA5-88A334EB88B4}"/>
              </a:ext>
            </a:extLst>
          </p:cNvPr>
          <p:cNvSpPr>
            <a:spLocks noGrp="1"/>
          </p:cNvSpPr>
          <p:nvPr>
            <p:ph type="title"/>
          </p:nvPr>
        </p:nvSpPr>
        <p:spPr>
          <a:xfrm>
            <a:off x="134880" y="838387"/>
            <a:ext cx="3707278" cy="1131488"/>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Many aquatic macroinvertebrates, like this mayfly, will spend most of their lives underwater...</a:t>
            </a:r>
            <a:endParaRPr lang="en-US">
              <a:effectLst/>
            </a:endParaRPr>
          </a:p>
        </p:txBody>
      </p:sp>
      <p:sp>
        <p:nvSpPr>
          <p:cNvPr id="561" name="Google Shape;561;p44"/>
          <p:cNvSpPr txBox="1"/>
          <p:nvPr/>
        </p:nvSpPr>
        <p:spPr>
          <a:xfrm>
            <a:off x="5039925" y="838387"/>
            <a:ext cx="3919500" cy="1404938"/>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rgbClr val="FFFFFF"/>
                </a:solidFill>
                <a:latin typeface="Roboto"/>
                <a:ea typeface="Roboto"/>
                <a:cs typeface="Roboto"/>
                <a:sym typeface="Roboto"/>
              </a:rPr>
              <a:t>...until they undergo metamorphosis and become adults that fly away into the air. </a:t>
            </a:r>
            <a:endParaRPr sz="1800">
              <a:solidFill>
                <a:srgbClr val="FFFFFF"/>
              </a:solidFill>
              <a:latin typeface="Roboto"/>
              <a:ea typeface="Roboto"/>
              <a:cs typeface="Roboto"/>
              <a:sym typeface="Roboto"/>
            </a:endParaRPr>
          </a:p>
        </p:txBody>
      </p:sp>
      <p:pic>
        <p:nvPicPr>
          <p:cNvPr id="1026" name="Picture 2" descr="The mayfly (Cinygmula) is one of the insects scientists use to study the bioaccumulation of dissolved and dietary metals. ">
            <a:extLst>
              <a:ext uri="{FF2B5EF4-FFF2-40B4-BE49-F238E27FC236}">
                <a16:creationId xmlns:a16="http://schemas.microsoft.com/office/drawing/2014/main" id="{A058D7F0-C0D7-E7FE-28E6-1161E3602B7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4575" y="2098762"/>
            <a:ext cx="3987769" cy="23326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6A6AB8D-8E3E-1FFE-7B26-E697C230E124}"/>
              </a:ext>
            </a:extLst>
          </p:cNvPr>
          <p:cNvSpPr txBox="1"/>
          <p:nvPr/>
        </p:nvSpPr>
        <p:spPr>
          <a:xfrm>
            <a:off x="2279994" y="4283130"/>
            <a:ext cx="1562164" cy="338554"/>
          </a:xfrm>
          <a:prstGeom prst="rect">
            <a:avLst/>
          </a:prstGeom>
          <a:noFill/>
        </p:spPr>
        <p:txBody>
          <a:bodyPr wrap="square" lIns="91440" tIns="45720" rIns="91440" bIns="45720" rtlCol="0" anchor="t">
            <a:spAutoFit/>
          </a:bodyPr>
          <a:lstStyle/>
          <a:p>
            <a:r>
              <a:rPr lang="en-US" sz="800" dirty="0">
                <a:solidFill>
                  <a:schemeClr val="bg1"/>
                </a:solidFill>
                <a:latin typeface="Roboto"/>
                <a:ea typeface="Roboto"/>
              </a:rPr>
              <a:t>A mayfly macroinvertebrate.</a:t>
            </a:r>
            <a:endParaRPr lang="en-US" dirty="0">
              <a:solidFill>
                <a:schemeClr val="bg1"/>
              </a:solidFill>
            </a:endParaRPr>
          </a:p>
          <a:p>
            <a:r>
              <a:rPr lang="en-US" sz="800" dirty="0">
                <a:solidFill>
                  <a:schemeClr val="bg1"/>
                </a:solidFill>
                <a:latin typeface="Roboto"/>
                <a:ea typeface="Roboto"/>
              </a:rPr>
              <a:t>Photo by M.</a:t>
            </a:r>
            <a:r>
              <a:rPr lang="en-US" sz="800" i="0" dirty="0">
                <a:solidFill>
                  <a:schemeClr val="bg1"/>
                </a:solidFill>
                <a:effectLst/>
                <a:latin typeface="Roboto"/>
                <a:ea typeface="Roboto"/>
              </a:rPr>
              <a:t> Croteau</a:t>
            </a:r>
            <a:r>
              <a:rPr lang="en-US" sz="800" dirty="0">
                <a:solidFill>
                  <a:schemeClr val="bg1"/>
                </a:solidFill>
                <a:latin typeface="Roboto"/>
                <a:ea typeface="Roboto"/>
              </a:rPr>
              <a:t>, USGS.</a:t>
            </a:r>
            <a:endParaRPr lang="en-US" dirty="0">
              <a:solidFill>
                <a:schemeClr val="bg1"/>
              </a:solidFill>
            </a:endParaRPr>
          </a:p>
        </p:txBody>
      </p:sp>
      <p:cxnSp>
        <p:nvCxnSpPr>
          <p:cNvPr id="560" name="Google Shape;560;p44" descr="Red arrow pointing from wingless mayfly to winged mayfly."/>
          <p:cNvCxnSpPr/>
          <p:nvPr/>
        </p:nvCxnSpPr>
        <p:spPr>
          <a:xfrm>
            <a:off x="3673866" y="3298350"/>
            <a:ext cx="1237800" cy="12300"/>
          </a:xfrm>
          <a:prstGeom prst="straightConnector1">
            <a:avLst/>
          </a:prstGeom>
          <a:noFill/>
          <a:ln w="28575" cap="flat" cmpd="sng">
            <a:solidFill>
              <a:srgbClr val="FF0000"/>
            </a:solidFill>
            <a:prstDash val="solid"/>
            <a:round/>
            <a:headEnd type="none" w="med" len="med"/>
            <a:tailEnd type="triangle" w="med" len="med"/>
          </a:ln>
        </p:spPr>
      </p:cxnSp>
      <p:pic>
        <p:nvPicPr>
          <p:cNvPr id="551" name="Google Shape;551;p44" descr="Photograph of a winged mayfly"/>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039925" y="1969875"/>
            <a:ext cx="3919498" cy="2787674"/>
          </a:xfrm>
          <a:prstGeom prst="rect">
            <a:avLst/>
          </a:prstGeom>
          <a:noFill/>
          <a:ln>
            <a:noFill/>
          </a:ln>
        </p:spPr>
      </p:pic>
      <p:sp>
        <p:nvSpPr>
          <p:cNvPr id="562" name="Google Shape;562;p44"/>
          <p:cNvSpPr txBox="1"/>
          <p:nvPr/>
        </p:nvSpPr>
        <p:spPr>
          <a:xfrm>
            <a:off x="5976930" y="4706447"/>
            <a:ext cx="3121506" cy="417498"/>
          </a:xfrm>
          <a:prstGeom prst="rect">
            <a:avLst/>
          </a:prstGeom>
          <a:noFill/>
          <a:ln>
            <a:noFill/>
          </a:ln>
          <a:effectLst>
            <a:outerShdw blurRad="57150" dist="19050" dir="5400000" algn="bl" rotWithShape="0">
              <a:srgbClr val="000000">
                <a:alpha val="98000"/>
              </a:srgbClr>
            </a:outerShdw>
          </a:effectLst>
        </p:spPr>
        <p:txBody>
          <a:bodyPr spcFirstLastPara="1" wrap="square" lIns="91425" tIns="91425" rIns="91425" bIns="91425" anchor="t" anchorCtr="0">
            <a:noAutofit/>
          </a:bodyPr>
          <a:lstStyle/>
          <a:p>
            <a:r>
              <a:rPr lang="en" sz="800" dirty="0">
                <a:solidFill>
                  <a:schemeClr val="lt1"/>
                </a:solidFill>
                <a:effectLst>
                  <a:outerShdw blurRad="38100" dist="38100" dir="2700000" algn="tl">
                    <a:srgbClr val="000000">
                      <a:alpha val="43137"/>
                    </a:srgbClr>
                  </a:outerShdw>
                </a:effectLst>
                <a:latin typeface="Roboto"/>
                <a:ea typeface="Roboto"/>
                <a:cs typeface="Roboto"/>
                <a:sym typeface="Roboto"/>
              </a:rPr>
              <a:t>A mayfly that is now outside of the water and ready to fly away.</a:t>
            </a:r>
            <a:endParaRPr lang="en-US" sz="800" dirty="0">
              <a:solidFill>
                <a:schemeClr val="lt1"/>
              </a:solidFill>
              <a:effectLst>
                <a:outerShdw blurRad="38100" dist="38100" dir="2700000" algn="tl">
                  <a:srgbClr val="000000">
                    <a:alpha val="43137"/>
                  </a:srgbClr>
                </a:outerShdw>
              </a:effectLst>
              <a:latin typeface="Roboto"/>
              <a:ea typeface="Roboto"/>
              <a:cs typeface="Roboto"/>
              <a:sym typeface="Roboto"/>
            </a:endParaRPr>
          </a:p>
          <a:p>
            <a:r>
              <a:rPr lang="en" sz="800" dirty="0">
                <a:solidFill>
                  <a:schemeClr val="lt1"/>
                </a:solidFill>
                <a:effectLst>
                  <a:outerShdw blurRad="38100" dist="38100" dir="2700000" algn="tl">
                    <a:srgbClr val="000000">
                      <a:alpha val="43137"/>
                    </a:srgbClr>
                  </a:outerShdw>
                </a:effectLst>
                <a:latin typeface="Roboto"/>
                <a:ea typeface="Roboto"/>
                <a:cs typeface="Roboto"/>
                <a:sym typeface="Roboto"/>
              </a:rPr>
              <a:t>Photo by E. Dinger, NPS.</a:t>
            </a:r>
            <a:endParaRPr sz="800" dirty="0">
              <a:solidFill>
                <a:schemeClr val="lt1"/>
              </a:solidFill>
              <a:effectLst>
                <a:outerShdw blurRad="38100" dist="38100" dir="2700000" algn="tl">
                  <a:srgbClr val="000000">
                    <a:alpha val="43137"/>
                  </a:srgbClr>
                </a:outerShdw>
              </a:effectLst>
              <a:latin typeface="Roboto"/>
              <a:ea typeface="Roboto"/>
              <a:cs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grpSp>
        <p:nvGrpSpPr>
          <p:cNvPr id="570" name="Google Shape;570;p45">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571" name="Google Shape;571;p45" descr="BLM Alaska Fire Service Masthead graphic" title="BLM Alaska Fire Service Masthead graphic"/>
            <p:cNvGrpSpPr/>
            <p:nvPr/>
          </p:nvGrpSpPr>
          <p:grpSpPr>
            <a:xfrm>
              <a:off x="0" y="0"/>
              <a:ext cx="9144003" cy="572198"/>
              <a:chOff x="0" y="0"/>
              <a:chExt cx="9144003" cy="572198"/>
            </a:xfrm>
          </p:grpSpPr>
          <p:pic>
            <p:nvPicPr>
              <p:cNvPr id="572" name="Google Shape;572;p45"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573" name="Google Shape;573;p45"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574" name="Google Shape;574;p45"/>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575" name="Google Shape;575;p45"/>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EAEA6E12-60C2-4B58-8CFE-B9F7419CB381}"/>
              </a:ext>
            </a:extLst>
          </p:cNvPr>
          <p:cNvSpPr>
            <a:spLocks noGrp="1"/>
          </p:cNvSpPr>
          <p:nvPr>
            <p:ph type="title"/>
          </p:nvPr>
        </p:nvSpPr>
        <p:spPr>
          <a:xfrm>
            <a:off x="241648" y="1152579"/>
            <a:ext cx="4494900" cy="3236679"/>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Now, you will create your own aquatic macroinvertebrate. </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First, gather craft materials, such as cardboard, glue, tape, ribbon, or whatever else you have around. </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You can even grab materials from the trash or recycling bin, such as toilet paper rolls or plastic bottles.</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a:effectLst/>
            </a:endParaRPr>
          </a:p>
        </p:txBody>
      </p:sp>
      <p:pic>
        <p:nvPicPr>
          <p:cNvPr id="578" name="Google Shape;578;p45" descr="Photograph of a crafted macroinvertebrate with a tin foil body, pink construction paper legs, blue square eyes, and red construction paper antennae. "/>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228900" y="1061850"/>
            <a:ext cx="3120176" cy="3019800"/>
          </a:xfrm>
          <a:prstGeom prst="rect">
            <a:avLst/>
          </a:prstGeom>
          <a:noFill/>
          <a:ln>
            <a:noFill/>
          </a:ln>
        </p:spPr>
      </p:pic>
      <p:sp>
        <p:nvSpPr>
          <p:cNvPr id="580" name="Google Shape;580;p45"/>
          <p:cNvSpPr txBox="1"/>
          <p:nvPr/>
        </p:nvSpPr>
        <p:spPr>
          <a:xfrm>
            <a:off x="5550486" y="4016823"/>
            <a:ext cx="3197789" cy="263579"/>
          </a:xfrm>
          <a:prstGeom prst="rect">
            <a:avLst/>
          </a:prstGeom>
          <a:noFill/>
          <a:ln>
            <a:noFill/>
          </a:ln>
          <a:effectLst>
            <a:outerShdw blurRad="57150" dist="19050" dir="5400000" algn="bl" rotWithShape="0">
              <a:srgbClr val="000000">
                <a:alpha val="91000"/>
              </a:srgbClr>
            </a:outerShdw>
          </a:effectLst>
        </p:spPr>
        <p:txBody>
          <a:bodyPr spcFirstLastPara="1" wrap="square" lIns="91425" tIns="91425" rIns="91425" bIns="91425" anchor="t" anchorCtr="0">
            <a:noAutofit/>
          </a:bodyPr>
          <a:lstStyle/>
          <a:p>
            <a:r>
              <a:rPr lang="en" sz="800" dirty="0">
                <a:solidFill>
                  <a:srgbClr val="FFFFFF"/>
                </a:solidFill>
                <a:effectLst>
                  <a:outerShdw blurRad="38100" dist="38100" dir="2700000" algn="tl">
                    <a:srgbClr val="000000">
                      <a:alpha val="43137"/>
                    </a:srgbClr>
                  </a:outerShdw>
                </a:effectLst>
                <a:latin typeface="Roboto"/>
                <a:ea typeface="Roboto"/>
                <a:cs typeface="Roboto"/>
                <a:sym typeface="Roboto"/>
              </a:rPr>
              <a:t>An artistic representation of an aquatic macroinvertebrate. </a:t>
            </a:r>
            <a:endParaRPr lang="en-US" sz="800" dirty="0">
              <a:solidFill>
                <a:srgbClr val="FFFFFF"/>
              </a:solidFill>
              <a:effectLst>
                <a:outerShdw blurRad="38100" dist="38100" dir="2700000" algn="tl">
                  <a:srgbClr val="000000">
                    <a:alpha val="43137"/>
                  </a:srgbClr>
                </a:outerShdw>
              </a:effectLst>
              <a:latin typeface="Roboto"/>
              <a:ea typeface="Roboto"/>
              <a:cs typeface="Roboto"/>
              <a:sym typeface="Roboto"/>
            </a:endParaRPr>
          </a:p>
          <a:p>
            <a:r>
              <a:rPr lang="en" sz="800" dirty="0">
                <a:solidFill>
                  <a:srgbClr val="FFFFFF"/>
                </a:solidFill>
                <a:effectLst>
                  <a:outerShdw blurRad="38100" dist="38100" dir="2700000" algn="tl">
                    <a:srgbClr val="000000">
                      <a:alpha val="43137"/>
                    </a:srgbClr>
                  </a:outerShdw>
                </a:effectLst>
                <a:latin typeface="Roboto"/>
                <a:ea typeface="Roboto"/>
                <a:cs typeface="Roboto"/>
                <a:sym typeface="Roboto"/>
              </a:rPr>
              <a:t>Photo by CCSC staff, BLM.</a:t>
            </a:r>
            <a:endParaRPr lang="en" sz="800" dirty="0">
              <a:solidFill>
                <a:srgbClr val="FFFFFF"/>
              </a:solidFill>
              <a:effectLst>
                <a:outerShdw blurRad="38100" dist="38100" dir="2700000" algn="tl">
                  <a:srgbClr val="000000">
                    <a:alpha val="43137"/>
                  </a:srgbClr>
                </a:outerShdw>
              </a:effectLst>
              <a:latin typeface="Roboto"/>
              <a:ea typeface="Roboto"/>
              <a:cs typeface="Roboto"/>
            </a:endParaRPr>
          </a:p>
        </p:txBody>
      </p:sp>
      <p:sp>
        <p:nvSpPr>
          <p:cNvPr id="579" name="Google Shape;579;p45"/>
          <p:cNvSpPr txBox="1"/>
          <p:nvPr/>
        </p:nvSpPr>
        <p:spPr>
          <a:xfrm>
            <a:off x="5072518" y="4370033"/>
            <a:ext cx="3587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solidFill>
                  <a:schemeClr val="lt1"/>
                </a:solidFill>
                <a:latin typeface="Roboto"/>
                <a:ea typeface="Roboto"/>
                <a:cs typeface="Roboto"/>
                <a:sym typeface="Roboto"/>
              </a:rPr>
              <a:t>Example: Pink-legged paper towel roll fly.</a:t>
            </a:r>
            <a:endParaRPr dirty="0">
              <a:solidFill>
                <a:schemeClr val="lt1"/>
              </a:solidFill>
              <a:latin typeface="Roboto"/>
              <a:ea typeface="Roboto"/>
              <a:cs typeface="Roboto"/>
              <a:sym typeface="Robot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grpSp>
        <p:nvGrpSpPr>
          <p:cNvPr id="586" name="Google Shape;586;p46">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587" name="Google Shape;587;p46" descr="BLM Alaska Fire Service Masthead graphic" title="BLM Alaska Fire Service Masthead graphic"/>
            <p:cNvGrpSpPr/>
            <p:nvPr/>
          </p:nvGrpSpPr>
          <p:grpSpPr>
            <a:xfrm>
              <a:off x="0" y="0"/>
              <a:ext cx="9144003" cy="572198"/>
              <a:chOff x="0" y="0"/>
              <a:chExt cx="9144003" cy="572198"/>
            </a:xfrm>
          </p:grpSpPr>
          <p:pic>
            <p:nvPicPr>
              <p:cNvPr id="588" name="Google Shape;588;p46"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589" name="Google Shape;589;p46"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590" name="Google Shape;590;p46"/>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591" name="Google Shape;591;p46"/>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5E665AE4-8F93-4289-92D1-5B6E037CCDBC}"/>
              </a:ext>
            </a:extLst>
          </p:cNvPr>
          <p:cNvSpPr>
            <a:spLocks noGrp="1"/>
          </p:cNvSpPr>
          <p:nvPr>
            <p:ph type="title"/>
          </p:nvPr>
        </p:nvSpPr>
        <p:spPr>
          <a:xfrm>
            <a:off x="241648" y="1061850"/>
            <a:ext cx="4494900" cy="3966928"/>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Using the materials you gathered, design an aquatic macroinvertebrate. </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Remember, aquatic macroinvertebrates come in many different shapes and sizes. </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What adaptations does your imaginary critter need to survive in a stream habitat? Be creative!</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a:effectLst/>
            </a:endParaRPr>
          </a:p>
        </p:txBody>
      </p:sp>
      <p:pic>
        <p:nvPicPr>
          <p:cNvPr id="593" name="Google Shape;593;p46" descr="Photograph of a crafted macroinvertebrate with a tin foil body, pink construction paper legs, blue square eyes, and red construction paper antennae. "/>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228900" y="1061850"/>
            <a:ext cx="3120176" cy="3019800"/>
          </a:xfrm>
          <a:prstGeom prst="rect">
            <a:avLst/>
          </a:prstGeom>
          <a:noFill/>
          <a:ln>
            <a:noFill/>
          </a:ln>
        </p:spPr>
      </p:pic>
      <p:sp>
        <p:nvSpPr>
          <p:cNvPr id="594" name="Google Shape;594;p46"/>
          <p:cNvSpPr txBox="1"/>
          <p:nvPr/>
        </p:nvSpPr>
        <p:spPr>
          <a:xfrm>
            <a:off x="4995288" y="4454114"/>
            <a:ext cx="3587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latin typeface="Roboto"/>
                <a:ea typeface="Roboto"/>
                <a:cs typeface="Roboto"/>
                <a:sym typeface="Roboto"/>
              </a:rPr>
              <a:t>Example: Pink-legged paper towel roll fly</a:t>
            </a:r>
            <a:endParaRPr>
              <a:solidFill>
                <a:schemeClr val="lt1"/>
              </a:solidFill>
              <a:latin typeface="Roboto"/>
              <a:ea typeface="Roboto"/>
              <a:cs typeface="Roboto"/>
              <a:sym typeface="Roboto"/>
            </a:endParaRPr>
          </a:p>
        </p:txBody>
      </p:sp>
      <p:sp>
        <p:nvSpPr>
          <p:cNvPr id="4" name="Google Shape;580;p45">
            <a:extLst>
              <a:ext uri="{FF2B5EF4-FFF2-40B4-BE49-F238E27FC236}">
                <a16:creationId xmlns:a16="http://schemas.microsoft.com/office/drawing/2014/main" id="{C1B87041-27A4-D8F8-DB98-17E23585DD50}"/>
              </a:ext>
            </a:extLst>
          </p:cNvPr>
          <p:cNvSpPr txBox="1"/>
          <p:nvPr/>
        </p:nvSpPr>
        <p:spPr>
          <a:xfrm>
            <a:off x="5596824" y="4124945"/>
            <a:ext cx="3197789" cy="263579"/>
          </a:xfrm>
          <a:prstGeom prst="rect">
            <a:avLst/>
          </a:prstGeom>
          <a:noFill/>
          <a:ln>
            <a:noFill/>
          </a:ln>
          <a:effectLst>
            <a:outerShdw blurRad="57150" dist="19050" dir="5400000" algn="bl" rotWithShape="0">
              <a:srgbClr val="000000">
                <a:alpha val="91000"/>
              </a:srgbClr>
            </a:outerShdw>
          </a:effectLst>
        </p:spPr>
        <p:txBody>
          <a:bodyPr spcFirstLastPara="1" wrap="square" lIns="91425" tIns="91425" rIns="91425" bIns="91425" anchor="t" anchorCtr="0">
            <a:noAutofit/>
          </a:bodyPr>
          <a:lstStyle/>
          <a:p>
            <a:r>
              <a:rPr lang="en" sz="800" dirty="0">
                <a:solidFill>
                  <a:srgbClr val="FFFFFF"/>
                </a:solidFill>
                <a:effectLst>
                  <a:outerShdw blurRad="38100" dist="38100" dir="2700000" algn="tl">
                    <a:srgbClr val="000000">
                      <a:alpha val="43137"/>
                    </a:srgbClr>
                  </a:outerShdw>
                </a:effectLst>
                <a:latin typeface="Roboto"/>
                <a:ea typeface="Roboto"/>
                <a:cs typeface="Roboto"/>
                <a:sym typeface="Roboto"/>
              </a:rPr>
              <a:t>An artistic representation of an aquatic macroinvertebrate. </a:t>
            </a:r>
            <a:endParaRPr lang="en-US" sz="800" dirty="0">
              <a:solidFill>
                <a:srgbClr val="FFFFFF"/>
              </a:solidFill>
              <a:effectLst>
                <a:outerShdw blurRad="38100" dist="38100" dir="2700000" algn="tl">
                  <a:srgbClr val="000000">
                    <a:alpha val="43137"/>
                  </a:srgbClr>
                </a:outerShdw>
              </a:effectLst>
              <a:latin typeface="Roboto"/>
              <a:ea typeface="Roboto"/>
              <a:cs typeface="Roboto"/>
              <a:sym typeface="Roboto"/>
            </a:endParaRPr>
          </a:p>
          <a:p>
            <a:r>
              <a:rPr lang="en" sz="800" dirty="0">
                <a:solidFill>
                  <a:srgbClr val="FFFFFF"/>
                </a:solidFill>
                <a:effectLst>
                  <a:outerShdw blurRad="38100" dist="38100" dir="2700000" algn="tl">
                    <a:srgbClr val="000000">
                      <a:alpha val="43137"/>
                    </a:srgbClr>
                  </a:outerShdw>
                </a:effectLst>
                <a:latin typeface="Roboto"/>
                <a:ea typeface="Roboto"/>
                <a:cs typeface="Roboto"/>
                <a:sym typeface="Roboto"/>
              </a:rPr>
              <a:t>Photo by CCSC staff, BLM.</a:t>
            </a:r>
            <a:endParaRPr lang="en" sz="800" dirty="0">
              <a:solidFill>
                <a:srgbClr val="FFFFFF"/>
              </a:solidFill>
              <a:effectLst>
                <a:outerShdw blurRad="38100" dist="38100" dir="2700000" algn="tl">
                  <a:srgbClr val="000000">
                    <a:alpha val="43137"/>
                  </a:srgbClr>
                </a:outerShdw>
              </a:effectLst>
              <a:latin typeface="Roboto"/>
              <a:ea typeface="Roboto"/>
              <a:cs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grpSp>
        <p:nvGrpSpPr>
          <p:cNvPr id="97" name="Google Shape;97;p16">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98" name="Google Shape;98;p16" descr="BLM Alaska Fire Service Masthead graphic" title="BLM Alaska Fire Service Masthead graphic"/>
            <p:cNvGrpSpPr/>
            <p:nvPr/>
          </p:nvGrpSpPr>
          <p:grpSpPr>
            <a:xfrm>
              <a:off x="0" y="0"/>
              <a:ext cx="9144003" cy="572198"/>
              <a:chOff x="0" y="0"/>
              <a:chExt cx="9144003" cy="572198"/>
            </a:xfrm>
          </p:grpSpPr>
          <p:pic>
            <p:nvPicPr>
              <p:cNvPr id="99" name="Google Shape;99;p16"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100" name="Google Shape;100;p16"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01" name="Google Shape;101;p16"/>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02" name="Google Shape;102;p16"/>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96" name="Google Shape;96;p16"/>
          <p:cNvSpPr txBox="1">
            <a:spLocks noGrp="1"/>
          </p:cNvSpPr>
          <p:nvPr>
            <p:ph type="title" idx="4294967295"/>
          </p:nvPr>
        </p:nvSpPr>
        <p:spPr>
          <a:xfrm>
            <a:off x="241300" y="1025525"/>
            <a:ext cx="3084513" cy="320675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r>
              <a:rPr kumimoji="0" lang="en-US" sz="20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Arial"/>
              </a:rPr>
              <a:t>Imagine you are reaching into the water in a creek. </a:t>
            </a:r>
          </a:p>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r>
              <a:rPr kumimoji="0" lang="en-US" sz="2000" b="0" i="0" u="none" strike="noStrike" kern="0" cap="none" spc="0" normalizeH="0" baseline="0" noProof="0">
                <a:ln>
                  <a:noFill/>
                </a:ln>
                <a:solidFill>
                  <a:srgbClr val="FFFFFF"/>
                </a:solidFill>
                <a:effectLst/>
                <a:uLnTx/>
                <a:uFillTx/>
                <a:latin typeface="Roboto"/>
                <a:ea typeface="Roboto"/>
                <a:cs typeface="Roboto"/>
                <a:sym typeface="Roboto"/>
              </a:rPr>
              <a:t>Pick up a rock. </a:t>
            </a:r>
          </a:p>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r>
              <a:rPr kumimoji="0" lang="en-US" sz="2000" b="0" i="0" u="none" strike="noStrike" kern="0" cap="none" spc="0" normalizeH="0" baseline="0" noProof="0">
                <a:ln>
                  <a:noFill/>
                </a:ln>
                <a:solidFill>
                  <a:srgbClr val="FFFFFF"/>
                </a:solidFill>
                <a:effectLst/>
                <a:uLnTx/>
                <a:uFillTx/>
                <a:latin typeface="Roboto"/>
                <a:ea typeface="Roboto"/>
                <a:cs typeface="Roboto"/>
                <a:sym typeface="Roboto"/>
              </a:rPr>
              <a:t>Turn it over. </a:t>
            </a:r>
          </a:p>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r>
              <a:rPr kumimoji="0" lang="en-US" sz="2000" b="0" i="0" u="none" strike="noStrike" kern="0" cap="none" spc="0" normalizeH="0" baseline="0" noProof="0">
                <a:ln>
                  <a:noFill/>
                </a:ln>
                <a:solidFill>
                  <a:srgbClr val="FFFFFF"/>
                </a:solidFill>
                <a:effectLst/>
                <a:uLnTx/>
                <a:uFillTx/>
                <a:latin typeface="Roboto"/>
                <a:ea typeface="Roboto"/>
                <a:cs typeface="Roboto"/>
                <a:sym typeface="Roboto"/>
              </a:rPr>
              <a:t>What do you find? </a:t>
            </a:r>
          </a:p>
        </p:txBody>
      </p:sp>
      <p:pic>
        <p:nvPicPr>
          <p:cNvPr id="105" name="Google Shape;105;p16" descr="Photograph of rushing water in the Campbell Creek.  "/>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426488" y="1024932"/>
            <a:ext cx="5243662" cy="3506118"/>
          </a:xfrm>
          <a:prstGeom prst="rect">
            <a:avLst/>
          </a:prstGeom>
          <a:noFill/>
          <a:ln>
            <a:noFill/>
          </a:ln>
        </p:spPr>
      </p:pic>
      <p:sp>
        <p:nvSpPr>
          <p:cNvPr id="106" name="Google Shape;106;p16"/>
          <p:cNvSpPr txBox="1"/>
          <p:nvPr/>
        </p:nvSpPr>
        <p:spPr>
          <a:xfrm>
            <a:off x="7579424" y="4500158"/>
            <a:ext cx="1293947" cy="207061"/>
          </a:xfrm>
          <a:prstGeom prst="rect">
            <a:avLst/>
          </a:prstGeom>
          <a:noFill/>
          <a:ln>
            <a:noFill/>
          </a:ln>
          <a:effectLst>
            <a:outerShdw blurRad="57150" dist="19050" dir="5400000" algn="bl" rotWithShape="0">
              <a:srgbClr val="000000">
                <a:alpha val="89000"/>
              </a:srgbClr>
            </a:outerShdw>
          </a:effectLst>
        </p:spPr>
        <p:txBody>
          <a:bodyPr spcFirstLastPara="1" wrap="square" lIns="91425" tIns="91425" rIns="91425" bIns="91425" anchor="t" anchorCtr="0">
            <a:noAutofit/>
          </a:bodyPr>
          <a:lstStyle/>
          <a:p>
            <a:r>
              <a:rPr lang="en" sz="800">
                <a:solidFill>
                  <a:srgbClr val="FFFFFF"/>
                </a:solidFill>
                <a:latin typeface="Roboto"/>
                <a:ea typeface="Roboto"/>
                <a:cs typeface="Roboto"/>
                <a:sym typeface="Roboto"/>
              </a:rPr>
              <a:t>Campbell Creek. </a:t>
            </a:r>
            <a:endParaRPr lang="en-US" sz="800">
              <a:solidFill>
                <a:srgbClr val="FFFFFF"/>
              </a:solidFill>
              <a:latin typeface="Roboto"/>
              <a:ea typeface="Roboto"/>
              <a:cs typeface="Roboto"/>
              <a:sym typeface="Roboto"/>
            </a:endParaRPr>
          </a:p>
          <a:p>
            <a:r>
              <a:rPr lang="en" sz="800">
                <a:solidFill>
                  <a:srgbClr val="FFFFFF"/>
                </a:solidFill>
                <a:latin typeface="Roboto"/>
                <a:ea typeface="Roboto"/>
                <a:cs typeface="Roboto"/>
                <a:sym typeface="Roboto"/>
              </a:rPr>
              <a:t>Photo by B. Wick, BLM.</a:t>
            </a:r>
            <a:endParaRPr lang="en" sz="800">
              <a:solidFill>
                <a:srgbClr val="FFFFFF"/>
              </a:solidFill>
              <a:latin typeface="Roboto"/>
              <a:ea typeface="Roboto"/>
              <a:cs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grpSp>
        <p:nvGrpSpPr>
          <p:cNvPr id="113" name="Google Shape;113;p17">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14" name="Google Shape;114;p17" descr="BLM Alaska Fire Service Masthead graphic" title="BLM Alaska Fire Service Masthead graphic"/>
            <p:cNvGrpSpPr/>
            <p:nvPr/>
          </p:nvGrpSpPr>
          <p:grpSpPr>
            <a:xfrm>
              <a:off x="0" y="0"/>
              <a:ext cx="9144003" cy="572198"/>
              <a:chOff x="0" y="0"/>
              <a:chExt cx="9144003" cy="572198"/>
            </a:xfrm>
          </p:grpSpPr>
          <p:pic>
            <p:nvPicPr>
              <p:cNvPr id="115" name="Google Shape;115;p17"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116" name="Google Shape;116;p17"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17" name="Google Shape;117;p17"/>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18" name="Google Shape;118;p17"/>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4082507E-D947-49F4-A937-6EFA36A79E9C}"/>
              </a:ext>
            </a:extLst>
          </p:cNvPr>
          <p:cNvSpPr>
            <a:spLocks noGrp="1"/>
          </p:cNvSpPr>
          <p:nvPr>
            <p:ph type="title"/>
          </p:nvPr>
        </p:nvSpPr>
        <p:spPr>
          <a:xfrm>
            <a:off x="172050" y="1969477"/>
            <a:ext cx="3117802" cy="1698061"/>
          </a:xfrm>
        </p:spPr>
        <p:txBody>
          <a:bodyPr/>
          <a:lstStyle/>
          <a:p>
            <a:pPr algn="ctr" rtl="0"/>
            <a:r>
              <a:rPr lang="en-US" sz="2000" b="0" i="0">
                <a:solidFill>
                  <a:srgbClr val="FFFFFF"/>
                </a:solidFill>
                <a:effectLst/>
                <a:latin typeface="Roboto" panose="02000000000000000000" pitchFamily="2" charset="0"/>
                <a:ea typeface="Roboto" panose="02000000000000000000" pitchFamily="2" charset="0"/>
                <a:cs typeface="Roboto" panose="02000000000000000000" pitchFamily="2" charset="0"/>
              </a:rPr>
              <a:t>What is that?</a:t>
            </a:r>
            <a:endParaRPr lang="en-US">
              <a:effectLst/>
            </a:endParaRPr>
          </a:p>
        </p:txBody>
      </p:sp>
      <p:pic>
        <p:nvPicPr>
          <p:cNvPr id="1028" name="Picture 4" descr="Mayfly nymph on a wet rock held in a hand over stream water.">
            <a:extLst>
              <a:ext uri="{FF2B5EF4-FFF2-40B4-BE49-F238E27FC236}">
                <a16:creationId xmlns:a16="http://schemas.microsoft.com/office/drawing/2014/main" id="{5F2B1B94-76C2-5B0A-C878-0D02BF61175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345560" y="893268"/>
            <a:ext cx="5247968" cy="39359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A2FB33B-AEA9-74D5-A304-56826A8BC55E}"/>
              </a:ext>
            </a:extLst>
          </p:cNvPr>
          <p:cNvSpPr txBox="1"/>
          <p:nvPr/>
        </p:nvSpPr>
        <p:spPr>
          <a:xfrm>
            <a:off x="5571162" y="4806075"/>
            <a:ext cx="3576105" cy="338554"/>
          </a:xfrm>
          <a:prstGeom prst="rect">
            <a:avLst/>
          </a:prstGeom>
          <a:noFill/>
        </p:spPr>
        <p:txBody>
          <a:bodyPr wrap="square" lIns="91440" tIns="45720" rIns="91440" bIns="45720" rtlCol="0" anchor="t">
            <a:spAutoFit/>
          </a:bodyPr>
          <a:lstStyle/>
          <a:p>
            <a:r>
              <a:rPr lang="en-US" sz="800">
                <a:solidFill>
                  <a:schemeClr val="bg1"/>
                </a:solidFill>
                <a:latin typeface="Roboto"/>
                <a:ea typeface="Roboto"/>
                <a:cs typeface="Roboto"/>
              </a:rPr>
              <a:t>A macroinvertebrate takes shelter underneath a creek bed rock. </a:t>
            </a:r>
            <a:endParaRPr lang="en-US">
              <a:solidFill>
                <a:schemeClr val="bg1"/>
              </a:solidFill>
              <a:ea typeface="Roboto"/>
            </a:endParaRPr>
          </a:p>
          <a:p>
            <a:r>
              <a:rPr lang="en-US" sz="800">
                <a:solidFill>
                  <a:schemeClr val="bg1"/>
                </a:solidFill>
                <a:latin typeface="Roboto"/>
                <a:ea typeface="Roboto"/>
                <a:cs typeface="Roboto"/>
              </a:rPr>
              <a:t>Photo by NPS.</a:t>
            </a:r>
            <a:endParaRPr lang="en-US">
              <a:solidFill>
                <a:schemeClr val="bg1"/>
              </a:solidFill>
            </a:endParaRPr>
          </a:p>
        </p:txBody>
      </p:sp>
    </p:spTree>
    <p:extLst>
      <p:ext uri="{BB962C8B-B14F-4D97-AF65-F5344CB8AC3E}">
        <p14:creationId xmlns:p14="http://schemas.microsoft.com/office/powerpoint/2010/main" val="3735424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pSp>
        <p:nvGrpSpPr>
          <p:cNvPr id="127" name="Google Shape;127;p18">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28" name="Google Shape;128;p18" descr="BLM Alaska Fire Service Masthead graphic" title="BLM Alaska Fire Service Masthead graphic"/>
            <p:cNvGrpSpPr/>
            <p:nvPr/>
          </p:nvGrpSpPr>
          <p:grpSpPr>
            <a:xfrm>
              <a:off x="0" y="0"/>
              <a:ext cx="9144003" cy="572198"/>
              <a:chOff x="0" y="0"/>
              <a:chExt cx="9144003" cy="572198"/>
            </a:xfrm>
          </p:grpSpPr>
          <p:pic>
            <p:nvPicPr>
              <p:cNvPr id="129" name="Google Shape;129;p18"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130" name="Google Shape;130;p18"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31" name="Google Shape;131;p18"/>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32" name="Google Shape;132;p18"/>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17520822-9CBD-4446-AE9D-11B7652261AB}"/>
              </a:ext>
            </a:extLst>
          </p:cNvPr>
          <p:cNvSpPr>
            <a:spLocks noGrp="1"/>
          </p:cNvSpPr>
          <p:nvPr>
            <p:ph type="title"/>
          </p:nvPr>
        </p:nvSpPr>
        <p:spPr>
          <a:xfrm>
            <a:off x="241648" y="2256183"/>
            <a:ext cx="3187352" cy="964094"/>
          </a:xfrm>
        </p:spPr>
        <p:txBody>
          <a:bodyPr/>
          <a:lstStyle/>
          <a:p>
            <a:pPr algn="ctr" rtl="0">
              <a:lnSpc>
                <a:spcPct val="115000"/>
              </a:lnSpc>
            </a:pPr>
            <a:r>
              <a:rPr lang="en-US" sz="2000" b="0" i="0">
                <a:solidFill>
                  <a:srgbClr val="FFFFFF"/>
                </a:solidFill>
                <a:effectLst/>
                <a:latin typeface="Roboto"/>
                <a:ea typeface="Roboto"/>
                <a:cs typeface="Roboto"/>
              </a:rPr>
              <a:t>It’s an aquatic </a:t>
            </a:r>
            <a:r>
              <a:rPr lang="en-US" sz="2000">
                <a:solidFill>
                  <a:srgbClr val="FFFFFF"/>
                </a:solidFill>
                <a:latin typeface="Roboto"/>
                <a:ea typeface="Roboto"/>
                <a:cs typeface="Roboto"/>
              </a:rPr>
              <a:t>macroinvertebrate</a:t>
            </a:r>
            <a:r>
              <a:rPr lang="en-US" sz="2000" b="0" i="0">
                <a:solidFill>
                  <a:srgbClr val="FFFFFF"/>
                </a:solidFill>
                <a:effectLst/>
                <a:latin typeface="Roboto"/>
                <a:ea typeface="Roboto"/>
                <a:cs typeface="Roboto"/>
              </a:rPr>
              <a:t>!</a:t>
            </a:r>
            <a:endParaRPr lang="en-US">
              <a:effectLst/>
              <a:latin typeface="Roboto"/>
              <a:ea typeface="Roboto"/>
              <a:cs typeface="Roboto"/>
            </a:endParaRPr>
          </a:p>
        </p:txBody>
      </p:sp>
      <p:pic>
        <p:nvPicPr>
          <p:cNvPr id="2054" name="Picture 6" descr="A mayfly larva on a white background.">
            <a:extLst>
              <a:ext uri="{FF2B5EF4-FFF2-40B4-BE49-F238E27FC236}">
                <a16:creationId xmlns:a16="http://schemas.microsoft.com/office/drawing/2014/main" id="{A3A057D3-3A79-AD48-C6ED-598BE9C975E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66159" y="1119644"/>
            <a:ext cx="6421286" cy="3237171"/>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319;p29">
            <a:extLst>
              <a:ext uri="{FF2B5EF4-FFF2-40B4-BE49-F238E27FC236}">
                <a16:creationId xmlns:a16="http://schemas.microsoft.com/office/drawing/2014/main" id="{ED41702D-08DB-9972-C18A-9A4BA3448354}"/>
              </a:ext>
            </a:extLst>
          </p:cNvPr>
          <p:cNvSpPr txBox="1"/>
          <p:nvPr/>
        </p:nvSpPr>
        <p:spPr>
          <a:xfrm>
            <a:off x="7269439" y="4357520"/>
            <a:ext cx="1874260" cy="4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bg1"/>
                </a:solidFill>
                <a:effectLst>
                  <a:outerShdw blurRad="38100" dist="38100" dir="2700000" algn="tl">
                    <a:srgbClr val="000000">
                      <a:alpha val="43137"/>
                    </a:srgbClr>
                  </a:outerShdw>
                </a:effectLst>
                <a:latin typeface="Roboto"/>
                <a:ea typeface="Roboto"/>
                <a:cs typeface="Roboto"/>
                <a:sym typeface="Roboto"/>
              </a:rPr>
              <a:t>© Macroinvertebrates.org, NSF</a:t>
            </a:r>
            <a:endParaRPr sz="800">
              <a:solidFill>
                <a:schemeClr val="bg1"/>
              </a:solidFill>
              <a:effectLst>
                <a:outerShdw blurRad="38100" dist="38100" dir="2700000" algn="tl">
                  <a:srgbClr val="000000">
                    <a:alpha val="43137"/>
                  </a:srgbClr>
                </a:outerShdw>
              </a:effectLst>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grpSp>
        <p:nvGrpSpPr>
          <p:cNvPr id="142" name="Google Shape;142;p19">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43" name="Google Shape;143;p19" descr="BLM Alaska Fire Service Masthead graphic" title="BLM Alaska Fire Service Masthead graphic"/>
            <p:cNvGrpSpPr/>
            <p:nvPr/>
          </p:nvGrpSpPr>
          <p:grpSpPr>
            <a:xfrm>
              <a:off x="0" y="0"/>
              <a:ext cx="9144003" cy="572198"/>
              <a:chOff x="0" y="0"/>
              <a:chExt cx="9144003" cy="572198"/>
            </a:xfrm>
          </p:grpSpPr>
          <p:pic>
            <p:nvPicPr>
              <p:cNvPr id="144" name="Google Shape;144;p19"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145" name="Google Shape;145;p19"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46" name="Google Shape;146;p19"/>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47" name="Google Shape;147;p19"/>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70E1B3DC-63D5-4662-B021-1CD8467DEA6A}"/>
              </a:ext>
            </a:extLst>
          </p:cNvPr>
          <p:cNvSpPr>
            <a:spLocks noGrp="1"/>
          </p:cNvSpPr>
          <p:nvPr>
            <p:ph type="title"/>
          </p:nvPr>
        </p:nvSpPr>
        <p:spPr>
          <a:xfrm>
            <a:off x="311700" y="693936"/>
            <a:ext cx="8520600" cy="572700"/>
          </a:xfrm>
        </p:spPr>
        <p:txBody>
          <a:bodyPr/>
          <a:lstStyle/>
          <a:p>
            <a:r>
              <a:rPr lang="en-US" sz="1800" b="0" i="0">
                <a:solidFill>
                  <a:srgbClr val="FFFFFF"/>
                </a:solidFill>
                <a:effectLst/>
                <a:latin typeface="Roboto"/>
                <a:ea typeface="Roboto"/>
                <a:cs typeface="Roboto"/>
              </a:rPr>
              <a:t>What are macroinvertebrates? Break </a:t>
            </a:r>
            <a:r>
              <a:rPr lang="en-US" sz="1800">
                <a:solidFill>
                  <a:srgbClr val="FFFFFF"/>
                </a:solidFill>
                <a:latin typeface="Roboto"/>
                <a:ea typeface="Roboto"/>
                <a:cs typeface="Roboto"/>
              </a:rPr>
              <a:t>up the</a:t>
            </a:r>
            <a:r>
              <a:rPr lang="en-US" sz="1800" b="0" i="0">
                <a:solidFill>
                  <a:srgbClr val="FFFFFF"/>
                </a:solidFill>
                <a:effectLst/>
                <a:latin typeface="Roboto"/>
                <a:ea typeface="Roboto"/>
                <a:cs typeface="Roboto"/>
              </a:rPr>
              <a:t> word into its parts to figure it out!</a:t>
            </a:r>
            <a:endParaRPr lang="en-US">
              <a:effectLst/>
              <a:latin typeface="Roboto"/>
              <a:ea typeface="Roboto"/>
              <a:cs typeface="Roboto"/>
            </a:endParaRPr>
          </a:p>
        </p:txBody>
      </p:sp>
      <p:sp>
        <p:nvSpPr>
          <p:cNvPr id="141" name="Google Shape;141;p19"/>
          <p:cNvSpPr txBox="1">
            <a:spLocks noGrp="1"/>
          </p:cNvSpPr>
          <p:nvPr>
            <p:ph type="body" idx="1"/>
          </p:nvPr>
        </p:nvSpPr>
        <p:spPr>
          <a:xfrm>
            <a:off x="311700" y="1080525"/>
            <a:ext cx="8520600" cy="887423"/>
          </a:xfrm>
          <a:prstGeom prst="rect">
            <a:avLst/>
          </a:prstGeom>
        </p:spPr>
        <p:txBody>
          <a:bodyPr spcFirstLastPara="1" wrap="square" lIns="91425" tIns="91425" rIns="91425" bIns="91425" anchor="t" anchorCtr="0">
            <a:noAutofit/>
          </a:bodyPr>
          <a:lstStyle/>
          <a:p>
            <a:pPr marL="0" lvl="0" indent="0" algn="ctr" rtl="0">
              <a:spcBef>
                <a:spcPts val="1200"/>
              </a:spcBef>
              <a:spcAft>
                <a:spcPts val="0"/>
              </a:spcAft>
              <a:buNone/>
            </a:pPr>
            <a:r>
              <a:rPr lang="en" b="1">
                <a:solidFill>
                  <a:srgbClr val="FF9900"/>
                </a:solidFill>
                <a:latin typeface="Roboto"/>
                <a:ea typeface="Roboto"/>
                <a:cs typeface="Roboto"/>
                <a:sym typeface="Roboto"/>
              </a:rPr>
              <a:t>macro</a:t>
            </a:r>
            <a:r>
              <a:rPr lang="en" b="1">
                <a:solidFill>
                  <a:srgbClr val="FFFF00"/>
                </a:solidFill>
                <a:latin typeface="Roboto"/>
                <a:ea typeface="Roboto"/>
                <a:cs typeface="Roboto"/>
                <a:sym typeface="Roboto"/>
              </a:rPr>
              <a:t>in</a:t>
            </a:r>
            <a:r>
              <a:rPr lang="en" b="1">
                <a:solidFill>
                  <a:srgbClr val="00FFFF"/>
                </a:solidFill>
                <a:latin typeface="Roboto"/>
                <a:ea typeface="Roboto"/>
                <a:cs typeface="Roboto"/>
                <a:sym typeface="Roboto"/>
              </a:rPr>
              <a:t>vertebrate</a:t>
            </a:r>
            <a:endParaRPr b="1">
              <a:solidFill>
                <a:srgbClr val="00FFFF"/>
              </a:solidFill>
              <a:latin typeface="Roboto"/>
              <a:ea typeface="Roboto"/>
              <a:cs typeface="Roboto"/>
              <a:sym typeface="Roboto"/>
            </a:endParaRPr>
          </a:p>
        </p:txBody>
      </p:sp>
      <p:cxnSp>
        <p:nvCxnSpPr>
          <p:cNvPr id="149" name="Google Shape;149;p19">
            <a:extLst>
              <a:ext uri="{C183D7F6-B498-43B3-948B-1728B52AA6E4}">
                <adec:decorative xmlns:adec="http://schemas.microsoft.com/office/drawing/2017/decorative" val="1"/>
              </a:ext>
            </a:extLst>
          </p:cNvPr>
          <p:cNvCxnSpPr/>
          <p:nvPr/>
        </p:nvCxnSpPr>
        <p:spPr>
          <a:xfrm flipH="1">
            <a:off x="2822713" y="1659036"/>
            <a:ext cx="759387" cy="591239"/>
          </a:xfrm>
          <a:prstGeom prst="straightConnector1">
            <a:avLst/>
          </a:prstGeom>
          <a:noFill/>
          <a:ln w="28575" cap="flat" cmpd="sng">
            <a:solidFill>
              <a:srgbClr val="FF9900"/>
            </a:solidFill>
            <a:prstDash val="solid"/>
            <a:round/>
            <a:headEnd type="none" w="med" len="med"/>
            <a:tailEnd type="none" w="med" len="med"/>
          </a:ln>
        </p:spPr>
      </p:cxnSp>
      <p:sp>
        <p:nvSpPr>
          <p:cNvPr id="150" name="Google Shape;150;p19">
            <a:extLst>
              <a:ext uri="{C183D7F6-B498-43B3-948B-1728B52AA6E4}">
                <adec:decorative xmlns:adec="http://schemas.microsoft.com/office/drawing/2017/decorative" val="0"/>
              </a:ext>
            </a:extLst>
          </p:cNvPr>
          <p:cNvSpPr txBox="1"/>
          <p:nvPr/>
        </p:nvSpPr>
        <p:spPr>
          <a:xfrm>
            <a:off x="617850" y="2250275"/>
            <a:ext cx="2449200" cy="1171500"/>
          </a:xfrm>
          <a:prstGeom prst="rect">
            <a:avLst/>
          </a:prstGeom>
          <a:noFill/>
          <a:ln w="19050"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800" b="1">
                <a:solidFill>
                  <a:srgbClr val="FF9900"/>
                </a:solidFill>
                <a:latin typeface="Roboto"/>
                <a:ea typeface="Roboto"/>
                <a:cs typeface="Roboto"/>
                <a:sym typeface="Roboto"/>
              </a:rPr>
              <a:t>macro</a:t>
            </a:r>
            <a:r>
              <a:rPr lang="en" sz="1800">
                <a:solidFill>
                  <a:srgbClr val="FF9900"/>
                </a:solidFill>
                <a:latin typeface="Roboto"/>
                <a:ea typeface="Roboto"/>
                <a:cs typeface="Roboto"/>
                <a:sym typeface="Roboto"/>
              </a:rPr>
              <a:t>: </a:t>
            </a:r>
            <a:r>
              <a:rPr lang="en" sz="1800">
                <a:solidFill>
                  <a:schemeClr val="lt1"/>
                </a:solidFill>
                <a:latin typeface="Roboto"/>
                <a:ea typeface="Roboto"/>
                <a:cs typeface="Roboto"/>
                <a:sym typeface="Roboto"/>
              </a:rPr>
              <a:t>big enough to see with just our eyes (opposite of micro)</a:t>
            </a:r>
            <a:endParaRPr sz="1800"/>
          </a:p>
        </p:txBody>
      </p:sp>
      <p:cxnSp>
        <p:nvCxnSpPr>
          <p:cNvPr id="153" name="Google Shape;153;p19">
            <a:extLst>
              <a:ext uri="{C183D7F6-B498-43B3-948B-1728B52AA6E4}">
                <adec:decorative xmlns:adec="http://schemas.microsoft.com/office/drawing/2017/decorative" val="1"/>
              </a:ext>
            </a:extLst>
          </p:cNvPr>
          <p:cNvCxnSpPr/>
          <p:nvPr/>
        </p:nvCxnSpPr>
        <p:spPr>
          <a:xfrm>
            <a:off x="4353339" y="1653275"/>
            <a:ext cx="99391" cy="627775"/>
          </a:xfrm>
          <a:prstGeom prst="straightConnector1">
            <a:avLst/>
          </a:prstGeom>
          <a:noFill/>
          <a:ln w="28575" cap="flat" cmpd="sng">
            <a:solidFill>
              <a:srgbClr val="FFFF00"/>
            </a:solidFill>
            <a:prstDash val="solid"/>
            <a:round/>
            <a:headEnd type="none" w="med" len="med"/>
            <a:tailEnd type="none" w="med" len="med"/>
          </a:ln>
        </p:spPr>
      </p:cxnSp>
      <p:sp>
        <p:nvSpPr>
          <p:cNvPr id="151" name="Google Shape;151;p19">
            <a:extLst>
              <a:ext uri="{C183D7F6-B498-43B3-948B-1728B52AA6E4}">
                <adec:decorative xmlns:adec="http://schemas.microsoft.com/office/drawing/2017/decorative" val="0"/>
              </a:ext>
            </a:extLst>
          </p:cNvPr>
          <p:cNvSpPr txBox="1"/>
          <p:nvPr/>
        </p:nvSpPr>
        <p:spPr>
          <a:xfrm>
            <a:off x="3783300" y="2281050"/>
            <a:ext cx="1577400" cy="803700"/>
          </a:xfrm>
          <a:prstGeom prst="rect">
            <a:avLst/>
          </a:prstGeom>
          <a:noFill/>
          <a:ln w="19050" cap="flat" cmpd="sng">
            <a:solidFill>
              <a:srgbClr val="FFFF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800" b="1">
                <a:solidFill>
                  <a:srgbClr val="FFFF00"/>
                </a:solidFill>
                <a:latin typeface="Roboto"/>
                <a:ea typeface="Roboto"/>
                <a:cs typeface="Roboto"/>
                <a:sym typeface="Roboto"/>
              </a:rPr>
              <a:t>in</a:t>
            </a:r>
            <a:r>
              <a:rPr lang="en" sz="1800">
                <a:solidFill>
                  <a:srgbClr val="BF9000"/>
                </a:solidFill>
                <a:latin typeface="Roboto"/>
                <a:ea typeface="Roboto"/>
                <a:cs typeface="Roboto"/>
                <a:sym typeface="Roboto"/>
              </a:rPr>
              <a:t>: </a:t>
            </a:r>
            <a:r>
              <a:rPr lang="en" sz="1800">
                <a:solidFill>
                  <a:srgbClr val="FFFFFF"/>
                </a:solidFill>
                <a:latin typeface="Roboto"/>
                <a:ea typeface="Roboto"/>
                <a:cs typeface="Roboto"/>
                <a:sym typeface="Roboto"/>
              </a:rPr>
              <a:t>prefix meaning “no”</a:t>
            </a:r>
            <a:endParaRPr sz="1800">
              <a:solidFill>
                <a:srgbClr val="FFFFFF"/>
              </a:solidFill>
            </a:endParaRPr>
          </a:p>
        </p:txBody>
      </p:sp>
      <p:cxnSp>
        <p:nvCxnSpPr>
          <p:cNvPr id="154" name="Google Shape;154;p19">
            <a:extLst>
              <a:ext uri="{C183D7F6-B498-43B3-948B-1728B52AA6E4}">
                <adec:decorative xmlns:adec="http://schemas.microsoft.com/office/drawing/2017/decorative" val="1"/>
              </a:ext>
            </a:extLst>
          </p:cNvPr>
          <p:cNvCxnSpPr/>
          <p:nvPr/>
        </p:nvCxnSpPr>
        <p:spPr>
          <a:xfrm>
            <a:off x="5265975" y="1653275"/>
            <a:ext cx="896286" cy="627775"/>
          </a:xfrm>
          <a:prstGeom prst="straightConnector1">
            <a:avLst/>
          </a:prstGeom>
          <a:noFill/>
          <a:ln w="28575" cap="flat" cmpd="sng">
            <a:solidFill>
              <a:srgbClr val="00FFFF"/>
            </a:solidFill>
            <a:prstDash val="solid"/>
            <a:round/>
            <a:headEnd type="none" w="med" len="med"/>
            <a:tailEnd type="none" w="med" len="med"/>
          </a:ln>
        </p:spPr>
      </p:cxnSp>
      <p:sp>
        <p:nvSpPr>
          <p:cNvPr id="152" name="Google Shape;152;p19">
            <a:extLst>
              <a:ext uri="{C183D7F6-B498-43B3-948B-1728B52AA6E4}">
                <adec:decorative xmlns:adec="http://schemas.microsoft.com/office/drawing/2017/decorative" val="0"/>
              </a:ext>
            </a:extLst>
          </p:cNvPr>
          <p:cNvSpPr txBox="1"/>
          <p:nvPr/>
        </p:nvSpPr>
        <p:spPr>
          <a:xfrm>
            <a:off x="6076950" y="2281050"/>
            <a:ext cx="1944000" cy="1056300"/>
          </a:xfrm>
          <a:prstGeom prst="rect">
            <a:avLst/>
          </a:prstGeom>
          <a:noFill/>
          <a:ln w="19050" cap="flat" cmpd="sng">
            <a:solidFill>
              <a:srgbClr val="00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b="1">
                <a:solidFill>
                  <a:srgbClr val="00FFFF"/>
                </a:solidFill>
                <a:latin typeface="Roboto"/>
                <a:ea typeface="Roboto"/>
                <a:cs typeface="Roboto"/>
                <a:sym typeface="Roboto"/>
              </a:rPr>
              <a:t>vertebrate</a:t>
            </a:r>
            <a:r>
              <a:rPr lang="en" sz="1800">
                <a:solidFill>
                  <a:srgbClr val="00FFFF"/>
                </a:solidFill>
                <a:latin typeface="Roboto"/>
                <a:ea typeface="Roboto"/>
                <a:cs typeface="Roboto"/>
                <a:sym typeface="Roboto"/>
              </a:rPr>
              <a:t>: </a:t>
            </a:r>
            <a:r>
              <a:rPr lang="en" sz="1800">
                <a:solidFill>
                  <a:srgbClr val="FFFFFF"/>
                </a:solidFill>
                <a:latin typeface="Roboto"/>
                <a:ea typeface="Roboto"/>
                <a:cs typeface="Roboto"/>
                <a:sym typeface="Roboto"/>
              </a:rPr>
              <a:t>a living thing with a backbone</a:t>
            </a:r>
            <a:endParaRPr sz="1800">
              <a:solidFill>
                <a:srgbClr val="FFFFFF"/>
              </a:solidFill>
              <a:latin typeface="Roboto"/>
              <a:ea typeface="Roboto"/>
              <a:cs typeface="Roboto"/>
              <a:sym typeface="Roboto"/>
            </a:endParaRPr>
          </a:p>
          <a:p>
            <a:pPr marL="0" lvl="0" indent="0" algn="l" rtl="0">
              <a:spcBef>
                <a:spcPts val="1600"/>
              </a:spcBef>
              <a:spcAft>
                <a:spcPts val="0"/>
              </a:spcAft>
              <a:buNone/>
            </a:pPr>
            <a:endParaRPr/>
          </a:p>
        </p:txBody>
      </p:sp>
      <p:sp>
        <p:nvSpPr>
          <p:cNvPr id="12" name="TextBox 11">
            <a:extLst>
              <a:ext uri="{FF2B5EF4-FFF2-40B4-BE49-F238E27FC236}">
                <a16:creationId xmlns:a16="http://schemas.microsoft.com/office/drawing/2014/main" id="{80195F09-41A7-4AD4-BB7B-8826F924A16D}"/>
              </a:ext>
            </a:extLst>
          </p:cNvPr>
          <p:cNvSpPr txBox="1"/>
          <p:nvPr/>
        </p:nvSpPr>
        <p:spPr>
          <a:xfrm>
            <a:off x="311700" y="3796748"/>
            <a:ext cx="8520600" cy="1138773"/>
          </a:xfrm>
          <a:prstGeom prst="rect">
            <a:avLst/>
          </a:prstGeom>
          <a:noFill/>
        </p:spPr>
        <p:txBody>
          <a:bodyPr wrap="square" rtlCol="0">
            <a:spAutoFit/>
          </a:bodyPr>
          <a:lstStyle/>
          <a:p>
            <a:r>
              <a:rPr lang="en-US" sz="1800">
                <a:solidFill>
                  <a:srgbClr val="FFFFFF"/>
                </a:solidFill>
                <a:latin typeface="Roboto"/>
                <a:ea typeface="Roboto"/>
                <a:cs typeface="Roboto"/>
                <a:sym typeface="Roboto"/>
              </a:rPr>
              <a:t>Put it together: A </a:t>
            </a:r>
            <a:r>
              <a:rPr lang="en-US" sz="1800" b="1">
                <a:solidFill>
                  <a:srgbClr val="92D050"/>
                </a:solidFill>
                <a:latin typeface="Roboto"/>
                <a:ea typeface="Roboto"/>
                <a:cs typeface="Roboto"/>
                <a:sym typeface="Roboto"/>
              </a:rPr>
              <a:t>macroinvertebrate</a:t>
            </a:r>
            <a:r>
              <a:rPr lang="en-US" sz="1800">
                <a:solidFill>
                  <a:srgbClr val="FFFFFF"/>
                </a:solidFill>
                <a:latin typeface="Roboto"/>
                <a:ea typeface="Roboto"/>
                <a:cs typeface="Roboto"/>
                <a:sym typeface="Roboto"/>
              </a:rPr>
              <a:t> is a living thing with no backbone that is big enough to see. An aquatic macroinvertebrate lives at least part of its life cycle in water. </a:t>
            </a:r>
          </a:p>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grpSp>
        <p:nvGrpSpPr>
          <p:cNvPr id="160" name="Google Shape;160;p20">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61" name="Google Shape;161;p20" descr="BLM Alaska Fire Service Masthead graphic" title="BLM Alaska Fire Service Masthead graphic"/>
            <p:cNvGrpSpPr/>
            <p:nvPr/>
          </p:nvGrpSpPr>
          <p:grpSpPr>
            <a:xfrm>
              <a:off x="0" y="0"/>
              <a:ext cx="9144003" cy="572198"/>
              <a:chOff x="0" y="0"/>
              <a:chExt cx="9144003" cy="572198"/>
            </a:xfrm>
          </p:grpSpPr>
          <p:pic>
            <p:nvPicPr>
              <p:cNvPr id="162" name="Google Shape;162;p20"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163" name="Google Shape;163;p20"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64" name="Google Shape;164;p20"/>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65" name="Google Shape;165;p20"/>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5149CB17-99BA-4828-9C0C-36F3FFFD3913}"/>
              </a:ext>
            </a:extLst>
          </p:cNvPr>
          <p:cNvSpPr>
            <a:spLocks noGrp="1"/>
          </p:cNvSpPr>
          <p:nvPr>
            <p:ph type="title"/>
          </p:nvPr>
        </p:nvSpPr>
        <p:spPr>
          <a:xfrm>
            <a:off x="311700" y="1649895"/>
            <a:ext cx="3574500" cy="2464905"/>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There are lots of different types of aquatic </a:t>
            </a:r>
            <a:r>
              <a:rPr lang="en-US" sz="1800" b="0" i="0">
                <a:solidFill>
                  <a:schemeClr val="bg1"/>
                </a:solidFill>
                <a:effectLst/>
                <a:latin typeface="Roboto" panose="02000000000000000000" pitchFamily="2" charset="0"/>
                <a:ea typeface="Roboto" panose="02000000000000000000" pitchFamily="2" charset="0"/>
                <a:cs typeface="Roboto" panose="02000000000000000000" pitchFamily="2" charset="0"/>
              </a:rPr>
              <a:t>macroinvertebrates</a:t>
            </a: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Most macroinvertebrates are insects, but some are worms, mites, snails, or other animals. </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a:effectLst/>
            </a:endParaRPr>
          </a:p>
        </p:txBody>
      </p:sp>
      <p:pic>
        <p:nvPicPr>
          <p:cNvPr id="167" name="Google Shape;167;p20" descr="Photograph zoomed in on several different macroinvertebrate species with a white background."/>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4362025" y="757116"/>
            <a:ext cx="4110424" cy="4081584"/>
          </a:xfrm>
          <a:prstGeom prst="rect">
            <a:avLst/>
          </a:prstGeom>
          <a:noFill/>
          <a:ln>
            <a:noFill/>
          </a:ln>
        </p:spPr>
      </p:pic>
      <p:sp>
        <p:nvSpPr>
          <p:cNvPr id="168" name="Google Shape;168;p20"/>
          <p:cNvSpPr txBox="1"/>
          <p:nvPr/>
        </p:nvSpPr>
        <p:spPr>
          <a:xfrm>
            <a:off x="6764078" y="4783139"/>
            <a:ext cx="2533624" cy="360361"/>
          </a:xfrm>
          <a:prstGeom prst="rect">
            <a:avLst/>
          </a:prstGeom>
          <a:noFill/>
          <a:ln>
            <a:noFill/>
          </a:ln>
          <a:effectLst>
            <a:outerShdw blurRad="57150" dist="19050" dir="5400000" algn="bl" rotWithShape="0">
              <a:srgbClr val="000000">
                <a:alpha val="97000"/>
              </a:srgbClr>
            </a:outerShdw>
          </a:effectLst>
        </p:spPr>
        <p:txBody>
          <a:bodyPr spcFirstLastPara="1" wrap="square" lIns="91425" tIns="91425" rIns="91425" bIns="91425" anchor="t" anchorCtr="0">
            <a:noAutofit/>
          </a:bodyPr>
          <a:lstStyle/>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A collection of macroinvertebrates.</a:t>
            </a:r>
            <a:endParaRPr lang="en-US" sz="800">
              <a:solidFill>
                <a:srgbClr val="FFFFFF"/>
              </a:solidFill>
              <a:effectLst>
                <a:outerShdw blurRad="38100" dist="38100" dir="2700000" algn="tl">
                  <a:srgbClr val="000000">
                    <a:alpha val="43137"/>
                  </a:srgbClr>
                </a:outerShdw>
              </a:effectLst>
              <a:latin typeface="Roboto"/>
              <a:ea typeface="Roboto"/>
              <a:cs typeface="Roboto"/>
              <a:sym typeface="Roboto"/>
            </a:endParaRPr>
          </a:p>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Photo by K. Maloney, USGS.</a:t>
            </a:r>
            <a:endParaRPr sz="800">
              <a:solidFill>
                <a:srgbClr val="FFFFFF"/>
              </a:solidFill>
              <a:effectLst>
                <a:outerShdw blurRad="38100" dist="38100" dir="2700000" algn="tl">
                  <a:srgbClr val="000000">
                    <a:alpha val="43137"/>
                  </a:srgbClr>
                </a:outerShdw>
              </a:effectLst>
              <a:latin typeface="Roboto"/>
              <a:ea typeface="Roboto"/>
              <a:cs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grpSp>
        <p:nvGrpSpPr>
          <p:cNvPr id="174" name="Google Shape;174;p21">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75" name="Google Shape;175;p21" descr="BLM Alaska Fire Service Masthead graphic" title="BLM Alaska Fire Service Masthead graphic"/>
            <p:cNvGrpSpPr/>
            <p:nvPr/>
          </p:nvGrpSpPr>
          <p:grpSpPr>
            <a:xfrm>
              <a:off x="0" y="0"/>
              <a:ext cx="9144003" cy="572198"/>
              <a:chOff x="0" y="0"/>
              <a:chExt cx="9144003" cy="572198"/>
            </a:xfrm>
          </p:grpSpPr>
          <p:pic>
            <p:nvPicPr>
              <p:cNvPr id="176" name="Google Shape;176;p21"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177" name="Google Shape;177;p21"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78" name="Google Shape;178;p21"/>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79" name="Google Shape;179;p21"/>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57D06814-CB3B-4273-8596-955703BEC9F8}"/>
              </a:ext>
            </a:extLst>
          </p:cNvPr>
          <p:cNvSpPr>
            <a:spLocks noGrp="1"/>
          </p:cNvSpPr>
          <p:nvPr>
            <p:ph type="title"/>
          </p:nvPr>
        </p:nvSpPr>
        <p:spPr>
          <a:xfrm>
            <a:off x="311700" y="779199"/>
            <a:ext cx="3714075" cy="4135151"/>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Even though aquatic macroinvertebrates are small, they play a big role in </a:t>
            </a:r>
            <a:r>
              <a:rPr lang="en-US" sz="1800" b="0" i="0">
                <a:solidFill>
                  <a:schemeClr val="bg1"/>
                </a:solidFill>
                <a:effectLst/>
                <a:latin typeface="Roboto" panose="02000000000000000000" pitchFamily="2" charset="0"/>
                <a:ea typeface="Roboto" panose="02000000000000000000" pitchFamily="2" charset="0"/>
                <a:cs typeface="Roboto" panose="02000000000000000000" pitchFamily="2" charset="0"/>
              </a:rPr>
              <a:t>riparian ecosystems.</a:t>
            </a:r>
            <a:br>
              <a:rPr lang="en-US" sz="1800" b="0" i="0">
                <a:solidFill>
                  <a:schemeClr val="bg1"/>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chemeClr val="bg1"/>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chemeClr val="bg1"/>
                </a:solidFill>
                <a:effectLst/>
                <a:latin typeface="Roboto" panose="02000000000000000000" pitchFamily="2" charset="0"/>
                <a:ea typeface="Roboto" panose="02000000000000000000" pitchFamily="2" charset="0"/>
                <a:cs typeface="Roboto" panose="02000000000000000000" pitchFamily="2" charset="0"/>
              </a:rPr>
              <a:t>Aquatic macroinvertebrates are food for all sorts of animals, including fish like Arctic Char and birds like the American Dipper. </a:t>
            </a:r>
            <a:br>
              <a:rPr lang="en-US" sz="1800" b="0" i="0">
                <a:solidFill>
                  <a:schemeClr val="bg1"/>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chemeClr val="bg1"/>
                </a:solidFill>
                <a:effectLst/>
                <a:latin typeface="Roboto" panose="02000000000000000000" pitchFamily="2" charset="0"/>
                <a:ea typeface="Roboto" panose="02000000000000000000" pitchFamily="2" charset="0"/>
                <a:cs typeface="Roboto" panose="02000000000000000000" pitchFamily="2" charset="0"/>
              </a:rPr>
              <a:t>Aquatic macroinvertebrates also help break down dead plants and animals in waterways.</a:t>
            </a:r>
            <a:br>
              <a:rPr lang="en-US" sz="1800" b="0" i="0">
                <a:solidFill>
                  <a:schemeClr val="bg1"/>
                </a:solidFill>
                <a:effectLst/>
                <a:latin typeface="Roboto" panose="02000000000000000000" pitchFamily="2" charset="0"/>
                <a:ea typeface="Roboto" panose="02000000000000000000" pitchFamily="2" charset="0"/>
                <a:cs typeface="Roboto" panose="02000000000000000000" pitchFamily="2" charset="0"/>
              </a:rPr>
            </a:br>
            <a:endParaRPr lang="en-US">
              <a:solidFill>
                <a:schemeClr val="bg1"/>
              </a:solidFill>
              <a:effectLst/>
            </a:endParaRPr>
          </a:p>
        </p:txBody>
      </p:sp>
      <p:pic>
        <p:nvPicPr>
          <p:cNvPr id="182" name="Google Shape;182;p21" descr="Photograph of an Arctic Char fish underwate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4214256" y="635500"/>
            <a:ext cx="2888008" cy="2166000"/>
          </a:xfrm>
          <a:prstGeom prst="rect">
            <a:avLst/>
          </a:prstGeom>
          <a:noFill/>
          <a:ln>
            <a:noFill/>
          </a:ln>
        </p:spPr>
      </p:pic>
      <p:sp>
        <p:nvSpPr>
          <p:cNvPr id="185" name="Google Shape;185;p21"/>
          <p:cNvSpPr txBox="1"/>
          <p:nvPr/>
        </p:nvSpPr>
        <p:spPr>
          <a:xfrm>
            <a:off x="4305062" y="2260894"/>
            <a:ext cx="1047000" cy="3693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Roboto"/>
                <a:ea typeface="Roboto"/>
                <a:cs typeface="Roboto"/>
                <a:sym typeface="Roboto"/>
              </a:rPr>
              <a:t>Arctic Char</a:t>
            </a:r>
            <a:endParaRPr sz="1200">
              <a:latin typeface="Roboto"/>
              <a:ea typeface="Roboto"/>
              <a:cs typeface="Roboto"/>
              <a:sym typeface="Roboto"/>
            </a:endParaRPr>
          </a:p>
        </p:txBody>
      </p:sp>
      <p:sp>
        <p:nvSpPr>
          <p:cNvPr id="183" name="Google Shape;183;p21"/>
          <p:cNvSpPr txBox="1"/>
          <p:nvPr/>
        </p:nvSpPr>
        <p:spPr>
          <a:xfrm>
            <a:off x="7101352" y="2350446"/>
            <a:ext cx="1983087" cy="355714"/>
          </a:xfrm>
          <a:prstGeom prst="rect">
            <a:avLst/>
          </a:prstGeom>
          <a:noFill/>
          <a:ln>
            <a:noFill/>
          </a:ln>
          <a:effectLst>
            <a:outerShdw blurRad="57150" dist="19050" dir="5400000" algn="bl" rotWithShape="0">
              <a:srgbClr val="000000">
                <a:alpha val="98000"/>
              </a:srgbClr>
            </a:outerShdw>
          </a:effectLst>
        </p:spPr>
        <p:txBody>
          <a:bodyPr spcFirstLastPara="1" wrap="square" lIns="91425" tIns="91425" rIns="91425" bIns="91425" anchor="t" anchorCtr="0">
            <a:noAutofit/>
          </a:bodyPr>
          <a:lstStyle/>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An Arctic char swims through a body of water. </a:t>
            </a:r>
            <a:endParaRPr lang="en-US" sz="800">
              <a:solidFill>
                <a:srgbClr val="FFFFFF"/>
              </a:solidFill>
              <a:effectLst>
                <a:outerShdw blurRad="38100" dist="38100" dir="2700000" algn="tl">
                  <a:srgbClr val="000000">
                    <a:alpha val="43137"/>
                  </a:srgbClr>
                </a:outerShdw>
              </a:effectLst>
              <a:latin typeface="Roboto"/>
              <a:ea typeface="Roboto"/>
              <a:cs typeface="Roboto"/>
              <a:sym typeface="Roboto"/>
            </a:endParaRPr>
          </a:p>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Photo by D. Parker, BLM.</a:t>
            </a:r>
            <a:endParaRPr sz="800">
              <a:solidFill>
                <a:srgbClr val="FFFFFF"/>
              </a:solidFill>
              <a:effectLst>
                <a:outerShdw blurRad="38100" dist="38100" dir="2700000" algn="tl">
                  <a:srgbClr val="000000">
                    <a:alpha val="43137"/>
                  </a:srgbClr>
                </a:outerShdw>
              </a:effectLst>
              <a:latin typeface="Roboto"/>
              <a:ea typeface="Roboto"/>
              <a:cs typeface="Roboto"/>
            </a:endParaRPr>
          </a:p>
        </p:txBody>
      </p:sp>
      <p:pic>
        <p:nvPicPr>
          <p:cNvPr id="181" name="Google Shape;181;p21" descr="Photograph of an American Dipper bird standing next to a creek."/>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4216257" y="2888850"/>
            <a:ext cx="3718080" cy="1824703"/>
          </a:xfrm>
          <a:prstGeom prst="rect">
            <a:avLst/>
          </a:prstGeom>
          <a:noFill/>
          <a:ln>
            <a:noFill/>
          </a:ln>
        </p:spPr>
      </p:pic>
      <p:sp>
        <p:nvSpPr>
          <p:cNvPr id="186" name="Google Shape;186;p21"/>
          <p:cNvSpPr txBox="1"/>
          <p:nvPr/>
        </p:nvSpPr>
        <p:spPr>
          <a:xfrm>
            <a:off x="4304905" y="3053138"/>
            <a:ext cx="1470000" cy="3693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Roboto"/>
                <a:ea typeface="Roboto"/>
                <a:cs typeface="Roboto"/>
                <a:sym typeface="Roboto"/>
              </a:rPr>
              <a:t>American Dipper</a:t>
            </a:r>
            <a:endParaRPr sz="1200">
              <a:latin typeface="Roboto"/>
              <a:ea typeface="Roboto"/>
              <a:cs typeface="Roboto"/>
              <a:sym typeface="Roboto"/>
            </a:endParaRPr>
          </a:p>
        </p:txBody>
      </p:sp>
      <p:sp>
        <p:nvSpPr>
          <p:cNvPr id="184" name="Google Shape;184;p21"/>
          <p:cNvSpPr txBox="1"/>
          <p:nvPr/>
        </p:nvSpPr>
        <p:spPr>
          <a:xfrm>
            <a:off x="5277516" y="4665521"/>
            <a:ext cx="3246793" cy="355714"/>
          </a:xfrm>
          <a:prstGeom prst="rect">
            <a:avLst/>
          </a:prstGeom>
          <a:noFill/>
          <a:ln>
            <a:noFill/>
          </a:ln>
          <a:effectLst>
            <a:outerShdw blurRad="57150" dist="19050" dir="5400000" algn="bl" rotWithShape="0">
              <a:srgbClr val="000000">
                <a:alpha val="96000"/>
              </a:srgbClr>
            </a:outerShdw>
          </a:effectLst>
        </p:spPr>
        <p:txBody>
          <a:bodyPr spcFirstLastPara="1" wrap="square" lIns="91425" tIns="91425" rIns="91425" bIns="91425" anchor="t" anchorCtr="0">
            <a:noAutofit/>
          </a:bodyPr>
          <a:lstStyle/>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An American dipper rests on a rock near the water's edge.</a:t>
            </a:r>
            <a:endParaRPr lang="en-US" sz="800">
              <a:solidFill>
                <a:srgbClr val="FFFFFF"/>
              </a:solidFill>
              <a:effectLst>
                <a:outerShdw blurRad="38100" dist="38100" dir="2700000" algn="tl">
                  <a:srgbClr val="000000">
                    <a:alpha val="43137"/>
                  </a:srgbClr>
                </a:outerShdw>
              </a:effectLst>
              <a:latin typeface="Roboto"/>
              <a:ea typeface="Roboto"/>
              <a:cs typeface="Roboto"/>
              <a:sym typeface="Roboto"/>
            </a:endParaRPr>
          </a:p>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Photo by J. W. Frank, NPS.</a:t>
            </a:r>
            <a:endParaRPr sz="800">
              <a:solidFill>
                <a:srgbClr val="FFFFFF"/>
              </a:solidFill>
              <a:effectLst>
                <a:outerShdw blurRad="38100" dist="38100" dir="2700000" algn="tl">
                  <a:srgbClr val="000000">
                    <a:alpha val="43137"/>
                  </a:srgbClr>
                </a:outerShdw>
              </a:effectLst>
              <a:latin typeface="Roboto"/>
              <a:ea typeface="Roboto"/>
              <a:cs typeface="Roboto"/>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FB122BB1BD9141A959870760A42A63" ma:contentTypeVersion="16" ma:contentTypeDescription="Create a new document." ma:contentTypeScope="" ma:versionID="8dc0b1a4ee8c8a51324867151a3675f9">
  <xsd:schema xmlns:xsd="http://www.w3.org/2001/XMLSchema" xmlns:xs="http://www.w3.org/2001/XMLSchema" xmlns:p="http://schemas.microsoft.com/office/2006/metadata/properties" xmlns:ns2="1741af05-4105-436b-99ed-2ae635da4422" xmlns:ns3="949c1712-297b-4d10-a511-7202a5ff7746" xmlns:ns4="31062a0d-ede8-4112-b4bb-00a9c1bc8e16" targetNamespace="http://schemas.microsoft.com/office/2006/metadata/properties" ma:root="true" ma:fieldsID="21338ca992a4600ed1d4434f80b9729b" ns2:_="" ns3:_="" ns4:_="">
    <xsd:import namespace="1741af05-4105-436b-99ed-2ae635da4422"/>
    <xsd:import namespace="949c1712-297b-4d10-a511-7202a5ff7746"/>
    <xsd:import namespace="31062a0d-ede8-4112-b4bb-00a9c1bc8e1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41af05-4105-436b-99ed-2ae635da44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9c1712-297b-4d10-a511-7202a5ff774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594c9fc7-0ee7-41e1-a065-8c0fe5113e1d}" ma:internalName="TaxCatchAll" ma:showField="CatchAllData" ma:web="949c1712-297b-4d10-a511-7202a5ff77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741af05-4105-436b-99ed-2ae635da4422">
      <Terms xmlns="http://schemas.microsoft.com/office/infopath/2007/PartnerControls"/>
    </lcf76f155ced4ddcb4097134ff3c332f>
    <TaxCatchAll xmlns="31062a0d-ede8-4112-b4bb-00a9c1bc8e1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AF7F9D-D9E7-4BD7-92D5-42616814EFCF}"/>
</file>

<file path=customXml/itemProps2.xml><?xml version="1.0" encoding="utf-8"?>
<ds:datastoreItem xmlns:ds="http://schemas.openxmlformats.org/officeDocument/2006/customXml" ds:itemID="{A94B6BF0-D5C5-4A71-88DE-FF2200C91F25}">
  <ds:schemaRefs>
    <ds:schemaRef ds:uri="949c1712-297b-4d10-a511-7202a5ff7746"/>
    <ds:schemaRef ds:uri="http://purl.org/dc/elements/1.1/"/>
    <ds:schemaRef ds:uri="http://purl.org/dc/dcmitype/"/>
    <ds:schemaRef ds:uri="http://www.w3.org/XML/1998/namespace"/>
    <ds:schemaRef ds:uri="http://schemas.microsoft.com/office/infopath/2007/PartnerControls"/>
    <ds:schemaRef ds:uri="http://purl.org/dc/terms/"/>
    <ds:schemaRef ds:uri="http://schemas.microsoft.com/office/2006/metadata/properties"/>
    <ds:schemaRef ds:uri="http://schemas.microsoft.com/office/2006/documentManagement/types"/>
    <ds:schemaRef ds:uri="http://schemas.openxmlformats.org/package/2006/metadata/core-properties"/>
    <ds:schemaRef ds:uri="31062a0d-ede8-4112-b4bb-00a9c1bc8e16"/>
    <ds:schemaRef ds:uri="1741af05-4105-436b-99ed-2ae635da4422"/>
  </ds:schemaRefs>
</ds:datastoreItem>
</file>

<file path=customXml/itemProps3.xml><?xml version="1.0" encoding="utf-8"?>
<ds:datastoreItem xmlns:ds="http://schemas.openxmlformats.org/officeDocument/2006/customXml" ds:itemID="{C64FF5BE-9B44-4043-9DC3-A79A20606A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2175</Words>
  <Application>Microsoft Office PowerPoint</Application>
  <PresentationFormat>On-screen Show (16:9)</PresentationFormat>
  <Paragraphs>178</Paragraphs>
  <Slides>34</Slides>
  <Notes>34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Roboto</vt:lpstr>
      <vt:lpstr>Simple Light</vt:lpstr>
      <vt:lpstr>Aquatic Macroinvertebrates</vt:lpstr>
      <vt:lpstr>Lesson 2: Aquatic Macroinvertebrates Lesson Questions:</vt:lpstr>
      <vt:lpstr>Materials:</vt:lpstr>
      <vt:lpstr>Imagine you are reaching into the water in a creek.  Pick up a rock.  Turn it over.  What do you find? </vt:lpstr>
      <vt:lpstr>What is that?</vt:lpstr>
      <vt:lpstr>It’s an aquatic macroinvertebrate!</vt:lpstr>
      <vt:lpstr>What are macroinvertebrates? Break up the word into its parts to figure it out!</vt:lpstr>
      <vt:lpstr>There are lots of different types of aquatic macroinvertebrates.  Most macroinvertebrates are insects, but some are worms, mites, snails, or other animals.  </vt:lpstr>
      <vt:lpstr>Even though aquatic macroinvertebrates are small, they play a big role in riparian ecosystems.  Aquatic macroinvertebrates are food for all sorts of animals, including fish like Arctic Char and birds like the American Dipper.  Aquatic macroinvertebrates also help break down dead plants and animals in waterways. </vt:lpstr>
      <vt:lpstr>PowerPoint Presentation</vt:lpstr>
      <vt:lpstr>Scientists also use macroinvertebrates to check the health of aquatic habitats.  Some aquatic macroinvertebrates can live only in very clean water. Scientists know that if they find lots of those kinds of aquatic macroinvertebrates in a waterway, the water must be clean. </vt:lpstr>
      <vt:lpstr>Many aquatic macroinvertebrates have a life cycle with several stages. They go through metamorphosis, a change of shape or form, similar to how caterpillars change their bodies into butterflies.   .    </vt:lpstr>
      <vt:lpstr>Aquatic macroinvertebrates start their lives as tiny eggs, laid in or near the water. </vt:lpstr>
      <vt:lpstr>Macroinvertebrates hatch out of the eggs as a larvae, which are insects in an early stage of development.   The larvae will then spend months or even years living underwater. </vt:lpstr>
      <vt:lpstr>Over time, the larvae turn into adults. Once they mature, some larvae grow wings and climb out of the water.</vt:lpstr>
      <vt:lpstr>These adult macroinvertebrates then use their wings to live the rest of their lives in the air.   Eventually, the adult macroinvertebrates will find their way back to a waterway and lay their eggs, starting the life cycle over again.  </vt:lpstr>
      <vt:lpstr>It is not easy to live in a fast-moving waterway. Staying alive requires adaptations. An adaption is a body part or behavior that helps a living thing survive.   Aquatic macroinvertebrates have many useful (and strange) adaptations that keep them alive.  </vt:lpstr>
      <vt:lpstr>What would it look like if we gave a human some of the same adaptations as aquatic macroinvertebrate larvae? Let’s find out!</vt:lpstr>
      <vt:lpstr>The first adaptation we will give our human are these giant eyes.  Many macroinvertebrates have large eyes that seem to bulge out of their heads.   Why might this be a helpful adaptation to have? </vt:lpstr>
      <vt:lpstr>When you are this small and tasty, lots of things want to eat you.   Having large, complex eyes allow macroinvertebrates like this stonefly to see in many directions at once. This lets them know when danger is near. </vt:lpstr>
      <vt:lpstr>Check out these gills we’ve attached to our human.  To help our human survive underwater, we will need to give him a set of gills to help him breathe. </vt:lpstr>
      <vt:lpstr>If you look closely, you can see feathery- looking things on the sides of this mayfly larva.   These are gills that wave back and forth and pick up dissolved oxygen the mayfly needs to survive. </vt:lpstr>
      <vt:lpstr>The next adaptation we’ll give our human is a set of big, pinchy claws.   Many macroinvertebrates have claws similar to these.   How do you think macroinvertebrates use their claws? </vt:lpstr>
      <vt:lpstr>Having claws allows aquatic macroinvertebrates like this stonefly to hold on to rocks and quickly grab food as it floats by in the current. </vt:lpstr>
      <vt:lpstr>Look at the amazing mouth attachment we’ve given our human.  Some macroinvertebrates have extendable lower jaws.   Why might that be a helpful adaptation to give our human?  </vt:lpstr>
      <vt:lpstr>Dragonfly larvae wait patiently on rocks or underwater plants for a potential meal to float by.  When small animals get close, dragonfly larvae extend their jaws outward to snatch and draw in the food. </vt:lpstr>
      <vt:lpstr>Check out this amazing adaptation!   Some aquatic macroinvertebrates have special hairs and suction cups on their bodies.  Why would this be a useful adaptation for macroinvertebrates living in a stream? </vt:lpstr>
      <vt:lpstr>Cranefly larvae have tiny hairs and suction cups along their body that help them hold on to rocks in fast-flowing water. </vt:lpstr>
      <vt:lpstr>Now we’ve covered our human with a case of small stones.  Why might this be a helpful adaptation?</vt:lpstr>
      <vt:lpstr>PowerPoint Presentation</vt:lpstr>
      <vt:lpstr>After using his many adaptations to survive underwater for several years, our human is ready for metamorphosis.   It is time for him to grow wings, leave the water, and fly around in the air as an adult.  </vt:lpstr>
      <vt:lpstr>Many aquatic macroinvertebrates, like this mayfly, will spend most of their lives underwater...</vt:lpstr>
      <vt:lpstr>Now, you will create your own aquatic macroinvertebrate.   First, gather craft materials, such as cardboard, glue, tape, ribbon, or whatever else you have around.   You can even grab materials from the trash or recycling bin, such as toilet paper rolls or plastic bottles. </vt:lpstr>
      <vt:lpstr>Using the materials you gathered, design an aquatic macroinvertebrate.   Remember, aquatic macroinvertebrates come in many different shapes and sizes.   What adaptations does your imaginary critter need to survive in a stream habitat? Be creative!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Janson, Brian D</cp:lastModifiedBy>
  <cp:revision>92</cp:revision>
  <dcterms:modified xsi:type="dcterms:W3CDTF">2024-03-29T21:59:00Z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0x010100A4FB122BB1BD9141A959870760A42A63</vt:lpwstr>
  </property>
  <property fmtid="{D5CDD505-2E9C-101B-9397-08002B2CF9AE}" pid="3" name="MediaServiceImageTags">
    <vt:lpwstr/>
  </property>
</Properties>
</file>