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40"/>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91C878-CAD3-8CFC-A8AB-C13EC5F3127F}" name="Coble, Deborah A" initials="CA" userId="S::dcoble@blm.gov::edb799e7-acd2-4d1e-a010-893bd14d0664" providerId="AD"/>
  <p188:author id="{820A2B88-1FC8-77FF-AF21-1E0BE83E35E8}" name="Janson, Brian D" initials="JBD" userId="S::bjanson@blm.gov::17869c82-e820-4f0b-9ef4-6bb81231454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DF8A1-8023-92FD-B5F7-FFB75B61B0C4}" v="4" dt="2024-04-02T17:08:39.4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04" autoAdjust="0"/>
    <p:restoredTop sz="86388" autoAdjust="0"/>
  </p:normalViewPr>
  <p:slideViewPr>
    <p:cSldViewPr snapToGrid="0">
      <p:cViewPr varScale="1">
        <p:scale>
          <a:sx n="98" d="100"/>
          <a:sy n="98" d="100"/>
        </p:scale>
        <p:origin x="390" y="72"/>
      </p:cViewPr>
      <p:guideLst>
        <p:guide orient="horz" pos="1620"/>
        <p:guide pos="2880"/>
      </p:guideLst>
    </p:cSldViewPr>
  </p:slideViewPr>
  <p:outlineViewPr>
    <p:cViewPr>
      <p:scale>
        <a:sx n="33" d="100"/>
        <a:sy n="33" d="100"/>
      </p:scale>
      <p:origin x="0" y="-40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per-Reich, Maia A" userId="47300390-9ae8-4738-8104-ee18b459c87c" providerId="ADAL" clId="{E451B5ED-1A61-4EA4-B50D-88B93A71F370}"/>
    <pc:docChg chg="undo custSel modSld">
      <pc:chgData name="Draper-Reich, Maia A" userId="47300390-9ae8-4738-8104-ee18b459c87c" providerId="ADAL" clId="{E451B5ED-1A61-4EA4-B50D-88B93A71F370}" dt="2021-08-26T23:48:41.239" v="41" actId="1076"/>
      <pc:docMkLst>
        <pc:docMk/>
      </pc:docMkLst>
      <pc:sldChg chg="modSp mod">
        <pc:chgData name="Draper-Reich, Maia A" userId="47300390-9ae8-4738-8104-ee18b459c87c" providerId="ADAL" clId="{E451B5ED-1A61-4EA4-B50D-88B93A71F370}" dt="2021-08-26T23:41:26.167" v="0" actId="1076"/>
        <pc:sldMkLst>
          <pc:docMk/>
          <pc:sldMk cId="0" sldId="256"/>
        </pc:sldMkLst>
        <pc:spChg chg="mod">
          <ac:chgData name="Draper-Reich, Maia A" userId="47300390-9ae8-4738-8104-ee18b459c87c" providerId="ADAL" clId="{E451B5ED-1A61-4EA4-B50D-88B93A71F370}" dt="2021-08-26T23:41:26.167" v="0" actId="1076"/>
          <ac:spMkLst>
            <pc:docMk/>
            <pc:sldMk cId="0" sldId="256"/>
            <ac:spMk id="61" creationId="{00000000-0000-0000-0000-000000000000}"/>
          </ac:spMkLst>
        </pc:spChg>
      </pc:sldChg>
      <pc:sldChg chg="modSp mod">
        <pc:chgData name="Draper-Reich, Maia A" userId="47300390-9ae8-4738-8104-ee18b459c87c" providerId="ADAL" clId="{E451B5ED-1A61-4EA4-B50D-88B93A71F370}" dt="2021-08-26T23:44:43.214" v="17" actId="1076"/>
        <pc:sldMkLst>
          <pc:docMk/>
          <pc:sldMk cId="0" sldId="261"/>
        </pc:sldMkLst>
        <pc:spChg chg="mod">
          <ac:chgData name="Draper-Reich, Maia A" userId="47300390-9ae8-4738-8104-ee18b459c87c" providerId="ADAL" clId="{E451B5ED-1A61-4EA4-B50D-88B93A71F370}" dt="2021-08-26T23:43:26.586" v="9" actId="20577"/>
          <ac:spMkLst>
            <pc:docMk/>
            <pc:sldMk cId="0" sldId="261"/>
            <ac:spMk id="135" creationId="{00000000-0000-0000-0000-000000000000}"/>
          </ac:spMkLst>
        </pc:spChg>
        <pc:spChg chg="mod ord">
          <ac:chgData name="Draper-Reich, Maia A" userId="47300390-9ae8-4738-8104-ee18b459c87c" providerId="ADAL" clId="{E451B5ED-1A61-4EA4-B50D-88B93A71F370}" dt="2021-08-26T23:44:21.806" v="16" actId="1076"/>
          <ac:spMkLst>
            <pc:docMk/>
            <pc:sldMk cId="0" sldId="261"/>
            <ac:spMk id="145" creationId="{00000000-0000-0000-0000-000000000000}"/>
          </ac:spMkLst>
        </pc:spChg>
        <pc:picChg chg="mod">
          <ac:chgData name="Draper-Reich, Maia A" userId="47300390-9ae8-4738-8104-ee18b459c87c" providerId="ADAL" clId="{E451B5ED-1A61-4EA4-B50D-88B93A71F370}" dt="2021-08-26T23:44:43.214" v="17" actId="1076"/>
          <ac:picMkLst>
            <pc:docMk/>
            <pc:sldMk cId="0" sldId="261"/>
            <ac:picMk id="143" creationId="{00000000-0000-0000-0000-000000000000}"/>
          </ac:picMkLst>
        </pc:picChg>
        <pc:cxnChg chg="mod">
          <ac:chgData name="Draper-Reich, Maia A" userId="47300390-9ae8-4738-8104-ee18b459c87c" providerId="ADAL" clId="{E451B5ED-1A61-4EA4-B50D-88B93A71F370}" dt="2021-08-26T23:44:17.474" v="15" actId="14100"/>
          <ac:cxnSpMkLst>
            <pc:docMk/>
            <pc:sldMk cId="0" sldId="261"/>
            <ac:cxnSpMk id="149" creationId="{00000000-0000-0000-0000-000000000000}"/>
          </ac:cxnSpMkLst>
        </pc:cxnChg>
        <pc:cxnChg chg="mod ord">
          <ac:chgData name="Draper-Reich, Maia A" userId="47300390-9ae8-4738-8104-ee18b459c87c" providerId="ADAL" clId="{E451B5ED-1A61-4EA4-B50D-88B93A71F370}" dt="2021-08-26T23:44:03.894" v="12" actId="14100"/>
          <ac:cxnSpMkLst>
            <pc:docMk/>
            <pc:sldMk cId="0" sldId="261"/>
            <ac:cxnSpMk id="150" creationId="{00000000-0000-0000-0000-000000000000}"/>
          </ac:cxnSpMkLst>
        </pc:cxnChg>
        <pc:cxnChg chg="mod">
          <ac:chgData name="Draper-Reich, Maia A" userId="47300390-9ae8-4738-8104-ee18b459c87c" providerId="ADAL" clId="{E451B5ED-1A61-4EA4-B50D-88B93A71F370}" dt="2021-08-26T23:43:16.975" v="8" actId="1037"/>
          <ac:cxnSpMkLst>
            <pc:docMk/>
            <pc:sldMk cId="0" sldId="261"/>
            <ac:cxnSpMk id="156" creationId="{00000000-0000-0000-0000-000000000000}"/>
          </ac:cxnSpMkLst>
        </pc:cxnChg>
      </pc:sldChg>
      <pc:sldChg chg="modSp mod">
        <pc:chgData name="Draper-Reich, Maia A" userId="47300390-9ae8-4738-8104-ee18b459c87c" providerId="ADAL" clId="{E451B5ED-1A61-4EA4-B50D-88B93A71F370}" dt="2021-08-26T23:45:04.051" v="19" actId="20577"/>
        <pc:sldMkLst>
          <pc:docMk/>
          <pc:sldMk cId="0" sldId="262"/>
        </pc:sldMkLst>
        <pc:spChg chg="mod">
          <ac:chgData name="Draper-Reich, Maia A" userId="47300390-9ae8-4738-8104-ee18b459c87c" providerId="ADAL" clId="{E451B5ED-1A61-4EA4-B50D-88B93A71F370}" dt="2021-08-26T23:45:04.051" v="19" actId="20577"/>
          <ac:spMkLst>
            <pc:docMk/>
            <pc:sldMk cId="0" sldId="262"/>
            <ac:spMk id="187" creationId="{00000000-0000-0000-0000-000000000000}"/>
          </ac:spMkLst>
        </pc:spChg>
      </pc:sldChg>
      <pc:sldChg chg="modSp mod">
        <pc:chgData name="Draper-Reich, Maia A" userId="47300390-9ae8-4738-8104-ee18b459c87c" providerId="ADAL" clId="{E451B5ED-1A61-4EA4-B50D-88B93A71F370}" dt="2021-08-26T23:45:51.047" v="20" actId="1076"/>
        <pc:sldMkLst>
          <pc:docMk/>
          <pc:sldMk cId="0" sldId="270"/>
        </pc:sldMkLst>
        <pc:spChg chg="mod">
          <ac:chgData name="Draper-Reich, Maia A" userId="47300390-9ae8-4738-8104-ee18b459c87c" providerId="ADAL" clId="{E451B5ED-1A61-4EA4-B50D-88B93A71F370}" dt="2021-08-26T23:45:51.047" v="20" actId="1076"/>
          <ac:spMkLst>
            <pc:docMk/>
            <pc:sldMk cId="0" sldId="270"/>
            <ac:spMk id="2" creationId="{81BF1A4B-35FC-4DF3-AAEF-00CB2E38BCF8}"/>
          </ac:spMkLst>
        </pc:spChg>
      </pc:sldChg>
      <pc:sldChg chg="modSp mod">
        <pc:chgData name="Draper-Reich, Maia A" userId="47300390-9ae8-4738-8104-ee18b459c87c" providerId="ADAL" clId="{E451B5ED-1A61-4EA4-B50D-88B93A71F370}" dt="2021-08-26T23:46:44.767" v="22" actId="1076"/>
        <pc:sldMkLst>
          <pc:docMk/>
          <pc:sldMk cId="0" sldId="278"/>
        </pc:sldMkLst>
        <pc:spChg chg="mod">
          <ac:chgData name="Draper-Reich, Maia A" userId="47300390-9ae8-4738-8104-ee18b459c87c" providerId="ADAL" clId="{E451B5ED-1A61-4EA4-B50D-88B93A71F370}" dt="2021-08-26T23:46:44.767" v="22" actId="1076"/>
          <ac:spMkLst>
            <pc:docMk/>
            <pc:sldMk cId="0" sldId="278"/>
            <ac:spMk id="414" creationId="{00000000-0000-0000-0000-000000000000}"/>
          </ac:spMkLst>
        </pc:spChg>
      </pc:sldChg>
      <pc:sldChg chg="modSp mod">
        <pc:chgData name="Draper-Reich, Maia A" userId="47300390-9ae8-4738-8104-ee18b459c87c" providerId="ADAL" clId="{E451B5ED-1A61-4EA4-B50D-88B93A71F370}" dt="2021-08-26T23:47:17.248" v="26" actId="166"/>
        <pc:sldMkLst>
          <pc:docMk/>
          <pc:sldMk cId="0" sldId="281"/>
        </pc:sldMkLst>
        <pc:spChg chg="ord">
          <ac:chgData name="Draper-Reich, Maia A" userId="47300390-9ae8-4738-8104-ee18b459c87c" providerId="ADAL" clId="{E451B5ED-1A61-4EA4-B50D-88B93A71F370}" dt="2021-08-26T23:47:13.225" v="25" actId="166"/>
          <ac:spMkLst>
            <pc:docMk/>
            <pc:sldMk cId="0" sldId="281"/>
            <ac:spMk id="497" creationId="{00000000-0000-0000-0000-000000000000}"/>
          </ac:spMkLst>
        </pc:spChg>
        <pc:spChg chg="ord">
          <ac:chgData name="Draper-Reich, Maia A" userId="47300390-9ae8-4738-8104-ee18b459c87c" providerId="ADAL" clId="{E451B5ED-1A61-4EA4-B50D-88B93A71F370}" dt="2021-08-26T23:47:09.953" v="24" actId="166"/>
          <ac:spMkLst>
            <pc:docMk/>
            <pc:sldMk cId="0" sldId="281"/>
            <ac:spMk id="498" creationId="{00000000-0000-0000-0000-000000000000}"/>
          </ac:spMkLst>
        </pc:spChg>
        <pc:spChg chg="ord">
          <ac:chgData name="Draper-Reich, Maia A" userId="47300390-9ae8-4738-8104-ee18b459c87c" providerId="ADAL" clId="{E451B5ED-1A61-4EA4-B50D-88B93A71F370}" dt="2021-08-26T23:47:06.128" v="23" actId="166"/>
          <ac:spMkLst>
            <pc:docMk/>
            <pc:sldMk cId="0" sldId="281"/>
            <ac:spMk id="499" creationId="{00000000-0000-0000-0000-000000000000}"/>
          </ac:spMkLst>
        </pc:spChg>
        <pc:picChg chg="ord">
          <ac:chgData name="Draper-Reich, Maia A" userId="47300390-9ae8-4738-8104-ee18b459c87c" providerId="ADAL" clId="{E451B5ED-1A61-4EA4-B50D-88B93A71F370}" dt="2021-08-26T23:47:17.248" v="26" actId="166"/>
          <ac:picMkLst>
            <pc:docMk/>
            <pc:sldMk cId="0" sldId="281"/>
            <ac:picMk id="501" creationId="{00000000-0000-0000-0000-000000000000}"/>
          </ac:picMkLst>
        </pc:picChg>
      </pc:sldChg>
      <pc:sldChg chg="modSp mod">
        <pc:chgData name="Draper-Reich, Maia A" userId="47300390-9ae8-4738-8104-ee18b459c87c" providerId="ADAL" clId="{E451B5ED-1A61-4EA4-B50D-88B93A71F370}" dt="2021-08-26T23:47:38.167" v="27" actId="1076"/>
        <pc:sldMkLst>
          <pc:docMk/>
          <pc:sldMk cId="0" sldId="282"/>
        </pc:sldMkLst>
        <pc:spChg chg="mod">
          <ac:chgData name="Draper-Reich, Maia A" userId="47300390-9ae8-4738-8104-ee18b459c87c" providerId="ADAL" clId="{E451B5ED-1A61-4EA4-B50D-88B93A71F370}" dt="2021-08-26T23:47:38.167" v="27" actId="1076"/>
          <ac:spMkLst>
            <pc:docMk/>
            <pc:sldMk cId="0" sldId="282"/>
            <ac:spMk id="506" creationId="{00000000-0000-0000-0000-000000000000}"/>
          </ac:spMkLst>
        </pc:spChg>
      </pc:sldChg>
      <pc:sldChg chg="modSp mod">
        <pc:chgData name="Draper-Reich, Maia A" userId="47300390-9ae8-4738-8104-ee18b459c87c" providerId="ADAL" clId="{E451B5ED-1A61-4EA4-B50D-88B93A71F370}" dt="2021-08-26T23:48:41.239" v="41" actId="1076"/>
        <pc:sldMkLst>
          <pc:docMk/>
          <pc:sldMk cId="0" sldId="283"/>
        </pc:sldMkLst>
        <pc:spChg chg="mod">
          <ac:chgData name="Draper-Reich, Maia A" userId="47300390-9ae8-4738-8104-ee18b459c87c" providerId="ADAL" clId="{E451B5ED-1A61-4EA4-B50D-88B93A71F370}" dt="2021-08-26T23:48:29.684" v="39" actId="20577"/>
          <ac:spMkLst>
            <pc:docMk/>
            <pc:sldMk cId="0" sldId="283"/>
            <ac:spMk id="533" creationId="{00000000-0000-0000-0000-000000000000}"/>
          </ac:spMkLst>
        </pc:spChg>
        <pc:spChg chg="ord">
          <ac:chgData name="Draper-Reich, Maia A" userId="47300390-9ae8-4738-8104-ee18b459c87c" providerId="ADAL" clId="{E451B5ED-1A61-4EA4-B50D-88B93A71F370}" dt="2021-08-26T23:48:14.696" v="35" actId="166"/>
          <ac:spMkLst>
            <pc:docMk/>
            <pc:sldMk cId="0" sldId="283"/>
            <ac:spMk id="548" creationId="{00000000-0000-0000-0000-000000000000}"/>
          </ac:spMkLst>
        </pc:spChg>
        <pc:spChg chg="ord">
          <ac:chgData name="Draper-Reich, Maia A" userId="47300390-9ae8-4738-8104-ee18b459c87c" providerId="ADAL" clId="{E451B5ED-1A61-4EA4-B50D-88B93A71F370}" dt="2021-08-26T23:47:51.606" v="29" actId="166"/>
          <ac:spMkLst>
            <pc:docMk/>
            <pc:sldMk cId="0" sldId="283"/>
            <ac:spMk id="549" creationId="{00000000-0000-0000-0000-000000000000}"/>
          </ac:spMkLst>
        </pc:spChg>
        <pc:picChg chg="ord">
          <ac:chgData name="Draper-Reich, Maia A" userId="47300390-9ae8-4738-8104-ee18b459c87c" providerId="ADAL" clId="{E451B5ED-1A61-4EA4-B50D-88B93A71F370}" dt="2021-08-26T23:48:06.233" v="33" actId="166"/>
          <ac:picMkLst>
            <pc:docMk/>
            <pc:sldMk cId="0" sldId="283"/>
            <ac:picMk id="540" creationId="{00000000-0000-0000-0000-000000000000}"/>
          </ac:picMkLst>
        </pc:picChg>
        <pc:picChg chg="ord">
          <ac:chgData name="Draper-Reich, Maia A" userId="47300390-9ae8-4738-8104-ee18b459c87c" providerId="ADAL" clId="{E451B5ED-1A61-4EA4-B50D-88B93A71F370}" dt="2021-08-26T23:48:32.907" v="40" actId="166"/>
          <ac:picMkLst>
            <pc:docMk/>
            <pc:sldMk cId="0" sldId="283"/>
            <ac:picMk id="543" creationId="{00000000-0000-0000-0000-000000000000}"/>
          </ac:picMkLst>
        </pc:picChg>
        <pc:picChg chg="ord">
          <ac:chgData name="Draper-Reich, Maia A" userId="47300390-9ae8-4738-8104-ee18b459c87c" providerId="ADAL" clId="{E451B5ED-1A61-4EA4-B50D-88B93A71F370}" dt="2021-08-26T23:48:26.307" v="38" actId="166"/>
          <ac:picMkLst>
            <pc:docMk/>
            <pc:sldMk cId="0" sldId="283"/>
            <ac:picMk id="544" creationId="{00000000-0000-0000-0000-000000000000}"/>
          </ac:picMkLst>
        </pc:picChg>
        <pc:picChg chg="ord">
          <ac:chgData name="Draper-Reich, Maia A" userId="47300390-9ae8-4738-8104-ee18b459c87c" providerId="ADAL" clId="{E451B5ED-1A61-4EA4-B50D-88B93A71F370}" dt="2021-08-26T23:48:22.889" v="37" actId="166"/>
          <ac:picMkLst>
            <pc:docMk/>
            <pc:sldMk cId="0" sldId="283"/>
            <ac:picMk id="545" creationId="{00000000-0000-0000-0000-000000000000}"/>
          </ac:picMkLst>
        </pc:picChg>
        <pc:picChg chg="ord">
          <ac:chgData name="Draper-Reich, Maia A" userId="47300390-9ae8-4738-8104-ee18b459c87c" providerId="ADAL" clId="{E451B5ED-1A61-4EA4-B50D-88B93A71F370}" dt="2021-08-26T23:48:03.378" v="32" actId="166"/>
          <ac:picMkLst>
            <pc:docMk/>
            <pc:sldMk cId="0" sldId="283"/>
            <ac:picMk id="546" creationId="{00000000-0000-0000-0000-000000000000}"/>
          </ac:picMkLst>
        </pc:picChg>
        <pc:picChg chg="ord">
          <ac:chgData name="Draper-Reich, Maia A" userId="47300390-9ae8-4738-8104-ee18b459c87c" providerId="ADAL" clId="{E451B5ED-1A61-4EA4-B50D-88B93A71F370}" dt="2021-08-26T23:48:09.041" v="34" actId="166"/>
          <ac:picMkLst>
            <pc:docMk/>
            <pc:sldMk cId="0" sldId="283"/>
            <ac:picMk id="547" creationId="{00000000-0000-0000-0000-000000000000}"/>
          </ac:picMkLst>
        </pc:picChg>
        <pc:picChg chg="mod">
          <ac:chgData name="Draper-Reich, Maia A" userId="47300390-9ae8-4738-8104-ee18b459c87c" providerId="ADAL" clId="{E451B5ED-1A61-4EA4-B50D-88B93A71F370}" dt="2021-08-26T23:48:41.239" v="41" actId="1076"/>
          <ac:picMkLst>
            <pc:docMk/>
            <pc:sldMk cId="0" sldId="283"/>
            <ac:picMk id="551" creationId="{00000000-0000-0000-0000-000000000000}"/>
          </ac:picMkLst>
        </pc:picChg>
        <pc:picChg chg="ord">
          <ac:chgData name="Draper-Reich, Maia A" userId="47300390-9ae8-4738-8104-ee18b459c87c" providerId="ADAL" clId="{E451B5ED-1A61-4EA4-B50D-88B93A71F370}" dt="2021-08-26T23:48:17.682" v="36" actId="166"/>
          <ac:picMkLst>
            <pc:docMk/>
            <pc:sldMk cId="0" sldId="283"/>
            <ac:picMk id="552" creationId="{00000000-0000-0000-0000-000000000000}"/>
          </ac:picMkLst>
        </pc:picChg>
      </pc:sldChg>
    </pc:docChg>
  </pc:docChgLst>
  <pc:docChgLst>
    <pc:chgData name="Janson, Brian D" userId="17869c82-e820-4f0b-9ef4-6bb812314540" providerId="ADAL" clId="{DBC03F5E-8D77-437B-B940-4B88EB2BAF65}"/>
    <pc:docChg chg="custSel modSld">
      <pc:chgData name="Janson, Brian D" userId="17869c82-e820-4f0b-9ef4-6bb812314540" providerId="ADAL" clId="{DBC03F5E-8D77-437B-B940-4B88EB2BAF65}" dt="2022-11-29T20:53:55.535" v="84" actId="14100"/>
      <pc:docMkLst>
        <pc:docMk/>
      </pc:docMkLst>
      <pc:sldChg chg="addSp delSp modSp mod">
        <pc:chgData name="Janson, Brian D" userId="17869c82-e820-4f0b-9ef4-6bb812314540" providerId="ADAL" clId="{DBC03F5E-8D77-437B-B940-4B88EB2BAF65}" dt="2022-11-29T20:47:42.004" v="27" actId="1076"/>
        <pc:sldMkLst>
          <pc:docMk/>
          <pc:sldMk cId="0" sldId="256"/>
        </pc:sldMkLst>
        <pc:spChg chg="add del mod">
          <ac:chgData name="Janson, Brian D" userId="17869c82-e820-4f0b-9ef4-6bb812314540" providerId="ADAL" clId="{DBC03F5E-8D77-437B-B940-4B88EB2BAF65}" dt="2022-11-29T20:47:11.221" v="12"/>
          <ac:spMkLst>
            <pc:docMk/>
            <pc:sldMk cId="0" sldId="256"/>
            <ac:spMk id="3" creationId="{127E534B-665F-101D-DC1F-4190AA77AAAA}"/>
          </ac:spMkLst>
        </pc:spChg>
        <pc:spChg chg="add mod">
          <ac:chgData name="Janson, Brian D" userId="17869c82-e820-4f0b-9ef4-6bb812314540" providerId="ADAL" clId="{DBC03F5E-8D77-437B-B940-4B88EB2BAF65}" dt="2022-11-29T20:47:42.004" v="27" actId="1076"/>
          <ac:spMkLst>
            <pc:docMk/>
            <pc:sldMk cId="0" sldId="256"/>
            <ac:spMk id="5" creationId="{290D0552-80F5-AC29-56FB-2B36F3AB1850}"/>
          </ac:spMkLst>
        </pc:spChg>
        <pc:spChg chg="del">
          <ac:chgData name="Janson, Brian D" userId="17869c82-e820-4f0b-9ef4-6bb812314540" providerId="ADAL" clId="{DBC03F5E-8D77-437B-B940-4B88EB2BAF65}" dt="2022-11-29T20:45:29.813" v="4" actId="478"/>
          <ac:spMkLst>
            <pc:docMk/>
            <pc:sldMk cId="0" sldId="256"/>
            <ac:spMk id="56" creationId="{00000000-0000-0000-0000-000000000000}"/>
          </ac:spMkLst>
        </pc:spChg>
        <pc:spChg chg="mod">
          <ac:chgData name="Janson, Brian D" userId="17869c82-e820-4f0b-9ef4-6bb812314540" providerId="ADAL" clId="{DBC03F5E-8D77-437B-B940-4B88EB2BAF65}" dt="2022-11-29T20:47:10.711" v="10" actId="1076"/>
          <ac:spMkLst>
            <pc:docMk/>
            <pc:sldMk cId="0" sldId="256"/>
            <ac:spMk id="58" creationId="{00000000-0000-0000-0000-000000000000}"/>
          </ac:spMkLst>
        </pc:spChg>
        <pc:picChg chg="del">
          <ac:chgData name="Janson, Brian D" userId="17869c82-e820-4f0b-9ef4-6bb812314540" providerId="ADAL" clId="{DBC03F5E-8D77-437B-B940-4B88EB2BAF65}" dt="2022-11-29T20:45:08.500" v="0" actId="478"/>
          <ac:picMkLst>
            <pc:docMk/>
            <pc:sldMk cId="0" sldId="256"/>
            <ac:picMk id="4" creationId="{2A9DA5E1-F769-4FAF-A9CF-78A41A9FBDB5}"/>
          </ac:picMkLst>
        </pc:picChg>
        <pc:picChg chg="add mod">
          <ac:chgData name="Janson, Brian D" userId="17869c82-e820-4f0b-9ef4-6bb812314540" providerId="ADAL" clId="{DBC03F5E-8D77-437B-B940-4B88EB2BAF65}" dt="2022-11-29T20:47:15.060" v="14" actId="1076"/>
          <ac:picMkLst>
            <pc:docMk/>
            <pc:sldMk cId="0" sldId="256"/>
            <ac:picMk id="1026" creationId="{7DC2EDEF-94B8-395F-F9DE-9C83831DB31C}"/>
          </ac:picMkLst>
        </pc:picChg>
      </pc:sldChg>
      <pc:sldChg chg="modSp mod">
        <pc:chgData name="Janson, Brian D" userId="17869c82-e820-4f0b-9ef4-6bb812314540" providerId="ADAL" clId="{DBC03F5E-8D77-437B-B940-4B88EB2BAF65}" dt="2022-11-29T20:48:20.935" v="30" actId="14100"/>
        <pc:sldMkLst>
          <pc:docMk/>
          <pc:sldMk cId="0" sldId="259"/>
        </pc:sldMkLst>
        <pc:spChg chg="mod">
          <ac:chgData name="Janson, Brian D" userId="17869c82-e820-4f0b-9ef4-6bb812314540" providerId="ADAL" clId="{DBC03F5E-8D77-437B-B940-4B88EB2BAF65}" dt="2022-11-29T20:48:20.935" v="30" actId="14100"/>
          <ac:spMkLst>
            <pc:docMk/>
            <pc:sldMk cId="0" sldId="259"/>
            <ac:spMk id="105" creationId="{00000000-0000-0000-0000-000000000000}"/>
          </ac:spMkLst>
        </pc:spChg>
      </pc:sldChg>
      <pc:sldChg chg="modSp mod">
        <pc:chgData name="Janson, Brian D" userId="17869c82-e820-4f0b-9ef4-6bb812314540" providerId="ADAL" clId="{DBC03F5E-8D77-437B-B940-4B88EB2BAF65}" dt="2022-11-29T20:48:49.164" v="38" actId="20577"/>
        <pc:sldMkLst>
          <pc:docMk/>
          <pc:sldMk cId="0" sldId="260"/>
        </pc:sldMkLst>
        <pc:spChg chg="mod">
          <ac:chgData name="Janson, Brian D" userId="17869c82-e820-4f0b-9ef4-6bb812314540" providerId="ADAL" clId="{DBC03F5E-8D77-437B-B940-4B88EB2BAF65}" dt="2022-11-29T20:48:49.164" v="38" actId="20577"/>
          <ac:spMkLst>
            <pc:docMk/>
            <pc:sldMk cId="0" sldId="260"/>
            <ac:spMk id="24" creationId="{67553A63-C721-46AA-BA82-7A350E47231A}"/>
          </ac:spMkLst>
        </pc:spChg>
      </pc:sldChg>
      <pc:sldChg chg="modSp mod">
        <pc:chgData name="Janson, Brian D" userId="17869c82-e820-4f0b-9ef4-6bb812314540" providerId="ADAL" clId="{DBC03F5E-8D77-437B-B940-4B88EB2BAF65}" dt="2022-11-29T20:50:15.006" v="47" actId="207"/>
        <pc:sldMkLst>
          <pc:docMk/>
          <pc:sldMk cId="0" sldId="261"/>
        </pc:sldMkLst>
        <pc:spChg chg="mod">
          <ac:chgData name="Janson, Brian D" userId="17869c82-e820-4f0b-9ef4-6bb812314540" providerId="ADAL" clId="{DBC03F5E-8D77-437B-B940-4B88EB2BAF65}" dt="2022-11-29T20:50:15.006" v="47" actId="207"/>
          <ac:spMkLst>
            <pc:docMk/>
            <pc:sldMk cId="0" sldId="261"/>
            <ac:spMk id="135" creationId="{00000000-0000-0000-0000-000000000000}"/>
          </ac:spMkLst>
        </pc:spChg>
        <pc:spChg chg="mod">
          <ac:chgData name="Janson, Brian D" userId="17869c82-e820-4f0b-9ef4-6bb812314540" providerId="ADAL" clId="{DBC03F5E-8D77-437B-B940-4B88EB2BAF65}" dt="2022-11-29T20:49:59.919" v="44" actId="20577"/>
          <ac:spMkLst>
            <pc:docMk/>
            <pc:sldMk cId="0" sldId="261"/>
            <ac:spMk id="144" creationId="{00000000-0000-0000-0000-000000000000}"/>
          </ac:spMkLst>
        </pc:spChg>
      </pc:sldChg>
      <pc:sldChg chg="delSp modSp mod">
        <pc:chgData name="Janson, Brian D" userId="17869c82-e820-4f0b-9ef4-6bb812314540" providerId="ADAL" clId="{DBC03F5E-8D77-437B-B940-4B88EB2BAF65}" dt="2022-11-29T20:52:41.067" v="64" actId="207"/>
        <pc:sldMkLst>
          <pc:docMk/>
          <pc:sldMk cId="0" sldId="262"/>
        </pc:sldMkLst>
        <pc:spChg chg="del mod">
          <ac:chgData name="Janson, Brian D" userId="17869c82-e820-4f0b-9ef4-6bb812314540" providerId="ADAL" clId="{DBC03F5E-8D77-437B-B940-4B88EB2BAF65}" dt="2022-11-29T20:51:03.297" v="51" actId="478"/>
          <ac:spMkLst>
            <pc:docMk/>
            <pc:sldMk cId="0" sldId="262"/>
            <ac:spMk id="3" creationId="{446F19B3-BFC0-4DA2-9381-5580E43D7BA5}"/>
          </ac:spMkLst>
        </pc:spChg>
        <pc:spChg chg="mod">
          <ac:chgData name="Janson, Brian D" userId="17869c82-e820-4f0b-9ef4-6bb812314540" providerId="ADAL" clId="{DBC03F5E-8D77-437B-B940-4B88EB2BAF65}" dt="2022-11-29T20:52:09.578" v="62" actId="14100"/>
          <ac:spMkLst>
            <pc:docMk/>
            <pc:sldMk cId="0" sldId="262"/>
            <ac:spMk id="26" creationId="{58F06CF6-2374-4AEA-9A87-6F91356D1D04}"/>
          </ac:spMkLst>
        </pc:spChg>
        <pc:spChg chg="mod">
          <ac:chgData name="Janson, Brian D" userId="17869c82-e820-4f0b-9ef4-6bb812314540" providerId="ADAL" clId="{DBC03F5E-8D77-437B-B940-4B88EB2BAF65}" dt="2022-11-29T20:52:41.067" v="64" actId="207"/>
          <ac:spMkLst>
            <pc:docMk/>
            <pc:sldMk cId="0" sldId="262"/>
            <ac:spMk id="164" creationId="{00000000-0000-0000-0000-000000000000}"/>
          </ac:spMkLst>
        </pc:spChg>
      </pc:sldChg>
      <pc:sldChg chg="delSp modSp mod">
        <pc:chgData name="Janson, Brian D" userId="17869c82-e820-4f0b-9ef4-6bb812314540" providerId="ADAL" clId="{DBC03F5E-8D77-437B-B940-4B88EB2BAF65}" dt="2022-11-29T20:53:55.535" v="84" actId="14100"/>
        <pc:sldMkLst>
          <pc:docMk/>
          <pc:sldMk cId="0" sldId="263"/>
        </pc:sldMkLst>
        <pc:spChg chg="del mod">
          <ac:chgData name="Janson, Brian D" userId="17869c82-e820-4f0b-9ef4-6bb812314540" providerId="ADAL" clId="{DBC03F5E-8D77-437B-B940-4B88EB2BAF65}" dt="2022-11-29T20:53:02.509" v="67" actId="478"/>
          <ac:spMkLst>
            <pc:docMk/>
            <pc:sldMk cId="0" sldId="263"/>
            <ac:spMk id="2" creationId="{7BB67E36-8299-4470-B69A-209658788A3E}"/>
          </ac:spMkLst>
        </pc:spChg>
        <pc:spChg chg="mod">
          <ac:chgData name="Janson, Brian D" userId="17869c82-e820-4f0b-9ef4-6bb812314540" providerId="ADAL" clId="{DBC03F5E-8D77-437B-B940-4B88EB2BAF65}" dt="2022-11-29T20:53:33.925" v="75" actId="1076"/>
          <ac:spMkLst>
            <pc:docMk/>
            <pc:sldMk cId="0" sldId="263"/>
            <ac:spMk id="192" creationId="{00000000-0000-0000-0000-000000000000}"/>
          </ac:spMkLst>
        </pc:spChg>
        <pc:spChg chg="mod">
          <ac:chgData name="Janson, Brian D" userId="17869c82-e820-4f0b-9ef4-6bb812314540" providerId="ADAL" clId="{DBC03F5E-8D77-437B-B940-4B88EB2BAF65}" dt="2022-11-29T20:53:55.535" v="84" actId="14100"/>
          <ac:spMkLst>
            <pc:docMk/>
            <pc:sldMk cId="0" sldId="263"/>
            <ac:spMk id="201" creationId="{00000000-0000-0000-0000-000000000000}"/>
          </ac:spMkLst>
        </pc:spChg>
      </pc:sldChg>
    </pc:docChg>
  </pc:docChgLst>
  <pc:docChgLst>
    <pc:chgData name="Coble, Deborah A" userId="S::dcoble@blm.gov::edb799e7-acd2-4d1e-a010-893bd14d0664" providerId="AD" clId="Web-{4ECF31CB-AA4F-5F31-9E2F-474B7B57C575}"/>
    <pc:docChg chg="modSld">
      <pc:chgData name="Coble, Deborah A" userId="S::dcoble@blm.gov::edb799e7-acd2-4d1e-a010-893bd14d0664" providerId="AD" clId="Web-{4ECF31CB-AA4F-5F31-9E2F-474B7B57C575}" dt="2023-11-28T18:52:30.756" v="569"/>
      <pc:docMkLst>
        <pc:docMk/>
      </pc:docMkLst>
      <pc:sldChg chg="modSp">
        <pc:chgData name="Coble, Deborah A" userId="S::dcoble@blm.gov::edb799e7-acd2-4d1e-a010-893bd14d0664" providerId="AD" clId="Web-{4ECF31CB-AA4F-5F31-9E2F-474B7B57C575}" dt="2023-11-28T18:28:32.964" v="2" actId="14100"/>
        <pc:sldMkLst>
          <pc:docMk/>
          <pc:sldMk cId="0" sldId="256"/>
        </pc:sldMkLst>
        <pc:spChg chg="mod">
          <ac:chgData name="Coble, Deborah A" userId="S::dcoble@blm.gov::edb799e7-acd2-4d1e-a010-893bd14d0664" providerId="AD" clId="Web-{4ECF31CB-AA4F-5F31-9E2F-474B7B57C575}" dt="2023-11-28T18:28:32.964" v="2" actId="14100"/>
          <ac:spMkLst>
            <pc:docMk/>
            <pc:sldMk cId="0" sldId="256"/>
            <ac:spMk id="5" creationId="{290D0552-80F5-AC29-56FB-2B36F3AB1850}"/>
          </ac:spMkLst>
        </pc:spChg>
      </pc:sldChg>
      <pc:sldChg chg="modSp">
        <pc:chgData name="Coble, Deborah A" userId="S::dcoble@blm.gov::edb799e7-acd2-4d1e-a010-893bd14d0664" providerId="AD" clId="Web-{4ECF31CB-AA4F-5F31-9E2F-474B7B57C575}" dt="2023-11-28T18:34:09.857" v="45" actId="20577"/>
        <pc:sldMkLst>
          <pc:docMk/>
          <pc:sldMk cId="0" sldId="259"/>
        </pc:sldMkLst>
        <pc:spChg chg="mod">
          <ac:chgData name="Coble, Deborah A" userId="S::dcoble@blm.gov::edb799e7-acd2-4d1e-a010-893bd14d0664" providerId="AD" clId="Web-{4ECF31CB-AA4F-5F31-9E2F-474B7B57C575}" dt="2023-11-28T18:34:09.857" v="45" actId="20577"/>
          <ac:spMkLst>
            <pc:docMk/>
            <pc:sldMk cId="0" sldId="259"/>
            <ac:spMk id="105" creationId="{00000000-0000-0000-0000-000000000000}"/>
          </ac:spMkLst>
        </pc:spChg>
        <pc:picChg chg="mod">
          <ac:chgData name="Coble, Deborah A" userId="S::dcoble@blm.gov::edb799e7-acd2-4d1e-a010-893bd14d0664" providerId="AD" clId="Web-{4ECF31CB-AA4F-5F31-9E2F-474B7B57C575}" dt="2023-11-28T18:33:40.513" v="37" actId="14100"/>
          <ac:picMkLst>
            <pc:docMk/>
            <pc:sldMk cId="0" sldId="259"/>
            <ac:picMk id="104" creationId="{00000000-0000-0000-0000-000000000000}"/>
          </ac:picMkLst>
        </pc:picChg>
      </pc:sldChg>
      <pc:sldChg chg="modSp">
        <pc:chgData name="Coble, Deborah A" userId="S::dcoble@blm.gov::edb799e7-acd2-4d1e-a010-893bd14d0664" providerId="AD" clId="Web-{4ECF31CB-AA4F-5F31-9E2F-474B7B57C575}" dt="2023-11-28T18:34:41.779" v="61" actId="14100"/>
        <pc:sldMkLst>
          <pc:docMk/>
          <pc:sldMk cId="0" sldId="260"/>
        </pc:sldMkLst>
        <pc:spChg chg="mod">
          <ac:chgData name="Coble, Deborah A" userId="S::dcoble@blm.gov::edb799e7-acd2-4d1e-a010-893bd14d0664" providerId="AD" clId="Web-{4ECF31CB-AA4F-5F31-9E2F-474B7B57C575}" dt="2023-11-28T18:34:41.779" v="61" actId="14100"/>
          <ac:spMkLst>
            <pc:docMk/>
            <pc:sldMk cId="0" sldId="260"/>
            <ac:spMk id="24" creationId="{67553A63-C721-46AA-BA82-7A350E47231A}"/>
          </ac:spMkLst>
        </pc:spChg>
      </pc:sldChg>
      <pc:sldChg chg="modSp">
        <pc:chgData name="Coble, Deborah A" userId="S::dcoble@blm.gov::edb799e7-acd2-4d1e-a010-893bd14d0664" providerId="AD" clId="Web-{4ECF31CB-AA4F-5F31-9E2F-474B7B57C575}" dt="2023-11-28T18:35:20.092" v="71" actId="1076"/>
        <pc:sldMkLst>
          <pc:docMk/>
          <pc:sldMk cId="0" sldId="261"/>
        </pc:sldMkLst>
        <pc:spChg chg="mod">
          <ac:chgData name="Coble, Deborah A" userId="S::dcoble@blm.gov::edb799e7-acd2-4d1e-a010-893bd14d0664" providerId="AD" clId="Web-{4ECF31CB-AA4F-5F31-9E2F-474B7B57C575}" dt="2023-11-28T18:35:20.092" v="71" actId="1076"/>
          <ac:spMkLst>
            <pc:docMk/>
            <pc:sldMk cId="0" sldId="261"/>
            <ac:spMk id="144" creationId="{00000000-0000-0000-0000-000000000000}"/>
          </ac:spMkLst>
        </pc:spChg>
      </pc:sldChg>
      <pc:sldChg chg="modSp">
        <pc:chgData name="Coble, Deborah A" userId="S::dcoble@blm.gov::edb799e7-acd2-4d1e-a010-893bd14d0664" providerId="AD" clId="Web-{4ECF31CB-AA4F-5F31-9E2F-474B7B57C575}" dt="2023-11-28T18:35:46.842" v="82" actId="20577"/>
        <pc:sldMkLst>
          <pc:docMk/>
          <pc:sldMk cId="0" sldId="262"/>
        </pc:sldMkLst>
        <pc:spChg chg="mod">
          <ac:chgData name="Coble, Deborah A" userId="S::dcoble@blm.gov::edb799e7-acd2-4d1e-a010-893bd14d0664" providerId="AD" clId="Web-{4ECF31CB-AA4F-5F31-9E2F-474B7B57C575}" dt="2023-11-28T18:35:46.842" v="82" actId="20577"/>
          <ac:spMkLst>
            <pc:docMk/>
            <pc:sldMk cId="0" sldId="262"/>
            <ac:spMk id="2" creationId="{6EEFA458-4305-214D-07A7-E1610A1391A9}"/>
          </ac:spMkLst>
        </pc:spChg>
        <pc:spChg chg="mod">
          <ac:chgData name="Coble, Deborah A" userId="S::dcoble@blm.gov::edb799e7-acd2-4d1e-a010-893bd14d0664" providerId="AD" clId="Web-{4ECF31CB-AA4F-5F31-9E2F-474B7B57C575}" dt="2023-11-28T18:35:41.748" v="81" actId="14100"/>
          <ac:spMkLst>
            <pc:docMk/>
            <pc:sldMk cId="0" sldId="262"/>
            <ac:spMk id="26" creationId="{58F06CF6-2374-4AEA-9A87-6F91356D1D04}"/>
          </ac:spMkLst>
        </pc:spChg>
      </pc:sldChg>
      <pc:sldChg chg="modSp">
        <pc:chgData name="Coble, Deborah A" userId="S::dcoble@blm.gov::edb799e7-acd2-4d1e-a010-893bd14d0664" providerId="AD" clId="Web-{4ECF31CB-AA4F-5F31-9E2F-474B7B57C575}" dt="2023-11-28T18:36:22.186" v="106" actId="1076"/>
        <pc:sldMkLst>
          <pc:docMk/>
          <pc:sldMk cId="0" sldId="263"/>
        </pc:sldMkLst>
        <pc:spChg chg="mod">
          <ac:chgData name="Coble, Deborah A" userId="S::dcoble@blm.gov::edb799e7-acd2-4d1e-a010-893bd14d0664" providerId="AD" clId="Web-{4ECF31CB-AA4F-5F31-9E2F-474B7B57C575}" dt="2023-11-28T18:36:22.186" v="106" actId="1076"/>
          <ac:spMkLst>
            <pc:docMk/>
            <pc:sldMk cId="0" sldId="263"/>
            <ac:spMk id="201" creationId="{00000000-0000-0000-0000-000000000000}"/>
          </ac:spMkLst>
        </pc:spChg>
      </pc:sldChg>
      <pc:sldChg chg="modSp">
        <pc:chgData name="Coble, Deborah A" userId="S::dcoble@blm.gov::edb799e7-acd2-4d1e-a010-893bd14d0664" providerId="AD" clId="Web-{4ECF31CB-AA4F-5F31-9E2F-474B7B57C575}" dt="2023-11-28T18:36:44.593" v="122" actId="1076"/>
        <pc:sldMkLst>
          <pc:docMk/>
          <pc:sldMk cId="0" sldId="264"/>
        </pc:sldMkLst>
        <pc:spChg chg="mod">
          <ac:chgData name="Coble, Deborah A" userId="S::dcoble@blm.gov::edb799e7-acd2-4d1e-a010-893bd14d0664" providerId="AD" clId="Web-{4ECF31CB-AA4F-5F31-9E2F-474B7B57C575}" dt="2023-11-28T18:36:44.593" v="122" actId="1076"/>
          <ac:spMkLst>
            <pc:docMk/>
            <pc:sldMk cId="0" sldId="264"/>
            <ac:spMk id="3" creationId="{CC141DC6-E920-A8FD-1124-D134BDB9E69A}"/>
          </ac:spMkLst>
        </pc:spChg>
      </pc:sldChg>
      <pc:sldChg chg="modSp">
        <pc:chgData name="Coble, Deborah A" userId="S::dcoble@blm.gov::edb799e7-acd2-4d1e-a010-893bd14d0664" providerId="AD" clId="Web-{4ECF31CB-AA4F-5F31-9E2F-474B7B57C575}" dt="2023-11-28T18:37:07.608" v="135" actId="14100"/>
        <pc:sldMkLst>
          <pc:docMk/>
          <pc:sldMk cId="0" sldId="266"/>
        </pc:sldMkLst>
        <pc:spChg chg="mod">
          <ac:chgData name="Coble, Deborah A" userId="S::dcoble@blm.gov::edb799e7-acd2-4d1e-a010-893bd14d0664" providerId="AD" clId="Web-{4ECF31CB-AA4F-5F31-9E2F-474B7B57C575}" dt="2023-11-28T18:37:07.608" v="135" actId="14100"/>
          <ac:spMkLst>
            <pc:docMk/>
            <pc:sldMk cId="0" sldId="266"/>
            <ac:spMk id="3" creationId="{4E398480-220D-D192-E53A-A7541A80AEDC}"/>
          </ac:spMkLst>
        </pc:spChg>
      </pc:sldChg>
      <pc:sldChg chg="modSp">
        <pc:chgData name="Coble, Deborah A" userId="S::dcoble@blm.gov::edb799e7-acd2-4d1e-a010-893bd14d0664" providerId="AD" clId="Web-{4ECF31CB-AA4F-5F31-9E2F-474B7B57C575}" dt="2023-11-28T18:38:07.452" v="168" actId="1076"/>
        <pc:sldMkLst>
          <pc:docMk/>
          <pc:sldMk cId="0" sldId="267"/>
        </pc:sldMkLst>
        <pc:spChg chg="mod">
          <ac:chgData name="Coble, Deborah A" userId="S::dcoble@blm.gov::edb799e7-acd2-4d1e-a010-893bd14d0664" providerId="AD" clId="Web-{4ECF31CB-AA4F-5F31-9E2F-474B7B57C575}" dt="2023-11-28T18:37:34.499" v="147" actId="1076"/>
          <ac:spMkLst>
            <pc:docMk/>
            <pc:sldMk cId="0" sldId="267"/>
            <ac:spMk id="254" creationId="{00000000-0000-0000-0000-000000000000}"/>
          </ac:spMkLst>
        </pc:spChg>
        <pc:spChg chg="mod">
          <ac:chgData name="Coble, Deborah A" userId="S::dcoble@blm.gov::edb799e7-acd2-4d1e-a010-893bd14d0664" providerId="AD" clId="Web-{4ECF31CB-AA4F-5F31-9E2F-474B7B57C575}" dt="2023-11-28T18:37:48.249" v="159" actId="1076"/>
          <ac:spMkLst>
            <pc:docMk/>
            <pc:sldMk cId="0" sldId="267"/>
            <ac:spMk id="257" creationId="{00000000-0000-0000-0000-000000000000}"/>
          </ac:spMkLst>
        </pc:spChg>
        <pc:spChg chg="mod">
          <ac:chgData name="Coble, Deborah A" userId="S::dcoble@blm.gov::edb799e7-acd2-4d1e-a010-893bd14d0664" providerId="AD" clId="Web-{4ECF31CB-AA4F-5F31-9E2F-474B7B57C575}" dt="2023-11-28T18:38:07.452" v="168" actId="1076"/>
          <ac:spMkLst>
            <pc:docMk/>
            <pc:sldMk cId="0" sldId="267"/>
            <ac:spMk id="260" creationId="{00000000-0000-0000-0000-000000000000}"/>
          </ac:spMkLst>
        </pc:spChg>
      </pc:sldChg>
      <pc:sldChg chg="modSp">
        <pc:chgData name="Coble, Deborah A" userId="S::dcoble@blm.gov::edb799e7-acd2-4d1e-a010-893bd14d0664" providerId="AD" clId="Web-{4ECF31CB-AA4F-5F31-9E2F-474B7B57C575}" dt="2023-11-28T18:38:41.562" v="183" actId="1076"/>
        <pc:sldMkLst>
          <pc:docMk/>
          <pc:sldMk cId="0" sldId="268"/>
        </pc:sldMkLst>
        <pc:spChg chg="mod">
          <ac:chgData name="Coble, Deborah A" userId="S::dcoble@blm.gov::edb799e7-acd2-4d1e-a010-893bd14d0664" providerId="AD" clId="Web-{4ECF31CB-AA4F-5F31-9E2F-474B7B57C575}" dt="2023-11-28T18:38:41.562" v="183" actId="1076"/>
          <ac:spMkLst>
            <pc:docMk/>
            <pc:sldMk cId="0" sldId="268"/>
            <ac:spMk id="3" creationId="{14748E64-8AC2-B358-9502-FFA83EDEE9D0}"/>
          </ac:spMkLst>
        </pc:spChg>
      </pc:sldChg>
      <pc:sldChg chg="modSp">
        <pc:chgData name="Coble, Deborah A" userId="S::dcoble@blm.gov::edb799e7-acd2-4d1e-a010-893bd14d0664" providerId="AD" clId="Web-{4ECF31CB-AA4F-5F31-9E2F-474B7B57C575}" dt="2023-11-28T18:39:11.453" v="203" actId="1076"/>
        <pc:sldMkLst>
          <pc:docMk/>
          <pc:sldMk cId="0" sldId="270"/>
        </pc:sldMkLst>
        <pc:spChg chg="mod">
          <ac:chgData name="Coble, Deborah A" userId="S::dcoble@blm.gov::edb799e7-acd2-4d1e-a010-893bd14d0664" providerId="AD" clId="Web-{4ECF31CB-AA4F-5F31-9E2F-474B7B57C575}" dt="2023-11-28T18:39:11.453" v="203" actId="1076"/>
          <ac:spMkLst>
            <pc:docMk/>
            <pc:sldMk cId="0" sldId="270"/>
            <ac:spMk id="3" creationId="{D1200C15-BF72-2A2F-8050-C3613B41D1C0}"/>
          </ac:spMkLst>
        </pc:spChg>
      </pc:sldChg>
      <pc:sldChg chg="modSp">
        <pc:chgData name="Coble, Deborah A" userId="S::dcoble@blm.gov::edb799e7-acd2-4d1e-a010-893bd14d0664" providerId="AD" clId="Web-{4ECF31CB-AA4F-5F31-9E2F-474B7B57C575}" dt="2023-11-28T18:40:39.094" v="244" actId="14100"/>
        <pc:sldMkLst>
          <pc:docMk/>
          <pc:sldMk cId="0" sldId="271"/>
        </pc:sldMkLst>
        <pc:spChg chg="mod">
          <ac:chgData name="Coble, Deborah A" userId="S::dcoble@blm.gov::edb799e7-acd2-4d1e-a010-893bd14d0664" providerId="AD" clId="Web-{4ECF31CB-AA4F-5F31-9E2F-474B7B57C575}" dt="2023-11-28T18:40:26.985" v="235" actId="1076"/>
          <ac:spMkLst>
            <pc:docMk/>
            <pc:sldMk cId="0" sldId="271"/>
            <ac:spMk id="4" creationId="{CE2C6B11-224F-0145-8207-04E1C7A7DE03}"/>
          </ac:spMkLst>
        </pc:spChg>
        <pc:spChg chg="mod">
          <ac:chgData name="Coble, Deborah A" userId="S::dcoble@blm.gov::edb799e7-acd2-4d1e-a010-893bd14d0664" providerId="AD" clId="Web-{4ECF31CB-AA4F-5F31-9E2F-474B7B57C575}" dt="2023-11-28T18:39:39.531" v="216" actId="1076"/>
          <ac:spMkLst>
            <pc:docMk/>
            <pc:sldMk cId="0" sldId="271"/>
            <ac:spMk id="313" creationId="{00000000-0000-0000-0000-000000000000}"/>
          </ac:spMkLst>
        </pc:spChg>
        <pc:spChg chg="mod">
          <ac:chgData name="Coble, Deborah A" userId="S::dcoble@blm.gov::edb799e7-acd2-4d1e-a010-893bd14d0664" providerId="AD" clId="Web-{4ECF31CB-AA4F-5F31-9E2F-474B7B57C575}" dt="2023-11-28T18:40:39.094" v="244" actId="14100"/>
          <ac:spMkLst>
            <pc:docMk/>
            <pc:sldMk cId="0" sldId="271"/>
            <ac:spMk id="316" creationId="{00000000-0000-0000-0000-000000000000}"/>
          </ac:spMkLst>
        </pc:spChg>
        <pc:spChg chg="mod">
          <ac:chgData name="Coble, Deborah A" userId="S::dcoble@blm.gov::edb799e7-acd2-4d1e-a010-893bd14d0664" providerId="AD" clId="Web-{4ECF31CB-AA4F-5F31-9E2F-474B7B57C575}" dt="2023-11-28T18:40:08.797" v="226" actId="1076"/>
          <ac:spMkLst>
            <pc:docMk/>
            <pc:sldMk cId="0" sldId="271"/>
            <ac:spMk id="320" creationId="{00000000-0000-0000-0000-000000000000}"/>
          </ac:spMkLst>
        </pc:spChg>
      </pc:sldChg>
      <pc:sldChg chg="modSp">
        <pc:chgData name="Coble, Deborah A" userId="S::dcoble@blm.gov::edb799e7-acd2-4d1e-a010-893bd14d0664" providerId="AD" clId="Web-{4ECF31CB-AA4F-5F31-9E2F-474B7B57C575}" dt="2023-11-28T18:41:27.516" v="267" actId="1076"/>
        <pc:sldMkLst>
          <pc:docMk/>
          <pc:sldMk cId="0" sldId="272"/>
        </pc:sldMkLst>
        <pc:spChg chg="mod">
          <ac:chgData name="Coble, Deborah A" userId="S::dcoble@blm.gov::edb799e7-acd2-4d1e-a010-893bd14d0664" providerId="AD" clId="Web-{4ECF31CB-AA4F-5F31-9E2F-474B7B57C575}" dt="2023-11-28T18:41:27.516" v="267" actId="1076"/>
          <ac:spMkLst>
            <pc:docMk/>
            <pc:sldMk cId="0" sldId="272"/>
            <ac:spMk id="3" creationId="{16D670FB-A434-5C27-4C33-C1699B77B96E}"/>
          </ac:spMkLst>
        </pc:spChg>
      </pc:sldChg>
      <pc:sldChg chg="modSp">
        <pc:chgData name="Coble, Deborah A" userId="S::dcoble@blm.gov::edb799e7-acd2-4d1e-a010-893bd14d0664" providerId="AD" clId="Web-{4ECF31CB-AA4F-5F31-9E2F-474B7B57C575}" dt="2023-11-28T18:43:29.783" v="335" actId="14100"/>
        <pc:sldMkLst>
          <pc:docMk/>
          <pc:sldMk cId="0" sldId="274"/>
        </pc:sldMkLst>
        <pc:spChg chg="mod">
          <ac:chgData name="Coble, Deborah A" userId="S::dcoble@blm.gov::edb799e7-acd2-4d1e-a010-893bd14d0664" providerId="AD" clId="Web-{4ECF31CB-AA4F-5F31-9E2F-474B7B57C575}" dt="2023-11-28T18:43:29.783" v="335" actId="14100"/>
          <ac:spMkLst>
            <pc:docMk/>
            <pc:sldMk cId="0" sldId="274"/>
            <ac:spMk id="3" creationId="{05014639-C020-B72E-C67C-61C965165FCA}"/>
          </ac:spMkLst>
        </pc:spChg>
      </pc:sldChg>
      <pc:sldChg chg="modSp">
        <pc:chgData name="Coble, Deborah A" userId="S::dcoble@blm.gov::edb799e7-acd2-4d1e-a010-893bd14d0664" providerId="AD" clId="Web-{4ECF31CB-AA4F-5F31-9E2F-474B7B57C575}" dt="2023-11-28T18:42:50.220" v="320" actId="14100"/>
        <pc:sldMkLst>
          <pc:docMk/>
          <pc:sldMk cId="0" sldId="275"/>
        </pc:sldMkLst>
        <pc:spChg chg="mod">
          <ac:chgData name="Coble, Deborah A" userId="S::dcoble@blm.gov::edb799e7-acd2-4d1e-a010-893bd14d0664" providerId="AD" clId="Web-{4ECF31CB-AA4F-5F31-9E2F-474B7B57C575}" dt="2023-11-28T18:41:57.017" v="281" actId="14100"/>
          <ac:spMkLst>
            <pc:docMk/>
            <pc:sldMk cId="0" sldId="275"/>
            <ac:spMk id="374" creationId="{00000000-0000-0000-0000-000000000000}"/>
          </ac:spMkLst>
        </pc:spChg>
        <pc:spChg chg="mod">
          <ac:chgData name="Coble, Deborah A" userId="S::dcoble@blm.gov::edb799e7-acd2-4d1e-a010-893bd14d0664" providerId="AD" clId="Web-{4ECF31CB-AA4F-5F31-9E2F-474B7B57C575}" dt="2023-11-28T18:42:19.220" v="289" actId="1076"/>
          <ac:spMkLst>
            <pc:docMk/>
            <pc:sldMk cId="0" sldId="275"/>
            <ac:spMk id="377" creationId="{00000000-0000-0000-0000-000000000000}"/>
          </ac:spMkLst>
        </pc:spChg>
        <pc:spChg chg="mod">
          <ac:chgData name="Coble, Deborah A" userId="S::dcoble@blm.gov::edb799e7-acd2-4d1e-a010-893bd14d0664" providerId="AD" clId="Web-{4ECF31CB-AA4F-5F31-9E2F-474B7B57C575}" dt="2023-11-28T18:42:50.220" v="320" actId="14100"/>
          <ac:spMkLst>
            <pc:docMk/>
            <pc:sldMk cId="0" sldId="275"/>
            <ac:spMk id="380" creationId="{00000000-0000-0000-0000-000000000000}"/>
          </ac:spMkLst>
        </pc:spChg>
        <pc:spChg chg="mod">
          <ac:chgData name="Coble, Deborah A" userId="S::dcoble@blm.gov::edb799e7-acd2-4d1e-a010-893bd14d0664" providerId="AD" clId="Web-{4ECF31CB-AA4F-5F31-9E2F-474B7B57C575}" dt="2023-11-28T18:42:36.267" v="302" actId="14100"/>
          <ac:spMkLst>
            <pc:docMk/>
            <pc:sldMk cId="0" sldId="275"/>
            <ac:spMk id="383" creationId="{00000000-0000-0000-0000-000000000000}"/>
          </ac:spMkLst>
        </pc:spChg>
      </pc:sldChg>
      <pc:sldChg chg="addSp delSp modSp">
        <pc:chgData name="Coble, Deborah A" userId="S::dcoble@blm.gov::edb799e7-acd2-4d1e-a010-893bd14d0664" providerId="AD" clId="Web-{4ECF31CB-AA4F-5F31-9E2F-474B7B57C575}" dt="2023-11-28T18:43:45.424" v="338" actId="1076"/>
        <pc:sldMkLst>
          <pc:docMk/>
          <pc:sldMk cId="0" sldId="276"/>
        </pc:sldMkLst>
        <pc:spChg chg="del">
          <ac:chgData name="Coble, Deborah A" userId="S::dcoble@blm.gov::edb799e7-acd2-4d1e-a010-893bd14d0664" providerId="AD" clId="Web-{4ECF31CB-AA4F-5F31-9E2F-474B7B57C575}" dt="2023-11-28T18:43:41.830" v="336"/>
          <ac:spMkLst>
            <pc:docMk/>
            <pc:sldMk cId="0" sldId="276"/>
            <ac:spMk id="3" creationId="{2C27B77B-0090-3D9C-DC7F-FDE22EB6AA6D}"/>
          </ac:spMkLst>
        </pc:spChg>
        <pc:spChg chg="add mod">
          <ac:chgData name="Coble, Deborah A" userId="S::dcoble@blm.gov::edb799e7-acd2-4d1e-a010-893bd14d0664" providerId="AD" clId="Web-{4ECF31CB-AA4F-5F31-9E2F-474B7B57C575}" dt="2023-11-28T18:43:45.424" v="338" actId="1076"/>
          <ac:spMkLst>
            <pc:docMk/>
            <pc:sldMk cId="0" sldId="276"/>
            <ac:spMk id="5" creationId="{BEE291A0-5497-312D-0B3A-910C47634163}"/>
          </ac:spMkLst>
        </pc:spChg>
      </pc:sldChg>
      <pc:sldChg chg="addSp delSp modSp">
        <pc:chgData name="Coble, Deborah A" userId="S::dcoble@blm.gov::edb799e7-acd2-4d1e-a010-893bd14d0664" providerId="AD" clId="Web-{4ECF31CB-AA4F-5F31-9E2F-474B7B57C575}" dt="2023-11-28T18:43:53.002" v="341" actId="1076"/>
        <pc:sldMkLst>
          <pc:docMk/>
          <pc:sldMk cId="0" sldId="277"/>
        </pc:sldMkLst>
        <pc:spChg chg="del">
          <ac:chgData name="Coble, Deborah A" userId="S::dcoble@blm.gov::edb799e7-acd2-4d1e-a010-893bd14d0664" providerId="AD" clId="Web-{4ECF31CB-AA4F-5F31-9E2F-474B7B57C575}" dt="2023-11-28T18:43:48.939" v="339"/>
          <ac:spMkLst>
            <pc:docMk/>
            <pc:sldMk cId="0" sldId="277"/>
            <ac:spMk id="3" creationId="{99BA1E31-E13F-97F0-1815-FBFCE1196354}"/>
          </ac:spMkLst>
        </pc:spChg>
        <pc:spChg chg="add mod">
          <ac:chgData name="Coble, Deborah A" userId="S::dcoble@blm.gov::edb799e7-acd2-4d1e-a010-893bd14d0664" providerId="AD" clId="Web-{4ECF31CB-AA4F-5F31-9E2F-474B7B57C575}" dt="2023-11-28T18:43:53.002" v="341" actId="1076"/>
          <ac:spMkLst>
            <pc:docMk/>
            <pc:sldMk cId="0" sldId="277"/>
            <ac:spMk id="5" creationId="{67CBE459-6FC6-19EE-199B-1CFDAF0DB8BE}"/>
          </ac:spMkLst>
        </pc:spChg>
      </pc:sldChg>
      <pc:sldChg chg="modSp">
        <pc:chgData name="Coble, Deborah A" userId="S::dcoble@blm.gov::edb799e7-acd2-4d1e-a010-893bd14d0664" providerId="AD" clId="Web-{4ECF31CB-AA4F-5F31-9E2F-474B7B57C575}" dt="2023-11-28T18:44:14.111" v="364" actId="14100"/>
        <pc:sldMkLst>
          <pc:docMk/>
          <pc:sldMk cId="0" sldId="278"/>
        </pc:sldMkLst>
        <pc:spChg chg="mod">
          <ac:chgData name="Coble, Deborah A" userId="S::dcoble@blm.gov::edb799e7-acd2-4d1e-a010-893bd14d0664" providerId="AD" clId="Web-{4ECF31CB-AA4F-5F31-9E2F-474B7B57C575}" dt="2023-11-28T18:44:14.111" v="364" actId="14100"/>
          <ac:spMkLst>
            <pc:docMk/>
            <pc:sldMk cId="0" sldId="278"/>
            <ac:spMk id="22" creationId="{3F297C50-BC88-4FBB-8ED9-6D600A0D71FB}"/>
          </ac:spMkLst>
        </pc:spChg>
      </pc:sldChg>
      <pc:sldChg chg="addSp delSp">
        <pc:chgData name="Coble, Deborah A" userId="S::dcoble@blm.gov::edb799e7-acd2-4d1e-a010-893bd14d0664" providerId="AD" clId="Web-{4ECF31CB-AA4F-5F31-9E2F-474B7B57C575}" dt="2023-11-28T18:44:27.315" v="366"/>
        <pc:sldMkLst>
          <pc:docMk/>
          <pc:sldMk cId="0" sldId="280"/>
        </pc:sldMkLst>
        <pc:spChg chg="add">
          <ac:chgData name="Coble, Deborah A" userId="S::dcoble@blm.gov::edb799e7-acd2-4d1e-a010-893bd14d0664" providerId="AD" clId="Web-{4ECF31CB-AA4F-5F31-9E2F-474B7B57C575}" dt="2023-11-28T18:44:27.315" v="366"/>
          <ac:spMkLst>
            <pc:docMk/>
            <pc:sldMk cId="0" sldId="280"/>
            <ac:spMk id="4" creationId="{BEFC6905-3F14-9A73-69DC-F45085444001}"/>
          </ac:spMkLst>
        </pc:spChg>
        <pc:spChg chg="del">
          <ac:chgData name="Coble, Deborah A" userId="S::dcoble@blm.gov::edb799e7-acd2-4d1e-a010-893bd14d0664" providerId="AD" clId="Web-{4ECF31CB-AA4F-5F31-9E2F-474B7B57C575}" dt="2023-11-28T18:44:26.268" v="365"/>
          <ac:spMkLst>
            <pc:docMk/>
            <pc:sldMk cId="0" sldId="280"/>
            <ac:spMk id="21" creationId="{A56CB6B0-F94C-4660-8E0F-58D0F802CCBB}"/>
          </ac:spMkLst>
        </pc:spChg>
      </pc:sldChg>
      <pc:sldChg chg="addSp delSp">
        <pc:chgData name="Coble, Deborah A" userId="S::dcoble@blm.gov::edb799e7-acd2-4d1e-a010-893bd14d0664" providerId="AD" clId="Web-{4ECF31CB-AA4F-5F31-9E2F-474B7B57C575}" dt="2023-11-28T18:44:33.596" v="368"/>
        <pc:sldMkLst>
          <pc:docMk/>
          <pc:sldMk cId="0" sldId="281"/>
        </pc:sldMkLst>
        <pc:spChg chg="add">
          <ac:chgData name="Coble, Deborah A" userId="S::dcoble@blm.gov::edb799e7-acd2-4d1e-a010-893bd14d0664" providerId="AD" clId="Web-{4ECF31CB-AA4F-5F31-9E2F-474B7B57C575}" dt="2023-11-28T18:44:33.596" v="368"/>
          <ac:spMkLst>
            <pc:docMk/>
            <pc:sldMk cId="0" sldId="281"/>
            <ac:spMk id="3" creationId="{053E24EC-B7C9-3CE7-7E04-76D8428F0651}"/>
          </ac:spMkLst>
        </pc:spChg>
        <pc:spChg chg="del">
          <ac:chgData name="Coble, Deborah A" userId="S::dcoble@blm.gov::edb799e7-acd2-4d1e-a010-893bd14d0664" providerId="AD" clId="Web-{4ECF31CB-AA4F-5F31-9E2F-474B7B57C575}" dt="2023-11-28T18:44:32.971" v="367"/>
          <ac:spMkLst>
            <pc:docMk/>
            <pc:sldMk cId="0" sldId="281"/>
            <ac:spMk id="24" creationId="{F835227D-BCAD-42F6-9E38-1505ABD03EB7}"/>
          </ac:spMkLst>
        </pc:spChg>
      </pc:sldChg>
      <pc:sldChg chg="addSp delSp">
        <pc:chgData name="Coble, Deborah A" userId="S::dcoble@blm.gov::edb799e7-acd2-4d1e-a010-893bd14d0664" providerId="AD" clId="Web-{4ECF31CB-AA4F-5F31-9E2F-474B7B57C575}" dt="2023-11-28T18:44:42.143" v="370"/>
        <pc:sldMkLst>
          <pc:docMk/>
          <pc:sldMk cId="0" sldId="283"/>
        </pc:sldMkLst>
        <pc:spChg chg="add">
          <ac:chgData name="Coble, Deborah A" userId="S::dcoble@blm.gov::edb799e7-acd2-4d1e-a010-893bd14d0664" providerId="AD" clId="Web-{4ECF31CB-AA4F-5F31-9E2F-474B7B57C575}" dt="2023-11-28T18:44:42.143" v="370"/>
          <ac:spMkLst>
            <pc:docMk/>
            <pc:sldMk cId="0" sldId="283"/>
            <ac:spMk id="3" creationId="{E40F6B74-BC60-5E36-4973-480DFD7AA9F2}"/>
          </ac:spMkLst>
        </pc:spChg>
        <pc:spChg chg="del">
          <ac:chgData name="Coble, Deborah A" userId="S::dcoble@blm.gov::edb799e7-acd2-4d1e-a010-893bd14d0664" providerId="AD" clId="Web-{4ECF31CB-AA4F-5F31-9E2F-474B7B57C575}" dt="2023-11-28T18:44:40.955" v="369"/>
          <ac:spMkLst>
            <pc:docMk/>
            <pc:sldMk cId="0" sldId="283"/>
            <ac:spMk id="70" creationId="{8BBE2227-C505-47DF-AB86-658B41D6DF33}"/>
          </ac:spMkLst>
        </pc:spChg>
      </pc:sldChg>
      <pc:sldChg chg="modSp">
        <pc:chgData name="Coble, Deborah A" userId="S::dcoble@blm.gov::edb799e7-acd2-4d1e-a010-893bd14d0664" providerId="AD" clId="Web-{4ECF31CB-AA4F-5F31-9E2F-474B7B57C575}" dt="2023-11-28T18:46:56.113" v="455" actId="1076"/>
        <pc:sldMkLst>
          <pc:docMk/>
          <pc:sldMk cId="0" sldId="284"/>
        </pc:sldMkLst>
        <pc:spChg chg="mod">
          <ac:chgData name="Coble, Deborah A" userId="S::dcoble@blm.gov::edb799e7-acd2-4d1e-a010-893bd14d0664" providerId="AD" clId="Web-{4ECF31CB-AA4F-5F31-9E2F-474B7B57C575}" dt="2023-11-28T18:45:50.690" v="416" actId="1076"/>
          <ac:spMkLst>
            <pc:docMk/>
            <pc:sldMk cId="0" sldId="284"/>
            <ac:spMk id="3" creationId="{2421CD25-7A92-1C8B-1ABA-EDE8A9D1B407}"/>
          </ac:spMkLst>
        </pc:spChg>
        <pc:spChg chg="mod">
          <ac:chgData name="Coble, Deborah A" userId="S::dcoble@blm.gov::edb799e7-acd2-4d1e-a010-893bd14d0664" providerId="AD" clId="Web-{4ECF31CB-AA4F-5F31-9E2F-474B7B57C575}" dt="2023-11-28T18:46:56.113" v="455" actId="1076"/>
          <ac:spMkLst>
            <pc:docMk/>
            <pc:sldMk cId="0" sldId="284"/>
            <ac:spMk id="567" creationId="{00000000-0000-0000-0000-000000000000}"/>
          </ac:spMkLst>
        </pc:spChg>
        <pc:picChg chg="mod">
          <ac:chgData name="Coble, Deborah A" userId="S::dcoble@blm.gov::edb799e7-acd2-4d1e-a010-893bd14d0664" providerId="AD" clId="Web-{4ECF31CB-AA4F-5F31-9E2F-474B7B57C575}" dt="2023-11-28T18:45:45.128" v="415" actId="1076"/>
          <ac:picMkLst>
            <pc:docMk/>
            <pc:sldMk cId="0" sldId="284"/>
            <ac:picMk id="566" creationId="{00000000-0000-0000-0000-000000000000}"/>
          </ac:picMkLst>
        </pc:picChg>
        <pc:picChg chg="mod">
          <ac:chgData name="Coble, Deborah A" userId="S::dcoble@blm.gov::edb799e7-acd2-4d1e-a010-893bd14d0664" providerId="AD" clId="Web-{4ECF31CB-AA4F-5F31-9E2F-474B7B57C575}" dt="2023-11-28T18:45:45.096" v="414" actId="1076"/>
          <ac:picMkLst>
            <pc:docMk/>
            <pc:sldMk cId="0" sldId="284"/>
            <ac:picMk id="1030" creationId="{3B53887C-FEB2-BAA4-7266-457B4231A8D5}"/>
          </ac:picMkLst>
        </pc:picChg>
      </pc:sldChg>
      <pc:sldChg chg="modSp">
        <pc:chgData name="Coble, Deborah A" userId="S::dcoble@blm.gov::edb799e7-acd2-4d1e-a010-893bd14d0664" providerId="AD" clId="Web-{4ECF31CB-AA4F-5F31-9E2F-474B7B57C575}" dt="2023-11-28T18:50:07.333" v="501" actId="20577"/>
        <pc:sldMkLst>
          <pc:docMk/>
          <pc:sldMk cId="0" sldId="285"/>
        </pc:sldMkLst>
        <pc:spChg chg="mod">
          <ac:chgData name="Coble, Deborah A" userId="S::dcoble@blm.gov::edb799e7-acd2-4d1e-a010-893bd14d0664" providerId="AD" clId="Web-{4ECF31CB-AA4F-5F31-9E2F-474B7B57C575}" dt="2023-11-28T18:50:07.333" v="501" actId="20577"/>
          <ac:spMkLst>
            <pc:docMk/>
            <pc:sldMk cId="0" sldId="285"/>
            <ac:spMk id="582" creationId="{00000000-0000-0000-0000-000000000000}"/>
          </ac:spMkLst>
        </pc:spChg>
        <pc:picChg chg="mod">
          <ac:chgData name="Coble, Deborah A" userId="S::dcoble@blm.gov::edb799e7-acd2-4d1e-a010-893bd14d0664" providerId="AD" clId="Web-{4ECF31CB-AA4F-5F31-9E2F-474B7B57C575}" dt="2023-11-28T18:47:49.004" v="456" actId="14100"/>
          <ac:picMkLst>
            <pc:docMk/>
            <pc:sldMk cId="0" sldId="285"/>
            <ac:picMk id="573" creationId="{00000000-0000-0000-0000-000000000000}"/>
          </ac:picMkLst>
        </pc:picChg>
      </pc:sldChg>
      <pc:sldChg chg="modSp">
        <pc:chgData name="Coble, Deborah A" userId="S::dcoble@blm.gov::edb799e7-acd2-4d1e-a010-893bd14d0664" providerId="AD" clId="Web-{4ECF31CB-AA4F-5F31-9E2F-474B7B57C575}" dt="2023-11-28T18:51:12.568" v="530" actId="20577"/>
        <pc:sldMkLst>
          <pc:docMk/>
          <pc:sldMk cId="0" sldId="286"/>
        </pc:sldMkLst>
        <pc:spChg chg="mod">
          <ac:chgData name="Coble, Deborah A" userId="S::dcoble@blm.gov::edb799e7-acd2-4d1e-a010-893bd14d0664" providerId="AD" clId="Web-{4ECF31CB-AA4F-5F31-9E2F-474B7B57C575}" dt="2023-11-28T18:51:12.568" v="530" actId="20577"/>
          <ac:spMkLst>
            <pc:docMk/>
            <pc:sldMk cId="0" sldId="286"/>
            <ac:spMk id="596" creationId="{00000000-0000-0000-0000-000000000000}"/>
          </ac:spMkLst>
        </pc:spChg>
        <pc:picChg chg="mod">
          <ac:chgData name="Coble, Deborah A" userId="S::dcoble@blm.gov::edb799e7-acd2-4d1e-a010-893bd14d0664" providerId="AD" clId="Web-{4ECF31CB-AA4F-5F31-9E2F-474B7B57C575}" dt="2023-11-28T18:50:45.958" v="523" actId="14100"/>
          <ac:picMkLst>
            <pc:docMk/>
            <pc:sldMk cId="0" sldId="286"/>
            <ac:picMk id="4" creationId="{DEEC5D3C-0A7F-406A-97FD-7687C7CF916A}"/>
          </ac:picMkLst>
        </pc:picChg>
      </pc:sldChg>
      <pc:sldChg chg="addSp delSp modSp">
        <pc:chgData name="Coble, Deborah A" userId="S::dcoble@blm.gov::edb799e7-acd2-4d1e-a010-893bd14d0664" providerId="AD" clId="Web-{4ECF31CB-AA4F-5F31-9E2F-474B7B57C575}" dt="2023-11-28T18:51:29.365" v="533" actId="1076"/>
        <pc:sldMkLst>
          <pc:docMk/>
          <pc:sldMk cId="0" sldId="287"/>
        </pc:sldMkLst>
        <pc:spChg chg="del">
          <ac:chgData name="Coble, Deborah A" userId="S::dcoble@blm.gov::edb799e7-acd2-4d1e-a010-893bd14d0664" providerId="AD" clId="Web-{4ECF31CB-AA4F-5F31-9E2F-474B7B57C575}" dt="2023-11-28T18:51:23.318" v="531"/>
          <ac:spMkLst>
            <pc:docMk/>
            <pc:sldMk cId="0" sldId="287"/>
            <ac:spMk id="3" creationId="{E0C515D7-4605-DB15-B343-FD8339AA7612}"/>
          </ac:spMkLst>
        </pc:spChg>
        <pc:spChg chg="add mod">
          <ac:chgData name="Coble, Deborah A" userId="S::dcoble@blm.gov::edb799e7-acd2-4d1e-a010-893bd14d0664" providerId="AD" clId="Web-{4ECF31CB-AA4F-5F31-9E2F-474B7B57C575}" dt="2023-11-28T18:51:29.365" v="533" actId="1076"/>
          <ac:spMkLst>
            <pc:docMk/>
            <pc:sldMk cId="0" sldId="287"/>
            <ac:spMk id="4" creationId="{1C618012-EA31-1CAF-75F4-A61236142448}"/>
          </ac:spMkLst>
        </pc:spChg>
      </pc:sldChg>
      <pc:sldChg chg="modSp">
        <pc:chgData name="Coble, Deborah A" userId="S::dcoble@blm.gov::edb799e7-acd2-4d1e-a010-893bd14d0664" providerId="AD" clId="Web-{4ECF31CB-AA4F-5F31-9E2F-474B7B57C575}" dt="2023-11-28T18:52:13.146" v="565" actId="1076"/>
        <pc:sldMkLst>
          <pc:docMk/>
          <pc:sldMk cId="0" sldId="288"/>
        </pc:sldMkLst>
        <pc:spChg chg="mod">
          <ac:chgData name="Coble, Deborah A" userId="S::dcoble@blm.gov::edb799e7-acd2-4d1e-a010-893bd14d0664" providerId="AD" clId="Web-{4ECF31CB-AA4F-5F31-9E2F-474B7B57C575}" dt="2023-11-28T18:52:13.146" v="565" actId="1076"/>
          <ac:spMkLst>
            <pc:docMk/>
            <pc:sldMk cId="0" sldId="288"/>
            <ac:spMk id="47" creationId="{10BC7DF8-B1FC-4628-95B0-BCB606B9012D}"/>
          </ac:spMkLst>
        </pc:spChg>
      </pc:sldChg>
      <pc:sldChg chg="addSp delSp">
        <pc:chgData name="Coble, Deborah A" userId="S::dcoble@blm.gov::edb799e7-acd2-4d1e-a010-893bd14d0664" providerId="AD" clId="Web-{4ECF31CB-AA4F-5F31-9E2F-474B7B57C575}" dt="2023-11-28T18:52:30.756" v="569"/>
        <pc:sldMkLst>
          <pc:docMk/>
          <pc:sldMk cId="0" sldId="289"/>
        </pc:sldMkLst>
        <pc:spChg chg="add del">
          <ac:chgData name="Coble, Deborah A" userId="S::dcoble@blm.gov::edb799e7-acd2-4d1e-a010-893bd14d0664" providerId="AD" clId="Web-{4ECF31CB-AA4F-5F31-9E2F-474B7B57C575}" dt="2023-11-28T18:52:23.209" v="568"/>
          <ac:spMkLst>
            <pc:docMk/>
            <pc:sldMk cId="0" sldId="289"/>
            <ac:spMk id="4" creationId="{165CB376-BE46-5B30-010F-155962DD038F}"/>
          </ac:spMkLst>
        </pc:spChg>
        <pc:spChg chg="add">
          <ac:chgData name="Coble, Deborah A" userId="S::dcoble@blm.gov::edb799e7-acd2-4d1e-a010-893bd14d0664" providerId="AD" clId="Web-{4ECF31CB-AA4F-5F31-9E2F-474B7B57C575}" dt="2023-11-28T18:52:30.756" v="569"/>
          <ac:spMkLst>
            <pc:docMk/>
            <pc:sldMk cId="0" sldId="289"/>
            <ac:spMk id="6" creationId="{B3D69C90-E256-E3D2-99AA-DBA5E2556075}"/>
          </ac:spMkLst>
        </pc:spChg>
        <pc:spChg chg="del">
          <ac:chgData name="Coble, Deborah A" userId="S::dcoble@blm.gov::edb799e7-acd2-4d1e-a010-893bd14d0664" providerId="AD" clId="Web-{4ECF31CB-AA4F-5F31-9E2F-474B7B57C575}" dt="2023-11-28T18:52:18.787" v="566"/>
          <ac:spMkLst>
            <pc:docMk/>
            <pc:sldMk cId="0" sldId="289"/>
            <ac:spMk id="39" creationId="{E1CC9F3E-D7D8-44D0-85AE-1DA6D1B11C4B}"/>
          </ac:spMkLst>
        </pc:spChg>
      </pc:sldChg>
    </pc:docChg>
  </pc:docChgLst>
  <pc:docChgLst>
    <pc:chgData name="Coble, Deborah A" userId="S::dcoble@blm.gov::edb799e7-acd2-4d1e-a010-893bd14d0664" providerId="AD" clId="Web-{25ECDAD3-52C7-3D56-4807-4F49382E5AC6}"/>
    <pc:docChg chg="modSld">
      <pc:chgData name="Coble, Deborah A" userId="S::dcoble@blm.gov::edb799e7-acd2-4d1e-a010-893bd14d0664" providerId="AD" clId="Web-{25ECDAD3-52C7-3D56-4807-4F49382E5AC6}" dt="2023-11-28T20:37:27.093" v="1" actId="20577"/>
      <pc:docMkLst>
        <pc:docMk/>
      </pc:docMkLst>
      <pc:sldChg chg="modSp">
        <pc:chgData name="Coble, Deborah A" userId="S::dcoble@blm.gov::edb799e7-acd2-4d1e-a010-893bd14d0664" providerId="AD" clId="Web-{25ECDAD3-52C7-3D56-4807-4F49382E5AC6}" dt="2023-11-28T20:37:27.093" v="1" actId="20577"/>
        <pc:sldMkLst>
          <pc:docMk/>
          <pc:sldMk cId="0" sldId="258"/>
        </pc:sldMkLst>
        <pc:spChg chg="mod">
          <ac:chgData name="Coble, Deborah A" userId="S::dcoble@blm.gov::edb799e7-acd2-4d1e-a010-893bd14d0664" providerId="AD" clId="Web-{25ECDAD3-52C7-3D56-4807-4F49382E5AC6}" dt="2023-11-28T20:37:27.093" v="1" actId="20577"/>
          <ac:spMkLst>
            <pc:docMk/>
            <pc:sldMk cId="0" sldId="258"/>
            <ac:spMk id="84" creationId="{00000000-0000-0000-0000-000000000000}"/>
          </ac:spMkLst>
        </pc:spChg>
      </pc:sldChg>
    </pc:docChg>
  </pc:docChgLst>
  <pc:docChgLst>
    <pc:chgData name="Larmie, Molly R" userId="3aed521a-7077-475e-b537-67da507ad75a" providerId="ADAL" clId="{EC2ED9F7-F620-4EE6-8978-E36F1B309528}"/>
    <pc:docChg chg="undo redo custSel modSld">
      <pc:chgData name="Larmie, Molly R" userId="3aed521a-7077-475e-b537-67da507ad75a" providerId="ADAL" clId="{EC2ED9F7-F620-4EE6-8978-E36F1B309528}" dt="2022-02-05T02:50:17.254" v="2039" actId="1037"/>
      <pc:docMkLst>
        <pc:docMk/>
      </pc:docMkLst>
      <pc:sldChg chg="addSp delSp modSp mod">
        <pc:chgData name="Larmie, Molly R" userId="3aed521a-7077-475e-b537-67da507ad75a" providerId="ADAL" clId="{EC2ED9F7-F620-4EE6-8978-E36F1B309528}" dt="2022-01-13T21:00:19.531" v="1184" actId="207"/>
        <pc:sldMkLst>
          <pc:docMk/>
          <pc:sldMk cId="0" sldId="256"/>
        </pc:sldMkLst>
        <pc:spChg chg="mod">
          <ac:chgData name="Larmie, Molly R" userId="3aed521a-7077-475e-b537-67da507ad75a" providerId="ADAL" clId="{EC2ED9F7-F620-4EE6-8978-E36F1B309528}" dt="2022-01-13T21:00:19.531" v="1184" actId="207"/>
          <ac:spMkLst>
            <pc:docMk/>
            <pc:sldMk cId="0" sldId="256"/>
            <ac:spMk id="56" creationId="{00000000-0000-0000-0000-000000000000}"/>
          </ac:spMkLst>
        </pc:spChg>
        <pc:spChg chg="mod">
          <ac:chgData name="Larmie, Molly R" userId="3aed521a-7077-475e-b537-67da507ad75a" providerId="ADAL" clId="{EC2ED9F7-F620-4EE6-8978-E36F1B309528}" dt="2022-01-13T20:55:58.326" v="1161"/>
          <ac:spMkLst>
            <pc:docMk/>
            <pc:sldMk cId="0" sldId="256"/>
            <ac:spMk id="58" creationId="{00000000-0000-0000-0000-000000000000}"/>
          </ac:spMkLst>
        </pc:spChg>
        <pc:spChg chg="ord">
          <ac:chgData name="Larmie, Molly R" userId="3aed521a-7077-475e-b537-67da507ad75a" providerId="ADAL" clId="{EC2ED9F7-F620-4EE6-8978-E36F1B309528}" dt="2022-01-13T20:54:52.694" v="1145"/>
          <ac:spMkLst>
            <pc:docMk/>
            <pc:sldMk cId="0" sldId="256"/>
            <ac:spMk id="61" creationId="{00000000-0000-0000-0000-000000000000}"/>
          </ac:spMkLst>
        </pc:spChg>
        <pc:spChg chg="ord">
          <ac:chgData name="Larmie, Molly R" userId="3aed521a-7077-475e-b537-67da507ad75a" providerId="ADAL" clId="{EC2ED9F7-F620-4EE6-8978-E36F1B309528}" dt="2022-01-13T20:55:07.750" v="1149"/>
          <ac:spMkLst>
            <pc:docMk/>
            <pc:sldMk cId="0" sldId="256"/>
            <ac:spMk id="62" creationId="{00000000-0000-0000-0000-000000000000}"/>
          </ac:spMkLst>
        </pc:spChg>
        <pc:spChg chg="ord">
          <ac:chgData name="Larmie, Molly R" userId="3aed521a-7077-475e-b537-67da507ad75a" providerId="ADAL" clId="{EC2ED9F7-F620-4EE6-8978-E36F1B309528}" dt="2022-01-13T20:54:01.340" v="1139"/>
          <ac:spMkLst>
            <pc:docMk/>
            <pc:sldMk cId="0" sldId="256"/>
            <ac:spMk id="66" creationId="{00000000-0000-0000-0000-000000000000}"/>
          </ac:spMkLst>
        </pc:spChg>
        <pc:spChg chg="ord">
          <ac:chgData name="Larmie, Molly R" userId="3aed521a-7077-475e-b537-67da507ad75a" providerId="ADAL" clId="{EC2ED9F7-F620-4EE6-8978-E36F1B309528}" dt="2022-01-13T20:54:07.341" v="1144"/>
          <ac:spMkLst>
            <pc:docMk/>
            <pc:sldMk cId="0" sldId="256"/>
            <ac:spMk id="67" creationId="{00000000-0000-0000-0000-000000000000}"/>
          </ac:spMkLst>
        </pc:spChg>
        <pc:picChg chg="add mod ord modCrop">
          <ac:chgData name="Larmie, Molly R" userId="3aed521a-7077-475e-b537-67da507ad75a" providerId="ADAL" clId="{EC2ED9F7-F620-4EE6-8978-E36F1B309528}" dt="2022-01-13T20:55:28.117" v="1159" actId="732"/>
          <ac:picMkLst>
            <pc:docMk/>
            <pc:sldMk cId="0" sldId="256"/>
            <ac:picMk id="4" creationId="{2A9DA5E1-F769-4FAF-A9CF-78A41A9FBDB5}"/>
          </ac:picMkLst>
        </pc:picChg>
        <pc:picChg chg="del mod ord">
          <ac:chgData name="Larmie, Molly R" userId="3aed521a-7077-475e-b537-67da507ad75a" providerId="ADAL" clId="{EC2ED9F7-F620-4EE6-8978-E36F1B309528}" dt="2022-01-06T21:05:52.941" v="214" actId="478"/>
          <ac:picMkLst>
            <pc:docMk/>
            <pc:sldMk cId="0" sldId="256"/>
            <ac:picMk id="55" creationId="{00000000-0000-0000-0000-000000000000}"/>
          </ac:picMkLst>
        </pc:picChg>
        <pc:picChg chg="mod">
          <ac:chgData name="Larmie, Molly R" userId="3aed521a-7077-475e-b537-67da507ad75a" providerId="ADAL" clId="{EC2ED9F7-F620-4EE6-8978-E36F1B309528}" dt="2022-01-13T20:53:53.615" v="1133" actId="962"/>
          <ac:picMkLst>
            <pc:docMk/>
            <pc:sldMk cId="0" sldId="256"/>
            <ac:picMk id="60" creationId="{00000000-0000-0000-0000-000000000000}"/>
          </ac:picMkLst>
        </pc:picChg>
        <pc:picChg chg="mod">
          <ac:chgData name="Larmie, Molly R" userId="3aed521a-7077-475e-b537-67da507ad75a" providerId="ADAL" clId="{EC2ED9F7-F620-4EE6-8978-E36F1B309528}" dt="2022-01-13T20:55:33.864" v="1160" actId="962"/>
          <ac:picMkLst>
            <pc:docMk/>
            <pc:sldMk cId="0" sldId="256"/>
            <ac:picMk id="64" creationId="{00000000-0000-0000-0000-000000000000}"/>
          </ac:picMkLst>
        </pc:picChg>
      </pc:sldChg>
      <pc:sldChg chg="modSp mod">
        <pc:chgData name="Larmie, Molly R" userId="3aed521a-7077-475e-b537-67da507ad75a" providerId="ADAL" clId="{EC2ED9F7-F620-4EE6-8978-E36F1B309528}" dt="2022-01-07T20:53:30.305" v="1132"/>
        <pc:sldMkLst>
          <pc:docMk/>
          <pc:sldMk cId="0" sldId="259"/>
        </pc:sldMkLst>
        <pc:spChg chg="mod">
          <ac:chgData name="Larmie, Molly R" userId="3aed521a-7077-475e-b537-67da507ad75a" providerId="ADAL" clId="{EC2ED9F7-F620-4EE6-8978-E36F1B309528}" dt="2021-10-05T18:02:35.505" v="41" actId="1035"/>
          <ac:spMkLst>
            <pc:docMk/>
            <pc:sldMk cId="0" sldId="259"/>
            <ac:spMk id="2" creationId="{612CD204-54FA-4793-9FF3-B1EEC0FE4291}"/>
          </ac:spMkLst>
        </pc:spChg>
        <pc:spChg chg="mod">
          <ac:chgData name="Larmie, Molly R" userId="3aed521a-7077-475e-b537-67da507ad75a" providerId="ADAL" clId="{EC2ED9F7-F620-4EE6-8978-E36F1B309528}" dt="2021-10-05T18:02:52.106" v="44" actId="1035"/>
          <ac:spMkLst>
            <pc:docMk/>
            <pc:sldMk cId="0" sldId="259"/>
            <ac:spMk id="96" creationId="{00000000-0000-0000-0000-000000000000}"/>
          </ac:spMkLst>
        </pc:spChg>
        <pc:spChg chg="mod">
          <ac:chgData name="Larmie, Molly R" userId="3aed521a-7077-475e-b537-67da507ad75a" providerId="ADAL" clId="{EC2ED9F7-F620-4EE6-8978-E36F1B309528}" dt="2022-01-07T20:53:30.305" v="1132"/>
          <ac:spMkLst>
            <pc:docMk/>
            <pc:sldMk cId="0" sldId="259"/>
            <ac:spMk id="105" creationId="{00000000-0000-0000-0000-000000000000}"/>
          </ac:spMkLst>
        </pc:spChg>
      </pc:sldChg>
      <pc:sldChg chg="addSp modSp mod">
        <pc:chgData name="Larmie, Molly R" userId="3aed521a-7077-475e-b537-67da507ad75a" providerId="ADAL" clId="{EC2ED9F7-F620-4EE6-8978-E36F1B309528}" dt="2022-01-13T21:06:12.162" v="1223"/>
        <pc:sldMkLst>
          <pc:docMk/>
          <pc:sldMk cId="0" sldId="260"/>
        </pc:sldMkLst>
        <pc:spChg chg="add mod ord">
          <ac:chgData name="Larmie, Molly R" userId="3aed521a-7077-475e-b537-67da507ad75a" providerId="ADAL" clId="{EC2ED9F7-F620-4EE6-8978-E36F1B309528}" dt="2022-01-13T21:03:14.268" v="1207" actId="1076"/>
          <ac:spMkLst>
            <pc:docMk/>
            <pc:sldMk cId="0" sldId="260"/>
            <ac:spMk id="24" creationId="{67553A63-C721-46AA-BA82-7A350E47231A}"/>
          </ac:spMkLst>
        </pc:spChg>
        <pc:spChg chg="mod">
          <ac:chgData name="Larmie, Molly R" userId="3aed521a-7077-475e-b537-67da507ad75a" providerId="ADAL" clId="{EC2ED9F7-F620-4EE6-8978-E36F1B309528}" dt="2022-01-13T21:03:09.456" v="1205" actId="1076"/>
          <ac:spMkLst>
            <pc:docMk/>
            <pc:sldMk cId="0" sldId="260"/>
            <ac:spMk id="117" creationId="{00000000-0000-0000-0000-000000000000}"/>
          </ac:spMkLst>
        </pc:spChg>
        <pc:spChg chg="ord">
          <ac:chgData name="Larmie, Molly R" userId="3aed521a-7077-475e-b537-67da507ad75a" providerId="ADAL" clId="{EC2ED9F7-F620-4EE6-8978-E36F1B309528}" dt="2022-01-13T21:04:45.010" v="1217"/>
          <ac:spMkLst>
            <pc:docMk/>
            <pc:sldMk cId="0" sldId="260"/>
            <ac:spMk id="129" creationId="{00000000-0000-0000-0000-000000000000}"/>
          </ac:spMkLst>
        </pc:spChg>
        <pc:picChg chg="ord">
          <ac:chgData name="Larmie, Molly R" userId="3aed521a-7077-475e-b537-67da507ad75a" providerId="ADAL" clId="{EC2ED9F7-F620-4EE6-8978-E36F1B309528}" dt="2022-01-13T21:04:29.049" v="1213"/>
          <ac:picMkLst>
            <pc:docMk/>
            <pc:sldMk cId="0" sldId="260"/>
            <ac:picMk id="123" creationId="{00000000-0000-0000-0000-000000000000}"/>
          </ac:picMkLst>
        </pc:picChg>
        <pc:cxnChg chg="ord">
          <ac:chgData name="Larmie, Molly R" userId="3aed521a-7077-475e-b537-67da507ad75a" providerId="ADAL" clId="{EC2ED9F7-F620-4EE6-8978-E36F1B309528}" dt="2022-01-13T21:06:12.162" v="1223"/>
          <ac:cxnSpMkLst>
            <pc:docMk/>
            <pc:sldMk cId="0" sldId="260"/>
            <ac:cxnSpMk id="130" creationId="{00000000-0000-0000-0000-000000000000}"/>
          </ac:cxnSpMkLst>
        </pc:cxnChg>
      </pc:sldChg>
      <pc:sldChg chg="modSp mod">
        <pc:chgData name="Larmie, Molly R" userId="3aed521a-7077-475e-b537-67da507ad75a" providerId="ADAL" clId="{EC2ED9F7-F620-4EE6-8978-E36F1B309528}" dt="2022-01-31T22:55:10.870" v="1670"/>
        <pc:sldMkLst>
          <pc:docMk/>
          <pc:sldMk cId="0" sldId="261"/>
        </pc:sldMkLst>
        <pc:spChg chg="mod">
          <ac:chgData name="Larmie, Molly R" userId="3aed521a-7077-475e-b537-67da507ad75a" providerId="ADAL" clId="{EC2ED9F7-F620-4EE6-8978-E36F1B309528}" dt="2021-10-05T18:03:33.723" v="49" actId="1035"/>
          <ac:spMkLst>
            <pc:docMk/>
            <pc:sldMk cId="0" sldId="261"/>
            <ac:spMk id="135" creationId="{00000000-0000-0000-0000-000000000000}"/>
          </ac:spMkLst>
        </pc:spChg>
        <pc:spChg chg="mod">
          <ac:chgData name="Larmie, Molly R" userId="3aed521a-7077-475e-b537-67da507ad75a" providerId="ADAL" clId="{EC2ED9F7-F620-4EE6-8978-E36F1B309528}" dt="2022-01-31T22:55:10.870" v="1670"/>
          <ac:spMkLst>
            <pc:docMk/>
            <pc:sldMk cId="0" sldId="261"/>
            <ac:spMk id="144" creationId="{00000000-0000-0000-0000-000000000000}"/>
          </ac:spMkLst>
        </pc:spChg>
        <pc:cxnChg chg="mod">
          <ac:chgData name="Larmie, Molly R" userId="3aed521a-7077-475e-b537-67da507ad75a" providerId="ADAL" clId="{EC2ED9F7-F620-4EE6-8978-E36F1B309528}" dt="2021-10-05T18:03:51.723" v="50" actId="14100"/>
          <ac:cxnSpMkLst>
            <pc:docMk/>
            <pc:sldMk cId="0" sldId="261"/>
            <ac:cxnSpMk id="149" creationId="{00000000-0000-0000-0000-000000000000}"/>
          </ac:cxnSpMkLst>
        </pc:cxnChg>
        <pc:cxnChg chg="mod">
          <ac:chgData name="Larmie, Molly R" userId="3aed521a-7077-475e-b537-67da507ad75a" providerId="ADAL" clId="{EC2ED9F7-F620-4EE6-8978-E36F1B309528}" dt="2021-10-05T18:03:57.226" v="51" actId="14100"/>
          <ac:cxnSpMkLst>
            <pc:docMk/>
            <pc:sldMk cId="0" sldId="261"/>
            <ac:cxnSpMk id="151" creationId="{00000000-0000-0000-0000-000000000000}"/>
          </ac:cxnSpMkLst>
        </pc:cxnChg>
      </pc:sldChg>
      <pc:sldChg chg="addSp modSp mod">
        <pc:chgData name="Larmie, Molly R" userId="3aed521a-7077-475e-b537-67da507ad75a" providerId="ADAL" clId="{EC2ED9F7-F620-4EE6-8978-E36F1B309528}" dt="2022-01-13T21:03:51.259" v="1209"/>
        <pc:sldMkLst>
          <pc:docMk/>
          <pc:sldMk cId="0" sldId="262"/>
        </pc:sldMkLst>
        <pc:spChg chg="mod">
          <ac:chgData name="Larmie, Molly R" userId="3aed521a-7077-475e-b537-67da507ad75a" providerId="ADAL" clId="{EC2ED9F7-F620-4EE6-8978-E36F1B309528}" dt="2021-10-05T18:05:09.355" v="67" actId="1076"/>
          <ac:spMkLst>
            <pc:docMk/>
            <pc:sldMk cId="0" sldId="262"/>
            <ac:spMk id="3" creationId="{446F19B3-BFC0-4DA2-9381-5580E43D7BA5}"/>
          </ac:spMkLst>
        </pc:spChg>
        <pc:spChg chg="add mod ord">
          <ac:chgData name="Larmie, Molly R" userId="3aed521a-7077-475e-b537-67da507ad75a" providerId="ADAL" clId="{EC2ED9F7-F620-4EE6-8978-E36F1B309528}" dt="2022-01-13T21:03:51.259" v="1209"/>
          <ac:spMkLst>
            <pc:docMk/>
            <pc:sldMk cId="0" sldId="262"/>
            <ac:spMk id="26" creationId="{58F06CF6-2374-4AEA-9A87-6F91356D1D04}"/>
          </ac:spMkLst>
        </pc:spChg>
        <pc:spChg chg="mod">
          <ac:chgData name="Larmie, Molly R" userId="3aed521a-7077-475e-b537-67da507ad75a" providerId="ADAL" clId="{EC2ED9F7-F620-4EE6-8978-E36F1B309528}" dt="2021-10-05T18:05:15.626" v="68" actId="14100"/>
          <ac:spMkLst>
            <pc:docMk/>
            <pc:sldMk cId="0" sldId="262"/>
            <ac:spMk id="164" creationId="{00000000-0000-0000-0000-000000000000}"/>
          </ac:spMkLst>
        </pc:spChg>
      </pc:sldChg>
      <pc:sldChg chg="modSp mod">
        <pc:chgData name="Larmie, Molly R" userId="3aed521a-7077-475e-b537-67da507ad75a" providerId="ADAL" clId="{EC2ED9F7-F620-4EE6-8978-E36F1B309528}" dt="2022-01-13T22:14:09.818" v="1604" actId="1038"/>
        <pc:sldMkLst>
          <pc:docMk/>
          <pc:sldMk cId="0" sldId="263"/>
        </pc:sldMkLst>
        <pc:spChg chg="mod">
          <ac:chgData name="Larmie, Molly R" userId="3aed521a-7077-475e-b537-67da507ad75a" providerId="ADAL" clId="{EC2ED9F7-F620-4EE6-8978-E36F1B309528}" dt="2022-01-06T21:10:01.676" v="509" actId="20577"/>
          <ac:spMkLst>
            <pc:docMk/>
            <pc:sldMk cId="0" sldId="263"/>
            <ac:spMk id="192" creationId="{00000000-0000-0000-0000-000000000000}"/>
          </ac:spMkLst>
        </pc:spChg>
        <pc:spChg chg="mod">
          <ac:chgData name="Larmie, Molly R" userId="3aed521a-7077-475e-b537-67da507ad75a" providerId="ADAL" clId="{EC2ED9F7-F620-4EE6-8978-E36F1B309528}" dt="2022-01-13T22:14:09.818" v="1604" actId="1038"/>
          <ac:spMkLst>
            <pc:docMk/>
            <pc:sldMk cId="0" sldId="263"/>
            <ac:spMk id="201" creationId="{00000000-0000-0000-0000-000000000000}"/>
          </ac:spMkLst>
        </pc:spChg>
      </pc:sldChg>
      <pc:sldChg chg="modSp mod">
        <pc:chgData name="Larmie, Molly R" userId="3aed521a-7077-475e-b537-67da507ad75a" providerId="ADAL" clId="{EC2ED9F7-F620-4EE6-8978-E36F1B309528}" dt="2022-02-04T21:05:24.864" v="1790" actId="14100"/>
        <pc:sldMkLst>
          <pc:docMk/>
          <pc:sldMk cId="0" sldId="267"/>
        </pc:sldMkLst>
        <pc:spChg chg="mod">
          <ac:chgData name="Larmie, Molly R" userId="3aed521a-7077-475e-b537-67da507ad75a" providerId="ADAL" clId="{EC2ED9F7-F620-4EE6-8978-E36F1B309528}" dt="2022-01-13T22:10:34.874" v="1591"/>
          <ac:spMkLst>
            <pc:docMk/>
            <pc:sldMk cId="0" sldId="267"/>
            <ac:spMk id="254" creationId="{00000000-0000-0000-0000-000000000000}"/>
          </ac:spMkLst>
        </pc:spChg>
        <pc:spChg chg="mod">
          <ac:chgData name="Larmie, Molly R" userId="3aed521a-7077-475e-b537-67da507ad75a" providerId="ADAL" clId="{EC2ED9F7-F620-4EE6-8978-E36F1B309528}" dt="2022-01-07T18:52:02.762" v="516"/>
          <ac:spMkLst>
            <pc:docMk/>
            <pc:sldMk cId="0" sldId="267"/>
            <ac:spMk id="257" creationId="{00000000-0000-0000-0000-000000000000}"/>
          </ac:spMkLst>
        </pc:spChg>
        <pc:spChg chg="mod">
          <ac:chgData name="Larmie, Molly R" userId="3aed521a-7077-475e-b537-67da507ad75a" providerId="ADAL" clId="{EC2ED9F7-F620-4EE6-8978-E36F1B309528}" dt="2022-01-07T18:52:06.905" v="517"/>
          <ac:spMkLst>
            <pc:docMk/>
            <pc:sldMk cId="0" sldId="267"/>
            <ac:spMk id="260" creationId="{00000000-0000-0000-0000-000000000000}"/>
          </ac:spMkLst>
        </pc:spChg>
        <pc:grpChg chg="mod">
          <ac:chgData name="Larmie, Molly R" userId="3aed521a-7077-475e-b537-67da507ad75a" providerId="ADAL" clId="{EC2ED9F7-F620-4EE6-8978-E36F1B309528}" dt="2022-02-04T21:05:24.864" v="1790" actId="14100"/>
          <ac:grpSpMkLst>
            <pc:docMk/>
            <pc:sldMk cId="0" sldId="267"/>
            <ac:grpSpMk id="255" creationId="{00000000-0000-0000-0000-000000000000}"/>
          </ac:grpSpMkLst>
        </pc:grpChg>
      </pc:sldChg>
      <pc:sldChg chg="modSp mod">
        <pc:chgData name="Larmie, Molly R" userId="3aed521a-7077-475e-b537-67da507ad75a" providerId="ADAL" clId="{EC2ED9F7-F620-4EE6-8978-E36F1B309528}" dt="2021-10-05T18:06:50.698" v="69" actId="122"/>
        <pc:sldMkLst>
          <pc:docMk/>
          <pc:sldMk cId="0" sldId="270"/>
        </pc:sldMkLst>
        <pc:spChg chg="mod">
          <ac:chgData name="Larmie, Molly R" userId="3aed521a-7077-475e-b537-67da507ad75a" providerId="ADAL" clId="{EC2ED9F7-F620-4EE6-8978-E36F1B309528}" dt="2021-10-05T18:06:50.698" v="69" actId="122"/>
          <ac:spMkLst>
            <pc:docMk/>
            <pc:sldMk cId="0" sldId="270"/>
            <ac:spMk id="2" creationId="{81BF1A4B-35FC-4DF3-AAEF-00CB2E38BCF8}"/>
          </ac:spMkLst>
        </pc:spChg>
      </pc:sldChg>
      <pc:sldChg chg="addSp delSp modSp mod modNotesTx">
        <pc:chgData name="Larmie, Molly R" userId="3aed521a-7077-475e-b537-67da507ad75a" providerId="ADAL" clId="{EC2ED9F7-F620-4EE6-8978-E36F1B309528}" dt="2022-02-04T21:04:25.807" v="1788" actId="962"/>
        <pc:sldMkLst>
          <pc:docMk/>
          <pc:sldMk cId="0" sldId="271"/>
        </pc:sldMkLst>
        <pc:spChg chg="add mod ord">
          <ac:chgData name="Larmie, Molly R" userId="3aed521a-7077-475e-b537-67da507ad75a" providerId="ADAL" clId="{EC2ED9F7-F620-4EE6-8978-E36F1B309528}" dt="2022-02-04T21:02:59.167" v="1786" actId="1037"/>
          <ac:spMkLst>
            <pc:docMk/>
            <pc:sldMk cId="0" sldId="271"/>
            <ac:spMk id="22" creationId="{EF621CD5-04D8-4F2A-9758-78142C2BD5B1}"/>
          </ac:spMkLst>
        </pc:spChg>
        <pc:spChg chg="mod topLvl">
          <ac:chgData name="Larmie, Molly R" userId="3aed521a-7077-475e-b537-67da507ad75a" providerId="ADAL" clId="{EC2ED9F7-F620-4EE6-8978-E36F1B309528}" dt="2022-02-04T20:56:00.529" v="1760" actId="1076"/>
          <ac:spMkLst>
            <pc:docMk/>
            <pc:sldMk cId="0" sldId="271"/>
            <ac:spMk id="313" creationId="{00000000-0000-0000-0000-000000000000}"/>
          </ac:spMkLst>
        </pc:spChg>
        <pc:spChg chg="mod topLvl">
          <ac:chgData name="Larmie, Molly R" userId="3aed521a-7077-475e-b537-67da507ad75a" providerId="ADAL" clId="{EC2ED9F7-F620-4EE6-8978-E36F1B309528}" dt="2022-02-04T21:02:53.774" v="1782" actId="1038"/>
          <ac:spMkLst>
            <pc:docMk/>
            <pc:sldMk cId="0" sldId="271"/>
            <ac:spMk id="316" creationId="{00000000-0000-0000-0000-000000000000}"/>
          </ac:spMkLst>
        </pc:spChg>
        <pc:spChg chg="del mod">
          <ac:chgData name="Larmie, Molly R" userId="3aed521a-7077-475e-b537-67da507ad75a" providerId="ADAL" clId="{EC2ED9F7-F620-4EE6-8978-E36F1B309528}" dt="2022-01-13T21:06:41.198" v="1225" actId="478"/>
          <ac:spMkLst>
            <pc:docMk/>
            <pc:sldMk cId="0" sldId="271"/>
            <ac:spMk id="318" creationId="{00000000-0000-0000-0000-000000000000}"/>
          </ac:spMkLst>
        </pc:spChg>
        <pc:spChg chg="mod">
          <ac:chgData name="Larmie, Molly R" userId="3aed521a-7077-475e-b537-67da507ad75a" providerId="ADAL" clId="{EC2ED9F7-F620-4EE6-8978-E36F1B309528}" dt="2022-02-02T23:38:54.465" v="1732" actId="6549"/>
          <ac:spMkLst>
            <pc:docMk/>
            <pc:sldMk cId="0" sldId="271"/>
            <ac:spMk id="320" creationId="{00000000-0000-0000-0000-000000000000}"/>
          </ac:spMkLst>
        </pc:spChg>
        <pc:spChg chg="del mod">
          <ac:chgData name="Larmie, Molly R" userId="3aed521a-7077-475e-b537-67da507ad75a" providerId="ADAL" clId="{EC2ED9F7-F620-4EE6-8978-E36F1B309528}" dt="2022-01-13T22:18:03.709" v="1638" actId="478"/>
          <ac:spMkLst>
            <pc:docMk/>
            <pc:sldMk cId="0" sldId="271"/>
            <ac:spMk id="321" creationId="{00000000-0000-0000-0000-000000000000}"/>
          </ac:spMkLst>
        </pc:spChg>
        <pc:grpChg chg="del mod">
          <ac:chgData name="Larmie, Molly R" userId="3aed521a-7077-475e-b537-67da507ad75a" providerId="ADAL" clId="{EC2ED9F7-F620-4EE6-8978-E36F1B309528}" dt="2022-01-13T21:47:20.842" v="1229" actId="165"/>
          <ac:grpSpMkLst>
            <pc:docMk/>
            <pc:sldMk cId="0" sldId="271"/>
            <ac:grpSpMk id="311" creationId="{00000000-0000-0000-0000-000000000000}"/>
          </ac:grpSpMkLst>
        </pc:grpChg>
        <pc:grpChg chg="del">
          <ac:chgData name="Larmie, Molly R" userId="3aed521a-7077-475e-b537-67da507ad75a" providerId="ADAL" clId="{EC2ED9F7-F620-4EE6-8978-E36F1B309528}" dt="2022-01-13T21:47:29.195" v="1230" actId="165"/>
          <ac:grpSpMkLst>
            <pc:docMk/>
            <pc:sldMk cId="0" sldId="271"/>
            <ac:grpSpMk id="314" creationId="{00000000-0000-0000-0000-000000000000}"/>
          </ac:grpSpMkLst>
        </pc:grpChg>
        <pc:picChg chg="add del">
          <ac:chgData name="Larmie, Molly R" userId="3aed521a-7077-475e-b537-67da507ad75a" providerId="ADAL" clId="{EC2ED9F7-F620-4EE6-8978-E36F1B309528}" dt="2022-02-04T21:02:10.138" v="1762"/>
          <ac:picMkLst>
            <pc:docMk/>
            <pc:sldMk cId="0" sldId="271"/>
            <ac:picMk id="3" creationId="{DC2C6953-42CE-40DD-A953-7E1C078EE24C}"/>
          </ac:picMkLst>
        </pc:picChg>
        <pc:picChg chg="mod topLvl">
          <ac:chgData name="Larmie, Molly R" userId="3aed521a-7077-475e-b537-67da507ad75a" providerId="ADAL" clId="{EC2ED9F7-F620-4EE6-8978-E36F1B309528}" dt="2022-02-04T21:03:10.918" v="1787" actId="14100"/>
          <ac:picMkLst>
            <pc:docMk/>
            <pc:sldMk cId="0" sldId="271"/>
            <ac:picMk id="312" creationId="{00000000-0000-0000-0000-000000000000}"/>
          </ac:picMkLst>
        </pc:picChg>
        <pc:picChg chg="mod topLvl">
          <ac:chgData name="Larmie, Molly R" userId="3aed521a-7077-475e-b537-67da507ad75a" providerId="ADAL" clId="{EC2ED9F7-F620-4EE6-8978-E36F1B309528}" dt="2022-02-04T21:04:25.807" v="1788" actId="962"/>
          <ac:picMkLst>
            <pc:docMk/>
            <pc:sldMk cId="0" sldId="271"/>
            <ac:picMk id="315" creationId="{00000000-0000-0000-0000-000000000000}"/>
          </ac:picMkLst>
        </pc:picChg>
        <pc:picChg chg="mod">
          <ac:chgData name="Larmie, Molly R" userId="3aed521a-7077-475e-b537-67da507ad75a" providerId="ADAL" clId="{EC2ED9F7-F620-4EE6-8978-E36F1B309528}" dt="2022-01-13T21:46:51.730" v="1227" actId="962"/>
          <ac:picMkLst>
            <pc:docMk/>
            <pc:sldMk cId="0" sldId="271"/>
            <ac:picMk id="317" creationId="{00000000-0000-0000-0000-000000000000}"/>
          </ac:picMkLst>
        </pc:picChg>
        <pc:picChg chg="mod">
          <ac:chgData name="Larmie, Molly R" userId="3aed521a-7077-475e-b537-67da507ad75a" providerId="ADAL" clId="{EC2ED9F7-F620-4EE6-8978-E36F1B309528}" dt="2022-01-13T21:47:01.563" v="1228" actId="962"/>
          <ac:picMkLst>
            <pc:docMk/>
            <pc:sldMk cId="0" sldId="271"/>
            <ac:picMk id="319" creationId="{00000000-0000-0000-0000-000000000000}"/>
          </ac:picMkLst>
        </pc:picChg>
      </pc:sldChg>
      <pc:sldChg chg="delSp modSp mod">
        <pc:chgData name="Larmie, Molly R" userId="3aed521a-7077-475e-b537-67da507ad75a" providerId="ADAL" clId="{EC2ED9F7-F620-4EE6-8978-E36F1B309528}" dt="2022-02-04T21:12:59.693" v="1961" actId="1038"/>
        <pc:sldMkLst>
          <pc:docMk/>
          <pc:sldMk cId="0" sldId="275"/>
        </pc:sldMkLst>
        <pc:spChg chg="mod">
          <ac:chgData name="Larmie, Molly R" userId="3aed521a-7077-475e-b537-67da507ad75a" providerId="ADAL" clId="{EC2ED9F7-F620-4EE6-8978-E36F1B309528}" dt="2022-02-04T21:08:41.045" v="1899" actId="6549"/>
          <ac:spMkLst>
            <pc:docMk/>
            <pc:sldMk cId="0" sldId="275"/>
            <ac:spMk id="364" creationId="{00000000-0000-0000-0000-000000000000}"/>
          </ac:spMkLst>
        </pc:spChg>
        <pc:spChg chg="mod topLvl">
          <ac:chgData name="Larmie, Molly R" userId="3aed521a-7077-475e-b537-67da507ad75a" providerId="ADAL" clId="{EC2ED9F7-F620-4EE6-8978-E36F1B309528}" dt="2022-02-04T21:12:45.893" v="1956" actId="1076"/>
          <ac:spMkLst>
            <pc:docMk/>
            <pc:sldMk cId="0" sldId="275"/>
            <ac:spMk id="374" creationId="{00000000-0000-0000-0000-000000000000}"/>
          </ac:spMkLst>
        </pc:spChg>
        <pc:spChg chg="mod topLvl">
          <ac:chgData name="Larmie, Molly R" userId="3aed521a-7077-475e-b537-67da507ad75a" providerId="ADAL" clId="{EC2ED9F7-F620-4EE6-8978-E36F1B309528}" dt="2022-02-04T21:12:48.085" v="1957" actId="1076"/>
          <ac:spMkLst>
            <pc:docMk/>
            <pc:sldMk cId="0" sldId="275"/>
            <ac:spMk id="377" creationId="{00000000-0000-0000-0000-000000000000}"/>
          </ac:spMkLst>
        </pc:spChg>
        <pc:spChg chg="mod topLvl">
          <ac:chgData name="Larmie, Molly R" userId="3aed521a-7077-475e-b537-67da507ad75a" providerId="ADAL" clId="{EC2ED9F7-F620-4EE6-8978-E36F1B309528}" dt="2022-02-04T21:12:59.693" v="1961" actId="1038"/>
          <ac:spMkLst>
            <pc:docMk/>
            <pc:sldMk cId="0" sldId="275"/>
            <ac:spMk id="380" creationId="{00000000-0000-0000-0000-000000000000}"/>
          </ac:spMkLst>
        </pc:spChg>
        <pc:spChg chg="mod topLvl">
          <ac:chgData name="Larmie, Molly R" userId="3aed521a-7077-475e-b537-67da507ad75a" providerId="ADAL" clId="{EC2ED9F7-F620-4EE6-8978-E36F1B309528}" dt="2022-02-04T21:12:50.407" v="1958" actId="1076"/>
          <ac:spMkLst>
            <pc:docMk/>
            <pc:sldMk cId="0" sldId="275"/>
            <ac:spMk id="383" creationId="{00000000-0000-0000-0000-000000000000}"/>
          </ac:spMkLst>
        </pc:spChg>
        <pc:grpChg chg="del">
          <ac:chgData name="Larmie, Molly R" userId="3aed521a-7077-475e-b537-67da507ad75a" providerId="ADAL" clId="{EC2ED9F7-F620-4EE6-8978-E36F1B309528}" dt="2022-02-04T21:06:39.261" v="1832" actId="165"/>
          <ac:grpSpMkLst>
            <pc:docMk/>
            <pc:sldMk cId="0" sldId="275"/>
            <ac:grpSpMk id="372" creationId="{00000000-0000-0000-0000-000000000000}"/>
          </ac:grpSpMkLst>
        </pc:grpChg>
        <pc:grpChg chg="del">
          <ac:chgData name="Larmie, Molly R" userId="3aed521a-7077-475e-b537-67da507ad75a" providerId="ADAL" clId="{EC2ED9F7-F620-4EE6-8978-E36F1B309528}" dt="2022-02-04T21:06:36.451" v="1831" actId="165"/>
          <ac:grpSpMkLst>
            <pc:docMk/>
            <pc:sldMk cId="0" sldId="275"/>
            <ac:grpSpMk id="375" creationId="{00000000-0000-0000-0000-000000000000}"/>
          </ac:grpSpMkLst>
        </pc:grpChg>
        <pc:grpChg chg="del">
          <ac:chgData name="Larmie, Molly R" userId="3aed521a-7077-475e-b537-67da507ad75a" providerId="ADAL" clId="{EC2ED9F7-F620-4EE6-8978-E36F1B309528}" dt="2022-02-04T21:06:30.064" v="1829" actId="165"/>
          <ac:grpSpMkLst>
            <pc:docMk/>
            <pc:sldMk cId="0" sldId="275"/>
            <ac:grpSpMk id="378" creationId="{00000000-0000-0000-0000-000000000000}"/>
          </ac:grpSpMkLst>
        </pc:grpChg>
        <pc:grpChg chg="del">
          <ac:chgData name="Larmie, Molly R" userId="3aed521a-7077-475e-b537-67da507ad75a" providerId="ADAL" clId="{EC2ED9F7-F620-4EE6-8978-E36F1B309528}" dt="2022-02-04T21:06:33.190" v="1830" actId="165"/>
          <ac:grpSpMkLst>
            <pc:docMk/>
            <pc:sldMk cId="0" sldId="275"/>
            <ac:grpSpMk id="381" creationId="{00000000-0000-0000-0000-000000000000}"/>
          </ac:grpSpMkLst>
        </pc:grpChg>
        <pc:picChg chg="mod topLvl">
          <ac:chgData name="Larmie, Molly R" userId="3aed521a-7077-475e-b537-67da507ad75a" providerId="ADAL" clId="{EC2ED9F7-F620-4EE6-8978-E36F1B309528}" dt="2022-02-04T21:09:12.604" v="1904" actId="14826"/>
          <ac:picMkLst>
            <pc:docMk/>
            <pc:sldMk cId="0" sldId="275"/>
            <ac:picMk id="373" creationId="{00000000-0000-0000-0000-000000000000}"/>
          </ac:picMkLst>
        </pc:picChg>
        <pc:picChg chg="mod topLvl">
          <ac:chgData name="Larmie, Molly R" userId="3aed521a-7077-475e-b537-67da507ad75a" providerId="ADAL" clId="{EC2ED9F7-F620-4EE6-8978-E36F1B309528}" dt="2022-02-04T21:07:47.790" v="1843" actId="1076"/>
          <ac:picMkLst>
            <pc:docMk/>
            <pc:sldMk cId="0" sldId="275"/>
            <ac:picMk id="376" creationId="{00000000-0000-0000-0000-000000000000}"/>
          </ac:picMkLst>
        </pc:picChg>
        <pc:picChg chg="mod topLvl">
          <ac:chgData name="Larmie, Molly R" userId="3aed521a-7077-475e-b537-67da507ad75a" providerId="ADAL" clId="{EC2ED9F7-F620-4EE6-8978-E36F1B309528}" dt="2022-02-04T21:11:45.500" v="1937" actId="14100"/>
          <ac:picMkLst>
            <pc:docMk/>
            <pc:sldMk cId="0" sldId="275"/>
            <ac:picMk id="379" creationId="{00000000-0000-0000-0000-000000000000}"/>
          </ac:picMkLst>
        </pc:picChg>
        <pc:picChg chg="mod topLvl modCrop">
          <ac:chgData name="Larmie, Molly R" userId="3aed521a-7077-475e-b537-67da507ad75a" providerId="ADAL" clId="{EC2ED9F7-F620-4EE6-8978-E36F1B309528}" dt="2022-02-04T21:07:50.892" v="1844" actId="1076"/>
          <ac:picMkLst>
            <pc:docMk/>
            <pc:sldMk cId="0" sldId="275"/>
            <ac:picMk id="382" creationId="{00000000-0000-0000-0000-000000000000}"/>
          </ac:picMkLst>
        </pc:picChg>
      </pc:sldChg>
      <pc:sldChg chg="addSp modSp mod">
        <pc:chgData name="Larmie, Molly R" userId="3aed521a-7077-475e-b537-67da507ad75a" providerId="ADAL" clId="{EC2ED9F7-F620-4EE6-8978-E36F1B309528}" dt="2022-01-13T22:11:16.629" v="1592"/>
        <pc:sldMkLst>
          <pc:docMk/>
          <pc:sldMk cId="0" sldId="278"/>
        </pc:sldMkLst>
        <pc:spChg chg="add mod">
          <ac:chgData name="Larmie, Molly R" userId="3aed521a-7077-475e-b537-67da507ad75a" providerId="ADAL" clId="{EC2ED9F7-F620-4EE6-8978-E36F1B309528}" dt="2022-01-13T22:11:16.629" v="1592"/>
          <ac:spMkLst>
            <pc:docMk/>
            <pc:sldMk cId="0" sldId="278"/>
            <ac:spMk id="22" creationId="{3F297C50-BC88-4FBB-8ED9-6D600A0D71FB}"/>
          </ac:spMkLst>
        </pc:spChg>
        <pc:spChg chg="mod">
          <ac:chgData name="Larmie, Molly R" userId="3aed521a-7077-475e-b537-67da507ad75a" providerId="ADAL" clId="{EC2ED9F7-F620-4EE6-8978-E36F1B309528}" dt="2021-10-05T18:10:45.053" v="98" actId="1038"/>
          <ac:spMkLst>
            <pc:docMk/>
            <pc:sldMk cId="0" sldId="278"/>
            <ac:spMk id="430" creationId="{00000000-0000-0000-0000-000000000000}"/>
          </ac:spMkLst>
        </pc:spChg>
        <pc:picChg chg="mod">
          <ac:chgData name="Larmie, Molly R" userId="3aed521a-7077-475e-b537-67da507ad75a" providerId="ADAL" clId="{EC2ED9F7-F620-4EE6-8978-E36F1B309528}" dt="2021-10-05T18:10:47.772" v="102" actId="1038"/>
          <ac:picMkLst>
            <pc:docMk/>
            <pc:sldMk cId="0" sldId="278"/>
            <ac:picMk id="425" creationId="{00000000-0000-0000-0000-000000000000}"/>
          </ac:picMkLst>
        </pc:picChg>
      </pc:sldChg>
      <pc:sldChg chg="addSp modSp mod">
        <pc:chgData name="Larmie, Molly R" userId="3aed521a-7077-475e-b537-67da507ad75a" providerId="ADAL" clId="{EC2ED9F7-F620-4EE6-8978-E36F1B309528}" dt="2022-01-13T22:20:29.210" v="1654" actId="1076"/>
        <pc:sldMkLst>
          <pc:docMk/>
          <pc:sldMk cId="0" sldId="279"/>
        </pc:sldMkLst>
        <pc:spChg chg="mod">
          <ac:chgData name="Larmie, Molly R" userId="3aed521a-7077-475e-b537-67da507ad75a" providerId="ADAL" clId="{EC2ED9F7-F620-4EE6-8978-E36F1B309528}" dt="2022-01-13T22:20:29.210" v="1654" actId="1076"/>
          <ac:spMkLst>
            <pc:docMk/>
            <pc:sldMk cId="0" sldId="279"/>
            <ac:spMk id="2" creationId="{EE7A8230-45A8-4C71-A734-DC9438F7A8D3}"/>
          </ac:spMkLst>
        </pc:spChg>
        <pc:spChg chg="add mod">
          <ac:chgData name="Larmie, Molly R" userId="3aed521a-7077-475e-b537-67da507ad75a" providerId="ADAL" clId="{EC2ED9F7-F620-4EE6-8978-E36F1B309528}" dt="2022-01-13T22:11:26.051" v="1593"/>
          <ac:spMkLst>
            <pc:docMk/>
            <pc:sldMk cId="0" sldId="279"/>
            <ac:spMk id="19" creationId="{529118E3-05B9-402E-8754-FF4737E0EA0A}"/>
          </ac:spMkLst>
        </pc:spChg>
        <pc:spChg chg="mod">
          <ac:chgData name="Larmie, Molly R" userId="3aed521a-7077-475e-b537-67da507ad75a" providerId="ADAL" clId="{EC2ED9F7-F620-4EE6-8978-E36F1B309528}" dt="2022-01-13T22:20:13.193" v="1653" actId="1076"/>
          <ac:spMkLst>
            <pc:docMk/>
            <pc:sldMk cId="0" sldId="279"/>
            <ac:spMk id="438" creationId="{00000000-0000-0000-0000-000000000000}"/>
          </ac:spMkLst>
        </pc:spChg>
      </pc:sldChg>
      <pc:sldChg chg="addSp modSp">
        <pc:chgData name="Larmie, Molly R" userId="3aed521a-7077-475e-b537-67da507ad75a" providerId="ADAL" clId="{EC2ED9F7-F620-4EE6-8978-E36F1B309528}" dt="2022-01-13T22:11:33.123" v="1594"/>
        <pc:sldMkLst>
          <pc:docMk/>
          <pc:sldMk cId="0" sldId="280"/>
        </pc:sldMkLst>
        <pc:spChg chg="add mod">
          <ac:chgData name="Larmie, Molly R" userId="3aed521a-7077-475e-b537-67da507ad75a" providerId="ADAL" clId="{EC2ED9F7-F620-4EE6-8978-E36F1B309528}" dt="2022-01-13T22:11:33.123" v="1594"/>
          <ac:spMkLst>
            <pc:docMk/>
            <pc:sldMk cId="0" sldId="280"/>
            <ac:spMk id="21" creationId="{A56CB6B0-F94C-4660-8E0F-58D0F802CCBB}"/>
          </ac:spMkLst>
        </pc:spChg>
      </pc:sldChg>
      <pc:sldChg chg="addSp modSp mod">
        <pc:chgData name="Larmie, Molly R" userId="3aed521a-7077-475e-b537-67da507ad75a" providerId="ADAL" clId="{EC2ED9F7-F620-4EE6-8978-E36F1B309528}" dt="2022-01-19T04:50:59.454" v="1667"/>
        <pc:sldMkLst>
          <pc:docMk/>
          <pc:sldMk cId="0" sldId="281"/>
        </pc:sldMkLst>
        <pc:spChg chg="add mod ord">
          <ac:chgData name="Larmie, Molly R" userId="3aed521a-7077-475e-b537-67da507ad75a" providerId="ADAL" clId="{EC2ED9F7-F620-4EE6-8978-E36F1B309528}" dt="2022-01-19T04:50:43.495" v="1655"/>
          <ac:spMkLst>
            <pc:docMk/>
            <pc:sldMk cId="0" sldId="281"/>
            <ac:spMk id="24" creationId="{F835227D-BCAD-42F6-9E38-1505ABD03EB7}"/>
          </ac:spMkLst>
        </pc:spChg>
        <pc:spChg chg="mod ord">
          <ac:chgData name="Larmie, Molly R" userId="3aed521a-7077-475e-b537-67da507ad75a" providerId="ADAL" clId="{EC2ED9F7-F620-4EE6-8978-E36F1B309528}" dt="2022-01-13T22:09:15.274" v="1586"/>
          <ac:spMkLst>
            <pc:docMk/>
            <pc:sldMk cId="0" sldId="281"/>
            <ac:spMk id="497" creationId="{00000000-0000-0000-0000-000000000000}"/>
          </ac:spMkLst>
        </pc:spChg>
        <pc:spChg chg="mod ord">
          <ac:chgData name="Larmie, Molly R" userId="3aed521a-7077-475e-b537-67da507ad75a" providerId="ADAL" clId="{EC2ED9F7-F620-4EE6-8978-E36F1B309528}" dt="2022-01-13T22:09:12.513" v="1577"/>
          <ac:spMkLst>
            <pc:docMk/>
            <pc:sldMk cId="0" sldId="281"/>
            <ac:spMk id="498" creationId="{00000000-0000-0000-0000-000000000000}"/>
          </ac:spMkLst>
        </pc:spChg>
        <pc:spChg chg="mod ord">
          <ac:chgData name="Larmie, Molly R" userId="3aed521a-7077-475e-b537-67da507ad75a" providerId="ADAL" clId="{EC2ED9F7-F620-4EE6-8978-E36F1B309528}" dt="2022-01-13T22:09:44.014" v="1589" actId="962"/>
          <ac:spMkLst>
            <pc:docMk/>
            <pc:sldMk cId="0" sldId="281"/>
            <ac:spMk id="499" creationId="{00000000-0000-0000-0000-000000000000}"/>
          </ac:spMkLst>
        </pc:spChg>
        <pc:picChg chg="mod ord">
          <ac:chgData name="Larmie, Molly R" userId="3aed521a-7077-475e-b537-67da507ad75a" providerId="ADAL" clId="{EC2ED9F7-F620-4EE6-8978-E36F1B309528}" dt="2022-01-13T21:50:58.902" v="1315" actId="1038"/>
          <ac:picMkLst>
            <pc:docMk/>
            <pc:sldMk cId="0" sldId="281"/>
            <ac:picMk id="489" creationId="{00000000-0000-0000-0000-000000000000}"/>
          </ac:picMkLst>
        </pc:picChg>
        <pc:picChg chg="mod ord">
          <ac:chgData name="Larmie, Molly R" userId="3aed521a-7077-475e-b537-67da507ad75a" providerId="ADAL" clId="{EC2ED9F7-F620-4EE6-8978-E36F1B309528}" dt="2022-01-13T21:52:12.662" v="1329"/>
          <ac:picMkLst>
            <pc:docMk/>
            <pc:sldMk cId="0" sldId="281"/>
            <ac:picMk id="495" creationId="{00000000-0000-0000-0000-000000000000}"/>
          </ac:picMkLst>
        </pc:picChg>
        <pc:picChg chg="mod ord">
          <ac:chgData name="Larmie, Molly R" userId="3aed521a-7077-475e-b537-67da507ad75a" providerId="ADAL" clId="{EC2ED9F7-F620-4EE6-8978-E36F1B309528}" dt="2022-01-13T21:52:21.405" v="1330"/>
          <ac:picMkLst>
            <pc:docMk/>
            <pc:sldMk cId="0" sldId="281"/>
            <ac:picMk id="496" creationId="{00000000-0000-0000-0000-000000000000}"/>
          </ac:picMkLst>
        </pc:picChg>
        <pc:picChg chg="mod ord">
          <ac:chgData name="Larmie, Molly R" userId="3aed521a-7077-475e-b537-67da507ad75a" providerId="ADAL" clId="{EC2ED9F7-F620-4EE6-8978-E36F1B309528}" dt="2022-01-19T04:50:59.454" v="1667"/>
          <ac:picMkLst>
            <pc:docMk/>
            <pc:sldMk cId="0" sldId="281"/>
            <ac:picMk id="501" creationId="{00000000-0000-0000-0000-000000000000}"/>
          </ac:picMkLst>
        </pc:picChg>
      </pc:sldChg>
      <pc:sldChg chg="modSp mod">
        <pc:chgData name="Larmie, Molly R" userId="3aed521a-7077-475e-b537-67da507ad75a" providerId="ADAL" clId="{EC2ED9F7-F620-4EE6-8978-E36F1B309528}" dt="2021-10-05T18:12:47.085" v="119" actId="1036"/>
        <pc:sldMkLst>
          <pc:docMk/>
          <pc:sldMk cId="0" sldId="282"/>
        </pc:sldMkLst>
        <pc:picChg chg="mod">
          <ac:chgData name="Larmie, Molly R" userId="3aed521a-7077-475e-b537-67da507ad75a" providerId="ADAL" clId="{EC2ED9F7-F620-4EE6-8978-E36F1B309528}" dt="2021-10-05T18:12:47.085" v="119" actId="1036"/>
          <ac:picMkLst>
            <pc:docMk/>
            <pc:sldMk cId="0" sldId="282"/>
            <ac:picMk id="514" creationId="{00000000-0000-0000-0000-000000000000}"/>
          </ac:picMkLst>
        </pc:picChg>
      </pc:sldChg>
      <pc:sldChg chg="addSp modSp mod">
        <pc:chgData name="Larmie, Molly R" userId="3aed521a-7077-475e-b537-67da507ad75a" providerId="ADAL" clId="{EC2ED9F7-F620-4EE6-8978-E36F1B309528}" dt="2022-01-13T22:11:44.756" v="1596"/>
        <pc:sldMkLst>
          <pc:docMk/>
          <pc:sldMk cId="0" sldId="283"/>
        </pc:sldMkLst>
        <pc:spChg chg="add mod">
          <ac:chgData name="Larmie, Molly R" userId="3aed521a-7077-475e-b537-67da507ad75a" providerId="ADAL" clId="{EC2ED9F7-F620-4EE6-8978-E36F1B309528}" dt="2022-01-13T22:05:31.476" v="1534" actId="571"/>
          <ac:spMkLst>
            <pc:docMk/>
            <pc:sldMk cId="0" sldId="283"/>
            <ac:spMk id="37" creationId="{716424F5-1733-41B9-A8AE-CD47B3A3F153}"/>
          </ac:spMkLst>
        </pc:spChg>
        <pc:spChg chg="add mod">
          <ac:chgData name="Larmie, Molly R" userId="3aed521a-7077-475e-b537-67da507ad75a" providerId="ADAL" clId="{EC2ED9F7-F620-4EE6-8978-E36F1B309528}" dt="2022-01-13T22:05:31.476" v="1534" actId="571"/>
          <ac:spMkLst>
            <pc:docMk/>
            <pc:sldMk cId="0" sldId="283"/>
            <ac:spMk id="38" creationId="{85D6EB2E-FD98-4D62-BA24-1F9CB4A51CE0}"/>
          </ac:spMkLst>
        </pc:spChg>
        <pc:spChg chg="add mod">
          <ac:chgData name="Larmie, Molly R" userId="3aed521a-7077-475e-b537-67da507ad75a" providerId="ADAL" clId="{EC2ED9F7-F620-4EE6-8978-E36F1B309528}" dt="2022-01-13T22:05:31.476" v="1534" actId="571"/>
          <ac:spMkLst>
            <pc:docMk/>
            <pc:sldMk cId="0" sldId="283"/>
            <ac:spMk id="39" creationId="{F2EC8478-2475-47B7-A64D-F25E2252A018}"/>
          </ac:spMkLst>
        </pc:spChg>
        <pc:spChg chg="add mod">
          <ac:chgData name="Larmie, Molly R" userId="3aed521a-7077-475e-b537-67da507ad75a" providerId="ADAL" clId="{EC2ED9F7-F620-4EE6-8978-E36F1B309528}" dt="2022-01-13T22:05:31.476" v="1534" actId="571"/>
          <ac:spMkLst>
            <pc:docMk/>
            <pc:sldMk cId="0" sldId="283"/>
            <ac:spMk id="40" creationId="{E26FF4FA-7128-49BD-BB79-0B1AB6FB4FD6}"/>
          </ac:spMkLst>
        </pc:spChg>
        <pc:spChg chg="add mod">
          <ac:chgData name="Larmie, Molly R" userId="3aed521a-7077-475e-b537-67da507ad75a" providerId="ADAL" clId="{EC2ED9F7-F620-4EE6-8978-E36F1B309528}" dt="2022-01-13T22:05:31.476" v="1534" actId="571"/>
          <ac:spMkLst>
            <pc:docMk/>
            <pc:sldMk cId="0" sldId="283"/>
            <ac:spMk id="41" creationId="{00556BCB-5F08-4A02-A464-B0C7CFC60363}"/>
          </ac:spMkLst>
        </pc:spChg>
        <pc:spChg chg="add mod">
          <ac:chgData name="Larmie, Molly R" userId="3aed521a-7077-475e-b537-67da507ad75a" providerId="ADAL" clId="{EC2ED9F7-F620-4EE6-8978-E36F1B309528}" dt="2022-01-13T22:05:31.476" v="1534" actId="571"/>
          <ac:spMkLst>
            <pc:docMk/>
            <pc:sldMk cId="0" sldId="283"/>
            <ac:spMk id="42" creationId="{9286C912-FD11-4410-9994-176CE3336CDD}"/>
          </ac:spMkLst>
        </pc:spChg>
        <pc:spChg chg="add mod">
          <ac:chgData name="Larmie, Molly R" userId="3aed521a-7077-475e-b537-67da507ad75a" providerId="ADAL" clId="{EC2ED9F7-F620-4EE6-8978-E36F1B309528}" dt="2022-01-13T22:05:31.476" v="1534" actId="571"/>
          <ac:spMkLst>
            <pc:docMk/>
            <pc:sldMk cId="0" sldId="283"/>
            <ac:spMk id="43" creationId="{B660DEEA-1173-4D20-8DA5-A9992E4C5172}"/>
          </ac:spMkLst>
        </pc:spChg>
        <pc:spChg chg="add mod">
          <ac:chgData name="Larmie, Molly R" userId="3aed521a-7077-475e-b537-67da507ad75a" providerId="ADAL" clId="{EC2ED9F7-F620-4EE6-8978-E36F1B309528}" dt="2022-01-13T22:05:31.476" v="1534" actId="571"/>
          <ac:spMkLst>
            <pc:docMk/>
            <pc:sldMk cId="0" sldId="283"/>
            <ac:spMk id="44" creationId="{C6A063F0-C94D-44F9-AE51-55F67F4B427E}"/>
          </ac:spMkLst>
        </pc:spChg>
        <pc:spChg chg="add mod">
          <ac:chgData name="Larmie, Molly R" userId="3aed521a-7077-475e-b537-67da507ad75a" providerId="ADAL" clId="{EC2ED9F7-F620-4EE6-8978-E36F1B309528}" dt="2022-01-13T22:05:31.476" v="1534" actId="571"/>
          <ac:spMkLst>
            <pc:docMk/>
            <pc:sldMk cId="0" sldId="283"/>
            <ac:spMk id="45" creationId="{C33295B2-976D-47B2-B9D0-421345E6D6B3}"/>
          </ac:spMkLst>
        </pc:spChg>
        <pc:spChg chg="add mod">
          <ac:chgData name="Larmie, Molly R" userId="3aed521a-7077-475e-b537-67da507ad75a" providerId="ADAL" clId="{EC2ED9F7-F620-4EE6-8978-E36F1B309528}" dt="2022-01-13T22:05:31.476" v="1534" actId="571"/>
          <ac:spMkLst>
            <pc:docMk/>
            <pc:sldMk cId="0" sldId="283"/>
            <ac:spMk id="46" creationId="{BA6AD2BE-E531-4076-894C-1F4AE7F44131}"/>
          </ac:spMkLst>
        </pc:spChg>
        <pc:spChg chg="add mod">
          <ac:chgData name="Larmie, Molly R" userId="3aed521a-7077-475e-b537-67da507ad75a" providerId="ADAL" clId="{EC2ED9F7-F620-4EE6-8978-E36F1B309528}" dt="2022-01-13T22:05:31.476" v="1534" actId="571"/>
          <ac:spMkLst>
            <pc:docMk/>
            <pc:sldMk cId="0" sldId="283"/>
            <ac:spMk id="47" creationId="{0F699132-9C16-4F2C-BA8E-F38E842968E1}"/>
          </ac:spMkLst>
        </pc:spChg>
        <pc:spChg chg="add mod">
          <ac:chgData name="Larmie, Molly R" userId="3aed521a-7077-475e-b537-67da507ad75a" providerId="ADAL" clId="{EC2ED9F7-F620-4EE6-8978-E36F1B309528}" dt="2022-01-13T22:06:07.032" v="1538" actId="571"/>
          <ac:spMkLst>
            <pc:docMk/>
            <pc:sldMk cId="0" sldId="283"/>
            <ac:spMk id="56" creationId="{2B7CD728-DEA7-4A24-8E65-DD1E32C1F236}"/>
          </ac:spMkLst>
        </pc:spChg>
        <pc:spChg chg="add mod">
          <ac:chgData name="Larmie, Molly R" userId="3aed521a-7077-475e-b537-67da507ad75a" providerId="ADAL" clId="{EC2ED9F7-F620-4EE6-8978-E36F1B309528}" dt="2022-01-13T22:06:07.032" v="1538" actId="571"/>
          <ac:spMkLst>
            <pc:docMk/>
            <pc:sldMk cId="0" sldId="283"/>
            <ac:spMk id="57" creationId="{730A8F10-F534-492F-BAA0-4195CD000463}"/>
          </ac:spMkLst>
        </pc:spChg>
        <pc:spChg chg="add mod">
          <ac:chgData name="Larmie, Molly R" userId="3aed521a-7077-475e-b537-67da507ad75a" providerId="ADAL" clId="{EC2ED9F7-F620-4EE6-8978-E36F1B309528}" dt="2022-01-13T22:06:07.032" v="1538" actId="571"/>
          <ac:spMkLst>
            <pc:docMk/>
            <pc:sldMk cId="0" sldId="283"/>
            <ac:spMk id="58" creationId="{32147F16-1FE0-4FF9-8FC0-D174C3EC70CB}"/>
          </ac:spMkLst>
        </pc:spChg>
        <pc:spChg chg="add mod">
          <ac:chgData name="Larmie, Molly R" userId="3aed521a-7077-475e-b537-67da507ad75a" providerId="ADAL" clId="{EC2ED9F7-F620-4EE6-8978-E36F1B309528}" dt="2022-01-13T22:06:07.032" v="1538" actId="571"/>
          <ac:spMkLst>
            <pc:docMk/>
            <pc:sldMk cId="0" sldId="283"/>
            <ac:spMk id="59" creationId="{0BD2EF3C-EBDC-4895-969F-253C4E933F02}"/>
          </ac:spMkLst>
        </pc:spChg>
        <pc:spChg chg="add mod">
          <ac:chgData name="Larmie, Molly R" userId="3aed521a-7077-475e-b537-67da507ad75a" providerId="ADAL" clId="{EC2ED9F7-F620-4EE6-8978-E36F1B309528}" dt="2022-01-13T22:06:07.032" v="1538" actId="571"/>
          <ac:spMkLst>
            <pc:docMk/>
            <pc:sldMk cId="0" sldId="283"/>
            <ac:spMk id="60" creationId="{EB39A751-4DDE-43A2-B882-71AA94760898}"/>
          </ac:spMkLst>
        </pc:spChg>
        <pc:spChg chg="add mod">
          <ac:chgData name="Larmie, Molly R" userId="3aed521a-7077-475e-b537-67da507ad75a" providerId="ADAL" clId="{EC2ED9F7-F620-4EE6-8978-E36F1B309528}" dt="2022-01-13T22:06:07.032" v="1538" actId="571"/>
          <ac:spMkLst>
            <pc:docMk/>
            <pc:sldMk cId="0" sldId="283"/>
            <ac:spMk id="61" creationId="{E7ECFA8E-B059-4B74-ACFF-F6BA67E37779}"/>
          </ac:spMkLst>
        </pc:spChg>
        <pc:spChg chg="add mod">
          <ac:chgData name="Larmie, Molly R" userId="3aed521a-7077-475e-b537-67da507ad75a" providerId="ADAL" clId="{EC2ED9F7-F620-4EE6-8978-E36F1B309528}" dt="2022-01-13T22:06:07.032" v="1538" actId="571"/>
          <ac:spMkLst>
            <pc:docMk/>
            <pc:sldMk cId="0" sldId="283"/>
            <ac:spMk id="62" creationId="{82EF6A7A-E1ED-4B5F-B7CE-E6ABAA926BA2}"/>
          </ac:spMkLst>
        </pc:spChg>
        <pc:spChg chg="add mod">
          <ac:chgData name="Larmie, Molly R" userId="3aed521a-7077-475e-b537-67da507ad75a" providerId="ADAL" clId="{EC2ED9F7-F620-4EE6-8978-E36F1B309528}" dt="2022-01-13T22:06:07.032" v="1538" actId="571"/>
          <ac:spMkLst>
            <pc:docMk/>
            <pc:sldMk cId="0" sldId="283"/>
            <ac:spMk id="63" creationId="{1B3CFE5C-AC5C-4FE1-A8D2-5EC2A9556FC7}"/>
          </ac:spMkLst>
        </pc:spChg>
        <pc:spChg chg="add mod">
          <ac:chgData name="Larmie, Molly R" userId="3aed521a-7077-475e-b537-67da507ad75a" providerId="ADAL" clId="{EC2ED9F7-F620-4EE6-8978-E36F1B309528}" dt="2022-01-13T22:06:07.032" v="1538" actId="571"/>
          <ac:spMkLst>
            <pc:docMk/>
            <pc:sldMk cId="0" sldId="283"/>
            <ac:spMk id="64" creationId="{D10D2B9D-AEEF-4708-AD37-0F30CC4E52A1}"/>
          </ac:spMkLst>
        </pc:spChg>
        <pc:spChg chg="add mod">
          <ac:chgData name="Larmie, Molly R" userId="3aed521a-7077-475e-b537-67da507ad75a" providerId="ADAL" clId="{EC2ED9F7-F620-4EE6-8978-E36F1B309528}" dt="2022-01-13T22:11:44.756" v="1596"/>
          <ac:spMkLst>
            <pc:docMk/>
            <pc:sldMk cId="0" sldId="283"/>
            <ac:spMk id="70" creationId="{8BBE2227-C505-47DF-AB86-658B41D6DF33}"/>
          </ac:spMkLst>
        </pc:spChg>
        <pc:spChg chg="ord">
          <ac:chgData name="Larmie, Molly R" userId="3aed521a-7077-475e-b537-67da507ad75a" providerId="ADAL" clId="{EC2ED9F7-F620-4EE6-8978-E36F1B309528}" dt="2022-01-13T21:54:25.912" v="1396" actId="13244"/>
          <ac:spMkLst>
            <pc:docMk/>
            <pc:sldMk cId="0" sldId="283"/>
            <ac:spMk id="526" creationId="{00000000-0000-0000-0000-000000000000}"/>
          </ac:spMkLst>
        </pc:spChg>
        <pc:spChg chg="mod">
          <ac:chgData name="Larmie, Molly R" userId="3aed521a-7077-475e-b537-67da507ad75a" providerId="ADAL" clId="{EC2ED9F7-F620-4EE6-8978-E36F1B309528}" dt="2022-01-13T22:05:30.215" v="1533" actId="164"/>
          <ac:spMkLst>
            <pc:docMk/>
            <pc:sldMk cId="0" sldId="283"/>
            <ac:spMk id="528" creationId="{00000000-0000-0000-0000-000000000000}"/>
          </ac:spMkLst>
        </pc:spChg>
        <pc:spChg chg="mod">
          <ac:chgData name="Larmie, Molly R" userId="3aed521a-7077-475e-b537-67da507ad75a" providerId="ADAL" clId="{EC2ED9F7-F620-4EE6-8978-E36F1B309528}" dt="2022-01-13T22:05:30.215" v="1533" actId="164"/>
          <ac:spMkLst>
            <pc:docMk/>
            <pc:sldMk cId="0" sldId="283"/>
            <ac:spMk id="529" creationId="{00000000-0000-0000-0000-000000000000}"/>
          </ac:spMkLst>
        </pc:spChg>
        <pc:spChg chg="mod">
          <ac:chgData name="Larmie, Molly R" userId="3aed521a-7077-475e-b537-67da507ad75a" providerId="ADAL" clId="{EC2ED9F7-F620-4EE6-8978-E36F1B309528}" dt="2022-01-13T22:05:30.215" v="1533" actId="164"/>
          <ac:spMkLst>
            <pc:docMk/>
            <pc:sldMk cId="0" sldId="283"/>
            <ac:spMk id="530" creationId="{00000000-0000-0000-0000-000000000000}"/>
          </ac:spMkLst>
        </pc:spChg>
        <pc:spChg chg="mod">
          <ac:chgData name="Larmie, Molly R" userId="3aed521a-7077-475e-b537-67da507ad75a" providerId="ADAL" clId="{EC2ED9F7-F620-4EE6-8978-E36F1B309528}" dt="2022-01-13T22:05:30.215" v="1533" actId="164"/>
          <ac:spMkLst>
            <pc:docMk/>
            <pc:sldMk cId="0" sldId="283"/>
            <ac:spMk id="533" creationId="{00000000-0000-0000-0000-000000000000}"/>
          </ac:spMkLst>
        </pc:spChg>
        <pc:spChg chg="mod ord">
          <ac:chgData name="Larmie, Molly R" userId="3aed521a-7077-475e-b537-67da507ad75a" providerId="ADAL" clId="{EC2ED9F7-F620-4EE6-8978-E36F1B309528}" dt="2022-01-13T21:57:34.791" v="1412" actId="14100"/>
          <ac:spMkLst>
            <pc:docMk/>
            <pc:sldMk cId="0" sldId="283"/>
            <ac:spMk id="548" creationId="{00000000-0000-0000-0000-000000000000}"/>
          </ac:spMkLst>
        </pc:spChg>
        <pc:spChg chg="mod ord">
          <ac:chgData name="Larmie, Molly R" userId="3aed521a-7077-475e-b537-67da507ad75a" providerId="ADAL" clId="{EC2ED9F7-F620-4EE6-8978-E36F1B309528}" dt="2022-01-13T21:55:16.710" v="1399" actId="13244"/>
          <ac:spMkLst>
            <pc:docMk/>
            <pc:sldMk cId="0" sldId="283"/>
            <ac:spMk id="549" creationId="{00000000-0000-0000-0000-000000000000}"/>
          </ac:spMkLst>
        </pc:spChg>
        <pc:spChg chg="mod">
          <ac:chgData name="Larmie, Molly R" userId="3aed521a-7077-475e-b537-67da507ad75a" providerId="ADAL" clId="{EC2ED9F7-F620-4EE6-8978-E36F1B309528}" dt="2022-01-13T21:56:04.410" v="1402" actId="1036"/>
          <ac:spMkLst>
            <pc:docMk/>
            <pc:sldMk cId="0" sldId="283"/>
            <ac:spMk id="550" creationId="{00000000-0000-0000-0000-000000000000}"/>
          </ac:spMkLst>
        </pc:spChg>
        <pc:grpChg chg="add mod">
          <ac:chgData name="Larmie, Molly R" userId="3aed521a-7077-475e-b537-67da507ad75a" providerId="ADAL" clId="{EC2ED9F7-F620-4EE6-8978-E36F1B309528}" dt="2022-01-13T22:05:30.215" v="1533" actId="164"/>
          <ac:grpSpMkLst>
            <pc:docMk/>
            <pc:sldMk cId="0" sldId="283"/>
            <ac:grpSpMk id="3" creationId="{A9D43911-50CF-4689-871E-6BA108C5FC6A}"/>
          </ac:grpSpMkLst>
        </pc:grpChg>
        <pc:picChg chg="add mod">
          <ac:chgData name="Larmie, Molly R" userId="3aed521a-7077-475e-b537-67da507ad75a" providerId="ADAL" clId="{EC2ED9F7-F620-4EE6-8978-E36F1B309528}" dt="2022-01-13T22:05:31.476" v="1534" actId="571"/>
          <ac:picMkLst>
            <pc:docMk/>
            <pc:sldMk cId="0" sldId="283"/>
            <ac:picMk id="48" creationId="{096079BD-9739-4D62-9C2E-3E71E86AE7F6}"/>
          </ac:picMkLst>
        </pc:picChg>
        <pc:picChg chg="add mod">
          <ac:chgData name="Larmie, Molly R" userId="3aed521a-7077-475e-b537-67da507ad75a" providerId="ADAL" clId="{EC2ED9F7-F620-4EE6-8978-E36F1B309528}" dt="2022-01-13T22:05:31.476" v="1534" actId="571"/>
          <ac:picMkLst>
            <pc:docMk/>
            <pc:sldMk cId="0" sldId="283"/>
            <ac:picMk id="49" creationId="{9F399382-CD0E-426C-8364-F327DA7CB345}"/>
          </ac:picMkLst>
        </pc:picChg>
        <pc:picChg chg="add mod">
          <ac:chgData name="Larmie, Molly R" userId="3aed521a-7077-475e-b537-67da507ad75a" providerId="ADAL" clId="{EC2ED9F7-F620-4EE6-8978-E36F1B309528}" dt="2022-01-13T22:05:31.476" v="1534" actId="571"/>
          <ac:picMkLst>
            <pc:docMk/>
            <pc:sldMk cId="0" sldId="283"/>
            <ac:picMk id="50" creationId="{C0898876-B73B-458C-9298-1B69A7B51D6C}"/>
          </ac:picMkLst>
        </pc:picChg>
        <pc:picChg chg="add mod">
          <ac:chgData name="Larmie, Molly R" userId="3aed521a-7077-475e-b537-67da507ad75a" providerId="ADAL" clId="{EC2ED9F7-F620-4EE6-8978-E36F1B309528}" dt="2022-01-13T22:05:31.476" v="1534" actId="571"/>
          <ac:picMkLst>
            <pc:docMk/>
            <pc:sldMk cId="0" sldId="283"/>
            <ac:picMk id="51" creationId="{1F095D70-29E7-4ACB-BE91-9B1613DA851D}"/>
          </ac:picMkLst>
        </pc:picChg>
        <pc:picChg chg="add mod">
          <ac:chgData name="Larmie, Molly R" userId="3aed521a-7077-475e-b537-67da507ad75a" providerId="ADAL" clId="{EC2ED9F7-F620-4EE6-8978-E36F1B309528}" dt="2022-01-13T22:05:31.476" v="1534" actId="571"/>
          <ac:picMkLst>
            <pc:docMk/>
            <pc:sldMk cId="0" sldId="283"/>
            <ac:picMk id="52" creationId="{C75A7A46-38A3-47BE-98C7-511F629315D2}"/>
          </ac:picMkLst>
        </pc:picChg>
        <pc:picChg chg="add mod">
          <ac:chgData name="Larmie, Molly R" userId="3aed521a-7077-475e-b537-67da507ad75a" providerId="ADAL" clId="{EC2ED9F7-F620-4EE6-8978-E36F1B309528}" dt="2022-01-13T22:05:31.476" v="1534" actId="571"/>
          <ac:picMkLst>
            <pc:docMk/>
            <pc:sldMk cId="0" sldId="283"/>
            <ac:picMk id="53" creationId="{9DE3AF9C-E504-44CB-BB5E-AD18823FD85D}"/>
          </ac:picMkLst>
        </pc:picChg>
        <pc:picChg chg="add mod">
          <ac:chgData name="Larmie, Molly R" userId="3aed521a-7077-475e-b537-67da507ad75a" providerId="ADAL" clId="{EC2ED9F7-F620-4EE6-8978-E36F1B309528}" dt="2022-01-13T22:05:31.476" v="1534" actId="571"/>
          <ac:picMkLst>
            <pc:docMk/>
            <pc:sldMk cId="0" sldId="283"/>
            <ac:picMk id="54" creationId="{353E114E-F365-4772-A118-C700443DD043}"/>
          </ac:picMkLst>
        </pc:picChg>
        <pc:picChg chg="add mod">
          <ac:chgData name="Larmie, Molly R" userId="3aed521a-7077-475e-b537-67da507ad75a" providerId="ADAL" clId="{EC2ED9F7-F620-4EE6-8978-E36F1B309528}" dt="2022-01-13T22:06:07.032" v="1538" actId="571"/>
          <ac:picMkLst>
            <pc:docMk/>
            <pc:sldMk cId="0" sldId="283"/>
            <ac:picMk id="65" creationId="{536C77DF-4299-4A6F-92F3-74258DEFD161}"/>
          </ac:picMkLst>
        </pc:picChg>
        <pc:picChg chg="add mod">
          <ac:chgData name="Larmie, Molly R" userId="3aed521a-7077-475e-b537-67da507ad75a" providerId="ADAL" clId="{EC2ED9F7-F620-4EE6-8978-E36F1B309528}" dt="2022-01-13T22:06:07.032" v="1538" actId="571"/>
          <ac:picMkLst>
            <pc:docMk/>
            <pc:sldMk cId="0" sldId="283"/>
            <ac:picMk id="66" creationId="{86CE9180-E30D-4AA2-A076-AB097278F00B}"/>
          </ac:picMkLst>
        </pc:picChg>
        <pc:picChg chg="add mod">
          <ac:chgData name="Larmie, Molly R" userId="3aed521a-7077-475e-b537-67da507ad75a" providerId="ADAL" clId="{EC2ED9F7-F620-4EE6-8978-E36F1B309528}" dt="2022-01-13T22:06:07.032" v="1538" actId="571"/>
          <ac:picMkLst>
            <pc:docMk/>
            <pc:sldMk cId="0" sldId="283"/>
            <ac:picMk id="67" creationId="{A378CB94-F6F2-4F93-AA36-6087E4015BB7}"/>
          </ac:picMkLst>
        </pc:picChg>
        <pc:picChg chg="add mod">
          <ac:chgData name="Larmie, Molly R" userId="3aed521a-7077-475e-b537-67da507ad75a" providerId="ADAL" clId="{EC2ED9F7-F620-4EE6-8978-E36F1B309528}" dt="2022-01-13T22:06:07.032" v="1538" actId="571"/>
          <ac:picMkLst>
            <pc:docMk/>
            <pc:sldMk cId="0" sldId="283"/>
            <ac:picMk id="68" creationId="{E640015C-3A4E-4F32-84C3-6AD4015D440B}"/>
          </ac:picMkLst>
        </pc:picChg>
        <pc:picChg chg="add mod">
          <ac:chgData name="Larmie, Molly R" userId="3aed521a-7077-475e-b537-67da507ad75a" providerId="ADAL" clId="{EC2ED9F7-F620-4EE6-8978-E36F1B309528}" dt="2022-01-13T22:06:07.032" v="1538" actId="571"/>
          <ac:picMkLst>
            <pc:docMk/>
            <pc:sldMk cId="0" sldId="283"/>
            <ac:picMk id="69" creationId="{9D63F891-A0D2-48B5-A808-E7DE91CA04C3}"/>
          </ac:picMkLst>
        </pc:picChg>
        <pc:picChg chg="ord">
          <ac:chgData name="Larmie, Molly R" userId="3aed521a-7077-475e-b537-67da507ad75a" providerId="ADAL" clId="{EC2ED9F7-F620-4EE6-8978-E36F1B309528}" dt="2022-01-13T21:56:48.785" v="1405" actId="13244"/>
          <ac:picMkLst>
            <pc:docMk/>
            <pc:sldMk cId="0" sldId="283"/>
            <ac:picMk id="540" creationId="{00000000-0000-0000-0000-000000000000}"/>
          </ac:picMkLst>
        </pc:picChg>
        <pc:picChg chg="mod">
          <ac:chgData name="Larmie, Molly R" userId="3aed521a-7077-475e-b537-67da507ad75a" providerId="ADAL" clId="{EC2ED9F7-F620-4EE6-8978-E36F1B309528}" dt="2022-01-13T22:05:30.215" v="1533" actId="164"/>
          <ac:picMkLst>
            <pc:docMk/>
            <pc:sldMk cId="0" sldId="283"/>
            <ac:picMk id="541" creationId="{00000000-0000-0000-0000-000000000000}"/>
          </ac:picMkLst>
        </pc:picChg>
        <pc:picChg chg="mod">
          <ac:chgData name="Larmie, Molly R" userId="3aed521a-7077-475e-b537-67da507ad75a" providerId="ADAL" clId="{EC2ED9F7-F620-4EE6-8978-E36F1B309528}" dt="2022-01-13T22:05:30.215" v="1533" actId="164"/>
          <ac:picMkLst>
            <pc:docMk/>
            <pc:sldMk cId="0" sldId="283"/>
            <ac:picMk id="542" creationId="{00000000-0000-0000-0000-000000000000}"/>
          </ac:picMkLst>
        </pc:picChg>
        <pc:picChg chg="ord">
          <ac:chgData name="Larmie, Molly R" userId="3aed521a-7077-475e-b537-67da507ad75a" providerId="ADAL" clId="{EC2ED9F7-F620-4EE6-8978-E36F1B309528}" dt="2022-01-13T21:57:19.739" v="1411" actId="13244"/>
          <ac:picMkLst>
            <pc:docMk/>
            <pc:sldMk cId="0" sldId="283"/>
            <ac:picMk id="543" creationId="{00000000-0000-0000-0000-000000000000}"/>
          </ac:picMkLst>
        </pc:picChg>
        <pc:picChg chg="ord">
          <ac:chgData name="Larmie, Molly R" userId="3aed521a-7077-475e-b537-67da507ad75a" providerId="ADAL" clId="{EC2ED9F7-F620-4EE6-8978-E36F1B309528}" dt="2022-01-13T21:57:14.935" v="1410" actId="13244"/>
          <ac:picMkLst>
            <pc:docMk/>
            <pc:sldMk cId="0" sldId="283"/>
            <ac:picMk id="544" creationId="{00000000-0000-0000-0000-000000000000}"/>
          </ac:picMkLst>
        </pc:picChg>
        <pc:picChg chg="ord">
          <ac:chgData name="Larmie, Molly R" userId="3aed521a-7077-475e-b537-67da507ad75a" providerId="ADAL" clId="{EC2ED9F7-F620-4EE6-8978-E36F1B309528}" dt="2022-01-13T21:57:09.623" v="1409" actId="13244"/>
          <ac:picMkLst>
            <pc:docMk/>
            <pc:sldMk cId="0" sldId="283"/>
            <ac:picMk id="545" creationId="{00000000-0000-0000-0000-000000000000}"/>
          </ac:picMkLst>
        </pc:picChg>
        <pc:picChg chg="ord">
          <ac:chgData name="Larmie, Molly R" userId="3aed521a-7077-475e-b537-67da507ad75a" providerId="ADAL" clId="{EC2ED9F7-F620-4EE6-8978-E36F1B309528}" dt="2022-01-13T21:56:44.615" v="1404" actId="13244"/>
          <ac:picMkLst>
            <pc:docMk/>
            <pc:sldMk cId="0" sldId="283"/>
            <ac:picMk id="546" creationId="{00000000-0000-0000-0000-000000000000}"/>
          </ac:picMkLst>
        </pc:picChg>
        <pc:picChg chg="ord">
          <ac:chgData name="Larmie, Molly R" userId="3aed521a-7077-475e-b537-67da507ad75a" providerId="ADAL" clId="{EC2ED9F7-F620-4EE6-8978-E36F1B309528}" dt="2022-01-13T21:56:57.455" v="1407" actId="13244"/>
          <ac:picMkLst>
            <pc:docMk/>
            <pc:sldMk cId="0" sldId="283"/>
            <ac:picMk id="547" creationId="{00000000-0000-0000-0000-000000000000}"/>
          </ac:picMkLst>
        </pc:picChg>
        <pc:picChg chg="mod">
          <ac:chgData name="Larmie, Molly R" userId="3aed521a-7077-475e-b537-67da507ad75a" providerId="ADAL" clId="{EC2ED9F7-F620-4EE6-8978-E36F1B309528}" dt="2022-01-13T22:05:30.215" v="1533" actId="164"/>
          <ac:picMkLst>
            <pc:docMk/>
            <pc:sldMk cId="0" sldId="283"/>
            <ac:picMk id="551" creationId="{00000000-0000-0000-0000-000000000000}"/>
          </ac:picMkLst>
        </pc:picChg>
        <pc:picChg chg="ord">
          <ac:chgData name="Larmie, Molly R" userId="3aed521a-7077-475e-b537-67da507ad75a" providerId="ADAL" clId="{EC2ED9F7-F620-4EE6-8978-E36F1B309528}" dt="2022-01-13T21:56:36.065" v="1403" actId="13244"/>
          <ac:picMkLst>
            <pc:docMk/>
            <pc:sldMk cId="0" sldId="283"/>
            <ac:picMk id="552" creationId="{00000000-0000-0000-0000-000000000000}"/>
          </ac:picMkLst>
        </pc:picChg>
      </pc:sldChg>
      <pc:sldChg chg="modSp mod">
        <pc:chgData name="Larmie, Molly R" userId="3aed521a-7077-475e-b537-67da507ad75a" providerId="ADAL" clId="{EC2ED9F7-F620-4EE6-8978-E36F1B309528}" dt="2022-02-04T21:18:39.257" v="2036" actId="1038"/>
        <pc:sldMkLst>
          <pc:docMk/>
          <pc:sldMk cId="0" sldId="284"/>
        </pc:sldMkLst>
        <pc:spChg chg="mod">
          <ac:chgData name="Larmie, Molly R" userId="3aed521a-7077-475e-b537-67da507ad75a" providerId="ADAL" clId="{EC2ED9F7-F620-4EE6-8978-E36F1B309528}" dt="2022-02-04T21:18:35.486" v="2030" actId="1076"/>
          <ac:spMkLst>
            <pc:docMk/>
            <pc:sldMk cId="0" sldId="284"/>
            <ac:spMk id="567" creationId="{00000000-0000-0000-0000-000000000000}"/>
          </ac:spMkLst>
        </pc:spChg>
        <pc:spChg chg="mod">
          <ac:chgData name="Larmie, Molly R" userId="3aed521a-7077-475e-b537-67da507ad75a" providerId="ADAL" clId="{EC2ED9F7-F620-4EE6-8978-E36F1B309528}" dt="2022-02-04T21:18:39.257" v="2036" actId="1038"/>
          <ac:spMkLst>
            <pc:docMk/>
            <pc:sldMk cId="0" sldId="284"/>
            <ac:spMk id="568" creationId="{00000000-0000-0000-0000-000000000000}"/>
          </ac:spMkLst>
        </pc:spChg>
        <pc:picChg chg="mod">
          <ac:chgData name="Larmie, Molly R" userId="3aed521a-7077-475e-b537-67da507ad75a" providerId="ADAL" clId="{EC2ED9F7-F620-4EE6-8978-E36F1B309528}" dt="2022-02-04T21:17:30.189" v="2024" actId="962"/>
          <ac:picMkLst>
            <pc:docMk/>
            <pc:sldMk cId="0" sldId="284"/>
            <ac:picMk id="565" creationId="{00000000-0000-0000-0000-000000000000}"/>
          </ac:picMkLst>
        </pc:picChg>
        <pc:picChg chg="mod">
          <ac:chgData name="Larmie, Molly R" userId="3aed521a-7077-475e-b537-67da507ad75a" providerId="ADAL" clId="{EC2ED9F7-F620-4EE6-8978-E36F1B309528}" dt="2022-02-04T21:16:14.406" v="2023" actId="1076"/>
          <ac:picMkLst>
            <pc:docMk/>
            <pc:sldMk cId="0" sldId="284"/>
            <ac:picMk id="566" creationId="{00000000-0000-0000-0000-000000000000}"/>
          </ac:picMkLst>
        </pc:picChg>
      </pc:sldChg>
      <pc:sldChg chg="modSp mod">
        <pc:chgData name="Larmie, Molly R" userId="3aed521a-7077-475e-b537-67da507ad75a" providerId="ADAL" clId="{EC2ED9F7-F620-4EE6-8978-E36F1B309528}" dt="2022-02-04T21:19:09.750" v="2037" actId="1035"/>
        <pc:sldMkLst>
          <pc:docMk/>
          <pc:sldMk cId="0" sldId="285"/>
        </pc:sldMkLst>
        <pc:spChg chg="mod">
          <ac:chgData name="Larmie, Molly R" userId="3aed521a-7077-475e-b537-67da507ad75a" providerId="ADAL" clId="{EC2ED9F7-F620-4EE6-8978-E36F1B309528}" dt="2022-02-04T21:19:09.750" v="2037" actId="1035"/>
          <ac:spMkLst>
            <pc:docMk/>
            <pc:sldMk cId="0" sldId="285"/>
            <ac:spMk id="582" creationId="{00000000-0000-0000-0000-000000000000}"/>
          </ac:spMkLst>
        </pc:spChg>
      </pc:sldChg>
      <pc:sldChg chg="addSp delSp modSp mod">
        <pc:chgData name="Larmie, Molly R" userId="3aed521a-7077-475e-b537-67da507ad75a" providerId="ADAL" clId="{EC2ED9F7-F620-4EE6-8978-E36F1B309528}" dt="2022-01-31T22:56:18.180" v="1707" actId="1038"/>
        <pc:sldMkLst>
          <pc:docMk/>
          <pc:sldMk cId="0" sldId="286"/>
        </pc:sldMkLst>
        <pc:spChg chg="mod">
          <ac:chgData name="Larmie, Molly R" userId="3aed521a-7077-475e-b537-67da507ad75a" providerId="ADAL" clId="{EC2ED9F7-F620-4EE6-8978-E36F1B309528}" dt="2022-01-07T20:46:39.289" v="587" actId="1076"/>
          <ac:spMkLst>
            <pc:docMk/>
            <pc:sldMk cId="0" sldId="286"/>
            <ac:spMk id="2" creationId="{142FE107-0F48-4C3C-B40C-02B8A42B6C71}"/>
          </ac:spMkLst>
        </pc:spChg>
        <pc:spChg chg="mod">
          <ac:chgData name="Larmie, Molly R" userId="3aed521a-7077-475e-b537-67da507ad75a" providerId="ADAL" clId="{EC2ED9F7-F620-4EE6-8978-E36F1B309528}" dt="2022-01-07T20:52:35.875" v="1128" actId="14100"/>
          <ac:spMkLst>
            <pc:docMk/>
            <pc:sldMk cId="0" sldId="286"/>
            <ac:spMk id="587" creationId="{00000000-0000-0000-0000-000000000000}"/>
          </ac:spMkLst>
        </pc:spChg>
        <pc:spChg chg="mod">
          <ac:chgData name="Larmie, Molly R" userId="3aed521a-7077-475e-b537-67da507ad75a" providerId="ADAL" clId="{EC2ED9F7-F620-4EE6-8978-E36F1B309528}" dt="2022-01-31T22:56:18.180" v="1707" actId="1038"/>
          <ac:spMkLst>
            <pc:docMk/>
            <pc:sldMk cId="0" sldId="286"/>
            <ac:spMk id="596" creationId="{00000000-0000-0000-0000-000000000000}"/>
          </ac:spMkLst>
        </pc:spChg>
        <pc:spChg chg="del">
          <ac:chgData name="Larmie, Molly R" userId="3aed521a-7077-475e-b537-67da507ad75a" providerId="ADAL" clId="{EC2ED9F7-F620-4EE6-8978-E36F1B309528}" dt="2022-01-07T20:45:44.154" v="566" actId="478"/>
          <ac:spMkLst>
            <pc:docMk/>
            <pc:sldMk cId="0" sldId="286"/>
            <ac:spMk id="597" creationId="{00000000-0000-0000-0000-000000000000}"/>
          </ac:spMkLst>
        </pc:spChg>
        <pc:spChg chg="del">
          <ac:chgData name="Larmie, Molly R" userId="3aed521a-7077-475e-b537-67da507ad75a" providerId="ADAL" clId="{EC2ED9F7-F620-4EE6-8978-E36F1B309528}" dt="2022-01-07T20:45:42.175" v="564" actId="478"/>
          <ac:spMkLst>
            <pc:docMk/>
            <pc:sldMk cId="0" sldId="286"/>
            <ac:spMk id="598" creationId="{00000000-0000-0000-0000-000000000000}"/>
          </ac:spMkLst>
        </pc:spChg>
        <pc:picChg chg="add mod ord modCrop">
          <ac:chgData name="Larmie, Molly R" userId="3aed521a-7077-475e-b537-67da507ad75a" providerId="ADAL" clId="{EC2ED9F7-F620-4EE6-8978-E36F1B309528}" dt="2022-01-13T21:57:48.476" v="1413" actId="13244"/>
          <ac:picMkLst>
            <pc:docMk/>
            <pc:sldMk cId="0" sldId="286"/>
            <ac:picMk id="4" creationId="{DEEC5D3C-0A7F-406A-97FD-7687C7CF916A}"/>
          </ac:picMkLst>
        </pc:picChg>
        <pc:picChg chg="del">
          <ac:chgData name="Larmie, Molly R" userId="3aed521a-7077-475e-b537-67da507ad75a" providerId="ADAL" clId="{EC2ED9F7-F620-4EE6-8978-E36F1B309528}" dt="2022-01-07T20:45:41.379" v="563" actId="478"/>
          <ac:picMkLst>
            <pc:docMk/>
            <pc:sldMk cId="0" sldId="286"/>
            <ac:picMk id="595" creationId="{00000000-0000-0000-0000-000000000000}"/>
          </ac:picMkLst>
        </pc:picChg>
        <pc:cxnChg chg="del mod ord">
          <ac:chgData name="Larmie, Molly R" userId="3aed521a-7077-475e-b537-67da507ad75a" providerId="ADAL" clId="{EC2ED9F7-F620-4EE6-8978-E36F1B309528}" dt="2022-01-07T20:45:43.111" v="565" actId="478"/>
          <ac:cxnSpMkLst>
            <pc:docMk/>
            <pc:sldMk cId="0" sldId="286"/>
            <ac:cxnSpMk id="599" creationId="{00000000-0000-0000-0000-000000000000}"/>
          </ac:cxnSpMkLst>
        </pc:cxnChg>
      </pc:sldChg>
      <pc:sldChg chg="addSp delSp modSp mod">
        <pc:chgData name="Larmie, Molly R" userId="3aed521a-7077-475e-b537-67da507ad75a" providerId="ADAL" clId="{EC2ED9F7-F620-4EE6-8978-E36F1B309528}" dt="2022-02-05T02:50:17.254" v="2039" actId="1037"/>
        <pc:sldMkLst>
          <pc:docMk/>
          <pc:sldMk cId="0" sldId="287"/>
        </pc:sldMkLst>
        <pc:spChg chg="mod">
          <ac:chgData name="Larmie, Molly R" userId="3aed521a-7077-475e-b537-67da507ad75a" providerId="ADAL" clId="{EC2ED9F7-F620-4EE6-8978-E36F1B309528}" dt="2022-01-07T20:52:46.940" v="1130" actId="14100"/>
          <ac:spMkLst>
            <pc:docMk/>
            <pc:sldMk cId="0" sldId="287"/>
            <ac:spMk id="2" creationId="{4AF67FC2-122B-426D-93D4-3099980D21A2}"/>
          </ac:spMkLst>
        </pc:spChg>
        <pc:spChg chg="add mod">
          <ac:chgData name="Larmie, Molly R" userId="3aed521a-7077-475e-b537-67da507ad75a" providerId="ADAL" clId="{EC2ED9F7-F620-4EE6-8978-E36F1B309528}" dt="2022-02-05T02:50:17.254" v="2039" actId="1037"/>
          <ac:spMkLst>
            <pc:docMk/>
            <pc:sldMk cId="0" sldId="287"/>
            <ac:spMk id="17" creationId="{B56C5BCF-28E4-4AB7-8C97-DFE66E58D561}"/>
          </ac:spMkLst>
        </pc:spChg>
        <pc:spChg chg="mod">
          <ac:chgData name="Larmie, Molly R" userId="3aed521a-7077-475e-b537-67da507ad75a" providerId="ADAL" clId="{EC2ED9F7-F620-4EE6-8978-E36F1B309528}" dt="2022-01-07T20:52:40.620" v="1129" actId="14100"/>
          <ac:spMkLst>
            <pc:docMk/>
            <pc:sldMk cId="0" sldId="287"/>
            <ac:spMk id="604" creationId="{00000000-0000-0000-0000-000000000000}"/>
          </ac:spMkLst>
        </pc:spChg>
        <pc:spChg chg="ord">
          <ac:chgData name="Larmie, Molly R" userId="3aed521a-7077-475e-b537-67da507ad75a" providerId="ADAL" clId="{EC2ED9F7-F620-4EE6-8978-E36F1B309528}" dt="2022-01-13T21:58:27.011" v="1421" actId="13244"/>
          <ac:spMkLst>
            <pc:docMk/>
            <pc:sldMk cId="0" sldId="287"/>
            <ac:spMk id="611" creationId="{00000000-0000-0000-0000-000000000000}"/>
          </ac:spMkLst>
        </pc:spChg>
        <pc:spChg chg="del">
          <ac:chgData name="Larmie, Molly R" userId="3aed521a-7077-475e-b537-67da507ad75a" providerId="ADAL" clId="{EC2ED9F7-F620-4EE6-8978-E36F1B309528}" dt="2022-01-07T20:51:51.885" v="1107" actId="478"/>
          <ac:spMkLst>
            <pc:docMk/>
            <pc:sldMk cId="0" sldId="287"/>
            <ac:spMk id="613" creationId="{00000000-0000-0000-0000-000000000000}"/>
          </ac:spMkLst>
        </pc:spChg>
        <pc:spChg chg="del">
          <ac:chgData name="Larmie, Molly R" userId="3aed521a-7077-475e-b537-67da507ad75a" providerId="ADAL" clId="{EC2ED9F7-F620-4EE6-8978-E36F1B309528}" dt="2022-01-07T20:51:50.811" v="1106" actId="478"/>
          <ac:spMkLst>
            <pc:docMk/>
            <pc:sldMk cId="0" sldId="287"/>
            <ac:spMk id="614" creationId="{00000000-0000-0000-0000-000000000000}"/>
          </ac:spMkLst>
        </pc:spChg>
        <pc:spChg chg="del mod">
          <ac:chgData name="Larmie, Molly R" userId="3aed521a-7077-475e-b537-67da507ad75a" providerId="ADAL" clId="{EC2ED9F7-F620-4EE6-8978-E36F1B309528}" dt="2022-01-07T20:51:48.639" v="1104" actId="478"/>
          <ac:spMkLst>
            <pc:docMk/>
            <pc:sldMk cId="0" sldId="287"/>
            <ac:spMk id="615" creationId="{00000000-0000-0000-0000-000000000000}"/>
          </ac:spMkLst>
        </pc:spChg>
        <pc:picChg chg="add mod">
          <ac:chgData name="Larmie, Molly R" userId="3aed521a-7077-475e-b537-67da507ad75a" providerId="ADAL" clId="{EC2ED9F7-F620-4EE6-8978-E36F1B309528}" dt="2022-01-07T20:51:59.116" v="1108"/>
          <ac:picMkLst>
            <pc:docMk/>
            <pc:sldMk cId="0" sldId="287"/>
            <ac:picMk id="16" creationId="{A1C1C1B5-A6CF-4A86-96C4-B2E9E379A964}"/>
          </ac:picMkLst>
        </pc:picChg>
        <pc:picChg chg="del">
          <ac:chgData name="Larmie, Molly R" userId="3aed521a-7077-475e-b537-67da507ad75a" providerId="ADAL" clId="{EC2ED9F7-F620-4EE6-8978-E36F1B309528}" dt="2022-01-07T20:51:46.580" v="1102" actId="478"/>
          <ac:picMkLst>
            <pc:docMk/>
            <pc:sldMk cId="0" sldId="287"/>
            <ac:picMk id="612" creationId="{00000000-0000-0000-0000-000000000000}"/>
          </ac:picMkLst>
        </pc:picChg>
        <pc:cxnChg chg="del ord">
          <ac:chgData name="Larmie, Molly R" userId="3aed521a-7077-475e-b537-67da507ad75a" providerId="ADAL" clId="{EC2ED9F7-F620-4EE6-8978-E36F1B309528}" dt="2022-01-07T20:51:49.666" v="1105" actId="478"/>
          <ac:cxnSpMkLst>
            <pc:docMk/>
            <pc:sldMk cId="0" sldId="287"/>
            <ac:cxnSpMk id="616" creationId="{00000000-0000-0000-0000-000000000000}"/>
          </ac:cxnSpMkLst>
        </pc:cxnChg>
      </pc:sldChg>
      <pc:sldChg chg="addSp modSp mod">
        <pc:chgData name="Larmie, Molly R" userId="3aed521a-7077-475e-b537-67da507ad75a" providerId="ADAL" clId="{EC2ED9F7-F620-4EE6-8978-E36F1B309528}" dt="2022-01-13T22:11:51.008" v="1597"/>
        <pc:sldMkLst>
          <pc:docMk/>
          <pc:sldMk cId="0" sldId="288"/>
        </pc:sldMkLst>
        <pc:spChg chg="add mod">
          <ac:chgData name="Larmie, Molly R" userId="3aed521a-7077-475e-b537-67da507ad75a" providerId="ADAL" clId="{EC2ED9F7-F620-4EE6-8978-E36F1B309528}" dt="2022-01-13T22:11:51.008" v="1597"/>
          <ac:spMkLst>
            <pc:docMk/>
            <pc:sldMk cId="0" sldId="288"/>
            <ac:spMk id="47" creationId="{10BC7DF8-B1FC-4628-95B0-BCB606B9012D}"/>
          </ac:spMkLst>
        </pc:spChg>
        <pc:spChg chg="ord">
          <ac:chgData name="Larmie, Molly R" userId="3aed521a-7077-475e-b537-67da507ad75a" providerId="ADAL" clId="{EC2ED9F7-F620-4EE6-8978-E36F1B309528}" dt="2022-01-13T22:02:25.510" v="1426" actId="13244"/>
          <ac:spMkLst>
            <pc:docMk/>
            <pc:sldMk cId="0" sldId="288"/>
            <ac:spMk id="628" creationId="{00000000-0000-0000-0000-000000000000}"/>
          </ac:spMkLst>
        </pc:spChg>
        <pc:spChg chg="ord">
          <ac:chgData name="Larmie, Molly R" userId="3aed521a-7077-475e-b537-67da507ad75a" providerId="ADAL" clId="{EC2ED9F7-F620-4EE6-8978-E36F1B309528}" dt="2022-01-13T22:02:36.751" v="1429"/>
          <ac:spMkLst>
            <pc:docMk/>
            <pc:sldMk cId="0" sldId="288"/>
            <ac:spMk id="656" creationId="{00000000-0000-0000-0000-000000000000}"/>
          </ac:spMkLst>
        </pc:spChg>
        <pc:spChg chg="ord">
          <ac:chgData name="Larmie, Molly R" userId="3aed521a-7077-475e-b537-67da507ad75a" providerId="ADAL" clId="{EC2ED9F7-F620-4EE6-8978-E36F1B309528}" dt="2022-01-13T22:02:38.839" v="1431"/>
          <ac:spMkLst>
            <pc:docMk/>
            <pc:sldMk cId="0" sldId="288"/>
            <ac:spMk id="657" creationId="{00000000-0000-0000-0000-000000000000}"/>
          </ac:spMkLst>
        </pc:spChg>
        <pc:spChg chg="ord">
          <ac:chgData name="Larmie, Molly R" userId="3aed521a-7077-475e-b537-67da507ad75a" providerId="ADAL" clId="{EC2ED9F7-F620-4EE6-8978-E36F1B309528}" dt="2022-01-13T22:06:46.025" v="1547"/>
          <ac:spMkLst>
            <pc:docMk/>
            <pc:sldMk cId="0" sldId="288"/>
            <ac:spMk id="658" creationId="{00000000-0000-0000-0000-000000000000}"/>
          </ac:spMkLst>
        </pc:spChg>
        <pc:grpChg chg="mod">
          <ac:chgData name="Larmie, Molly R" userId="3aed521a-7077-475e-b537-67da507ad75a" providerId="ADAL" clId="{EC2ED9F7-F620-4EE6-8978-E36F1B309528}" dt="2022-01-13T22:08:09.492" v="1550" actId="962"/>
          <ac:grpSpMkLst>
            <pc:docMk/>
            <pc:sldMk cId="0" sldId="288"/>
            <ac:grpSpMk id="629" creationId="{00000000-0000-0000-0000-000000000000}"/>
          </ac:grpSpMkLst>
        </pc:grpChg>
      </pc:sldChg>
      <pc:sldChg chg="addSp modSp mod">
        <pc:chgData name="Larmie, Molly R" userId="3aed521a-7077-475e-b537-67da507ad75a" providerId="ADAL" clId="{EC2ED9F7-F620-4EE6-8978-E36F1B309528}" dt="2022-01-13T22:11:53.551" v="1598"/>
        <pc:sldMkLst>
          <pc:docMk/>
          <pc:sldMk cId="0" sldId="289"/>
        </pc:sldMkLst>
        <pc:spChg chg="add mod">
          <ac:chgData name="Larmie, Molly R" userId="3aed521a-7077-475e-b537-67da507ad75a" providerId="ADAL" clId="{EC2ED9F7-F620-4EE6-8978-E36F1B309528}" dt="2022-01-13T22:11:53.551" v="1598"/>
          <ac:spMkLst>
            <pc:docMk/>
            <pc:sldMk cId="0" sldId="289"/>
            <ac:spMk id="39" creationId="{E1CC9F3E-D7D8-44D0-85AE-1DA6D1B11C4B}"/>
          </ac:spMkLst>
        </pc:spChg>
        <pc:spChg chg="mod">
          <ac:chgData name="Larmie, Molly R" userId="3aed521a-7077-475e-b537-67da507ad75a" providerId="ADAL" clId="{EC2ED9F7-F620-4EE6-8978-E36F1B309528}" dt="2021-10-05T18:15:54.885" v="196" actId="1076"/>
          <ac:spMkLst>
            <pc:docMk/>
            <pc:sldMk cId="0" sldId="289"/>
            <ac:spMk id="705" creationId="{00000000-0000-0000-0000-000000000000}"/>
          </ac:spMkLst>
        </pc:spChg>
        <pc:grpChg chg="mod ord">
          <ac:chgData name="Larmie, Molly R" userId="3aed521a-7077-475e-b537-67da507ad75a" providerId="ADAL" clId="{EC2ED9F7-F620-4EE6-8978-E36F1B309528}" dt="2022-01-13T22:08:20.603" v="1552" actId="962"/>
          <ac:grpSpMkLst>
            <pc:docMk/>
            <pc:sldMk cId="0" sldId="289"/>
            <ac:grpSpMk id="677" creationId="{00000000-0000-0000-0000-000000000000}"/>
          </ac:grpSpMkLst>
        </pc:grpChg>
      </pc:sldChg>
    </pc:docChg>
  </pc:docChgLst>
  <pc:docChgLst>
    <pc:chgData name="Coble, Deborah A" userId="S::dcoble@blm.gov::edb799e7-acd2-4d1e-a010-893bd14d0664" providerId="AD" clId="Web-{87F02532-68C0-3D7B-2DF5-D01FD9CE2016}"/>
    <pc:docChg chg="modSld">
      <pc:chgData name="Coble, Deborah A" userId="S::dcoble@blm.gov::edb799e7-acd2-4d1e-a010-893bd14d0664" providerId="AD" clId="Web-{87F02532-68C0-3D7B-2DF5-D01FD9CE2016}" dt="2023-11-28T18:54:21.983" v="0" actId="20577"/>
      <pc:docMkLst>
        <pc:docMk/>
      </pc:docMkLst>
      <pc:sldChg chg="modSp">
        <pc:chgData name="Coble, Deborah A" userId="S::dcoble@blm.gov::edb799e7-acd2-4d1e-a010-893bd14d0664" providerId="AD" clId="Web-{87F02532-68C0-3D7B-2DF5-D01FD9CE2016}" dt="2023-11-28T18:54:21.983" v="0" actId="20577"/>
        <pc:sldMkLst>
          <pc:docMk/>
          <pc:sldMk cId="0" sldId="256"/>
        </pc:sldMkLst>
        <pc:spChg chg="mod">
          <ac:chgData name="Coble, Deborah A" userId="S::dcoble@blm.gov::edb799e7-acd2-4d1e-a010-893bd14d0664" providerId="AD" clId="Web-{87F02532-68C0-3D7B-2DF5-D01FD9CE2016}" dt="2023-11-28T18:54:21.983" v="0" actId="20577"/>
          <ac:spMkLst>
            <pc:docMk/>
            <pc:sldMk cId="0" sldId="256"/>
            <ac:spMk id="61" creationId="{00000000-0000-0000-0000-000000000000}"/>
          </ac:spMkLst>
        </pc:spChg>
      </pc:sldChg>
    </pc:docChg>
  </pc:docChgLst>
  <pc:docChgLst>
    <pc:chgData name="Johnson, Julie A" userId="S::jajohnson@blm.gov::8133b873-aec6-4281-91e3-6bf67e551e08" providerId="AD" clId="Web-{C98DF8A1-8023-92FD-B5F7-FFB75B61B0C4}"/>
    <pc:docChg chg="">
      <pc:chgData name="Johnson, Julie A" userId="S::jajohnson@blm.gov::8133b873-aec6-4281-91e3-6bf67e551e08" providerId="AD" clId="Web-{C98DF8A1-8023-92FD-B5F7-FFB75B61B0C4}" dt="2024-04-02T17:08:39.437" v="3"/>
      <pc:docMkLst>
        <pc:docMk/>
      </pc:docMkLst>
      <pc:sldChg chg="delCm">
        <pc:chgData name="Johnson, Julie A" userId="S::jajohnson@blm.gov::8133b873-aec6-4281-91e3-6bf67e551e08" providerId="AD" clId="Web-{C98DF8A1-8023-92FD-B5F7-FFB75B61B0C4}" dt="2024-04-02T17:08:30.609" v="0"/>
        <pc:sldMkLst>
          <pc:docMk/>
          <pc:sldMk cId="0" sldId="265"/>
        </pc:sldMkLst>
        <pc:extLst>
          <p:ext xmlns:p="http://schemas.openxmlformats.org/presentationml/2006/main" uri="{D6D511B9-2390-475A-947B-AFAB55BFBCF1}">
            <pc226:cmChg xmlns:pc226="http://schemas.microsoft.com/office/powerpoint/2022/06/main/command" chg="del">
              <pc226:chgData name="Johnson, Julie A" userId="S::jajohnson@blm.gov::8133b873-aec6-4281-91e3-6bf67e551e08" providerId="AD" clId="Web-{C98DF8A1-8023-92FD-B5F7-FFB75B61B0C4}" dt="2024-04-02T17:08:30.609" v="0"/>
              <pc2:cmMkLst xmlns:pc2="http://schemas.microsoft.com/office/powerpoint/2019/9/main/command">
                <pc:docMk/>
                <pc:sldMk cId="0" sldId="265"/>
                <pc2:cmMk id="{099A04AF-13F8-4DC6-A409-C72F58F502F2}"/>
              </pc2:cmMkLst>
            </pc226:cmChg>
          </p:ext>
        </pc:extLst>
      </pc:sldChg>
      <pc:sldChg chg="delCm">
        <pc:chgData name="Johnson, Julie A" userId="S::jajohnson@blm.gov::8133b873-aec6-4281-91e3-6bf67e551e08" providerId="AD" clId="Web-{C98DF8A1-8023-92FD-B5F7-FFB75B61B0C4}" dt="2024-04-02T17:08:33.515" v="1"/>
        <pc:sldMkLst>
          <pc:docMk/>
          <pc:sldMk cId="0" sldId="267"/>
        </pc:sldMkLst>
        <pc:extLst>
          <p:ext xmlns:p="http://schemas.openxmlformats.org/presentationml/2006/main" uri="{D6D511B9-2390-475A-947B-AFAB55BFBCF1}">
            <pc226:cmChg xmlns:pc226="http://schemas.microsoft.com/office/powerpoint/2022/06/main/command" chg="del">
              <pc226:chgData name="Johnson, Julie A" userId="S::jajohnson@blm.gov::8133b873-aec6-4281-91e3-6bf67e551e08" providerId="AD" clId="Web-{C98DF8A1-8023-92FD-B5F7-FFB75B61B0C4}" dt="2024-04-02T17:08:33.515" v="1"/>
              <pc2:cmMkLst xmlns:pc2="http://schemas.microsoft.com/office/powerpoint/2019/9/main/command">
                <pc:docMk/>
                <pc:sldMk cId="0" sldId="267"/>
                <pc2:cmMk id="{F86D0388-3124-4367-89BB-E62383BA8628}"/>
              </pc2:cmMkLst>
            </pc226:cmChg>
          </p:ext>
        </pc:extLst>
      </pc:sldChg>
      <pc:sldChg chg="delCm">
        <pc:chgData name="Johnson, Julie A" userId="S::jajohnson@blm.gov::8133b873-aec6-4281-91e3-6bf67e551e08" providerId="AD" clId="Web-{C98DF8A1-8023-92FD-B5F7-FFB75B61B0C4}" dt="2024-04-02T17:08:36.452" v="2"/>
        <pc:sldMkLst>
          <pc:docMk/>
          <pc:sldMk cId="0" sldId="271"/>
        </pc:sldMkLst>
        <pc:extLst>
          <p:ext xmlns:p="http://schemas.openxmlformats.org/presentationml/2006/main" uri="{D6D511B9-2390-475A-947B-AFAB55BFBCF1}">
            <pc226:cmChg xmlns:pc226="http://schemas.microsoft.com/office/powerpoint/2022/06/main/command" chg="del">
              <pc226:chgData name="Johnson, Julie A" userId="S::jajohnson@blm.gov::8133b873-aec6-4281-91e3-6bf67e551e08" providerId="AD" clId="Web-{C98DF8A1-8023-92FD-B5F7-FFB75B61B0C4}" dt="2024-04-02T17:08:36.452" v="2"/>
              <pc2:cmMkLst xmlns:pc2="http://schemas.microsoft.com/office/powerpoint/2019/9/main/command">
                <pc:docMk/>
                <pc:sldMk cId="0" sldId="271"/>
                <pc2:cmMk id="{97C666B3-EA33-4B47-9F19-942C873B1A7E}"/>
              </pc2:cmMkLst>
            </pc226:cmChg>
          </p:ext>
        </pc:extLst>
      </pc:sldChg>
      <pc:sldChg chg="delCm">
        <pc:chgData name="Johnson, Julie A" userId="S::jajohnson@blm.gov::8133b873-aec6-4281-91e3-6bf67e551e08" providerId="AD" clId="Web-{C98DF8A1-8023-92FD-B5F7-FFB75B61B0C4}" dt="2024-04-02T17:08:39.437" v="3"/>
        <pc:sldMkLst>
          <pc:docMk/>
          <pc:sldMk cId="0" sldId="281"/>
        </pc:sldMkLst>
        <pc:extLst>
          <p:ext xmlns:p="http://schemas.openxmlformats.org/presentationml/2006/main" uri="{D6D511B9-2390-475A-947B-AFAB55BFBCF1}">
            <pc226:cmChg xmlns:pc226="http://schemas.microsoft.com/office/powerpoint/2022/06/main/command" chg="del">
              <pc226:chgData name="Johnson, Julie A" userId="S::jajohnson@blm.gov::8133b873-aec6-4281-91e3-6bf67e551e08" providerId="AD" clId="Web-{C98DF8A1-8023-92FD-B5F7-FFB75B61B0C4}" dt="2024-04-02T17:08:39.437" v="3"/>
              <pc2:cmMkLst xmlns:pc2="http://schemas.microsoft.com/office/powerpoint/2019/9/main/command">
                <pc:docMk/>
                <pc:sldMk cId="0" sldId="281"/>
                <pc2:cmMk id="{77D2C59F-E5C1-42D6-A9C6-48EEB9127542}"/>
              </pc2:cmMkLst>
            </pc226:cmChg>
          </p:ext>
        </pc:extLst>
      </pc:sldChg>
    </pc:docChg>
  </pc:docChgLst>
  <pc:docChgLst>
    <pc:chgData name="Coble, Deborah A" userId="S::dcoble@blm.gov::edb799e7-acd2-4d1e-a010-893bd14d0664" providerId="AD" clId="Web-{74090D23-7E00-058C-FF39-B19EDA92F2EF}"/>
    <pc:docChg chg="mod modSld">
      <pc:chgData name="Coble, Deborah A" userId="S::dcoble@blm.gov::edb799e7-acd2-4d1e-a010-893bd14d0664" providerId="AD" clId="Web-{74090D23-7E00-058C-FF39-B19EDA92F2EF}" dt="2023-09-08T18:34:12.604" v="30" actId="20577"/>
      <pc:docMkLst>
        <pc:docMk/>
      </pc:docMkLst>
      <pc:sldChg chg="modSp addCm">
        <pc:chgData name="Coble, Deborah A" userId="S::dcoble@blm.gov::edb799e7-acd2-4d1e-a010-893bd14d0664" providerId="AD" clId="Web-{74090D23-7E00-058C-FF39-B19EDA92F2EF}" dt="2023-09-08T18:23:48.876" v="6" actId="20577"/>
        <pc:sldMkLst>
          <pc:docMk/>
          <pc:sldMk cId="0" sldId="259"/>
        </pc:sldMkLst>
        <pc:spChg chg="mod">
          <ac:chgData name="Coble, Deborah A" userId="S::dcoble@blm.gov::edb799e7-acd2-4d1e-a010-893bd14d0664" providerId="AD" clId="Web-{74090D23-7E00-058C-FF39-B19EDA92F2EF}" dt="2023-09-08T18:23:48.876" v="6" actId="20577"/>
          <ac:spMkLst>
            <pc:docMk/>
            <pc:sldMk cId="0" sldId="259"/>
            <ac:spMk id="96" creationId="{00000000-0000-0000-0000-000000000000}"/>
          </ac:spMkLst>
        </pc:spChg>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4090D23-7E00-058C-FF39-B19EDA92F2EF}" dt="2023-09-08T18:23:33.063" v="1"/>
              <pc2:cmMkLst xmlns:pc2="http://schemas.microsoft.com/office/powerpoint/2019/9/main/command">
                <pc:docMk/>
                <pc:sldMk cId="0" sldId="259"/>
                <pc2:cmMk id="{5AC685C7-FAB0-4393-A575-805F2664A7AD}"/>
              </pc2:cmMkLst>
            </pc226:cmChg>
          </p:ext>
        </pc:extLst>
      </pc:sldChg>
      <pc:sldChg chg="modSp">
        <pc:chgData name="Coble, Deborah A" userId="S::dcoble@blm.gov::edb799e7-acd2-4d1e-a010-893bd14d0664" providerId="AD" clId="Web-{74090D23-7E00-058C-FF39-B19EDA92F2EF}" dt="2023-09-08T18:24:44.424" v="11" actId="14100"/>
        <pc:sldMkLst>
          <pc:docMk/>
          <pc:sldMk cId="0" sldId="261"/>
        </pc:sldMkLst>
        <pc:spChg chg="mod">
          <ac:chgData name="Coble, Deborah A" userId="S::dcoble@blm.gov::edb799e7-acd2-4d1e-a010-893bd14d0664" providerId="AD" clId="Web-{74090D23-7E00-058C-FF39-B19EDA92F2EF}" dt="2023-09-08T18:24:44.424" v="11" actId="14100"/>
          <ac:spMkLst>
            <pc:docMk/>
            <pc:sldMk cId="0" sldId="261"/>
            <ac:spMk id="135" creationId="{00000000-0000-0000-0000-000000000000}"/>
          </ac:spMkLst>
        </pc:spChg>
        <pc:picChg chg="mod">
          <ac:chgData name="Coble, Deborah A" userId="S::dcoble@blm.gov::edb799e7-acd2-4d1e-a010-893bd14d0664" providerId="AD" clId="Web-{74090D23-7E00-058C-FF39-B19EDA92F2EF}" dt="2023-09-08T18:24:14.705" v="7" actId="14100"/>
          <ac:picMkLst>
            <pc:docMk/>
            <pc:sldMk cId="0" sldId="261"/>
            <ac:picMk id="4" creationId="{A503B595-4AA7-421B-ABC4-31CC68DD3C3A}"/>
          </ac:picMkLst>
        </pc:picChg>
      </pc:sldChg>
      <pc:sldChg chg="addCm">
        <pc:chgData name="Coble, Deborah A" userId="S::dcoble@blm.gov::edb799e7-acd2-4d1e-a010-893bd14d0664" providerId="AD" clId="Web-{74090D23-7E00-058C-FF39-B19EDA92F2EF}" dt="2023-09-08T18:25:07.471" v="12"/>
        <pc:sldMkLst>
          <pc:docMk/>
          <pc:sldMk cId="0" sldId="262"/>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4090D23-7E00-058C-FF39-B19EDA92F2EF}" dt="2023-09-08T18:25:07.471" v="12"/>
              <pc2:cmMkLst xmlns:pc2="http://schemas.microsoft.com/office/powerpoint/2019/9/main/command">
                <pc:docMk/>
                <pc:sldMk cId="0" sldId="262"/>
                <pc2:cmMk id="{C25D617D-8505-43C7-8497-43496E0148F1}"/>
              </pc2:cmMkLst>
            </pc226:cmChg>
          </p:ext>
        </pc:extLst>
      </pc:sldChg>
      <pc:sldChg chg="addCm">
        <pc:chgData name="Coble, Deborah A" userId="S::dcoble@blm.gov::edb799e7-acd2-4d1e-a010-893bd14d0664" providerId="AD" clId="Web-{74090D23-7E00-058C-FF39-B19EDA92F2EF}" dt="2023-09-08T18:26:38.253" v="13"/>
        <pc:sldMkLst>
          <pc:docMk/>
          <pc:sldMk cId="0" sldId="265"/>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4090D23-7E00-058C-FF39-B19EDA92F2EF}" dt="2023-09-08T18:26:38.253" v="13"/>
              <pc2:cmMkLst xmlns:pc2="http://schemas.microsoft.com/office/powerpoint/2019/9/main/command">
                <pc:docMk/>
                <pc:sldMk cId="0" sldId="265"/>
                <pc2:cmMk id="{099A04AF-13F8-4DC6-A409-C72F58F502F2}"/>
              </pc2:cmMkLst>
            </pc226:cmChg>
          </p:ext>
        </pc:extLst>
      </pc:sldChg>
      <pc:sldChg chg="modSp addCm">
        <pc:chgData name="Coble, Deborah A" userId="S::dcoble@blm.gov::edb799e7-acd2-4d1e-a010-893bd14d0664" providerId="AD" clId="Web-{74090D23-7E00-058C-FF39-B19EDA92F2EF}" dt="2023-09-08T18:29:00.927" v="18" actId="20577"/>
        <pc:sldMkLst>
          <pc:docMk/>
          <pc:sldMk cId="0" sldId="267"/>
        </pc:sldMkLst>
        <pc:spChg chg="mod">
          <ac:chgData name="Coble, Deborah A" userId="S::dcoble@blm.gov::edb799e7-acd2-4d1e-a010-893bd14d0664" providerId="AD" clId="Web-{74090D23-7E00-058C-FF39-B19EDA92F2EF}" dt="2023-09-08T18:29:00.927" v="18" actId="20577"/>
          <ac:spMkLst>
            <pc:docMk/>
            <pc:sldMk cId="0" sldId="267"/>
            <ac:spMk id="244" creationId="{00000000-0000-0000-0000-000000000000}"/>
          </ac:spMkLst>
        </pc:spChg>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4090D23-7E00-058C-FF39-B19EDA92F2EF}" dt="2023-09-08T18:28:58.943" v="17"/>
              <pc2:cmMkLst xmlns:pc2="http://schemas.microsoft.com/office/powerpoint/2019/9/main/command">
                <pc:docMk/>
                <pc:sldMk cId="0" sldId="267"/>
                <pc2:cmMk id="{F86D0388-3124-4367-89BB-E62383BA8628}"/>
              </pc2:cmMkLst>
            </pc226:cmChg>
          </p:ext>
        </pc:extLst>
      </pc:sldChg>
      <pc:sldChg chg="addCm">
        <pc:chgData name="Coble, Deborah A" userId="S::dcoble@blm.gov::edb799e7-acd2-4d1e-a010-893bd14d0664" providerId="AD" clId="Web-{74090D23-7E00-058C-FF39-B19EDA92F2EF}" dt="2023-09-08T18:29:43.490" v="19"/>
        <pc:sldMkLst>
          <pc:docMk/>
          <pc:sldMk cId="0" sldId="271"/>
        </pc:sldMkLst>
        <pc:extLst>
          <p:ext xmlns:p="http://schemas.openxmlformats.org/presentationml/2006/main" uri="{D6D511B9-2390-475A-947B-AFAB55BFBCF1}">
            <pc226:cmChg xmlns:pc226="http://schemas.microsoft.com/office/powerpoint/2022/06/main/command" chg="add">
              <pc226:chgData name="Coble, Deborah A" userId="S::dcoble@blm.gov::edb799e7-acd2-4d1e-a010-893bd14d0664" providerId="AD" clId="Web-{74090D23-7E00-058C-FF39-B19EDA92F2EF}" dt="2023-09-08T18:29:43.490" v="19"/>
              <pc2:cmMkLst xmlns:pc2="http://schemas.microsoft.com/office/powerpoint/2019/9/main/command">
                <pc:docMk/>
                <pc:sldMk cId="0" sldId="271"/>
                <pc2:cmMk id="{97C666B3-EA33-4B47-9F19-942C873B1A7E}"/>
              </pc2:cmMkLst>
            </pc226:cmChg>
          </p:ext>
        </pc:extLst>
      </pc:sldChg>
      <pc:sldChg chg="modSp addCm modCm">
        <pc:chgData name="Coble, Deborah A" userId="S::dcoble@blm.gov::edb799e7-acd2-4d1e-a010-893bd14d0664" providerId="AD" clId="Web-{74090D23-7E00-058C-FF39-B19EDA92F2EF}" dt="2023-09-08T18:32:02.430" v="28"/>
        <pc:sldMkLst>
          <pc:docMk/>
          <pc:sldMk cId="0" sldId="281"/>
        </pc:sldMkLst>
        <pc:spChg chg="mod">
          <ac:chgData name="Coble, Deborah A" userId="S::dcoble@blm.gov::edb799e7-acd2-4d1e-a010-893bd14d0664" providerId="AD" clId="Web-{74090D23-7E00-058C-FF39-B19EDA92F2EF}" dt="2023-09-08T18:31:40.805" v="27" actId="1076"/>
          <ac:spMkLst>
            <pc:docMk/>
            <pc:sldMk cId="0" sldId="281"/>
            <ac:spMk id="481" creationId="{00000000-0000-0000-0000-000000000000}"/>
          </ac:spMkLst>
        </pc:spChg>
        <pc:extLst>
          <p:ext xmlns:p="http://schemas.openxmlformats.org/presentationml/2006/main" uri="{D6D511B9-2390-475A-947B-AFAB55BFBCF1}">
            <pc226:cmChg xmlns:pc226="http://schemas.microsoft.com/office/powerpoint/2022/06/main/command" chg="add mod">
              <pc226:chgData name="Coble, Deborah A" userId="S::dcoble@blm.gov::edb799e7-acd2-4d1e-a010-893bd14d0664" providerId="AD" clId="Web-{74090D23-7E00-058C-FF39-B19EDA92F2EF}" dt="2023-09-08T18:32:02.430" v="28"/>
              <pc2:cmMkLst xmlns:pc2="http://schemas.microsoft.com/office/powerpoint/2019/9/main/command">
                <pc:docMk/>
                <pc:sldMk cId="0" sldId="281"/>
                <pc2:cmMk id="{77D2C59F-E5C1-42D6-A9C6-48EEB9127542}"/>
              </pc2:cmMkLst>
            </pc226:cmChg>
          </p:ext>
        </pc:extLst>
      </pc:sldChg>
      <pc:sldChg chg="modSp">
        <pc:chgData name="Coble, Deborah A" userId="S::dcoble@blm.gov::edb799e7-acd2-4d1e-a010-893bd14d0664" providerId="AD" clId="Web-{74090D23-7E00-058C-FF39-B19EDA92F2EF}" dt="2023-09-08T18:34:12.604" v="30" actId="20577"/>
        <pc:sldMkLst>
          <pc:docMk/>
          <pc:sldMk cId="0" sldId="282"/>
        </pc:sldMkLst>
        <pc:spChg chg="mod">
          <ac:chgData name="Coble, Deborah A" userId="S::dcoble@blm.gov::edb799e7-acd2-4d1e-a010-893bd14d0664" providerId="AD" clId="Web-{74090D23-7E00-058C-FF39-B19EDA92F2EF}" dt="2023-09-08T18:34:12.604" v="30" actId="20577"/>
          <ac:spMkLst>
            <pc:docMk/>
            <pc:sldMk cId="0" sldId="282"/>
            <ac:spMk id="506" creationId="{00000000-0000-0000-0000-000000000000}"/>
          </ac:spMkLst>
        </pc:spChg>
      </pc:sldChg>
    </pc:docChg>
  </pc:docChgLst>
  <pc:docChgLst>
    <pc:chgData name="Janson, Brian D" userId="17869c82-e820-4f0b-9ef4-6bb812314540" providerId="ADAL" clId="{E70FB282-347E-4B2A-AFBD-A71B4914745E}"/>
    <pc:docChg chg="undo custSel modSld">
      <pc:chgData name="Janson, Brian D" userId="17869c82-e820-4f0b-9ef4-6bb812314540" providerId="ADAL" clId="{E70FB282-347E-4B2A-AFBD-A71B4914745E}" dt="2023-01-03T19:08:18.938" v="958" actId="13244"/>
      <pc:docMkLst>
        <pc:docMk/>
      </pc:docMkLst>
      <pc:sldChg chg="modSp mod">
        <pc:chgData name="Janson, Brian D" userId="17869c82-e820-4f0b-9ef4-6bb812314540" providerId="ADAL" clId="{E70FB282-347E-4B2A-AFBD-A71B4914745E}" dt="2023-01-03T18:52:39.348" v="949"/>
        <pc:sldMkLst>
          <pc:docMk/>
          <pc:sldMk cId="0" sldId="256"/>
        </pc:sldMkLst>
        <pc:spChg chg="mod">
          <ac:chgData name="Janson, Brian D" userId="17869c82-e820-4f0b-9ef4-6bb812314540" providerId="ADAL" clId="{E70FB282-347E-4B2A-AFBD-A71B4914745E}" dt="2022-12-22T18:34:42.990" v="447" actId="1076"/>
          <ac:spMkLst>
            <pc:docMk/>
            <pc:sldMk cId="0" sldId="256"/>
            <ac:spMk id="5" creationId="{290D0552-80F5-AC29-56FB-2B36F3AB1850}"/>
          </ac:spMkLst>
        </pc:spChg>
        <pc:spChg chg="mod">
          <ac:chgData name="Janson, Brian D" userId="17869c82-e820-4f0b-9ef4-6bb812314540" providerId="ADAL" clId="{E70FB282-347E-4B2A-AFBD-A71B4914745E}" dt="2023-01-03T18:52:39.348" v="949"/>
          <ac:spMkLst>
            <pc:docMk/>
            <pc:sldMk cId="0" sldId="256"/>
            <ac:spMk id="58" creationId="{00000000-0000-0000-0000-000000000000}"/>
          </ac:spMkLst>
        </pc:spChg>
        <pc:spChg chg="mod">
          <ac:chgData name="Janson, Brian D" userId="17869c82-e820-4f0b-9ef4-6bb812314540" providerId="ADAL" clId="{E70FB282-347E-4B2A-AFBD-A71B4914745E}" dt="2023-01-03T18:52:26.040" v="946" actId="962"/>
          <ac:spMkLst>
            <pc:docMk/>
            <pc:sldMk cId="0" sldId="256"/>
            <ac:spMk id="63" creationId="{00000000-0000-0000-0000-000000000000}"/>
          </ac:spMkLst>
        </pc:spChg>
        <pc:picChg chg="mod">
          <ac:chgData name="Janson, Brian D" userId="17869c82-e820-4f0b-9ef4-6bb812314540" providerId="ADAL" clId="{E70FB282-347E-4B2A-AFBD-A71B4914745E}" dt="2023-01-03T18:52:23.913" v="945" actId="962"/>
          <ac:picMkLst>
            <pc:docMk/>
            <pc:sldMk cId="0" sldId="256"/>
            <ac:picMk id="64" creationId="{00000000-0000-0000-0000-000000000000}"/>
          </ac:picMkLst>
        </pc:picChg>
        <pc:picChg chg="mod">
          <ac:chgData name="Janson, Brian D" userId="17869c82-e820-4f0b-9ef4-6bb812314540" providerId="ADAL" clId="{E70FB282-347E-4B2A-AFBD-A71B4914745E}" dt="2023-01-03T18:52:28.108" v="947" actId="962"/>
          <ac:picMkLst>
            <pc:docMk/>
            <pc:sldMk cId="0" sldId="256"/>
            <ac:picMk id="65" creationId="{00000000-0000-0000-0000-000000000000}"/>
          </ac:picMkLst>
        </pc:picChg>
      </pc:sldChg>
      <pc:sldChg chg="modSp mod">
        <pc:chgData name="Janson, Brian D" userId="17869c82-e820-4f0b-9ef4-6bb812314540" providerId="ADAL" clId="{E70FB282-347E-4B2A-AFBD-A71B4914745E}" dt="2022-12-22T18:34:50.311" v="448" actId="1076"/>
        <pc:sldMkLst>
          <pc:docMk/>
          <pc:sldMk cId="0" sldId="259"/>
        </pc:sldMkLst>
        <pc:spChg chg="mod">
          <ac:chgData name="Janson, Brian D" userId="17869c82-e820-4f0b-9ef4-6bb812314540" providerId="ADAL" clId="{E70FB282-347E-4B2A-AFBD-A71B4914745E}" dt="2022-12-22T18:34:50.311" v="448" actId="1076"/>
          <ac:spMkLst>
            <pc:docMk/>
            <pc:sldMk cId="0" sldId="259"/>
            <ac:spMk id="105" creationId="{00000000-0000-0000-0000-000000000000}"/>
          </ac:spMkLst>
        </pc:spChg>
      </pc:sldChg>
      <pc:sldChg chg="modSp mod">
        <pc:chgData name="Janson, Brian D" userId="17869c82-e820-4f0b-9ef4-6bb812314540" providerId="ADAL" clId="{E70FB282-347E-4B2A-AFBD-A71B4914745E}" dt="2023-01-03T19:03:42.086" v="951" actId="33553"/>
        <pc:sldMkLst>
          <pc:docMk/>
          <pc:sldMk cId="0" sldId="261"/>
        </pc:sldMkLst>
        <pc:spChg chg="mod">
          <ac:chgData name="Janson, Brian D" userId="17869c82-e820-4f0b-9ef4-6bb812314540" providerId="ADAL" clId="{E70FB282-347E-4B2A-AFBD-A71B4914745E}" dt="2023-01-03T19:03:42.086" v="951" actId="33553"/>
          <ac:spMkLst>
            <pc:docMk/>
            <pc:sldMk cId="0" sldId="261"/>
            <ac:spMk id="2" creationId="{DF0BE0A1-C0F9-4D75-808E-1064442768D4}"/>
          </ac:spMkLst>
        </pc:spChg>
        <pc:spChg chg="mod">
          <ac:chgData name="Janson, Brian D" userId="17869c82-e820-4f0b-9ef4-6bb812314540" providerId="ADAL" clId="{E70FB282-347E-4B2A-AFBD-A71B4914745E}" dt="2023-01-03T19:03:42.086" v="951" actId="33553"/>
          <ac:spMkLst>
            <pc:docMk/>
            <pc:sldMk cId="0" sldId="261"/>
            <ac:spMk id="135" creationId="{00000000-0000-0000-0000-000000000000}"/>
          </ac:spMkLst>
        </pc:spChg>
        <pc:spChg chg="mod">
          <ac:chgData name="Janson, Brian D" userId="17869c82-e820-4f0b-9ef4-6bb812314540" providerId="ADAL" clId="{E70FB282-347E-4B2A-AFBD-A71B4914745E}" dt="2022-12-22T18:35:33.263" v="450" actId="1076"/>
          <ac:spMkLst>
            <pc:docMk/>
            <pc:sldMk cId="0" sldId="261"/>
            <ac:spMk id="144" creationId="{00000000-0000-0000-0000-000000000000}"/>
          </ac:spMkLst>
        </pc:spChg>
      </pc:sldChg>
      <pc:sldChg chg="addSp modSp mod">
        <pc:chgData name="Janson, Brian D" userId="17869c82-e820-4f0b-9ef4-6bb812314540" providerId="ADAL" clId="{E70FB282-347E-4B2A-AFBD-A71B4914745E}" dt="2023-01-03T19:04:33.836" v="952" actId="13244"/>
        <pc:sldMkLst>
          <pc:docMk/>
          <pc:sldMk cId="0" sldId="262"/>
        </pc:sldMkLst>
        <pc:spChg chg="add mod">
          <ac:chgData name="Janson, Brian D" userId="17869c82-e820-4f0b-9ef4-6bb812314540" providerId="ADAL" clId="{E70FB282-347E-4B2A-AFBD-A71B4914745E}" dt="2023-01-03T19:04:33.836" v="952" actId="13244"/>
          <ac:spMkLst>
            <pc:docMk/>
            <pc:sldMk cId="0" sldId="262"/>
            <ac:spMk id="2" creationId="{6EEFA458-4305-214D-07A7-E1610A1391A9}"/>
          </ac:spMkLst>
        </pc:spChg>
        <pc:spChg chg="mod">
          <ac:chgData name="Janson, Brian D" userId="17869c82-e820-4f0b-9ef4-6bb812314540" providerId="ADAL" clId="{E70FB282-347E-4B2A-AFBD-A71B4914745E}" dt="2023-01-03T18:49:35.589" v="933" actId="1076"/>
          <ac:spMkLst>
            <pc:docMk/>
            <pc:sldMk cId="0" sldId="262"/>
            <ac:spMk id="164" creationId="{00000000-0000-0000-0000-000000000000}"/>
          </ac:spMkLst>
        </pc:spChg>
      </pc:sldChg>
      <pc:sldChg chg="modSp mod">
        <pc:chgData name="Janson, Brian D" userId="17869c82-e820-4f0b-9ef4-6bb812314540" providerId="ADAL" clId="{E70FB282-347E-4B2A-AFBD-A71B4914745E}" dt="2023-01-03T18:50:07.398" v="935" actId="33553"/>
        <pc:sldMkLst>
          <pc:docMk/>
          <pc:sldMk cId="0" sldId="263"/>
        </pc:sldMkLst>
        <pc:spChg chg="mod">
          <ac:chgData name="Janson, Brian D" userId="17869c82-e820-4f0b-9ef4-6bb812314540" providerId="ADAL" clId="{E70FB282-347E-4B2A-AFBD-A71B4914745E}" dt="2023-01-03T18:50:07.398" v="935" actId="33553"/>
          <ac:spMkLst>
            <pc:docMk/>
            <pc:sldMk cId="0" sldId="263"/>
            <ac:spMk id="192" creationId="{00000000-0000-0000-0000-000000000000}"/>
          </ac:spMkLst>
        </pc:spChg>
        <pc:spChg chg="mod">
          <ac:chgData name="Janson, Brian D" userId="17869c82-e820-4f0b-9ef4-6bb812314540" providerId="ADAL" clId="{E70FB282-347E-4B2A-AFBD-A71B4914745E}" dt="2022-12-22T18:36:00.376" v="453" actId="1076"/>
          <ac:spMkLst>
            <pc:docMk/>
            <pc:sldMk cId="0" sldId="263"/>
            <ac:spMk id="201" creationId="{00000000-0000-0000-0000-000000000000}"/>
          </ac:spMkLst>
        </pc:spChg>
      </pc:sldChg>
      <pc:sldChg chg="addSp delSp modSp mod">
        <pc:chgData name="Janson, Brian D" userId="17869c82-e820-4f0b-9ef4-6bb812314540" providerId="ADAL" clId="{E70FB282-347E-4B2A-AFBD-A71B4914745E}" dt="2023-01-03T18:50:50.237" v="938" actId="33553"/>
        <pc:sldMkLst>
          <pc:docMk/>
          <pc:sldMk cId="0" sldId="264"/>
        </pc:sldMkLst>
        <pc:spChg chg="del mod">
          <ac:chgData name="Janson, Brian D" userId="17869c82-e820-4f0b-9ef4-6bb812314540" providerId="ADAL" clId="{E70FB282-347E-4B2A-AFBD-A71B4914745E}" dt="2022-12-22T18:37:00.940" v="485" actId="478"/>
          <ac:spMkLst>
            <pc:docMk/>
            <pc:sldMk cId="0" sldId="264"/>
            <ac:spMk id="2" creationId="{F8CB8214-E9FA-41C6-9C83-948EB324623A}"/>
          </ac:spMkLst>
        </pc:spChg>
        <pc:spChg chg="add mod">
          <ac:chgData name="Janson, Brian D" userId="17869c82-e820-4f0b-9ef4-6bb812314540" providerId="ADAL" clId="{E70FB282-347E-4B2A-AFBD-A71B4914745E}" dt="2022-12-22T18:36:41.823" v="480" actId="14100"/>
          <ac:spMkLst>
            <pc:docMk/>
            <pc:sldMk cId="0" sldId="264"/>
            <ac:spMk id="3" creationId="{CC141DC6-E920-A8FD-1124-D134BDB9E69A}"/>
          </ac:spMkLst>
        </pc:spChg>
        <pc:spChg chg="mod">
          <ac:chgData name="Janson, Brian D" userId="17869c82-e820-4f0b-9ef4-6bb812314540" providerId="ADAL" clId="{E70FB282-347E-4B2A-AFBD-A71B4914745E}" dt="2023-01-03T18:50:50.237" v="938" actId="33553"/>
          <ac:spMkLst>
            <pc:docMk/>
            <pc:sldMk cId="0" sldId="264"/>
            <ac:spMk id="206" creationId="{00000000-0000-0000-0000-000000000000}"/>
          </ac:spMkLst>
        </pc:spChg>
        <pc:picChg chg="mod">
          <ac:chgData name="Janson, Brian D" userId="17869c82-e820-4f0b-9ef4-6bb812314540" providerId="ADAL" clId="{E70FB282-347E-4B2A-AFBD-A71B4914745E}" dt="2022-11-30T00:10:52.417" v="1" actId="1036"/>
          <ac:picMkLst>
            <pc:docMk/>
            <pc:sldMk cId="0" sldId="264"/>
            <ac:picMk id="214" creationId="{00000000-0000-0000-0000-000000000000}"/>
          </ac:picMkLst>
        </pc:picChg>
      </pc:sldChg>
      <pc:sldChg chg="addSp modSp mod">
        <pc:chgData name="Janson, Brian D" userId="17869c82-e820-4f0b-9ef4-6bb812314540" providerId="ADAL" clId="{E70FB282-347E-4B2A-AFBD-A71B4914745E}" dt="2022-11-30T00:53:25.927" v="434" actId="1076"/>
        <pc:sldMkLst>
          <pc:docMk/>
          <pc:sldMk cId="0" sldId="266"/>
        </pc:sldMkLst>
        <pc:spChg chg="add mod">
          <ac:chgData name="Janson, Brian D" userId="17869c82-e820-4f0b-9ef4-6bb812314540" providerId="ADAL" clId="{E70FB282-347E-4B2A-AFBD-A71B4914745E}" dt="2022-11-30T00:53:25.927" v="434" actId="1076"/>
          <ac:spMkLst>
            <pc:docMk/>
            <pc:sldMk cId="0" sldId="266"/>
            <ac:spMk id="3" creationId="{4E398480-220D-D192-E53A-A7541A80AEDC}"/>
          </ac:spMkLst>
        </pc:spChg>
      </pc:sldChg>
      <pc:sldChg chg="modSp mod">
        <pc:chgData name="Janson, Brian D" userId="17869c82-e820-4f0b-9ef4-6bb812314540" providerId="ADAL" clId="{E70FB282-347E-4B2A-AFBD-A71B4914745E}" dt="2022-12-22T18:37:43.246" v="495" actId="20577"/>
        <pc:sldMkLst>
          <pc:docMk/>
          <pc:sldMk cId="0" sldId="267"/>
        </pc:sldMkLst>
        <pc:spChg chg="mod">
          <ac:chgData name="Janson, Brian D" userId="17869c82-e820-4f0b-9ef4-6bb812314540" providerId="ADAL" clId="{E70FB282-347E-4B2A-AFBD-A71B4914745E}" dt="2022-12-22T18:37:43.246" v="495" actId="20577"/>
          <ac:spMkLst>
            <pc:docMk/>
            <pc:sldMk cId="0" sldId="267"/>
            <ac:spMk id="244" creationId="{00000000-0000-0000-0000-000000000000}"/>
          </ac:spMkLst>
        </pc:spChg>
        <pc:spChg chg="mod">
          <ac:chgData name="Janson, Brian D" userId="17869c82-e820-4f0b-9ef4-6bb812314540" providerId="ADAL" clId="{E70FB282-347E-4B2A-AFBD-A71B4914745E}" dt="2022-12-22T18:37:33.535" v="490" actId="1076"/>
          <ac:spMkLst>
            <pc:docMk/>
            <pc:sldMk cId="0" sldId="267"/>
            <ac:spMk id="254" creationId="{00000000-0000-0000-0000-000000000000}"/>
          </ac:spMkLst>
        </pc:spChg>
        <pc:spChg chg="mod">
          <ac:chgData name="Janson, Brian D" userId="17869c82-e820-4f0b-9ef4-6bb812314540" providerId="ADAL" clId="{E70FB282-347E-4B2A-AFBD-A71B4914745E}" dt="2022-12-22T18:37:30.382" v="489" actId="1076"/>
          <ac:spMkLst>
            <pc:docMk/>
            <pc:sldMk cId="0" sldId="267"/>
            <ac:spMk id="257" creationId="{00000000-0000-0000-0000-000000000000}"/>
          </ac:spMkLst>
        </pc:spChg>
        <pc:spChg chg="mod">
          <ac:chgData name="Janson, Brian D" userId="17869c82-e820-4f0b-9ef4-6bb812314540" providerId="ADAL" clId="{E70FB282-347E-4B2A-AFBD-A71B4914745E}" dt="2022-12-22T18:37:24.884" v="488" actId="1076"/>
          <ac:spMkLst>
            <pc:docMk/>
            <pc:sldMk cId="0" sldId="267"/>
            <ac:spMk id="260" creationId="{00000000-0000-0000-0000-000000000000}"/>
          </ac:spMkLst>
        </pc:spChg>
      </pc:sldChg>
      <pc:sldChg chg="addSp modSp mod">
        <pc:chgData name="Janson, Brian D" userId="17869c82-e820-4f0b-9ef4-6bb812314540" providerId="ADAL" clId="{E70FB282-347E-4B2A-AFBD-A71B4914745E}" dt="2022-12-22T18:38:00.226" v="497" actId="1076"/>
        <pc:sldMkLst>
          <pc:docMk/>
          <pc:sldMk cId="0" sldId="268"/>
        </pc:sldMkLst>
        <pc:spChg chg="add mod">
          <ac:chgData name="Janson, Brian D" userId="17869c82-e820-4f0b-9ef4-6bb812314540" providerId="ADAL" clId="{E70FB282-347E-4B2A-AFBD-A71B4914745E}" dt="2022-12-22T18:38:00.226" v="497" actId="1076"/>
          <ac:spMkLst>
            <pc:docMk/>
            <pc:sldMk cId="0" sldId="268"/>
            <ac:spMk id="3" creationId="{14748E64-8AC2-B358-9502-FFA83EDEE9D0}"/>
          </ac:spMkLst>
        </pc:spChg>
      </pc:sldChg>
      <pc:sldChg chg="addSp modSp mod">
        <pc:chgData name="Janson, Brian D" userId="17869c82-e820-4f0b-9ef4-6bb812314540" providerId="ADAL" clId="{E70FB282-347E-4B2A-AFBD-A71B4914745E}" dt="2022-12-22T18:38:16.694" v="499" actId="1076"/>
        <pc:sldMkLst>
          <pc:docMk/>
          <pc:sldMk cId="0" sldId="270"/>
        </pc:sldMkLst>
        <pc:spChg chg="add mod">
          <ac:chgData name="Janson, Brian D" userId="17869c82-e820-4f0b-9ef4-6bb812314540" providerId="ADAL" clId="{E70FB282-347E-4B2A-AFBD-A71B4914745E}" dt="2022-12-22T18:38:16.694" v="499" actId="1076"/>
          <ac:spMkLst>
            <pc:docMk/>
            <pc:sldMk cId="0" sldId="270"/>
            <ac:spMk id="3" creationId="{D1200C15-BF72-2A2F-8050-C3613B41D1C0}"/>
          </ac:spMkLst>
        </pc:spChg>
        <pc:picChg chg="mod">
          <ac:chgData name="Janson, Brian D" userId="17869c82-e820-4f0b-9ef4-6bb812314540" providerId="ADAL" clId="{E70FB282-347E-4B2A-AFBD-A71B4914745E}" dt="2022-11-30T00:12:52.817" v="13" actId="1036"/>
          <ac:picMkLst>
            <pc:docMk/>
            <pc:sldMk cId="0" sldId="270"/>
            <ac:picMk id="298" creationId="{00000000-0000-0000-0000-000000000000}"/>
          </ac:picMkLst>
        </pc:picChg>
      </pc:sldChg>
      <pc:sldChg chg="addSp delSp modSp mod">
        <pc:chgData name="Janson, Brian D" userId="17869c82-e820-4f0b-9ef4-6bb812314540" providerId="ADAL" clId="{E70FB282-347E-4B2A-AFBD-A71B4914745E}" dt="2023-01-03T19:05:53.290" v="954" actId="13244"/>
        <pc:sldMkLst>
          <pc:docMk/>
          <pc:sldMk cId="0" sldId="271"/>
        </pc:sldMkLst>
        <pc:spChg chg="add mod">
          <ac:chgData name="Janson, Brian D" userId="17869c82-e820-4f0b-9ef4-6bb812314540" providerId="ADAL" clId="{E70FB282-347E-4B2A-AFBD-A71B4914745E}" dt="2023-01-03T19:05:53.290" v="954" actId="13244"/>
          <ac:spMkLst>
            <pc:docMk/>
            <pc:sldMk cId="0" sldId="271"/>
            <ac:spMk id="4" creationId="{CE2C6B11-224F-0145-8207-04E1C7A7DE03}"/>
          </ac:spMkLst>
        </pc:spChg>
        <pc:spChg chg="del">
          <ac:chgData name="Janson, Brian D" userId="17869c82-e820-4f0b-9ef4-6bb812314540" providerId="ADAL" clId="{E70FB282-347E-4B2A-AFBD-A71B4914745E}" dt="2022-11-30T00:13:44.228" v="15" actId="478"/>
          <ac:spMkLst>
            <pc:docMk/>
            <pc:sldMk cId="0" sldId="271"/>
            <ac:spMk id="22" creationId="{EF621CD5-04D8-4F2A-9758-78142C2BD5B1}"/>
          </ac:spMkLst>
        </pc:spChg>
        <pc:spChg chg="mod">
          <ac:chgData name="Janson, Brian D" userId="17869c82-e820-4f0b-9ef4-6bb812314540" providerId="ADAL" clId="{E70FB282-347E-4B2A-AFBD-A71B4914745E}" dt="2022-11-30T00:19:34.639" v="81" actId="207"/>
          <ac:spMkLst>
            <pc:docMk/>
            <pc:sldMk cId="0" sldId="271"/>
            <ac:spMk id="303" creationId="{00000000-0000-0000-0000-000000000000}"/>
          </ac:spMkLst>
        </pc:spChg>
        <pc:spChg chg="mod">
          <ac:chgData name="Janson, Brian D" userId="17869c82-e820-4f0b-9ef4-6bb812314540" providerId="ADAL" clId="{E70FB282-347E-4B2A-AFBD-A71B4914745E}" dt="2022-12-22T18:38:26.274" v="500" actId="1076"/>
          <ac:spMkLst>
            <pc:docMk/>
            <pc:sldMk cId="0" sldId="271"/>
            <ac:spMk id="313" creationId="{00000000-0000-0000-0000-000000000000}"/>
          </ac:spMkLst>
        </pc:spChg>
        <pc:spChg chg="mod">
          <ac:chgData name="Janson, Brian D" userId="17869c82-e820-4f0b-9ef4-6bb812314540" providerId="ADAL" clId="{E70FB282-347E-4B2A-AFBD-A71B4914745E}" dt="2022-12-22T18:38:45.382" v="505" actId="1076"/>
          <ac:spMkLst>
            <pc:docMk/>
            <pc:sldMk cId="0" sldId="271"/>
            <ac:spMk id="316" creationId="{00000000-0000-0000-0000-000000000000}"/>
          </ac:spMkLst>
        </pc:spChg>
        <pc:spChg chg="mod">
          <ac:chgData name="Janson, Brian D" userId="17869c82-e820-4f0b-9ef4-6bb812314540" providerId="ADAL" clId="{E70FB282-347E-4B2A-AFBD-A71B4914745E}" dt="2022-12-22T18:38:37.942" v="503" actId="1076"/>
          <ac:spMkLst>
            <pc:docMk/>
            <pc:sldMk cId="0" sldId="271"/>
            <ac:spMk id="320" creationId="{00000000-0000-0000-0000-000000000000}"/>
          </ac:spMkLst>
        </pc:spChg>
        <pc:picChg chg="add mod">
          <ac:chgData name="Janson, Brian D" userId="17869c82-e820-4f0b-9ef4-6bb812314540" providerId="ADAL" clId="{E70FB282-347E-4B2A-AFBD-A71B4914745E}" dt="2023-01-03T19:05:51.372" v="953" actId="13244"/>
          <ac:picMkLst>
            <pc:docMk/>
            <pc:sldMk cId="0" sldId="271"/>
            <ac:picMk id="3" creationId="{5CF268AA-7EFC-5385-152F-5EDA2B68399A}"/>
          </ac:picMkLst>
        </pc:picChg>
        <pc:picChg chg="mod">
          <ac:chgData name="Janson, Brian D" userId="17869c82-e820-4f0b-9ef4-6bb812314540" providerId="ADAL" clId="{E70FB282-347E-4B2A-AFBD-A71B4914745E}" dt="2022-11-30T00:16:43.917" v="67" actId="1076"/>
          <ac:picMkLst>
            <pc:docMk/>
            <pc:sldMk cId="0" sldId="271"/>
            <ac:picMk id="312" creationId="{00000000-0000-0000-0000-000000000000}"/>
          </ac:picMkLst>
        </pc:picChg>
        <pc:picChg chg="mod">
          <ac:chgData name="Janson, Brian D" userId="17869c82-e820-4f0b-9ef4-6bb812314540" providerId="ADAL" clId="{E70FB282-347E-4B2A-AFBD-A71B4914745E}" dt="2022-11-30T00:14:24.181" v="28" actId="1076"/>
          <ac:picMkLst>
            <pc:docMk/>
            <pc:sldMk cId="0" sldId="271"/>
            <ac:picMk id="315" creationId="{00000000-0000-0000-0000-000000000000}"/>
          </ac:picMkLst>
        </pc:picChg>
        <pc:picChg chg="del">
          <ac:chgData name="Janson, Brian D" userId="17869c82-e820-4f0b-9ef4-6bb812314540" providerId="ADAL" clId="{E70FB282-347E-4B2A-AFBD-A71B4914745E}" dt="2022-11-30T00:13:39.888" v="14" actId="478"/>
          <ac:picMkLst>
            <pc:docMk/>
            <pc:sldMk cId="0" sldId="271"/>
            <ac:picMk id="319" creationId="{00000000-0000-0000-0000-000000000000}"/>
          </ac:picMkLst>
        </pc:picChg>
      </pc:sldChg>
      <pc:sldChg chg="addSp modSp mod">
        <pc:chgData name="Janson, Brian D" userId="17869c82-e820-4f0b-9ef4-6bb812314540" providerId="ADAL" clId="{E70FB282-347E-4B2A-AFBD-A71B4914745E}" dt="2022-12-22T18:38:56.151" v="507" actId="1076"/>
        <pc:sldMkLst>
          <pc:docMk/>
          <pc:sldMk cId="0" sldId="272"/>
        </pc:sldMkLst>
        <pc:spChg chg="add mod">
          <ac:chgData name="Janson, Brian D" userId="17869c82-e820-4f0b-9ef4-6bb812314540" providerId="ADAL" clId="{E70FB282-347E-4B2A-AFBD-A71B4914745E}" dt="2022-12-22T18:38:56.151" v="507" actId="1076"/>
          <ac:spMkLst>
            <pc:docMk/>
            <pc:sldMk cId="0" sldId="272"/>
            <ac:spMk id="3" creationId="{16D670FB-A434-5C27-4C33-C1699B77B96E}"/>
          </ac:spMkLst>
        </pc:spChg>
      </pc:sldChg>
      <pc:sldChg chg="addSp modSp mod">
        <pc:chgData name="Janson, Brian D" userId="17869c82-e820-4f0b-9ef4-6bb812314540" providerId="ADAL" clId="{E70FB282-347E-4B2A-AFBD-A71B4914745E}" dt="2022-12-22T18:39:06.163" v="509" actId="1076"/>
        <pc:sldMkLst>
          <pc:docMk/>
          <pc:sldMk cId="0" sldId="274"/>
        </pc:sldMkLst>
        <pc:spChg chg="add mod">
          <ac:chgData name="Janson, Brian D" userId="17869c82-e820-4f0b-9ef4-6bb812314540" providerId="ADAL" clId="{E70FB282-347E-4B2A-AFBD-A71B4914745E}" dt="2022-12-22T18:39:06.163" v="509" actId="1076"/>
          <ac:spMkLst>
            <pc:docMk/>
            <pc:sldMk cId="0" sldId="274"/>
            <ac:spMk id="3" creationId="{05014639-C020-B72E-C67C-61C965165FCA}"/>
          </ac:spMkLst>
        </pc:spChg>
        <pc:picChg chg="mod">
          <ac:chgData name="Janson, Brian D" userId="17869c82-e820-4f0b-9ef4-6bb812314540" providerId="ADAL" clId="{E70FB282-347E-4B2A-AFBD-A71B4914745E}" dt="2022-11-30T00:54:01.572" v="440" actId="1076"/>
          <ac:picMkLst>
            <pc:docMk/>
            <pc:sldMk cId="0" sldId="274"/>
            <ac:picMk id="359" creationId="{00000000-0000-0000-0000-000000000000}"/>
          </ac:picMkLst>
        </pc:picChg>
      </pc:sldChg>
      <pc:sldChg chg="delSp modSp mod">
        <pc:chgData name="Janson, Brian D" userId="17869c82-e820-4f0b-9ef4-6bb812314540" providerId="ADAL" clId="{E70FB282-347E-4B2A-AFBD-A71B4914745E}" dt="2023-01-03T18:51:12.315" v="939" actId="33553"/>
        <pc:sldMkLst>
          <pc:docMk/>
          <pc:sldMk cId="0" sldId="275"/>
        </pc:sldMkLst>
        <pc:spChg chg="del mod">
          <ac:chgData name="Janson, Brian D" userId="17869c82-e820-4f0b-9ef4-6bb812314540" providerId="ADAL" clId="{E70FB282-347E-4B2A-AFBD-A71B4914745E}" dt="2022-11-30T00:18:44.699" v="73" actId="478"/>
          <ac:spMkLst>
            <pc:docMk/>
            <pc:sldMk cId="0" sldId="275"/>
            <ac:spMk id="2" creationId="{6F54D23A-C450-4513-BFA4-30AF984E9419}"/>
          </ac:spMkLst>
        </pc:spChg>
        <pc:spChg chg="mod">
          <ac:chgData name="Janson, Brian D" userId="17869c82-e820-4f0b-9ef4-6bb812314540" providerId="ADAL" clId="{E70FB282-347E-4B2A-AFBD-A71B4914745E}" dt="2023-01-03T18:51:12.315" v="939" actId="33553"/>
          <ac:spMkLst>
            <pc:docMk/>
            <pc:sldMk cId="0" sldId="275"/>
            <ac:spMk id="364" creationId="{00000000-0000-0000-0000-000000000000}"/>
          </ac:spMkLst>
        </pc:spChg>
        <pc:spChg chg="mod">
          <ac:chgData name="Janson, Brian D" userId="17869c82-e820-4f0b-9ef4-6bb812314540" providerId="ADAL" clId="{E70FB282-347E-4B2A-AFBD-A71B4914745E}" dt="2022-12-22T18:39:14.135" v="510" actId="1076"/>
          <ac:spMkLst>
            <pc:docMk/>
            <pc:sldMk cId="0" sldId="275"/>
            <ac:spMk id="374" creationId="{00000000-0000-0000-0000-000000000000}"/>
          </ac:spMkLst>
        </pc:spChg>
        <pc:spChg chg="mod">
          <ac:chgData name="Janson, Brian D" userId="17869c82-e820-4f0b-9ef4-6bb812314540" providerId="ADAL" clId="{E70FB282-347E-4B2A-AFBD-A71B4914745E}" dt="2022-12-22T18:39:17.562" v="511" actId="1076"/>
          <ac:spMkLst>
            <pc:docMk/>
            <pc:sldMk cId="0" sldId="275"/>
            <ac:spMk id="377" creationId="{00000000-0000-0000-0000-000000000000}"/>
          </ac:spMkLst>
        </pc:spChg>
        <pc:spChg chg="mod">
          <ac:chgData name="Janson, Brian D" userId="17869c82-e820-4f0b-9ef4-6bb812314540" providerId="ADAL" clId="{E70FB282-347E-4B2A-AFBD-A71B4914745E}" dt="2022-12-22T18:39:26.261" v="513" actId="1076"/>
          <ac:spMkLst>
            <pc:docMk/>
            <pc:sldMk cId="0" sldId="275"/>
            <ac:spMk id="380" creationId="{00000000-0000-0000-0000-000000000000}"/>
          </ac:spMkLst>
        </pc:spChg>
        <pc:spChg chg="mod">
          <ac:chgData name="Janson, Brian D" userId="17869c82-e820-4f0b-9ef4-6bb812314540" providerId="ADAL" clId="{E70FB282-347E-4B2A-AFBD-A71B4914745E}" dt="2022-12-22T18:39:22.921" v="512" actId="1076"/>
          <ac:spMkLst>
            <pc:docMk/>
            <pc:sldMk cId="0" sldId="275"/>
            <ac:spMk id="383" creationId="{00000000-0000-0000-0000-000000000000}"/>
          </ac:spMkLst>
        </pc:spChg>
        <pc:picChg chg="mod">
          <ac:chgData name="Janson, Brian D" userId="17869c82-e820-4f0b-9ef4-6bb812314540" providerId="ADAL" clId="{E70FB282-347E-4B2A-AFBD-A71B4914745E}" dt="2023-01-03T18:45:35.037" v="647" actId="962"/>
          <ac:picMkLst>
            <pc:docMk/>
            <pc:sldMk cId="0" sldId="275"/>
            <ac:picMk id="373" creationId="{00000000-0000-0000-0000-000000000000}"/>
          </ac:picMkLst>
        </pc:picChg>
        <pc:picChg chg="mod">
          <ac:chgData name="Janson, Brian D" userId="17869c82-e820-4f0b-9ef4-6bb812314540" providerId="ADAL" clId="{E70FB282-347E-4B2A-AFBD-A71B4914745E}" dt="2023-01-03T18:46:11.967" v="767" actId="962"/>
          <ac:picMkLst>
            <pc:docMk/>
            <pc:sldMk cId="0" sldId="275"/>
            <ac:picMk id="376" creationId="{00000000-0000-0000-0000-000000000000}"/>
          </ac:picMkLst>
        </pc:picChg>
        <pc:picChg chg="mod">
          <ac:chgData name="Janson, Brian D" userId="17869c82-e820-4f0b-9ef4-6bb812314540" providerId="ADAL" clId="{E70FB282-347E-4B2A-AFBD-A71B4914745E}" dt="2023-01-03T18:47:30.915" v="927" actId="962"/>
          <ac:picMkLst>
            <pc:docMk/>
            <pc:sldMk cId="0" sldId="275"/>
            <ac:picMk id="379" creationId="{00000000-0000-0000-0000-000000000000}"/>
          </ac:picMkLst>
        </pc:picChg>
        <pc:picChg chg="mod">
          <ac:chgData name="Janson, Brian D" userId="17869c82-e820-4f0b-9ef4-6bb812314540" providerId="ADAL" clId="{E70FB282-347E-4B2A-AFBD-A71B4914745E}" dt="2023-01-03T18:46:41.342" v="845" actId="962"/>
          <ac:picMkLst>
            <pc:docMk/>
            <pc:sldMk cId="0" sldId="275"/>
            <ac:picMk id="382" creationId="{00000000-0000-0000-0000-000000000000}"/>
          </ac:picMkLst>
        </pc:picChg>
      </pc:sldChg>
      <pc:sldChg chg="addSp modSp mod">
        <pc:chgData name="Janson, Brian D" userId="17869c82-e820-4f0b-9ef4-6bb812314540" providerId="ADAL" clId="{E70FB282-347E-4B2A-AFBD-A71B4914745E}" dt="2022-12-22T18:40:09.429" v="522" actId="1076"/>
        <pc:sldMkLst>
          <pc:docMk/>
          <pc:sldMk cId="0" sldId="276"/>
        </pc:sldMkLst>
        <pc:spChg chg="add mod">
          <ac:chgData name="Janson, Brian D" userId="17869c82-e820-4f0b-9ef4-6bb812314540" providerId="ADAL" clId="{E70FB282-347E-4B2A-AFBD-A71B4914745E}" dt="2022-12-22T18:40:09.429" v="522" actId="1076"/>
          <ac:spMkLst>
            <pc:docMk/>
            <pc:sldMk cId="0" sldId="276"/>
            <ac:spMk id="3" creationId="{2C27B77B-0090-3D9C-DC7F-FDE22EB6AA6D}"/>
          </ac:spMkLst>
        </pc:spChg>
      </pc:sldChg>
      <pc:sldChg chg="addSp modSp mod">
        <pc:chgData name="Janson, Brian D" userId="17869c82-e820-4f0b-9ef4-6bb812314540" providerId="ADAL" clId="{E70FB282-347E-4B2A-AFBD-A71B4914745E}" dt="2022-12-22T18:40:25.109" v="524" actId="1076"/>
        <pc:sldMkLst>
          <pc:docMk/>
          <pc:sldMk cId="0" sldId="277"/>
        </pc:sldMkLst>
        <pc:spChg chg="add mod">
          <ac:chgData name="Janson, Brian D" userId="17869c82-e820-4f0b-9ef4-6bb812314540" providerId="ADAL" clId="{E70FB282-347E-4B2A-AFBD-A71B4914745E}" dt="2022-12-22T18:40:25.109" v="524" actId="1076"/>
          <ac:spMkLst>
            <pc:docMk/>
            <pc:sldMk cId="0" sldId="277"/>
            <ac:spMk id="3" creationId="{99BA1E31-E13F-97F0-1815-FBFCE1196354}"/>
          </ac:spMkLst>
        </pc:spChg>
      </pc:sldChg>
      <pc:sldChg chg="modSp mod">
        <pc:chgData name="Janson, Brian D" userId="17869c82-e820-4f0b-9ef4-6bb812314540" providerId="ADAL" clId="{E70FB282-347E-4B2A-AFBD-A71B4914745E}" dt="2022-11-30T00:25:34.515" v="136" actId="14100"/>
        <pc:sldMkLst>
          <pc:docMk/>
          <pc:sldMk cId="0" sldId="278"/>
        </pc:sldMkLst>
        <pc:spChg chg="mod">
          <ac:chgData name="Janson, Brian D" userId="17869c82-e820-4f0b-9ef4-6bb812314540" providerId="ADAL" clId="{E70FB282-347E-4B2A-AFBD-A71B4914745E}" dt="2022-11-30T00:25:34.515" v="136" actId="14100"/>
          <ac:spMkLst>
            <pc:docMk/>
            <pc:sldMk cId="0" sldId="278"/>
            <ac:spMk id="22" creationId="{3F297C50-BC88-4FBB-8ED9-6D600A0D71FB}"/>
          </ac:spMkLst>
        </pc:spChg>
        <pc:spChg chg="mod">
          <ac:chgData name="Janson, Brian D" userId="17869c82-e820-4f0b-9ef4-6bb812314540" providerId="ADAL" clId="{E70FB282-347E-4B2A-AFBD-A71B4914745E}" dt="2022-11-30T00:22:32.316" v="127" actId="207"/>
          <ac:spMkLst>
            <pc:docMk/>
            <pc:sldMk cId="0" sldId="278"/>
            <ac:spMk id="414" creationId="{00000000-0000-0000-0000-000000000000}"/>
          </ac:spMkLst>
        </pc:spChg>
      </pc:sldChg>
      <pc:sldChg chg="addSp delSp modSp mod">
        <pc:chgData name="Janson, Brian D" userId="17869c82-e820-4f0b-9ef4-6bb812314540" providerId="ADAL" clId="{E70FB282-347E-4B2A-AFBD-A71B4914745E}" dt="2022-11-30T00:26:00.963" v="144" actId="20577"/>
        <pc:sldMkLst>
          <pc:docMk/>
          <pc:sldMk cId="0" sldId="279"/>
        </pc:sldMkLst>
        <pc:spChg chg="add del mod">
          <ac:chgData name="Janson, Brian D" userId="17869c82-e820-4f0b-9ef4-6bb812314540" providerId="ADAL" clId="{E70FB282-347E-4B2A-AFBD-A71B4914745E}" dt="2022-11-30T00:25:46.473" v="138"/>
          <ac:spMkLst>
            <pc:docMk/>
            <pc:sldMk cId="0" sldId="279"/>
            <ac:spMk id="3" creationId="{ECF8E7C6-18EC-4253-CCE0-82BA1522EA55}"/>
          </ac:spMkLst>
        </pc:spChg>
        <pc:spChg chg="mod">
          <ac:chgData name="Janson, Brian D" userId="17869c82-e820-4f0b-9ef4-6bb812314540" providerId="ADAL" clId="{E70FB282-347E-4B2A-AFBD-A71B4914745E}" dt="2022-11-30T00:26:00.963" v="144" actId="20577"/>
          <ac:spMkLst>
            <pc:docMk/>
            <pc:sldMk cId="0" sldId="279"/>
            <ac:spMk id="19" creationId="{529118E3-05B9-402E-8754-FF4737E0EA0A}"/>
          </ac:spMkLst>
        </pc:spChg>
      </pc:sldChg>
      <pc:sldChg chg="modSp mod">
        <pc:chgData name="Janson, Brian D" userId="17869c82-e820-4f0b-9ef4-6bb812314540" providerId="ADAL" clId="{E70FB282-347E-4B2A-AFBD-A71B4914745E}" dt="2022-11-30T00:26:11.735" v="150" actId="20577"/>
        <pc:sldMkLst>
          <pc:docMk/>
          <pc:sldMk cId="0" sldId="280"/>
        </pc:sldMkLst>
        <pc:spChg chg="mod">
          <ac:chgData name="Janson, Brian D" userId="17869c82-e820-4f0b-9ef4-6bb812314540" providerId="ADAL" clId="{E70FB282-347E-4B2A-AFBD-A71B4914745E}" dt="2022-11-30T00:26:11.735" v="150" actId="20577"/>
          <ac:spMkLst>
            <pc:docMk/>
            <pc:sldMk cId="0" sldId="280"/>
            <ac:spMk id="21" creationId="{A56CB6B0-F94C-4660-8E0F-58D0F802CCBB}"/>
          </ac:spMkLst>
        </pc:spChg>
        <pc:picChg chg="mod">
          <ac:chgData name="Janson, Brian D" userId="17869c82-e820-4f0b-9ef4-6bb812314540" providerId="ADAL" clId="{E70FB282-347E-4B2A-AFBD-A71B4914745E}" dt="2022-11-30T00:23:46.725" v="129" actId="1076"/>
          <ac:picMkLst>
            <pc:docMk/>
            <pc:sldMk cId="0" sldId="280"/>
            <ac:picMk id="466" creationId="{00000000-0000-0000-0000-000000000000}"/>
          </ac:picMkLst>
        </pc:picChg>
      </pc:sldChg>
      <pc:sldChg chg="modSp mod">
        <pc:chgData name="Janson, Brian D" userId="17869c82-e820-4f0b-9ef4-6bb812314540" providerId="ADAL" clId="{E70FB282-347E-4B2A-AFBD-A71B4914745E}" dt="2022-11-30T00:26:27.557" v="157" actId="20577"/>
        <pc:sldMkLst>
          <pc:docMk/>
          <pc:sldMk cId="0" sldId="281"/>
        </pc:sldMkLst>
        <pc:spChg chg="mod">
          <ac:chgData name="Janson, Brian D" userId="17869c82-e820-4f0b-9ef4-6bb812314540" providerId="ADAL" clId="{E70FB282-347E-4B2A-AFBD-A71B4914745E}" dt="2022-11-30T00:26:27.557" v="157" actId="20577"/>
          <ac:spMkLst>
            <pc:docMk/>
            <pc:sldMk cId="0" sldId="281"/>
            <ac:spMk id="24" creationId="{F835227D-BCAD-42F6-9E38-1505ABD03EB7}"/>
          </ac:spMkLst>
        </pc:spChg>
      </pc:sldChg>
      <pc:sldChg chg="addSp delSp modSp mod modNotesTx">
        <pc:chgData name="Janson, Brian D" userId="17869c82-e820-4f0b-9ef4-6bb812314540" providerId="ADAL" clId="{E70FB282-347E-4B2A-AFBD-A71B4914745E}" dt="2023-01-03T18:51:38.350" v="940" actId="33553"/>
        <pc:sldMkLst>
          <pc:docMk/>
          <pc:sldMk cId="0" sldId="282"/>
        </pc:sldMkLst>
        <pc:spChg chg="del mod">
          <ac:chgData name="Janson, Brian D" userId="17869c82-e820-4f0b-9ef4-6bb812314540" providerId="ADAL" clId="{E70FB282-347E-4B2A-AFBD-A71B4914745E}" dt="2022-11-30T00:30:24.503" v="173" actId="478"/>
          <ac:spMkLst>
            <pc:docMk/>
            <pc:sldMk cId="0" sldId="282"/>
            <ac:spMk id="2" creationId="{88D8CFDF-3E0B-4CE9-B464-320A64F422C6}"/>
          </ac:spMkLst>
        </pc:spChg>
        <pc:spChg chg="add del mod">
          <ac:chgData name="Janson, Brian D" userId="17869c82-e820-4f0b-9ef4-6bb812314540" providerId="ADAL" clId="{E70FB282-347E-4B2A-AFBD-A71B4914745E}" dt="2022-11-30T00:29:11.953" v="168"/>
          <ac:spMkLst>
            <pc:docMk/>
            <pc:sldMk cId="0" sldId="282"/>
            <ac:spMk id="7" creationId="{70435661-B751-5724-727F-523F923F9883}"/>
          </ac:spMkLst>
        </pc:spChg>
        <pc:spChg chg="add del mod">
          <ac:chgData name="Janson, Brian D" userId="17869c82-e820-4f0b-9ef4-6bb812314540" providerId="ADAL" clId="{E70FB282-347E-4B2A-AFBD-A71B4914745E}" dt="2022-12-22T18:40:44.773" v="525" actId="478"/>
          <ac:spMkLst>
            <pc:docMk/>
            <pc:sldMk cId="0" sldId="282"/>
            <ac:spMk id="8" creationId="{EFB4D901-2E09-8F15-216E-05702E88C82E}"/>
          </ac:spMkLst>
        </pc:spChg>
        <pc:spChg chg="mod">
          <ac:chgData name="Janson, Brian D" userId="17869c82-e820-4f0b-9ef4-6bb812314540" providerId="ADAL" clId="{E70FB282-347E-4B2A-AFBD-A71B4914745E}" dt="2023-01-03T18:51:38.350" v="940" actId="33553"/>
          <ac:spMkLst>
            <pc:docMk/>
            <pc:sldMk cId="0" sldId="282"/>
            <ac:spMk id="506" creationId="{00000000-0000-0000-0000-000000000000}"/>
          </ac:spMkLst>
        </pc:spChg>
        <pc:picChg chg="add del mod">
          <ac:chgData name="Janson, Brian D" userId="17869c82-e820-4f0b-9ef4-6bb812314540" providerId="ADAL" clId="{E70FB282-347E-4B2A-AFBD-A71B4914745E}" dt="2022-11-30T00:28:17.216" v="165" actId="478"/>
          <ac:picMkLst>
            <pc:docMk/>
            <pc:sldMk cId="0" sldId="282"/>
            <ac:picMk id="4" creationId="{200C7273-DF15-7D07-56E8-DC5EFBDDF98E}"/>
          </ac:picMkLst>
        </pc:picChg>
        <pc:picChg chg="add del mod">
          <ac:chgData name="Janson, Brian D" userId="17869c82-e820-4f0b-9ef4-6bb812314540" providerId="ADAL" clId="{E70FB282-347E-4B2A-AFBD-A71B4914745E}" dt="2022-11-30T00:28:15.702" v="163" actId="478"/>
          <ac:picMkLst>
            <pc:docMk/>
            <pc:sldMk cId="0" sldId="282"/>
            <ac:picMk id="6" creationId="{FC60522E-4E66-8E06-E5C8-250FC4DD3C6E}"/>
          </ac:picMkLst>
        </pc:picChg>
        <pc:picChg chg="mod">
          <ac:chgData name="Janson, Brian D" userId="17869c82-e820-4f0b-9ef4-6bb812314540" providerId="ADAL" clId="{E70FB282-347E-4B2A-AFBD-A71B4914745E}" dt="2022-11-30T00:33:47.974" v="256" actId="1076"/>
          <ac:picMkLst>
            <pc:docMk/>
            <pc:sldMk cId="0" sldId="282"/>
            <ac:picMk id="514" creationId="{00000000-0000-0000-0000-000000000000}"/>
          </ac:picMkLst>
        </pc:picChg>
      </pc:sldChg>
      <pc:sldChg chg="delSp modSp mod">
        <pc:chgData name="Janson, Brian D" userId="17869c82-e820-4f0b-9ef4-6bb812314540" providerId="ADAL" clId="{E70FB282-347E-4B2A-AFBD-A71B4914745E}" dt="2023-01-03T19:07:54.281" v="956" actId="13244"/>
        <pc:sldMkLst>
          <pc:docMk/>
          <pc:sldMk cId="0" sldId="283"/>
        </pc:sldMkLst>
        <pc:spChg chg="del mod">
          <ac:chgData name="Janson, Brian D" userId="17869c82-e820-4f0b-9ef4-6bb812314540" providerId="ADAL" clId="{E70FB282-347E-4B2A-AFBD-A71B4914745E}" dt="2022-11-30T00:40:29.527" v="301" actId="478"/>
          <ac:spMkLst>
            <pc:docMk/>
            <pc:sldMk cId="0" sldId="283"/>
            <ac:spMk id="2" creationId="{AF8BE92B-BF18-4541-B28F-77597F61908C}"/>
          </ac:spMkLst>
        </pc:spChg>
        <pc:spChg chg="mod">
          <ac:chgData name="Janson, Brian D" userId="17869c82-e820-4f0b-9ef4-6bb812314540" providerId="ADAL" clId="{E70FB282-347E-4B2A-AFBD-A71B4914745E}" dt="2022-11-30T00:38:45.286" v="289" actId="1076"/>
          <ac:spMkLst>
            <pc:docMk/>
            <pc:sldMk cId="0" sldId="283"/>
            <ac:spMk id="70" creationId="{8BBE2227-C505-47DF-AB86-658B41D6DF33}"/>
          </ac:spMkLst>
        </pc:spChg>
        <pc:spChg chg="mod">
          <ac:chgData name="Janson, Brian D" userId="17869c82-e820-4f0b-9ef4-6bb812314540" providerId="ADAL" clId="{E70FB282-347E-4B2A-AFBD-A71B4914745E}" dt="2023-01-03T18:51:47.551" v="941" actId="33553"/>
          <ac:spMkLst>
            <pc:docMk/>
            <pc:sldMk cId="0" sldId="283"/>
            <ac:spMk id="519" creationId="{00000000-0000-0000-0000-000000000000}"/>
          </ac:spMkLst>
        </pc:spChg>
        <pc:spChg chg="mod">
          <ac:chgData name="Janson, Brian D" userId="17869c82-e820-4f0b-9ef4-6bb812314540" providerId="ADAL" clId="{E70FB282-347E-4B2A-AFBD-A71B4914745E}" dt="2023-01-03T19:07:22.344" v="955" actId="962"/>
          <ac:spMkLst>
            <pc:docMk/>
            <pc:sldMk cId="0" sldId="283"/>
            <ac:spMk id="529" creationId="{00000000-0000-0000-0000-000000000000}"/>
          </ac:spMkLst>
        </pc:spChg>
        <pc:grpChg chg="mod">
          <ac:chgData name="Janson, Brian D" userId="17869c82-e820-4f0b-9ef4-6bb812314540" providerId="ADAL" clId="{E70FB282-347E-4B2A-AFBD-A71B4914745E}" dt="2022-11-30T00:41:29.263" v="313" actId="1076"/>
          <ac:grpSpMkLst>
            <pc:docMk/>
            <pc:sldMk cId="0" sldId="283"/>
            <ac:grpSpMk id="520" creationId="{00000000-0000-0000-0000-000000000000}"/>
          </ac:grpSpMkLst>
        </pc:grpChg>
        <pc:picChg chg="mod">
          <ac:chgData name="Janson, Brian D" userId="17869c82-e820-4f0b-9ef4-6bb812314540" providerId="ADAL" clId="{E70FB282-347E-4B2A-AFBD-A71B4914745E}" dt="2023-01-03T19:07:54.281" v="956" actId="13244"/>
          <ac:picMkLst>
            <pc:docMk/>
            <pc:sldMk cId="0" sldId="283"/>
            <ac:picMk id="540"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1"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2"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3"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4"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5"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6"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47"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51" creationId="{00000000-0000-0000-0000-000000000000}"/>
          </ac:picMkLst>
        </pc:picChg>
        <pc:picChg chg="mod">
          <ac:chgData name="Janson, Brian D" userId="17869c82-e820-4f0b-9ef4-6bb812314540" providerId="ADAL" clId="{E70FB282-347E-4B2A-AFBD-A71B4914745E}" dt="2023-01-03T19:07:54.281" v="956" actId="13244"/>
          <ac:picMkLst>
            <pc:docMk/>
            <pc:sldMk cId="0" sldId="283"/>
            <ac:picMk id="552" creationId="{00000000-0000-0000-0000-000000000000}"/>
          </ac:picMkLst>
        </pc:picChg>
      </pc:sldChg>
      <pc:sldChg chg="addSp delSp modSp mod">
        <pc:chgData name="Janson, Brian D" userId="17869c82-e820-4f0b-9ef4-6bb812314540" providerId="ADAL" clId="{E70FB282-347E-4B2A-AFBD-A71B4914745E}" dt="2023-01-03T19:08:18.938" v="958" actId="13244"/>
        <pc:sldMkLst>
          <pc:docMk/>
          <pc:sldMk cId="0" sldId="284"/>
        </pc:sldMkLst>
        <pc:spChg chg="del mod">
          <ac:chgData name="Janson, Brian D" userId="17869c82-e820-4f0b-9ef4-6bb812314540" providerId="ADAL" clId="{E70FB282-347E-4B2A-AFBD-A71B4914745E}" dt="2022-11-30T00:44:19.167" v="327" actId="478"/>
          <ac:spMkLst>
            <pc:docMk/>
            <pc:sldMk cId="0" sldId="284"/>
            <ac:spMk id="2" creationId="{E9A1DE81-8EE6-49B4-96FF-D868B61156D9}"/>
          </ac:spMkLst>
        </pc:spChg>
        <pc:spChg chg="add mod">
          <ac:chgData name="Janson, Brian D" userId="17869c82-e820-4f0b-9ef4-6bb812314540" providerId="ADAL" clId="{E70FB282-347E-4B2A-AFBD-A71B4914745E}" dt="2023-01-03T19:08:18.938" v="958" actId="13244"/>
          <ac:spMkLst>
            <pc:docMk/>
            <pc:sldMk cId="0" sldId="284"/>
            <ac:spMk id="3" creationId="{2421CD25-7A92-1C8B-1ABA-EDE8A9D1B407}"/>
          </ac:spMkLst>
        </pc:spChg>
        <pc:spChg chg="mod">
          <ac:chgData name="Janson, Brian D" userId="17869c82-e820-4f0b-9ef4-6bb812314540" providerId="ADAL" clId="{E70FB282-347E-4B2A-AFBD-A71B4914745E}" dt="2023-01-03T18:51:58.625" v="942" actId="33553"/>
          <ac:spMkLst>
            <pc:docMk/>
            <pc:sldMk cId="0" sldId="284"/>
            <ac:spMk id="557" creationId="{00000000-0000-0000-0000-000000000000}"/>
          </ac:spMkLst>
        </pc:spChg>
        <pc:spChg chg="mod">
          <ac:chgData name="Janson, Brian D" userId="17869c82-e820-4f0b-9ef4-6bb812314540" providerId="ADAL" clId="{E70FB282-347E-4B2A-AFBD-A71B4914745E}" dt="2022-12-22T18:41:04.771" v="555" actId="1076"/>
          <ac:spMkLst>
            <pc:docMk/>
            <pc:sldMk cId="0" sldId="284"/>
            <ac:spMk id="567" creationId="{00000000-0000-0000-0000-000000000000}"/>
          </ac:spMkLst>
        </pc:spChg>
        <pc:spChg chg="del">
          <ac:chgData name="Janson, Brian D" userId="17869c82-e820-4f0b-9ef4-6bb812314540" providerId="ADAL" clId="{E70FB282-347E-4B2A-AFBD-A71B4914745E}" dt="2022-11-30T00:43:54.195" v="318" actId="478"/>
          <ac:spMkLst>
            <pc:docMk/>
            <pc:sldMk cId="0" sldId="284"/>
            <ac:spMk id="568" creationId="{00000000-0000-0000-0000-000000000000}"/>
          </ac:spMkLst>
        </pc:spChg>
        <pc:picChg chg="del">
          <ac:chgData name="Janson, Brian D" userId="17869c82-e820-4f0b-9ef4-6bb812314540" providerId="ADAL" clId="{E70FB282-347E-4B2A-AFBD-A71B4914745E}" dt="2022-11-30T00:43:51.197" v="317" actId="478"/>
          <ac:picMkLst>
            <pc:docMk/>
            <pc:sldMk cId="0" sldId="284"/>
            <ac:picMk id="565" creationId="{00000000-0000-0000-0000-000000000000}"/>
          </ac:picMkLst>
        </pc:picChg>
        <pc:picChg chg="add del mod">
          <ac:chgData name="Janson, Brian D" userId="17869c82-e820-4f0b-9ef4-6bb812314540" providerId="ADAL" clId="{E70FB282-347E-4B2A-AFBD-A71B4914745E}" dt="2022-11-30T00:44:09.773" v="324"/>
          <ac:picMkLst>
            <pc:docMk/>
            <pc:sldMk cId="0" sldId="284"/>
            <ac:picMk id="1026" creationId="{DCF8DF76-8A24-97C2-4FDF-CE8E5EA6518B}"/>
          </ac:picMkLst>
        </pc:picChg>
        <pc:picChg chg="add del mod">
          <ac:chgData name="Janson, Brian D" userId="17869c82-e820-4f0b-9ef4-6bb812314540" providerId="ADAL" clId="{E70FB282-347E-4B2A-AFBD-A71B4914745E}" dt="2022-11-30T00:44:59.256" v="336"/>
          <ac:picMkLst>
            <pc:docMk/>
            <pc:sldMk cId="0" sldId="284"/>
            <ac:picMk id="1028" creationId="{7B45AA55-5F0B-292F-8139-028F61586E1D}"/>
          </ac:picMkLst>
        </pc:picChg>
        <pc:picChg chg="add mod">
          <ac:chgData name="Janson, Brian D" userId="17869c82-e820-4f0b-9ef4-6bb812314540" providerId="ADAL" clId="{E70FB282-347E-4B2A-AFBD-A71B4914745E}" dt="2023-01-03T19:08:16.687" v="957" actId="13244"/>
          <ac:picMkLst>
            <pc:docMk/>
            <pc:sldMk cId="0" sldId="284"/>
            <ac:picMk id="1030" creationId="{3B53887C-FEB2-BAA4-7266-457B4231A8D5}"/>
          </ac:picMkLst>
        </pc:picChg>
      </pc:sldChg>
      <pc:sldChg chg="modSp mod">
        <pc:chgData name="Janson, Brian D" userId="17869c82-e820-4f0b-9ef4-6bb812314540" providerId="ADAL" clId="{E70FB282-347E-4B2A-AFBD-A71B4914745E}" dt="2022-12-22T18:41:29.453" v="562" actId="1076"/>
        <pc:sldMkLst>
          <pc:docMk/>
          <pc:sldMk cId="0" sldId="285"/>
        </pc:sldMkLst>
        <pc:spChg chg="mod">
          <ac:chgData name="Janson, Brian D" userId="17869c82-e820-4f0b-9ef4-6bb812314540" providerId="ADAL" clId="{E70FB282-347E-4B2A-AFBD-A71B4914745E}" dt="2022-12-22T18:41:29.453" v="562" actId="1076"/>
          <ac:spMkLst>
            <pc:docMk/>
            <pc:sldMk cId="0" sldId="285"/>
            <ac:spMk id="582" creationId="{00000000-0000-0000-0000-000000000000}"/>
          </ac:spMkLst>
        </pc:spChg>
        <pc:picChg chg="mod">
          <ac:chgData name="Janson, Brian D" userId="17869c82-e820-4f0b-9ef4-6bb812314540" providerId="ADAL" clId="{E70FB282-347E-4B2A-AFBD-A71B4914745E}" dt="2022-12-22T18:41:26.262" v="561" actId="1076"/>
          <ac:picMkLst>
            <pc:docMk/>
            <pc:sldMk cId="0" sldId="285"/>
            <ac:picMk id="573" creationId="{00000000-0000-0000-0000-000000000000}"/>
          </ac:picMkLst>
        </pc:picChg>
      </pc:sldChg>
      <pc:sldChg chg="delSp modSp mod">
        <pc:chgData name="Janson, Brian D" userId="17869c82-e820-4f0b-9ef4-6bb812314540" providerId="ADAL" clId="{E70FB282-347E-4B2A-AFBD-A71B4914745E}" dt="2023-01-03T18:52:06.898" v="943" actId="33553"/>
        <pc:sldMkLst>
          <pc:docMk/>
          <pc:sldMk cId="0" sldId="286"/>
        </pc:sldMkLst>
        <pc:spChg chg="del mod">
          <ac:chgData name="Janson, Brian D" userId="17869c82-e820-4f0b-9ef4-6bb812314540" providerId="ADAL" clId="{E70FB282-347E-4B2A-AFBD-A71B4914745E}" dt="2022-11-30T00:48:15.951" v="390" actId="478"/>
          <ac:spMkLst>
            <pc:docMk/>
            <pc:sldMk cId="0" sldId="286"/>
            <ac:spMk id="2" creationId="{142FE107-0F48-4C3C-B40C-02B8A42B6C71}"/>
          </ac:spMkLst>
        </pc:spChg>
        <pc:spChg chg="mod">
          <ac:chgData name="Janson, Brian D" userId="17869c82-e820-4f0b-9ef4-6bb812314540" providerId="ADAL" clId="{E70FB282-347E-4B2A-AFBD-A71B4914745E}" dt="2023-01-03T18:52:06.898" v="943" actId="33553"/>
          <ac:spMkLst>
            <pc:docMk/>
            <pc:sldMk cId="0" sldId="286"/>
            <ac:spMk id="587" creationId="{00000000-0000-0000-0000-000000000000}"/>
          </ac:spMkLst>
        </pc:spChg>
        <pc:spChg chg="mod">
          <ac:chgData name="Janson, Brian D" userId="17869c82-e820-4f0b-9ef4-6bb812314540" providerId="ADAL" clId="{E70FB282-347E-4B2A-AFBD-A71B4914745E}" dt="2022-12-22T18:41:53.230" v="564" actId="1076"/>
          <ac:spMkLst>
            <pc:docMk/>
            <pc:sldMk cId="0" sldId="286"/>
            <ac:spMk id="596" creationId="{00000000-0000-0000-0000-000000000000}"/>
          </ac:spMkLst>
        </pc:spChg>
        <pc:picChg chg="mod">
          <ac:chgData name="Janson, Brian D" userId="17869c82-e820-4f0b-9ef4-6bb812314540" providerId="ADAL" clId="{E70FB282-347E-4B2A-AFBD-A71B4914745E}" dt="2022-12-22T18:41:58.781" v="565" actId="14100"/>
          <ac:picMkLst>
            <pc:docMk/>
            <pc:sldMk cId="0" sldId="286"/>
            <ac:picMk id="4" creationId="{DEEC5D3C-0A7F-406A-97FD-7687C7CF916A}"/>
          </ac:picMkLst>
        </pc:picChg>
      </pc:sldChg>
      <pc:sldChg chg="addSp delSp modSp mod">
        <pc:chgData name="Janson, Brian D" userId="17869c82-e820-4f0b-9ef4-6bb812314540" providerId="ADAL" clId="{E70FB282-347E-4B2A-AFBD-A71B4914745E}" dt="2023-01-03T18:52:11.708" v="944" actId="33553"/>
        <pc:sldMkLst>
          <pc:docMk/>
          <pc:sldMk cId="0" sldId="287"/>
        </pc:sldMkLst>
        <pc:spChg chg="del mod">
          <ac:chgData name="Janson, Brian D" userId="17869c82-e820-4f0b-9ef4-6bb812314540" providerId="ADAL" clId="{E70FB282-347E-4B2A-AFBD-A71B4914745E}" dt="2022-11-30T00:49:08.231" v="398" actId="478"/>
          <ac:spMkLst>
            <pc:docMk/>
            <pc:sldMk cId="0" sldId="287"/>
            <ac:spMk id="2" creationId="{4AF67FC2-122B-426D-93D4-3099980D21A2}"/>
          </ac:spMkLst>
        </pc:spChg>
        <pc:spChg chg="add mod">
          <ac:chgData name="Janson, Brian D" userId="17869c82-e820-4f0b-9ef4-6bb812314540" providerId="ADAL" clId="{E70FB282-347E-4B2A-AFBD-A71B4914745E}" dt="2022-12-22T18:42:07.005" v="567" actId="1076"/>
          <ac:spMkLst>
            <pc:docMk/>
            <pc:sldMk cId="0" sldId="287"/>
            <ac:spMk id="3" creationId="{E0C515D7-4605-DB15-B343-FD8339AA7612}"/>
          </ac:spMkLst>
        </pc:spChg>
        <pc:spChg chg="del">
          <ac:chgData name="Janson, Brian D" userId="17869c82-e820-4f0b-9ef4-6bb812314540" providerId="ADAL" clId="{E70FB282-347E-4B2A-AFBD-A71B4914745E}" dt="2022-11-30T00:49:59.779" v="412" actId="478"/>
          <ac:spMkLst>
            <pc:docMk/>
            <pc:sldMk cId="0" sldId="287"/>
            <ac:spMk id="17" creationId="{B56C5BCF-28E4-4AB7-8C97-DFE66E58D561}"/>
          </ac:spMkLst>
        </pc:spChg>
        <pc:spChg chg="mod">
          <ac:chgData name="Janson, Brian D" userId="17869c82-e820-4f0b-9ef4-6bb812314540" providerId="ADAL" clId="{E70FB282-347E-4B2A-AFBD-A71B4914745E}" dt="2023-01-03T18:52:11.708" v="944" actId="33553"/>
          <ac:spMkLst>
            <pc:docMk/>
            <pc:sldMk cId="0" sldId="287"/>
            <ac:spMk id="604" creationId="{00000000-0000-0000-0000-000000000000}"/>
          </ac:spMkLst>
        </pc:spChg>
        <pc:picChg chg="mod">
          <ac:chgData name="Janson, Brian D" userId="17869c82-e820-4f0b-9ef4-6bb812314540" providerId="ADAL" clId="{E70FB282-347E-4B2A-AFBD-A71B4914745E}" dt="2022-12-22T18:42:04.069" v="566" actId="14100"/>
          <ac:picMkLst>
            <pc:docMk/>
            <pc:sldMk cId="0" sldId="287"/>
            <ac:picMk id="16" creationId="{A1C1C1B5-A6CF-4A86-96C4-B2E9E379A964}"/>
          </ac:picMkLst>
        </pc:picChg>
      </pc:sldChg>
      <pc:sldChg chg="modSp mod">
        <pc:chgData name="Janson, Brian D" userId="17869c82-e820-4f0b-9ef4-6bb812314540" providerId="ADAL" clId="{E70FB282-347E-4B2A-AFBD-A71B4914745E}" dt="2022-11-30T00:51:11.132" v="421" actId="1076"/>
        <pc:sldMkLst>
          <pc:docMk/>
          <pc:sldMk cId="0" sldId="288"/>
        </pc:sldMkLst>
        <pc:spChg chg="mod">
          <ac:chgData name="Janson, Brian D" userId="17869c82-e820-4f0b-9ef4-6bb812314540" providerId="ADAL" clId="{E70FB282-347E-4B2A-AFBD-A71B4914745E}" dt="2022-11-30T00:50:51.214" v="419" actId="20577"/>
          <ac:spMkLst>
            <pc:docMk/>
            <pc:sldMk cId="0" sldId="288"/>
            <ac:spMk id="47" creationId="{10BC7DF8-B1FC-4628-95B0-BCB606B9012D}"/>
          </ac:spMkLst>
        </pc:spChg>
        <pc:picChg chg="mod">
          <ac:chgData name="Janson, Brian D" userId="17869c82-e820-4f0b-9ef4-6bb812314540" providerId="ADAL" clId="{E70FB282-347E-4B2A-AFBD-A71B4914745E}" dt="2022-11-30T00:51:11.132" v="421" actId="1076"/>
          <ac:picMkLst>
            <pc:docMk/>
            <pc:sldMk cId="0" sldId="288"/>
            <ac:picMk id="648" creationId="{00000000-0000-0000-0000-000000000000}"/>
          </ac:picMkLst>
        </pc:picChg>
      </pc:sldChg>
    </pc:docChg>
  </pc:docChgLst>
  <pc:docChgLst>
    <pc:chgData name="Janson, Brian D" userId="17869c82-e820-4f0b-9ef4-6bb812314540" providerId="ADAL" clId="{DD70AA1F-5181-4A29-948A-DC6E6E14479B}"/>
    <pc:docChg chg="undo redo custSel modSld">
      <pc:chgData name="Janson, Brian D" userId="17869c82-e820-4f0b-9ef4-6bb812314540" providerId="ADAL" clId="{DD70AA1F-5181-4A29-948A-DC6E6E14479B}" dt="2023-09-15T22:01:31.260" v="202"/>
      <pc:docMkLst>
        <pc:docMk/>
      </pc:docMkLst>
      <pc:sldChg chg="modSp mod modCm">
        <pc:chgData name="Janson, Brian D" userId="17869c82-e820-4f0b-9ef4-6bb812314540" providerId="ADAL" clId="{DD70AA1F-5181-4A29-948A-DC6E6E14479B}" dt="2023-09-15T19:29:47.637" v="7"/>
        <pc:sldMkLst>
          <pc:docMk/>
          <pc:sldMk cId="0" sldId="259"/>
        </pc:sldMkLst>
        <pc:spChg chg="mod">
          <ac:chgData name="Janson, Brian D" userId="17869c82-e820-4f0b-9ef4-6bb812314540" providerId="ADAL" clId="{DD70AA1F-5181-4A29-948A-DC6E6E14479B}" dt="2023-09-15T19:29:40.661" v="6" actId="6549"/>
          <ac:spMkLst>
            <pc:docMk/>
            <pc:sldMk cId="0" sldId="259"/>
            <ac:spMk id="96"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D70AA1F-5181-4A29-948A-DC6E6E14479B}" dt="2023-09-15T19:29:47.637" v="7"/>
              <pc2:cmMkLst xmlns:pc2="http://schemas.microsoft.com/office/powerpoint/2019/9/main/command">
                <pc:docMk/>
                <pc:sldMk cId="0" sldId="259"/>
                <pc2:cmMk id="{5AC685C7-FAB0-4393-A575-805F2664A7AD}"/>
              </pc2:cmMkLst>
            </pc226:cmChg>
          </p:ext>
        </pc:extLst>
      </pc:sldChg>
      <pc:sldChg chg="addSp delSp modSp mod modCm">
        <pc:chgData name="Janson, Brian D" userId="17869c82-e820-4f0b-9ef4-6bb812314540" providerId="ADAL" clId="{DD70AA1F-5181-4A29-948A-DC6E6E14479B}" dt="2023-09-15T19:30:49.306" v="16"/>
        <pc:sldMkLst>
          <pc:docMk/>
          <pc:sldMk cId="0" sldId="262"/>
        </pc:sldMkLst>
        <pc:spChg chg="mod">
          <ac:chgData name="Janson, Brian D" userId="17869c82-e820-4f0b-9ef4-6bb812314540" providerId="ADAL" clId="{DD70AA1F-5181-4A29-948A-DC6E6E14479B}" dt="2023-09-15T19:30:32.592" v="15"/>
          <ac:spMkLst>
            <pc:docMk/>
            <pc:sldMk cId="0" sldId="262"/>
            <ac:spMk id="2" creationId="{6EEFA458-4305-214D-07A7-E1610A1391A9}"/>
          </ac:spMkLst>
        </pc:spChg>
        <pc:spChg chg="add del mod">
          <ac:chgData name="Janson, Brian D" userId="17869c82-e820-4f0b-9ef4-6bb812314540" providerId="ADAL" clId="{DD70AA1F-5181-4A29-948A-DC6E6E14479B}" dt="2023-09-15T19:30:24.476" v="12" actId="478"/>
          <ac:spMkLst>
            <pc:docMk/>
            <pc:sldMk cId="0" sldId="262"/>
            <ac:spMk id="4" creationId="{0A763F8B-63DC-250C-4C54-5238C5A93C47}"/>
          </ac:spMkLst>
        </pc:spChg>
        <pc:spChg chg="del mod">
          <ac:chgData name="Janson, Brian D" userId="17869c82-e820-4f0b-9ef4-6bb812314540" providerId="ADAL" clId="{DD70AA1F-5181-4A29-948A-DC6E6E14479B}" dt="2023-09-15T19:30:18.740" v="10" actId="478"/>
          <ac:spMkLst>
            <pc:docMk/>
            <pc:sldMk cId="0" sldId="262"/>
            <ac:spMk id="164"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D70AA1F-5181-4A29-948A-DC6E6E14479B}" dt="2023-09-15T19:30:49.306" v="16"/>
              <pc2:cmMkLst xmlns:pc2="http://schemas.microsoft.com/office/powerpoint/2019/9/main/command">
                <pc:docMk/>
                <pc:sldMk cId="0" sldId="262"/>
                <pc2:cmMk id="{C25D617D-8505-43C7-8497-43496E0148F1}"/>
              </pc2:cmMkLst>
            </pc226:cmChg>
          </p:ext>
        </pc:extLst>
      </pc:sldChg>
      <pc:sldChg chg="addSp delSp modSp mod setBg modCm">
        <pc:chgData name="Janson, Brian D" userId="17869c82-e820-4f0b-9ef4-6bb812314540" providerId="ADAL" clId="{DD70AA1F-5181-4A29-948A-DC6E6E14479B}" dt="2023-09-15T19:37:05.492" v="101"/>
        <pc:sldMkLst>
          <pc:docMk/>
          <pc:sldMk cId="0" sldId="265"/>
        </pc:sldMkLst>
        <pc:spChg chg="del mod">
          <ac:chgData name="Janson, Brian D" userId="17869c82-e820-4f0b-9ef4-6bb812314540" providerId="ADAL" clId="{DD70AA1F-5181-4A29-948A-DC6E6E14479B}" dt="2023-09-15T19:32:46.817" v="52" actId="478"/>
          <ac:spMkLst>
            <pc:docMk/>
            <pc:sldMk cId="0" sldId="265"/>
            <ac:spMk id="2" creationId="{68FC305E-D4C4-4F17-AA8F-32AA49E5CB89}"/>
          </ac:spMkLst>
        </pc:spChg>
        <pc:spChg chg="add del mod">
          <ac:chgData name="Janson, Brian D" userId="17869c82-e820-4f0b-9ef4-6bb812314540" providerId="ADAL" clId="{DD70AA1F-5181-4A29-948A-DC6E6E14479B}" dt="2023-09-15T19:32:03.402" v="30" actId="478"/>
          <ac:spMkLst>
            <pc:docMk/>
            <pc:sldMk cId="0" sldId="265"/>
            <ac:spMk id="4" creationId="{46D8B08E-87DA-1E67-5014-3AF3902E6957}"/>
          </ac:spMkLst>
        </pc:spChg>
        <pc:spChg chg="add del mod">
          <ac:chgData name="Janson, Brian D" userId="17869c82-e820-4f0b-9ef4-6bb812314540" providerId="ADAL" clId="{DD70AA1F-5181-4A29-948A-DC6E6E14479B}" dt="2023-09-15T19:32:24.604" v="46" actId="478"/>
          <ac:spMkLst>
            <pc:docMk/>
            <pc:sldMk cId="0" sldId="265"/>
            <ac:spMk id="6" creationId="{4F6CC2C3-2CAA-E5C2-9961-A565CB80E881}"/>
          </ac:spMkLst>
        </pc:spChg>
        <pc:spChg chg="add mod">
          <ac:chgData name="Janson, Brian D" userId="17869c82-e820-4f0b-9ef4-6bb812314540" providerId="ADAL" clId="{DD70AA1F-5181-4A29-948A-DC6E6E14479B}" dt="2023-09-15T19:36:47.603" v="100" actId="5793"/>
          <ac:spMkLst>
            <pc:docMk/>
            <pc:sldMk cId="0" sldId="265"/>
            <ac:spMk id="7" creationId="{E8A5AAD6-90E0-A810-F00F-BDD643E4183D}"/>
          </ac:spMkLst>
        </pc:spChg>
        <pc:spChg chg="add del mod">
          <ac:chgData name="Janson, Brian D" userId="17869c82-e820-4f0b-9ef4-6bb812314540" providerId="ADAL" clId="{DD70AA1F-5181-4A29-948A-DC6E6E14479B}" dt="2023-09-15T19:36:26.874" v="95"/>
          <ac:spMkLst>
            <pc:docMk/>
            <pc:sldMk cId="0" sldId="265"/>
            <ac:spMk id="8" creationId="{233BE32D-C092-72B2-17F4-195A38691841}"/>
          </ac:spMkLst>
        </pc:spChg>
        <pc:spChg chg="add del mod">
          <ac:chgData name="Janson, Brian D" userId="17869c82-e820-4f0b-9ef4-6bb812314540" providerId="ADAL" clId="{DD70AA1F-5181-4A29-948A-DC6E6E14479B}" dt="2023-09-15T19:32:20.863" v="44" actId="478"/>
          <ac:spMkLst>
            <pc:docMk/>
            <pc:sldMk cId="0" sldId="265"/>
            <ac:spMk id="219"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D70AA1F-5181-4A29-948A-DC6E6E14479B}" dt="2023-09-15T19:37:05.492" v="101"/>
              <pc2:cmMkLst xmlns:pc2="http://schemas.microsoft.com/office/powerpoint/2019/9/main/command">
                <pc:docMk/>
                <pc:sldMk cId="0" sldId="265"/>
                <pc2:cmMk id="{099A04AF-13F8-4DC6-A409-C72F58F502F2}"/>
              </pc2:cmMkLst>
            </pc226:cmChg>
          </p:ext>
        </pc:extLst>
      </pc:sldChg>
      <pc:sldChg chg="modSp mod modCm">
        <pc:chgData name="Janson, Brian D" userId="17869c82-e820-4f0b-9ef4-6bb812314540" providerId="ADAL" clId="{DD70AA1F-5181-4A29-948A-DC6E6E14479B}" dt="2023-09-15T22:01:07.759" v="201" actId="1076"/>
        <pc:sldMkLst>
          <pc:docMk/>
          <pc:sldMk cId="0" sldId="267"/>
        </pc:sldMkLst>
        <pc:spChg chg="mod">
          <ac:chgData name="Janson, Brian D" userId="17869c82-e820-4f0b-9ef4-6bb812314540" providerId="ADAL" clId="{DD70AA1F-5181-4A29-948A-DC6E6E14479B}" dt="2023-09-15T22:01:07.759" v="201" actId="1076"/>
          <ac:spMkLst>
            <pc:docMk/>
            <pc:sldMk cId="0" sldId="267"/>
            <ac:spMk id="244" creationId="{00000000-0000-0000-0000-000000000000}"/>
          </ac:spMkLst>
        </pc:spChg>
        <pc:grpChg chg="mod">
          <ac:chgData name="Janson, Brian D" userId="17869c82-e820-4f0b-9ef4-6bb812314540" providerId="ADAL" clId="{DD70AA1F-5181-4A29-948A-DC6E6E14479B}" dt="2023-09-15T19:38:19.570" v="103" actId="1076"/>
          <ac:grpSpMkLst>
            <pc:docMk/>
            <pc:sldMk cId="0" sldId="267"/>
            <ac:grpSpMk id="255" creationId="{00000000-0000-0000-0000-000000000000}"/>
          </ac:grpSpMkLst>
        </pc:gr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D70AA1F-5181-4A29-948A-DC6E6E14479B}" dt="2023-09-15T19:38:25.383" v="104"/>
              <pc2:cmMkLst xmlns:pc2="http://schemas.microsoft.com/office/powerpoint/2019/9/main/command">
                <pc:docMk/>
                <pc:sldMk cId="0" sldId="267"/>
                <pc2:cmMk id="{F86D0388-3124-4367-89BB-E62383BA8628}"/>
              </pc2:cmMkLst>
            </pc226:cmChg>
          </p:ext>
        </pc:extLst>
      </pc:sldChg>
      <pc:sldChg chg="delSp modSp mod modCm">
        <pc:chgData name="Janson, Brian D" userId="17869c82-e820-4f0b-9ef4-6bb812314540" providerId="ADAL" clId="{DD70AA1F-5181-4A29-948A-DC6E6E14479B}" dt="2023-09-15T22:01:31.260" v="202"/>
        <pc:sldMkLst>
          <pc:docMk/>
          <pc:sldMk cId="0" sldId="271"/>
        </pc:sldMkLst>
        <pc:spChg chg="del mod">
          <ac:chgData name="Janson, Brian D" userId="17869c82-e820-4f0b-9ef4-6bb812314540" providerId="ADAL" clId="{DD70AA1F-5181-4A29-948A-DC6E6E14479B}" dt="2023-09-15T22:00:11.572" v="172" actId="478"/>
          <ac:spMkLst>
            <pc:docMk/>
            <pc:sldMk cId="0" sldId="271"/>
            <ac:spMk id="2" creationId="{6EB6E53F-A885-456C-8A80-63D0E2A31AA6}"/>
          </ac:spMkLst>
        </pc:spChg>
        <pc:spChg chg="mod">
          <ac:chgData name="Janson, Brian D" userId="17869c82-e820-4f0b-9ef4-6bb812314540" providerId="ADAL" clId="{DD70AA1F-5181-4A29-948A-DC6E6E14479B}" dt="2023-09-15T22:00:50.948" v="199" actId="1076"/>
          <ac:spMkLst>
            <pc:docMk/>
            <pc:sldMk cId="0" sldId="271"/>
            <ac:spMk id="303" creationId="{00000000-0000-0000-0000-000000000000}"/>
          </ac:spMkLst>
        </pc:spChg>
        <pc:picChg chg="mod">
          <ac:chgData name="Janson, Brian D" userId="17869c82-e820-4f0b-9ef4-6bb812314540" providerId="ADAL" clId="{DD70AA1F-5181-4A29-948A-DC6E6E14479B}" dt="2023-09-15T19:39:13.417" v="106" actId="1076"/>
          <ac:picMkLst>
            <pc:docMk/>
            <pc:sldMk cId="0" sldId="271"/>
            <ac:picMk id="312" creationId="{00000000-0000-0000-0000-000000000000}"/>
          </ac:picMkLst>
        </pc:pic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D70AA1F-5181-4A29-948A-DC6E6E14479B}" dt="2023-09-15T22:01:31.260" v="202"/>
              <pc2:cmMkLst xmlns:pc2="http://schemas.microsoft.com/office/powerpoint/2019/9/main/command">
                <pc:docMk/>
                <pc:sldMk cId="0" sldId="271"/>
                <pc2:cmMk id="{97C666B3-EA33-4B47-9F19-942C873B1A7E}"/>
              </pc2:cmMkLst>
              <pc226:cmRplyChg chg="add">
                <pc226:chgData name="Janson, Brian D" userId="17869c82-e820-4f0b-9ef4-6bb812314540" providerId="ADAL" clId="{DD70AA1F-5181-4A29-948A-DC6E6E14479B}" dt="2023-09-15T19:40:03.108" v="113"/>
                <pc2:cmRplyMkLst xmlns:pc2="http://schemas.microsoft.com/office/powerpoint/2019/9/main/command">
                  <pc:docMk/>
                  <pc:sldMk cId="0" sldId="271"/>
                  <pc2:cmMk id="{97C666B3-EA33-4B47-9F19-942C873B1A7E}"/>
                  <pc2:cmRplyMk id="{2DA26086-C2CC-4928-ACF5-60B1A1E1D88D}"/>
                </pc2:cmRplyMkLst>
              </pc226:cmRplyChg>
            </pc226:cmChg>
          </p:ext>
        </pc:extLst>
      </pc:sldChg>
      <pc:sldChg chg="delSp modSp mod modCm">
        <pc:chgData name="Janson, Brian D" userId="17869c82-e820-4f0b-9ef4-6bb812314540" providerId="ADAL" clId="{DD70AA1F-5181-4A29-948A-DC6E6E14479B}" dt="2023-09-15T19:41:54.461" v="164"/>
        <pc:sldMkLst>
          <pc:docMk/>
          <pc:sldMk cId="0" sldId="281"/>
        </pc:sldMkLst>
        <pc:spChg chg="del mod">
          <ac:chgData name="Janson, Brian D" userId="17869c82-e820-4f0b-9ef4-6bb812314540" providerId="ADAL" clId="{DD70AA1F-5181-4A29-948A-DC6E6E14479B}" dt="2023-09-15T19:41:06.989" v="155" actId="478"/>
          <ac:spMkLst>
            <pc:docMk/>
            <pc:sldMk cId="0" sldId="281"/>
            <ac:spMk id="2" creationId="{26615EEA-2D33-49E6-BD8E-185F7CE2CA1C}"/>
          </ac:spMkLst>
        </pc:spChg>
        <pc:spChg chg="mod">
          <ac:chgData name="Janson, Brian D" userId="17869c82-e820-4f0b-9ef4-6bb812314540" providerId="ADAL" clId="{DD70AA1F-5181-4A29-948A-DC6E6E14479B}" dt="2023-09-15T19:41:39.057" v="163" actId="20577"/>
          <ac:spMkLst>
            <pc:docMk/>
            <pc:sldMk cId="0" sldId="281"/>
            <ac:spMk id="481" creationId="{00000000-0000-0000-0000-000000000000}"/>
          </ac:spMkLst>
        </pc:spChg>
        <pc:extLst>
          <p:ext xmlns:p="http://schemas.openxmlformats.org/presentationml/2006/main" uri="{D6D511B9-2390-475A-947B-AFAB55BFBCF1}">
            <pc226:cmChg xmlns:pc226="http://schemas.microsoft.com/office/powerpoint/2022/06/main/command" chg="mod">
              <pc226:chgData name="Janson, Brian D" userId="17869c82-e820-4f0b-9ef4-6bb812314540" providerId="ADAL" clId="{DD70AA1F-5181-4A29-948A-DC6E6E14479B}" dt="2023-09-15T19:41:54.461" v="164"/>
              <pc2:cmMkLst xmlns:pc2="http://schemas.microsoft.com/office/powerpoint/2019/9/main/command">
                <pc:docMk/>
                <pc:sldMk cId="0" sldId="281"/>
                <pc2:cmMk id="{77D2C59F-E5C1-42D6-A9C6-48EEB9127542}"/>
              </pc2:cmMkLst>
            </pc226:cmChg>
          </p:ext>
        </pc:extLst>
      </pc:sldChg>
    </pc:docChg>
  </pc:docChgLst>
  <pc:docChgLst>
    <pc:chgData name="Coble, Deborah A" userId="S::dcoble@blm.gov::edb799e7-acd2-4d1e-a010-893bd14d0664" providerId="AD" clId="Web-{94496AF5-BF72-8BE6-7592-090A8D95AD47}"/>
    <pc:docChg chg="">
      <pc:chgData name="Coble, Deborah A" userId="S::dcoble@blm.gov::edb799e7-acd2-4d1e-a010-893bd14d0664" providerId="AD" clId="Web-{94496AF5-BF72-8BE6-7592-090A8D95AD47}" dt="2023-09-15T20:59:24.833" v="0"/>
      <pc:docMkLst>
        <pc:docMk/>
      </pc:docMkLst>
      <pc:sldChg chg="modCm">
        <pc:chgData name="Coble, Deborah A" userId="S::dcoble@blm.gov::edb799e7-acd2-4d1e-a010-893bd14d0664" providerId="AD" clId="Web-{94496AF5-BF72-8BE6-7592-090A8D95AD47}" dt="2023-09-15T20:59:24.833" v="0"/>
        <pc:sldMkLst>
          <pc:docMk/>
          <pc:sldMk cId="0" sldId="271"/>
        </pc:sldMkLst>
        <pc:extLst>
          <p:ext xmlns:p="http://schemas.openxmlformats.org/presentationml/2006/main" uri="{D6D511B9-2390-475A-947B-AFAB55BFBCF1}">
            <pc226:cmChg xmlns:pc226="http://schemas.microsoft.com/office/powerpoint/2022/06/main/command" chg="">
              <pc226:chgData name="Coble, Deborah A" userId="S::dcoble@blm.gov::edb799e7-acd2-4d1e-a010-893bd14d0664" providerId="AD" clId="Web-{94496AF5-BF72-8BE6-7592-090A8D95AD47}" dt="2023-09-15T20:59:24.833" v="0"/>
              <pc2:cmMkLst xmlns:pc2="http://schemas.microsoft.com/office/powerpoint/2019/9/main/command">
                <pc:docMk/>
                <pc:sldMk cId="0" sldId="271"/>
                <pc2:cmMk id="{97C666B3-EA33-4B47-9F19-942C873B1A7E}"/>
              </pc2:cmMkLst>
              <pc226:cmRplyChg chg="add">
                <pc226:chgData name="Coble, Deborah A" userId="S::dcoble@blm.gov::edb799e7-acd2-4d1e-a010-893bd14d0664" providerId="AD" clId="Web-{94496AF5-BF72-8BE6-7592-090A8D95AD47}" dt="2023-09-15T20:59:24.833" v="0"/>
                <pc2:cmRplyMkLst xmlns:pc2="http://schemas.microsoft.com/office/powerpoint/2019/9/main/command">
                  <pc:docMk/>
                  <pc:sldMk cId="0" sldId="271"/>
                  <pc2:cmMk id="{97C666B3-EA33-4B47-9F19-942C873B1A7E}"/>
                  <pc2:cmRplyMk id="{F35CA4A2-8110-406B-BC89-F2B68B786EDB}"/>
                </pc2:cmRplyMkLst>
              </pc226:cmRplyChg>
            </pc226:cmChg>
          </p:ext>
        </pc:extLst>
      </pc:sldChg>
    </pc:docChg>
  </pc:docChgLst>
  <pc:docChgLst>
    <pc:chgData name="Harris, Michelle L" userId="34ca1fe7-7155-4c69-bdef-6d9e9cbb64d0" providerId="ADAL" clId="{D1ADF500-C4E4-48CA-B1C1-B15FCDC9C8F9}"/>
    <pc:docChg chg="undo custSel modSld">
      <pc:chgData name="Harris, Michelle L" userId="34ca1fe7-7155-4c69-bdef-6d9e9cbb64d0" providerId="ADAL" clId="{D1ADF500-C4E4-48CA-B1C1-B15FCDC9C8F9}" dt="2022-01-19T00:16:14.195" v="692" actId="13244"/>
      <pc:docMkLst>
        <pc:docMk/>
      </pc:docMkLst>
      <pc:sldChg chg="addSp delSp modSp mod">
        <pc:chgData name="Harris, Michelle L" userId="34ca1fe7-7155-4c69-bdef-6d9e9cbb64d0" providerId="ADAL" clId="{D1ADF500-C4E4-48CA-B1C1-B15FCDC9C8F9}" dt="2022-01-19T00:16:14.195" v="692" actId="13244"/>
        <pc:sldMkLst>
          <pc:docMk/>
          <pc:sldMk cId="0" sldId="261"/>
        </pc:sldMkLst>
        <pc:spChg chg="ord">
          <ac:chgData name="Harris, Michelle L" userId="34ca1fe7-7155-4c69-bdef-6d9e9cbb64d0" providerId="ADAL" clId="{D1ADF500-C4E4-48CA-B1C1-B15FCDC9C8F9}" dt="2022-01-19T00:12:48.638" v="515" actId="13244"/>
          <ac:spMkLst>
            <pc:docMk/>
            <pc:sldMk cId="0" sldId="261"/>
            <ac:spMk id="2" creationId="{DF0BE0A1-C0F9-4D75-808E-1064442768D4}"/>
          </ac:spMkLst>
        </pc:spChg>
        <pc:spChg chg="ord">
          <ac:chgData name="Harris, Michelle L" userId="34ca1fe7-7155-4c69-bdef-6d9e9cbb64d0" providerId="ADAL" clId="{D1ADF500-C4E4-48CA-B1C1-B15FCDC9C8F9}" dt="2022-01-19T00:12:31.284" v="514" actId="13244"/>
          <ac:spMkLst>
            <pc:docMk/>
            <pc:sldMk cId="0" sldId="261"/>
            <ac:spMk id="135" creationId="{00000000-0000-0000-0000-000000000000}"/>
          </ac:spMkLst>
        </pc:spChg>
        <pc:spChg chg="mod">
          <ac:chgData name="Harris, Michelle L" userId="34ca1fe7-7155-4c69-bdef-6d9e9cbb64d0" providerId="ADAL" clId="{D1ADF500-C4E4-48CA-B1C1-B15FCDC9C8F9}" dt="2022-01-18T23:46:26.173" v="511" actId="1036"/>
          <ac:spMkLst>
            <pc:docMk/>
            <pc:sldMk cId="0" sldId="261"/>
            <ac:spMk id="144" creationId="{00000000-0000-0000-0000-000000000000}"/>
          </ac:spMkLst>
        </pc:spChg>
        <pc:spChg chg="mod ord">
          <ac:chgData name="Harris, Michelle L" userId="34ca1fe7-7155-4c69-bdef-6d9e9cbb64d0" providerId="ADAL" clId="{D1ADF500-C4E4-48CA-B1C1-B15FCDC9C8F9}" dt="2022-01-19T00:16:09.646" v="691" actId="13244"/>
          <ac:spMkLst>
            <pc:docMk/>
            <pc:sldMk cId="0" sldId="261"/>
            <ac:spMk id="145" creationId="{00000000-0000-0000-0000-000000000000}"/>
          </ac:spMkLst>
        </pc:spChg>
        <pc:spChg chg="mod ord">
          <ac:chgData name="Harris, Michelle L" userId="34ca1fe7-7155-4c69-bdef-6d9e9cbb64d0" providerId="ADAL" clId="{D1ADF500-C4E4-48CA-B1C1-B15FCDC9C8F9}" dt="2022-01-19T00:14:40.470" v="686" actId="13244"/>
          <ac:spMkLst>
            <pc:docMk/>
            <pc:sldMk cId="0" sldId="261"/>
            <ac:spMk id="146" creationId="{00000000-0000-0000-0000-000000000000}"/>
          </ac:spMkLst>
        </pc:spChg>
        <pc:spChg chg="mod ord">
          <ac:chgData name="Harris, Michelle L" userId="34ca1fe7-7155-4c69-bdef-6d9e9cbb64d0" providerId="ADAL" clId="{D1ADF500-C4E4-48CA-B1C1-B15FCDC9C8F9}" dt="2022-01-19T00:14:55.764" v="689" actId="13244"/>
          <ac:spMkLst>
            <pc:docMk/>
            <pc:sldMk cId="0" sldId="261"/>
            <ac:spMk id="147" creationId="{00000000-0000-0000-0000-000000000000}"/>
          </ac:spMkLst>
        </pc:spChg>
        <pc:spChg chg="mod ord">
          <ac:chgData name="Harris, Michelle L" userId="34ca1fe7-7155-4c69-bdef-6d9e9cbb64d0" providerId="ADAL" clId="{D1ADF500-C4E4-48CA-B1C1-B15FCDC9C8F9}" dt="2022-01-19T00:16:14.195" v="692" actId="13244"/>
          <ac:spMkLst>
            <pc:docMk/>
            <pc:sldMk cId="0" sldId="261"/>
            <ac:spMk id="148" creationId="{00000000-0000-0000-0000-000000000000}"/>
          </ac:spMkLst>
        </pc:spChg>
        <pc:picChg chg="add mod ord">
          <ac:chgData name="Harris, Michelle L" userId="34ca1fe7-7155-4c69-bdef-6d9e9cbb64d0" providerId="ADAL" clId="{D1ADF500-C4E4-48CA-B1C1-B15FCDC9C8F9}" dt="2022-01-19T00:14:30.692" v="685" actId="1036"/>
          <ac:picMkLst>
            <pc:docMk/>
            <pc:sldMk cId="0" sldId="261"/>
            <ac:picMk id="4" creationId="{A503B595-4AA7-421B-ABC4-31CC68DD3C3A}"/>
          </ac:picMkLst>
        </pc:picChg>
        <pc:picChg chg="del">
          <ac:chgData name="Harris, Michelle L" userId="34ca1fe7-7155-4c69-bdef-6d9e9cbb64d0" providerId="ADAL" clId="{D1ADF500-C4E4-48CA-B1C1-B15FCDC9C8F9}" dt="2022-01-18T23:39:33.936" v="342" actId="478"/>
          <ac:picMkLst>
            <pc:docMk/>
            <pc:sldMk cId="0" sldId="261"/>
            <ac:picMk id="143" creationId="{00000000-0000-0000-0000-000000000000}"/>
          </ac:picMkLst>
        </pc:picChg>
        <pc:cxnChg chg="mod">
          <ac:chgData name="Harris, Michelle L" userId="34ca1fe7-7155-4c69-bdef-6d9e9cbb64d0" providerId="ADAL" clId="{D1ADF500-C4E4-48CA-B1C1-B15FCDC9C8F9}" dt="2022-01-19T00:13:42.168" v="583" actId="962"/>
          <ac:cxnSpMkLst>
            <pc:docMk/>
            <pc:sldMk cId="0" sldId="261"/>
            <ac:cxnSpMk id="149" creationId="{00000000-0000-0000-0000-000000000000}"/>
          </ac:cxnSpMkLst>
        </pc:cxnChg>
        <pc:cxnChg chg="del">
          <ac:chgData name="Harris, Michelle L" userId="34ca1fe7-7155-4c69-bdef-6d9e9cbb64d0" providerId="ADAL" clId="{D1ADF500-C4E4-48CA-B1C1-B15FCDC9C8F9}" dt="2022-01-18T23:44:53.691" v="452" actId="478"/>
          <ac:cxnSpMkLst>
            <pc:docMk/>
            <pc:sldMk cId="0" sldId="261"/>
            <ac:cxnSpMk id="150" creationId="{00000000-0000-0000-0000-000000000000}"/>
          </ac:cxnSpMkLst>
        </pc:cxnChg>
        <pc:cxnChg chg="mod">
          <ac:chgData name="Harris, Michelle L" userId="34ca1fe7-7155-4c69-bdef-6d9e9cbb64d0" providerId="ADAL" clId="{D1ADF500-C4E4-48CA-B1C1-B15FCDC9C8F9}" dt="2022-01-19T00:13:50.718" v="603" actId="962"/>
          <ac:cxnSpMkLst>
            <pc:docMk/>
            <pc:sldMk cId="0" sldId="261"/>
            <ac:cxnSpMk id="151" creationId="{00000000-0000-0000-0000-000000000000}"/>
          </ac:cxnSpMkLst>
        </pc:cxnChg>
        <pc:cxnChg chg="mod ord">
          <ac:chgData name="Harris, Michelle L" userId="34ca1fe7-7155-4c69-bdef-6d9e9cbb64d0" providerId="ADAL" clId="{D1ADF500-C4E4-48CA-B1C1-B15FCDC9C8F9}" dt="2022-01-19T00:14:46.830" v="687" actId="13244"/>
          <ac:cxnSpMkLst>
            <pc:docMk/>
            <pc:sldMk cId="0" sldId="261"/>
            <ac:cxnSpMk id="153" creationId="{00000000-0000-0000-0000-000000000000}"/>
          </ac:cxnSpMkLst>
        </pc:cxnChg>
        <pc:cxnChg chg="del">
          <ac:chgData name="Harris, Michelle L" userId="34ca1fe7-7155-4c69-bdef-6d9e9cbb64d0" providerId="ADAL" clId="{D1ADF500-C4E4-48CA-B1C1-B15FCDC9C8F9}" dt="2022-01-18T23:44:51.324" v="451" actId="478"/>
          <ac:cxnSpMkLst>
            <pc:docMk/>
            <pc:sldMk cId="0" sldId="261"/>
            <ac:cxnSpMk id="155" creationId="{00000000-0000-0000-0000-000000000000}"/>
          </ac:cxnSpMkLst>
        </pc:cxnChg>
        <pc:cxnChg chg="mod ord">
          <ac:chgData name="Harris, Michelle L" userId="34ca1fe7-7155-4c69-bdef-6d9e9cbb64d0" providerId="ADAL" clId="{D1ADF500-C4E4-48CA-B1C1-B15FCDC9C8F9}" dt="2022-01-19T00:15:00.307" v="690" actId="13244"/>
          <ac:cxnSpMkLst>
            <pc:docMk/>
            <pc:sldMk cId="0" sldId="261"/>
            <ac:cxnSpMk id="156" creationId="{00000000-0000-0000-0000-000000000000}"/>
          </ac:cxnSpMkLst>
        </pc:cxnChg>
        <pc:cxnChg chg="mod ord">
          <ac:chgData name="Harris, Michelle L" userId="34ca1fe7-7155-4c69-bdef-6d9e9cbb64d0" providerId="ADAL" clId="{D1ADF500-C4E4-48CA-B1C1-B15FCDC9C8F9}" dt="2022-01-19T00:14:51.952" v="688" actId="13244"/>
          <ac:cxnSpMkLst>
            <pc:docMk/>
            <pc:sldMk cId="0" sldId="261"/>
            <ac:cxnSpMk id="158" creationId="{00000000-0000-0000-0000-000000000000}"/>
          </ac:cxnSpMkLst>
        </pc:cxnChg>
      </pc:sldChg>
      <pc:sldChg chg="addSp delSp modSp mod">
        <pc:chgData name="Harris, Michelle L" userId="34ca1fe7-7155-4c69-bdef-6d9e9cbb64d0" providerId="ADAL" clId="{D1ADF500-C4E4-48CA-B1C1-B15FCDC9C8F9}" dt="2022-01-12T00:17:14.076" v="341" actId="962"/>
        <pc:sldMkLst>
          <pc:docMk/>
          <pc:sldMk cId="0" sldId="263"/>
        </pc:sldMkLst>
        <pc:spChg chg="mod">
          <ac:chgData name="Harris, Michelle L" userId="34ca1fe7-7155-4c69-bdef-6d9e9cbb64d0" providerId="ADAL" clId="{D1ADF500-C4E4-48CA-B1C1-B15FCDC9C8F9}" dt="2022-01-12T00:15:38.485" v="66" actId="1038"/>
          <ac:spMkLst>
            <pc:docMk/>
            <pc:sldMk cId="0" sldId="263"/>
            <ac:spMk id="201" creationId="{00000000-0000-0000-0000-000000000000}"/>
          </ac:spMkLst>
        </pc:spChg>
        <pc:picChg chg="add mod ord">
          <ac:chgData name="Harris, Michelle L" userId="34ca1fe7-7155-4c69-bdef-6d9e9cbb64d0" providerId="ADAL" clId="{D1ADF500-C4E4-48CA-B1C1-B15FCDC9C8F9}" dt="2022-01-12T00:17:14.076" v="341" actId="962"/>
          <ac:picMkLst>
            <pc:docMk/>
            <pc:sldMk cId="0" sldId="263"/>
            <ac:picMk id="4" creationId="{0B4321AF-1DCC-439B-8521-88031BD09FC4}"/>
          </ac:picMkLst>
        </pc:picChg>
        <pc:picChg chg="del">
          <ac:chgData name="Harris, Michelle L" userId="34ca1fe7-7155-4c69-bdef-6d9e9cbb64d0" providerId="ADAL" clId="{D1ADF500-C4E4-48CA-B1C1-B15FCDC9C8F9}" dt="2022-01-12T00:14:25.309" v="0" actId="478"/>
          <ac:picMkLst>
            <pc:docMk/>
            <pc:sldMk cId="0" sldId="263"/>
            <ac:picMk id="200" creationId="{00000000-0000-0000-0000-000000000000}"/>
          </ac:picMkLst>
        </pc:picChg>
      </pc:sldChg>
    </pc:docChg>
  </pc:docChgLst>
  <pc:docChgLst>
    <pc:chgData name="Janson, Brian D" userId="17869c82-e820-4f0b-9ef4-6bb812314540" providerId="ADAL" clId="{D6C64E39-D143-408E-833C-1808E107086F}"/>
    <pc:docChg chg="">
      <pc:chgData name="Janson, Brian D" userId="17869c82-e820-4f0b-9ef4-6bb812314540" providerId="ADAL" clId="{D6C64E39-D143-408E-833C-1808E107086F}" dt="2024-03-29T21:55:16.999" v="1"/>
      <pc:docMkLst>
        <pc:docMk/>
      </pc:docMkLst>
      <pc:sldChg chg="delCm">
        <pc:chgData name="Janson, Brian D" userId="17869c82-e820-4f0b-9ef4-6bb812314540" providerId="ADAL" clId="{D6C64E39-D143-408E-833C-1808E107086F}" dt="2024-03-29T21:55:09.669" v="0"/>
        <pc:sldMkLst>
          <pc:docMk/>
          <pc:sldMk cId="0" sldId="259"/>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D6C64E39-D143-408E-833C-1808E107086F}" dt="2024-03-29T21:55:09.669" v="0"/>
              <pc2:cmMkLst xmlns:pc2="http://schemas.microsoft.com/office/powerpoint/2019/9/main/command">
                <pc:docMk/>
                <pc:sldMk cId="0" sldId="259"/>
                <pc2:cmMk id="{5AC685C7-FAB0-4393-A575-805F2664A7AD}"/>
              </pc2:cmMkLst>
            </pc226:cmChg>
          </p:ext>
        </pc:extLst>
      </pc:sldChg>
      <pc:sldChg chg="delCm">
        <pc:chgData name="Janson, Brian D" userId="17869c82-e820-4f0b-9ef4-6bb812314540" providerId="ADAL" clId="{D6C64E39-D143-408E-833C-1808E107086F}" dt="2024-03-29T21:55:16.999" v="1"/>
        <pc:sldMkLst>
          <pc:docMk/>
          <pc:sldMk cId="0" sldId="262"/>
        </pc:sldMkLst>
        <pc:extLst>
          <p:ext xmlns:p="http://schemas.openxmlformats.org/presentationml/2006/main" uri="{D6D511B9-2390-475A-947B-AFAB55BFBCF1}">
            <pc226:cmChg xmlns:pc226="http://schemas.microsoft.com/office/powerpoint/2022/06/main/command" chg="del">
              <pc226:chgData name="Janson, Brian D" userId="17869c82-e820-4f0b-9ef4-6bb812314540" providerId="ADAL" clId="{D6C64E39-D143-408E-833C-1808E107086F}" dt="2024-03-29T21:55:16.999" v="1"/>
              <pc2:cmMkLst xmlns:pc2="http://schemas.microsoft.com/office/powerpoint/2019/9/main/command">
                <pc:docMk/>
                <pc:sldMk cId="0" sldId="262"/>
                <pc2:cmMk id="{C25D617D-8505-43C7-8497-43496E0148F1}"/>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1aec3124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1aec3124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acb2aba3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acb2aba3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25d538605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25d538605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latin typeface="Roboto"/>
              <a:ea typeface="Roboto"/>
              <a:cs typeface="Roboto"/>
              <a:sym typeface="Roboto"/>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25d538605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b25d538605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solidFill>
                <a:srgbClr val="222222"/>
              </a:solidFill>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b37785e04d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b37785e04d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solidFill>
                <a:srgbClr val="222222"/>
              </a:solidFill>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aacb2aba3b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aacb2aba3b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b1aec3124d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b1aec3124d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dirty="0">
              <a:solidFill>
                <a:srgbClr val="222222"/>
              </a:solidFill>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b1aec3124d_1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b1aec3124d_1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b37785e04d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b37785e04d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latin typeface="Roboto"/>
              <a:ea typeface="Roboto"/>
              <a:cs typeface="Roboto"/>
              <a:sym typeface="Roboto"/>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acb2aba3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acb2aba3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latin typeface="Roboto"/>
              <a:ea typeface="Roboto"/>
              <a:cs typeface="Roboto"/>
              <a:sym typeface="Robo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cfda3e715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cfda3e71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1aec3124d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1aec3124d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Roboto"/>
              <a:ea typeface="Roboto"/>
              <a:cs typeface="Roboto"/>
              <a:sym typeface="Robo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b37785e04d_1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b37785e04d_1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b297e961d8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b297e961d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endParaRPr sz="1200">
              <a:solidFill>
                <a:srgbClr val="222222"/>
              </a:solidFill>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aacb2aba3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aacb2aba3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600"/>
              </a:spcAft>
              <a:buNone/>
            </a:pPr>
            <a:endParaRPr sz="1200">
              <a:solidFill>
                <a:srgbClr val="222222"/>
              </a:solidFill>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b1aec3124d_1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b1aec3124d_1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solidFill>
                <a:srgbClr val="222222"/>
              </a:solidFill>
              <a:latin typeface="Roboto"/>
              <a:ea typeface="Roboto"/>
              <a:cs typeface="Roboto"/>
              <a:sym typeface="Roboto"/>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b37785e04d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b37785e04d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sz="1400">
              <a:solidFill>
                <a:srgbClr val="222222"/>
              </a:solidFill>
              <a:latin typeface="Roboto"/>
              <a:ea typeface="Roboto"/>
              <a:cs typeface="Roboto"/>
              <a:sym typeface="Roboto"/>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1aec3124d_1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1aec3124d_1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b37785e04d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b37785e04d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from Microsoft 365</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b37785e04d_1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7" name="Google Shape;517;gb37785e04d_1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b1aec3124d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5" name="Google Shape;555;gb1aec3124d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dirty="0">
              <a:solidFill>
                <a:schemeClr val="dk1"/>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9cfda3e71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9cfda3e71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b54a466200_6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b54a466200_6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800">
              <a:solidFill>
                <a:schemeClr val="dk1"/>
              </a:solidFill>
              <a:latin typeface="Roboto"/>
              <a:ea typeface="Roboto"/>
              <a:cs typeface="Roboto"/>
              <a:sym typeface="Roboto"/>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b37785e04d_1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 name="Google Shape;585;gb37785e04d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a:p>
            <a:pPr marL="0" lvl="0" indent="0" algn="l" rtl="0">
              <a:spcBef>
                <a:spcPts val="0"/>
              </a:spcBef>
              <a:spcAft>
                <a:spcPts val="0"/>
              </a:spcAft>
              <a:buNone/>
            </a:pPr>
            <a:endParaRPr>
              <a:solidFill>
                <a:schemeClr val="dk1"/>
              </a:solidFill>
              <a:highlight>
                <a:srgbClr val="FFFFFF"/>
              </a:highligh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b54a466200_6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b54a466200_6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highlight>
                <a:srgbClr val="FFFFFF"/>
              </a:highligh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b37785e04d_1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b37785e04d_1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b37785e04d_1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b37785e04d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b377bb1d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b377bb1d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297e961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b297e961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37785e04d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b37785e04d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1aec3124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1aec3124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cfda3e715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cfda3e715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25d53860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25d53860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1aec3124d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b1aec3124d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jpeg"/><Relationship Id="rId7"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png"/><Relationship Id="rId10" Type="http://schemas.openxmlformats.org/officeDocument/2006/relationships/image" Target="../media/image41.png"/><Relationship Id="rId4" Type="http://schemas.openxmlformats.org/officeDocument/2006/relationships/image" Target="../media/image2.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6.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jpeg"/><Relationship Id="rId7"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6.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3.png"/><Relationship Id="rId3" Type="http://schemas.openxmlformats.org/officeDocument/2006/relationships/image" Target="../media/image1.jpe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3.png"/><Relationship Id="rId15" Type="http://schemas.openxmlformats.org/officeDocument/2006/relationships/image" Target="../media/image37.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image" Target="../media/image49.png"/><Relationship Id="rId1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55.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51.png"/><Relationship Id="rId3" Type="http://schemas.openxmlformats.org/officeDocument/2006/relationships/image" Target="../media/image56.jpeg"/><Relationship Id="rId7" Type="http://schemas.openxmlformats.org/officeDocument/2006/relationships/image" Target="../media/image47.png"/><Relationship Id="rId12"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image" Target="../media/image37.png"/><Relationship Id="rId11" Type="http://schemas.openxmlformats.org/officeDocument/2006/relationships/image" Target="../media/image53.png"/><Relationship Id="rId5" Type="http://schemas.openxmlformats.org/officeDocument/2006/relationships/image" Target="../media/image58.png"/><Relationship Id="rId15" Type="http://schemas.openxmlformats.org/officeDocument/2006/relationships/image" Target="../media/image50.png"/><Relationship Id="rId10" Type="http://schemas.openxmlformats.org/officeDocument/2006/relationships/image" Target="../media/image52.png"/><Relationship Id="rId4" Type="http://schemas.openxmlformats.org/officeDocument/2006/relationships/image" Target="../media/image57.png"/><Relationship Id="rId9" Type="http://schemas.openxmlformats.org/officeDocument/2006/relationships/image" Target="../media/image48.png"/><Relationship Id="rId1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9.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61.jpe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8.png"/><Relationship Id="rId3" Type="http://schemas.openxmlformats.org/officeDocument/2006/relationships/image" Target="../media/image1.jpeg"/><Relationship Id="rId7" Type="http://schemas.openxmlformats.org/officeDocument/2006/relationships/image" Target="../media/image50.png"/><Relationship Id="rId12"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52.png"/><Relationship Id="rId5" Type="http://schemas.openxmlformats.org/officeDocument/2006/relationships/image" Target="../media/image3.png"/><Relationship Id="rId15" Type="http://schemas.openxmlformats.org/officeDocument/2006/relationships/image" Target="../media/image37.png"/><Relationship Id="rId10" Type="http://schemas.openxmlformats.org/officeDocument/2006/relationships/image" Target="../media/image53.png"/><Relationship Id="rId4" Type="http://schemas.openxmlformats.org/officeDocument/2006/relationships/image" Target="../media/image2.png"/><Relationship Id="rId9" Type="http://schemas.openxmlformats.org/officeDocument/2006/relationships/image" Target="../media/image49.png"/><Relationship Id="rId1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1.jpe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3.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2.png"/><Relationship Id="rId9" Type="http://schemas.openxmlformats.org/officeDocument/2006/relationships/image" Target="../media/image66.png"/><Relationship Id="rId1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hyperlink" Target="https://www.blm.gov/sites/blm.gov/files/documents/files/Learn_CCSC_Nature-Learning-Downloads_Ecosystem-Connections.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0" name="Google Shape;60;p13">
            <a:extLst>
              <a:ext uri="{C183D7F6-B498-43B3-948B-1728B52AA6E4}">
                <adec:decorative xmlns:adec="http://schemas.microsoft.com/office/drawing/2017/decorative" val="1"/>
              </a:ext>
            </a:extLst>
          </p:cNvPr>
          <p:cNvPicPr preferRelativeResize="0"/>
          <p:nvPr/>
        </p:nvPicPr>
        <p:blipFill rotWithShape="1">
          <a:blip r:embed="rId3">
            <a:alphaModFix/>
          </a:blip>
          <a:srcRect l="701" t="15709" r="17752" b="59554"/>
          <a:stretch/>
        </p:blipFill>
        <p:spPr>
          <a:xfrm>
            <a:off x="0" y="-879"/>
            <a:ext cx="9144003" cy="2060848"/>
          </a:xfrm>
          <a:prstGeom prst="rect">
            <a:avLst/>
          </a:prstGeom>
          <a:noFill/>
          <a:ln>
            <a:noFill/>
          </a:ln>
        </p:spPr>
      </p:pic>
      <p:pic>
        <p:nvPicPr>
          <p:cNvPr id="64" name="Google Shape;64;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21105" y="135429"/>
            <a:ext cx="685800" cy="602392"/>
          </a:xfrm>
          <a:prstGeom prst="rect">
            <a:avLst/>
          </a:prstGeom>
          <a:noFill/>
          <a:ln>
            <a:noFill/>
          </a:ln>
        </p:spPr>
      </p:pic>
      <p:sp>
        <p:nvSpPr>
          <p:cNvPr id="63" name="Google Shape;63;p13">
            <a:extLst>
              <a:ext uri="{C183D7F6-B498-43B3-948B-1728B52AA6E4}">
                <adec:decorative xmlns:adec="http://schemas.microsoft.com/office/drawing/2017/decorative" val="1"/>
              </a:ext>
            </a:extLst>
          </p:cNvPr>
          <p:cNvSpPr txBox="1"/>
          <p:nvPr/>
        </p:nvSpPr>
        <p:spPr>
          <a:xfrm>
            <a:off x="1043608" y="199039"/>
            <a:ext cx="3415800" cy="3933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b="0" i="0" u="none" strike="noStrike" cap="none">
                <a:solidFill>
                  <a:srgbClr val="FFFFFF"/>
                </a:solidFill>
                <a:latin typeface="Roboto"/>
                <a:ea typeface="Roboto"/>
                <a:cs typeface="Roboto"/>
                <a:sym typeface="Roboto"/>
              </a:rPr>
              <a:t>U.S. Department of the Interior</a:t>
            </a:r>
            <a:br>
              <a:rPr lang="en" sz="850" b="0" i="0" u="none" strike="noStrike" cap="none">
                <a:solidFill>
                  <a:srgbClr val="FFFFFF"/>
                </a:solidFill>
                <a:latin typeface="Roboto"/>
                <a:ea typeface="Roboto"/>
                <a:cs typeface="Roboto"/>
                <a:sym typeface="Roboto"/>
              </a:rPr>
            </a:br>
            <a:r>
              <a:rPr lang="en" sz="850" b="0" i="0" u="none" strike="noStrike" cap="none">
                <a:solidFill>
                  <a:srgbClr val="FFFFFF"/>
                </a:solidFill>
                <a:latin typeface="Roboto"/>
                <a:ea typeface="Roboto"/>
                <a:cs typeface="Roboto"/>
                <a:sym typeface="Roboto"/>
              </a:rPr>
              <a:t>Bureau of Land Management</a:t>
            </a:r>
            <a:endParaRPr sz="850" b="0" i="0" u="none" strike="noStrike" cap="none">
              <a:solidFill>
                <a:srgbClr val="000000"/>
              </a:solidFill>
              <a:latin typeface="Roboto"/>
              <a:ea typeface="Roboto"/>
              <a:cs typeface="Roboto"/>
              <a:sym typeface="Roboto"/>
            </a:endParaRPr>
          </a:p>
        </p:txBody>
      </p:sp>
      <p:pic>
        <p:nvPicPr>
          <p:cNvPr id="65" name="Google Shape;65;p1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54875" y="101124"/>
            <a:ext cx="685800" cy="671014"/>
          </a:xfrm>
          <a:prstGeom prst="rect">
            <a:avLst/>
          </a:prstGeom>
          <a:noFill/>
          <a:ln>
            <a:noFill/>
          </a:ln>
        </p:spPr>
      </p:pic>
      <p:sp>
        <p:nvSpPr>
          <p:cNvPr id="66" name="Google Shape;66;p13">
            <a:extLst>
              <a:ext uri="{C183D7F6-B498-43B3-948B-1728B52AA6E4}">
                <adec:decorative xmlns:adec="http://schemas.microsoft.com/office/drawing/2017/decorative" val="1"/>
              </a:ext>
            </a:extLst>
          </p:cNvPr>
          <p:cNvSpPr/>
          <p:nvPr/>
        </p:nvSpPr>
        <p:spPr>
          <a:xfrm>
            <a:off x="229288" y="8701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sp>
        <p:nvSpPr>
          <p:cNvPr id="62" name="Google Shape;62;p13">
            <a:extLst>
              <a:ext uri="{C183D7F6-B498-43B3-948B-1728B52AA6E4}">
                <adec:decorative xmlns:adec="http://schemas.microsoft.com/office/drawing/2017/decorative" val="1"/>
              </a:ext>
            </a:extLst>
          </p:cNvPr>
          <p:cNvSpPr txBox="1"/>
          <p:nvPr/>
        </p:nvSpPr>
        <p:spPr>
          <a:xfrm>
            <a:off x="177816" y="995808"/>
            <a:ext cx="8763600" cy="6279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4400" b="1">
              <a:solidFill>
                <a:srgbClr val="000000"/>
              </a:solidFill>
              <a:latin typeface="Roboto"/>
              <a:ea typeface="Roboto"/>
              <a:cs typeface="Roboto"/>
              <a:sym typeface="Roboto"/>
            </a:endParaRPr>
          </a:p>
        </p:txBody>
      </p:sp>
      <p:sp>
        <p:nvSpPr>
          <p:cNvPr id="2" name="Title 1">
            <a:extLst>
              <a:ext uri="{FF2B5EF4-FFF2-40B4-BE49-F238E27FC236}">
                <a16:creationId xmlns:a16="http://schemas.microsoft.com/office/drawing/2014/main" id="{E8EC8FB6-A379-4DD1-AC11-1B0FA513E099}"/>
              </a:ext>
            </a:extLst>
          </p:cNvPr>
          <p:cNvSpPr>
            <a:spLocks noGrp="1"/>
          </p:cNvSpPr>
          <p:nvPr>
            <p:ph type="ctrTitle"/>
          </p:nvPr>
        </p:nvSpPr>
        <p:spPr>
          <a:xfrm>
            <a:off x="-172387" y="1057623"/>
            <a:ext cx="3690137" cy="685823"/>
          </a:xfrm>
        </p:spPr>
        <p:txBody>
          <a:bodyPr/>
          <a:lstStyle/>
          <a:p>
            <a:pPr rtl="0"/>
            <a:r>
              <a:rPr lang="en-US" sz="4400" b="1" i="0" dirty="0">
                <a:solidFill>
                  <a:srgbClr val="FFFFFF"/>
                </a:solidFill>
                <a:effectLst/>
                <a:latin typeface="Roboto" panose="02000000000000000000" pitchFamily="2" charset="0"/>
                <a:ea typeface="Roboto" panose="02000000000000000000" pitchFamily="2" charset="0"/>
                <a:cs typeface="Roboto" panose="02000000000000000000" pitchFamily="2" charset="0"/>
              </a:rPr>
              <a:t>Food Webs</a:t>
            </a:r>
            <a:endParaRPr lang="en-US" dirty="0"/>
          </a:p>
        </p:txBody>
      </p:sp>
      <p:sp>
        <p:nvSpPr>
          <p:cNvPr id="61" name="Google Shape;61;p13" descr="Explore how energy moves through riparian ecosystems.&#10;"/>
          <p:cNvSpPr txBox="1"/>
          <p:nvPr/>
        </p:nvSpPr>
        <p:spPr>
          <a:xfrm>
            <a:off x="202584" y="1551088"/>
            <a:ext cx="8689800" cy="40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600">
                <a:solidFill>
                  <a:srgbClr val="FFFFFF"/>
                </a:solidFill>
                <a:latin typeface="Roboto"/>
                <a:ea typeface="Roboto"/>
                <a:cs typeface="Roboto"/>
                <a:sym typeface="Roboto"/>
              </a:rPr>
              <a:t>Explore how energy moves through riparian ecosystems</a:t>
            </a:r>
            <a:endParaRPr sz="3200">
              <a:solidFill>
                <a:srgbClr val="888888"/>
              </a:solidFill>
              <a:latin typeface="Roboto"/>
              <a:ea typeface="Roboto"/>
              <a:cs typeface="Roboto"/>
              <a:sym typeface="Roboto"/>
            </a:endParaRPr>
          </a:p>
        </p:txBody>
      </p:sp>
      <p:sp>
        <p:nvSpPr>
          <p:cNvPr id="67" name="Google Shape;67;p13">
            <a:extLst>
              <a:ext uri="{C183D7F6-B498-43B3-948B-1728B52AA6E4}">
                <adec:decorative xmlns:adec="http://schemas.microsoft.com/office/drawing/2017/decorative" val="1"/>
              </a:ext>
            </a:extLst>
          </p:cNvPr>
          <p:cNvSpPr/>
          <p:nvPr/>
        </p:nvSpPr>
        <p:spPr>
          <a:xfrm>
            <a:off x="203613" y="1881667"/>
            <a:ext cx="8712000" cy="61200"/>
          </a:xfrm>
          <a:prstGeom prst="rect">
            <a:avLst/>
          </a:prstGeom>
          <a:solidFill>
            <a:srgbClr val="ADBC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99CC00"/>
              </a:solidFill>
              <a:latin typeface="Calibri"/>
              <a:ea typeface="Calibri"/>
              <a:cs typeface="Calibri"/>
              <a:sym typeface="Calibri"/>
            </a:endParaRPr>
          </a:p>
        </p:txBody>
      </p:sp>
      <p:pic>
        <p:nvPicPr>
          <p:cNvPr id="1026" name="Picture 2" descr="A brown bear catches salmon">
            <a:extLst>
              <a:ext uri="{FF2B5EF4-FFF2-40B4-BE49-F238E27FC236}">
                <a16:creationId xmlns:a16="http://schemas.microsoft.com/office/drawing/2014/main" id="{7DC2EDEF-94B8-395F-F9DE-9C83831DB31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797944" y="2059969"/>
            <a:ext cx="5548112" cy="3083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90D0552-80F5-AC29-56FB-2B36F3AB1850}"/>
              </a:ext>
            </a:extLst>
          </p:cNvPr>
          <p:cNvSpPr txBox="1"/>
          <p:nvPr/>
        </p:nvSpPr>
        <p:spPr>
          <a:xfrm>
            <a:off x="7346056" y="4928056"/>
            <a:ext cx="1177721" cy="215444"/>
          </a:xfrm>
          <a:prstGeom prst="rect">
            <a:avLst/>
          </a:prstGeom>
          <a:noFill/>
        </p:spPr>
        <p:txBody>
          <a:bodyPr wrap="square" lIns="91440" tIns="45720" rIns="91440" bIns="45720" rtlCol="0" anchor="t">
            <a:spAutoFit/>
          </a:bodyPr>
          <a:lstStyle/>
          <a:p>
            <a:r>
              <a:rPr lang="en-US" sz="800" dirty="0">
                <a:solidFill>
                  <a:schemeClr val="bg1"/>
                </a:solidFill>
                <a:latin typeface="Roboto"/>
                <a:ea typeface="Roboto"/>
              </a:rPr>
              <a:t>Photo by NPS.</a:t>
            </a:r>
            <a:endParaRPr lang="en-US" sz="800" dirty="0">
              <a:solidFill>
                <a:schemeClr val="bg1"/>
              </a:solidFill>
              <a:latin typeface="Roboto" panose="02000000000000000000" pitchFamily="2" charset="0"/>
              <a:ea typeface="Roboto" panose="02000000000000000000" pitchFamily="2" charset="0"/>
            </a:endParaRPr>
          </a:p>
        </p:txBody>
      </p:sp>
      <p:sp>
        <p:nvSpPr>
          <p:cNvPr id="58" name="Google Shape;58;p13"/>
          <p:cNvSpPr txBox="1"/>
          <p:nvPr/>
        </p:nvSpPr>
        <p:spPr>
          <a:xfrm>
            <a:off x="0" y="4722925"/>
            <a:ext cx="18438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lt1"/>
                </a:solidFill>
                <a:effectLst>
                  <a:outerShdw blurRad="38100" dist="38100" dir="2700000" algn="tl">
                    <a:srgbClr val="000000">
                      <a:alpha val="43137"/>
                    </a:srgbClr>
                  </a:outerShdw>
                </a:effectLst>
                <a:latin typeface="Roboto"/>
                <a:ea typeface="Roboto"/>
                <a:cs typeface="Roboto"/>
                <a:sym typeface="Roboto"/>
              </a:rPr>
              <a:t>Module 3, Lesson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218"/>
        <p:cNvGrpSpPr/>
        <p:nvPr/>
      </p:nvGrpSpPr>
      <p:grpSpPr>
        <a:xfrm>
          <a:off x="0" y="0"/>
          <a:ext cx="0" cy="0"/>
          <a:chOff x="0" y="0"/>
          <a:chExt cx="0" cy="0"/>
        </a:xfrm>
      </p:grpSpPr>
      <p:grpSp>
        <p:nvGrpSpPr>
          <p:cNvPr id="220" name="Google Shape;220;p2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21" name="Google Shape;221;p22" descr="BLM Alaska Fire Service Masthead graphic" title="BLM Alaska Fire Service Masthead graphic"/>
            <p:cNvGrpSpPr/>
            <p:nvPr/>
          </p:nvGrpSpPr>
          <p:grpSpPr>
            <a:xfrm>
              <a:off x="0" y="0"/>
              <a:ext cx="9144003" cy="572198"/>
              <a:chOff x="0" y="0"/>
              <a:chExt cx="9144003" cy="572198"/>
            </a:xfrm>
          </p:grpSpPr>
          <p:pic>
            <p:nvPicPr>
              <p:cNvPr id="222" name="Google Shape;222;p2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23" name="Google Shape;223;p2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24" name="Google Shape;224;p2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25" name="Google Shape;225;p2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7" name="TextBox 6">
            <a:extLst>
              <a:ext uri="{FF2B5EF4-FFF2-40B4-BE49-F238E27FC236}">
                <a16:creationId xmlns:a16="http://schemas.microsoft.com/office/drawing/2014/main" id="{E8A5AAD6-90E0-A810-F00F-BDD643E4183D}"/>
              </a:ext>
            </a:extLst>
          </p:cNvPr>
          <p:cNvSpPr txBox="1"/>
          <p:nvPr/>
        </p:nvSpPr>
        <p:spPr>
          <a:xfrm>
            <a:off x="335666" y="1076446"/>
            <a:ext cx="8391645" cy="3416320"/>
          </a:xfrm>
          <a:prstGeom prst="rect">
            <a:avLst/>
          </a:prstGeom>
          <a:noFill/>
        </p:spPr>
        <p:txBody>
          <a:bodyPr wrap="square" rtlCol="0">
            <a:spAutoFit/>
          </a:bodyPr>
          <a:lstStyle/>
          <a:p>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Plants use energy from sunlight to make food. Draw a plant next to the sun.</a:t>
            </a:r>
          </a:p>
          <a:p>
            <a:endParaRPr lang="en-US" sz="18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285750" indent="-285750">
              <a:buClr>
                <a:schemeClr val="bg1"/>
              </a:buClr>
              <a:buFont typeface="Arial" panose="020B0604020202020204" pitchFamily="34" charset="0"/>
              <a:buChar char="•"/>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Your plant can be real or imagined. </a:t>
            </a:r>
          </a:p>
          <a:p>
            <a:pPr marL="285750" indent="-285750">
              <a:buClr>
                <a:schemeClr val="bg1"/>
              </a:buClr>
              <a:buFont typeface="Arial" panose="020B0604020202020204" pitchFamily="34" charset="0"/>
              <a:buChar char="•"/>
            </a:pPr>
            <a:endPar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Clr>
                <a:schemeClr val="bg1"/>
              </a:buClr>
              <a:buFont typeface="Arial" panose="020B0604020202020204" pitchFamily="34" charset="0"/>
              <a:buChar char="•"/>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Color it in, if you like. </a:t>
            </a:r>
          </a:p>
          <a:p>
            <a:pPr marL="285750" indent="-285750">
              <a:buClr>
                <a:schemeClr val="bg1"/>
              </a:buClr>
              <a:buFont typeface="Arial" panose="020B0604020202020204" pitchFamily="34" charset="0"/>
              <a:buChar char="•"/>
            </a:pPr>
            <a:endPar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285750" indent="-285750">
              <a:buClr>
                <a:schemeClr val="bg1"/>
              </a:buClr>
              <a:buFont typeface="Arial" panose="020B0604020202020204" pitchFamily="34" charset="0"/>
              <a:buChar char="•"/>
            </a:pPr>
            <a: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t>Write the plant’s name by your drawing. </a:t>
            </a:r>
          </a:p>
          <a:p>
            <a:pPr>
              <a:buClr>
                <a:schemeClr val="bg1"/>
              </a:buClr>
            </a:pP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endParaRPr lang="en-US" sz="1800" dirty="0">
              <a:solidFill>
                <a:schemeClr val="bg1"/>
              </a:solidFill>
            </a:endParaRPr>
          </a:p>
          <a:p>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br>
              <a:rPr lang="en-US" sz="1800" b="0" i="0" dirty="0">
                <a:solidFill>
                  <a:schemeClr val="bg1"/>
                </a:solidFill>
                <a:effectLst/>
                <a:latin typeface="Roboto" panose="02000000000000000000" pitchFamily="2" charset="0"/>
                <a:ea typeface="Roboto" panose="02000000000000000000" pitchFamily="2" charset="0"/>
                <a:cs typeface="Roboto" panose="02000000000000000000" pitchFamily="2" charset="0"/>
              </a:rPr>
            </a:br>
            <a:endParaRPr lang="en-US" sz="1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grpSp>
        <p:nvGrpSpPr>
          <p:cNvPr id="232" name="Google Shape;232;p2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33" name="Google Shape;233;p23" descr="BLM Alaska Fire Service Masthead graphic" title="BLM Alaska Fire Service Masthead graphic"/>
            <p:cNvGrpSpPr/>
            <p:nvPr/>
          </p:nvGrpSpPr>
          <p:grpSpPr>
            <a:xfrm>
              <a:off x="0" y="0"/>
              <a:ext cx="9144003" cy="572198"/>
              <a:chOff x="0" y="0"/>
              <a:chExt cx="9144003" cy="572198"/>
            </a:xfrm>
          </p:grpSpPr>
          <p:pic>
            <p:nvPicPr>
              <p:cNvPr id="234" name="Google Shape;234;p2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35" name="Google Shape;235;p2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36" name="Google Shape;236;p2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37" name="Google Shape;237;p2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E0F738B-9671-4949-AF85-887C81FB2963}"/>
              </a:ext>
            </a:extLst>
          </p:cNvPr>
          <p:cNvSpPr>
            <a:spLocks noGrp="1"/>
          </p:cNvSpPr>
          <p:nvPr>
            <p:ph type="title"/>
          </p:nvPr>
        </p:nvSpPr>
        <p:spPr>
          <a:xfrm>
            <a:off x="2963597" y="661476"/>
            <a:ext cx="3324385"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Here is an example of a plant:</a:t>
            </a:r>
            <a:endParaRPr lang="en-US">
              <a:effectLst/>
            </a:endParaRPr>
          </a:p>
          <a:p>
            <a:endParaRPr lang="en-US"/>
          </a:p>
        </p:txBody>
      </p:sp>
      <p:pic>
        <p:nvPicPr>
          <p:cNvPr id="239" name="Google Shape;239;p23" descr="Illustration of a hand drawn plant next to the sun on a piece of pap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2690963" y="-361725"/>
            <a:ext cx="3762075" cy="6883326"/>
          </a:xfrm>
          <a:prstGeom prst="rect">
            <a:avLst/>
          </a:prstGeom>
          <a:noFill/>
          <a:ln>
            <a:noFill/>
          </a:ln>
        </p:spPr>
      </p:pic>
      <p:sp>
        <p:nvSpPr>
          <p:cNvPr id="3" name="TextBox 2">
            <a:extLst>
              <a:ext uri="{FF2B5EF4-FFF2-40B4-BE49-F238E27FC236}">
                <a16:creationId xmlns:a16="http://schemas.microsoft.com/office/drawing/2014/main" id="{4E398480-220D-D192-E53A-A7541A80AEDC}"/>
              </a:ext>
            </a:extLst>
          </p:cNvPr>
          <p:cNvSpPr txBox="1"/>
          <p:nvPr/>
        </p:nvSpPr>
        <p:spPr>
          <a:xfrm>
            <a:off x="6580467" y="4767740"/>
            <a:ext cx="1662594" cy="215444"/>
          </a:xfrm>
          <a:prstGeom prst="rect">
            <a:avLst/>
          </a:prstGeom>
          <a:noFill/>
        </p:spPr>
        <p:txBody>
          <a:bodyPr wrap="square" lIns="91440" tIns="45720" rIns="91440" bIns="45720" rtlCol="0" anchor="t">
            <a:spAutoFit/>
          </a:bodyPr>
          <a:lstStyle/>
          <a:p>
            <a:r>
              <a:rPr lang="en-US" sz="800" dirty="0">
                <a:latin typeface="Roboto"/>
                <a:ea typeface="Roboto"/>
              </a:rPr>
              <a:t>Graphic by CCSC staff, BLM.</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grpSp>
        <p:nvGrpSpPr>
          <p:cNvPr id="245" name="Google Shape;245;p2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46" name="Google Shape;246;p24" descr="BLM Alaska Fire Service Masthead graphic" title="BLM Alaska Fire Service Masthead graphic"/>
            <p:cNvGrpSpPr/>
            <p:nvPr/>
          </p:nvGrpSpPr>
          <p:grpSpPr>
            <a:xfrm>
              <a:off x="0" y="0"/>
              <a:ext cx="9144003" cy="572198"/>
              <a:chOff x="0" y="0"/>
              <a:chExt cx="9144003" cy="572198"/>
            </a:xfrm>
          </p:grpSpPr>
          <p:pic>
            <p:nvPicPr>
              <p:cNvPr id="247" name="Google Shape;247;p2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48" name="Google Shape;248;p2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49" name="Google Shape;249;p2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50" name="Google Shape;250;p2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B5109BE-FC23-4624-A649-097EB92D8AD8}"/>
              </a:ext>
            </a:extLst>
          </p:cNvPr>
          <p:cNvSpPr>
            <a:spLocks noGrp="1"/>
          </p:cNvSpPr>
          <p:nvPr>
            <p:ph type="title"/>
          </p:nvPr>
        </p:nvSpPr>
        <p:spPr/>
        <p:txBody>
          <a:bodyPr/>
          <a:lstStyle/>
          <a:p>
            <a:r>
              <a:rPr lang="en-US"/>
              <a:t>Producers</a:t>
            </a:r>
          </a:p>
        </p:txBody>
      </p:sp>
      <p:sp>
        <p:nvSpPr>
          <p:cNvPr id="244" name="Google Shape;244;p24"/>
          <p:cNvSpPr txBox="1">
            <a:spLocks noGrp="1"/>
          </p:cNvSpPr>
          <p:nvPr>
            <p:ph type="body" idx="1"/>
          </p:nvPr>
        </p:nvSpPr>
        <p:spPr>
          <a:xfrm>
            <a:off x="311700" y="556275"/>
            <a:ext cx="8520600" cy="4543800"/>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dirty="0">
                <a:solidFill>
                  <a:schemeClr val="lt1"/>
                </a:solidFill>
                <a:latin typeface="Roboto"/>
                <a:ea typeface="Roboto"/>
                <a:cs typeface="Roboto"/>
                <a:sym typeface="Roboto"/>
              </a:rPr>
              <a:t>Plants, such as willows, alders, and algae are examples of producers in a riparian ecosystem.</a:t>
            </a: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Producers are living things that are able to make their own food using energy from the sun. </a:t>
            </a:r>
            <a:endParaRPr dirty="0">
              <a:solidFill>
                <a:schemeClr val="lt1"/>
              </a:solidFill>
              <a:latin typeface="Roboto"/>
              <a:ea typeface="Roboto"/>
              <a:cs typeface="Roboto"/>
              <a:sym typeface="Roboto"/>
            </a:endParaRPr>
          </a:p>
          <a:p>
            <a:pPr marL="0" lvl="0" indent="457200" algn="l" rtl="0">
              <a:spcBef>
                <a:spcPts val="1600"/>
              </a:spcBef>
              <a:spcAft>
                <a:spcPts val="0"/>
              </a:spcAft>
              <a:buClr>
                <a:schemeClr val="dk1"/>
              </a:buClr>
              <a:buSzPts val="1100"/>
              <a:buFont typeface="Arial"/>
              <a:buNone/>
            </a:pPr>
            <a:r>
              <a:rPr lang="en" dirty="0">
                <a:solidFill>
                  <a:schemeClr val="lt1"/>
                </a:solidFill>
                <a:latin typeface="Roboto"/>
                <a:ea typeface="Roboto"/>
                <a:cs typeface="Roboto"/>
                <a:sym typeface="Roboto"/>
              </a:rPr>
              <a:t> Willow 			 Alder		                  Green Algae</a:t>
            </a: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ctr" rtl="0">
              <a:spcBef>
                <a:spcPts val="1600"/>
              </a:spcBef>
              <a:spcAft>
                <a:spcPts val="1600"/>
              </a:spcAft>
              <a:buNone/>
            </a:pPr>
            <a:endParaRPr dirty="0">
              <a:solidFill>
                <a:schemeClr val="lt1"/>
              </a:solidFill>
              <a:latin typeface="Roboto"/>
              <a:ea typeface="Roboto"/>
              <a:cs typeface="Roboto"/>
              <a:sym typeface="Roboto"/>
            </a:endParaRPr>
          </a:p>
        </p:txBody>
      </p:sp>
      <p:grpSp>
        <p:nvGrpSpPr>
          <p:cNvPr id="252" name="Google Shape;252;p24" descr="Photograph of a willow branch"/>
          <p:cNvGrpSpPr/>
          <p:nvPr/>
        </p:nvGrpSpPr>
        <p:grpSpPr>
          <a:xfrm>
            <a:off x="311692" y="2703707"/>
            <a:ext cx="2522829" cy="2457019"/>
            <a:chOff x="355631" y="3286314"/>
            <a:chExt cx="2211068" cy="1851279"/>
          </a:xfrm>
        </p:grpSpPr>
        <p:pic>
          <p:nvPicPr>
            <p:cNvPr id="253" name="Google Shape;253;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55631" y="3286314"/>
              <a:ext cx="1903802" cy="1617581"/>
            </a:xfrm>
            <a:prstGeom prst="rect">
              <a:avLst/>
            </a:prstGeom>
            <a:noFill/>
            <a:ln>
              <a:noFill/>
            </a:ln>
          </p:spPr>
        </p:pic>
        <p:sp>
          <p:nvSpPr>
            <p:cNvPr id="254" name="Google Shape;254;p24"/>
            <p:cNvSpPr txBox="1"/>
            <p:nvPr/>
          </p:nvSpPr>
          <p:spPr>
            <a:xfrm>
              <a:off x="1615669" y="4864893"/>
              <a:ext cx="951030" cy="272700"/>
            </a:xfrm>
            <a:prstGeom prst="rect">
              <a:avLst/>
            </a:prstGeom>
            <a:noFill/>
            <a:ln>
              <a:noFill/>
            </a:ln>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NPS. </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grpSp>
      <p:grpSp>
        <p:nvGrpSpPr>
          <p:cNvPr id="255" name="Google Shape;255;p24" descr="photograph of an alder branch"/>
          <p:cNvGrpSpPr/>
          <p:nvPr/>
        </p:nvGrpSpPr>
        <p:grpSpPr>
          <a:xfrm>
            <a:off x="3361651" y="2703654"/>
            <a:ext cx="2359137" cy="2455430"/>
            <a:chOff x="2618886" y="3286316"/>
            <a:chExt cx="2248081" cy="1886614"/>
          </a:xfrm>
        </p:grpSpPr>
        <p:pic>
          <p:nvPicPr>
            <p:cNvPr id="256" name="Google Shape;256;p2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618886" y="3286316"/>
              <a:ext cx="2048582" cy="1649539"/>
            </a:xfrm>
            <a:prstGeom prst="rect">
              <a:avLst/>
            </a:prstGeom>
            <a:noFill/>
            <a:ln>
              <a:noFill/>
            </a:ln>
          </p:spPr>
        </p:pic>
        <p:sp>
          <p:nvSpPr>
            <p:cNvPr id="257" name="Google Shape;257;p24"/>
            <p:cNvSpPr txBox="1"/>
            <p:nvPr/>
          </p:nvSpPr>
          <p:spPr>
            <a:xfrm>
              <a:off x="3979661" y="4900230"/>
              <a:ext cx="887306" cy="272700"/>
            </a:xfrm>
            <a:prstGeom prst="rect">
              <a:avLst/>
            </a:prstGeom>
            <a:noFill/>
            <a:ln>
              <a:noFill/>
            </a:ln>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Photo by BLM.</a:t>
              </a:r>
              <a:endParaRPr lang="en-US" dirty="0">
                <a:solidFill>
                  <a:schemeClr val="bg1"/>
                </a:solidFill>
              </a:endParaRPr>
            </a:p>
          </p:txBody>
        </p:sp>
      </p:grpSp>
      <p:grpSp>
        <p:nvGrpSpPr>
          <p:cNvPr id="258" name="Google Shape;258;p24" descr="Photograph of algae growing in water"/>
          <p:cNvGrpSpPr/>
          <p:nvPr/>
        </p:nvGrpSpPr>
        <p:grpSpPr>
          <a:xfrm>
            <a:off x="6388900" y="2703714"/>
            <a:ext cx="2359375" cy="2409260"/>
            <a:chOff x="6388900" y="2626800"/>
            <a:chExt cx="2359375" cy="2409260"/>
          </a:xfrm>
        </p:grpSpPr>
        <p:pic>
          <p:nvPicPr>
            <p:cNvPr id="259" name="Google Shape;259;p2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388900" y="2626800"/>
              <a:ext cx="2158600" cy="2164525"/>
            </a:xfrm>
            <a:prstGeom prst="rect">
              <a:avLst/>
            </a:prstGeom>
            <a:noFill/>
            <a:ln>
              <a:noFill/>
            </a:ln>
          </p:spPr>
        </p:pic>
        <p:sp>
          <p:nvSpPr>
            <p:cNvPr id="260" name="Google Shape;260;p24"/>
            <p:cNvSpPr txBox="1"/>
            <p:nvPr/>
          </p:nvSpPr>
          <p:spPr>
            <a:xfrm>
              <a:off x="7795186" y="4728314"/>
              <a:ext cx="953089" cy="307746"/>
            </a:xfrm>
            <a:prstGeom prst="rect">
              <a:avLst/>
            </a:prstGeom>
            <a:noFill/>
            <a:ln>
              <a:noFill/>
            </a:ln>
          </p:spPr>
          <p:txBody>
            <a:bodyPr spcFirstLastPara="1" wrap="square" lIns="91425" tIns="91425" rIns="91425" bIns="91425" anchor="t" anchorCtr="0">
              <a:sp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NPS.</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grpSp>
        <p:nvGrpSpPr>
          <p:cNvPr id="266" name="Google Shape;266;p2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67" name="Google Shape;267;p25" descr="BLM Alaska Fire Service Masthead graphic" title="BLM Alaska Fire Service Masthead graphic"/>
            <p:cNvGrpSpPr/>
            <p:nvPr/>
          </p:nvGrpSpPr>
          <p:grpSpPr>
            <a:xfrm>
              <a:off x="0" y="0"/>
              <a:ext cx="9144003" cy="572198"/>
              <a:chOff x="0" y="0"/>
              <a:chExt cx="9144003" cy="572198"/>
            </a:xfrm>
          </p:grpSpPr>
          <p:pic>
            <p:nvPicPr>
              <p:cNvPr id="268" name="Google Shape;268;p2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69" name="Google Shape;269;p2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70" name="Google Shape;270;p2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71" name="Google Shape;271;p2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B8C3D3E-021D-4B76-A02E-32C103DCD7A3}"/>
              </a:ext>
            </a:extLst>
          </p:cNvPr>
          <p:cNvSpPr>
            <a:spLocks noGrp="1"/>
          </p:cNvSpPr>
          <p:nvPr>
            <p:ph type="title"/>
          </p:nvPr>
        </p:nvSpPr>
        <p:spPr>
          <a:xfrm>
            <a:off x="311700" y="666709"/>
            <a:ext cx="852060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Draw an arrow from the sun to your plant to show how energy moves from the sun to the plant. </a:t>
            </a:r>
            <a:endParaRPr lang="en-US">
              <a:effectLst/>
            </a:endParaRPr>
          </a:p>
          <a:p>
            <a:endParaRPr lang="en-US"/>
          </a:p>
        </p:txBody>
      </p:sp>
      <p:pic>
        <p:nvPicPr>
          <p:cNvPr id="273" name="Google Shape;273;p25" descr="Illustration of a hand drawn plant next to the sun on a piece of paper. There is an arrow drawn from the sun to the plan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2779963" y="-42362"/>
            <a:ext cx="3584075" cy="6614300"/>
          </a:xfrm>
          <a:prstGeom prst="rect">
            <a:avLst/>
          </a:prstGeom>
          <a:noFill/>
          <a:ln>
            <a:noFill/>
          </a:ln>
        </p:spPr>
      </p:pic>
      <p:sp>
        <p:nvSpPr>
          <p:cNvPr id="3" name="TextBox 2">
            <a:extLst>
              <a:ext uri="{FF2B5EF4-FFF2-40B4-BE49-F238E27FC236}">
                <a16:creationId xmlns:a16="http://schemas.microsoft.com/office/drawing/2014/main" id="{14748E64-8AC2-B358-9502-FFA83EDEE9D0}"/>
              </a:ext>
            </a:extLst>
          </p:cNvPr>
          <p:cNvSpPr txBox="1"/>
          <p:nvPr/>
        </p:nvSpPr>
        <p:spPr>
          <a:xfrm>
            <a:off x="6434955" y="4864550"/>
            <a:ext cx="1724377" cy="215444"/>
          </a:xfrm>
          <a:prstGeom prst="rect">
            <a:avLst/>
          </a:prstGeom>
          <a:noFill/>
        </p:spPr>
        <p:txBody>
          <a:bodyPr wrap="square" lIns="91440" tIns="45720" rIns="91440" bIns="45720" rtlCol="0" anchor="t">
            <a:spAutoFit/>
          </a:bodyPr>
          <a:lstStyle/>
          <a:p>
            <a:r>
              <a:rPr lang="en-US" sz="800" dirty="0">
                <a:solidFill>
                  <a:schemeClr val="tx1"/>
                </a:solidFill>
                <a:latin typeface="Roboto"/>
                <a:ea typeface="Roboto"/>
              </a:rPr>
              <a:t>Graphic by CCSC staff, BLM.</a:t>
            </a:r>
            <a:endParaRPr lang="en-US"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grpSp>
        <p:nvGrpSpPr>
          <p:cNvPr id="279" name="Google Shape;279;p2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80" name="Google Shape;280;p26" descr="BLM Alaska Fire Service Masthead graphic" title="BLM Alaska Fire Service Masthead graphic"/>
            <p:cNvGrpSpPr/>
            <p:nvPr/>
          </p:nvGrpSpPr>
          <p:grpSpPr>
            <a:xfrm>
              <a:off x="0" y="0"/>
              <a:ext cx="9144003" cy="572198"/>
              <a:chOff x="0" y="0"/>
              <a:chExt cx="9144003" cy="572198"/>
            </a:xfrm>
          </p:grpSpPr>
          <p:pic>
            <p:nvPicPr>
              <p:cNvPr id="281" name="Google Shape;281;p2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82" name="Google Shape;282;p2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83" name="Google Shape;283;p2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84" name="Google Shape;284;p2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A7A8A04B-2840-44E0-AFB6-AAFF26D0832D}"/>
              </a:ext>
            </a:extLst>
          </p:cNvPr>
          <p:cNvSpPr>
            <a:spLocks noGrp="1"/>
          </p:cNvSpPr>
          <p:nvPr>
            <p:ph type="title"/>
          </p:nvPr>
        </p:nvSpPr>
        <p:spPr>
          <a:xfrm>
            <a:off x="311700" y="717690"/>
            <a:ext cx="8520600" cy="520636"/>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Next to your plant, draw an animal that eats that type of plant. </a:t>
            </a:r>
            <a:endParaRPr lang="en-US">
              <a:effectLst/>
            </a:endParaRPr>
          </a:p>
          <a:p>
            <a:endParaRPr lang="en-US"/>
          </a:p>
        </p:txBody>
      </p:sp>
      <p:sp>
        <p:nvSpPr>
          <p:cNvPr id="278" name="Google Shape;278;p26"/>
          <p:cNvSpPr txBox="1">
            <a:spLocks noGrp="1"/>
          </p:cNvSpPr>
          <p:nvPr>
            <p:ph type="body" idx="1"/>
          </p:nvPr>
        </p:nvSpPr>
        <p:spPr>
          <a:xfrm>
            <a:off x="311700" y="705350"/>
            <a:ext cx="8520600" cy="40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1"/>
                </a:solidFill>
                <a:latin typeface="Roboto"/>
                <a:ea typeface="Roboto"/>
                <a:cs typeface="Roboto"/>
                <a:sym typeface="Roboto"/>
              </a:rPr>
              <a:t> </a:t>
            </a:r>
            <a:endParaRPr sz="2000">
              <a:solidFill>
                <a:schemeClr val="lt1"/>
              </a:solidFill>
              <a:latin typeface="Roboto"/>
              <a:ea typeface="Roboto"/>
              <a:cs typeface="Roboto"/>
              <a:sym typeface="Roboto"/>
            </a:endParaRPr>
          </a:p>
          <a:p>
            <a:pPr marL="457200" lvl="0" indent="-355600" algn="l" rtl="0">
              <a:spcBef>
                <a:spcPts val="1600"/>
              </a:spcBef>
              <a:spcAft>
                <a:spcPts val="0"/>
              </a:spcAft>
              <a:buClr>
                <a:schemeClr val="lt1"/>
              </a:buClr>
              <a:buSzPts val="2000"/>
              <a:buFont typeface="Roboto"/>
              <a:buChar char="●"/>
            </a:pPr>
            <a:r>
              <a:rPr lang="en" sz="2000">
                <a:solidFill>
                  <a:schemeClr val="lt1"/>
                </a:solidFill>
                <a:latin typeface="Roboto"/>
                <a:ea typeface="Roboto"/>
                <a:cs typeface="Roboto"/>
                <a:sym typeface="Roboto"/>
              </a:rPr>
              <a:t>Your animal can be real or imagined. </a:t>
            </a:r>
            <a:endParaRPr sz="2000">
              <a:solidFill>
                <a:schemeClr val="lt1"/>
              </a:solidFill>
              <a:latin typeface="Roboto"/>
              <a:ea typeface="Roboto"/>
              <a:cs typeface="Roboto"/>
              <a:sym typeface="Roboto"/>
            </a:endParaRPr>
          </a:p>
          <a:p>
            <a:pPr marL="457200" lvl="0" indent="-355600" algn="l" rtl="0">
              <a:spcBef>
                <a:spcPts val="1000"/>
              </a:spcBef>
              <a:spcAft>
                <a:spcPts val="0"/>
              </a:spcAft>
              <a:buClr>
                <a:schemeClr val="lt1"/>
              </a:buClr>
              <a:buSzPts val="2000"/>
              <a:buFont typeface="Roboto"/>
              <a:buChar char="●"/>
            </a:pPr>
            <a:r>
              <a:rPr lang="en" sz="2000">
                <a:solidFill>
                  <a:schemeClr val="lt1"/>
                </a:solidFill>
                <a:latin typeface="Roboto"/>
                <a:ea typeface="Roboto"/>
                <a:cs typeface="Roboto"/>
                <a:sym typeface="Roboto"/>
              </a:rPr>
              <a:t>Color it in, if you like. </a:t>
            </a:r>
            <a:endParaRPr sz="2000">
              <a:solidFill>
                <a:schemeClr val="lt1"/>
              </a:solidFill>
              <a:latin typeface="Roboto"/>
              <a:ea typeface="Roboto"/>
              <a:cs typeface="Roboto"/>
              <a:sym typeface="Roboto"/>
            </a:endParaRPr>
          </a:p>
          <a:p>
            <a:pPr marL="457200" lvl="0" indent="-355600" algn="l" rtl="0">
              <a:spcBef>
                <a:spcPts val="1000"/>
              </a:spcBef>
              <a:spcAft>
                <a:spcPts val="0"/>
              </a:spcAft>
              <a:buClr>
                <a:schemeClr val="lt1"/>
              </a:buClr>
              <a:buSzPts val="2000"/>
              <a:buFont typeface="Roboto"/>
              <a:buChar char="●"/>
            </a:pPr>
            <a:r>
              <a:rPr lang="en" sz="2000">
                <a:solidFill>
                  <a:schemeClr val="lt1"/>
                </a:solidFill>
                <a:latin typeface="Roboto"/>
                <a:ea typeface="Roboto"/>
                <a:cs typeface="Roboto"/>
                <a:sym typeface="Roboto"/>
              </a:rPr>
              <a:t>Write the animal’s name by your drawing. </a:t>
            </a:r>
            <a:endParaRPr sz="2000">
              <a:solidFill>
                <a:schemeClr val="lt1"/>
              </a:solidFill>
              <a:latin typeface="Roboto"/>
              <a:ea typeface="Roboto"/>
              <a:cs typeface="Roboto"/>
              <a:sym typeface="Roboto"/>
            </a:endParaRPr>
          </a:p>
          <a:p>
            <a:pPr marL="0" lvl="0" indent="0" algn="l" rtl="0">
              <a:spcBef>
                <a:spcPts val="10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1600"/>
              </a:spcAft>
              <a:buNone/>
            </a:pPr>
            <a:endParaRPr>
              <a:solidFill>
                <a:schemeClr val="lt1"/>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grpSp>
        <p:nvGrpSpPr>
          <p:cNvPr id="291" name="Google Shape;291;p2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92" name="Google Shape;292;p27" descr="BLM Alaska Fire Service Masthead graphic" title="BLM Alaska Fire Service Masthead graphic"/>
            <p:cNvGrpSpPr/>
            <p:nvPr/>
          </p:nvGrpSpPr>
          <p:grpSpPr>
            <a:xfrm>
              <a:off x="0" y="0"/>
              <a:ext cx="9144003" cy="572198"/>
              <a:chOff x="0" y="0"/>
              <a:chExt cx="9144003" cy="572198"/>
            </a:xfrm>
          </p:grpSpPr>
          <p:pic>
            <p:nvPicPr>
              <p:cNvPr id="293" name="Google Shape;293;p2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94" name="Google Shape;294;p2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95" name="Google Shape;295;p2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96" name="Google Shape;296;p2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81BF1A4B-35FC-4DF3-AAEF-00CB2E38BCF8}"/>
              </a:ext>
            </a:extLst>
          </p:cNvPr>
          <p:cNvSpPr>
            <a:spLocks noGrp="1"/>
          </p:cNvSpPr>
          <p:nvPr>
            <p:ph type="title"/>
          </p:nvPr>
        </p:nvSpPr>
        <p:spPr>
          <a:xfrm>
            <a:off x="311700" y="675622"/>
            <a:ext cx="8520600" cy="572700"/>
          </a:xfrm>
        </p:spPr>
        <p:txBody>
          <a:bodyPr/>
          <a:lstStyle/>
          <a:p>
            <a:pPr algn="ct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Here is an example of an imagined animal that would eat the plant: </a:t>
            </a:r>
            <a:endParaRPr lang="en-US">
              <a:effectLst/>
            </a:endParaRPr>
          </a:p>
          <a:p>
            <a:endParaRPr lang="en-US"/>
          </a:p>
        </p:txBody>
      </p:sp>
      <p:pic>
        <p:nvPicPr>
          <p:cNvPr id="298" name="Google Shape;298;p27" descr="Illustration of a hand drawn fish next to the plant and the sun on a piece of pap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84613" y="1235784"/>
            <a:ext cx="7174776" cy="3764700"/>
          </a:xfrm>
          <a:prstGeom prst="rect">
            <a:avLst/>
          </a:prstGeom>
          <a:noFill/>
          <a:ln>
            <a:noFill/>
          </a:ln>
        </p:spPr>
      </p:pic>
      <p:sp>
        <p:nvSpPr>
          <p:cNvPr id="3" name="TextBox 2">
            <a:extLst>
              <a:ext uri="{FF2B5EF4-FFF2-40B4-BE49-F238E27FC236}">
                <a16:creationId xmlns:a16="http://schemas.microsoft.com/office/drawing/2014/main" id="{D1200C15-BF72-2A2F-8050-C3613B41D1C0}"/>
              </a:ext>
            </a:extLst>
          </p:cNvPr>
          <p:cNvSpPr txBox="1"/>
          <p:nvPr/>
        </p:nvSpPr>
        <p:spPr>
          <a:xfrm>
            <a:off x="6699746" y="4792763"/>
            <a:ext cx="1724377" cy="215444"/>
          </a:xfrm>
          <a:prstGeom prst="rect">
            <a:avLst/>
          </a:prstGeom>
          <a:noFill/>
        </p:spPr>
        <p:txBody>
          <a:bodyPr wrap="square" lIns="91440" tIns="45720" rIns="91440" bIns="45720" rtlCol="0" anchor="t">
            <a:spAutoFit/>
          </a:bodyPr>
          <a:lstStyle/>
          <a:p>
            <a:r>
              <a:rPr lang="en-US" sz="800" dirty="0">
                <a:solidFill>
                  <a:schemeClr val="tx1"/>
                </a:solidFill>
                <a:latin typeface="Roboto"/>
                <a:ea typeface="Roboto"/>
              </a:rPr>
              <a:t>Graphic by CCSC staff, BLM.</a:t>
            </a:r>
            <a:endParaRPr lang="en-US" sz="800" dirty="0">
              <a:solidFill>
                <a:schemeClr val="tx1"/>
              </a:solidFill>
              <a:latin typeface="Roboto" panose="02000000000000000000" pitchFamily="2" charset="0"/>
              <a:ea typeface="Roboto"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grpSp>
        <p:nvGrpSpPr>
          <p:cNvPr id="304" name="Google Shape;304;p2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05" name="Google Shape;305;p28" descr="BLM Alaska Fire Service Masthead graphic" title="BLM Alaska Fire Service Masthead graphic"/>
            <p:cNvGrpSpPr/>
            <p:nvPr/>
          </p:nvGrpSpPr>
          <p:grpSpPr>
            <a:xfrm>
              <a:off x="0" y="0"/>
              <a:ext cx="9144003" cy="572198"/>
              <a:chOff x="0" y="0"/>
              <a:chExt cx="9144003" cy="572198"/>
            </a:xfrm>
          </p:grpSpPr>
          <p:pic>
            <p:nvPicPr>
              <p:cNvPr id="306" name="Google Shape;306;p2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07" name="Google Shape;307;p2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08" name="Google Shape;308;p2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09" name="Google Shape;309;p2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03" name="Google Shape;303;p28" descr="Consumers eat plants or other animals for food. Here are some examples of animals that eat plants in a riparian ecosystem:  moose, beaver, mayfly larva, snowshoe hare&#10;"/>
          <p:cNvSpPr txBox="1">
            <a:spLocks noGrp="1"/>
          </p:cNvSpPr>
          <p:nvPr>
            <p:ph type="body" idx="1"/>
          </p:nvPr>
        </p:nvSpPr>
        <p:spPr>
          <a:xfrm>
            <a:off x="259401" y="750222"/>
            <a:ext cx="8520600" cy="40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Animals, including insects, are consumers. </a:t>
            </a:r>
            <a:r>
              <a:rPr lang="en" b="1" dirty="0">
                <a:solidFill>
                  <a:srgbClr val="92D050"/>
                </a:solidFill>
                <a:latin typeface="Roboto"/>
                <a:ea typeface="Roboto"/>
                <a:cs typeface="Roboto"/>
                <a:sym typeface="Roboto"/>
              </a:rPr>
              <a:t>Consumers</a:t>
            </a:r>
            <a:r>
              <a:rPr lang="en" dirty="0">
                <a:solidFill>
                  <a:schemeClr val="lt1"/>
                </a:solidFill>
                <a:latin typeface="Roboto"/>
                <a:ea typeface="Roboto"/>
                <a:cs typeface="Roboto"/>
                <a:sym typeface="Roboto"/>
              </a:rPr>
              <a:t> eat plants or other animals for food. </a:t>
            </a:r>
            <a:endParaRPr dirty="0">
              <a:solidFill>
                <a:schemeClr val="lt1"/>
              </a:solidFill>
              <a:latin typeface="Roboto"/>
              <a:ea typeface="Roboto"/>
              <a:cs typeface="Roboto"/>
              <a:sym typeface="Roboto"/>
            </a:endParaRPr>
          </a:p>
          <a:p>
            <a:pPr marL="0" lvl="0" indent="0" algn="l" rtl="0">
              <a:spcBef>
                <a:spcPts val="1600"/>
              </a:spcBef>
              <a:spcAft>
                <a:spcPts val="0"/>
              </a:spcAft>
              <a:buNone/>
            </a:pPr>
            <a:r>
              <a:rPr lang="en" dirty="0">
                <a:solidFill>
                  <a:schemeClr val="lt1"/>
                </a:solidFill>
                <a:latin typeface="Roboto"/>
                <a:ea typeface="Roboto"/>
                <a:cs typeface="Roboto"/>
                <a:sym typeface="Roboto"/>
              </a:rPr>
              <a:t>Here are some examples of animals that eat plants in a riparian ecosystem: </a:t>
            </a:r>
            <a:endParaRPr dirty="0">
              <a:solidFill>
                <a:schemeClr val="lt1"/>
              </a:solidFill>
              <a:latin typeface="Roboto"/>
              <a:ea typeface="Roboto"/>
              <a:cs typeface="Roboto"/>
              <a:sym typeface="Roboto"/>
            </a:endParaRPr>
          </a:p>
          <a:p>
            <a:pPr marL="0" lvl="0" indent="457200" algn="l" rtl="0">
              <a:spcBef>
                <a:spcPts val="1600"/>
              </a:spcBef>
              <a:spcAft>
                <a:spcPts val="0"/>
              </a:spcAft>
              <a:buNone/>
            </a:pPr>
            <a:r>
              <a:rPr lang="en" dirty="0">
                <a:solidFill>
                  <a:schemeClr val="lt1"/>
                </a:solidFill>
                <a:latin typeface="Roboto"/>
                <a:ea typeface="Roboto"/>
                <a:cs typeface="Roboto"/>
                <a:sym typeface="Roboto"/>
              </a:rPr>
              <a:t>  Moose     	               Beaver		 Mayfly Larva  	  Snowshoe Hare</a:t>
            </a:r>
            <a:endParaRPr sz="12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ctr" rtl="0">
              <a:spcBef>
                <a:spcPts val="1600"/>
              </a:spcBef>
              <a:spcAft>
                <a:spcPts val="1600"/>
              </a:spcAft>
              <a:buNone/>
            </a:pPr>
            <a:endParaRPr dirty="0">
              <a:solidFill>
                <a:schemeClr val="lt1"/>
              </a:solidFill>
              <a:latin typeface="Roboto"/>
              <a:ea typeface="Roboto"/>
              <a:cs typeface="Roboto"/>
              <a:sym typeface="Roboto"/>
            </a:endParaRPr>
          </a:p>
        </p:txBody>
      </p:sp>
      <p:pic>
        <p:nvPicPr>
          <p:cNvPr id="312" name="Google Shape;312;p28" descr="Photo of a moos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3940" y="2571750"/>
            <a:ext cx="1743977" cy="1651775"/>
          </a:xfrm>
          <a:prstGeom prst="rect">
            <a:avLst/>
          </a:prstGeom>
          <a:noFill/>
          <a:ln>
            <a:noFill/>
          </a:ln>
        </p:spPr>
      </p:pic>
      <p:sp>
        <p:nvSpPr>
          <p:cNvPr id="313" name="Google Shape;313;p28"/>
          <p:cNvSpPr txBox="1"/>
          <p:nvPr/>
        </p:nvSpPr>
        <p:spPr>
          <a:xfrm>
            <a:off x="1078396" y="4197751"/>
            <a:ext cx="1249732" cy="289664"/>
          </a:xfrm>
          <a:prstGeom prst="rect">
            <a:avLst/>
          </a:prstGeom>
          <a:noFill/>
          <a:ln>
            <a:noFill/>
          </a:ln>
          <a:effectLst>
            <a:outerShdw blurRad="57150" dist="19050" dir="5400000" algn="bl" rotWithShape="0">
              <a:srgbClr val="000000">
                <a:alpha val="90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B. Wick, BLM.</a:t>
            </a:r>
            <a:endParaRPr lang="en-US" dirty="0"/>
          </a:p>
        </p:txBody>
      </p:sp>
      <p:pic>
        <p:nvPicPr>
          <p:cNvPr id="317" name="Google Shape;317;p28" descr="photograph of a beave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386775" y="2564568"/>
            <a:ext cx="2132926" cy="1648240"/>
          </a:xfrm>
          <a:prstGeom prst="rect">
            <a:avLst/>
          </a:prstGeom>
          <a:noFill/>
          <a:ln>
            <a:noFill/>
          </a:ln>
        </p:spPr>
      </p:pic>
      <p:sp>
        <p:nvSpPr>
          <p:cNvPr id="320" name="Google Shape;320;p28"/>
          <p:cNvSpPr txBox="1"/>
          <p:nvPr/>
        </p:nvSpPr>
        <p:spPr>
          <a:xfrm>
            <a:off x="3233096" y="4184032"/>
            <a:ext cx="1402855" cy="305109"/>
          </a:xfrm>
          <a:prstGeom prst="rect">
            <a:avLst/>
          </a:prstGeom>
          <a:noFill/>
          <a:ln>
            <a:noFill/>
          </a:ln>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Photo by J. Matlock, BLM.</a:t>
            </a:r>
            <a:endParaRPr sz="800" dirty="0">
              <a:solidFill>
                <a:schemeClr val="bg1"/>
              </a:solidFill>
              <a:effectLst>
                <a:outerShdw blurRad="38100" dist="38100" dir="2700000" algn="tl">
                  <a:srgbClr val="000000">
                    <a:alpha val="43137"/>
                  </a:srgbClr>
                </a:outerShdw>
              </a:effectLst>
              <a:latin typeface="Roboto"/>
              <a:ea typeface="Roboto"/>
              <a:cs typeface="Roboto"/>
              <a:sym typeface="Roboto"/>
            </a:endParaRPr>
          </a:p>
        </p:txBody>
      </p:sp>
      <p:pic>
        <p:nvPicPr>
          <p:cNvPr id="3" name="Google Shape;66;p13" descr="Photograph zoomed in on an aquatic macroinvertebrate with a black background.">
            <a:extLst>
              <a:ext uri="{FF2B5EF4-FFF2-40B4-BE49-F238E27FC236}">
                <a16:creationId xmlns:a16="http://schemas.microsoft.com/office/drawing/2014/main" id="{5CF268AA-7EFC-5385-152F-5EDA2B68399A}"/>
              </a:ext>
            </a:extLst>
          </p:cNvPr>
          <p:cNvPicPr preferRelativeResize="0">
            <a:picLocks noChangeAspect="1"/>
          </p:cNvPicPr>
          <p:nvPr/>
        </p:nvPicPr>
        <p:blipFill>
          <a:blip r:embed="rId8" cstate="screen">
            <a:alphaModFix/>
            <a:extLst>
              <a:ext uri="{28A0092B-C50C-407E-A947-70E740481C1C}">
                <a14:useLocalDpi xmlns:a14="http://schemas.microsoft.com/office/drawing/2010/main"/>
              </a:ext>
            </a:extLst>
          </a:blip>
          <a:stretch>
            <a:fillRect/>
          </a:stretch>
        </p:blipFill>
        <p:spPr>
          <a:xfrm>
            <a:off x="4765454" y="2559375"/>
            <a:ext cx="1831882" cy="1655299"/>
          </a:xfrm>
          <a:prstGeom prst="rect">
            <a:avLst/>
          </a:prstGeom>
          <a:noFill/>
          <a:ln>
            <a:noFill/>
          </a:ln>
        </p:spPr>
      </p:pic>
      <p:sp>
        <p:nvSpPr>
          <p:cNvPr id="4" name="TextBox 3">
            <a:extLst>
              <a:ext uri="{FF2B5EF4-FFF2-40B4-BE49-F238E27FC236}">
                <a16:creationId xmlns:a16="http://schemas.microsoft.com/office/drawing/2014/main" id="{CE2C6B11-224F-0145-8207-04E1C7A7DE03}"/>
              </a:ext>
            </a:extLst>
          </p:cNvPr>
          <p:cNvSpPr txBox="1"/>
          <p:nvPr/>
        </p:nvSpPr>
        <p:spPr>
          <a:xfrm>
            <a:off x="5986276" y="4229785"/>
            <a:ext cx="917754" cy="215444"/>
          </a:xfrm>
          <a:prstGeom prst="rect">
            <a:avLst/>
          </a:prstGeom>
          <a:noFill/>
        </p:spPr>
        <p:txBody>
          <a:bodyPr wrap="square" lIns="91440" tIns="45720" rIns="91440" bIns="45720" rtlCol="0" anchor="t">
            <a:spAutoFit/>
          </a:bodyPr>
          <a:lstStyle/>
          <a:p>
            <a:r>
              <a:rPr lang="en-US" sz="800" dirty="0">
                <a:solidFill>
                  <a:schemeClr val="bg1"/>
                </a:solidFill>
                <a:latin typeface="Roboto"/>
                <a:ea typeface="Roboto"/>
              </a:rPr>
              <a:t>Photo by NPS.</a:t>
            </a:r>
            <a:endParaRPr lang="en-US" dirty="0">
              <a:solidFill>
                <a:schemeClr val="bg1"/>
              </a:solidFill>
            </a:endParaRPr>
          </a:p>
        </p:txBody>
      </p:sp>
      <p:pic>
        <p:nvPicPr>
          <p:cNvPr id="315" name="Google Shape;315;p28" descr="A photograph of a snowshoe hare in brown summer fur. The hare is sitting in grass near rocks."/>
          <p:cNvPicPr preferRelativeResize="0"/>
          <p:nvPr/>
        </p:nvPicPr>
        <p:blipFill>
          <a:blip r:embed="rId9" cstate="screen">
            <a:extLst>
              <a:ext uri="{28A0092B-C50C-407E-A947-70E740481C1C}">
                <a14:useLocalDpi xmlns:a14="http://schemas.microsoft.com/office/drawing/2010/main"/>
              </a:ext>
            </a:extLst>
          </a:blip>
          <a:srcRect/>
          <a:stretch/>
        </p:blipFill>
        <p:spPr>
          <a:xfrm>
            <a:off x="6786194" y="2557507"/>
            <a:ext cx="1906194" cy="1655300"/>
          </a:xfrm>
          <a:prstGeom prst="rect">
            <a:avLst/>
          </a:prstGeom>
          <a:noFill/>
          <a:ln>
            <a:noFill/>
          </a:ln>
        </p:spPr>
      </p:pic>
      <p:sp>
        <p:nvSpPr>
          <p:cNvPr id="316" name="Google Shape;316;p28"/>
          <p:cNvSpPr txBox="1"/>
          <p:nvPr/>
        </p:nvSpPr>
        <p:spPr>
          <a:xfrm>
            <a:off x="7465995" y="4191587"/>
            <a:ext cx="1314140" cy="299256"/>
          </a:xfrm>
          <a:prstGeom prst="rect">
            <a:avLst/>
          </a:prstGeom>
          <a:noFill/>
          <a:ln>
            <a:noFill/>
          </a:ln>
          <a:effectLst>
            <a:outerShdw blurRad="57150" dist="19050" dir="5400000" algn="bl" rotWithShape="0">
              <a:srgbClr val="000000">
                <a:alpha val="89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J. Peaco, NPS.</a:t>
            </a:r>
            <a:endParaRPr lang="en-US"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grpSp>
        <p:nvGrpSpPr>
          <p:cNvPr id="327" name="Google Shape;327;p2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28" name="Google Shape;328;p29" descr="BLM Alaska Fire Service Masthead graphic" title="BLM Alaska Fire Service Masthead graphic"/>
            <p:cNvGrpSpPr/>
            <p:nvPr/>
          </p:nvGrpSpPr>
          <p:grpSpPr>
            <a:xfrm>
              <a:off x="0" y="0"/>
              <a:ext cx="9144003" cy="572198"/>
              <a:chOff x="0" y="0"/>
              <a:chExt cx="9144003" cy="572198"/>
            </a:xfrm>
          </p:grpSpPr>
          <p:pic>
            <p:nvPicPr>
              <p:cNvPr id="329" name="Google Shape;329;p2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30" name="Google Shape;330;p2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31" name="Google Shape;331;p2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32" name="Google Shape;332;p2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1EADD59-BFD2-4DC5-B1F3-D45333E68B70}"/>
              </a:ext>
            </a:extLst>
          </p:cNvPr>
          <p:cNvSpPr>
            <a:spLocks noGrp="1"/>
          </p:cNvSpPr>
          <p:nvPr>
            <p:ph type="title"/>
          </p:nvPr>
        </p:nvSpPr>
        <p:spPr>
          <a:xfrm>
            <a:off x="311700" y="660185"/>
            <a:ext cx="8520600" cy="572700"/>
          </a:xfrm>
        </p:spPr>
        <p:txBody>
          <a:bodyPr/>
          <a:lstStyle/>
          <a:p>
            <a:pPr rtl="0"/>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Draw an arrow from the plant to your animal to show how the energy moves from the plant to the animal when the plant gets eaten. </a:t>
            </a:r>
            <a:endParaRPr lang="en-US" dirty="0">
              <a:effectLst/>
            </a:endParaRPr>
          </a:p>
          <a:p>
            <a:endParaRPr lang="en-US" dirty="0"/>
          </a:p>
        </p:txBody>
      </p:sp>
      <p:pic>
        <p:nvPicPr>
          <p:cNvPr id="334" name="Google Shape;334;p29" descr="Illustration of a hand drawn fish next to the plant and the sun on a piece of paper. There is an arrow drawn from the plant to the fish."/>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97325" y="1468925"/>
            <a:ext cx="6349350" cy="3532800"/>
          </a:xfrm>
          <a:prstGeom prst="rect">
            <a:avLst/>
          </a:prstGeom>
          <a:noFill/>
          <a:ln>
            <a:noFill/>
          </a:ln>
        </p:spPr>
      </p:pic>
      <p:sp>
        <p:nvSpPr>
          <p:cNvPr id="3" name="TextBox 2">
            <a:extLst>
              <a:ext uri="{FF2B5EF4-FFF2-40B4-BE49-F238E27FC236}">
                <a16:creationId xmlns:a16="http://schemas.microsoft.com/office/drawing/2014/main" id="{16D670FB-A434-5C27-4C33-C1699B77B96E}"/>
              </a:ext>
            </a:extLst>
          </p:cNvPr>
          <p:cNvSpPr txBox="1"/>
          <p:nvPr/>
        </p:nvSpPr>
        <p:spPr>
          <a:xfrm>
            <a:off x="6304733" y="4801727"/>
            <a:ext cx="1639425" cy="215444"/>
          </a:xfrm>
          <a:prstGeom prst="rect">
            <a:avLst/>
          </a:prstGeom>
          <a:noFill/>
        </p:spPr>
        <p:txBody>
          <a:bodyPr wrap="square" lIns="91440" tIns="45720" rIns="91440" bIns="45720" rtlCol="0" anchor="t">
            <a:spAutoFit/>
          </a:bodyPr>
          <a:lstStyle/>
          <a:p>
            <a:r>
              <a:rPr lang="en-US" sz="800" dirty="0">
                <a:solidFill>
                  <a:schemeClr val="tx1"/>
                </a:solidFill>
                <a:latin typeface="Roboto"/>
                <a:ea typeface="Roboto"/>
              </a:rPr>
              <a:t>Graphic by CCSC staff, BLM.</a:t>
            </a:r>
            <a:endParaRPr lang="en-US"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grpSp>
        <p:nvGrpSpPr>
          <p:cNvPr id="340" name="Google Shape;340;p3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41" name="Google Shape;341;p30" descr="BLM Alaska Fire Service Masthead graphic" title="BLM Alaska Fire Service Masthead graphic"/>
            <p:cNvGrpSpPr/>
            <p:nvPr/>
          </p:nvGrpSpPr>
          <p:grpSpPr>
            <a:xfrm>
              <a:off x="0" y="0"/>
              <a:ext cx="9144003" cy="572198"/>
              <a:chOff x="0" y="0"/>
              <a:chExt cx="9144003" cy="572198"/>
            </a:xfrm>
          </p:grpSpPr>
          <p:pic>
            <p:nvPicPr>
              <p:cNvPr id="342" name="Google Shape;342;p3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43" name="Google Shape;343;p3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44" name="Google Shape;344;p3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45" name="Google Shape;345;p3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EB73201-B51A-4996-B296-B4D5E27204AE}"/>
              </a:ext>
            </a:extLst>
          </p:cNvPr>
          <p:cNvSpPr>
            <a:spLocks noGrp="1"/>
          </p:cNvSpPr>
          <p:nvPr>
            <p:ph type="title"/>
          </p:nvPr>
        </p:nvSpPr>
        <p:spPr>
          <a:xfrm>
            <a:off x="311700" y="713975"/>
            <a:ext cx="8520600"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Some animals eat other animals. </a:t>
            </a:r>
            <a:endParaRPr lang="en-US">
              <a:effectLst/>
            </a:endParaRPr>
          </a:p>
          <a:p>
            <a:endParaRPr lang="en-US"/>
          </a:p>
        </p:txBody>
      </p:sp>
      <p:sp>
        <p:nvSpPr>
          <p:cNvPr id="339" name="Google Shape;339;p30"/>
          <p:cNvSpPr txBox="1">
            <a:spLocks noGrp="1"/>
          </p:cNvSpPr>
          <p:nvPr>
            <p:ph type="body" idx="1"/>
          </p:nvPr>
        </p:nvSpPr>
        <p:spPr>
          <a:xfrm>
            <a:off x="311700" y="705350"/>
            <a:ext cx="8520600" cy="406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chemeClr val="lt1"/>
                </a:solidFill>
                <a:latin typeface="Roboto"/>
                <a:ea typeface="Roboto"/>
                <a:cs typeface="Roboto"/>
                <a:sym typeface="Roboto"/>
              </a:rPr>
              <a:t> </a:t>
            </a:r>
            <a:endParaRPr sz="2000">
              <a:solidFill>
                <a:schemeClr val="lt1"/>
              </a:solidFill>
              <a:latin typeface="Roboto"/>
              <a:ea typeface="Roboto"/>
              <a:cs typeface="Roboto"/>
              <a:sym typeface="Roboto"/>
            </a:endParaRPr>
          </a:p>
          <a:p>
            <a:pPr marL="0" lvl="0" indent="0" algn="l" rtl="0">
              <a:spcBef>
                <a:spcPts val="1600"/>
              </a:spcBef>
              <a:spcAft>
                <a:spcPts val="0"/>
              </a:spcAft>
              <a:buNone/>
            </a:pPr>
            <a:r>
              <a:rPr lang="en" sz="2000">
                <a:solidFill>
                  <a:schemeClr val="lt1"/>
                </a:solidFill>
                <a:latin typeface="Roboto"/>
                <a:ea typeface="Roboto"/>
                <a:cs typeface="Roboto"/>
                <a:sym typeface="Roboto"/>
              </a:rPr>
              <a:t>Next to your first animal, draw an animal that eats the type of animal you already drew. </a:t>
            </a:r>
            <a:endParaRPr sz="2000">
              <a:solidFill>
                <a:schemeClr val="lt1"/>
              </a:solidFill>
              <a:latin typeface="Roboto"/>
              <a:ea typeface="Roboto"/>
              <a:cs typeface="Roboto"/>
              <a:sym typeface="Roboto"/>
            </a:endParaRPr>
          </a:p>
          <a:p>
            <a:pPr marL="457200" lvl="0" indent="-355600" algn="l" rtl="0">
              <a:spcBef>
                <a:spcPts val="1600"/>
              </a:spcBef>
              <a:spcAft>
                <a:spcPts val="0"/>
              </a:spcAft>
              <a:buClr>
                <a:schemeClr val="lt1"/>
              </a:buClr>
              <a:buSzPts val="2000"/>
              <a:buFont typeface="Roboto"/>
              <a:buChar char="●"/>
            </a:pPr>
            <a:r>
              <a:rPr lang="en" sz="2000">
                <a:solidFill>
                  <a:schemeClr val="lt1"/>
                </a:solidFill>
                <a:latin typeface="Roboto"/>
                <a:ea typeface="Roboto"/>
                <a:cs typeface="Roboto"/>
                <a:sym typeface="Roboto"/>
              </a:rPr>
              <a:t>Your animal can be real or imagined. </a:t>
            </a:r>
            <a:endParaRPr sz="2000">
              <a:solidFill>
                <a:schemeClr val="lt1"/>
              </a:solidFill>
              <a:latin typeface="Roboto"/>
              <a:ea typeface="Roboto"/>
              <a:cs typeface="Roboto"/>
              <a:sym typeface="Roboto"/>
            </a:endParaRPr>
          </a:p>
          <a:p>
            <a:pPr marL="457200" lvl="0" indent="-355600" algn="l" rtl="0">
              <a:spcBef>
                <a:spcPts val="1000"/>
              </a:spcBef>
              <a:spcAft>
                <a:spcPts val="0"/>
              </a:spcAft>
              <a:buClr>
                <a:schemeClr val="lt1"/>
              </a:buClr>
              <a:buSzPts val="2000"/>
              <a:buFont typeface="Roboto"/>
              <a:buChar char="●"/>
            </a:pPr>
            <a:r>
              <a:rPr lang="en" sz="2000">
                <a:solidFill>
                  <a:schemeClr val="lt1"/>
                </a:solidFill>
                <a:latin typeface="Roboto"/>
                <a:ea typeface="Roboto"/>
                <a:cs typeface="Roboto"/>
                <a:sym typeface="Roboto"/>
              </a:rPr>
              <a:t>Color it in, if you like. </a:t>
            </a:r>
            <a:endParaRPr sz="2000">
              <a:solidFill>
                <a:schemeClr val="lt1"/>
              </a:solidFill>
              <a:latin typeface="Roboto"/>
              <a:ea typeface="Roboto"/>
              <a:cs typeface="Roboto"/>
              <a:sym typeface="Roboto"/>
            </a:endParaRPr>
          </a:p>
          <a:p>
            <a:pPr marL="457200" lvl="0" indent="-355600" algn="l" rtl="0">
              <a:spcBef>
                <a:spcPts val="1000"/>
              </a:spcBef>
              <a:spcAft>
                <a:spcPts val="0"/>
              </a:spcAft>
              <a:buClr>
                <a:schemeClr val="lt1"/>
              </a:buClr>
              <a:buSzPts val="2000"/>
              <a:buFont typeface="Roboto"/>
              <a:buChar char="●"/>
            </a:pPr>
            <a:r>
              <a:rPr lang="en" sz="2000">
                <a:solidFill>
                  <a:schemeClr val="lt1"/>
                </a:solidFill>
                <a:latin typeface="Roboto"/>
                <a:ea typeface="Roboto"/>
                <a:cs typeface="Roboto"/>
                <a:sym typeface="Roboto"/>
              </a:rPr>
              <a:t>Write the animal’s name by your drawing. </a:t>
            </a:r>
            <a:endParaRPr sz="2000">
              <a:solidFill>
                <a:schemeClr val="lt1"/>
              </a:solidFill>
              <a:latin typeface="Roboto"/>
              <a:ea typeface="Roboto"/>
              <a:cs typeface="Roboto"/>
              <a:sym typeface="Roboto"/>
            </a:endParaRPr>
          </a:p>
          <a:p>
            <a:pPr marL="0" lvl="0" indent="0" algn="l" rtl="0">
              <a:spcBef>
                <a:spcPts val="10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1600"/>
              </a:spcAft>
              <a:buNone/>
            </a:pPr>
            <a:endParaRPr>
              <a:solidFill>
                <a:schemeClr val="lt1"/>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grpSp>
        <p:nvGrpSpPr>
          <p:cNvPr id="352" name="Google Shape;352;p3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53" name="Google Shape;353;p31" descr="BLM Alaska Fire Service Masthead graphic" title="BLM Alaska Fire Service Masthead graphic"/>
            <p:cNvGrpSpPr/>
            <p:nvPr/>
          </p:nvGrpSpPr>
          <p:grpSpPr>
            <a:xfrm>
              <a:off x="0" y="0"/>
              <a:ext cx="9144003" cy="572198"/>
              <a:chOff x="0" y="0"/>
              <a:chExt cx="9144003" cy="572198"/>
            </a:xfrm>
          </p:grpSpPr>
          <p:pic>
            <p:nvPicPr>
              <p:cNvPr id="354" name="Google Shape;354;p3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55" name="Google Shape;355;p3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56" name="Google Shape;356;p3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57" name="Google Shape;357;p3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9F63C0B-7F99-427A-8349-7B6C7AAE6364}"/>
              </a:ext>
            </a:extLst>
          </p:cNvPr>
          <p:cNvSpPr>
            <a:spLocks noGrp="1"/>
          </p:cNvSpPr>
          <p:nvPr>
            <p:ph type="title"/>
          </p:nvPr>
        </p:nvSpPr>
        <p:spPr>
          <a:xfrm>
            <a:off x="734060" y="723655"/>
            <a:ext cx="7788808"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Here is an example of an imagined animal that would eat the first animal:</a:t>
            </a:r>
            <a:endParaRPr lang="en-US">
              <a:effectLst/>
            </a:endParaRPr>
          </a:p>
          <a:p>
            <a:endParaRPr lang="en-US"/>
          </a:p>
        </p:txBody>
      </p:sp>
      <p:pic>
        <p:nvPicPr>
          <p:cNvPr id="359" name="Google Shape;359;p31" descr="Illustration of a hand drawn bear next to the fish, plant, and the sun on a piece of pap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16976" y="1408400"/>
            <a:ext cx="6822976" cy="3536769"/>
          </a:xfrm>
          <a:prstGeom prst="rect">
            <a:avLst/>
          </a:prstGeom>
          <a:noFill/>
          <a:ln>
            <a:noFill/>
          </a:ln>
        </p:spPr>
      </p:pic>
      <p:sp>
        <p:nvSpPr>
          <p:cNvPr id="3" name="TextBox 2">
            <a:extLst>
              <a:ext uri="{FF2B5EF4-FFF2-40B4-BE49-F238E27FC236}">
                <a16:creationId xmlns:a16="http://schemas.microsoft.com/office/drawing/2014/main" id="{05014639-C020-B72E-C67C-61C965165FCA}"/>
              </a:ext>
            </a:extLst>
          </p:cNvPr>
          <p:cNvSpPr txBox="1"/>
          <p:nvPr/>
        </p:nvSpPr>
        <p:spPr>
          <a:xfrm>
            <a:off x="6592485" y="4732875"/>
            <a:ext cx="1531303" cy="215444"/>
          </a:xfrm>
          <a:prstGeom prst="rect">
            <a:avLst/>
          </a:prstGeom>
          <a:noFill/>
        </p:spPr>
        <p:txBody>
          <a:bodyPr wrap="square" lIns="91440" tIns="45720" rIns="91440" bIns="45720" rtlCol="0" anchor="t">
            <a:spAutoFit/>
          </a:bodyPr>
          <a:lstStyle/>
          <a:p>
            <a:r>
              <a:rPr lang="en-US" sz="800" dirty="0">
                <a:solidFill>
                  <a:schemeClr val="tx1"/>
                </a:solidFill>
                <a:latin typeface="Roboto"/>
                <a:ea typeface="Roboto"/>
              </a:rPr>
              <a:t>Graphic by CCSC staff, BLM.</a:t>
            </a:r>
            <a:endParaRPr lang="en-US" sz="800" dirty="0">
              <a:solidFill>
                <a:schemeClr val="tx1"/>
              </a:solidFill>
              <a:latin typeface="Roboto" panose="02000000000000000000" pitchFamily="2" charset="0"/>
              <a:ea typeface="Roboto"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2" name="Title 1">
            <a:extLst>
              <a:ext uri="{FF2B5EF4-FFF2-40B4-BE49-F238E27FC236}">
                <a16:creationId xmlns:a16="http://schemas.microsoft.com/office/drawing/2014/main" id="{FC484F45-2B44-480E-A4ED-D6C0FE59A557}"/>
              </a:ext>
            </a:extLst>
          </p:cNvPr>
          <p:cNvSpPr>
            <a:spLocks noGrp="1"/>
          </p:cNvSpPr>
          <p:nvPr>
            <p:ph type="title"/>
          </p:nvPr>
        </p:nvSpPr>
        <p:spPr>
          <a:xfrm>
            <a:off x="3254190" y="650719"/>
            <a:ext cx="2743200"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Lesson 1: Food Webs</a:t>
            </a:r>
            <a:endParaRPr lang="en-US">
              <a:effectLst/>
            </a:endParaRPr>
          </a:p>
          <a:p>
            <a:endParaRPr lang="en-US"/>
          </a:p>
        </p:txBody>
      </p:sp>
      <p:sp>
        <p:nvSpPr>
          <p:cNvPr id="72" name="Google Shape;72;p14"/>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a:solidFill>
                <a:schemeClr val="lt1"/>
              </a:solidFill>
              <a:latin typeface="Roboto"/>
              <a:ea typeface="Roboto"/>
              <a:cs typeface="Roboto"/>
              <a:sym typeface="Roboto"/>
            </a:endParaRPr>
          </a:p>
          <a:p>
            <a:pPr marL="0" lvl="0" indent="0" algn="ctr" rtl="0">
              <a:spcBef>
                <a:spcPts val="1600"/>
              </a:spcBef>
              <a:spcAft>
                <a:spcPts val="0"/>
              </a:spcAft>
              <a:buNone/>
            </a:pPr>
            <a:r>
              <a:rPr lang="en" sz="2000">
                <a:solidFill>
                  <a:schemeClr val="lt1"/>
                </a:solidFill>
                <a:latin typeface="Roboto"/>
                <a:ea typeface="Roboto"/>
                <a:cs typeface="Roboto"/>
                <a:sym typeface="Roboto"/>
              </a:rPr>
              <a:t>Lesson Question:</a:t>
            </a:r>
            <a:endParaRPr sz="2000">
              <a:solidFill>
                <a:schemeClr val="lt1"/>
              </a:solidFill>
              <a:latin typeface="Roboto"/>
              <a:ea typeface="Roboto"/>
              <a:cs typeface="Roboto"/>
              <a:sym typeface="Roboto"/>
            </a:endParaRPr>
          </a:p>
          <a:p>
            <a:pPr marL="0" lvl="0" indent="0" algn="l" rtl="0">
              <a:spcBef>
                <a:spcPts val="1600"/>
              </a:spcBef>
              <a:spcAft>
                <a:spcPts val="1600"/>
              </a:spcAft>
              <a:buNone/>
            </a:pPr>
            <a:r>
              <a:rPr lang="en" sz="2000">
                <a:solidFill>
                  <a:schemeClr val="lt1"/>
                </a:solidFill>
                <a:latin typeface="Roboto"/>
                <a:ea typeface="Roboto"/>
                <a:cs typeface="Roboto"/>
                <a:sym typeface="Roboto"/>
              </a:rPr>
              <a:t>How does energy flow through ecosystems? </a:t>
            </a:r>
            <a:endParaRPr sz="2000">
              <a:solidFill>
                <a:schemeClr val="lt1"/>
              </a:solidFill>
              <a:latin typeface="Roboto"/>
              <a:ea typeface="Roboto"/>
              <a:cs typeface="Roboto"/>
              <a:sym typeface="Roboto"/>
            </a:endParaRPr>
          </a:p>
        </p:txBody>
      </p:sp>
      <p:grpSp>
        <p:nvGrpSpPr>
          <p:cNvPr id="73" name="Google Shape;73;p1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4" name="Google Shape;74;p14" descr="BLM Alaska Fire Service Masthead graphic" title="BLM Alaska Fire Service Masthead graphic"/>
            <p:cNvGrpSpPr/>
            <p:nvPr/>
          </p:nvGrpSpPr>
          <p:grpSpPr>
            <a:xfrm>
              <a:off x="0" y="0"/>
              <a:ext cx="9144003" cy="572198"/>
              <a:chOff x="0" y="0"/>
              <a:chExt cx="9144003" cy="572198"/>
            </a:xfrm>
          </p:grpSpPr>
          <p:pic>
            <p:nvPicPr>
              <p:cNvPr id="75" name="Google Shape;75;p1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6" name="Google Shape;76;p1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7" name="Google Shape;77;p1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8" name="Google Shape;78;p14"/>
            <p:cNvPicPr preferRelativeResize="0"/>
            <p:nvPr/>
          </p:nvPicPr>
          <p:blipFill>
            <a:blip r:embed="rId5">
              <a:alphaModFix/>
            </a:blip>
            <a:stretch>
              <a:fillRect/>
            </a:stretch>
          </p:blipFill>
          <p:spPr>
            <a:xfrm>
              <a:off x="8455876" y="63300"/>
              <a:ext cx="584799" cy="5722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grpSp>
        <p:nvGrpSpPr>
          <p:cNvPr id="365" name="Google Shape;365;p3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66" name="Google Shape;366;p32" descr="BLM Alaska Fire Service Masthead graphic" title="BLM Alaska Fire Service Masthead graphic"/>
            <p:cNvGrpSpPr/>
            <p:nvPr/>
          </p:nvGrpSpPr>
          <p:grpSpPr>
            <a:xfrm>
              <a:off x="0" y="0"/>
              <a:ext cx="9144003" cy="572198"/>
              <a:chOff x="0" y="0"/>
              <a:chExt cx="9144003" cy="572198"/>
            </a:xfrm>
          </p:grpSpPr>
          <p:pic>
            <p:nvPicPr>
              <p:cNvPr id="367" name="Google Shape;367;p3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68" name="Google Shape;368;p3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69" name="Google Shape;369;p3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70" name="Google Shape;370;p3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364" name="Google Shape;364;p32"/>
          <p:cNvSpPr txBox="1">
            <a:spLocks noGrp="1"/>
          </p:cNvSpPr>
          <p:nvPr>
            <p:ph type="title" idx="4294967295"/>
          </p:nvPr>
        </p:nvSpPr>
        <p:spPr>
          <a:xfrm>
            <a:off x="277813" y="693738"/>
            <a:ext cx="8520112" cy="13303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Animals that eat other animals are also </a:t>
            </a:r>
            <a:r>
              <a:rPr kumimoji="0" lang="en-US" sz="18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al"/>
              </a:rPr>
              <a:t>consumers</a:t>
            </a: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a:t>
            </a: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Here are some examples of animals that eat other animals in a riparian ecosystem: </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  Bald Eagle 	           Brown Bear                         Salmon	                   Fox</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p:txBody>
      </p:sp>
      <p:pic>
        <p:nvPicPr>
          <p:cNvPr id="373" name="Google Shape;373;p32" descr="A bald eagle flying through the sky&#10;"/>
          <p:cNvPicPr preferRelativeResize="0"/>
          <p:nvPr/>
        </p:nvPicPr>
        <p:blipFill>
          <a:blip r:embed="rId6" cstate="screen">
            <a:extLst>
              <a:ext uri="{28A0092B-C50C-407E-A947-70E740481C1C}">
                <a14:useLocalDpi xmlns:a14="http://schemas.microsoft.com/office/drawing/2010/main"/>
              </a:ext>
            </a:extLst>
          </a:blip>
          <a:srcRect/>
          <a:stretch/>
        </p:blipFill>
        <p:spPr>
          <a:xfrm>
            <a:off x="153186" y="2610283"/>
            <a:ext cx="1777030" cy="1608143"/>
          </a:xfrm>
          <a:prstGeom prst="rect">
            <a:avLst/>
          </a:prstGeom>
          <a:noFill/>
          <a:ln>
            <a:noFill/>
          </a:ln>
        </p:spPr>
      </p:pic>
      <p:sp>
        <p:nvSpPr>
          <p:cNvPr id="374" name="Google Shape;374;p32"/>
          <p:cNvSpPr txBox="1"/>
          <p:nvPr/>
        </p:nvSpPr>
        <p:spPr>
          <a:xfrm>
            <a:off x="411249" y="4163031"/>
            <a:ext cx="1643157" cy="371134"/>
          </a:xfrm>
          <a:prstGeom prst="rect">
            <a:avLst/>
          </a:prstGeom>
          <a:noFill/>
          <a:ln>
            <a:noFill/>
          </a:ln>
          <a:effectLst>
            <a:outerShdw blurRad="57150" dist="19050" dir="5400000" algn="bl" rotWithShape="0">
              <a:srgbClr val="000000">
                <a:alpha val="92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R. Corcoran, USFWS.</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pic>
        <p:nvPicPr>
          <p:cNvPr id="376" name="Google Shape;376;p32" descr="A brown bear standing in shallow wate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260732" y="2610283"/>
            <a:ext cx="2299651" cy="1624963"/>
          </a:xfrm>
          <a:prstGeom prst="rect">
            <a:avLst/>
          </a:prstGeom>
          <a:noFill/>
          <a:ln>
            <a:noFill/>
          </a:ln>
        </p:spPr>
      </p:pic>
      <p:sp>
        <p:nvSpPr>
          <p:cNvPr id="377" name="Google Shape;377;p32"/>
          <p:cNvSpPr txBox="1"/>
          <p:nvPr/>
        </p:nvSpPr>
        <p:spPr>
          <a:xfrm>
            <a:off x="3319817" y="4178392"/>
            <a:ext cx="1385268" cy="317073"/>
          </a:xfrm>
          <a:prstGeom prst="rect">
            <a:avLst/>
          </a:prstGeom>
          <a:noFill/>
          <a:ln>
            <a:noFill/>
          </a:ln>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M. Wilson, BLM.</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pic>
        <p:nvPicPr>
          <p:cNvPr id="382" name="Google Shape;382;p32" descr="A group of small fish swimming in wate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896311" y="2618688"/>
            <a:ext cx="1999958" cy="1614850"/>
          </a:xfrm>
          <a:prstGeom prst="rect">
            <a:avLst/>
          </a:prstGeom>
          <a:noFill/>
          <a:ln>
            <a:noFill/>
          </a:ln>
        </p:spPr>
      </p:pic>
      <p:sp>
        <p:nvSpPr>
          <p:cNvPr id="383" name="Google Shape;383;p32"/>
          <p:cNvSpPr txBox="1"/>
          <p:nvPr/>
        </p:nvSpPr>
        <p:spPr>
          <a:xfrm>
            <a:off x="5648166" y="4168397"/>
            <a:ext cx="1449945" cy="278747"/>
          </a:xfrm>
          <a:prstGeom prst="rect">
            <a:avLst/>
          </a:prstGeom>
          <a:noFill/>
          <a:ln>
            <a:noFill/>
          </a:ln>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K. Martin, NPS.</a:t>
            </a:r>
            <a:endParaRPr sz="800" dirty="0">
              <a:solidFill>
                <a:srgbClr val="FFFFFF"/>
              </a:solidFill>
              <a:effectLst>
                <a:outerShdw blurRad="38100" dist="38100" dir="2700000" algn="tl">
                  <a:srgbClr val="000000">
                    <a:alpha val="43137"/>
                  </a:srgbClr>
                </a:outerShdw>
              </a:effectLst>
              <a:latin typeface="Roboto"/>
              <a:ea typeface="Roboto"/>
              <a:cs typeface="Roboto"/>
              <a:sym typeface="Roboto"/>
            </a:endParaRPr>
          </a:p>
        </p:txBody>
      </p:sp>
      <p:pic>
        <p:nvPicPr>
          <p:cNvPr id="379" name="Google Shape;379;p32" descr="A gray and brown fox standing on grass."/>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7232197" y="2618689"/>
            <a:ext cx="1715716" cy="1614850"/>
          </a:xfrm>
          <a:prstGeom prst="rect">
            <a:avLst/>
          </a:prstGeom>
          <a:noFill/>
          <a:ln>
            <a:noFill/>
          </a:ln>
        </p:spPr>
      </p:pic>
      <p:sp>
        <p:nvSpPr>
          <p:cNvPr id="380" name="Google Shape;380;p32"/>
          <p:cNvSpPr txBox="1"/>
          <p:nvPr/>
        </p:nvSpPr>
        <p:spPr>
          <a:xfrm>
            <a:off x="7819751" y="4166356"/>
            <a:ext cx="1250673" cy="273954"/>
          </a:xfrm>
          <a:prstGeom prst="rect">
            <a:avLst/>
          </a:prstGeom>
          <a:noFill/>
          <a:ln>
            <a:noFill/>
          </a:ln>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B. Wick, BLM.</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grpSp>
        <p:nvGrpSpPr>
          <p:cNvPr id="389" name="Google Shape;389;p3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390" name="Google Shape;390;p33" descr="BLM Alaska Fire Service Masthead graphic" title="BLM Alaska Fire Service Masthead graphic"/>
            <p:cNvGrpSpPr/>
            <p:nvPr/>
          </p:nvGrpSpPr>
          <p:grpSpPr>
            <a:xfrm>
              <a:off x="0" y="0"/>
              <a:ext cx="9144003" cy="572198"/>
              <a:chOff x="0" y="0"/>
              <a:chExt cx="9144003" cy="572198"/>
            </a:xfrm>
          </p:grpSpPr>
          <p:pic>
            <p:nvPicPr>
              <p:cNvPr id="391" name="Google Shape;391;p3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392" name="Google Shape;392;p3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393" name="Google Shape;393;p3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394" name="Google Shape;394;p3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A188D84-0151-491A-92A2-95BC41C4509B}"/>
              </a:ext>
            </a:extLst>
          </p:cNvPr>
          <p:cNvSpPr>
            <a:spLocks noGrp="1"/>
          </p:cNvSpPr>
          <p:nvPr>
            <p:ph type="title"/>
          </p:nvPr>
        </p:nvSpPr>
        <p:spPr>
          <a:xfrm>
            <a:off x="311700" y="670941"/>
            <a:ext cx="852060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Draw an arrow from your first animal to your second animal to show how energy moves from one animal to another. </a:t>
            </a:r>
            <a:endParaRPr lang="en-US">
              <a:effectLst/>
            </a:endParaRPr>
          </a:p>
          <a:p>
            <a:endParaRPr lang="en-US"/>
          </a:p>
        </p:txBody>
      </p:sp>
      <p:pic>
        <p:nvPicPr>
          <p:cNvPr id="396" name="Google Shape;396;p33" descr="Illustration of a hand drawn bear next to the fish, plant, and the sun on a piece of paper. There is an arrow drawn from the fish to the bear."/>
          <p:cNvPicPr preferRelativeResize="0"/>
          <p:nvPr/>
        </p:nvPicPr>
        <p:blipFill rotWithShape="1">
          <a:blip r:embed="rId6">
            <a:alphaModFix/>
          </a:blip>
          <a:srcRect l="8642" t="9374" r="8971" b="35480"/>
          <a:stretch/>
        </p:blipFill>
        <p:spPr>
          <a:xfrm>
            <a:off x="1209325" y="1556194"/>
            <a:ext cx="6725350" cy="3376157"/>
          </a:xfrm>
          <a:prstGeom prst="rect">
            <a:avLst/>
          </a:prstGeom>
          <a:noFill/>
          <a:ln>
            <a:noFill/>
          </a:ln>
        </p:spPr>
      </p:pic>
      <p:sp>
        <p:nvSpPr>
          <p:cNvPr id="5" name="TextBox 4">
            <a:extLst>
              <a:ext uri="{FF2B5EF4-FFF2-40B4-BE49-F238E27FC236}">
                <a16:creationId xmlns:a16="http://schemas.microsoft.com/office/drawing/2014/main" id="{BEE291A0-5497-312D-0B3A-910C47634163}"/>
              </a:ext>
            </a:extLst>
          </p:cNvPr>
          <p:cNvSpPr txBox="1"/>
          <p:nvPr/>
        </p:nvSpPr>
        <p:spPr>
          <a:xfrm>
            <a:off x="6399411" y="4717429"/>
            <a:ext cx="1531303" cy="215444"/>
          </a:xfrm>
          <a:prstGeom prst="rect">
            <a:avLst/>
          </a:prstGeom>
          <a:noFill/>
        </p:spPr>
        <p:txBody>
          <a:bodyPr wrap="square" lIns="91440" tIns="45720" rIns="91440" bIns="45720" rtlCol="0" anchor="t">
            <a:spAutoFit/>
          </a:bodyPr>
          <a:lstStyle/>
          <a:p>
            <a:r>
              <a:rPr lang="en-US" sz="800" dirty="0">
                <a:solidFill>
                  <a:schemeClr val="tx1"/>
                </a:solidFill>
                <a:latin typeface="Roboto"/>
                <a:ea typeface="Roboto"/>
              </a:rPr>
              <a:t>Graphic by CCSC staff, BLM.</a:t>
            </a:r>
            <a:endParaRPr lang="en-US" sz="800" dirty="0">
              <a:solidFill>
                <a:schemeClr val="tx1"/>
              </a:solidFill>
              <a:latin typeface="Roboto" panose="02000000000000000000" pitchFamily="2" charset="0"/>
              <a:ea typeface="Roboto" panose="02000000000000000000"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2" name="Google Shape;402;p3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03" name="Google Shape;403;p34" descr="BLM Alaska Fire Service Masthead graphic" title="BLM Alaska Fire Service Masthead graphic"/>
            <p:cNvGrpSpPr/>
            <p:nvPr/>
          </p:nvGrpSpPr>
          <p:grpSpPr>
            <a:xfrm>
              <a:off x="0" y="0"/>
              <a:ext cx="9144003" cy="572198"/>
              <a:chOff x="0" y="0"/>
              <a:chExt cx="9144003" cy="572198"/>
            </a:xfrm>
          </p:grpSpPr>
          <p:pic>
            <p:nvPicPr>
              <p:cNvPr id="404" name="Google Shape;404;p3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05" name="Google Shape;405;p3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06" name="Google Shape;406;p3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07" name="Google Shape;407;p3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12B9FC60-7F53-4B5A-BD23-5FD51E56BED3}"/>
              </a:ext>
            </a:extLst>
          </p:cNvPr>
          <p:cNvSpPr>
            <a:spLocks noGrp="1"/>
          </p:cNvSpPr>
          <p:nvPr>
            <p:ph type="title"/>
          </p:nvPr>
        </p:nvSpPr>
        <p:spPr>
          <a:xfrm>
            <a:off x="277291" y="661477"/>
            <a:ext cx="3324385" cy="572700"/>
          </a:xfrm>
        </p:spPr>
        <p:txBody>
          <a:bodyPr/>
          <a:lstStyle/>
          <a:p>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You have drawn a food chain! </a:t>
            </a:r>
            <a:endParaRPr lang="en-US"/>
          </a:p>
        </p:txBody>
      </p:sp>
      <p:sp>
        <p:nvSpPr>
          <p:cNvPr id="401" name="Google Shape;401;p34"/>
          <p:cNvSpPr txBox="1">
            <a:spLocks noGrp="1"/>
          </p:cNvSpPr>
          <p:nvPr>
            <p:ph type="body" idx="1"/>
          </p:nvPr>
        </p:nvSpPr>
        <p:spPr>
          <a:xfrm>
            <a:off x="275275" y="635500"/>
            <a:ext cx="8745900" cy="41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aseline="0">
                <a:solidFill>
                  <a:schemeClr val="lt1"/>
                </a:solidFill>
                <a:latin typeface="Roboto"/>
                <a:ea typeface="Roboto"/>
                <a:cs typeface="Roboto"/>
                <a:sym typeface="Roboto"/>
              </a:rPr>
              <a:t>                                                      </a:t>
            </a:r>
            <a:r>
              <a:rPr lang="en">
                <a:solidFill>
                  <a:schemeClr val="lt1"/>
                </a:solidFill>
                <a:latin typeface="Roboto"/>
                <a:ea typeface="Roboto"/>
                <a:cs typeface="Roboto"/>
                <a:sym typeface="Roboto"/>
              </a:rPr>
              <a:t>Your food chain shows how energy moves from the sun through the living things.</a:t>
            </a:r>
            <a:endParaRPr>
              <a:solidFill>
                <a:schemeClr val="lt1"/>
              </a:solidFill>
              <a:latin typeface="Roboto"/>
              <a:ea typeface="Roboto"/>
              <a:cs typeface="Roboto"/>
              <a:sym typeface="Roboto"/>
            </a:endParaRPr>
          </a:p>
          <a:p>
            <a:pPr marL="0" lvl="0" indent="0" algn="ctr" rtl="0">
              <a:spcBef>
                <a:spcPts val="1600"/>
              </a:spcBef>
              <a:spcAft>
                <a:spcPts val="0"/>
              </a:spcAft>
              <a:buNone/>
            </a:pPr>
            <a:r>
              <a:rPr lang="en">
                <a:solidFill>
                  <a:schemeClr val="lt1"/>
                </a:solidFill>
                <a:latin typeface="Roboto"/>
                <a:ea typeface="Roboto"/>
                <a:cs typeface="Roboto"/>
                <a:sym typeface="Roboto"/>
              </a:rPr>
              <a:t>Here is the completed example food chain drawing:</a:t>
            </a: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0"/>
              </a:spcAft>
              <a:buNone/>
            </a:pPr>
            <a:r>
              <a:rPr lang="en">
                <a:solidFill>
                  <a:schemeClr val="lt1"/>
                </a:solidFill>
                <a:latin typeface="Roboto"/>
                <a:ea typeface="Roboto"/>
                <a:cs typeface="Roboto"/>
                <a:sym typeface="Roboto"/>
              </a:rPr>
              <a:t>How does your food chain look similar to the example? How is it different?</a:t>
            </a:r>
            <a:endParaRPr>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sz="1600">
                <a:solidFill>
                  <a:schemeClr val="lt1"/>
                </a:solidFill>
                <a:latin typeface="Roboto"/>
                <a:ea typeface="Roboto"/>
                <a:cs typeface="Roboto"/>
                <a:sym typeface="Roboto"/>
              </a:rPr>
              <a:t>        </a:t>
            </a:r>
            <a:endParaRPr sz="1400">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1600"/>
              </a:spcAft>
              <a:buNone/>
            </a:pPr>
            <a:endParaRPr>
              <a:solidFill>
                <a:schemeClr val="lt1"/>
              </a:solidFill>
              <a:latin typeface="Roboto"/>
              <a:ea typeface="Roboto"/>
              <a:cs typeface="Roboto"/>
              <a:sym typeface="Roboto"/>
            </a:endParaRPr>
          </a:p>
        </p:txBody>
      </p:sp>
      <p:pic>
        <p:nvPicPr>
          <p:cNvPr id="409" name="Google Shape;409;p34" descr="Illustration of the hand drawn food chain that was created. There are arrows drawn between the different piece of the food chain showing the transfer of energy from the sun to the plant to the fish to the bear."/>
          <p:cNvPicPr preferRelativeResize="0"/>
          <p:nvPr/>
        </p:nvPicPr>
        <p:blipFill rotWithShape="1">
          <a:blip r:embed="rId6">
            <a:alphaModFix/>
          </a:blip>
          <a:srcRect l="8876" t="13709" r="9915" b="34847"/>
          <a:stretch/>
        </p:blipFill>
        <p:spPr>
          <a:xfrm>
            <a:off x="2012975" y="1959575"/>
            <a:ext cx="5270524" cy="2556700"/>
          </a:xfrm>
          <a:prstGeom prst="rect">
            <a:avLst/>
          </a:prstGeom>
          <a:noFill/>
          <a:ln>
            <a:noFill/>
          </a:ln>
        </p:spPr>
      </p:pic>
      <p:sp>
        <p:nvSpPr>
          <p:cNvPr id="5" name="TextBox 4">
            <a:extLst>
              <a:ext uri="{FF2B5EF4-FFF2-40B4-BE49-F238E27FC236}">
                <a16:creationId xmlns:a16="http://schemas.microsoft.com/office/drawing/2014/main" id="{67CBE459-6FC6-19EE-199B-1CFDAF0DB8BE}"/>
              </a:ext>
            </a:extLst>
          </p:cNvPr>
          <p:cNvSpPr txBox="1"/>
          <p:nvPr/>
        </p:nvSpPr>
        <p:spPr>
          <a:xfrm>
            <a:off x="5835634" y="4300389"/>
            <a:ext cx="1531303" cy="215444"/>
          </a:xfrm>
          <a:prstGeom prst="rect">
            <a:avLst/>
          </a:prstGeom>
          <a:noFill/>
        </p:spPr>
        <p:txBody>
          <a:bodyPr wrap="square" lIns="91440" tIns="45720" rIns="91440" bIns="45720" rtlCol="0" anchor="t">
            <a:spAutoFit/>
          </a:bodyPr>
          <a:lstStyle/>
          <a:p>
            <a:r>
              <a:rPr lang="en-US" sz="800" dirty="0">
                <a:solidFill>
                  <a:schemeClr val="tx1"/>
                </a:solidFill>
                <a:latin typeface="Roboto"/>
                <a:ea typeface="Roboto"/>
              </a:rPr>
              <a:t>Graphic by CCSC staff, BLM.</a:t>
            </a:r>
            <a:endParaRPr lang="en-US" sz="800" dirty="0">
              <a:solidFill>
                <a:schemeClr val="tx1"/>
              </a:solidFill>
              <a:latin typeface="Roboto" panose="02000000000000000000" pitchFamily="2" charset="0"/>
              <a:ea typeface="Roboto" panose="02000000000000000000" pitchFamily="2"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grpSp>
        <p:nvGrpSpPr>
          <p:cNvPr id="415" name="Google Shape;415;p3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16" name="Google Shape;416;p35" descr="BLM Alaska Fire Service Masthead graphic" title="BLM Alaska Fire Service Masthead graphic"/>
            <p:cNvGrpSpPr/>
            <p:nvPr/>
          </p:nvGrpSpPr>
          <p:grpSpPr>
            <a:xfrm>
              <a:off x="0" y="0"/>
              <a:ext cx="9144003" cy="572198"/>
              <a:chOff x="0" y="0"/>
              <a:chExt cx="9144003" cy="572198"/>
            </a:xfrm>
          </p:grpSpPr>
          <p:pic>
            <p:nvPicPr>
              <p:cNvPr id="417" name="Google Shape;417;p3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18" name="Google Shape;418;p3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19" name="Google Shape;419;p3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20" name="Google Shape;420;p3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3912A8CE-3BBF-4E17-AE62-49208CA704AC}"/>
              </a:ext>
            </a:extLst>
          </p:cNvPr>
          <p:cNvSpPr>
            <a:spLocks noGrp="1"/>
          </p:cNvSpPr>
          <p:nvPr>
            <p:ph type="title"/>
          </p:nvPr>
        </p:nvSpPr>
        <p:spPr>
          <a:xfrm>
            <a:off x="702249" y="714958"/>
            <a:ext cx="8520600"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Here is an example of a real food chain from a riparian ecosystem: </a:t>
            </a:r>
            <a:endParaRPr lang="en-US">
              <a:effectLst/>
            </a:endParaRPr>
          </a:p>
          <a:p>
            <a:endParaRPr lang="en-US"/>
          </a:p>
        </p:txBody>
      </p:sp>
      <p:sp>
        <p:nvSpPr>
          <p:cNvPr id="414" name="Google Shape;414;p35"/>
          <p:cNvSpPr txBox="1">
            <a:spLocks noGrp="1"/>
          </p:cNvSpPr>
          <p:nvPr>
            <p:ph type="body" idx="1"/>
          </p:nvPr>
        </p:nvSpPr>
        <p:spPr>
          <a:xfrm>
            <a:off x="199050" y="705350"/>
            <a:ext cx="8745900" cy="406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lt1"/>
                </a:solidFill>
                <a:latin typeface="Roboto"/>
                <a:ea typeface="Roboto"/>
                <a:cs typeface="Roboto"/>
                <a:sym typeface="Roboto"/>
              </a:rPr>
              <a:t> </a:t>
            </a:r>
            <a:endParaRPr sz="2000" dirty="0">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sz="1600" dirty="0">
                <a:solidFill>
                  <a:schemeClr val="lt1"/>
                </a:solidFill>
                <a:latin typeface="Roboto"/>
                <a:ea typeface="Roboto"/>
                <a:cs typeface="Roboto"/>
                <a:sym typeface="Roboto"/>
              </a:rPr>
              <a:t>     </a:t>
            </a:r>
            <a:endParaRPr sz="1600" dirty="0">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sz="1600" dirty="0">
                <a:solidFill>
                  <a:schemeClr val="lt1"/>
                </a:solidFill>
                <a:latin typeface="Roboto"/>
                <a:ea typeface="Roboto"/>
                <a:cs typeface="Roboto"/>
                <a:sym typeface="Roboto"/>
              </a:rPr>
              <a:t>    </a:t>
            </a:r>
            <a:r>
              <a:rPr lang="en" sz="1700" dirty="0">
                <a:solidFill>
                  <a:schemeClr val="lt1"/>
                </a:solidFill>
                <a:latin typeface="Roboto"/>
                <a:ea typeface="Roboto"/>
                <a:cs typeface="Roboto"/>
                <a:sym typeface="Roboto"/>
              </a:rPr>
              <a:t>       </a:t>
            </a:r>
            <a:r>
              <a:rPr lang="en" sz="1300" dirty="0">
                <a:solidFill>
                  <a:schemeClr val="lt1"/>
                </a:solidFill>
                <a:latin typeface="Roboto"/>
                <a:ea typeface="Roboto"/>
                <a:cs typeface="Roboto"/>
                <a:sym typeface="Roboto"/>
              </a:rPr>
              <a:t>sun                          plant (</a:t>
            </a:r>
            <a:r>
              <a:rPr lang="en" sz="1300" dirty="0">
                <a:solidFill>
                  <a:schemeClr val="bg1"/>
                </a:solidFill>
                <a:latin typeface="Roboto"/>
                <a:ea typeface="Roboto"/>
                <a:cs typeface="Roboto"/>
                <a:sym typeface="Roboto"/>
              </a:rPr>
              <a:t>producer</a:t>
            </a:r>
            <a:r>
              <a:rPr lang="en" sz="1300" dirty="0">
                <a:solidFill>
                  <a:schemeClr val="lt1"/>
                </a:solidFill>
                <a:latin typeface="Roboto"/>
                <a:ea typeface="Roboto"/>
                <a:cs typeface="Roboto"/>
                <a:sym typeface="Roboto"/>
              </a:rPr>
              <a:t>)          animal (</a:t>
            </a:r>
            <a:r>
              <a:rPr lang="en" sz="1300" dirty="0">
                <a:solidFill>
                  <a:schemeClr val="bg1"/>
                </a:solidFill>
                <a:latin typeface="Roboto"/>
                <a:ea typeface="Roboto"/>
                <a:cs typeface="Roboto"/>
                <a:sym typeface="Roboto"/>
              </a:rPr>
              <a:t>consumer</a:t>
            </a:r>
            <a:r>
              <a:rPr lang="en" sz="1300" dirty="0">
                <a:solidFill>
                  <a:schemeClr val="lt1"/>
                </a:solidFill>
                <a:latin typeface="Roboto"/>
                <a:ea typeface="Roboto"/>
                <a:cs typeface="Roboto"/>
                <a:sym typeface="Roboto"/>
              </a:rPr>
              <a:t>)       animal (consumer)      animal (consumer)</a:t>
            </a:r>
            <a:endParaRPr sz="1300" dirty="0">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sz="1200" dirty="0">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sz="1200" dirty="0">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endParaRPr sz="1200" dirty="0">
              <a:solidFill>
                <a:schemeClr val="lt1"/>
              </a:solidFill>
              <a:latin typeface="Roboto"/>
              <a:ea typeface="Roboto"/>
              <a:cs typeface="Roboto"/>
              <a:sym typeface="Roboto"/>
            </a:endParaRPr>
          </a:p>
          <a:p>
            <a:pPr marL="1371600" lvl="0" indent="0" algn="l" rtl="0">
              <a:spcBef>
                <a:spcPts val="1600"/>
              </a:spcBef>
              <a:spcAft>
                <a:spcPts val="0"/>
              </a:spcAft>
              <a:buClr>
                <a:schemeClr val="dk1"/>
              </a:buClr>
              <a:buSzPts val="1100"/>
              <a:buFont typeface="Arial"/>
              <a:buNone/>
            </a:pPr>
            <a:r>
              <a:rPr lang="en" sz="1600" dirty="0">
                <a:solidFill>
                  <a:schemeClr val="lt1"/>
                </a:solidFill>
                <a:latin typeface="Roboto"/>
                <a:ea typeface="Roboto"/>
                <a:cs typeface="Roboto"/>
                <a:sym typeface="Roboto"/>
              </a:rPr>
              <a:t>            </a:t>
            </a:r>
            <a:r>
              <a:rPr lang="en" sz="1200" dirty="0">
                <a:solidFill>
                  <a:schemeClr val="lt1"/>
                </a:solidFill>
                <a:latin typeface="Roboto"/>
                <a:ea typeface="Roboto"/>
                <a:cs typeface="Roboto"/>
                <a:sym typeface="Roboto"/>
              </a:rPr>
              <a:t>aquatic plant                      stonefly larva                          salmon                            bald eagle</a:t>
            </a:r>
            <a:endParaRPr sz="12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ctr" rtl="0">
              <a:spcBef>
                <a:spcPts val="1600"/>
              </a:spcBef>
              <a:spcAft>
                <a:spcPts val="1600"/>
              </a:spcAft>
              <a:buNone/>
            </a:pPr>
            <a:endParaRPr dirty="0">
              <a:solidFill>
                <a:schemeClr val="lt1"/>
              </a:solidFill>
              <a:latin typeface="Roboto"/>
              <a:ea typeface="Roboto"/>
              <a:cs typeface="Roboto"/>
              <a:sym typeface="Roboto"/>
            </a:endParaRPr>
          </a:p>
        </p:txBody>
      </p:sp>
      <p:pic>
        <p:nvPicPr>
          <p:cNvPr id="423" name="Google Shape;423;p35" descr="icon of the sun"/>
          <p:cNvPicPr preferRelativeResize="0"/>
          <p:nvPr/>
        </p:nvPicPr>
        <p:blipFill rotWithShape="1">
          <a:blip r:embed="rId6" cstate="screen">
            <a:alphaModFix/>
            <a:extLst>
              <a:ext uri="{28A0092B-C50C-407E-A947-70E740481C1C}">
                <a14:useLocalDpi xmlns:a14="http://schemas.microsoft.com/office/drawing/2010/main"/>
              </a:ext>
            </a:extLst>
          </a:blip>
          <a:srcRect l="9846" t="7819" r="8440" b="5966"/>
          <a:stretch/>
        </p:blipFill>
        <p:spPr>
          <a:xfrm>
            <a:off x="450051" y="2315850"/>
            <a:ext cx="1188662" cy="1140244"/>
          </a:xfrm>
          <a:prstGeom prst="ellipse">
            <a:avLst/>
          </a:prstGeom>
          <a:noFill/>
          <a:ln>
            <a:noFill/>
          </a:ln>
        </p:spPr>
      </p:pic>
      <p:sp>
        <p:nvSpPr>
          <p:cNvPr id="428" name="Google Shape;428;p35" descr="arrow pointing from the sun to the aquatic plant"/>
          <p:cNvSpPr/>
          <p:nvPr/>
        </p:nvSpPr>
        <p:spPr>
          <a:xfrm>
            <a:off x="1719978" y="2793742"/>
            <a:ext cx="356706" cy="25463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6" name="Google Shape;426;p35" descr="icon of an aquatic 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146952" y="2350819"/>
            <a:ext cx="1199659" cy="1140499"/>
          </a:xfrm>
          <a:prstGeom prst="ellipse">
            <a:avLst/>
          </a:prstGeom>
          <a:noFill/>
          <a:ln>
            <a:noFill/>
          </a:ln>
        </p:spPr>
      </p:pic>
      <p:sp>
        <p:nvSpPr>
          <p:cNvPr id="427" name="Google Shape;427;p35" descr="arrow pointing from the aquatic plant to the stonefly larva"/>
          <p:cNvSpPr/>
          <p:nvPr/>
        </p:nvSpPr>
        <p:spPr>
          <a:xfrm>
            <a:off x="3437777" y="2793742"/>
            <a:ext cx="356706" cy="25463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1" name="Google Shape;431;p35" descr="icon of a stonefly nymph"/>
          <p:cNvGrpSpPr/>
          <p:nvPr/>
        </p:nvGrpSpPr>
        <p:grpSpPr>
          <a:xfrm>
            <a:off x="3870429" y="2306079"/>
            <a:ext cx="1199700" cy="1140300"/>
            <a:chOff x="-1302671" y="1474629"/>
            <a:chExt cx="1199700" cy="1140300"/>
          </a:xfrm>
        </p:grpSpPr>
        <p:pic>
          <p:nvPicPr>
            <p:cNvPr id="432" name="Google Shape;432;p3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302671" y="1474629"/>
              <a:ext cx="1199700" cy="1140300"/>
            </a:xfrm>
            <a:prstGeom prst="ellipse">
              <a:avLst/>
            </a:prstGeom>
            <a:noFill/>
            <a:ln>
              <a:noFill/>
            </a:ln>
          </p:spPr>
        </p:pic>
        <p:pic>
          <p:nvPicPr>
            <p:cNvPr id="433" name="Google Shape;433;p35"/>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rot="5400000">
              <a:off x="-1106175" y="1502075"/>
              <a:ext cx="806700" cy="1085400"/>
            </a:xfrm>
            <a:prstGeom prst="ellipse">
              <a:avLst/>
            </a:prstGeom>
            <a:noFill/>
            <a:ln>
              <a:noFill/>
            </a:ln>
          </p:spPr>
        </p:pic>
      </p:grpSp>
      <p:sp>
        <p:nvSpPr>
          <p:cNvPr id="429" name="Google Shape;429;p35" descr="arrow pointing from the stonefly larva to the salmon"/>
          <p:cNvSpPr/>
          <p:nvPr/>
        </p:nvSpPr>
        <p:spPr>
          <a:xfrm>
            <a:off x="5146054" y="2793742"/>
            <a:ext cx="356706" cy="25463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35" descr="icon of a salmon"/>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553394" y="2333551"/>
            <a:ext cx="1234793" cy="1175014"/>
          </a:xfrm>
          <a:prstGeom prst="ellipse">
            <a:avLst/>
          </a:prstGeom>
          <a:noFill/>
          <a:ln>
            <a:noFill/>
          </a:ln>
        </p:spPr>
      </p:pic>
      <p:sp>
        <p:nvSpPr>
          <p:cNvPr id="430" name="Google Shape;430;p35" descr="arrow pointing from the salmon to the bald eagle"/>
          <p:cNvSpPr/>
          <p:nvPr/>
        </p:nvSpPr>
        <p:spPr>
          <a:xfrm>
            <a:off x="6864059" y="2766408"/>
            <a:ext cx="356706" cy="254637"/>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5" name="Google Shape;425;p35" descr="icon of a bald eagle"/>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296648" y="2306085"/>
            <a:ext cx="1234793" cy="1175269"/>
          </a:xfrm>
          <a:prstGeom prst="ellipse">
            <a:avLst/>
          </a:prstGeom>
          <a:noFill/>
          <a:ln>
            <a:noFill/>
          </a:ln>
        </p:spPr>
      </p:pic>
      <p:sp>
        <p:nvSpPr>
          <p:cNvPr id="22" name="Google Shape;91;p15">
            <a:extLst>
              <a:ext uri="{FF2B5EF4-FFF2-40B4-BE49-F238E27FC236}">
                <a16:creationId xmlns:a16="http://schemas.microsoft.com/office/drawing/2014/main" id="{3F297C50-BC88-4FBB-8ED9-6D600A0D71FB}"/>
              </a:ext>
            </a:extLst>
          </p:cNvPr>
          <p:cNvSpPr txBox="1"/>
          <p:nvPr/>
        </p:nvSpPr>
        <p:spPr>
          <a:xfrm>
            <a:off x="7420441" y="4814950"/>
            <a:ext cx="1721798" cy="326553"/>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All graphics by CCSC staff, BLM.</a:t>
            </a:r>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9" name="Google Shape;439;p3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40" name="Google Shape;440;p36" descr="BLM Alaska Fire Service Masthead graphic" title="BLM Alaska Fire Service Masthead graphic"/>
            <p:cNvGrpSpPr/>
            <p:nvPr/>
          </p:nvGrpSpPr>
          <p:grpSpPr>
            <a:xfrm>
              <a:off x="0" y="0"/>
              <a:ext cx="9144003" cy="572198"/>
              <a:chOff x="0" y="0"/>
              <a:chExt cx="9144003" cy="572198"/>
            </a:xfrm>
          </p:grpSpPr>
          <p:pic>
            <p:nvPicPr>
              <p:cNvPr id="441" name="Google Shape;441;p3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42" name="Google Shape;442;p3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43" name="Google Shape;443;p3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44" name="Google Shape;444;p3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EE7A8230-45A8-4C71-A734-DC9438F7A8D3}"/>
              </a:ext>
            </a:extLst>
          </p:cNvPr>
          <p:cNvSpPr>
            <a:spLocks noGrp="1"/>
          </p:cNvSpPr>
          <p:nvPr>
            <p:ph type="title"/>
          </p:nvPr>
        </p:nvSpPr>
        <p:spPr>
          <a:xfrm>
            <a:off x="68462" y="585629"/>
            <a:ext cx="1388008" cy="572700"/>
          </a:xfrm>
        </p:spPr>
        <p:txBody>
          <a:bodyPr/>
          <a:lstStyle/>
          <a:p>
            <a:r>
              <a:rPr lang="en-US" sz="18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Your turn! </a:t>
            </a:r>
            <a:endParaRPr lang="en-US" dirty="0"/>
          </a:p>
        </p:txBody>
      </p:sp>
      <p:sp>
        <p:nvSpPr>
          <p:cNvPr id="438" name="Google Shape;438;p36"/>
          <p:cNvSpPr txBox="1">
            <a:spLocks noGrp="1"/>
          </p:cNvSpPr>
          <p:nvPr>
            <p:ph type="body" idx="1"/>
          </p:nvPr>
        </p:nvSpPr>
        <p:spPr>
          <a:xfrm>
            <a:off x="51179" y="560558"/>
            <a:ext cx="9041642" cy="451863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aseline="0" dirty="0">
                <a:solidFill>
                  <a:schemeClr val="lt1"/>
                </a:solidFill>
                <a:latin typeface="Roboto"/>
                <a:ea typeface="Roboto"/>
                <a:cs typeface="Roboto"/>
                <a:sym typeface="Roboto"/>
              </a:rPr>
              <a:t>                   </a:t>
            </a:r>
            <a:r>
              <a:rPr lang="en" dirty="0">
                <a:solidFill>
                  <a:schemeClr val="lt1"/>
                </a:solidFill>
                <a:latin typeface="Roboto"/>
                <a:ea typeface="Roboto"/>
                <a:cs typeface="Roboto"/>
                <a:sym typeface="Roboto"/>
              </a:rPr>
              <a:t>Arrange the sun, the plant, and the animals into a food chain in order of energy flow. Draw the complete food chain in your science journal or on a piece of paper.</a:t>
            </a:r>
            <a:endParaRPr dirty="0">
              <a:solidFill>
                <a:schemeClr val="lt1"/>
              </a:solidFill>
              <a:latin typeface="Roboto"/>
              <a:ea typeface="Roboto"/>
              <a:cs typeface="Roboto"/>
              <a:sym typeface="Roboto"/>
            </a:endParaRPr>
          </a:p>
          <a:p>
            <a:pPr marL="0" lvl="0" indent="457200" algn="l" rtl="0">
              <a:spcBef>
                <a:spcPts val="1600"/>
              </a:spcBef>
              <a:spcAft>
                <a:spcPts val="0"/>
              </a:spcAft>
              <a:buNone/>
            </a:pPr>
            <a:r>
              <a:rPr lang="en" sz="1700" dirty="0">
                <a:solidFill>
                  <a:schemeClr val="lt1"/>
                </a:solidFill>
                <a:latin typeface="Roboto"/>
                <a:ea typeface="Roboto"/>
                <a:cs typeface="Roboto"/>
                <a:sym typeface="Roboto"/>
              </a:rPr>
              <a:t>   </a:t>
            </a:r>
            <a:endParaRPr sz="1700" dirty="0">
              <a:solidFill>
                <a:schemeClr val="lt1"/>
              </a:solidFill>
              <a:latin typeface="Roboto"/>
              <a:ea typeface="Roboto"/>
              <a:cs typeface="Roboto"/>
              <a:sym typeface="Roboto"/>
            </a:endParaRPr>
          </a:p>
          <a:p>
            <a:pPr marL="0" lvl="0" indent="457200" algn="l" rtl="0">
              <a:spcBef>
                <a:spcPts val="1600"/>
              </a:spcBef>
              <a:spcAft>
                <a:spcPts val="0"/>
              </a:spcAft>
              <a:buNone/>
            </a:pPr>
            <a:endParaRPr sz="1700" dirty="0">
              <a:solidFill>
                <a:schemeClr val="lt1"/>
              </a:solidFill>
              <a:latin typeface="Roboto"/>
              <a:ea typeface="Roboto"/>
              <a:cs typeface="Roboto"/>
              <a:sym typeface="Roboto"/>
            </a:endParaRPr>
          </a:p>
          <a:p>
            <a:pPr marL="0" lvl="0" indent="0" algn="l" rtl="0">
              <a:spcBef>
                <a:spcPts val="1600"/>
              </a:spcBef>
              <a:spcAft>
                <a:spcPts val="0"/>
              </a:spcAft>
              <a:buNone/>
            </a:pPr>
            <a:endParaRPr sz="17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endParaRPr dirty="0">
              <a:solidFill>
                <a:schemeClr val="lt1"/>
              </a:solidFill>
              <a:latin typeface="Roboto"/>
              <a:ea typeface="Roboto"/>
              <a:cs typeface="Roboto"/>
              <a:sym typeface="Roboto"/>
            </a:endParaRPr>
          </a:p>
          <a:p>
            <a:pPr marL="0" lvl="0" indent="0" algn="l" rtl="0">
              <a:spcBef>
                <a:spcPts val="0"/>
              </a:spcBef>
              <a:spcAft>
                <a:spcPts val="0"/>
              </a:spcAft>
              <a:buNone/>
            </a:pPr>
            <a:r>
              <a:rPr lang="en" dirty="0">
                <a:solidFill>
                  <a:schemeClr val="lt1"/>
                </a:solidFill>
                <a:latin typeface="Roboto"/>
                <a:ea typeface="Roboto"/>
                <a:cs typeface="Roboto"/>
                <a:sym typeface="Roboto"/>
              </a:rPr>
              <a:t>Add arrows to show the direction energy moves between the sun and the living things. </a:t>
            </a: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ctr" rtl="0">
              <a:spcBef>
                <a:spcPts val="1600"/>
              </a:spcBef>
              <a:spcAft>
                <a:spcPts val="1600"/>
              </a:spcAft>
              <a:buNone/>
            </a:pPr>
            <a:endParaRPr dirty="0">
              <a:solidFill>
                <a:schemeClr val="lt1"/>
              </a:solidFill>
              <a:latin typeface="Roboto"/>
              <a:ea typeface="Roboto"/>
              <a:cs typeface="Roboto"/>
              <a:sym typeface="Roboto"/>
            </a:endParaRPr>
          </a:p>
        </p:txBody>
      </p:sp>
      <p:pic>
        <p:nvPicPr>
          <p:cNvPr id="446" name="Google Shape;446;p36" descr="icon of the su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4378" y="1855725"/>
            <a:ext cx="1582800" cy="1592400"/>
          </a:xfrm>
          <a:prstGeom prst="ellipse">
            <a:avLst/>
          </a:prstGeom>
          <a:noFill/>
          <a:ln>
            <a:noFill/>
          </a:ln>
        </p:spPr>
      </p:pic>
      <p:sp>
        <p:nvSpPr>
          <p:cNvPr id="450" name="Google Shape;450;p36"/>
          <p:cNvSpPr txBox="1"/>
          <p:nvPr/>
        </p:nvSpPr>
        <p:spPr>
          <a:xfrm>
            <a:off x="752700" y="3559475"/>
            <a:ext cx="8118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sun</a:t>
            </a:r>
            <a:endParaRPr>
              <a:solidFill>
                <a:srgbClr val="FFFFFF"/>
              </a:solidFill>
              <a:latin typeface="Roboto"/>
              <a:ea typeface="Roboto"/>
              <a:cs typeface="Roboto"/>
              <a:sym typeface="Roboto"/>
            </a:endParaRPr>
          </a:p>
        </p:txBody>
      </p:sp>
      <p:pic>
        <p:nvPicPr>
          <p:cNvPr id="448" name="Google Shape;448;p36" descr="icon of a bu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568563" y="1837878"/>
            <a:ext cx="1619100" cy="1628100"/>
          </a:xfrm>
          <a:prstGeom prst="ellipse">
            <a:avLst/>
          </a:prstGeom>
          <a:noFill/>
          <a:ln>
            <a:noFill/>
          </a:ln>
        </p:spPr>
      </p:pic>
      <p:sp>
        <p:nvSpPr>
          <p:cNvPr id="451" name="Google Shape;451;p36"/>
          <p:cNvSpPr txBox="1"/>
          <p:nvPr/>
        </p:nvSpPr>
        <p:spPr>
          <a:xfrm>
            <a:off x="2684378" y="3608575"/>
            <a:ext cx="13875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consumer (eats plants)</a:t>
            </a:r>
            <a:endParaRPr>
              <a:solidFill>
                <a:srgbClr val="FFFFFF"/>
              </a:solidFill>
              <a:latin typeface="Roboto"/>
              <a:ea typeface="Roboto"/>
              <a:cs typeface="Roboto"/>
              <a:sym typeface="Roboto"/>
            </a:endParaRPr>
          </a:p>
        </p:txBody>
      </p:sp>
      <p:pic>
        <p:nvPicPr>
          <p:cNvPr id="449" name="Google Shape;449;p36" descr="icon of a 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749063" y="1855713"/>
            <a:ext cx="1619100" cy="1592400"/>
          </a:xfrm>
          <a:prstGeom prst="ellipse">
            <a:avLst/>
          </a:prstGeom>
          <a:noFill/>
          <a:ln>
            <a:noFill/>
          </a:ln>
        </p:spPr>
      </p:pic>
      <p:sp>
        <p:nvSpPr>
          <p:cNvPr id="453" name="Google Shape;453;p36"/>
          <p:cNvSpPr txBox="1"/>
          <p:nvPr/>
        </p:nvSpPr>
        <p:spPr>
          <a:xfrm>
            <a:off x="5068875" y="3608575"/>
            <a:ext cx="9795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producer (plant)</a:t>
            </a:r>
            <a:endParaRPr>
              <a:solidFill>
                <a:srgbClr val="FFFFFF"/>
              </a:solidFill>
              <a:latin typeface="Roboto"/>
              <a:ea typeface="Roboto"/>
              <a:cs typeface="Roboto"/>
              <a:sym typeface="Roboto"/>
            </a:endParaRPr>
          </a:p>
        </p:txBody>
      </p:sp>
      <p:pic>
        <p:nvPicPr>
          <p:cNvPr id="447" name="Google Shape;447;p36" descr="icon of a chickadee (a bir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929575" y="1855263"/>
            <a:ext cx="1619100" cy="1593300"/>
          </a:xfrm>
          <a:prstGeom prst="ellipse">
            <a:avLst/>
          </a:prstGeom>
          <a:noFill/>
          <a:ln>
            <a:noFill/>
          </a:ln>
        </p:spPr>
      </p:pic>
      <p:sp>
        <p:nvSpPr>
          <p:cNvPr id="452" name="Google Shape;452;p36"/>
          <p:cNvSpPr txBox="1"/>
          <p:nvPr/>
        </p:nvSpPr>
        <p:spPr>
          <a:xfrm>
            <a:off x="6972775" y="3550825"/>
            <a:ext cx="1532700" cy="54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consumer    (eats animals)</a:t>
            </a:r>
            <a:endParaRPr>
              <a:solidFill>
                <a:srgbClr val="FFFFFF"/>
              </a:solidFill>
              <a:latin typeface="Roboto"/>
              <a:ea typeface="Roboto"/>
              <a:cs typeface="Roboto"/>
              <a:sym typeface="Roboto"/>
            </a:endParaRPr>
          </a:p>
        </p:txBody>
      </p:sp>
      <p:sp>
        <p:nvSpPr>
          <p:cNvPr id="19" name="Google Shape;91;p15">
            <a:extLst>
              <a:ext uri="{FF2B5EF4-FFF2-40B4-BE49-F238E27FC236}">
                <a16:creationId xmlns:a16="http://schemas.microsoft.com/office/drawing/2014/main" id="{529118E3-05B9-402E-8754-FF4737E0EA0A}"/>
              </a:ext>
            </a:extLst>
          </p:cNvPr>
          <p:cNvSpPr txBox="1"/>
          <p:nvPr/>
        </p:nvSpPr>
        <p:spPr>
          <a:xfrm>
            <a:off x="7830030" y="4875848"/>
            <a:ext cx="1319930" cy="274616"/>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Graphics: CCSC, BLM</a:t>
            </a:r>
            <a:endParaRPr sz="800" dirty="0">
              <a:solidFill>
                <a:schemeClr val="bg1"/>
              </a:solidFill>
              <a:effectLst>
                <a:outerShdw blurRad="38100" dist="38100" dir="2700000" algn="tl">
                  <a:srgbClr val="000000">
                    <a:alpha val="43137"/>
                  </a:srgbClr>
                </a:outerShdw>
              </a:effectLs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9" name="Google Shape;459;p3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60" name="Google Shape;460;p37" descr="BLM Alaska Fire Service Masthead graphic" title="BLM Alaska Fire Service Masthead graphic"/>
            <p:cNvGrpSpPr/>
            <p:nvPr/>
          </p:nvGrpSpPr>
          <p:grpSpPr>
            <a:xfrm>
              <a:off x="0" y="0"/>
              <a:ext cx="9144003" cy="572198"/>
              <a:chOff x="0" y="0"/>
              <a:chExt cx="9144003" cy="572198"/>
            </a:xfrm>
          </p:grpSpPr>
          <p:pic>
            <p:nvPicPr>
              <p:cNvPr id="461" name="Google Shape;461;p3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62" name="Google Shape;462;p3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63" name="Google Shape;463;p3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64" name="Google Shape;464;p3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78C3F353-29C4-45CF-B639-218D76AA8113}"/>
              </a:ext>
            </a:extLst>
          </p:cNvPr>
          <p:cNvSpPr>
            <a:spLocks noGrp="1"/>
          </p:cNvSpPr>
          <p:nvPr>
            <p:ph type="title"/>
          </p:nvPr>
        </p:nvSpPr>
        <p:spPr>
          <a:xfrm>
            <a:off x="275275" y="648493"/>
            <a:ext cx="852060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Answer:</a:t>
            </a:r>
            <a:endParaRPr lang="en-US">
              <a:effectLst/>
            </a:endParaRPr>
          </a:p>
          <a:p>
            <a:endParaRPr lang="en-US"/>
          </a:p>
        </p:txBody>
      </p:sp>
      <p:pic>
        <p:nvPicPr>
          <p:cNvPr id="466" name="Google Shape;466;p37" descr="icon of the su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65051" y="1484163"/>
            <a:ext cx="1582800" cy="1592400"/>
          </a:xfrm>
          <a:prstGeom prst="ellipse">
            <a:avLst/>
          </a:prstGeom>
          <a:noFill/>
          <a:ln>
            <a:noFill/>
          </a:ln>
        </p:spPr>
      </p:pic>
      <p:sp>
        <p:nvSpPr>
          <p:cNvPr id="473" name="Google Shape;473;p37"/>
          <p:cNvSpPr txBox="1"/>
          <p:nvPr/>
        </p:nvSpPr>
        <p:spPr>
          <a:xfrm>
            <a:off x="787725" y="3318200"/>
            <a:ext cx="8118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sun</a:t>
            </a:r>
            <a:endParaRPr>
              <a:solidFill>
                <a:srgbClr val="FFFFFF"/>
              </a:solidFill>
              <a:latin typeface="Roboto"/>
              <a:ea typeface="Roboto"/>
              <a:cs typeface="Roboto"/>
              <a:sym typeface="Roboto"/>
            </a:endParaRPr>
          </a:p>
        </p:txBody>
      </p:sp>
      <p:sp>
        <p:nvSpPr>
          <p:cNvPr id="472" name="Google Shape;472;p37" descr="arrow pointing from the sun to the plant"/>
          <p:cNvSpPr/>
          <p:nvPr/>
        </p:nvSpPr>
        <p:spPr>
          <a:xfrm>
            <a:off x="2033975" y="2148825"/>
            <a:ext cx="3990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9" name="Google Shape;469;p37" descr="icon of a plan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481925" y="1484163"/>
            <a:ext cx="1619100" cy="1592400"/>
          </a:xfrm>
          <a:prstGeom prst="ellipse">
            <a:avLst/>
          </a:prstGeom>
          <a:noFill/>
          <a:ln>
            <a:noFill/>
          </a:ln>
        </p:spPr>
      </p:pic>
      <p:sp>
        <p:nvSpPr>
          <p:cNvPr id="474" name="Google Shape;474;p37"/>
          <p:cNvSpPr txBox="1"/>
          <p:nvPr/>
        </p:nvSpPr>
        <p:spPr>
          <a:xfrm>
            <a:off x="2814027" y="3318200"/>
            <a:ext cx="9549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producer (plant)</a:t>
            </a:r>
            <a:endParaRPr>
              <a:solidFill>
                <a:srgbClr val="FFFFFF"/>
              </a:solidFill>
              <a:latin typeface="Roboto"/>
              <a:ea typeface="Roboto"/>
              <a:cs typeface="Roboto"/>
              <a:sym typeface="Roboto"/>
            </a:endParaRPr>
          </a:p>
        </p:txBody>
      </p:sp>
      <p:sp>
        <p:nvSpPr>
          <p:cNvPr id="471" name="Google Shape;471;p37" descr="arrow pointing from the plant to the bug"/>
          <p:cNvSpPr/>
          <p:nvPr/>
        </p:nvSpPr>
        <p:spPr>
          <a:xfrm>
            <a:off x="4196925" y="2130975"/>
            <a:ext cx="3990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8" name="Google Shape;468;p37" descr="icon of a bu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691813" y="1484178"/>
            <a:ext cx="1619100" cy="1628100"/>
          </a:xfrm>
          <a:prstGeom prst="ellipse">
            <a:avLst/>
          </a:prstGeom>
          <a:noFill/>
          <a:ln>
            <a:noFill/>
          </a:ln>
        </p:spPr>
      </p:pic>
      <p:sp>
        <p:nvSpPr>
          <p:cNvPr id="475" name="Google Shape;475;p37"/>
          <p:cNvSpPr txBox="1"/>
          <p:nvPr/>
        </p:nvSpPr>
        <p:spPr>
          <a:xfrm>
            <a:off x="4901081" y="3318200"/>
            <a:ext cx="12006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consumer    (eats plants)</a:t>
            </a:r>
            <a:endParaRPr>
              <a:solidFill>
                <a:srgbClr val="FFFFFF"/>
              </a:solidFill>
              <a:latin typeface="Roboto"/>
              <a:ea typeface="Roboto"/>
              <a:cs typeface="Roboto"/>
              <a:sym typeface="Roboto"/>
            </a:endParaRPr>
          </a:p>
        </p:txBody>
      </p:sp>
      <p:sp>
        <p:nvSpPr>
          <p:cNvPr id="470" name="Google Shape;470;p37" descr="arrow pointing from the bug to the chickadee"/>
          <p:cNvSpPr/>
          <p:nvPr/>
        </p:nvSpPr>
        <p:spPr>
          <a:xfrm>
            <a:off x="6402300" y="2148825"/>
            <a:ext cx="3990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67" name="Google Shape;467;p37" descr="icon of a chickadee (a bird)"/>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92675" y="1501563"/>
            <a:ext cx="1619100" cy="1593300"/>
          </a:xfrm>
          <a:prstGeom prst="ellipse">
            <a:avLst/>
          </a:prstGeom>
          <a:noFill/>
          <a:ln>
            <a:noFill/>
          </a:ln>
        </p:spPr>
      </p:pic>
      <p:sp>
        <p:nvSpPr>
          <p:cNvPr id="476" name="Google Shape;476;p37"/>
          <p:cNvSpPr txBox="1"/>
          <p:nvPr/>
        </p:nvSpPr>
        <p:spPr>
          <a:xfrm>
            <a:off x="6966925" y="3318200"/>
            <a:ext cx="1470600" cy="428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consumer   (eats animals)</a:t>
            </a:r>
            <a:endParaRPr>
              <a:solidFill>
                <a:srgbClr val="FFFFFF"/>
              </a:solidFill>
              <a:latin typeface="Roboto"/>
              <a:ea typeface="Roboto"/>
              <a:cs typeface="Roboto"/>
              <a:sym typeface="Roboto"/>
            </a:endParaRPr>
          </a:p>
        </p:txBody>
      </p:sp>
      <p:sp>
        <p:nvSpPr>
          <p:cNvPr id="4" name="Google Shape;91;p15">
            <a:extLst>
              <a:ext uri="{FF2B5EF4-FFF2-40B4-BE49-F238E27FC236}">
                <a16:creationId xmlns:a16="http://schemas.microsoft.com/office/drawing/2014/main" id="{BEFC6905-3F14-9A73-69DC-F45085444001}"/>
              </a:ext>
            </a:extLst>
          </p:cNvPr>
          <p:cNvSpPr txBox="1"/>
          <p:nvPr/>
        </p:nvSpPr>
        <p:spPr>
          <a:xfrm>
            <a:off x="7420441" y="4814950"/>
            <a:ext cx="1721798" cy="326553"/>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All graphics by CCSC staff, BLM.</a:t>
            </a:r>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2" name="Google Shape;482;p3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483" name="Google Shape;483;p38" descr="BLM Alaska Fire Service Masthead graphic" title="BLM Alaska Fire Service Masthead graphic"/>
            <p:cNvGrpSpPr/>
            <p:nvPr/>
          </p:nvGrpSpPr>
          <p:grpSpPr>
            <a:xfrm>
              <a:off x="0" y="0"/>
              <a:ext cx="9144003" cy="572198"/>
              <a:chOff x="0" y="0"/>
              <a:chExt cx="9144003" cy="572198"/>
            </a:xfrm>
          </p:grpSpPr>
          <p:pic>
            <p:nvPicPr>
              <p:cNvPr id="484" name="Google Shape;484;p3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485" name="Google Shape;485;p3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486" name="Google Shape;486;p3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487" name="Google Shape;487;p3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481" name="Google Shape;481;p38"/>
          <p:cNvSpPr txBox="1">
            <a:spLocks noGrp="1"/>
          </p:cNvSpPr>
          <p:nvPr>
            <p:ph type="body" idx="1"/>
          </p:nvPr>
        </p:nvSpPr>
        <p:spPr>
          <a:xfrm>
            <a:off x="133950" y="557174"/>
            <a:ext cx="8876100" cy="3925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600" b="0" i="0" dirty="0">
                <a:solidFill>
                  <a:schemeClr val="lt1"/>
                </a:solidFill>
                <a:effectLst/>
                <a:latin typeface="Roboto"/>
                <a:ea typeface="Roboto"/>
                <a:cs typeface="Roboto" panose="02000000000000000000" pitchFamily="2" charset="0"/>
                <a:sym typeface="Roboto"/>
              </a:rPr>
              <a:t>Ti</a:t>
            </a:r>
            <a:r>
              <a:rPr lang="en-US" sz="1600" b="0" i="0" dirty="0">
                <a:solidFill>
                  <a:srgbClr val="FFFFFF"/>
                </a:solidFill>
                <a:effectLst/>
                <a:latin typeface="Roboto" panose="02000000000000000000" pitchFamily="2" charset="0"/>
                <a:ea typeface="Roboto" panose="02000000000000000000" pitchFamily="2" charset="0"/>
                <a:cs typeface="Roboto" panose="02000000000000000000" pitchFamily="2" charset="0"/>
              </a:rPr>
              <a:t>me for a challenge! </a:t>
            </a:r>
            <a:r>
              <a:rPr lang="en" sz="1600" dirty="0">
                <a:solidFill>
                  <a:schemeClr val="lt1"/>
                </a:solidFill>
                <a:latin typeface="Roboto"/>
                <a:ea typeface="Roboto"/>
                <a:cs typeface="Roboto"/>
                <a:sym typeface="Roboto"/>
              </a:rPr>
              <a:t>Complete the following food chains by drawing the plants and animals in order in your science journal or on a piece of paper. </a:t>
            </a:r>
            <a:endParaRPr sz="1600" dirty="0">
              <a:solidFill>
                <a:schemeClr val="lt1"/>
              </a:solidFill>
              <a:latin typeface="Roboto"/>
              <a:ea typeface="Roboto"/>
              <a:cs typeface="Roboto"/>
              <a:sym typeface="Roboto"/>
            </a:endParaRPr>
          </a:p>
          <a:p>
            <a:pPr marL="0" indent="0">
              <a:lnSpc>
                <a:spcPct val="100000"/>
              </a:lnSpc>
              <a:spcBef>
                <a:spcPts val="1600"/>
              </a:spcBef>
              <a:buNone/>
            </a:pPr>
            <a:r>
              <a:rPr lang="en" sz="1600" dirty="0">
                <a:solidFill>
                  <a:schemeClr val="lt1"/>
                </a:solidFill>
                <a:latin typeface="Roboto"/>
                <a:ea typeface="Roboto"/>
                <a:cs typeface="Roboto"/>
                <a:sym typeface="Roboto"/>
              </a:rPr>
              <a:t>Each food chain will have one producer (plant) and two consumers (animals). There is more than one correct answer!</a:t>
            </a:r>
            <a:endParaRPr sz="1600"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l" rtl="0">
              <a:spcBef>
                <a:spcPts val="1600"/>
              </a:spcBef>
              <a:spcAft>
                <a:spcPts val="0"/>
              </a:spcAft>
              <a:buNone/>
            </a:pPr>
            <a:endParaRPr dirty="0">
              <a:solidFill>
                <a:schemeClr val="lt1"/>
              </a:solidFill>
              <a:latin typeface="Roboto"/>
              <a:ea typeface="Roboto"/>
              <a:cs typeface="Roboto"/>
              <a:sym typeface="Roboto"/>
            </a:endParaRPr>
          </a:p>
          <a:p>
            <a:pPr marL="0" lvl="0" indent="0" algn="ctr" rtl="0">
              <a:spcBef>
                <a:spcPts val="1600"/>
              </a:spcBef>
              <a:spcAft>
                <a:spcPts val="1600"/>
              </a:spcAft>
              <a:buNone/>
            </a:pPr>
            <a:endParaRPr dirty="0">
              <a:solidFill>
                <a:schemeClr val="lt1"/>
              </a:solidFill>
              <a:latin typeface="Roboto"/>
              <a:ea typeface="Roboto"/>
              <a:cs typeface="Roboto"/>
              <a:sym typeface="Roboto"/>
            </a:endParaRPr>
          </a:p>
        </p:txBody>
      </p:sp>
      <p:pic>
        <p:nvPicPr>
          <p:cNvPr id="495" name="Google Shape;495;p38" descr="icon of a spruce tre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695245" y="1883875"/>
            <a:ext cx="1022400" cy="1017000"/>
          </a:xfrm>
          <a:prstGeom prst="ellipse">
            <a:avLst/>
          </a:prstGeom>
          <a:noFill/>
          <a:ln>
            <a:noFill/>
          </a:ln>
        </p:spPr>
      </p:pic>
      <p:pic>
        <p:nvPicPr>
          <p:cNvPr id="496" name="Google Shape;496;p38" descr="icon of a willow"/>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712645" y="2968875"/>
            <a:ext cx="987600" cy="1017000"/>
          </a:xfrm>
          <a:prstGeom prst="ellipse">
            <a:avLst/>
          </a:prstGeom>
          <a:noFill/>
          <a:ln>
            <a:noFill/>
          </a:ln>
        </p:spPr>
      </p:pic>
      <p:pic>
        <p:nvPicPr>
          <p:cNvPr id="489" name="Google Shape;489;p38" descr="icon of a blueberry 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673970" y="4053883"/>
            <a:ext cx="1065000" cy="1061700"/>
          </a:xfrm>
          <a:prstGeom prst="ellipse">
            <a:avLst/>
          </a:prstGeom>
          <a:noFill/>
          <a:ln>
            <a:noFill/>
          </a:ln>
        </p:spPr>
      </p:pic>
      <p:pic>
        <p:nvPicPr>
          <p:cNvPr id="492" name="Google Shape;492;p38" descr="icon of a moose"/>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640288" y="1996338"/>
            <a:ext cx="1173900" cy="1150800"/>
          </a:xfrm>
          <a:prstGeom prst="ellipse">
            <a:avLst/>
          </a:prstGeom>
          <a:noFill/>
          <a:ln>
            <a:noFill/>
          </a:ln>
        </p:spPr>
      </p:pic>
      <p:pic>
        <p:nvPicPr>
          <p:cNvPr id="490" name="Google Shape;490;p38" descr="icon of a wolf"/>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260063" y="3606325"/>
            <a:ext cx="1216500" cy="1207200"/>
          </a:xfrm>
          <a:prstGeom prst="ellipse">
            <a:avLst/>
          </a:prstGeom>
          <a:noFill/>
          <a:ln>
            <a:noFill/>
          </a:ln>
        </p:spPr>
      </p:pic>
      <p:pic>
        <p:nvPicPr>
          <p:cNvPr id="491" name="Google Shape;491;p38" descr="icon of an owl"/>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5799675" y="1647731"/>
            <a:ext cx="1173900" cy="1183200"/>
          </a:xfrm>
          <a:prstGeom prst="ellipse">
            <a:avLst/>
          </a:prstGeom>
          <a:noFill/>
          <a:ln>
            <a:noFill/>
          </a:ln>
        </p:spPr>
      </p:pic>
      <p:pic>
        <p:nvPicPr>
          <p:cNvPr id="494" name="Google Shape;494;p38" descr="icon of a squirrel"/>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5060488" y="3116175"/>
            <a:ext cx="1173900" cy="1163700"/>
          </a:xfrm>
          <a:prstGeom prst="ellipse">
            <a:avLst/>
          </a:prstGeom>
          <a:noFill/>
          <a:ln>
            <a:noFill/>
          </a:ln>
        </p:spPr>
      </p:pic>
      <p:pic>
        <p:nvPicPr>
          <p:cNvPr id="493" name="Google Shape;493;p38" descr="icon of a vole"/>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728750" y="1888400"/>
            <a:ext cx="1216500" cy="1203600"/>
          </a:xfrm>
          <a:prstGeom prst="ellipse">
            <a:avLst/>
          </a:prstGeom>
          <a:noFill/>
          <a:ln>
            <a:noFill/>
          </a:ln>
        </p:spPr>
      </p:pic>
      <p:pic>
        <p:nvPicPr>
          <p:cNvPr id="500" name="Google Shape;500;p38" descr="icon of a bald eagle"/>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7016075" y="3406900"/>
            <a:ext cx="1224000" cy="1220100"/>
          </a:xfrm>
          <a:prstGeom prst="ellipse">
            <a:avLst/>
          </a:prstGeom>
          <a:noFill/>
          <a:ln>
            <a:noFill/>
          </a:ln>
        </p:spPr>
      </p:pic>
      <p:sp>
        <p:nvSpPr>
          <p:cNvPr id="499" name="Google Shape;499;p38" descr="arrow pointing from the sun to the spruce tree"/>
          <p:cNvSpPr/>
          <p:nvPr/>
        </p:nvSpPr>
        <p:spPr>
          <a:xfrm>
            <a:off x="1221528" y="2233525"/>
            <a:ext cx="473718"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descr="arrow pointing from the sun to the willow"/>
          <p:cNvSpPr/>
          <p:nvPr/>
        </p:nvSpPr>
        <p:spPr>
          <a:xfrm rot="1251012">
            <a:off x="1061955" y="2891529"/>
            <a:ext cx="752645" cy="298682"/>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descr="arrow pointing from the sun to the blueberry plant"/>
          <p:cNvSpPr/>
          <p:nvPr/>
        </p:nvSpPr>
        <p:spPr>
          <a:xfrm rot="3078496">
            <a:off x="303876" y="3561386"/>
            <a:ext cx="1733757" cy="2984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 name="Google Shape;501;p38" descr="icon of the sun"/>
          <p:cNvPicPr preferRelativeResize="0"/>
          <p:nvPr/>
        </p:nvPicPr>
        <p:blipFill rotWithShape="1">
          <a:blip r:embed="rId15" cstate="screen">
            <a:alphaModFix/>
            <a:extLst>
              <a:ext uri="{28A0092B-C50C-407E-A947-70E740481C1C}">
                <a14:useLocalDpi xmlns:a14="http://schemas.microsoft.com/office/drawing/2010/main"/>
              </a:ext>
            </a:extLst>
          </a:blip>
          <a:srcRect l="9846" t="7819" r="8440" b="5966"/>
          <a:stretch/>
        </p:blipFill>
        <p:spPr>
          <a:xfrm>
            <a:off x="195875" y="2024394"/>
            <a:ext cx="1088100" cy="1094700"/>
          </a:xfrm>
          <a:prstGeom prst="ellipse">
            <a:avLst/>
          </a:prstGeom>
          <a:noFill/>
          <a:ln>
            <a:noFill/>
          </a:ln>
        </p:spPr>
      </p:pic>
      <p:sp>
        <p:nvSpPr>
          <p:cNvPr id="3" name="Google Shape;91;p15">
            <a:extLst>
              <a:ext uri="{FF2B5EF4-FFF2-40B4-BE49-F238E27FC236}">
                <a16:creationId xmlns:a16="http://schemas.microsoft.com/office/drawing/2014/main" id="{053E24EC-B7C9-3CE7-7E04-76D8428F0651}"/>
              </a:ext>
            </a:extLst>
          </p:cNvPr>
          <p:cNvSpPr txBox="1"/>
          <p:nvPr/>
        </p:nvSpPr>
        <p:spPr>
          <a:xfrm>
            <a:off x="7420441" y="4814950"/>
            <a:ext cx="1721798" cy="326553"/>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All graphics by CCSC staff, BLM.</a:t>
            </a: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grpSp>
        <p:nvGrpSpPr>
          <p:cNvPr id="507" name="Google Shape;507;p3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08" name="Google Shape;508;p39" descr="BLM Alaska Fire Service Masthead graphic" title="BLM Alaska Fire Service Masthead graphic"/>
            <p:cNvGrpSpPr/>
            <p:nvPr/>
          </p:nvGrpSpPr>
          <p:grpSpPr>
            <a:xfrm>
              <a:off x="0" y="0"/>
              <a:ext cx="9144003" cy="572198"/>
              <a:chOff x="0" y="0"/>
              <a:chExt cx="9144003" cy="572198"/>
            </a:xfrm>
          </p:grpSpPr>
          <p:pic>
            <p:nvPicPr>
              <p:cNvPr id="509" name="Google Shape;509;p3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10" name="Google Shape;510;p3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11" name="Google Shape;511;p3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12" name="Google Shape;512;p3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506" name="Google Shape;506;p39"/>
          <p:cNvSpPr txBox="1">
            <a:spLocks noGrp="1"/>
          </p:cNvSpPr>
          <p:nvPr>
            <p:ph type="title" idx="4294967295"/>
          </p:nvPr>
        </p:nvSpPr>
        <p:spPr>
          <a:xfrm>
            <a:off x="241300" y="920750"/>
            <a:ext cx="4956175" cy="393858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Roboto"/>
                <a:ea typeface="Roboto"/>
                <a:cs typeface="Roboto"/>
                <a:sym typeface="Arial"/>
              </a:rPr>
              <a:t>Animals often get their energy by eating different kinds of plants or animals or both. One single food chain doesn’t show all the connections.</a:t>
            </a: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00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A way to show all the different ways energy flows through an ecosystem is with a food web. A </a:t>
            </a:r>
            <a:r>
              <a:rPr kumimoji="0" lang="en-US" sz="1800" b="1" i="0" u="none" strike="noStrike" kern="0" cap="none" spc="0" normalizeH="0" baseline="0" noProof="0" dirty="0">
                <a:ln>
                  <a:noFill/>
                </a:ln>
                <a:solidFill>
                  <a:srgbClr val="92D050"/>
                </a:solidFill>
                <a:effectLst/>
                <a:uLnTx/>
                <a:uFillTx/>
                <a:latin typeface="Roboto"/>
                <a:ea typeface="Roboto"/>
                <a:cs typeface="Roboto"/>
                <a:sym typeface="Roboto"/>
              </a:rPr>
              <a:t>food web </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shows all the food chains in one ecosystem. </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p:txBody>
      </p:sp>
      <p:pic>
        <p:nvPicPr>
          <p:cNvPr id="514" name="Google Shape;514;p39" descr="icon of a spider web"/>
          <p:cNvPicPr preferRelativeResize="0">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5317242" y="1063921"/>
            <a:ext cx="3334979" cy="34530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grpSp>
        <p:nvGrpSpPr>
          <p:cNvPr id="520" name="Google Shape;520;p40">
            <a:extLst>
              <a:ext uri="{C183D7F6-B498-43B3-948B-1728B52AA6E4}">
                <adec:decorative xmlns:adec="http://schemas.microsoft.com/office/drawing/2017/decorative" val="1"/>
              </a:ext>
            </a:extLst>
          </p:cNvPr>
          <p:cNvGrpSpPr/>
          <p:nvPr/>
        </p:nvGrpSpPr>
        <p:grpSpPr>
          <a:xfrm>
            <a:off x="0" y="-15393"/>
            <a:ext cx="9144003" cy="635499"/>
            <a:chOff x="0" y="0"/>
            <a:chExt cx="9144003" cy="635499"/>
          </a:xfrm>
        </p:grpSpPr>
        <p:grpSp>
          <p:nvGrpSpPr>
            <p:cNvPr id="521" name="Google Shape;521;p40" descr="BLM Alaska Fire Service Masthead graphic" title="BLM Alaska Fire Service Masthead graphic"/>
            <p:cNvGrpSpPr/>
            <p:nvPr/>
          </p:nvGrpSpPr>
          <p:grpSpPr>
            <a:xfrm>
              <a:off x="0" y="0"/>
              <a:ext cx="9144003" cy="572198"/>
              <a:chOff x="0" y="0"/>
              <a:chExt cx="9144003" cy="572198"/>
            </a:xfrm>
          </p:grpSpPr>
          <p:pic>
            <p:nvPicPr>
              <p:cNvPr id="522" name="Google Shape;522;p40" descr="Black Topo line graphic" title="Black Topo line graphic"/>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3" cy="489286"/>
              </a:xfrm>
              <a:prstGeom prst="rect">
                <a:avLst/>
              </a:prstGeom>
              <a:noFill/>
              <a:ln>
                <a:noFill/>
              </a:ln>
            </p:spPr>
          </p:pic>
          <p:pic>
            <p:nvPicPr>
              <p:cNvPr id="523" name="Google Shape;523;p40" descr="Bureau of Land Management Logo" title="Bureau of Land Management Logo"/>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1648" y="114722"/>
                <a:ext cx="520818" cy="457476"/>
              </a:xfrm>
              <a:prstGeom prst="rect">
                <a:avLst/>
              </a:prstGeom>
              <a:noFill/>
              <a:ln>
                <a:noFill/>
              </a:ln>
            </p:spPr>
          </p:pic>
          <p:sp>
            <p:nvSpPr>
              <p:cNvPr id="524" name="Google Shape;524;p4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dirty="0">
                    <a:solidFill>
                      <a:srgbClr val="FFFFFF"/>
                    </a:solidFill>
                    <a:latin typeface="Roboto"/>
                    <a:ea typeface="Roboto"/>
                    <a:cs typeface="Roboto"/>
                    <a:sym typeface="Roboto"/>
                  </a:rPr>
                  <a:t>U.S. Department of the Interior</a:t>
                </a:r>
                <a:br>
                  <a:rPr lang="en" sz="850" dirty="0">
                    <a:solidFill>
                      <a:srgbClr val="FFFFFF"/>
                    </a:solidFill>
                    <a:latin typeface="Roboto"/>
                    <a:ea typeface="Roboto"/>
                    <a:cs typeface="Roboto"/>
                    <a:sym typeface="Roboto"/>
                  </a:rPr>
                </a:br>
                <a:r>
                  <a:rPr lang="en" sz="850" dirty="0">
                    <a:solidFill>
                      <a:srgbClr val="FFFFFF"/>
                    </a:solidFill>
                    <a:latin typeface="Roboto"/>
                    <a:ea typeface="Roboto"/>
                    <a:cs typeface="Roboto"/>
                    <a:sym typeface="Roboto"/>
                  </a:rPr>
                  <a:t>Bureau of Land Management</a:t>
                </a:r>
                <a:endParaRPr sz="850" dirty="0">
                  <a:solidFill>
                    <a:srgbClr val="000000"/>
                  </a:solidFill>
                  <a:latin typeface="Roboto"/>
                  <a:ea typeface="Roboto"/>
                  <a:cs typeface="Roboto"/>
                  <a:sym typeface="Roboto"/>
                </a:endParaRPr>
              </a:p>
            </p:txBody>
          </p:sp>
        </p:grpSp>
        <p:pic>
          <p:nvPicPr>
            <p:cNvPr id="525" name="Google Shape;525;p4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8455876" y="63300"/>
              <a:ext cx="584799" cy="572200"/>
            </a:xfrm>
            <a:prstGeom prst="rect">
              <a:avLst/>
            </a:prstGeom>
            <a:noFill/>
            <a:ln>
              <a:noFill/>
            </a:ln>
          </p:spPr>
        </p:pic>
      </p:grpSp>
      <p:sp>
        <p:nvSpPr>
          <p:cNvPr id="519" name="Google Shape;519;p40"/>
          <p:cNvSpPr txBox="1">
            <a:spLocks noGrp="1"/>
          </p:cNvSpPr>
          <p:nvPr>
            <p:ph type="title" idx="4294967295"/>
          </p:nvPr>
        </p:nvSpPr>
        <p:spPr>
          <a:xfrm>
            <a:off x="195263" y="503238"/>
            <a:ext cx="8877300" cy="563562"/>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1600"/>
              </a:spcAft>
              <a:buClr>
                <a:schemeClr val="dk2"/>
              </a:buClr>
              <a:buSzPts val="1800"/>
              <a:buFont typeface="Arial"/>
              <a:buNone/>
              <a:tabLst/>
              <a:defRPr/>
            </a:pPr>
            <a:r>
              <a:rPr kumimoji="0" lang="en-US" sz="18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al"/>
              </a:rPr>
              <a:t>Here is an example food web. </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Can you trace the food chains you created within this food web?</a:t>
            </a:r>
          </a:p>
        </p:txBody>
      </p:sp>
      <p:pic>
        <p:nvPicPr>
          <p:cNvPr id="552" name="Google Shape;552;p40" descr="icon of the sun"/>
          <p:cNvPicPr preferRelativeResize="0"/>
          <p:nvPr/>
        </p:nvPicPr>
        <p:blipFill rotWithShape="1">
          <a:blip r:embed="rId6">
            <a:alphaModFix/>
          </a:blip>
          <a:srcRect l="9846" t="7819" r="8440" b="5966"/>
          <a:stretch/>
        </p:blipFill>
        <p:spPr>
          <a:xfrm>
            <a:off x="195875" y="2024394"/>
            <a:ext cx="1088100" cy="1094700"/>
          </a:xfrm>
          <a:prstGeom prst="ellipse">
            <a:avLst/>
          </a:prstGeom>
          <a:noFill/>
          <a:ln>
            <a:noFill/>
          </a:ln>
        </p:spPr>
      </p:pic>
      <p:pic>
        <p:nvPicPr>
          <p:cNvPr id="546" name="Google Shape;546;p40" descr="icon of a spruce tre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950938" y="1216525"/>
            <a:ext cx="1022400" cy="1017000"/>
          </a:xfrm>
          <a:prstGeom prst="ellipse">
            <a:avLst/>
          </a:prstGeom>
          <a:noFill/>
          <a:ln>
            <a:noFill/>
          </a:ln>
        </p:spPr>
      </p:pic>
      <p:pic>
        <p:nvPicPr>
          <p:cNvPr id="540" name="Google Shape;540;p40" descr="icon of a blueberry 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08350" y="2571758"/>
            <a:ext cx="1065000" cy="1061700"/>
          </a:xfrm>
          <a:prstGeom prst="ellipse">
            <a:avLst/>
          </a:prstGeom>
          <a:noFill/>
          <a:ln>
            <a:noFill/>
          </a:ln>
        </p:spPr>
      </p:pic>
      <p:pic>
        <p:nvPicPr>
          <p:cNvPr id="547" name="Google Shape;547;p40" descr="icon of a willow"/>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687675" y="4000025"/>
            <a:ext cx="987600" cy="1017000"/>
          </a:xfrm>
          <a:prstGeom prst="ellipse">
            <a:avLst/>
          </a:prstGeom>
          <a:noFill/>
          <a:ln>
            <a:noFill/>
          </a:ln>
        </p:spPr>
      </p:pic>
      <p:pic>
        <p:nvPicPr>
          <p:cNvPr id="545" name="Google Shape;545;p40" descr="icon of a squirrel"/>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985038" y="1069825"/>
            <a:ext cx="1173900" cy="1163700"/>
          </a:xfrm>
          <a:prstGeom prst="ellipse">
            <a:avLst/>
          </a:prstGeom>
          <a:noFill/>
          <a:ln>
            <a:noFill/>
          </a:ln>
        </p:spPr>
      </p:pic>
      <p:pic>
        <p:nvPicPr>
          <p:cNvPr id="544" name="Google Shape;544;p40" descr="icon of a vole"/>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4030150" y="2477400"/>
            <a:ext cx="1216500" cy="1203600"/>
          </a:xfrm>
          <a:prstGeom prst="ellipse">
            <a:avLst/>
          </a:prstGeom>
          <a:noFill/>
          <a:ln>
            <a:noFill/>
          </a:ln>
        </p:spPr>
      </p:pic>
      <p:pic>
        <p:nvPicPr>
          <p:cNvPr id="543" name="Google Shape;543;p40" descr="icon of a moose"/>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4072750" y="3906013"/>
            <a:ext cx="1173900" cy="1150800"/>
          </a:xfrm>
          <a:prstGeom prst="ellipse">
            <a:avLst/>
          </a:prstGeom>
          <a:noFill/>
          <a:ln>
            <a:noFill/>
          </a:ln>
        </p:spPr>
      </p:pic>
      <p:pic>
        <p:nvPicPr>
          <p:cNvPr id="542" name="Google Shape;542;p40" descr="icon of an owl"/>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232200" y="928731"/>
            <a:ext cx="1173900" cy="1183200"/>
          </a:xfrm>
          <a:prstGeom prst="ellipse">
            <a:avLst/>
          </a:prstGeom>
          <a:noFill/>
          <a:ln>
            <a:noFill/>
          </a:ln>
        </p:spPr>
      </p:pic>
      <p:pic>
        <p:nvPicPr>
          <p:cNvPr id="551" name="Google Shape;551;p40" descr="icon of a bald eagle"/>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7363798" y="2154977"/>
            <a:ext cx="1224000" cy="1220100"/>
          </a:xfrm>
          <a:prstGeom prst="ellipse">
            <a:avLst/>
          </a:prstGeom>
          <a:noFill/>
          <a:ln>
            <a:noFill/>
          </a:ln>
        </p:spPr>
      </p:pic>
      <p:pic>
        <p:nvPicPr>
          <p:cNvPr id="541" name="Google Shape;541;p40" descr="icon of a wolf"/>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36538" y="3757100"/>
            <a:ext cx="1216500" cy="1207200"/>
          </a:xfrm>
          <a:prstGeom prst="ellipse">
            <a:avLst/>
          </a:prstGeom>
          <a:noFill/>
          <a:ln>
            <a:noFill/>
          </a:ln>
        </p:spPr>
      </p:pic>
      <p:sp>
        <p:nvSpPr>
          <p:cNvPr id="550" name="Google Shape;550;p40" descr="arrow pointing from the sun to the spruce tree"/>
          <p:cNvSpPr/>
          <p:nvPr/>
        </p:nvSpPr>
        <p:spPr>
          <a:xfrm rot="-1627470">
            <a:off x="1134718" y="2041191"/>
            <a:ext cx="934363" cy="29866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descr="arrow pointing from the sun to the blueberry plant"/>
          <p:cNvSpPr/>
          <p:nvPr/>
        </p:nvSpPr>
        <p:spPr>
          <a:xfrm rot="1406329">
            <a:off x="1077064" y="2735013"/>
            <a:ext cx="883175" cy="298674"/>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descr="arrow pointing from the sun to the willow"/>
          <p:cNvSpPr/>
          <p:nvPr/>
        </p:nvSpPr>
        <p:spPr>
          <a:xfrm rot="3072614">
            <a:off x="617714" y="3451378"/>
            <a:ext cx="1469455" cy="2984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0" descr="arrow pointing from the spruce tree to the squirrel"/>
          <p:cNvSpPr/>
          <p:nvPr/>
        </p:nvSpPr>
        <p:spPr>
          <a:xfrm>
            <a:off x="2846552" y="1575625"/>
            <a:ext cx="11385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descr="arrow pointing from the spruce tree to the vole"/>
          <p:cNvSpPr/>
          <p:nvPr/>
        </p:nvSpPr>
        <p:spPr>
          <a:xfrm rot="1763334">
            <a:off x="2729196" y="2185235"/>
            <a:ext cx="1503256" cy="29888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0" descr="arrow pointing from the blueberry plant to the squirrel"/>
          <p:cNvSpPr/>
          <p:nvPr/>
        </p:nvSpPr>
        <p:spPr>
          <a:xfrm rot="-1722769">
            <a:off x="2647271" y="2311612"/>
            <a:ext cx="1621707" cy="29858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descr="arrow pointing from the blueberry plant to the vole"/>
          <p:cNvSpPr/>
          <p:nvPr/>
        </p:nvSpPr>
        <p:spPr>
          <a:xfrm rot="823">
            <a:off x="2789538" y="2953205"/>
            <a:ext cx="12525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0" descr="arrow pointing from the blueberry plant to the moose"/>
          <p:cNvSpPr/>
          <p:nvPr/>
        </p:nvSpPr>
        <p:spPr>
          <a:xfrm rot="1635506">
            <a:off x="2600819" y="3631014"/>
            <a:ext cx="1640813" cy="29867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descr="arrow pointing from the willow to the moose"/>
          <p:cNvSpPr/>
          <p:nvPr/>
        </p:nvSpPr>
        <p:spPr>
          <a:xfrm>
            <a:off x="2623525" y="4435325"/>
            <a:ext cx="14493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descr="arrow pointing from the squirrel to the owl"/>
          <p:cNvSpPr/>
          <p:nvPr/>
        </p:nvSpPr>
        <p:spPr>
          <a:xfrm rot="-3623">
            <a:off x="5097797" y="1502117"/>
            <a:ext cx="1138501" cy="298800"/>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0" descr="arrow pointing from the squirrel to the bald eagle"/>
          <p:cNvSpPr/>
          <p:nvPr/>
        </p:nvSpPr>
        <p:spPr>
          <a:xfrm rot="950191">
            <a:off x="4936446" y="2173248"/>
            <a:ext cx="2450407" cy="298553"/>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0" descr="arrow pointing from the squirrel to the wolf"/>
          <p:cNvSpPr/>
          <p:nvPr/>
        </p:nvSpPr>
        <p:spPr>
          <a:xfrm rot="2694799">
            <a:off x="4446514" y="2822309"/>
            <a:ext cx="2664169" cy="298682"/>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descr="arrow pointing from the vole to the owl"/>
          <p:cNvSpPr/>
          <p:nvPr/>
        </p:nvSpPr>
        <p:spPr>
          <a:xfrm rot="-2098300">
            <a:off x="4979821" y="2192249"/>
            <a:ext cx="1521535" cy="298610"/>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descr="arrow pointing from the vole to the bald eagle"/>
          <p:cNvSpPr/>
          <p:nvPr/>
        </p:nvSpPr>
        <p:spPr>
          <a:xfrm>
            <a:off x="5077750" y="2920375"/>
            <a:ext cx="232835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0" descr="arrow pointing from the vole to the wolf"/>
          <p:cNvSpPr/>
          <p:nvPr/>
        </p:nvSpPr>
        <p:spPr>
          <a:xfrm rot="1716026">
            <a:off x="4888500" y="3551821"/>
            <a:ext cx="1779199" cy="29870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0" descr="arrow pointing from the moose to the wolf"/>
          <p:cNvSpPr/>
          <p:nvPr/>
        </p:nvSpPr>
        <p:spPr>
          <a:xfrm>
            <a:off x="5031700" y="4356875"/>
            <a:ext cx="15048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91;p15">
            <a:extLst>
              <a:ext uri="{FF2B5EF4-FFF2-40B4-BE49-F238E27FC236}">
                <a16:creationId xmlns:a16="http://schemas.microsoft.com/office/drawing/2014/main" id="{E40F6B74-BC60-5E36-4973-480DFD7AA9F2}"/>
              </a:ext>
            </a:extLst>
          </p:cNvPr>
          <p:cNvSpPr txBox="1"/>
          <p:nvPr/>
        </p:nvSpPr>
        <p:spPr>
          <a:xfrm>
            <a:off x="7420441" y="4814950"/>
            <a:ext cx="1721798" cy="326553"/>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All graphics by CCSC staff, BLM.</a:t>
            </a:r>
            <a:endParaRPr lang="en-US"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pSp>
        <p:nvGrpSpPr>
          <p:cNvPr id="558" name="Google Shape;558;p4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59" name="Google Shape;559;p41" descr="BLM Alaska Fire Service Masthead graphic" title="BLM Alaska Fire Service Masthead graphic"/>
            <p:cNvGrpSpPr/>
            <p:nvPr/>
          </p:nvGrpSpPr>
          <p:grpSpPr>
            <a:xfrm>
              <a:off x="0" y="0"/>
              <a:ext cx="9144003" cy="572198"/>
              <a:chOff x="0" y="0"/>
              <a:chExt cx="9144003" cy="572198"/>
            </a:xfrm>
          </p:grpSpPr>
          <p:pic>
            <p:nvPicPr>
              <p:cNvPr id="560" name="Google Shape;560;p4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61" name="Google Shape;561;p4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62" name="Google Shape;562;p4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63" name="Google Shape;563;p4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557" name="Google Shape;557;p41"/>
          <p:cNvSpPr txBox="1">
            <a:spLocks noGrp="1"/>
          </p:cNvSpPr>
          <p:nvPr>
            <p:ph type="title" idx="4294967295"/>
          </p:nvPr>
        </p:nvSpPr>
        <p:spPr>
          <a:xfrm>
            <a:off x="236538" y="603250"/>
            <a:ext cx="8745537" cy="199866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Some animals get their energy by eating plants or animals that have died. </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These </a:t>
            </a:r>
            <a:r>
              <a:rPr kumimoji="0" lang="en-US" sz="1800" b="0" i="0" u="none" strike="noStrike" kern="0" cap="none" spc="0" normalizeH="0" baseline="0" noProof="0" dirty="0">
                <a:ln>
                  <a:noFill/>
                </a:ln>
                <a:solidFill>
                  <a:schemeClr val="bg1"/>
                </a:solidFill>
                <a:effectLst/>
                <a:uLnTx/>
                <a:uFillTx/>
                <a:latin typeface="Roboto"/>
                <a:ea typeface="Roboto"/>
                <a:cs typeface="Roboto"/>
                <a:sym typeface="Roboto"/>
              </a:rPr>
              <a:t>consumers</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 help break down dead things into smaller pieces, which helps the whole ecosystem. </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For example, bald eagles feed on salmon that have died. Aquatic insects, including some mayflies, feed on dead plants in waterways. </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p:txBody>
      </p:sp>
      <p:pic>
        <p:nvPicPr>
          <p:cNvPr id="1030" name="Picture 6" descr="Bald eagle with a fish carcass at the edge of a river">
            <a:extLst>
              <a:ext uri="{FF2B5EF4-FFF2-40B4-BE49-F238E27FC236}">
                <a16:creationId xmlns:a16="http://schemas.microsoft.com/office/drawing/2014/main" id="{3B53887C-FEB2-BAA4-7266-457B4231A8D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55523" y="2605096"/>
            <a:ext cx="2705491" cy="21843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421CD25-7A92-1C8B-1ABA-EDE8A9D1B407}"/>
              </a:ext>
            </a:extLst>
          </p:cNvPr>
          <p:cNvSpPr txBox="1"/>
          <p:nvPr/>
        </p:nvSpPr>
        <p:spPr>
          <a:xfrm>
            <a:off x="2201798" y="4804891"/>
            <a:ext cx="2001666" cy="338554"/>
          </a:xfrm>
          <a:prstGeom prst="rect">
            <a:avLst/>
          </a:prstGeom>
          <a:noFill/>
        </p:spPr>
        <p:txBody>
          <a:bodyPr wrap="square" lIns="91440" tIns="45720" rIns="91440" bIns="45720" rtlCol="0" anchor="t">
            <a:spAutoFit/>
          </a:bodyPr>
          <a:lstStyle/>
          <a:p>
            <a:r>
              <a:rPr lang="en-US" sz="800" dirty="0">
                <a:solidFill>
                  <a:schemeClr val="bg1"/>
                </a:solidFill>
                <a:latin typeface="Roboto"/>
                <a:ea typeface="Roboto"/>
              </a:rPr>
              <a:t>Bald eagle feeds on a rocky river bank. </a:t>
            </a:r>
            <a:endParaRPr lang="en-US">
              <a:solidFill>
                <a:schemeClr val="bg1"/>
              </a:solidFill>
            </a:endParaRPr>
          </a:p>
          <a:p>
            <a:r>
              <a:rPr lang="en-US" sz="800" dirty="0">
                <a:solidFill>
                  <a:schemeClr val="bg1"/>
                </a:solidFill>
                <a:latin typeface="Roboto"/>
                <a:ea typeface="Roboto"/>
              </a:rPr>
              <a:t>Photo by J. Ransom, NPS.</a:t>
            </a:r>
            <a:endParaRPr lang="en-US" dirty="0">
              <a:solidFill>
                <a:schemeClr val="bg1"/>
              </a:solidFill>
            </a:endParaRPr>
          </a:p>
        </p:txBody>
      </p:sp>
      <p:pic>
        <p:nvPicPr>
          <p:cNvPr id="566" name="Google Shape;566;p41" descr="photograph of an aquatic insect"/>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984263" y="2605097"/>
            <a:ext cx="2804214" cy="2184349"/>
          </a:xfrm>
          <a:prstGeom prst="rect">
            <a:avLst/>
          </a:prstGeom>
          <a:noFill/>
          <a:ln>
            <a:noFill/>
          </a:ln>
        </p:spPr>
      </p:pic>
      <p:sp>
        <p:nvSpPr>
          <p:cNvPr id="567" name="Google Shape;567;p41"/>
          <p:cNvSpPr txBox="1"/>
          <p:nvPr/>
        </p:nvSpPr>
        <p:spPr>
          <a:xfrm>
            <a:off x="5537878" y="4755188"/>
            <a:ext cx="2806946" cy="353462"/>
          </a:xfrm>
          <a:prstGeom prst="rect">
            <a:avLst/>
          </a:prstGeom>
          <a:noFill/>
          <a:ln>
            <a:noFill/>
          </a:ln>
          <a:effectLst>
            <a:outerShdw blurRad="57150" dist="19050" dir="5400000" algn="bl" rotWithShape="0">
              <a:srgbClr val="000000">
                <a:alpha val="93000"/>
              </a:srgbClr>
            </a:outerShdw>
          </a:effectLst>
        </p:spPr>
        <p:txBody>
          <a:bodyPr spcFirstLastPara="1" wrap="square" lIns="91425" tIns="91425" rIns="91425" bIns="91425" anchor="t" anchorCtr="0">
            <a:no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A macroinvertebrate rests on a rocky creek bed. </a:t>
            </a: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J. Giersch, </a:t>
            </a:r>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USGS.</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5" name="Google Shape;85;p1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86" name="Google Shape;86;p15" descr="BLM Alaska Fire Service Masthead graphic" title="BLM Alaska Fire Service Masthead graphic"/>
            <p:cNvGrpSpPr/>
            <p:nvPr/>
          </p:nvGrpSpPr>
          <p:grpSpPr>
            <a:xfrm>
              <a:off x="0" y="0"/>
              <a:ext cx="9144003" cy="572198"/>
              <a:chOff x="0" y="0"/>
              <a:chExt cx="9144003" cy="572198"/>
            </a:xfrm>
          </p:grpSpPr>
          <p:pic>
            <p:nvPicPr>
              <p:cNvPr id="87" name="Google Shape;87;p1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88" name="Google Shape;88;p1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89" name="Google Shape;89;p1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90" name="Google Shape;90;p1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56B092CF-4AD3-4558-AED4-12359FCD4332}"/>
              </a:ext>
            </a:extLst>
          </p:cNvPr>
          <p:cNvSpPr>
            <a:spLocks noGrp="1"/>
          </p:cNvSpPr>
          <p:nvPr>
            <p:ph type="title"/>
          </p:nvPr>
        </p:nvSpPr>
        <p:spPr>
          <a:xfrm>
            <a:off x="3915510" y="842883"/>
            <a:ext cx="1829072"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Materials: </a:t>
            </a:r>
            <a:endParaRPr lang="en-US">
              <a:effectLst/>
            </a:endParaRPr>
          </a:p>
          <a:p>
            <a:endParaRPr lang="en-US"/>
          </a:p>
        </p:txBody>
      </p:sp>
      <p:sp>
        <p:nvSpPr>
          <p:cNvPr id="84" name="Google Shape;84;p15"/>
          <p:cNvSpPr txBox="1">
            <a:spLocks noGrp="1"/>
          </p:cNvSpPr>
          <p:nvPr>
            <p:ph type="body" idx="1"/>
          </p:nvPr>
        </p:nvSpPr>
        <p:spPr>
          <a:xfrm>
            <a:off x="311700" y="832125"/>
            <a:ext cx="8520600" cy="373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a:solidFill>
                <a:schemeClr val="lt1"/>
              </a:solidFill>
              <a:latin typeface="Roboto"/>
              <a:ea typeface="Roboto"/>
              <a:cs typeface="Roboto"/>
              <a:sym typeface="Roboto"/>
            </a:endParaRPr>
          </a:p>
          <a:p>
            <a:pPr marL="457200" lvl="0" indent="-355600" algn="l" rtl="0">
              <a:spcBef>
                <a:spcPts val="1600"/>
              </a:spcBef>
              <a:spcAft>
                <a:spcPts val="0"/>
              </a:spcAft>
              <a:buClr>
                <a:schemeClr val="lt1"/>
              </a:buClr>
              <a:buSzPts val="2000"/>
              <a:buFont typeface="Roboto"/>
              <a:buChar char="●"/>
            </a:pPr>
            <a:r>
              <a:rPr lang="en" sz="2000">
                <a:solidFill>
                  <a:schemeClr val="lt1"/>
                </a:solidFill>
                <a:latin typeface="Roboto"/>
                <a:ea typeface="Roboto"/>
                <a:cs typeface="Roboto"/>
                <a:sym typeface="Roboto"/>
              </a:rPr>
              <a:t>science journal or a piece of paper</a:t>
            </a:r>
            <a:endParaRPr sz="200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something to write with</a:t>
            </a:r>
            <a:endParaRPr sz="2000">
              <a:solidFill>
                <a:schemeClr val="lt1"/>
              </a:solidFill>
              <a:latin typeface="Roboto"/>
              <a:ea typeface="Roboto"/>
              <a:cs typeface="Roboto"/>
              <a:sym typeface="Roboto"/>
            </a:endParaRPr>
          </a:p>
          <a:p>
            <a:pPr marL="457200" lvl="0" indent="-355600" algn="l" rtl="0">
              <a:spcBef>
                <a:spcPts val="0"/>
              </a:spcBef>
              <a:spcAft>
                <a:spcPts val="0"/>
              </a:spcAft>
              <a:buClr>
                <a:schemeClr val="lt1"/>
              </a:buClr>
              <a:buSzPts val="2000"/>
              <a:buFont typeface="Roboto"/>
              <a:buChar char="●"/>
            </a:pPr>
            <a:r>
              <a:rPr lang="en" sz="2000">
                <a:solidFill>
                  <a:schemeClr val="lt1"/>
                </a:solidFill>
                <a:latin typeface="Roboto"/>
                <a:ea typeface="Roboto"/>
                <a:cs typeface="Roboto"/>
                <a:sym typeface="Roboto"/>
              </a:rPr>
              <a:t>coloring supplies (optional)</a:t>
            </a:r>
            <a:endParaRPr sz="2000">
              <a:solidFill>
                <a:schemeClr val="lt1"/>
              </a:solidFill>
              <a:latin typeface="Roboto"/>
              <a:ea typeface="Roboto"/>
              <a:cs typeface="Roboto"/>
              <a:sym typeface="Roboto"/>
            </a:endParaRPr>
          </a:p>
          <a:p>
            <a:pPr marL="457200" lvl="0" indent="0" algn="l" rtl="0">
              <a:spcBef>
                <a:spcPts val="1600"/>
              </a:spcBef>
              <a:spcAft>
                <a:spcPts val="0"/>
              </a:spcAft>
              <a:buNone/>
            </a:pPr>
            <a:endParaRPr sz="2000">
              <a:solidFill>
                <a:schemeClr val="lt1"/>
              </a:solidFill>
              <a:latin typeface="Roboto"/>
              <a:ea typeface="Roboto"/>
              <a:cs typeface="Roboto"/>
              <a:sym typeface="Roboto"/>
            </a:endParaRPr>
          </a:p>
          <a:p>
            <a:pPr marL="0" lvl="0" indent="0" algn="l" rtl="0">
              <a:spcBef>
                <a:spcPts val="1600"/>
              </a:spcBef>
              <a:spcAft>
                <a:spcPts val="1600"/>
              </a:spcAft>
              <a:buNone/>
            </a:pPr>
            <a:endParaRPr sz="2000">
              <a:solidFill>
                <a:schemeClr val="lt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5" name="Google Shape;575;p42">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76" name="Google Shape;576;p42" descr="BLM Alaska Fire Service Masthead graphic" title="BLM Alaska Fire Service Masthead graphic"/>
            <p:cNvGrpSpPr/>
            <p:nvPr/>
          </p:nvGrpSpPr>
          <p:grpSpPr>
            <a:xfrm>
              <a:off x="0" y="0"/>
              <a:ext cx="9144003" cy="572198"/>
              <a:chOff x="0" y="0"/>
              <a:chExt cx="9144003" cy="572198"/>
            </a:xfrm>
          </p:grpSpPr>
          <p:pic>
            <p:nvPicPr>
              <p:cNvPr id="577" name="Google Shape;577;p42"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78" name="Google Shape;578;p42"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79" name="Google Shape;579;p42"/>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80" name="Google Shape;580;p42"/>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FF1280F-F08F-49C2-A9DA-B0F7A44DCCBA}"/>
              </a:ext>
            </a:extLst>
          </p:cNvPr>
          <p:cNvSpPr>
            <a:spLocks noGrp="1"/>
          </p:cNvSpPr>
          <p:nvPr>
            <p:ph type="title"/>
          </p:nvPr>
        </p:nvSpPr>
        <p:spPr>
          <a:xfrm>
            <a:off x="194268" y="1510834"/>
            <a:ext cx="4208569" cy="572700"/>
          </a:xfrm>
        </p:spPr>
        <p:txBody>
          <a:bodyPr/>
          <a:lstStyle/>
          <a:p>
            <a:pPr rtl="0">
              <a:lnSpc>
                <a:spcPts val="2300"/>
              </a:lnSpc>
            </a:pPr>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Food webs help scientists understand how living things are connected. </a:t>
            </a:r>
            <a:endParaRPr lang="en-US">
              <a:effectLst/>
            </a:endParaRPr>
          </a:p>
          <a:p>
            <a:endParaRPr lang="en-US"/>
          </a:p>
        </p:txBody>
      </p:sp>
      <p:sp>
        <p:nvSpPr>
          <p:cNvPr id="574" name="Google Shape;574;p42"/>
          <p:cNvSpPr txBox="1">
            <a:spLocks noGrp="1"/>
          </p:cNvSpPr>
          <p:nvPr>
            <p:ph type="body" idx="1"/>
          </p:nvPr>
        </p:nvSpPr>
        <p:spPr>
          <a:xfrm>
            <a:off x="198900" y="1473950"/>
            <a:ext cx="4373100" cy="245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lang="en">
              <a:solidFill>
                <a:schemeClr val="lt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a:solidFill>
                  <a:schemeClr val="lt1"/>
                </a:solidFill>
                <a:latin typeface="Roboto"/>
                <a:ea typeface="Roboto"/>
                <a:cs typeface="Roboto"/>
                <a:sym typeface="Roboto"/>
              </a:rPr>
              <a:t> </a:t>
            </a:r>
            <a:endParaRPr>
              <a:solidFill>
                <a:schemeClr val="lt1"/>
              </a:solidFill>
              <a:latin typeface="Roboto"/>
              <a:ea typeface="Roboto"/>
              <a:cs typeface="Roboto"/>
              <a:sym typeface="Roboto"/>
            </a:endParaRPr>
          </a:p>
          <a:p>
            <a:pPr marL="0" lvl="0" indent="0" algn="l" rtl="0">
              <a:spcBef>
                <a:spcPts val="1600"/>
              </a:spcBef>
              <a:spcAft>
                <a:spcPts val="0"/>
              </a:spcAft>
              <a:buClr>
                <a:schemeClr val="dk1"/>
              </a:buClr>
              <a:buSzPts val="1100"/>
              <a:buFont typeface="Arial"/>
              <a:buNone/>
            </a:pPr>
            <a:r>
              <a:rPr lang="en">
                <a:solidFill>
                  <a:schemeClr val="lt1"/>
                </a:solidFill>
                <a:latin typeface="Roboto"/>
                <a:ea typeface="Roboto"/>
                <a:cs typeface="Roboto"/>
                <a:sym typeface="Roboto"/>
              </a:rPr>
              <a:t>If there is a change in the ecosystem, understanding the food web can help scientists predict what might happen to the plants and animals in that area.</a:t>
            </a:r>
            <a:endParaRPr>
              <a:solidFill>
                <a:schemeClr val="lt1"/>
              </a:solidFill>
              <a:latin typeface="Roboto"/>
              <a:ea typeface="Roboto"/>
              <a:cs typeface="Roboto"/>
              <a:sym typeface="Roboto"/>
            </a:endParaRPr>
          </a:p>
          <a:p>
            <a:pPr marL="45720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1600"/>
              </a:spcAft>
              <a:buNone/>
            </a:pPr>
            <a:endParaRPr>
              <a:solidFill>
                <a:schemeClr val="lt1"/>
              </a:solidFill>
              <a:latin typeface="Roboto"/>
              <a:ea typeface="Roboto"/>
              <a:cs typeface="Roboto"/>
              <a:sym typeface="Roboto"/>
            </a:endParaRPr>
          </a:p>
        </p:txBody>
      </p:sp>
      <p:pic>
        <p:nvPicPr>
          <p:cNvPr id="573" name="Google Shape;573;p42" descr="photograph of a child writing in a journal in the woods"/>
          <p:cNvPicPr preferRelativeResize="0">
            <a:picLocks noChangeAspect="1"/>
          </p:cNvPicPr>
          <p:nvPr/>
        </p:nvPicPr>
        <p:blipFill rotWithShape="1">
          <a:blip r:embed="rId6" cstate="screen">
            <a:alphaModFix/>
            <a:extLst>
              <a:ext uri="{28A0092B-C50C-407E-A947-70E740481C1C}">
                <a14:useLocalDpi xmlns:a14="http://schemas.microsoft.com/office/drawing/2010/main"/>
              </a:ext>
            </a:extLst>
          </a:blip>
          <a:srcRect/>
          <a:stretch/>
        </p:blipFill>
        <p:spPr>
          <a:xfrm>
            <a:off x="4922383" y="625203"/>
            <a:ext cx="3430165" cy="3993070"/>
          </a:xfrm>
          <a:prstGeom prst="rect">
            <a:avLst/>
          </a:prstGeom>
          <a:noFill/>
          <a:ln>
            <a:noFill/>
          </a:ln>
        </p:spPr>
      </p:pic>
      <p:sp>
        <p:nvSpPr>
          <p:cNvPr id="582" name="Google Shape;582;p42"/>
          <p:cNvSpPr txBox="1"/>
          <p:nvPr/>
        </p:nvSpPr>
        <p:spPr>
          <a:xfrm>
            <a:off x="5576581" y="4617092"/>
            <a:ext cx="3272093" cy="341057"/>
          </a:xfrm>
          <a:prstGeom prst="rect">
            <a:avLst/>
          </a:prstGeom>
          <a:noFill/>
          <a:ln>
            <a:noFill/>
          </a:ln>
          <a:effectLst>
            <a:outerShdw blurRad="57150" dist="19050" dir="5400000" algn="bl" rotWithShape="0">
              <a:srgbClr val="000000">
                <a:alpha val="96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Scientists make continuous observations while in the field. </a:t>
            </a:r>
            <a:endParaRPr lang="en-US" sz="800" dirty="0">
              <a:solidFill>
                <a:srgbClr val="FFFFFF"/>
              </a:solidFill>
              <a:effectLst>
                <a:outerShdw blurRad="38100" dist="38100" dir="2700000" algn="tl">
                  <a:srgbClr val="000000">
                    <a:alpha val="43137"/>
                  </a:srgbClr>
                </a:outerShdw>
              </a:effectLst>
              <a:latin typeface="Roboto"/>
              <a:ea typeface="Roboto"/>
              <a:cs typeface="Roboto"/>
              <a:sym typeface="Roboto"/>
            </a:endParaRPr>
          </a:p>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R. Taylor, BLM</a:t>
            </a:r>
            <a:endParaRPr sz="800" dirty="0">
              <a:solidFill>
                <a:srgbClr val="FFFFFF"/>
              </a:solidFill>
              <a:effectLst>
                <a:outerShdw blurRad="38100" dist="38100" dir="2700000" algn="tl">
                  <a:srgbClr val="000000">
                    <a:alpha val="43137"/>
                  </a:srgbClr>
                </a:outerShdw>
              </a:effectLst>
              <a:latin typeface="Roboto"/>
              <a:ea typeface="Roboto"/>
              <a:cs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grpSp>
        <p:nvGrpSpPr>
          <p:cNvPr id="588" name="Google Shape;588;p43">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589" name="Google Shape;589;p43" descr="BLM Alaska Fire Service Masthead graphic" title="BLM Alaska Fire Service Masthead graphic"/>
            <p:cNvGrpSpPr/>
            <p:nvPr/>
          </p:nvGrpSpPr>
          <p:grpSpPr>
            <a:xfrm>
              <a:off x="0" y="0"/>
              <a:ext cx="9144003" cy="572198"/>
              <a:chOff x="0" y="0"/>
              <a:chExt cx="9144003" cy="572198"/>
            </a:xfrm>
          </p:grpSpPr>
          <p:pic>
            <p:nvPicPr>
              <p:cNvPr id="590" name="Google Shape;590;p43"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591" name="Google Shape;591;p43"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592" name="Google Shape;592;p43"/>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593" name="Google Shape;593;p43"/>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587" name="Google Shape;587;p43"/>
          <p:cNvSpPr txBox="1">
            <a:spLocks noGrp="1"/>
          </p:cNvSpPr>
          <p:nvPr>
            <p:ph type="title" idx="4294967295"/>
          </p:nvPr>
        </p:nvSpPr>
        <p:spPr>
          <a:xfrm>
            <a:off x="241300" y="1389063"/>
            <a:ext cx="4321175" cy="24987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Let’s investigate an example!</a:t>
            </a: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1"/>
              </a:buClr>
              <a:buSzPts val="11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High water levels wash away a big section of a riverbank. </a:t>
            </a:r>
          </a:p>
          <a:p>
            <a:pPr marL="0" marR="0" lvl="0" indent="0" algn="l" defTabSz="914400" rtl="0" eaLnBrk="1" fontAlgn="auto" latinLnBrk="0" hangingPunct="1">
              <a:lnSpc>
                <a:spcPct val="115000"/>
              </a:lnSpc>
              <a:spcBef>
                <a:spcPts val="1600"/>
              </a:spcBef>
              <a:spcAft>
                <a:spcPts val="0"/>
              </a:spcAft>
              <a:buClr>
                <a:schemeClr val="dk1"/>
              </a:buClr>
              <a:buSzPts val="11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The erosion removes plants along the bank, including most of the willows in the area. </a:t>
            </a:r>
          </a:p>
          <a:p>
            <a:pPr marL="0" marR="0" lvl="0" indent="0" algn="l" defTabSz="914400" rtl="0" eaLnBrk="1" fontAlgn="auto" latinLnBrk="0" hangingPunct="1">
              <a:lnSpc>
                <a:spcPct val="115000"/>
              </a:lnSpc>
              <a:spcBef>
                <a:spcPts val="1600"/>
              </a:spcBef>
              <a:spcAft>
                <a:spcPts val="1600"/>
              </a:spcAft>
              <a:buClr>
                <a:schemeClr val="dk1"/>
              </a:buClr>
              <a:buSzPts val="11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p:txBody>
      </p:sp>
      <p:pic>
        <p:nvPicPr>
          <p:cNvPr id="4" name="Picture 3" descr="A stream bank with several trees is eroded by flowing water. ">
            <a:extLst>
              <a:ext uri="{FF2B5EF4-FFF2-40B4-BE49-F238E27FC236}">
                <a16:creationId xmlns:a16="http://schemas.microsoft.com/office/drawing/2014/main" id="{DEEC5D3C-0A7F-406A-97FD-7687C7CF916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0" y="698801"/>
            <a:ext cx="3614489" cy="3970487"/>
          </a:xfrm>
          <a:prstGeom prst="rect">
            <a:avLst/>
          </a:prstGeom>
        </p:spPr>
      </p:pic>
      <p:sp>
        <p:nvSpPr>
          <p:cNvPr id="596" name="Google Shape;596;p43"/>
          <p:cNvSpPr txBox="1"/>
          <p:nvPr/>
        </p:nvSpPr>
        <p:spPr>
          <a:xfrm>
            <a:off x="6605662" y="4676415"/>
            <a:ext cx="2383099" cy="277773"/>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no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Erosion washes away vegetation. </a:t>
            </a:r>
            <a:endParaRPr lang="en-US">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S. Clardy, USFWS.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grpSp>
        <p:nvGrpSpPr>
          <p:cNvPr id="605" name="Google Shape;605;p44">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06" name="Google Shape;606;p44" descr="BLM Alaska Fire Service Masthead graphic" title="BLM Alaska Fire Service Masthead graphic"/>
            <p:cNvGrpSpPr/>
            <p:nvPr/>
          </p:nvGrpSpPr>
          <p:grpSpPr>
            <a:xfrm>
              <a:off x="0" y="0"/>
              <a:ext cx="9144003" cy="572198"/>
              <a:chOff x="0" y="0"/>
              <a:chExt cx="9144003" cy="572198"/>
            </a:xfrm>
          </p:grpSpPr>
          <p:pic>
            <p:nvPicPr>
              <p:cNvPr id="607" name="Google Shape;607;p44"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608" name="Google Shape;608;p44"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609" name="Google Shape;609;p44"/>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10" name="Google Shape;610;p44"/>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604" name="Google Shape;604;p44"/>
          <p:cNvSpPr txBox="1">
            <a:spLocks noGrp="1"/>
          </p:cNvSpPr>
          <p:nvPr>
            <p:ph type="title" idx="4294967295"/>
          </p:nvPr>
        </p:nvSpPr>
        <p:spPr>
          <a:xfrm>
            <a:off x="311150" y="1666875"/>
            <a:ext cx="4260850" cy="1809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What do you think might happen to the other plants and animals in this part of the riparian ecosystem? </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 </a:t>
            </a:r>
          </a:p>
          <a:p>
            <a:pPr marL="0" marR="0" lvl="0" indent="0" algn="l" defTabSz="914400" rtl="0" eaLnBrk="1" fontAlgn="auto" latinLnBrk="0" hangingPunct="1">
              <a:lnSpc>
                <a:spcPct val="115000"/>
              </a:lnSpc>
              <a:spcBef>
                <a:spcPts val="1600"/>
              </a:spcBef>
              <a:spcAft>
                <a:spcPts val="1600"/>
              </a:spcAft>
              <a:buClr>
                <a:schemeClr val="dk1"/>
              </a:buClr>
              <a:buSzPts val="11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Use the food web on the next slide to make your prediction. </a:t>
            </a:r>
          </a:p>
        </p:txBody>
      </p:sp>
      <p:pic>
        <p:nvPicPr>
          <p:cNvPr id="16" name="Picture 15" descr="A stream bank with several trees is eroded by flowing water. ">
            <a:extLst>
              <a:ext uri="{FF2B5EF4-FFF2-40B4-BE49-F238E27FC236}">
                <a16:creationId xmlns:a16="http://schemas.microsoft.com/office/drawing/2014/main" id="{A1C1C1B5-A6CF-4A86-96C4-B2E9E379A96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72000" y="698800"/>
            <a:ext cx="3710294" cy="4072985"/>
          </a:xfrm>
          <a:prstGeom prst="rect">
            <a:avLst/>
          </a:prstGeom>
        </p:spPr>
      </p:pic>
      <p:sp>
        <p:nvSpPr>
          <p:cNvPr id="4" name="Google Shape;596;p43">
            <a:extLst>
              <a:ext uri="{FF2B5EF4-FFF2-40B4-BE49-F238E27FC236}">
                <a16:creationId xmlns:a16="http://schemas.microsoft.com/office/drawing/2014/main" id="{1C618012-EA31-1CAF-75F4-A61236142448}"/>
              </a:ext>
            </a:extLst>
          </p:cNvPr>
          <p:cNvSpPr txBox="1"/>
          <p:nvPr/>
        </p:nvSpPr>
        <p:spPr>
          <a:xfrm>
            <a:off x="6682892" y="4691861"/>
            <a:ext cx="2383099" cy="277773"/>
          </a:xfrm>
          <a:prstGeom prst="rect">
            <a:avLst/>
          </a:prstGeom>
          <a:noFill/>
          <a:ln>
            <a:noFill/>
          </a:ln>
          <a:effectLst>
            <a:outerShdw blurRad="57150" dist="19050" dir="5400000" algn="bl" rotWithShape="0">
              <a:srgbClr val="000000">
                <a:alpha val="94000"/>
              </a:srgbClr>
            </a:outerShdw>
          </a:effectLst>
        </p:spPr>
        <p:txBody>
          <a:bodyPr spcFirstLastPara="1" wrap="square" lIns="91425" tIns="91425" rIns="91425" bIns="91425" anchor="t" anchorCtr="0">
            <a:noAutofit/>
          </a:bodyPr>
          <a:lstStyle/>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Erosion washes away vegetation. </a:t>
            </a:r>
            <a:endParaRPr lang="en-US">
              <a:sym typeface="Roboto"/>
            </a:endParaRPr>
          </a:p>
          <a:p>
            <a:r>
              <a:rPr lang="en-US" sz="800" dirty="0">
                <a:solidFill>
                  <a:srgbClr val="FFFFFF"/>
                </a:solidFill>
                <a:effectLst>
                  <a:outerShdw blurRad="38100" dist="38100" dir="2700000" algn="tl">
                    <a:srgbClr val="000000">
                      <a:alpha val="43137"/>
                    </a:srgbClr>
                  </a:outerShdw>
                </a:effectLst>
                <a:latin typeface="Roboto"/>
                <a:ea typeface="Roboto"/>
                <a:cs typeface="Roboto"/>
                <a:sym typeface="Roboto"/>
              </a:rPr>
              <a:t>Photo by S. Clardy, USFWS.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grpSp>
        <p:nvGrpSpPr>
          <p:cNvPr id="622" name="Google Shape;622;p45">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23" name="Google Shape;623;p45" descr="BLM Alaska Fire Service Masthead graphic" title="BLM Alaska Fire Service Masthead graphic"/>
            <p:cNvGrpSpPr/>
            <p:nvPr/>
          </p:nvGrpSpPr>
          <p:grpSpPr>
            <a:xfrm>
              <a:off x="0" y="0"/>
              <a:ext cx="9144003" cy="572198"/>
              <a:chOff x="0" y="0"/>
              <a:chExt cx="9144003" cy="572198"/>
            </a:xfrm>
          </p:grpSpPr>
          <p:pic>
            <p:nvPicPr>
              <p:cNvPr id="624" name="Google Shape;624;p45"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625" name="Google Shape;625;p45"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626" name="Google Shape;626;p45"/>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27" name="Google Shape;627;p45"/>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0C5B2D3F-6F9A-449A-B9A8-A3802575D51C}"/>
              </a:ext>
            </a:extLst>
          </p:cNvPr>
          <p:cNvSpPr>
            <a:spLocks noGrp="1"/>
          </p:cNvSpPr>
          <p:nvPr>
            <p:ph type="title"/>
          </p:nvPr>
        </p:nvSpPr>
        <p:spPr>
          <a:xfrm>
            <a:off x="181125" y="585909"/>
            <a:ext cx="1587560" cy="572700"/>
          </a:xfrm>
        </p:spPr>
        <p:txBody>
          <a:bodyPr/>
          <a:lstStyle/>
          <a:p>
            <a:pPr rtl="0"/>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Food Web:</a:t>
            </a:r>
            <a:endParaRPr lang="en-US">
              <a:effectLst/>
            </a:endParaRPr>
          </a:p>
          <a:p>
            <a:endParaRPr lang="en-US"/>
          </a:p>
        </p:txBody>
      </p:sp>
      <p:grpSp>
        <p:nvGrpSpPr>
          <p:cNvPr id="629" name="Google Shape;629;p45" descr="Image of a food web starting with the sun. In the first layer of the web, there is a spruce tree, blueberry plant, and willow. In the second layer of the web, there is a squirrel, vole, and moose. In the third layer of the web, there is a great horned owl, bald eagle, and wolf."/>
          <p:cNvGrpSpPr/>
          <p:nvPr/>
        </p:nvGrpSpPr>
        <p:grpSpPr>
          <a:xfrm>
            <a:off x="247525" y="729481"/>
            <a:ext cx="8353975" cy="4128082"/>
            <a:chOff x="195875" y="928731"/>
            <a:chExt cx="8353975" cy="4128082"/>
          </a:xfrm>
        </p:grpSpPr>
        <p:sp>
          <p:nvSpPr>
            <p:cNvPr id="630" name="Google Shape;630;p45"/>
            <p:cNvSpPr/>
            <p:nvPr/>
          </p:nvSpPr>
          <p:spPr>
            <a:xfrm rot="-2098300">
              <a:off x="4979821" y="2192249"/>
              <a:ext cx="1521535" cy="298610"/>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5"/>
            <p:cNvSpPr/>
            <p:nvPr/>
          </p:nvSpPr>
          <p:spPr>
            <a:xfrm>
              <a:off x="5077750" y="2920375"/>
              <a:ext cx="23034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5"/>
            <p:cNvSpPr/>
            <p:nvPr/>
          </p:nvSpPr>
          <p:spPr>
            <a:xfrm rot="1715882">
              <a:off x="4889308" y="3548680"/>
              <a:ext cx="1766174" cy="29870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5"/>
            <p:cNvSpPr/>
            <p:nvPr/>
          </p:nvSpPr>
          <p:spPr>
            <a:xfrm rot="2694799">
              <a:off x="4446514" y="2822309"/>
              <a:ext cx="2664169" cy="298682"/>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5"/>
            <p:cNvSpPr/>
            <p:nvPr/>
          </p:nvSpPr>
          <p:spPr>
            <a:xfrm rot="-1722769">
              <a:off x="2647271" y="2311612"/>
              <a:ext cx="1621707" cy="29858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5"/>
            <p:cNvSpPr/>
            <p:nvPr/>
          </p:nvSpPr>
          <p:spPr>
            <a:xfrm rot="1762968">
              <a:off x="2729729" y="2183285"/>
              <a:ext cx="1495591" cy="29888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5"/>
            <p:cNvSpPr/>
            <p:nvPr/>
          </p:nvSpPr>
          <p:spPr>
            <a:xfrm>
              <a:off x="5031700" y="4356875"/>
              <a:ext cx="15048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5"/>
            <p:cNvSpPr/>
            <p:nvPr/>
          </p:nvSpPr>
          <p:spPr>
            <a:xfrm rot="950191">
              <a:off x="4936446" y="2173248"/>
              <a:ext cx="2450407" cy="298553"/>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5"/>
            <p:cNvSpPr/>
            <p:nvPr/>
          </p:nvSpPr>
          <p:spPr>
            <a:xfrm rot="-3623">
              <a:off x="5097797" y="1502117"/>
              <a:ext cx="1138501" cy="298800"/>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5"/>
            <p:cNvSpPr/>
            <p:nvPr/>
          </p:nvSpPr>
          <p:spPr>
            <a:xfrm rot="823">
              <a:off x="2789538" y="2953205"/>
              <a:ext cx="12525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5"/>
            <p:cNvSpPr/>
            <p:nvPr/>
          </p:nvSpPr>
          <p:spPr>
            <a:xfrm>
              <a:off x="2623525" y="4435325"/>
              <a:ext cx="14493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5"/>
            <p:cNvSpPr/>
            <p:nvPr/>
          </p:nvSpPr>
          <p:spPr>
            <a:xfrm>
              <a:off x="2846552" y="1575625"/>
              <a:ext cx="11385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5"/>
            <p:cNvSpPr/>
            <p:nvPr/>
          </p:nvSpPr>
          <p:spPr>
            <a:xfrm rot="1635506">
              <a:off x="2600819" y="3631014"/>
              <a:ext cx="1640813" cy="29867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43" name="Google Shape;643;p4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08350" y="2571758"/>
              <a:ext cx="1065000" cy="1061700"/>
            </a:xfrm>
            <a:prstGeom prst="ellipse">
              <a:avLst/>
            </a:prstGeom>
            <a:noFill/>
            <a:ln>
              <a:noFill/>
            </a:ln>
          </p:spPr>
        </p:pic>
        <p:pic>
          <p:nvPicPr>
            <p:cNvPr id="644" name="Google Shape;644;p4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36538" y="3757100"/>
              <a:ext cx="1216500" cy="1207200"/>
            </a:xfrm>
            <a:prstGeom prst="ellipse">
              <a:avLst/>
            </a:prstGeom>
            <a:noFill/>
            <a:ln>
              <a:noFill/>
            </a:ln>
          </p:spPr>
        </p:pic>
        <p:pic>
          <p:nvPicPr>
            <p:cNvPr id="645" name="Google Shape;645;p45"/>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232200" y="928731"/>
              <a:ext cx="1173900" cy="1183200"/>
            </a:xfrm>
            <a:prstGeom prst="ellipse">
              <a:avLst/>
            </a:prstGeom>
            <a:noFill/>
            <a:ln>
              <a:noFill/>
            </a:ln>
          </p:spPr>
        </p:pic>
        <p:pic>
          <p:nvPicPr>
            <p:cNvPr id="646" name="Google Shape;646;p4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072750" y="3906013"/>
              <a:ext cx="1173900" cy="1150800"/>
            </a:xfrm>
            <a:prstGeom prst="ellipse">
              <a:avLst/>
            </a:prstGeom>
            <a:noFill/>
            <a:ln>
              <a:noFill/>
            </a:ln>
          </p:spPr>
        </p:pic>
        <p:pic>
          <p:nvPicPr>
            <p:cNvPr id="647" name="Google Shape;647;p4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030150" y="2477400"/>
              <a:ext cx="1216500" cy="1203600"/>
            </a:xfrm>
            <a:prstGeom prst="ellipse">
              <a:avLst/>
            </a:prstGeom>
            <a:noFill/>
            <a:ln>
              <a:noFill/>
            </a:ln>
          </p:spPr>
        </p:pic>
        <p:pic>
          <p:nvPicPr>
            <p:cNvPr id="648" name="Google Shape;648;p45"/>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985038" y="1069825"/>
              <a:ext cx="1173900" cy="1163700"/>
            </a:xfrm>
            <a:prstGeom prst="ellipse">
              <a:avLst/>
            </a:prstGeom>
            <a:noFill/>
            <a:ln>
              <a:noFill/>
            </a:ln>
          </p:spPr>
        </p:pic>
        <p:pic>
          <p:nvPicPr>
            <p:cNvPr id="649" name="Google Shape;649;p4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950938" y="1216525"/>
              <a:ext cx="1022400" cy="1017000"/>
            </a:xfrm>
            <a:prstGeom prst="ellipse">
              <a:avLst/>
            </a:prstGeom>
            <a:noFill/>
            <a:ln>
              <a:noFill/>
            </a:ln>
          </p:spPr>
        </p:pic>
        <p:pic>
          <p:nvPicPr>
            <p:cNvPr id="650" name="Google Shape;650;p4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687675" y="4000025"/>
              <a:ext cx="987600" cy="1017000"/>
            </a:xfrm>
            <a:prstGeom prst="ellipse">
              <a:avLst/>
            </a:prstGeom>
            <a:noFill/>
            <a:ln>
              <a:noFill/>
            </a:ln>
          </p:spPr>
        </p:pic>
        <p:sp>
          <p:nvSpPr>
            <p:cNvPr id="651" name="Google Shape;651;p45"/>
            <p:cNvSpPr/>
            <p:nvPr/>
          </p:nvSpPr>
          <p:spPr>
            <a:xfrm rot="3072614">
              <a:off x="324000" y="3328277"/>
              <a:ext cx="1859004" cy="2984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5"/>
            <p:cNvSpPr/>
            <p:nvPr/>
          </p:nvSpPr>
          <p:spPr>
            <a:xfrm rot="1406329">
              <a:off x="1077064" y="2735013"/>
              <a:ext cx="883175" cy="298674"/>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5"/>
            <p:cNvSpPr/>
            <p:nvPr/>
          </p:nvSpPr>
          <p:spPr>
            <a:xfrm rot="-1627470">
              <a:off x="1134718" y="2041191"/>
              <a:ext cx="934363" cy="29866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54" name="Google Shape;654;p4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7325850" y="2233525"/>
              <a:ext cx="1224000" cy="1220100"/>
            </a:xfrm>
            <a:prstGeom prst="ellipse">
              <a:avLst/>
            </a:prstGeom>
            <a:noFill/>
            <a:ln>
              <a:noFill/>
            </a:ln>
          </p:spPr>
        </p:pic>
        <p:pic>
          <p:nvPicPr>
            <p:cNvPr id="655" name="Google Shape;655;p45"/>
            <p:cNvPicPr preferRelativeResize="0"/>
            <p:nvPr/>
          </p:nvPicPr>
          <p:blipFill rotWithShape="1">
            <a:blip r:embed="rId15" cstate="screen">
              <a:alphaModFix/>
              <a:extLst>
                <a:ext uri="{28A0092B-C50C-407E-A947-70E740481C1C}">
                  <a14:useLocalDpi xmlns:a14="http://schemas.microsoft.com/office/drawing/2010/main"/>
                </a:ext>
              </a:extLst>
            </a:blip>
            <a:srcRect l="9846" t="7819" r="8440" b="5966"/>
            <a:stretch/>
          </p:blipFill>
          <p:spPr>
            <a:xfrm>
              <a:off x="195875" y="2024394"/>
              <a:ext cx="1088100" cy="1094700"/>
            </a:xfrm>
            <a:prstGeom prst="ellipse">
              <a:avLst/>
            </a:prstGeom>
            <a:noFill/>
            <a:ln>
              <a:noFill/>
            </a:ln>
          </p:spPr>
        </p:pic>
      </p:grpSp>
      <p:sp>
        <p:nvSpPr>
          <p:cNvPr id="658" name="Google Shape;658;p45">
            <a:extLst>
              <a:ext uri="{C183D7F6-B498-43B3-948B-1728B52AA6E4}">
                <adec:decorative xmlns:adec="http://schemas.microsoft.com/office/drawing/2017/decorative" val="1"/>
              </a:ext>
            </a:extLst>
          </p:cNvPr>
          <p:cNvSpPr txBox="1"/>
          <p:nvPr/>
        </p:nvSpPr>
        <p:spPr>
          <a:xfrm>
            <a:off x="1552550" y="4758925"/>
            <a:ext cx="13872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willows</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57" name="Google Shape;657;p45">
            <a:extLst>
              <a:ext uri="{C183D7F6-B498-43B3-948B-1728B52AA6E4}">
                <adec:decorative xmlns:adec="http://schemas.microsoft.com/office/drawing/2017/decorative" val="1"/>
              </a:ext>
            </a:extLst>
          </p:cNvPr>
          <p:cNvSpPr txBox="1"/>
          <p:nvPr/>
        </p:nvSpPr>
        <p:spPr>
          <a:xfrm>
            <a:off x="4021600" y="4795675"/>
            <a:ext cx="1387200" cy="3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moose</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56" name="Google Shape;656;p45">
            <a:extLst>
              <a:ext uri="{C183D7F6-B498-43B3-948B-1728B52AA6E4}">
                <adec:decorative xmlns:adec="http://schemas.microsoft.com/office/drawing/2017/decorative" val="1"/>
              </a:ext>
            </a:extLst>
          </p:cNvPr>
          <p:cNvSpPr txBox="1"/>
          <p:nvPr/>
        </p:nvSpPr>
        <p:spPr>
          <a:xfrm>
            <a:off x="1748350" y="3372000"/>
            <a:ext cx="13872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blueberry plants</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59" name="Google Shape;659;p45">
            <a:extLst>
              <a:ext uri="{C183D7F6-B498-43B3-948B-1728B52AA6E4}">
                <adec:decorative xmlns:adec="http://schemas.microsoft.com/office/drawing/2017/decorative" val="1"/>
              </a:ext>
            </a:extLst>
          </p:cNvPr>
          <p:cNvSpPr txBox="1"/>
          <p:nvPr/>
        </p:nvSpPr>
        <p:spPr>
          <a:xfrm>
            <a:off x="6473825" y="4714650"/>
            <a:ext cx="13872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wolves</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60" name="Google Shape;660;p45">
            <a:extLst>
              <a:ext uri="{C183D7F6-B498-43B3-948B-1728B52AA6E4}">
                <adec:decorative xmlns:adec="http://schemas.microsoft.com/office/drawing/2017/decorative" val="1"/>
              </a:ext>
            </a:extLst>
          </p:cNvPr>
          <p:cNvSpPr txBox="1"/>
          <p:nvPr/>
        </p:nvSpPr>
        <p:spPr>
          <a:xfrm>
            <a:off x="54950" y="2848750"/>
            <a:ext cx="13872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sun</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61" name="Google Shape;661;p45">
            <a:extLst>
              <a:ext uri="{C183D7F6-B498-43B3-948B-1728B52AA6E4}">
                <adec:decorative xmlns:adec="http://schemas.microsoft.com/office/drawing/2017/decorative" val="1"/>
              </a:ext>
            </a:extLst>
          </p:cNvPr>
          <p:cNvSpPr txBox="1"/>
          <p:nvPr/>
        </p:nvSpPr>
        <p:spPr>
          <a:xfrm>
            <a:off x="1794125" y="1979450"/>
            <a:ext cx="1387200" cy="3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spruce trees</a:t>
            </a:r>
            <a:endParaRPr sz="1200">
              <a:solidFill>
                <a:srgbClr val="FFFFFF"/>
              </a:solidFill>
              <a:latin typeface="Roboto"/>
              <a:ea typeface="Roboto"/>
              <a:cs typeface="Roboto"/>
              <a:sym typeface="Roboto"/>
            </a:endParaRPr>
          </a:p>
        </p:txBody>
      </p:sp>
      <p:sp>
        <p:nvSpPr>
          <p:cNvPr id="662" name="Google Shape;662;p45">
            <a:extLst>
              <a:ext uri="{C183D7F6-B498-43B3-948B-1728B52AA6E4}">
                <adec:decorative xmlns:adec="http://schemas.microsoft.com/office/drawing/2017/decorative" val="1"/>
              </a:ext>
            </a:extLst>
          </p:cNvPr>
          <p:cNvSpPr txBox="1"/>
          <p:nvPr/>
        </p:nvSpPr>
        <p:spPr>
          <a:xfrm>
            <a:off x="3969775" y="3414750"/>
            <a:ext cx="13872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voles</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63" name="Google Shape;663;p45">
            <a:extLst>
              <a:ext uri="{C183D7F6-B498-43B3-948B-1728B52AA6E4}">
                <adec:decorative xmlns:adec="http://schemas.microsoft.com/office/drawing/2017/decorative" val="1"/>
              </a:ext>
            </a:extLst>
          </p:cNvPr>
          <p:cNvSpPr txBox="1"/>
          <p:nvPr/>
        </p:nvSpPr>
        <p:spPr>
          <a:xfrm>
            <a:off x="7346025" y="3209450"/>
            <a:ext cx="1387200" cy="32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bald eagles</a:t>
            </a:r>
            <a:endParaRPr sz="1200">
              <a:solidFill>
                <a:srgbClr val="FFFFFF"/>
              </a:solidFill>
              <a:latin typeface="Roboto"/>
              <a:ea typeface="Roboto"/>
              <a:cs typeface="Roboto"/>
              <a:sym typeface="Roboto"/>
            </a:endParaRPr>
          </a:p>
        </p:txBody>
      </p:sp>
      <p:sp>
        <p:nvSpPr>
          <p:cNvPr id="664" name="Google Shape;664;p45">
            <a:extLst>
              <a:ext uri="{C183D7F6-B498-43B3-948B-1728B52AA6E4}">
                <adec:decorative xmlns:adec="http://schemas.microsoft.com/office/drawing/2017/decorative" val="1"/>
              </a:ext>
            </a:extLst>
          </p:cNvPr>
          <p:cNvSpPr txBox="1"/>
          <p:nvPr/>
        </p:nvSpPr>
        <p:spPr>
          <a:xfrm>
            <a:off x="3925575" y="1959650"/>
            <a:ext cx="1387200" cy="363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solidFill>
                  <a:srgbClr val="FFFFFF"/>
                </a:solidFill>
                <a:latin typeface="Roboto"/>
                <a:ea typeface="Roboto"/>
                <a:cs typeface="Roboto"/>
                <a:sym typeface="Roboto"/>
              </a:rPr>
              <a:t>squirrels</a:t>
            </a:r>
            <a:endParaRPr sz="1000">
              <a:solidFill>
                <a:srgbClr val="FFFFFF"/>
              </a:solidFill>
              <a:latin typeface="Roboto"/>
              <a:ea typeface="Roboto"/>
              <a:cs typeface="Roboto"/>
              <a:sym typeface="Roboto"/>
            </a:endParaRPr>
          </a:p>
          <a:p>
            <a:pPr marL="0" lvl="0" indent="0" algn="l" rtl="0">
              <a:spcBef>
                <a:spcPts val="0"/>
              </a:spcBef>
              <a:spcAft>
                <a:spcPts val="0"/>
              </a:spcAft>
              <a:buNone/>
            </a:pPr>
            <a:endParaRPr sz="1200">
              <a:solidFill>
                <a:srgbClr val="FFFFFF"/>
              </a:solidFill>
              <a:latin typeface="Roboto"/>
              <a:ea typeface="Roboto"/>
              <a:cs typeface="Roboto"/>
              <a:sym typeface="Roboto"/>
            </a:endParaRPr>
          </a:p>
        </p:txBody>
      </p:sp>
      <p:sp>
        <p:nvSpPr>
          <p:cNvPr id="665" name="Google Shape;665;p45">
            <a:extLst>
              <a:ext uri="{C183D7F6-B498-43B3-948B-1728B52AA6E4}">
                <adec:decorative xmlns:adec="http://schemas.microsoft.com/office/drawing/2017/decorative" val="1"/>
              </a:ext>
            </a:extLst>
          </p:cNvPr>
          <p:cNvSpPr txBox="1"/>
          <p:nvPr/>
        </p:nvSpPr>
        <p:spPr>
          <a:xfrm>
            <a:off x="6338750" y="1835375"/>
            <a:ext cx="1387200" cy="29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dirty="0">
                <a:solidFill>
                  <a:srgbClr val="FFFFFF"/>
                </a:solidFill>
                <a:latin typeface="Roboto"/>
                <a:ea typeface="Roboto"/>
                <a:cs typeface="Roboto"/>
                <a:sym typeface="Roboto"/>
              </a:rPr>
              <a:t>great horned owls</a:t>
            </a:r>
            <a:endParaRPr sz="1000" dirty="0">
              <a:solidFill>
                <a:srgbClr val="FFFFFF"/>
              </a:solidFill>
              <a:latin typeface="Roboto"/>
              <a:ea typeface="Roboto"/>
              <a:cs typeface="Roboto"/>
              <a:sym typeface="Roboto"/>
            </a:endParaRPr>
          </a:p>
          <a:p>
            <a:pPr marL="0" lvl="0" indent="0" algn="l" rtl="0">
              <a:spcBef>
                <a:spcPts val="0"/>
              </a:spcBef>
              <a:spcAft>
                <a:spcPts val="0"/>
              </a:spcAft>
              <a:buNone/>
            </a:pPr>
            <a:endParaRPr sz="1200" dirty="0">
              <a:solidFill>
                <a:srgbClr val="FFFFFF"/>
              </a:solidFill>
              <a:latin typeface="Roboto"/>
              <a:ea typeface="Roboto"/>
              <a:cs typeface="Roboto"/>
              <a:sym typeface="Roboto"/>
            </a:endParaRPr>
          </a:p>
        </p:txBody>
      </p:sp>
      <p:sp>
        <p:nvSpPr>
          <p:cNvPr id="47" name="Google Shape;91;p15">
            <a:extLst>
              <a:ext uri="{FF2B5EF4-FFF2-40B4-BE49-F238E27FC236}">
                <a16:creationId xmlns:a16="http://schemas.microsoft.com/office/drawing/2014/main" id="{10BC7DF8-B1FC-4628-95B0-BCB606B9012D}"/>
              </a:ext>
            </a:extLst>
          </p:cNvPr>
          <p:cNvSpPr txBox="1"/>
          <p:nvPr/>
        </p:nvSpPr>
        <p:spPr>
          <a:xfrm>
            <a:off x="7453842" y="4837233"/>
            <a:ext cx="1858301" cy="352605"/>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rPr>
              <a:t>All graphics by CCSC staff, BLM.</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p4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671" name="Google Shape;671;p46" descr="BLM Alaska Fire Service Masthead graphic" title="BLM Alaska Fire Service Masthead graphic"/>
            <p:cNvGrpSpPr/>
            <p:nvPr/>
          </p:nvGrpSpPr>
          <p:grpSpPr>
            <a:xfrm>
              <a:off x="0" y="0"/>
              <a:ext cx="9144003" cy="572198"/>
              <a:chOff x="0" y="0"/>
              <a:chExt cx="9144003" cy="572198"/>
            </a:xfrm>
          </p:grpSpPr>
          <p:pic>
            <p:nvPicPr>
              <p:cNvPr id="672" name="Google Shape;672;p4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673" name="Google Shape;673;p4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674" name="Google Shape;674;p4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675" name="Google Shape;675;p4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B2A860AB-24F4-4076-A6B3-5B8727330D9F}"/>
              </a:ext>
            </a:extLst>
          </p:cNvPr>
          <p:cNvSpPr>
            <a:spLocks noGrp="1"/>
          </p:cNvSpPr>
          <p:nvPr>
            <p:ph type="title"/>
          </p:nvPr>
        </p:nvSpPr>
        <p:spPr/>
        <p:txBody>
          <a:bodyPr/>
          <a:lstStyle/>
          <a:p>
            <a:r>
              <a:rPr lang="en-US"/>
              <a:t>Scenario</a:t>
            </a:r>
          </a:p>
        </p:txBody>
      </p:sp>
      <p:sp>
        <p:nvSpPr>
          <p:cNvPr id="704" name="Google Shape;704;p46"/>
          <p:cNvSpPr txBox="1"/>
          <p:nvPr/>
        </p:nvSpPr>
        <p:spPr>
          <a:xfrm>
            <a:off x="108825" y="740875"/>
            <a:ext cx="3670800" cy="4123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a:solidFill>
                  <a:schemeClr val="lt1"/>
                </a:solidFill>
                <a:latin typeface="Roboto"/>
                <a:ea typeface="Roboto"/>
                <a:cs typeface="Roboto"/>
                <a:sym typeface="Roboto"/>
              </a:rPr>
              <a:t>If most of the </a:t>
            </a:r>
            <a:r>
              <a:rPr lang="en" sz="1600">
                <a:solidFill>
                  <a:schemeClr val="accent6"/>
                </a:solidFill>
                <a:latin typeface="Roboto"/>
                <a:ea typeface="Roboto"/>
                <a:cs typeface="Roboto"/>
                <a:sym typeface="Roboto"/>
              </a:rPr>
              <a:t>willows</a:t>
            </a:r>
            <a:r>
              <a:rPr lang="en" sz="1600">
                <a:solidFill>
                  <a:schemeClr val="lt1"/>
                </a:solidFill>
                <a:latin typeface="Roboto"/>
                <a:ea typeface="Roboto"/>
                <a:cs typeface="Roboto"/>
                <a:sym typeface="Roboto"/>
              </a:rPr>
              <a:t> are washed away, the </a:t>
            </a:r>
            <a:r>
              <a:rPr lang="en" sz="1600">
                <a:solidFill>
                  <a:schemeClr val="accent6"/>
                </a:solidFill>
                <a:latin typeface="Roboto"/>
                <a:ea typeface="Roboto"/>
                <a:cs typeface="Roboto"/>
                <a:sym typeface="Roboto"/>
              </a:rPr>
              <a:t>moose</a:t>
            </a:r>
            <a:r>
              <a:rPr lang="en" sz="1600">
                <a:solidFill>
                  <a:schemeClr val="lt1"/>
                </a:solidFill>
                <a:latin typeface="Roboto"/>
                <a:ea typeface="Roboto"/>
                <a:cs typeface="Roboto"/>
                <a:sym typeface="Roboto"/>
              </a:rPr>
              <a:t> in that area will have less food. </a:t>
            </a:r>
            <a:endParaRPr sz="1600">
              <a:solidFill>
                <a:schemeClr val="lt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600">
                <a:solidFill>
                  <a:schemeClr val="lt1"/>
                </a:solidFill>
                <a:latin typeface="Roboto"/>
                <a:ea typeface="Roboto"/>
                <a:cs typeface="Roboto"/>
                <a:sym typeface="Roboto"/>
              </a:rPr>
              <a:t>The moose may move to a different area, or they might eat more </a:t>
            </a:r>
            <a:r>
              <a:rPr lang="en" sz="1600">
                <a:solidFill>
                  <a:schemeClr val="accent6"/>
                </a:solidFill>
                <a:latin typeface="Roboto"/>
                <a:ea typeface="Roboto"/>
                <a:cs typeface="Roboto"/>
                <a:sym typeface="Roboto"/>
              </a:rPr>
              <a:t>blueberry plants</a:t>
            </a:r>
            <a:r>
              <a:rPr lang="en" sz="1600">
                <a:solidFill>
                  <a:schemeClr val="lt1"/>
                </a:solidFill>
                <a:latin typeface="Roboto"/>
                <a:ea typeface="Roboto"/>
                <a:cs typeface="Roboto"/>
                <a:sym typeface="Roboto"/>
              </a:rPr>
              <a:t> farther from the river. </a:t>
            </a:r>
            <a:endParaRPr sz="1600">
              <a:solidFill>
                <a:schemeClr val="lt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600">
                <a:solidFill>
                  <a:schemeClr val="lt1"/>
                </a:solidFill>
                <a:latin typeface="Roboto"/>
                <a:ea typeface="Roboto"/>
                <a:cs typeface="Roboto"/>
                <a:sym typeface="Roboto"/>
              </a:rPr>
              <a:t>If the </a:t>
            </a:r>
            <a:r>
              <a:rPr lang="en" sz="1600">
                <a:solidFill>
                  <a:schemeClr val="accent6"/>
                </a:solidFill>
                <a:latin typeface="Roboto"/>
                <a:ea typeface="Roboto"/>
                <a:cs typeface="Roboto"/>
                <a:sym typeface="Roboto"/>
              </a:rPr>
              <a:t>moose</a:t>
            </a:r>
            <a:r>
              <a:rPr lang="en" sz="1600">
                <a:solidFill>
                  <a:schemeClr val="lt1"/>
                </a:solidFill>
                <a:latin typeface="Roboto"/>
                <a:ea typeface="Roboto"/>
                <a:cs typeface="Roboto"/>
                <a:sym typeface="Roboto"/>
              </a:rPr>
              <a:t> leave, the </a:t>
            </a:r>
            <a:r>
              <a:rPr lang="en" sz="1600">
                <a:solidFill>
                  <a:schemeClr val="accent6"/>
                </a:solidFill>
                <a:latin typeface="Roboto"/>
                <a:ea typeface="Roboto"/>
                <a:cs typeface="Roboto"/>
                <a:sym typeface="Roboto"/>
              </a:rPr>
              <a:t>wolves </a:t>
            </a:r>
            <a:r>
              <a:rPr lang="en" sz="1600">
                <a:solidFill>
                  <a:schemeClr val="lt1"/>
                </a:solidFill>
                <a:latin typeface="Roboto"/>
                <a:ea typeface="Roboto"/>
                <a:cs typeface="Roboto"/>
                <a:sym typeface="Roboto"/>
              </a:rPr>
              <a:t>in the area will have less food and may also move somewhere else. </a:t>
            </a:r>
            <a:endParaRPr sz="1600">
              <a:solidFill>
                <a:schemeClr val="lt1"/>
              </a:solidFill>
              <a:latin typeface="Roboto"/>
              <a:ea typeface="Roboto"/>
              <a:cs typeface="Roboto"/>
              <a:sym typeface="Roboto"/>
            </a:endParaRPr>
          </a:p>
          <a:p>
            <a:pPr marL="0" lvl="0" indent="0" algn="l" rtl="0">
              <a:lnSpc>
                <a:spcPct val="115000"/>
              </a:lnSpc>
              <a:spcBef>
                <a:spcPts val="1600"/>
              </a:spcBef>
              <a:spcAft>
                <a:spcPts val="0"/>
              </a:spcAft>
              <a:buClr>
                <a:schemeClr val="dk1"/>
              </a:buClr>
              <a:buSzPts val="1100"/>
              <a:buFont typeface="Arial"/>
              <a:buNone/>
            </a:pPr>
            <a:r>
              <a:rPr lang="en" sz="1600">
                <a:solidFill>
                  <a:schemeClr val="lt1"/>
                </a:solidFill>
                <a:latin typeface="Roboto"/>
                <a:ea typeface="Roboto"/>
                <a:cs typeface="Roboto"/>
                <a:sym typeface="Roboto"/>
              </a:rPr>
              <a:t>Or, the </a:t>
            </a:r>
            <a:r>
              <a:rPr lang="en" sz="1600">
                <a:solidFill>
                  <a:schemeClr val="accent6"/>
                </a:solidFill>
                <a:latin typeface="Roboto"/>
                <a:ea typeface="Roboto"/>
                <a:cs typeface="Roboto"/>
                <a:sym typeface="Roboto"/>
              </a:rPr>
              <a:t>wolves</a:t>
            </a:r>
            <a:r>
              <a:rPr lang="en" sz="1600">
                <a:solidFill>
                  <a:schemeClr val="lt1"/>
                </a:solidFill>
                <a:latin typeface="Roboto"/>
                <a:ea typeface="Roboto"/>
                <a:cs typeface="Roboto"/>
                <a:sym typeface="Roboto"/>
              </a:rPr>
              <a:t> may need to eat more of their other foods, such as </a:t>
            </a:r>
            <a:r>
              <a:rPr lang="en" sz="1600">
                <a:solidFill>
                  <a:schemeClr val="accent6"/>
                </a:solidFill>
                <a:latin typeface="Roboto"/>
                <a:ea typeface="Roboto"/>
                <a:cs typeface="Roboto"/>
                <a:sym typeface="Roboto"/>
              </a:rPr>
              <a:t>voles</a:t>
            </a:r>
            <a:r>
              <a:rPr lang="en" sz="1600">
                <a:solidFill>
                  <a:schemeClr val="lt1"/>
                </a:solidFill>
                <a:latin typeface="Roboto"/>
                <a:ea typeface="Roboto"/>
                <a:cs typeface="Roboto"/>
                <a:sym typeface="Roboto"/>
              </a:rPr>
              <a:t> or </a:t>
            </a:r>
            <a:r>
              <a:rPr lang="en" sz="1600">
                <a:solidFill>
                  <a:schemeClr val="accent6"/>
                </a:solidFill>
                <a:latin typeface="Roboto"/>
                <a:ea typeface="Roboto"/>
                <a:cs typeface="Roboto"/>
                <a:sym typeface="Roboto"/>
              </a:rPr>
              <a:t>squirrels</a:t>
            </a:r>
            <a:r>
              <a:rPr lang="en" sz="1600">
                <a:solidFill>
                  <a:schemeClr val="lt1"/>
                </a:solidFill>
                <a:latin typeface="Roboto"/>
                <a:ea typeface="Roboto"/>
                <a:cs typeface="Roboto"/>
                <a:sym typeface="Roboto"/>
              </a:rPr>
              <a:t>. </a:t>
            </a:r>
            <a:endParaRPr sz="1600">
              <a:solidFill>
                <a:schemeClr val="lt1"/>
              </a:solidFill>
              <a:latin typeface="Roboto"/>
              <a:ea typeface="Roboto"/>
              <a:cs typeface="Roboto"/>
              <a:sym typeface="Roboto"/>
            </a:endParaRPr>
          </a:p>
          <a:p>
            <a:pPr marL="0" lvl="0" indent="0" algn="l" rtl="0">
              <a:lnSpc>
                <a:spcPct val="115000"/>
              </a:lnSpc>
              <a:spcBef>
                <a:spcPts val="1600"/>
              </a:spcBef>
              <a:spcAft>
                <a:spcPts val="1600"/>
              </a:spcAft>
              <a:buClr>
                <a:schemeClr val="dk1"/>
              </a:buClr>
              <a:buSzPts val="1100"/>
              <a:buFont typeface="Arial"/>
              <a:buNone/>
            </a:pPr>
            <a:endParaRPr sz="1600"/>
          </a:p>
        </p:txBody>
      </p:sp>
      <p:grpSp>
        <p:nvGrpSpPr>
          <p:cNvPr id="677" name="Google Shape;677;p46" descr="Image of a food web starting with the sun. In the first layer of the web, there is a spruce tree, blueberry plant, and willow. In the second layer of the web, there is a squirrel, vole, and moose. In the third layer of the web, there is a great horned owl, bald eagle, and wolf."/>
          <p:cNvGrpSpPr/>
          <p:nvPr/>
        </p:nvGrpSpPr>
        <p:grpSpPr>
          <a:xfrm>
            <a:off x="3840855" y="1524553"/>
            <a:ext cx="5180300" cy="2393049"/>
            <a:chOff x="195875" y="928731"/>
            <a:chExt cx="8353975" cy="4128082"/>
          </a:xfrm>
        </p:grpSpPr>
        <p:sp>
          <p:nvSpPr>
            <p:cNvPr id="678" name="Google Shape;678;p46"/>
            <p:cNvSpPr/>
            <p:nvPr/>
          </p:nvSpPr>
          <p:spPr>
            <a:xfrm rot="-2098300">
              <a:off x="4979821" y="2192249"/>
              <a:ext cx="1521535" cy="298610"/>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6"/>
            <p:cNvSpPr/>
            <p:nvPr/>
          </p:nvSpPr>
          <p:spPr>
            <a:xfrm>
              <a:off x="5077750" y="2920375"/>
              <a:ext cx="23034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6"/>
            <p:cNvSpPr/>
            <p:nvPr/>
          </p:nvSpPr>
          <p:spPr>
            <a:xfrm rot="1715882">
              <a:off x="4889308" y="3548680"/>
              <a:ext cx="1766174" cy="298708"/>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6"/>
            <p:cNvSpPr/>
            <p:nvPr/>
          </p:nvSpPr>
          <p:spPr>
            <a:xfrm rot="2694799">
              <a:off x="4446514" y="2822309"/>
              <a:ext cx="2664169" cy="298682"/>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6"/>
            <p:cNvSpPr/>
            <p:nvPr/>
          </p:nvSpPr>
          <p:spPr>
            <a:xfrm rot="-1722769">
              <a:off x="2647271" y="2311612"/>
              <a:ext cx="1621707" cy="298589"/>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6"/>
            <p:cNvSpPr/>
            <p:nvPr/>
          </p:nvSpPr>
          <p:spPr>
            <a:xfrm rot="1762968">
              <a:off x="2729729" y="2183285"/>
              <a:ext cx="1495591" cy="29888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6"/>
            <p:cNvSpPr/>
            <p:nvPr/>
          </p:nvSpPr>
          <p:spPr>
            <a:xfrm>
              <a:off x="5031700" y="4356875"/>
              <a:ext cx="15048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6"/>
            <p:cNvSpPr/>
            <p:nvPr/>
          </p:nvSpPr>
          <p:spPr>
            <a:xfrm rot="950191">
              <a:off x="4936446" y="2173248"/>
              <a:ext cx="2450407" cy="298553"/>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6"/>
            <p:cNvSpPr/>
            <p:nvPr/>
          </p:nvSpPr>
          <p:spPr>
            <a:xfrm rot="-3623">
              <a:off x="5097797" y="1502117"/>
              <a:ext cx="1138501" cy="298800"/>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6"/>
            <p:cNvSpPr/>
            <p:nvPr/>
          </p:nvSpPr>
          <p:spPr>
            <a:xfrm rot="823">
              <a:off x="2789538" y="2953205"/>
              <a:ext cx="12525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6"/>
            <p:cNvSpPr/>
            <p:nvPr/>
          </p:nvSpPr>
          <p:spPr>
            <a:xfrm>
              <a:off x="2623525" y="4435325"/>
              <a:ext cx="14493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6"/>
            <p:cNvSpPr/>
            <p:nvPr/>
          </p:nvSpPr>
          <p:spPr>
            <a:xfrm>
              <a:off x="2846552" y="1575625"/>
              <a:ext cx="1138500" cy="298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6"/>
            <p:cNvSpPr/>
            <p:nvPr/>
          </p:nvSpPr>
          <p:spPr>
            <a:xfrm rot="1635506">
              <a:off x="2600819" y="3631014"/>
              <a:ext cx="1640813" cy="298671"/>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1" name="Google Shape;691;p4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08350" y="2571758"/>
              <a:ext cx="1065000" cy="1061700"/>
            </a:xfrm>
            <a:prstGeom prst="ellipse">
              <a:avLst/>
            </a:prstGeom>
            <a:noFill/>
            <a:ln>
              <a:noFill/>
            </a:ln>
          </p:spPr>
        </p:pic>
        <p:pic>
          <p:nvPicPr>
            <p:cNvPr id="692" name="Google Shape;692;p46"/>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536538" y="3757100"/>
              <a:ext cx="1216500" cy="1207200"/>
            </a:xfrm>
            <a:prstGeom prst="ellipse">
              <a:avLst/>
            </a:prstGeom>
            <a:noFill/>
            <a:ln>
              <a:noFill/>
            </a:ln>
          </p:spPr>
        </p:pic>
        <p:pic>
          <p:nvPicPr>
            <p:cNvPr id="693" name="Google Shape;693;p4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232200" y="928731"/>
              <a:ext cx="1173900" cy="1183200"/>
            </a:xfrm>
            <a:prstGeom prst="ellipse">
              <a:avLst/>
            </a:prstGeom>
            <a:noFill/>
            <a:ln>
              <a:noFill/>
            </a:ln>
          </p:spPr>
        </p:pic>
        <p:pic>
          <p:nvPicPr>
            <p:cNvPr id="694" name="Google Shape;694;p4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072750" y="3906013"/>
              <a:ext cx="1173900" cy="1150800"/>
            </a:xfrm>
            <a:prstGeom prst="ellipse">
              <a:avLst/>
            </a:prstGeom>
            <a:noFill/>
            <a:ln>
              <a:noFill/>
            </a:ln>
          </p:spPr>
        </p:pic>
        <p:pic>
          <p:nvPicPr>
            <p:cNvPr id="695" name="Google Shape;695;p4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030150" y="2477400"/>
              <a:ext cx="1216500" cy="1203600"/>
            </a:xfrm>
            <a:prstGeom prst="ellipse">
              <a:avLst/>
            </a:prstGeom>
            <a:noFill/>
            <a:ln>
              <a:noFill/>
            </a:ln>
          </p:spPr>
        </p:pic>
        <p:pic>
          <p:nvPicPr>
            <p:cNvPr id="696" name="Google Shape;696;p4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985038" y="1069825"/>
              <a:ext cx="1173900" cy="1163700"/>
            </a:xfrm>
            <a:prstGeom prst="ellipse">
              <a:avLst/>
            </a:prstGeom>
            <a:noFill/>
            <a:ln>
              <a:noFill/>
            </a:ln>
          </p:spPr>
        </p:pic>
        <p:pic>
          <p:nvPicPr>
            <p:cNvPr id="697" name="Google Shape;697;p46"/>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950938" y="1216525"/>
              <a:ext cx="1022400" cy="1017000"/>
            </a:xfrm>
            <a:prstGeom prst="ellipse">
              <a:avLst/>
            </a:prstGeom>
            <a:noFill/>
            <a:ln>
              <a:noFill/>
            </a:ln>
          </p:spPr>
        </p:pic>
        <p:pic>
          <p:nvPicPr>
            <p:cNvPr id="698" name="Google Shape;698;p46"/>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687675" y="4000025"/>
              <a:ext cx="987600" cy="1017000"/>
            </a:xfrm>
            <a:prstGeom prst="ellipse">
              <a:avLst/>
            </a:prstGeom>
            <a:noFill/>
            <a:ln>
              <a:noFill/>
            </a:ln>
          </p:spPr>
        </p:pic>
        <p:sp>
          <p:nvSpPr>
            <p:cNvPr id="699" name="Google Shape;699;p46"/>
            <p:cNvSpPr/>
            <p:nvPr/>
          </p:nvSpPr>
          <p:spPr>
            <a:xfrm rot="3072614">
              <a:off x="324000" y="3328277"/>
              <a:ext cx="1859004" cy="298496"/>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6"/>
            <p:cNvSpPr/>
            <p:nvPr/>
          </p:nvSpPr>
          <p:spPr>
            <a:xfrm rot="1406329">
              <a:off x="1077064" y="2735013"/>
              <a:ext cx="883175" cy="298674"/>
            </a:xfrm>
            <a:prstGeom prst="rightArrow">
              <a:avLst>
                <a:gd name="adj1" fmla="val 537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6"/>
            <p:cNvSpPr/>
            <p:nvPr/>
          </p:nvSpPr>
          <p:spPr>
            <a:xfrm rot="-1627470">
              <a:off x="1134718" y="2041191"/>
              <a:ext cx="934363" cy="298664"/>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02" name="Google Shape;702;p46"/>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7325850" y="2233525"/>
              <a:ext cx="1224000" cy="1220100"/>
            </a:xfrm>
            <a:prstGeom prst="ellipse">
              <a:avLst/>
            </a:prstGeom>
            <a:noFill/>
            <a:ln>
              <a:noFill/>
            </a:ln>
          </p:spPr>
        </p:pic>
        <p:pic>
          <p:nvPicPr>
            <p:cNvPr id="703" name="Google Shape;703;p46"/>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195875" y="2024394"/>
              <a:ext cx="1088100" cy="1094700"/>
            </a:xfrm>
            <a:prstGeom prst="ellipse">
              <a:avLst/>
            </a:prstGeom>
            <a:noFill/>
            <a:ln>
              <a:noFill/>
            </a:ln>
          </p:spPr>
        </p:pic>
      </p:grpSp>
      <p:sp>
        <p:nvSpPr>
          <p:cNvPr id="705" name="Google Shape;705;p46"/>
          <p:cNvSpPr txBox="1"/>
          <p:nvPr/>
        </p:nvSpPr>
        <p:spPr>
          <a:xfrm>
            <a:off x="4608356" y="4116315"/>
            <a:ext cx="4096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i="1">
                <a:solidFill>
                  <a:srgbClr val="FFFFFF"/>
                </a:solidFill>
                <a:latin typeface="Roboto"/>
                <a:ea typeface="Roboto"/>
                <a:cs typeface="Roboto"/>
                <a:sym typeface="Roboto"/>
              </a:rPr>
              <a:t>How else might the food web be affected?</a:t>
            </a:r>
            <a:endParaRPr sz="1600" i="1">
              <a:solidFill>
                <a:srgbClr val="FFFFFF"/>
              </a:solidFill>
              <a:latin typeface="Roboto"/>
              <a:ea typeface="Roboto"/>
              <a:cs typeface="Roboto"/>
              <a:sym typeface="Roboto"/>
            </a:endParaRPr>
          </a:p>
        </p:txBody>
      </p:sp>
      <p:sp>
        <p:nvSpPr>
          <p:cNvPr id="6" name="Google Shape;91;p15">
            <a:extLst>
              <a:ext uri="{FF2B5EF4-FFF2-40B4-BE49-F238E27FC236}">
                <a16:creationId xmlns:a16="http://schemas.microsoft.com/office/drawing/2014/main" id="{B3D69C90-E256-E3D2-99AA-DBA5E2556075}"/>
              </a:ext>
            </a:extLst>
          </p:cNvPr>
          <p:cNvSpPr txBox="1"/>
          <p:nvPr/>
        </p:nvSpPr>
        <p:spPr>
          <a:xfrm>
            <a:off x="7453842" y="4837233"/>
            <a:ext cx="1858301" cy="352605"/>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rPr>
              <a:t>All graphics by CCSC staff, BLM.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grpSp>
        <p:nvGrpSpPr>
          <p:cNvPr id="711" name="Google Shape;711;p4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712" name="Google Shape;712;p47" descr="BLM Alaska Fire Service Masthead graphic" title="BLM Alaska Fire Service Masthead graphic"/>
            <p:cNvGrpSpPr/>
            <p:nvPr/>
          </p:nvGrpSpPr>
          <p:grpSpPr>
            <a:xfrm>
              <a:off x="0" y="0"/>
              <a:ext cx="9144003" cy="572198"/>
              <a:chOff x="0" y="0"/>
              <a:chExt cx="9144003" cy="572198"/>
            </a:xfrm>
          </p:grpSpPr>
          <p:pic>
            <p:nvPicPr>
              <p:cNvPr id="713" name="Google Shape;713;p4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714" name="Google Shape;714;p4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715" name="Google Shape;715;p4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716" name="Google Shape;716;p4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775AD19-D382-40BB-B6E4-4C07C41249F5}"/>
              </a:ext>
            </a:extLst>
          </p:cNvPr>
          <p:cNvSpPr>
            <a:spLocks noGrp="1"/>
          </p:cNvSpPr>
          <p:nvPr>
            <p:ph type="title"/>
          </p:nvPr>
        </p:nvSpPr>
        <p:spPr>
          <a:xfrm>
            <a:off x="3423470" y="650719"/>
            <a:ext cx="2646653" cy="572700"/>
          </a:xfrm>
        </p:spPr>
        <p:txBody>
          <a:bodyPr/>
          <a:lstStyle/>
          <a:p>
            <a:pPr rtl="0"/>
            <a:r>
              <a:rPr lang="en-US" sz="2000" b="0" i="0">
                <a:solidFill>
                  <a:srgbClr val="FFFFFF"/>
                </a:solidFill>
                <a:effectLst/>
                <a:latin typeface="Roboto" panose="02000000000000000000" pitchFamily="2" charset="0"/>
                <a:ea typeface="Roboto" panose="02000000000000000000" pitchFamily="2" charset="0"/>
                <a:cs typeface="Roboto" panose="02000000000000000000" pitchFamily="2" charset="0"/>
              </a:rPr>
              <a:t>Extension Activity:</a:t>
            </a:r>
            <a:endParaRPr lang="en-US">
              <a:effectLst/>
            </a:endParaRPr>
          </a:p>
          <a:p>
            <a:endParaRPr lang="en-US"/>
          </a:p>
        </p:txBody>
      </p:sp>
      <p:sp>
        <p:nvSpPr>
          <p:cNvPr id="710" name="Google Shape;710;p47"/>
          <p:cNvSpPr txBox="1">
            <a:spLocks noGrp="1"/>
          </p:cNvSpPr>
          <p:nvPr>
            <p:ph type="body" idx="1"/>
          </p:nvPr>
        </p:nvSpPr>
        <p:spPr>
          <a:xfrm>
            <a:off x="311700" y="635500"/>
            <a:ext cx="8520600" cy="393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2000">
              <a:solidFill>
                <a:schemeClr val="lt1"/>
              </a:solidFill>
              <a:latin typeface="Roboto"/>
              <a:ea typeface="Roboto"/>
              <a:cs typeface="Roboto"/>
              <a:sym typeface="Roboto"/>
            </a:endParaRPr>
          </a:p>
          <a:p>
            <a:pPr marL="0" lvl="0" indent="0" algn="l" rtl="0">
              <a:spcBef>
                <a:spcPts val="1600"/>
              </a:spcBef>
              <a:spcAft>
                <a:spcPts val="0"/>
              </a:spcAft>
              <a:buNone/>
            </a:pPr>
            <a:r>
              <a:rPr lang="en">
                <a:solidFill>
                  <a:schemeClr val="lt1"/>
                </a:solidFill>
                <a:latin typeface="Roboto"/>
                <a:ea typeface="Roboto"/>
                <a:cs typeface="Roboto"/>
                <a:sym typeface="Roboto"/>
              </a:rPr>
              <a:t>Complete a fun outdoor activity about connections between living and nonliving things in an ecosystem. </a:t>
            </a:r>
            <a:endParaRPr>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0"/>
              </a:spcAft>
              <a:buNone/>
            </a:pPr>
            <a:r>
              <a:rPr lang="en" sz="2400" u="sng">
                <a:solidFill>
                  <a:schemeClr val="hlink"/>
                </a:solidFill>
                <a:latin typeface="Roboto"/>
                <a:ea typeface="Roboto"/>
                <a:cs typeface="Roboto"/>
                <a:sym typeface="Roboto"/>
                <a:hlinkClick r:id="rId6"/>
              </a:rPr>
              <a:t>Ecosystem Connections</a:t>
            </a:r>
            <a:endParaRPr sz="2400">
              <a:solidFill>
                <a:schemeClr val="lt1"/>
              </a:solidFill>
              <a:latin typeface="Roboto"/>
              <a:ea typeface="Roboto"/>
              <a:cs typeface="Roboto"/>
              <a:sym typeface="Roboto"/>
            </a:endParaRPr>
          </a:p>
          <a:p>
            <a:pPr marL="0" lvl="0" indent="0" algn="l" rtl="0">
              <a:spcBef>
                <a:spcPts val="1600"/>
              </a:spcBef>
              <a:spcAft>
                <a:spcPts val="1600"/>
              </a:spcAft>
              <a:buNone/>
            </a:pPr>
            <a:endParaRPr>
              <a:solidFill>
                <a:schemeClr val="lt1"/>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pSp>
        <p:nvGrpSpPr>
          <p:cNvPr id="97" name="Google Shape;97;p16">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98" name="Google Shape;98;p16" descr="BLM Alaska Fire Service Masthead graphic" title="BLM Alaska Fire Service Masthead graphic"/>
            <p:cNvGrpSpPr/>
            <p:nvPr/>
          </p:nvGrpSpPr>
          <p:grpSpPr>
            <a:xfrm>
              <a:off x="0" y="0"/>
              <a:ext cx="9144003" cy="572198"/>
              <a:chOff x="0" y="0"/>
              <a:chExt cx="9144003" cy="572198"/>
            </a:xfrm>
          </p:grpSpPr>
          <p:pic>
            <p:nvPicPr>
              <p:cNvPr id="99" name="Google Shape;99;p16"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00" name="Google Shape;100;p16"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01" name="Google Shape;101;p16"/>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02" name="Google Shape;102;p16"/>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12CD204-54FA-4793-9FF3-B1EEC0FE4291}"/>
              </a:ext>
            </a:extLst>
          </p:cNvPr>
          <p:cNvSpPr>
            <a:spLocks noGrp="1"/>
          </p:cNvSpPr>
          <p:nvPr>
            <p:ph type="title"/>
          </p:nvPr>
        </p:nvSpPr>
        <p:spPr>
          <a:xfrm>
            <a:off x="257850" y="547205"/>
            <a:ext cx="4981062" cy="572700"/>
          </a:xfrm>
        </p:spPr>
        <p:txBody>
          <a:bodyPr/>
          <a:lstStyle/>
          <a:p>
            <a:r>
              <a:rPr lang="en-US" sz="1800" b="0" i="0">
                <a:solidFill>
                  <a:srgbClr val="FFFFFF"/>
                </a:solidFill>
                <a:effectLst/>
                <a:latin typeface="Roboto" panose="02000000000000000000" pitchFamily="2" charset="0"/>
                <a:ea typeface="Roboto" panose="02000000000000000000" pitchFamily="2" charset="0"/>
                <a:cs typeface="Roboto" panose="02000000000000000000" pitchFamily="2" charset="0"/>
              </a:rPr>
              <a:t>Where does your body get the energy it needs? </a:t>
            </a:r>
            <a:endParaRPr lang="en-US"/>
          </a:p>
        </p:txBody>
      </p:sp>
      <p:sp>
        <p:nvSpPr>
          <p:cNvPr id="96" name="Google Shape;96;p16" descr="Write down at least 5 examples of foods you like to eat in your science journal or on a piece of paper.&#10;"/>
          <p:cNvSpPr txBox="1">
            <a:spLocks noGrp="1"/>
          </p:cNvSpPr>
          <p:nvPr>
            <p:ph type="body" idx="1"/>
          </p:nvPr>
        </p:nvSpPr>
        <p:spPr>
          <a:xfrm>
            <a:off x="257850" y="532457"/>
            <a:ext cx="8628300" cy="3991295"/>
          </a:xfrm>
          <a:prstGeom prst="rect">
            <a:avLst/>
          </a:prstGeom>
        </p:spPr>
        <p:txBody>
          <a:bodyPr spcFirstLastPara="1" wrap="square" lIns="91425" tIns="91425" rIns="91425" bIns="91425" anchor="t" anchorCtr="0">
            <a:noAutofit/>
          </a:bodyPr>
          <a:lstStyle/>
          <a:p>
            <a:pPr marL="0" indent="0">
              <a:buClr>
                <a:schemeClr val="dk1"/>
              </a:buClr>
              <a:buSzPts val="1100"/>
              <a:buNone/>
            </a:pPr>
            <a:r>
              <a:rPr lang="en" dirty="0">
                <a:solidFill>
                  <a:schemeClr val="lt1"/>
                </a:solidFill>
                <a:latin typeface="Roboto"/>
                <a:ea typeface="Roboto"/>
                <a:cs typeface="Roboto"/>
                <a:sym typeface="Roboto"/>
              </a:rPr>
              <a:t>                                                                                     Write down at least five examples of foods you like to eat in your science journal or on a piece of paper.</a:t>
            </a:r>
            <a:endParaRPr dirty="0">
              <a:solidFill>
                <a:schemeClr val="lt1"/>
              </a:solidFill>
              <a:latin typeface="Roboto"/>
              <a:ea typeface="Roboto"/>
              <a:cs typeface="Roboto"/>
              <a:sym typeface="Roboto"/>
            </a:endParaRPr>
          </a:p>
        </p:txBody>
      </p:sp>
      <p:pic>
        <p:nvPicPr>
          <p:cNvPr id="104" name="Google Shape;104;p16" descr="Photograph of people processing salmon meat and hanging it up to cure."/>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861286" y="1390400"/>
            <a:ext cx="5174290" cy="3566026"/>
          </a:xfrm>
          <a:prstGeom prst="rect">
            <a:avLst/>
          </a:prstGeom>
          <a:noFill/>
          <a:ln>
            <a:noFill/>
          </a:ln>
        </p:spPr>
      </p:pic>
      <p:sp>
        <p:nvSpPr>
          <p:cNvPr id="105" name="Google Shape;105;p16"/>
          <p:cNvSpPr txBox="1"/>
          <p:nvPr/>
        </p:nvSpPr>
        <p:spPr>
          <a:xfrm>
            <a:off x="7016664" y="4611957"/>
            <a:ext cx="2165171" cy="438867"/>
          </a:xfrm>
          <a:prstGeom prst="rect">
            <a:avLst/>
          </a:prstGeom>
          <a:noFill/>
          <a:ln>
            <a:noFill/>
          </a:ln>
          <a:effectLst>
            <a:outerShdw blurRad="57150" dist="19050" dir="5400000" algn="bl" rotWithShape="0">
              <a:srgbClr val="000000">
                <a:alpha val="87000"/>
              </a:srgbClr>
            </a:outerShdw>
          </a:effectLst>
        </p:spPr>
        <p:txBody>
          <a:bodyPr spcFirstLastPara="1" wrap="square" lIns="91425" tIns="91425" rIns="91425" bIns="91425" anchor="t" anchorCtr="0">
            <a:noAutofit/>
          </a:bodyPr>
          <a:lstStyle/>
          <a:p>
            <a:r>
              <a:rPr lang="en" sz="800" dirty="0">
                <a:solidFill>
                  <a:srgbClr val="FFFFFF"/>
                </a:solidFill>
                <a:effectLst>
                  <a:outerShdw blurRad="38100" dist="38100" dir="2700000" algn="tl">
                    <a:srgbClr val="000000">
                      <a:alpha val="43137"/>
                    </a:srgbClr>
                  </a:outerShdw>
                </a:effectLst>
                <a:latin typeface="Roboto"/>
                <a:ea typeface="Roboto"/>
                <a:cs typeface="Roboto"/>
                <a:sym typeface="Roboto"/>
              </a:rPr>
              <a:t>People process salmon at a fish camp. </a:t>
            </a:r>
          </a:p>
          <a:p>
            <a:r>
              <a:rPr lang="en" sz="800" dirty="0">
                <a:solidFill>
                  <a:srgbClr val="FFFFFF"/>
                </a:solidFill>
                <a:effectLst>
                  <a:outerShdw blurRad="38100" dist="38100" dir="2700000" algn="tl">
                    <a:srgbClr val="000000">
                      <a:alpha val="43137"/>
                    </a:srgbClr>
                  </a:outerShdw>
                </a:effectLst>
                <a:latin typeface="Roboto"/>
                <a:ea typeface="Roboto"/>
                <a:cs typeface="Roboto"/>
              </a:rPr>
              <a:t>Photo by USFWS.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grpSp>
        <p:nvGrpSpPr>
          <p:cNvPr id="111" name="Google Shape;111;p17">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12" name="Google Shape;112;p17" descr="BLM Alaska Fire Service Masthead graphic" title="BLM Alaska Fire Service Masthead graphic"/>
            <p:cNvGrpSpPr/>
            <p:nvPr/>
          </p:nvGrpSpPr>
          <p:grpSpPr>
            <a:xfrm>
              <a:off x="0" y="0"/>
              <a:ext cx="9144003" cy="572198"/>
              <a:chOff x="0" y="0"/>
              <a:chExt cx="9144003" cy="572198"/>
            </a:xfrm>
          </p:grpSpPr>
          <p:pic>
            <p:nvPicPr>
              <p:cNvPr id="113" name="Google Shape;113;p17"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14" name="Google Shape;114;p17"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15" name="Google Shape;115;p17"/>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16" name="Google Shape;116;p17"/>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AC22641D-35AC-4728-AD08-BD378A02948D}"/>
              </a:ext>
            </a:extLst>
          </p:cNvPr>
          <p:cNvSpPr>
            <a:spLocks noGrp="1"/>
          </p:cNvSpPr>
          <p:nvPr>
            <p:ph type="title"/>
          </p:nvPr>
        </p:nvSpPr>
        <p:spPr/>
        <p:txBody>
          <a:bodyPr/>
          <a:lstStyle/>
          <a:p>
            <a:r>
              <a:rPr lang="en-US"/>
              <a:t>Journal Activity</a:t>
            </a:r>
          </a:p>
        </p:txBody>
      </p:sp>
      <p:sp>
        <p:nvSpPr>
          <p:cNvPr id="110" name="Google Shape;110;p17"/>
          <p:cNvSpPr txBox="1">
            <a:spLocks noGrp="1"/>
          </p:cNvSpPr>
          <p:nvPr>
            <p:ph type="body" idx="1"/>
          </p:nvPr>
        </p:nvSpPr>
        <p:spPr>
          <a:xfrm>
            <a:off x="103600" y="635500"/>
            <a:ext cx="8971200" cy="141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Roboto"/>
                <a:ea typeface="Roboto"/>
                <a:cs typeface="Roboto"/>
                <a:sym typeface="Roboto"/>
              </a:rPr>
              <a:t>Write responses to each of these questions in your science journal or on a piece of paper:</a:t>
            </a:r>
            <a:endParaRPr>
              <a:solidFill>
                <a:schemeClr val="lt1"/>
              </a:solidFill>
              <a:latin typeface="Roboto"/>
              <a:ea typeface="Roboto"/>
              <a:cs typeface="Roboto"/>
              <a:sym typeface="Roboto"/>
            </a:endParaRPr>
          </a:p>
          <a:p>
            <a:pPr marL="0" lvl="0" indent="0" algn="l" rtl="0">
              <a:spcBef>
                <a:spcPts val="1600"/>
              </a:spcBef>
              <a:spcAft>
                <a:spcPts val="0"/>
              </a:spcAft>
              <a:buNone/>
            </a:pPr>
            <a:r>
              <a:rPr lang="en" sz="1600">
                <a:solidFill>
                  <a:schemeClr val="lt1"/>
                </a:solidFill>
                <a:latin typeface="Roboto"/>
                <a:ea typeface="Roboto"/>
                <a:cs typeface="Roboto"/>
                <a:sym typeface="Roboto"/>
              </a:rPr>
              <a:t>   Where do </a:t>
            </a:r>
            <a:r>
              <a:rPr lang="en" sz="1600">
                <a:solidFill>
                  <a:schemeClr val="accent6"/>
                </a:solidFill>
                <a:latin typeface="Roboto"/>
                <a:ea typeface="Roboto"/>
                <a:cs typeface="Roboto"/>
                <a:sym typeface="Roboto"/>
              </a:rPr>
              <a:t>plants</a:t>
            </a:r>
            <a:r>
              <a:rPr lang="en" sz="1600">
                <a:solidFill>
                  <a:schemeClr val="lt1"/>
                </a:solidFill>
                <a:latin typeface="Roboto"/>
                <a:ea typeface="Roboto"/>
                <a:cs typeface="Roboto"/>
                <a:sym typeface="Roboto"/>
              </a:rPr>
              <a:t> like these get their energy?          Where do </a:t>
            </a:r>
            <a:r>
              <a:rPr lang="en" sz="1600">
                <a:solidFill>
                  <a:schemeClr val="accent6"/>
                </a:solidFill>
                <a:latin typeface="Roboto"/>
                <a:ea typeface="Roboto"/>
                <a:cs typeface="Roboto"/>
                <a:sym typeface="Roboto"/>
              </a:rPr>
              <a:t>animals</a:t>
            </a:r>
            <a:r>
              <a:rPr lang="en" sz="1600">
                <a:solidFill>
                  <a:schemeClr val="lt1"/>
                </a:solidFill>
                <a:latin typeface="Roboto"/>
                <a:ea typeface="Roboto"/>
                <a:cs typeface="Roboto"/>
                <a:sym typeface="Roboto"/>
              </a:rPr>
              <a:t> like these get their energy?</a:t>
            </a:r>
            <a:endParaRPr sz="1600">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l" rtl="0">
              <a:spcBef>
                <a:spcPts val="1600"/>
              </a:spcBef>
              <a:spcAft>
                <a:spcPts val="0"/>
              </a:spcAft>
              <a:buNone/>
            </a:pPr>
            <a:endParaRPr>
              <a:solidFill>
                <a:schemeClr val="lt1"/>
              </a:solidFill>
              <a:latin typeface="Roboto"/>
              <a:ea typeface="Roboto"/>
              <a:cs typeface="Roboto"/>
              <a:sym typeface="Roboto"/>
            </a:endParaRPr>
          </a:p>
          <a:p>
            <a:pPr marL="0" lvl="0" indent="0" algn="ctr" rtl="0">
              <a:spcBef>
                <a:spcPts val="1600"/>
              </a:spcBef>
              <a:spcAft>
                <a:spcPts val="1600"/>
              </a:spcAft>
              <a:buNone/>
            </a:pPr>
            <a:endParaRPr>
              <a:solidFill>
                <a:schemeClr val="lt1"/>
              </a:solidFill>
              <a:latin typeface="Roboto"/>
              <a:ea typeface="Roboto"/>
              <a:cs typeface="Roboto"/>
              <a:sym typeface="Roboto"/>
            </a:endParaRPr>
          </a:p>
        </p:txBody>
      </p:sp>
      <p:pic>
        <p:nvPicPr>
          <p:cNvPr id="118" name="Google Shape;118;p17" descr="Icon of an aquatic plant"/>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688775" y="2267672"/>
            <a:ext cx="1022400" cy="1019700"/>
          </a:xfrm>
          <a:prstGeom prst="ellipse">
            <a:avLst/>
          </a:prstGeom>
          <a:noFill/>
          <a:ln>
            <a:noFill/>
          </a:ln>
        </p:spPr>
      </p:pic>
      <p:sp>
        <p:nvSpPr>
          <p:cNvPr id="124" name="Google Shape;124;p17"/>
          <p:cNvSpPr txBox="1"/>
          <p:nvPr/>
        </p:nvSpPr>
        <p:spPr>
          <a:xfrm>
            <a:off x="1557075" y="3287375"/>
            <a:ext cx="1285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aquatic plant</a:t>
            </a:r>
            <a:endParaRPr sz="1300">
              <a:solidFill>
                <a:srgbClr val="FFFFFF"/>
              </a:solidFill>
              <a:latin typeface="Roboto"/>
              <a:ea typeface="Roboto"/>
              <a:cs typeface="Roboto"/>
              <a:sym typeface="Roboto"/>
            </a:endParaRPr>
          </a:p>
        </p:txBody>
      </p:sp>
      <p:pic>
        <p:nvPicPr>
          <p:cNvPr id="119" name="Google Shape;119;p17" descr="Icon of a spruce tre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23775" y="3509500"/>
            <a:ext cx="1065000" cy="1059300"/>
          </a:xfrm>
          <a:prstGeom prst="ellipse">
            <a:avLst/>
          </a:prstGeom>
          <a:noFill/>
          <a:ln>
            <a:noFill/>
          </a:ln>
        </p:spPr>
      </p:pic>
      <p:sp>
        <p:nvSpPr>
          <p:cNvPr id="128" name="Google Shape;128;p17"/>
          <p:cNvSpPr txBox="1"/>
          <p:nvPr/>
        </p:nvSpPr>
        <p:spPr>
          <a:xfrm>
            <a:off x="462175" y="4546625"/>
            <a:ext cx="1285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spruce tree</a:t>
            </a:r>
            <a:endParaRPr sz="1300">
              <a:solidFill>
                <a:srgbClr val="FFFFFF"/>
              </a:solidFill>
              <a:latin typeface="Roboto"/>
              <a:ea typeface="Roboto"/>
              <a:cs typeface="Roboto"/>
              <a:sym typeface="Roboto"/>
            </a:endParaRPr>
          </a:p>
        </p:txBody>
      </p:sp>
      <p:pic>
        <p:nvPicPr>
          <p:cNvPr id="120" name="Google Shape;120;p17" descr="Icon of a blueberry plant"/>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768275" y="3508308"/>
            <a:ext cx="1065000" cy="1061700"/>
          </a:xfrm>
          <a:prstGeom prst="ellipse">
            <a:avLst/>
          </a:prstGeom>
          <a:noFill/>
          <a:ln>
            <a:noFill/>
          </a:ln>
        </p:spPr>
      </p:pic>
      <p:sp>
        <p:nvSpPr>
          <p:cNvPr id="126" name="Google Shape;126;p17"/>
          <p:cNvSpPr txBox="1"/>
          <p:nvPr/>
        </p:nvSpPr>
        <p:spPr>
          <a:xfrm>
            <a:off x="2585825" y="4546625"/>
            <a:ext cx="14373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blueberry plant</a:t>
            </a:r>
            <a:endParaRPr sz="1300">
              <a:solidFill>
                <a:srgbClr val="FFFFFF"/>
              </a:solidFill>
              <a:latin typeface="Roboto"/>
              <a:ea typeface="Roboto"/>
              <a:cs typeface="Roboto"/>
              <a:sym typeface="Roboto"/>
            </a:endParaRPr>
          </a:p>
        </p:txBody>
      </p:sp>
      <p:cxnSp>
        <p:nvCxnSpPr>
          <p:cNvPr id="130" name="Google Shape;130;p17">
            <a:extLst>
              <a:ext uri="{C183D7F6-B498-43B3-948B-1728B52AA6E4}">
                <adec:decorative xmlns:adec="http://schemas.microsoft.com/office/drawing/2017/decorative" val="1"/>
              </a:ext>
            </a:extLst>
          </p:cNvPr>
          <p:cNvCxnSpPr/>
          <p:nvPr/>
        </p:nvCxnSpPr>
        <p:spPr>
          <a:xfrm>
            <a:off x="4581050" y="1554150"/>
            <a:ext cx="0" cy="3463500"/>
          </a:xfrm>
          <a:prstGeom prst="straightConnector1">
            <a:avLst/>
          </a:prstGeom>
          <a:noFill/>
          <a:ln w="28575" cap="flat" cmpd="sng">
            <a:solidFill>
              <a:srgbClr val="FFFFFF"/>
            </a:solidFill>
            <a:prstDash val="solid"/>
            <a:round/>
            <a:headEnd type="none" w="med" len="med"/>
            <a:tailEnd type="none" w="med" len="med"/>
          </a:ln>
        </p:spPr>
      </p:cxnSp>
      <p:pic>
        <p:nvPicPr>
          <p:cNvPr id="123" name="Google Shape;123;p17" descr="Icon of a moose"/>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331523" y="2276367"/>
            <a:ext cx="1022400" cy="1002300"/>
          </a:xfrm>
          <a:prstGeom prst="ellipse">
            <a:avLst/>
          </a:prstGeom>
          <a:noFill/>
          <a:ln>
            <a:noFill/>
          </a:ln>
        </p:spPr>
      </p:pic>
      <p:sp>
        <p:nvSpPr>
          <p:cNvPr id="129" name="Google Shape;129;p17"/>
          <p:cNvSpPr txBox="1"/>
          <p:nvPr/>
        </p:nvSpPr>
        <p:spPr>
          <a:xfrm>
            <a:off x="6199825" y="3287100"/>
            <a:ext cx="1285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moose</a:t>
            </a:r>
            <a:endParaRPr sz="1300">
              <a:solidFill>
                <a:srgbClr val="FFFFFF"/>
              </a:solidFill>
              <a:latin typeface="Roboto"/>
              <a:ea typeface="Roboto"/>
              <a:cs typeface="Roboto"/>
              <a:sym typeface="Roboto"/>
            </a:endParaRPr>
          </a:p>
        </p:txBody>
      </p:sp>
      <p:pic>
        <p:nvPicPr>
          <p:cNvPr id="121" name="Google Shape;121;p17" descr="Icon of a salmon"/>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5309125" y="3528710"/>
            <a:ext cx="1022400" cy="1020900"/>
          </a:xfrm>
          <a:prstGeom prst="ellipse">
            <a:avLst/>
          </a:prstGeom>
          <a:noFill/>
          <a:ln>
            <a:noFill/>
          </a:ln>
        </p:spPr>
      </p:pic>
      <p:sp>
        <p:nvSpPr>
          <p:cNvPr id="127" name="Google Shape;127;p17"/>
          <p:cNvSpPr txBox="1"/>
          <p:nvPr/>
        </p:nvSpPr>
        <p:spPr>
          <a:xfrm>
            <a:off x="5177425" y="4546625"/>
            <a:ext cx="1285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salmon</a:t>
            </a:r>
            <a:endParaRPr sz="1300">
              <a:solidFill>
                <a:srgbClr val="FFFFFF"/>
              </a:solidFill>
              <a:latin typeface="Roboto"/>
              <a:ea typeface="Roboto"/>
              <a:cs typeface="Roboto"/>
              <a:sym typeface="Roboto"/>
            </a:endParaRPr>
          </a:p>
        </p:txBody>
      </p:sp>
      <p:pic>
        <p:nvPicPr>
          <p:cNvPr id="122" name="Google Shape;122;p17" descr="Icon of a bald eagle"/>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7368150" y="3528690"/>
            <a:ext cx="1022400" cy="1020900"/>
          </a:xfrm>
          <a:prstGeom prst="ellipse">
            <a:avLst/>
          </a:prstGeom>
          <a:noFill/>
          <a:ln>
            <a:noFill/>
          </a:ln>
        </p:spPr>
      </p:pic>
      <p:sp>
        <p:nvSpPr>
          <p:cNvPr id="125" name="Google Shape;125;p17"/>
          <p:cNvSpPr txBox="1"/>
          <p:nvPr/>
        </p:nvSpPr>
        <p:spPr>
          <a:xfrm>
            <a:off x="7294325" y="4549600"/>
            <a:ext cx="12858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rgbClr val="FFFFFF"/>
                </a:solidFill>
                <a:latin typeface="Roboto"/>
                <a:ea typeface="Roboto"/>
                <a:cs typeface="Roboto"/>
                <a:sym typeface="Roboto"/>
              </a:rPr>
              <a:t>bald eagle</a:t>
            </a:r>
            <a:endParaRPr sz="1300">
              <a:solidFill>
                <a:srgbClr val="FFFFFF"/>
              </a:solidFill>
              <a:latin typeface="Roboto"/>
              <a:ea typeface="Roboto"/>
              <a:cs typeface="Roboto"/>
              <a:sym typeface="Roboto"/>
            </a:endParaRPr>
          </a:p>
        </p:txBody>
      </p:sp>
      <p:sp>
        <p:nvSpPr>
          <p:cNvPr id="24" name="Google Shape;91;p15">
            <a:extLst>
              <a:ext uri="{FF2B5EF4-FFF2-40B4-BE49-F238E27FC236}">
                <a16:creationId xmlns:a16="http://schemas.microsoft.com/office/drawing/2014/main" id="{67553A63-C721-46AA-BA82-7A350E47231A}"/>
              </a:ext>
            </a:extLst>
          </p:cNvPr>
          <p:cNvSpPr txBox="1"/>
          <p:nvPr/>
        </p:nvSpPr>
        <p:spPr>
          <a:xfrm>
            <a:off x="7284938" y="4814065"/>
            <a:ext cx="1857300" cy="340924"/>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All graphics by CCSC staff, BLM.</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6" name="Google Shape;136;p18">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37" name="Google Shape;137;p18" descr="BLM Alaska Fire Service Masthead graphic" title="BLM Alaska Fire Service Masthead graphic"/>
            <p:cNvGrpSpPr/>
            <p:nvPr/>
          </p:nvGrpSpPr>
          <p:grpSpPr>
            <a:xfrm>
              <a:off x="0" y="0"/>
              <a:ext cx="9144003" cy="572198"/>
              <a:chOff x="0" y="0"/>
              <a:chExt cx="9144003" cy="572198"/>
            </a:xfrm>
          </p:grpSpPr>
          <p:pic>
            <p:nvPicPr>
              <p:cNvPr id="138" name="Google Shape;138;p18"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39" name="Google Shape;139;p18"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40" name="Google Shape;140;p18"/>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41" name="Google Shape;141;p18"/>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DF0BE0A1-C0F9-4D75-808E-1064442768D4}"/>
              </a:ext>
              <a:ext uri="{C183D7F6-B498-43B3-948B-1728B52AA6E4}">
                <adec:decorative xmlns:adec="http://schemas.microsoft.com/office/drawing/2017/decorative" val="1"/>
              </a:ext>
            </a:extLst>
          </p:cNvPr>
          <p:cNvSpPr>
            <a:spLocks/>
          </p:cNvSpPr>
          <p:nvPr/>
        </p:nvSpPr>
        <p:spPr>
          <a:xfrm>
            <a:off x="311700" y="445025"/>
            <a:ext cx="8520600" cy="572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2800"/>
              <a:buFont typeface="Arial"/>
              <a:buNone/>
              <a:tabLst/>
              <a:defRPr/>
            </a:pPr>
            <a:r>
              <a:rPr kumimoji="0" lang="en-US" sz="2800" b="0" i="0" u="none" strike="noStrike" kern="0" cap="none" spc="0" normalizeH="0" baseline="0" noProof="0" dirty="0">
                <a:ln>
                  <a:noFill/>
                </a:ln>
                <a:solidFill>
                  <a:schemeClr val="dk1"/>
                </a:solidFill>
                <a:effectLst/>
                <a:uLnTx/>
                <a:uFillTx/>
                <a:latin typeface="Arial"/>
                <a:ea typeface="Arial"/>
                <a:cs typeface="Arial"/>
                <a:sym typeface="Arial"/>
              </a:rPr>
              <a:t>Riparian Ecosystems</a:t>
            </a:r>
          </a:p>
        </p:txBody>
      </p:sp>
      <p:sp>
        <p:nvSpPr>
          <p:cNvPr id="135" name="Google Shape;135;p18"/>
          <p:cNvSpPr txBox="1">
            <a:spLocks noGrp="1"/>
          </p:cNvSpPr>
          <p:nvPr>
            <p:ph type="title" idx="4294967295"/>
          </p:nvPr>
        </p:nvSpPr>
        <p:spPr>
          <a:xfrm>
            <a:off x="246063" y="527701"/>
            <a:ext cx="8746552" cy="102552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bg1"/>
                </a:solidFill>
                <a:effectLst/>
                <a:uLnTx/>
                <a:uFillTx/>
                <a:latin typeface="Roboto"/>
                <a:ea typeface="Roboto"/>
                <a:cs typeface="Roboto"/>
                <a:sym typeface="Roboto"/>
              </a:rPr>
              <a:t>Riparian ecosystems </a:t>
            </a: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have high biodiversity, which means different kinds of plants and animals live in them. Living things in riparian ecosystems get their energy in different ways.</a:t>
            </a:r>
          </a:p>
        </p:txBody>
      </p:sp>
      <p:pic>
        <p:nvPicPr>
          <p:cNvPr id="4" name="Picture 3" descr="An illustration of a river scene with aspen and spruce trees and mountains in the background. The scene shows plants and wildlife, including a bear, eagle, moose, river otter, sandhill crane, wolf, butterfly, salmon, trout, fireweed, lupine, and yellow flowers.">
            <a:extLst>
              <a:ext uri="{FF2B5EF4-FFF2-40B4-BE49-F238E27FC236}">
                <a16:creationId xmlns:a16="http://schemas.microsoft.com/office/drawing/2014/main" id="{A503B595-4AA7-421B-ABC4-31CC68DD3C3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84588" y="1634771"/>
            <a:ext cx="4759502" cy="3508729"/>
          </a:xfrm>
          <a:prstGeom prst="rect">
            <a:avLst/>
          </a:prstGeom>
        </p:spPr>
      </p:pic>
      <p:sp>
        <p:nvSpPr>
          <p:cNvPr id="144" name="Google Shape;144;p18"/>
          <p:cNvSpPr txBox="1"/>
          <p:nvPr/>
        </p:nvSpPr>
        <p:spPr>
          <a:xfrm>
            <a:off x="7010690" y="4820501"/>
            <a:ext cx="1797300" cy="318600"/>
          </a:xfrm>
          <a:prstGeom prst="rect">
            <a:avLst/>
          </a:prstGeom>
          <a:noFill/>
          <a:ln>
            <a:noFill/>
          </a:ln>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Graphic by M. Harris, BLM.</a:t>
            </a:r>
            <a:endParaRPr lang="en-US" dirty="0">
              <a:solidFill>
                <a:schemeClr val="bg1"/>
              </a:solidFill>
            </a:endParaRPr>
          </a:p>
        </p:txBody>
      </p:sp>
      <p:sp>
        <p:nvSpPr>
          <p:cNvPr id="146" name="Google Shape;146;p18"/>
          <p:cNvSpPr txBox="1"/>
          <p:nvPr/>
        </p:nvSpPr>
        <p:spPr>
          <a:xfrm>
            <a:off x="560258" y="2130814"/>
            <a:ext cx="1454400" cy="93717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Wolves and bears eat salmon. Bears also eat plants along the creek.</a:t>
            </a:r>
            <a:endParaRPr sz="1200">
              <a:solidFill>
                <a:srgbClr val="FFFFFF"/>
              </a:solidFill>
              <a:latin typeface="Roboto"/>
              <a:ea typeface="Roboto"/>
              <a:cs typeface="Roboto"/>
              <a:sym typeface="Roboto"/>
            </a:endParaRPr>
          </a:p>
        </p:txBody>
      </p:sp>
      <p:cxnSp>
        <p:nvCxnSpPr>
          <p:cNvPr id="153" name="Google Shape;153;p18" descr="Red arrow pointing to a wolf"/>
          <p:cNvCxnSpPr>
            <a:cxnSpLocks/>
          </p:cNvCxnSpPr>
          <p:nvPr/>
        </p:nvCxnSpPr>
        <p:spPr>
          <a:xfrm>
            <a:off x="1967265" y="2347558"/>
            <a:ext cx="3762975" cy="754479"/>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cxnSp>
        <p:nvCxnSpPr>
          <p:cNvPr id="158" name="Google Shape;158;p18" descr="Red arrow pointing to a brown bear"/>
          <p:cNvCxnSpPr>
            <a:cxnSpLocks/>
          </p:cNvCxnSpPr>
          <p:nvPr/>
        </p:nvCxnSpPr>
        <p:spPr>
          <a:xfrm>
            <a:off x="1886250" y="2731326"/>
            <a:ext cx="1762641" cy="940487"/>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147" name="Google Shape;147;p18"/>
          <p:cNvSpPr txBox="1"/>
          <p:nvPr/>
        </p:nvSpPr>
        <p:spPr>
          <a:xfrm>
            <a:off x="365670" y="3646362"/>
            <a:ext cx="1720023"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Trout eat insects in and around the creek.</a:t>
            </a:r>
            <a:endParaRPr sz="1200">
              <a:solidFill>
                <a:srgbClr val="FFFFFF"/>
              </a:solidFill>
              <a:latin typeface="Roboto"/>
              <a:ea typeface="Roboto"/>
              <a:cs typeface="Roboto"/>
              <a:sym typeface="Roboto"/>
            </a:endParaRPr>
          </a:p>
        </p:txBody>
      </p:sp>
      <p:cxnSp>
        <p:nvCxnSpPr>
          <p:cNvPr id="156" name="Google Shape;156;p18" descr="Red arrow pointing to a trout"/>
          <p:cNvCxnSpPr>
            <a:cxnSpLocks/>
          </p:cNvCxnSpPr>
          <p:nvPr/>
        </p:nvCxnSpPr>
        <p:spPr>
          <a:xfrm>
            <a:off x="1478798" y="4151227"/>
            <a:ext cx="958177" cy="274410"/>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145" name="Google Shape;145;p18"/>
          <p:cNvSpPr txBox="1"/>
          <p:nvPr/>
        </p:nvSpPr>
        <p:spPr>
          <a:xfrm>
            <a:off x="7257750" y="2727092"/>
            <a:ext cx="1607400" cy="1061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Trees use leaves to get energy from the sun.</a:t>
            </a:r>
            <a:endParaRPr sz="1200">
              <a:solidFill>
                <a:srgbClr val="FFFFFF"/>
              </a:solidFill>
              <a:latin typeface="Roboto"/>
              <a:ea typeface="Roboto"/>
              <a:cs typeface="Roboto"/>
              <a:sym typeface="Roboto"/>
            </a:endParaRPr>
          </a:p>
        </p:txBody>
      </p:sp>
      <p:cxnSp>
        <p:nvCxnSpPr>
          <p:cNvPr id="149" name="Google Shape;149;p18" descr="Red arrow pointing to spruce and aspen trees."/>
          <p:cNvCxnSpPr>
            <a:cxnSpLocks/>
          </p:cNvCxnSpPr>
          <p:nvPr/>
        </p:nvCxnSpPr>
        <p:spPr>
          <a:xfrm flipH="1" flipV="1">
            <a:off x="6525594" y="2775508"/>
            <a:ext cx="815732" cy="195131"/>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
        <p:nvSpPr>
          <p:cNvPr id="148" name="Google Shape;148;p18"/>
          <p:cNvSpPr txBox="1"/>
          <p:nvPr/>
        </p:nvSpPr>
        <p:spPr>
          <a:xfrm>
            <a:off x="7197568" y="4002621"/>
            <a:ext cx="1607400" cy="59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rgbClr val="FFFFFF"/>
                </a:solidFill>
                <a:latin typeface="Roboto"/>
                <a:ea typeface="Roboto"/>
                <a:cs typeface="Roboto"/>
                <a:sym typeface="Roboto"/>
              </a:rPr>
              <a:t>Moose eat plants.</a:t>
            </a:r>
            <a:endParaRPr sz="1200">
              <a:solidFill>
                <a:srgbClr val="FFFFFF"/>
              </a:solidFill>
              <a:latin typeface="Roboto"/>
              <a:ea typeface="Roboto"/>
              <a:cs typeface="Roboto"/>
              <a:sym typeface="Roboto"/>
            </a:endParaRPr>
          </a:p>
        </p:txBody>
      </p:sp>
      <p:cxnSp>
        <p:nvCxnSpPr>
          <p:cNvPr id="151" name="Google Shape;151;p18" descr="Red arrow pointing to a moose"/>
          <p:cNvCxnSpPr>
            <a:cxnSpLocks/>
          </p:cNvCxnSpPr>
          <p:nvPr/>
        </p:nvCxnSpPr>
        <p:spPr>
          <a:xfrm flipH="1" flipV="1">
            <a:off x="6820100" y="3707790"/>
            <a:ext cx="660563" cy="333417"/>
          </a:xfrm>
          <a:prstGeom prst="straightConnector1">
            <a:avLst/>
          </a:prstGeom>
          <a:noFill/>
          <a:ln w="28575" cap="flat" cmpd="sng">
            <a:solidFill>
              <a:srgbClr val="FF0000"/>
            </a:solidFill>
            <a:prstDash val="solid"/>
            <a:round/>
            <a:headEnd type="none" w="med" len="med"/>
            <a:tailEnd type="triangle" w="med" len="med"/>
          </a:ln>
          <a:effectLst>
            <a:outerShdw blurRad="57150" dist="19050" dir="5400000" algn="bl" rotWithShape="0">
              <a:srgbClr val="000000"/>
            </a:outerShdw>
          </a:effec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grpSp>
        <p:nvGrpSpPr>
          <p:cNvPr id="165" name="Google Shape;165;p19">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66" name="Google Shape;166;p19" descr="BLM Alaska Fire Service Masthead graphic" title="BLM Alaska Fire Service Masthead graphic"/>
            <p:cNvGrpSpPr/>
            <p:nvPr/>
          </p:nvGrpSpPr>
          <p:grpSpPr>
            <a:xfrm>
              <a:off x="0" y="0"/>
              <a:ext cx="9144003" cy="572198"/>
              <a:chOff x="0" y="0"/>
              <a:chExt cx="9144003" cy="572198"/>
            </a:xfrm>
          </p:grpSpPr>
          <p:pic>
            <p:nvPicPr>
              <p:cNvPr id="167" name="Google Shape;167;p19"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68" name="Google Shape;168;p19"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69" name="Google Shape;169;p19"/>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70" name="Google Shape;170;p19"/>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 name="Title 1">
            <a:extLst>
              <a:ext uri="{FF2B5EF4-FFF2-40B4-BE49-F238E27FC236}">
                <a16:creationId xmlns:a16="http://schemas.microsoft.com/office/drawing/2014/main" id="{6EEFA458-4305-214D-07A7-E1610A1391A9}"/>
              </a:ext>
            </a:extLst>
          </p:cNvPr>
          <p:cNvSpPr>
            <a:spLocks noGrp="1"/>
          </p:cNvSpPr>
          <p:nvPr>
            <p:ph type="title"/>
          </p:nvPr>
        </p:nvSpPr>
        <p:spPr>
          <a:xfrm>
            <a:off x="442434" y="1109655"/>
            <a:ext cx="4140772" cy="3204319"/>
          </a:xfrm>
        </p:spPr>
        <p:txBody>
          <a:bodyPr/>
          <a:lstStyle/>
          <a:p>
            <a:pPr>
              <a:lnSpc>
                <a:spcPct val="115000"/>
              </a:lnSpc>
            </a:pPr>
            <a:r>
              <a:rPr lang="en-US" sz="1800" dirty="0">
                <a:solidFill>
                  <a:srgbClr val="FFFFFF"/>
                </a:solidFill>
                <a:latin typeface="Roboto"/>
                <a:ea typeface="Roboto"/>
                <a:cs typeface="Roboto"/>
              </a:rPr>
              <a:t>A </a:t>
            </a:r>
            <a:r>
              <a:rPr lang="en-US" sz="1800" b="1" dirty="0">
                <a:solidFill>
                  <a:srgbClr val="92D050"/>
                </a:solidFill>
                <a:latin typeface="Roboto"/>
                <a:ea typeface="Roboto"/>
                <a:cs typeface="Roboto"/>
              </a:rPr>
              <a:t>food chain </a:t>
            </a:r>
            <a:r>
              <a:rPr lang="en-US" sz="1800" dirty="0">
                <a:solidFill>
                  <a:srgbClr val="FFFFFF"/>
                </a:solidFill>
                <a:latin typeface="Roboto"/>
                <a:ea typeface="Roboto"/>
                <a:cs typeface="Roboto"/>
              </a:rPr>
              <a:t>illustrates where living things get their energy. </a:t>
            </a:r>
            <a:br>
              <a:rPr lang="en-US" sz="1800" dirty="0">
                <a:latin typeface="Roboto" panose="02000000000000000000" pitchFamily="2" charset="0"/>
                <a:ea typeface="Roboto" panose="02000000000000000000" pitchFamily="2" charset="0"/>
                <a:cs typeface="Roboto" panose="02000000000000000000" pitchFamily="2" charset="0"/>
              </a:rPr>
            </a:br>
            <a:br>
              <a:rPr lang="en-US" sz="1800" dirty="0">
                <a:solidFill>
                  <a:srgbClr val="FFFFFF"/>
                </a:solidFill>
                <a:latin typeface="Roboto"/>
                <a:ea typeface="Roboto"/>
                <a:cs typeface="Roboto"/>
                <a:sym typeface="Roboto"/>
              </a:rPr>
            </a:br>
            <a:r>
              <a:rPr lang="en-US" sz="1800" dirty="0">
                <a:solidFill>
                  <a:srgbClr val="FFFFFF"/>
                </a:solidFill>
                <a:latin typeface="Roboto"/>
                <a:ea typeface="Roboto"/>
                <a:cs typeface="Roboto"/>
                <a:sym typeface="Roboto"/>
              </a:rPr>
              <a:t>Scientists draw food chains with arrows that show the direction energy flows.</a:t>
            </a:r>
            <a:br>
              <a:rPr lang="en-US" sz="1800" dirty="0">
                <a:solidFill>
                  <a:srgbClr val="FFFFFF"/>
                </a:solidFill>
                <a:latin typeface="Roboto"/>
                <a:ea typeface="Roboto"/>
                <a:cs typeface="Roboto"/>
              </a:rPr>
            </a:br>
            <a:br>
              <a:rPr lang="en-US" sz="1800" dirty="0">
                <a:latin typeface="Roboto"/>
                <a:ea typeface="Roboto"/>
                <a:cs typeface="Roboto"/>
                <a:sym typeface="Roboto"/>
              </a:rPr>
            </a:br>
            <a:r>
              <a:rPr lang="en-US" sz="1800" dirty="0">
                <a:solidFill>
                  <a:srgbClr val="FFFFFF"/>
                </a:solidFill>
                <a:latin typeface="Roboto"/>
                <a:ea typeface="Roboto"/>
                <a:cs typeface="Roboto"/>
                <a:sym typeface="Roboto"/>
              </a:rPr>
              <a:t>Plants capture energy from the sun. Animals get energy from eating plants or other animals. </a:t>
            </a:r>
            <a:br>
              <a:rPr lang="en-US" sz="1800" dirty="0">
                <a:solidFill>
                  <a:srgbClr val="FFFFFF"/>
                </a:solidFill>
                <a:latin typeface="Roboto"/>
                <a:ea typeface="Roboto"/>
                <a:cs typeface="Roboto"/>
                <a:sym typeface="Roboto"/>
              </a:rPr>
            </a:br>
            <a:endParaRPr lang="en-US" dirty="0"/>
          </a:p>
        </p:txBody>
      </p:sp>
      <p:sp>
        <p:nvSpPr>
          <p:cNvPr id="187" name="Google Shape;187;p19"/>
          <p:cNvSpPr txBox="1"/>
          <p:nvPr/>
        </p:nvSpPr>
        <p:spPr>
          <a:xfrm>
            <a:off x="4555800" y="829525"/>
            <a:ext cx="195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FFFFFF"/>
                </a:solidFill>
                <a:latin typeface="Roboto"/>
                <a:ea typeface="Roboto"/>
                <a:cs typeface="Roboto"/>
                <a:sym typeface="Roboto"/>
              </a:rPr>
              <a:t>Example food chain:</a:t>
            </a:r>
            <a:endParaRPr>
              <a:solidFill>
                <a:srgbClr val="FFFFFF"/>
              </a:solidFill>
              <a:latin typeface="Roboto"/>
              <a:ea typeface="Roboto"/>
              <a:cs typeface="Roboto"/>
              <a:sym typeface="Roboto"/>
            </a:endParaRPr>
          </a:p>
        </p:txBody>
      </p:sp>
      <p:grpSp>
        <p:nvGrpSpPr>
          <p:cNvPr id="184" name="Google Shape;184;p19" descr="arrow showing how energy is transferred down the food chain from the sun to the spruce tree to the squirrel to the bald eagle"/>
          <p:cNvGrpSpPr/>
          <p:nvPr/>
        </p:nvGrpSpPr>
        <p:grpSpPr>
          <a:xfrm>
            <a:off x="5596100" y="1539750"/>
            <a:ext cx="653100" cy="2727300"/>
            <a:chOff x="5596100" y="1539750"/>
            <a:chExt cx="653100" cy="2727300"/>
          </a:xfrm>
        </p:grpSpPr>
        <p:sp>
          <p:nvSpPr>
            <p:cNvPr id="185" name="Google Shape;185;p19"/>
            <p:cNvSpPr/>
            <p:nvPr/>
          </p:nvSpPr>
          <p:spPr>
            <a:xfrm rot="5400000">
              <a:off x="4559000" y="2576850"/>
              <a:ext cx="2727300" cy="653100"/>
            </a:xfrm>
            <a:prstGeom prst="rightArrow">
              <a:avLst>
                <a:gd name="adj1" fmla="val 43195"/>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9"/>
            <p:cNvSpPr txBox="1"/>
            <p:nvPr/>
          </p:nvSpPr>
          <p:spPr>
            <a:xfrm>
              <a:off x="5765475" y="1800600"/>
              <a:ext cx="2988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b="1">
                  <a:latin typeface="Roboto"/>
                  <a:ea typeface="Roboto"/>
                  <a:cs typeface="Roboto"/>
                  <a:sym typeface="Roboto"/>
                </a:rPr>
                <a:t>E</a:t>
              </a:r>
              <a:endParaRPr sz="1800" b="1">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N</a:t>
              </a:r>
              <a:endParaRPr sz="1800" b="1">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E</a:t>
              </a:r>
              <a:endParaRPr sz="1800" b="1">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R</a:t>
              </a:r>
              <a:endParaRPr sz="1800" b="1">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G</a:t>
              </a:r>
              <a:endParaRPr sz="1800" b="1">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Y</a:t>
              </a:r>
              <a:endParaRPr sz="1800" b="1">
                <a:latin typeface="Roboto"/>
                <a:ea typeface="Roboto"/>
                <a:cs typeface="Roboto"/>
                <a:sym typeface="Roboto"/>
              </a:endParaRPr>
            </a:p>
          </p:txBody>
        </p:sp>
      </p:grpSp>
      <p:pic>
        <p:nvPicPr>
          <p:cNvPr id="173" name="Google Shape;173;p19" descr="icon of the sun"/>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60900" y="666773"/>
            <a:ext cx="721200" cy="725700"/>
          </a:xfrm>
          <a:prstGeom prst="ellipse">
            <a:avLst/>
          </a:prstGeom>
          <a:noFill/>
          <a:ln>
            <a:noFill/>
          </a:ln>
        </p:spPr>
      </p:pic>
      <p:sp>
        <p:nvSpPr>
          <p:cNvPr id="177" name="Google Shape;177;p19"/>
          <p:cNvSpPr txBox="1"/>
          <p:nvPr/>
        </p:nvSpPr>
        <p:spPr>
          <a:xfrm>
            <a:off x="7193800" y="837175"/>
            <a:ext cx="1174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Sun</a:t>
            </a:r>
            <a:endParaRPr sz="1300">
              <a:solidFill>
                <a:srgbClr val="FFFFFF"/>
              </a:solidFill>
              <a:latin typeface="Roboto"/>
              <a:ea typeface="Roboto"/>
              <a:cs typeface="Roboto"/>
              <a:sym typeface="Roboto"/>
            </a:endParaRPr>
          </a:p>
        </p:txBody>
      </p:sp>
      <p:sp>
        <p:nvSpPr>
          <p:cNvPr id="181" name="Google Shape;181;p19" descr="arrow pointing from the sun to a spruce tree"/>
          <p:cNvSpPr/>
          <p:nvPr/>
        </p:nvSpPr>
        <p:spPr>
          <a:xfrm rot="5400000">
            <a:off x="6563700" y="1440675"/>
            <a:ext cx="315600" cy="298800"/>
          </a:xfrm>
          <a:prstGeom prst="rightArrow">
            <a:avLst>
              <a:gd name="adj1" fmla="val 40194"/>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19" descr="icon of a spruce tree"/>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360900" y="1787673"/>
            <a:ext cx="721200" cy="717600"/>
          </a:xfrm>
          <a:prstGeom prst="ellipse">
            <a:avLst/>
          </a:prstGeom>
          <a:noFill/>
          <a:ln>
            <a:noFill/>
          </a:ln>
        </p:spPr>
      </p:pic>
      <p:sp>
        <p:nvSpPr>
          <p:cNvPr id="178" name="Google Shape;178;p19"/>
          <p:cNvSpPr txBox="1"/>
          <p:nvPr/>
        </p:nvSpPr>
        <p:spPr>
          <a:xfrm>
            <a:off x="7193800" y="1653875"/>
            <a:ext cx="1812000" cy="9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Spruce trees use energy from the sun to make their own food.</a:t>
            </a:r>
            <a:endParaRPr sz="1300">
              <a:solidFill>
                <a:srgbClr val="FFFFFF"/>
              </a:solidFill>
              <a:latin typeface="Roboto"/>
              <a:ea typeface="Roboto"/>
              <a:cs typeface="Roboto"/>
              <a:sym typeface="Roboto"/>
            </a:endParaRPr>
          </a:p>
        </p:txBody>
      </p:sp>
      <p:sp>
        <p:nvSpPr>
          <p:cNvPr id="182" name="Google Shape;182;p19" descr="arrow pointing from a spruce tree to a squirrel"/>
          <p:cNvSpPr/>
          <p:nvPr/>
        </p:nvSpPr>
        <p:spPr>
          <a:xfrm rot="5400000">
            <a:off x="6571413" y="2574813"/>
            <a:ext cx="315600" cy="298800"/>
          </a:xfrm>
          <a:prstGeom prst="rightArrow">
            <a:avLst>
              <a:gd name="adj1" fmla="val 40194"/>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5" name="Google Shape;175;p19" descr="icon of a squirre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348362" y="2943152"/>
            <a:ext cx="761700" cy="755100"/>
          </a:xfrm>
          <a:prstGeom prst="ellipse">
            <a:avLst/>
          </a:prstGeom>
          <a:noFill/>
          <a:ln>
            <a:noFill/>
          </a:ln>
        </p:spPr>
      </p:pic>
      <p:sp>
        <p:nvSpPr>
          <p:cNvPr id="179" name="Google Shape;179;p19"/>
          <p:cNvSpPr txBox="1"/>
          <p:nvPr/>
        </p:nvSpPr>
        <p:spPr>
          <a:xfrm>
            <a:off x="7209200" y="3028200"/>
            <a:ext cx="1718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Squirrels eat spruce tree seeds.</a:t>
            </a:r>
            <a:endParaRPr sz="1300">
              <a:solidFill>
                <a:srgbClr val="FFFFFF"/>
              </a:solidFill>
              <a:latin typeface="Roboto"/>
              <a:ea typeface="Roboto"/>
              <a:cs typeface="Roboto"/>
              <a:sym typeface="Roboto"/>
            </a:endParaRPr>
          </a:p>
        </p:txBody>
      </p:sp>
      <p:sp>
        <p:nvSpPr>
          <p:cNvPr id="183" name="Google Shape;183;p19" descr="arrow pointing from a squirrel to a bald eagle"/>
          <p:cNvSpPr/>
          <p:nvPr/>
        </p:nvSpPr>
        <p:spPr>
          <a:xfrm rot="5400000">
            <a:off x="6563700" y="3778638"/>
            <a:ext cx="315600" cy="298800"/>
          </a:xfrm>
          <a:prstGeom prst="rightArrow">
            <a:avLst>
              <a:gd name="adj1" fmla="val 40194"/>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19" descr="icon of a bald eagle"/>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340650" y="4157841"/>
            <a:ext cx="761700" cy="759300"/>
          </a:xfrm>
          <a:prstGeom prst="ellipse">
            <a:avLst/>
          </a:prstGeom>
          <a:noFill/>
          <a:ln>
            <a:noFill/>
          </a:ln>
        </p:spPr>
      </p:pic>
      <p:sp>
        <p:nvSpPr>
          <p:cNvPr id="180" name="Google Shape;180;p19"/>
          <p:cNvSpPr txBox="1"/>
          <p:nvPr/>
        </p:nvSpPr>
        <p:spPr>
          <a:xfrm>
            <a:off x="7209200" y="4245000"/>
            <a:ext cx="15873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rgbClr val="FFFFFF"/>
                </a:solidFill>
                <a:latin typeface="Roboto"/>
                <a:ea typeface="Roboto"/>
                <a:cs typeface="Roboto"/>
                <a:sym typeface="Roboto"/>
              </a:rPr>
              <a:t>Bald eagles eat squirrels.</a:t>
            </a:r>
            <a:endParaRPr sz="1300">
              <a:solidFill>
                <a:srgbClr val="FFFFFF"/>
              </a:solidFill>
              <a:latin typeface="Roboto"/>
              <a:ea typeface="Roboto"/>
              <a:cs typeface="Roboto"/>
              <a:sym typeface="Roboto"/>
            </a:endParaRPr>
          </a:p>
        </p:txBody>
      </p:sp>
      <p:sp>
        <p:nvSpPr>
          <p:cNvPr id="26" name="Google Shape;91;p15">
            <a:extLst>
              <a:ext uri="{FF2B5EF4-FFF2-40B4-BE49-F238E27FC236}">
                <a16:creationId xmlns:a16="http://schemas.microsoft.com/office/drawing/2014/main" id="{58F06CF6-2374-4AEA-9A87-6F91356D1D04}"/>
              </a:ext>
            </a:extLst>
          </p:cNvPr>
          <p:cNvSpPr txBox="1"/>
          <p:nvPr/>
        </p:nvSpPr>
        <p:spPr>
          <a:xfrm>
            <a:off x="7212232" y="4829510"/>
            <a:ext cx="1930006" cy="418706"/>
          </a:xfrm>
          <a:prstGeom prst="rect">
            <a:avLst/>
          </a:prstGeom>
          <a:noFill/>
          <a:ln>
            <a:noFill/>
          </a:ln>
          <a:effectLst>
            <a:outerShdw blurRad="57150" dist="19050" dir="5400000" algn="bl" rotWithShape="0">
              <a:srgbClr val="000000">
                <a:alpha val="83000"/>
              </a:srgbClr>
            </a:outerShdw>
          </a:effectLst>
        </p:spPr>
        <p:txBody>
          <a:bodyPr spcFirstLastPara="1" wrap="square" lIns="91425" tIns="91425" rIns="91425" bIns="91425" anchor="t" anchorCtr="0">
            <a:noAutofit/>
          </a:bodyPr>
          <a:lstStyle/>
          <a:p>
            <a:r>
              <a:rPr lang="en" sz="800" dirty="0">
                <a:solidFill>
                  <a:schemeClr val="bg1"/>
                </a:solidFill>
                <a:effectLst>
                  <a:outerShdw blurRad="38100" dist="38100" dir="2700000" algn="tl">
                    <a:srgbClr val="000000">
                      <a:alpha val="43137"/>
                    </a:srgbClr>
                  </a:outerShdw>
                </a:effectLst>
                <a:latin typeface="Roboto"/>
                <a:ea typeface="Roboto"/>
                <a:cs typeface="Roboto"/>
                <a:sym typeface="Roboto"/>
              </a:rPr>
              <a:t>Graphics by CCSC staff, BLM.</a:t>
            </a:r>
            <a:endParaRPr lang="en-US"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pSp>
        <p:nvGrpSpPr>
          <p:cNvPr id="193" name="Google Shape;193;p20">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194" name="Google Shape;194;p20" descr="BLM Alaska Fire Service Masthead graphic" title="BLM Alaska Fire Service Masthead graphic"/>
            <p:cNvGrpSpPr/>
            <p:nvPr/>
          </p:nvGrpSpPr>
          <p:grpSpPr>
            <a:xfrm>
              <a:off x="0" y="0"/>
              <a:ext cx="9144003" cy="572198"/>
              <a:chOff x="0" y="0"/>
              <a:chExt cx="9144003" cy="572198"/>
            </a:xfrm>
          </p:grpSpPr>
          <p:pic>
            <p:nvPicPr>
              <p:cNvPr id="195" name="Google Shape;195;p20"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196" name="Google Shape;196;p20"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197" name="Google Shape;197;p20"/>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198" name="Google Shape;198;p20"/>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192" name="Google Shape;192;p20"/>
          <p:cNvSpPr txBox="1">
            <a:spLocks noGrp="1"/>
          </p:cNvSpPr>
          <p:nvPr>
            <p:ph type="title" idx="4294967295"/>
          </p:nvPr>
        </p:nvSpPr>
        <p:spPr>
          <a:xfrm>
            <a:off x="104775" y="601663"/>
            <a:ext cx="8772525" cy="4351337"/>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Here is an example of a </a:t>
            </a:r>
            <a:r>
              <a:rPr kumimoji="0" lang="en-US" sz="1800" b="0" i="0" u="none" strike="noStrike" kern="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sym typeface="Arial"/>
              </a:rPr>
              <a:t>food chain </a:t>
            </a: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from a riparian ecosystem: </a:t>
            </a: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457200" marR="0" lvl="0" indent="-342900" algn="l" defTabSz="914400" rtl="0" eaLnBrk="1" fontAlgn="auto" latinLnBrk="0" hangingPunct="1">
              <a:lnSpc>
                <a:spcPct val="115000"/>
              </a:lnSpc>
              <a:spcBef>
                <a:spcPts val="1600"/>
              </a:spcBef>
              <a:spcAft>
                <a:spcPts val="0"/>
              </a:spcAft>
              <a:buClr>
                <a:schemeClr val="lt1"/>
              </a:buClr>
              <a:buSzPts val="1800"/>
              <a:buFont typeface="Roboto"/>
              <a:buAutoNum type="arabicPeriod"/>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Water plants get energy from the sun.</a:t>
            </a:r>
          </a:p>
          <a:p>
            <a:pPr marL="457200" marR="0" lvl="0" indent="-342900" algn="l" defTabSz="914400" rtl="0" eaLnBrk="1" fontAlgn="auto" latinLnBrk="0" hangingPunct="1">
              <a:lnSpc>
                <a:spcPct val="115000"/>
              </a:lnSpc>
              <a:spcBef>
                <a:spcPts val="1000"/>
              </a:spcBef>
              <a:spcAft>
                <a:spcPts val="0"/>
              </a:spcAft>
              <a:buClr>
                <a:schemeClr val="lt1"/>
              </a:buClr>
              <a:buSzPts val="1800"/>
              <a:buFont typeface="Roboto"/>
              <a:buAutoNum type="arabicPeriod"/>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Some aquatic insects, like mayfly larvae, get energy from plants.</a:t>
            </a:r>
          </a:p>
          <a:p>
            <a:pPr marL="457200" marR="0" lvl="0" indent="-342900" algn="l" defTabSz="914400" rtl="0" eaLnBrk="1" fontAlgn="auto" latinLnBrk="0" hangingPunct="1">
              <a:lnSpc>
                <a:spcPct val="115000"/>
              </a:lnSpc>
              <a:spcBef>
                <a:spcPts val="1000"/>
              </a:spcBef>
              <a:spcAft>
                <a:spcPts val="0"/>
              </a:spcAft>
              <a:buClr>
                <a:schemeClr val="lt1"/>
              </a:buClr>
              <a:buSzPts val="1800"/>
              <a:buFont typeface="Roboto"/>
              <a:buAutoNum type="arabicPeriod"/>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Some fish, such as trout, get energy from eating aquatic insects.</a:t>
            </a:r>
          </a:p>
          <a:p>
            <a:pPr marL="457200" marR="0" lvl="0" indent="-342900" algn="l" defTabSz="914400" rtl="0" eaLnBrk="1" fontAlgn="auto" latinLnBrk="0" hangingPunct="1">
              <a:lnSpc>
                <a:spcPct val="115000"/>
              </a:lnSpc>
              <a:spcBef>
                <a:spcPts val="1000"/>
              </a:spcBef>
              <a:spcAft>
                <a:spcPts val="0"/>
              </a:spcAft>
              <a:buClr>
                <a:schemeClr val="lt1"/>
              </a:buClr>
              <a:buSzPts val="1800"/>
              <a:buFont typeface="Roboto"/>
              <a:buAutoNum type="arabicPeriod"/>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Some birds, like the osprey, get energy from eating fish.</a:t>
            </a:r>
          </a:p>
          <a:p>
            <a:pPr marL="0" marR="0" lvl="0" indent="0" algn="l" defTabSz="914400" rtl="0" eaLnBrk="1" fontAlgn="auto" latinLnBrk="0" hangingPunct="1">
              <a:lnSpc>
                <a:spcPct val="115000"/>
              </a:lnSpc>
              <a:spcBef>
                <a:spcPts val="1000"/>
              </a:spcBef>
              <a:spcAft>
                <a:spcPts val="160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p:txBody>
      </p:sp>
      <p:pic>
        <p:nvPicPr>
          <p:cNvPr id="4" name="Picture 3" descr="Food chain diagram, from left to right, showing illustrations of a sun, water plant, mayfly larva, trout, and osprey.">
            <a:extLst>
              <a:ext uri="{FF2B5EF4-FFF2-40B4-BE49-F238E27FC236}">
                <a16:creationId xmlns:a16="http://schemas.microsoft.com/office/drawing/2014/main" id="{0B4321AF-1DCC-439B-8521-88031BD09FC4}"/>
              </a:ext>
            </a:extLst>
          </p:cNvPr>
          <p:cNvPicPr>
            <a:picLocks noChangeAspect="1"/>
          </p:cNvPicPr>
          <p:nvPr/>
        </p:nvPicPr>
        <p:blipFill>
          <a:blip r:embed="rId6"/>
          <a:stretch>
            <a:fillRect/>
          </a:stretch>
        </p:blipFill>
        <p:spPr>
          <a:xfrm>
            <a:off x="1519613" y="3052962"/>
            <a:ext cx="5943600" cy="1924594"/>
          </a:xfrm>
          <a:prstGeom prst="rect">
            <a:avLst/>
          </a:prstGeom>
        </p:spPr>
      </p:pic>
      <p:sp>
        <p:nvSpPr>
          <p:cNvPr id="201" name="Google Shape;201;p20"/>
          <p:cNvSpPr txBox="1"/>
          <p:nvPr/>
        </p:nvSpPr>
        <p:spPr>
          <a:xfrm>
            <a:off x="7426837" y="4766307"/>
            <a:ext cx="1723032" cy="291349"/>
          </a:xfrm>
          <a:prstGeom prst="rect">
            <a:avLst/>
          </a:prstGeom>
          <a:noFill/>
          <a:ln>
            <a:noFill/>
          </a:ln>
        </p:spPr>
        <p:txBody>
          <a:bodyPr spcFirstLastPara="1" wrap="square" lIns="91425" tIns="91425" rIns="91425" bIns="91425" anchor="t" anchorCtr="0">
            <a:noAutofit/>
          </a:bodyPr>
          <a:lstStyle/>
          <a:p>
            <a:r>
              <a:rPr lang="en-US" sz="800" dirty="0">
                <a:solidFill>
                  <a:schemeClr val="bg1"/>
                </a:solidFill>
                <a:effectLst>
                  <a:outerShdw blurRad="38100" dist="38100" dir="2700000" algn="tl">
                    <a:srgbClr val="000000">
                      <a:alpha val="43137"/>
                    </a:srgbClr>
                  </a:outerShdw>
                </a:effectLst>
                <a:latin typeface="Roboto"/>
                <a:ea typeface="Roboto"/>
                <a:cs typeface="Roboto"/>
                <a:sym typeface="Roboto"/>
              </a:rPr>
              <a:t>Graphic by M. Harris, BLM.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pSp>
        <p:nvGrpSpPr>
          <p:cNvPr id="207" name="Google Shape;207;p21">
            <a:extLst>
              <a:ext uri="{C183D7F6-B498-43B3-948B-1728B52AA6E4}">
                <adec:decorative xmlns:adec="http://schemas.microsoft.com/office/drawing/2017/decorative" val="1"/>
              </a:ext>
            </a:extLst>
          </p:cNvPr>
          <p:cNvGrpSpPr/>
          <p:nvPr/>
        </p:nvGrpSpPr>
        <p:grpSpPr>
          <a:xfrm>
            <a:off x="0" y="0"/>
            <a:ext cx="9144003" cy="635499"/>
            <a:chOff x="0" y="0"/>
            <a:chExt cx="9144003" cy="635499"/>
          </a:xfrm>
        </p:grpSpPr>
        <p:grpSp>
          <p:nvGrpSpPr>
            <p:cNvPr id="208" name="Google Shape;208;p21" descr="BLM Alaska Fire Service Masthead graphic" title="BLM Alaska Fire Service Masthead graphic"/>
            <p:cNvGrpSpPr/>
            <p:nvPr/>
          </p:nvGrpSpPr>
          <p:grpSpPr>
            <a:xfrm>
              <a:off x="0" y="0"/>
              <a:ext cx="9144003" cy="572198"/>
              <a:chOff x="0" y="0"/>
              <a:chExt cx="9144003" cy="572198"/>
            </a:xfrm>
          </p:grpSpPr>
          <p:pic>
            <p:nvPicPr>
              <p:cNvPr id="209" name="Google Shape;209;p21" descr="Black Topo line graphic" title="Black Topo line graphic"/>
              <p:cNvPicPr preferRelativeResize="0"/>
              <p:nvPr/>
            </p:nvPicPr>
            <p:blipFill rotWithShape="1">
              <a:blip r:embed="rId3">
                <a:alphaModFix/>
              </a:blip>
              <a:srcRect l="693" t="15710" r="17760" b="78416"/>
              <a:stretch/>
            </p:blipFill>
            <p:spPr>
              <a:xfrm>
                <a:off x="0" y="0"/>
                <a:ext cx="9144003" cy="489286"/>
              </a:xfrm>
              <a:prstGeom prst="rect">
                <a:avLst/>
              </a:prstGeom>
              <a:noFill/>
              <a:ln>
                <a:noFill/>
              </a:ln>
            </p:spPr>
          </p:pic>
          <p:pic>
            <p:nvPicPr>
              <p:cNvPr id="210" name="Google Shape;210;p21" descr="Bureau of Land Management Logo" title="Bureau of Land Management Logo"/>
              <p:cNvPicPr preferRelativeResize="0"/>
              <p:nvPr/>
            </p:nvPicPr>
            <p:blipFill rotWithShape="1">
              <a:blip r:embed="rId4">
                <a:alphaModFix/>
              </a:blip>
              <a:srcRect/>
              <a:stretch/>
            </p:blipFill>
            <p:spPr>
              <a:xfrm>
                <a:off x="241648" y="114722"/>
                <a:ext cx="520818" cy="457476"/>
              </a:xfrm>
              <a:prstGeom prst="rect">
                <a:avLst/>
              </a:prstGeom>
              <a:noFill/>
              <a:ln>
                <a:noFill/>
              </a:ln>
            </p:spPr>
          </p:pic>
          <p:sp>
            <p:nvSpPr>
              <p:cNvPr id="211" name="Google Shape;211;p21"/>
              <p:cNvSpPr txBox="1"/>
              <p:nvPr/>
            </p:nvSpPr>
            <p:spPr>
              <a:xfrm>
                <a:off x="755576" y="95924"/>
                <a:ext cx="2743200" cy="3825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sz="850">
                    <a:solidFill>
                      <a:srgbClr val="FFFFFF"/>
                    </a:solidFill>
                    <a:latin typeface="Roboto"/>
                    <a:ea typeface="Roboto"/>
                    <a:cs typeface="Roboto"/>
                    <a:sym typeface="Roboto"/>
                  </a:rPr>
                  <a:t>U.S. Department of the Interior</a:t>
                </a:r>
                <a:br>
                  <a:rPr lang="en" sz="850">
                    <a:solidFill>
                      <a:srgbClr val="FFFFFF"/>
                    </a:solidFill>
                    <a:latin typeface="Roboto"/>
                    <a:ea typeface="Roboto"/>
                    <a:cs typeface="Roboto"/>
                    <a:sym typeface="Roboto"/>
                  </a:rPr>
                </a:br>
                <a:r>
                  <a:rPr lang="en" sz="850">
                    <a:solidFill>
                      <a:srgbClr val="FFFFFF"/>
                    </a:solidFill>
                    <a:latin typeface="Roboto"/>
                    <a:ea typeface="Roboto"/>
                    <a:cs typeface="Roboto"/>
                    <a:sym typeface="Roboto"/>
                  </a:rPr>
                  <a:t>Bureau of Land Management</a:t>
                </a:r>
                <a:endParaRPr sz="850">
                  <a:solidFill>
                    <a:srgbClr val="000000"/>
                  </a:solidFill>
                  <a:latin typeface="Roboto"/>
                  <a:ea typeface="Roboto"/>
                  <a:cs typeface="Roboto"/>
                  <a:sym typeface="Roboto"/>
                </a:endParaRPr>
              </a:p>
            </p:txBody>
          </p:sp>
        </p:grpSp>
        <p:pic>
          <p:nvPicPr>
            <p:cNvPr id="212" name="Google Shape;212;p21"/>
            <p:cNvPicPr preferRelativeResize="0"/>
            <p:nvPr/>
          </p:nvPicPr>
          <p:blipFill>
            <a:blip r:embed="rId5">
              <a:alphaModFix/>
            </a:blip>
            <a:stretch>
              <a:fillRect/>
            </a:stretch>
          </p:blipFill>
          <p:spPr>
            <a:xfrm>
              <a:off x="8455876" y="63300"/>
              <a:ext cx="584799" cy="572200"/>
            </a:xfrm>
            <a:prstGeom prst="rect">
              <a:avLst/>
            </a:prstGeom>
            <a:noFill/>
            <a:ln>
              <a:noFill/>
            </a:ln>
          </p:spPr>
        </p:pic>
      </p:grpSp>
      <p:sp>
        <p:nvSpPr>
          <p:cNvPr id="206" name="Google Shape;206;p21"/>
          <p:cNvSpPr txBox="1">
            <a:spLocks noGrp="1"/>
          </p:cNvSpPr>
          <p:nvPr>
            <p:ph type="title" idx="4294967295"/>
          </p:nvPr>
        </p:nvSpPr>
        <p:spPr>
          <a:xfrm>
            <a:off x="217488" y="654050"/>
            <a:ext cx="8709025" cy="183991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5000"/>
              </a:lnSpc>
              <a:spcBef>
                <a:spcPts val="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sym typeface="Arial"/>
              </a:rPr>
              <a:t>Now, it’s your turn to create a food chain! </a:t>
            </a: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Get ready to draw in your science journal or on a piece of paper. It is okay if your drawing looks different from the example.</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r>
              <a:rPr kumimoji="0" lang="en-US" sz="1800" b="0" i="0" u="none" strike="noStrike" kern="0" cap="none" spc="0" normalizeH="0" baseline="0" noProof="0" dirty="0">
                <a:ln>
                  <a:noFill/>
                </a:ln>
                <a:solidFill>
                  <a:schemeClr val="lt1"/>
                </a:solidFill>
                <a:effectLst/>
                <a:uLnTx/>
                <a:uFillTx/>
                <a:latin typeface="Roboto"/>
                <a:ea typeface="Roboto"/>
                <a:cs typeface="Roboto"/>
                <a:sym typeface="Roboto"/>
              </a:rPr>
              <a:t>On the left side of your paper, draw the sun.  </a:t>
            </a: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l" defTabSz="914400" rtl="0" eaLnBrk="1" fontAlgn="auto" latinLnBrk="0" hangingPunct="1">
              <a:lnSpc>
                <a:spcPct val="115000"/>
              </a:lnSpc>
              <a:spcBef>
                <a:spcPts val="1600"/>
              </a:spcBef>
              <a:spcAft>
                <a:spcPts val="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a:p>
            <a:pPr marL="0" marR="0" lvl="0" indent="0" algn="ctr" defTabSz="914400" rtl="0" eaLnBrk="1" fontAlgn="auto" latinLnBrk="0" hangingPunct="1">
              <a:lnSpc>
                <a:spcPct val="115000"/>
              </a:lnSpc>
              <a:spcBef>
                <a:spcPts val="1600"/>
              </a:spcBef>
              <a:spcAft>
                <a:spcPts val="1600"/>
              </a:spcAft>
              <a:buClr>
                <a:schemeClr val="dk2"/>
              </a:buClr>
              <a:buSzPts val="1800"/>
              <a:buFont typeface="Arial"/>
              <a:buNone/>
              <a:tabLst/>
              <a:defRPr/>
            </a:pPr>
            <a:endParaRPr kumimoji="0" lang="en-US" sz="1800" b="0" i="0" u="none" strike="noStrike" kern="0" cap="none" spc="0" normalizeH="0" baseline="0" noProof="0" dirty="0">
              <a:ln>
                <a:noFill/>
              </a:ln>
              <a:solidFill>
                <a:schemeClr val="lt1"/>
              </a:solidFill>
              <a:effectLst/>
              <a:uLnTx/>
              <a:uFillTx/>
              <a:latin typeface="Roboto"/>
              <a:ea typeface="Roboto"/>
              <a:cs typeface="Roboto"/>
              <a:sym typeface="Roboto"/>
            </a:endParaRPr>
          </a:p>
        </p:txBody>
      </p:sp>
      <p:pic>
        <p:nvPicPr>
          <p:cNvPr id="214" name="Google Shape;214;p21" descr="Illustration showing a hand drown image of the sun on the left side of a piece of pape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rot="-5400000">
            <a:off x="3300400" y="1079055"/>
            <a:ext cx="2543200" cy="5374376"/>
          </a:xfrm>
          <a:prstGeom prst="rect">
            <a:avLst/>
          </a:prstGeom>
          <a:noFill/>
          <a:ln>
            <a:noFill/>
          </a:ln>
        </p:spPr>
      </p:pic>
      <p:sp>
        <p:nvSpPr>
          <p:cNvPr id="3" name="TextBox 2">
            <a:extLst>
              <a:ext uri="{FF2B5EF4-FFF2-40B4-BE49-F238E27FC236}">
                <a16:creationId xmlns:a16="http://schemas.microsoft.com/office/drawing/2014/main" id="{CC141DC6-E920-A8FD-1124-D134BDB9E69A}"/>
              </a:ext>
            </a:extLst>
          </p:cNvPr>
          <p:cNvSpPr txBox="1"/>
          <p:nvPr/>
        </p:nvSpPr>
        <p:spPr>
          <a:xfrm>
            <a:off x="7259188" y="4873076"/>
            <a:ext cx="1937994" cy="215444"/>
          </a:xfrm>
          <a:prstGeom prst="rect">
            <a:avLst/>
          </a:prstGeom>
          <a:noFill/>
        </p:spPr>
        <p:txBody>
          <a:bodyPr wrap="square" lIns="91440" tIns="45720" rIns="91440" bIns="45720" rtlCol="0" anchor="t">
            <a:spAutoFit/>
          </a:bodyPr>
          <a:lstStyle/>
          <a:p>
            <a:r>
              <a:rPr lang="en-US" sz="800" dirty="0">
                <a:solidFill>
                  <a:schemeClr val="bg1"/>
                </a:solidFill>
                <a:latin typeface="Roboto"/>
                <a:ea typeface="Roboto"/>
              </a:rPr>
              <a:t>Graphic by CCSC staff, BLM.</a:t>
            </a:r>
            <a:endParaRPr lang="en-US" sz="800" dirty="0">
              <a:solidFill>
                <a:schemeClr val="bg1"/>
              </a:solidFill>
              <a:latin typeface="Roboto" panose="02000000000000000000" pitchFamily="2" charset="0"/>
              <a:ea typeface="Roboto" panose="02000000000000000000" pitchFamily="2"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741af05-4105-436b-99ed-2ae635da4422">
      <Terms xmlns="http://schemas.microsoft.com/office/infopath/2007/PartnerControls"/>
    </lcf76f155ced4ddcb4097134ff3c332f>
    <TaxCatchAll xmlns="31062a0d-ede8-4112-b4bb-00a9c1bc8e1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4FB122BB1BD9141A959870760A42A63" ma:contentTypeVersion="16" ma:contentTypeDescription="Create a new document." ma:contentTypeScope="" ma:versionID="8dc0b1a4ee8c8a51324867151a3675f9">
  <xsd:schema xmlns:xsd="http://www.w3.org/2001/XMLSchema" xmlns:xs="http://www.w3.org/2001/XMLSchema" xmlns:p="http://schemas.microsoft.com/office/2006/metadata/properties" xmlns:ns2="1741af05-4105-436b-99ed-2ae635da4422" xmlns:ns3="949c1712-297b-4d10-a511-7202a5ff7746" xmlns:ns4="31062a0d-ede8-4112-b4bb-00a9c1bc8e16" targetNamespace="http://schemas.microsoft.com/office/2006/metadata/properties" ma:root="true" ma:fieldsID="21338ca992a4600ed1d4434f80b9729b" ns2:_="" ns3:_="" ns4:_="">
    <xsd:import namespace="1741af05-4105-436b-99ed-2ae635da4422"/>
    <xsd:import namespace="949c1712-297b-4d10-a511-7202a5ff7746"/>
    <xsd:import namespace="31062a0d-ede8-4112-b4bb-00a9c1bc8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41af05-4105-436b-99ed-2ae635da44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9c1712-297b-4d10-a511-7202a5ff774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594c9fc7-0ee7-41e1-a065-8c0fe5113e1d}" ma:internalName="TaxCatchAll" ma:showField="CatchAllData" ma:web="949c1712-297b-4d10-a511-7202a5ff7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7C00A2-A018-4C3A-990A-342E2D2742C0}">
  <ds:schemaRefs>
    <ds:schemaRef ds:uri="http://schemas.microsoft.com/sharepoint/v3/contenttype/forms"/>
  </ds:schemaRefs>
</ds:datastoreItem>
</file>

<file path=customXml/itemProps2.xml><?xml version="1.0" encoding="utf-8"?>
<ds:datastoreItem xmlns:ds="http://schemas.openxmlformats.org/officeDocument/2006/customXml" ds:itemID="{B115A784-26DA-43AF-B9C8-51F49450F891}">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949c1712-297b-4d10-a511-7202a5ff7746"/>
    <ds:schemaRef ds:uri="31062a0d-ede8-4112-b4bb-00a9c1bc8e16"/>
    <ds:schemaRef ds:uri="http://purl.org/dc/elements/1.1/"/>
    <ds:schemaRef ds:uri="1741af05-4105-436b-99ed-2ae635da4422"/>
    <ds:schemaRef ds:uri="http://www.w3.org/XML/1998/namespace"/>
    <ds:schemaRef ds:uri="http://purl.org/dc/dcmitype/"/>
  </ds:schemaRefs>
</ds:datastoreItem>
</file>

<file path=customXml/itemProps3.xml><?xml version="1.0" encoding="utf-8"?>
<ds:datastoreItem xmlns:ds="http://schemas.openxmlformats.org/officeDocument/2006/customXml" ds:itemID="{493CDCED-119A-4ECC-9F00-D2C84F1A1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41af05-4105-436b-99ed-2ae635da4422"/>
    <ds:schemaRef ds:uri="949c1712-297b-4d10-a511-7202a5ff7746"/>
    <ds:schemaRef ds:uri="31062a0d-ede8-4112-b4bb-00a9c1bc8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2907</TotalTime>
  <Words>2131</Words>
  <Application>Microsoft Office PowerPoint</Application>
  <PresentationFormat>On-screen Show (16:9)</PresentationFormat>
  <Paragraphs>290</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Simple Light</vt:lpstr>
      <vt:lpstr>Food Webs</vt:lpstr>
      <vt:lpstr>Lesson 1: Food Webs </vt:lpstr>
      <vt:lpstr>Materials:  </vt:lpstr>
      <vt:lpstr>Where does your body get the energy it needs? </vt:lpstr>
      <vt:lpstr>Journal Activity</vt:lpstr>
      <vt:lpstr>Riparian ecosystems have high biodiversity, which means different kinds of plants and animals live in them. Living things in riparian ecosystems get their energy in different ways.</vt:lpstr>
      <vt:lpstr>A food chain illustrates where living things get their energy.   Scientists draw food chains with arrows that show the direction energy flows.  Plants capture energy from the sun. Animals get energy from eating plants or other animals.  </vt:lpstr>
      <vt:lpstr>Here is an example of a food chain from a riparian ecosystem:  Water plants get energy from the sun. Some aquatic insects, like mayfly larvae, get energy from plants. Some fish, such as trout, get energy from eating aquatic insects. Some birds, like the osprey, get energy from eating fish. </vt:lpstr>
      <vt:lpstr>Now, it’s your turn to create a food chain!  Get ready to draw in your science journal or on a piece of paper. It is okay if your drawing looks different from the example. On the left side of your paper, draw the sun.          </vt:lpstr>
      <vt:lpstr>PowerPoint Presentation</vt:lpstr>
      <vt:lpstr>Here is an example of a plant: </vt:lpstr>
      <vt:lpstr>Producers</vt:lpstr>
      <vt:lpstr>Draw an arrow from the sun to your plant to show how energy moves from the sun to the plant.  </vt:lpstr>
      <vt:lpstr>Next to your plant, draw an animal that eats that type of plant.  </vt:lpstr>
      <vt:lpstr>Here is an example of an imagined animal that would eat the plant:  </vt:lpstr>
      <vt:lpstr>PowerPoint Presentation</vt:lpstr>
      <vt:lpstr>Draw an arrow from the plant to your animal to show how the energy moves from the plant to the animal when the plant gets eaten.  </vt:lpstr>
      <vt:lpstr>Some animals eat other animals.  </vt:lpstr>
      <vt:lpstr>Here is an example of an imagined animal that would eat the first animal: </vt:lpstr>
      <vt:lpstr>Animals that eat other animals are also consumers. Here are some examples of animals that eat other animals in a riparian ecosystem:    Bald Eagle             Brown Bear                         Salmon                    Fox       </vt:lpstr>
      <vt:lpstr>Draw an arrow from your first animal to your second animal to show how energy moves from one animal to another.  </vt:lpstr>
      <vt:lpstr>You have drawn a food chain! </vt:lpstr>
      <vt:lpstr>Here is an example of a real food chain from a riparian ecosystem:  </vt:lpstr>
      <vt:lpstr>Your turn! </vt:lpstr>
      <vt:lpstr>Answer: </vt:lpstr>
      <vt:lpstr>PowerPoint Presentation</vt:lpstr>
      <vt:lpstr>Animals often get their energy by eating different kinds of plants or animals or both. One single food chain doesn’t show all the connections. A way to show all the different ways energy flows through an ecosystem is with a food web. A food web shows all the food chains in one ecosystem.       </vt:lpstr>
      <vt:lpstr>Here is an example food web. Can you trace the food chains you created within this food web?</vt:lpstr>
      <vt:lpstr>Some animals get their energy by eating plants or animals that have died. These consumers help break down dead things into smaller pieces, which helps the whole ecosystem.  For example, bald eagles feed on salmon that have died. Aquatic insects, including some mayflies, feed on dead plants in waterways.      </vt:lpstr>
      <vt:lpstr>Food webs help scientists understand how living things are connected.  </vt:lpstr>
      <vt:lpstr>Let’s investigate an example! High water levels wash away a big section of a riverbank.  The erosion removes plants along the bank, including most of the willows in the area.  </vt:lpstr>
      <vt:lpstr>What do you think might happen to the other plants and animals in this part of the riparian ecosystem?   Use the food web on the next slide to make your prediction. </vt:lpstr>
      <vt:lpstr>Food Web: </vt:lpstr>
      <vt:lpstr>Scenario</vt:lpstr>
      <vt:lpstr>Extension Activity: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Webs</dc:title>
  <cp:lastModifiedBy>Janson, Brian D</cp:lastModifiedBy>
  <cp:revision>167</cp:revision>
  <dcterms:modified xsi:type="dcterms:W3CDTF">2024-04-02T17:08:41Z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0x010100A4FB122BB1BD9141A959870760A42A63</vt:lpwstr>
  </property>
  <property fmtid="{D5CDD505-2E9C-101B-9397-08002B2CF9AE}" pid="3" name="MediaServiceImageTags">
    <vt:lpwstr/>
  </property>
</Properties>
</file>