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C19C2-2E63-DE7D-B793-938023EA76FB}" v="676" dt="2023-11-28T18:27:55.511"/>
    <p1510:client id="{DFBF3D3F-7C18-EF3B-F3C3-239DBB1155FC}" v="6" dt="2023-11-28T23:00:29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3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ble, Deborah A" userId="S::dcoble@blm.gov::edb799e7-acd2-4d1e-a010-893bd14d0664" providerId="AD" clId="Web-{CF0C19C2-2E63-DE7D-B793-938023EA76FB}"/>
    <pc:docChg chg="modSld">
      <pc:chgData name="Coble, Deborah A" userId="S::dcoble@blm.gov::edb799e7-acd2-4d1e-a010-893bd14d0664" providerId="AD" clId="Web-{CF0C19C2-2E63-DE7D-B793-938023EA76FB}" dt="2023-11-28T18:27:54.604" v="578" actId="20577"/>
      <pc:docMkLst>
        <pc:docMk/>
      </pc:docMkLst>
      <pc:sldChg chg="modSp">
        <pc:chgData name="Coble, Deborah A" userId="S::dcoble@blm.gov::edb799e7-acd2-4d1e-a010-893bd14d0664" providerId="AD" clId="Web-{CF0C19C2-2E63-DE7D-B793-938023EA76FB}" dt="2023-11-28T18:08:05.267" v="0" actId="1076"/>
        <pc:sldMkLst>
          <pc:docMk/>
          <pc:sldMk cId="0" sldId="257"/>
        </pc:sldMkLst>
        <pc:spChg chg="mod">
          <ac:chgData name="Coble, Deborah A" userId="S::dcoble@blm.gov::edb799e7-acd2-4d1e-a010-893bd14d0664" providerId="AD" clId="Web-{CF0C19C2-2E63-DE7D-B793-938023EA76FB}" dt="2023-11-28T18:08:05.267" v="0" actId="1076"/>
          <ac:spMkLst>
            <pc:docMk/>
            <pc:sldMk cId="0" sldId="257"/>
            <ac:spMk id="70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CF0C19C2-2E63-DE7D-B793-938023EA76FB}" dt="2023-11-28T18:09:41.268" v="35" actId="1076"/>
        <pc:sldMkLst>
          <pc:docMk/>
          <pc:sldMk cId="0" sldId="258"/>
        </pc:sldMkLst>
        <pc:spChg chg="mod">
          <ac:chgData name="Coble, Deborah A" userId="S::dcoble@blm.gov::edb799e7-acd2-4d1e-a010-893bd14d0664" providerId="AD" clId="Web-{CF0C19C2-2E63-DE7D-B793-938023EA76FB}" dt="2023-11-28T18:09:41.268" v="35" actId="1076"/>
          <ac:spMkLst>
            <pc:docMk/>
            <pc:sldMk cId="0" sldId="258"/>
            <ac:spMk id="91" creationId="{00000000-0000-0000-0000-000000000000}"/>
          </ac:spMkLst>
        </pc:spChg>
        <pc:picChg chg="mod">
          <ac:chgData name="Coble, Deborah A" userId="S::dcoble@blm.gov::edb799e7-acd2-4d1e-a010-893bd14d0664" providerId="AD" clId="Web-{CF0C19C2-2E63-DE7D-B793-938023EA76FB}" dt="2023-11-28T18:09:34.362" v="34" actId="14100"/>
          <ac:picMkLst>
            <pc:docMk/>
            <pc:sldMk cId="0" sldId="258"/>
            <ac:picMk id="4" creationId="{750E177A-036D-4457-9FB9-56E65B175EAE}"/>
          </ac:picMkLst>
        </pc:picChg>
      </pc:sldChg>
      <pc:sldChg chg="modSp">
        <pc:chgData name="Coble, Deborah A" userId="S::dcoble@blm.gov::edb799e7-acd2-4d1e-a010-893bd14d0664" providerId="AD" clId="Web-{CF0C19C2-2E63-DE7D-B793-938023EA76FB}" dt="2023-11-28T18:10:26.394" v="73" actId="1076"/>
        <pc:sldMkLst>
          <pc:docMk/>
          <pc:sldMk cId="0" sldId="259"/>
        </pc:sldMkLst>
        <pc:spChg chg="mod">
          <ac:chgData name="Coble, Deborah A" userId="S::dcoble@blm.gov::edb799e7-acd2-4d1e-a010-893bd14d0664" providerId="AD" clId="Web-{CF0C19C2-2E63-DE7D-B793-938023EA76FB}" dt="2023-11-28T18:10:26.394" v="73" actId="1076"/>
          <ac:spMkLst>
            <pc:docMk/>
            <pc:sldMk cId="0" sldId="259"/>
            <ac:spMk id="20" creationId="{5DC9081D-C39E-41EC-9D5D-A3F83A25DE6D}"/>
          </ac:spMkLst>
        </pc:spChg>
      </pc:sldChg>
      <pc:sldChg chg="modSp">
        <pc:chgData name="Coble, Deborah A" userId="S::dcoble@blm.gov::edb799e7-acd2-4d1e-a010-893bd14d0664" providerId="AD" clId="Web-{CF0C19C2-2E63-DE7D-B793-938023EA76FB}" dt="2023-11-28T18:11:37.691" v="105" actId="1076"/>
        <pc:sldMkLst>
          <pc:docMk/>
          <pc:sldMk cId="0" sldId="260"/>
        </pc:sldMkLst>
        <pc:spChg chg="mod">
          <ac:chgData name="Coble, Deborah A" userId="S::dcoble@blm.gov::edb799e7-acd2-4d1e-a010-893bd14d0664" providerId="AD" clId="Web-{CF0C19C2-2E63-DE7D-B793-938023EA76FB}" dt="2023-11-28T18:11:37.691" v="105" actId="1076"/>
          <ac:spMkLst>
            <pc:docMk/>
            <pc:sldMk cId="0" sldId="260"/>
            <ac:spMk id="4" creationId="{924BFB8E-F88D-4018-8BC2-ABD6BF4FFFA0}"/>
          </ac:spMkLst>
        </pc:spChg>
        <pc:picChg chg="mod">
          <ac:chgData name="Coble, Deborah A" userId="S::dcoble@blm.gov::edb799e7-acd2-4d1e-a010-893bd14d0664" providerId="AD" clId="Web-{CF0C19C2-2E63-DE7D-B793-938023EA76FB}" dt="2023-11-28T18:11:32.113" v="104" actId="14100"/>
          <ac:picMkLst>
            <pc:docMk/>
            <pc:sldMk cId="0" sldId="260"/>
            <ac:picMk id="118" creationId="{00000000-0000-0000-0000-000000000000}"/>
          </ac:picMkLst>
        </pc:picChg>
      </pc:sldChg>
      <pc:sldChg chg="modSp">
        <pc:chgData name="Coble, Deborah A" userId="S::dcoble@blm.gov::edb799e7-acd2-4d1e-a010-893bd14d0664" providerId="AD" clId="Web-{CF0C19C2-2E63-DE7D-B793-938023EA76FB}" dt="2023-11-28T18:12:52.723" v="149" actId="1076"/>
        <pc:sldMkLst>
          <pc:docMk/>
          <pc:sldMk cId="0" sldId="261"/>
        </pc:sldMkLst>
        <pc:spChg chg="mod">
          <ac:chgData name="Coble, Deborah A" userId="S::dcoble@blm.gov::edb799e7-acd2-4d1e-a010-893bd14d0664" providerId="AD" clId="Web-{CF0C19C2-2E63-DE7D-B793-938023EA76FB}" dt="2023-11-28T18:12:47.270" v="148" actId="1076"/>
          <ac:spMkLst>
            <pc:docMk/>
            <pc:sldMk cId="0" sldId="261"/>
            <ac:spMk id="152" creationId="{00000000-0000-0000-0000-000000000000}"/>
          </ac:spMkLst>
        </pc:spChg>
        <pc:picChg chg="mod">
          <ac:chgData name="Coble, Deborah A" userId="S::dcoble@blm.gov::edb799e7-acd2-4d1e-a010-893bd14d0664" providerId="AD" clId="Web-{CF0C19C2-2E63-DE7D-B793-938023EA76FB}" dt="2023-11-28T18:12:52.723" v="149" actId="1076"/>
          <ac:picMkLst>
            <pc:docMk/>
            <pc:sldMk cId="0" sldId="261"/>
            <ac:picMk id="151" creationId="{00000000-0000-0000-0000-000000000000}"/>
          </ac:picMkLst>
        </pc:picChg>
      </pc:sldChg>
      <pc:sldChg chg="modSp">
        <pc:chgData name="Coble, Deborah A" userId="S::dcoble@blm.gov::edb799e7-acd2-4d1e-a010-893bd14d0664" providerId="AD" clId="Web-{CF0C19C2-2E63-DE7D-B793-938023EA76FB}" dt="2023-11-28T18:13:47.114" v="183" actId="1076"/>
        <pc:sldMkLst>
          <pc:docMk/>
          <pc:sldMk cId="0" sldId="262"/>
        </pc:sldMkLst>
        <pc:spChg chg="mod">
          <ac:chgData name="Coble, Deborah A" userId="S::dcoble@blm.gov::edb799e7-acd2-4d1e-a010-893bd14d0664" providerId="AD" clId="Web-{CF0C19C2-2E63-DE7D-B793-938023EA76FB}" dt="2023-11-28T18:13:47.114" v="183" actId="1076"/>
          <ac:spMkLst>
            <pc:docMk/>
            <pc:sldMk cId="0" sldId="262"/>
            <ac:spMk id="169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CF0C19C2-2E63-DE7D-B793-938023EA76FB}" dt="2023-11-28T18:20:30.539" v="333" actId="1076"/>
        <pc:sldMkLst>
          <pc:docMk/>
          <pc:sldMk cId="0" sldId="263"/>
        </pc:sldMkLst>
        <pc:spChg chg="mod">
          <ac:chgData name="Coble, Deborah A" userId="S::dcoble@blm.gov::edb799e7-acd2-4d1e-a010-893bd14d0664" providerId="AD" clId="Web-{CF0C19C2-2E63-DE7D-B793-938023EA76FB}" dt="2023-11-28T18:20:30.539" v="333" actId="1076"/>
          <ac:spMkLst>
            <pc:docMk/>
            <pc:sldMk cId="0" sldId="263"/>
            <ac:spMk id="177" creationId="{00000000-0000-0000-0000-000000000000}"/>
          </ac:spMkLst>
        </pc:spChg>
        <pc:spChg chg="mod">
          <ac:chgData name="Coble, Deborah A" userId="S::dcoble@blm.gov::edb799e7-acd2-4d1e-a010-893bd14d0664" providerId="AD" clId="Web-{CF0C19C2-2E63-DE7D-B793-938023EA76FB}" dt="2023-11-28T18:14:55.692" v="217" actId="1076"/>
          <ac:spMkLst>
            <pc:docMk/>
            <pc:sldMk cId="0" sldId="263"/>
            <ac:spMk id="191" creationId="{00000000-0000-0000-0000-000000000000}"/>
          </ac:spMkLst>
        </pc:spChg>
        <pc:spChg chg="mod">
          <ac:chgData name="Coble, Deborah A" userId="S::dcoble@blm.gov::edb799e7-acd2-4d1e-a010-893bd14d0664" providerId="AD" clId="Web-{CF0C19C2-2E63-DE7D-B793-938023EA76FB}" dt="2023-11-28T18:16:04.380" v="247" actId="1076"/>
          <ac:spMkLst>
            <pc:docMk/>
            <pc:sldMk cId="0" sldId="263"/>
            <ac:spMk id="192" creationId="{00000000-0000-0000-0000-000000000000}"/>
          </ac:spMkLst>
        </pc:spChg>
        <pc:spChg chg="mod">
          <ac:chgData name="Coble, Deborah A" userId="S::dcoble@blm.gov::edb799e7-acd2-4d1e-a010-893bd14d0664" providerId="AD" clId="Web-{CF0C19C2-2E63-DE7D-B793-938023EA76FB}" dt="2023-11-28T18:17:05.756" v="286" actId="1076"/>
          <ac:spMkLst>
            <pc:docMk/>
            <pc:sldMk cId="0" sldId="263"/>
            <ac:spMk id="193" creationId="{00000000-0000-0000-0000-000000000000}"/>
          </ac:spMkLst>
        </pc:spChg>
        <pc:spChg chg="mod">
          <ac:chgData name="Coble, Deborah A" userId="S::dcoble@blm.gov::edb799e7-acd2-4d1e-a010-893bd14d0664" providerId="AD" clId="Web-{CF0C19C2-2E63-DE7D-B793-938023EA76FB}" dt="2023-11-28T18:20:17.507" v="332" actId="20577"/>
          <ac:spMkLst>
            <pc:docMk/>
            <pc:sldMk cId="0" sldId="263"/>
            <ac:spMk id="194" creationId="{00000000-0000-0000-0000-000000000000}"/>
          </ac:spMkLst>
        </pc:spChg>
        <pc:spChg chg="mod">
          <ac:chgData name="Coble, Deborah A" userId="S::dcoble@blm.gov::edb799e7-acd2-4d1e-a010-893bd14d0664" providerId="AD" clId="Web-{CF0C19C2-2E63-DE7D-B793-938023EA76FB}" dt="2023-11-28T18:19:48.023" v="320" actId="14100"/>
          <ac:spMkLst>
            <pc:docMk/>
            <pc:sldMk cId="0" sldId="263"/>
            <ac:spMk id="195" creationId="{00000000-0000-0000-0000-000000000000}"/>
          </ac:spMkLst>
        </pc:spChg>
        <pc:spChg chg="mod">
          <ac:chgData name="Coble, Deborah A" userId="S::dcoble@blm.gov::edb799e7-acd2-4d1e-a010-893bd14d0664" providerId="AD" clId="Web-{CF0C19C2-2E63-DE7D-B793-938023EA76FB}" dt="2023-11-28T18:18:18.881" v="300" actId="1076"/>
          <ac:spMkLst>
            <pc:docMk/>
            <pc:sldMk cId="0" sldId="263"/>
            <ac:spMk id="196" creationId="{00000000-0000-0000-0000-000000000000}"/>
          </ac:spMkLst>
        </pc:spChg>
        <pc:picChg chg="mod">
          <ac:chgData name="Coble, Deborah A" userId="S::dcoble@blm.gov::edb799e7-acd2-4d1e-a010-893bd14d0664" providerId="AD" clId="Web-{CF0C19C2-2E63-DE7D-B793-938023EA76FB}" dt="2023-11-28T18:18:09.116" v="299" actId="14100"/>
          <ac:picMkLst>
            <pc:docMk/>
            <pc:sldMk cId="0" sldId="263"/>
            <ac:picMk id="188" creationId="{00000000-0000-0000-0000-000000000000}"/>
          </ac:picMkLst>
        </pc:picChg>
        <pc:picChg chg="mod">
          <ac:chgData name="Coble, Deborah A" userId="S::dcoble@blm.gov::edb799e7-acd2-4d1e-a010-893bd14d0664" providerId="AD" clId="Web-{CF0C19C2-2E63-DE7D-B793-938023EA76FB}" dt="2023-11-28T18:15:55.162" v="245" actId="14100"/>
          <ac:picMkLst>
            <pc:docMk/>
            <pc:sldMk cId="0" sldId="263"/>
            <ac:picMk id="190" creationId="{00000000-0000-0000-0000-000000000000}"/>
          </ac:picMkLst>
        </pc:picChg>
      </pc:sldChg>
      <pc:sldChg chg="modSp">
        <pc:chgData name="Coble, Deborah A" userId="S::dcoble@blm.gov::edb799e7-acd2-4d1e-a010-893bd14d0664" providerId="AD" clId="Web-{CF0C19C2-2E63-DE7D-B793-938023EA76FB}" dt="2023-11-28T18:21:49.664" v="375" actId="1076"/>
        <pc:sldMkLst>
          <pc:docMk/>
          <pc:sldMk cId="0" sldId="264"/>
        </pc:sldMkLst>
        <pc:spChg chg="mod">
          <ac:chgData name="Coble, Deborah A" userId="S::dcoble@blm.gov::edb799e7-acd2-4d1e-a010-893bd14d0664" providerId="AD" clId="Web-{CF0C19C2-2E63-DE7D-B793-938023EA76FB}" dt="2023-11-28T18:21:49.664" v="375" actId="1076"/>
          <ac:spMkLst>
            <pc:docMk/>
            <pc:sldMk cId="0" sldId="264"/>
            <ac:spMk id="210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CF0C19C2-2E63-DE7D-B793-938023EA76FB}" dt="2023-11-28T18:27:54.604" v="578" actId="20577"/>
        <pc:sldMkLst>
          <pc:docMk/>
          <pc:sldMk cId="0" sldId="265"/>
        </pc:sldMkLst>
        <pc:spChg chg="mod">
          <ac:chgData name="Coble, Deborah A" userId="S::dcoble@blm.gov::edb799e7-acd2-4d1e-a010-893bd14d0664" providerId="AD" clId="Web-{CF0C19C2-2E63-DE7D-B793-938023EA76FB}" dt="2023-11-28T18:26:45.510" v="510" actId="1076"/>
          <ac:spMkLst>
            <pc:docMk/>
            <pc:sldMk cId="0" sldId="265"/>
            <ac:spMk id="215" creationId="{00000000-0000-0000-0000-000000000000}"/>
          </ac:spMkLst>
        </pc:spChg>
        <pc:spChg chg="mod">
          <ac:chgData name="Coble, Deborah A" userId="S::dcoble@blm.gov::edb799e7-acd2-4d1e-a010-893bd14d0664" providerId="AD" clId="Web-{CF0C19C2-2E63-DE7D-B793-938023EA76FB}" dt="2023-11-28T18:26:39.619" v="509" actId="20577"/>
          <ac:spMkLst>
            <pc:docMk/>
            <pc:sldMk cId="0" sldId="265"/>
            <ac:spMk id="226" creationId="{00000000-0000-0000-0000-000000000000}"/>
          </ac:spMkLst>
        </pc:spChg>
        <pc:spChg chg="mod">
          <ac:chgData name="Coble, Deborah A" userId="S::dcoble@blm.gov::edb799e7-acd2-4d1e-a010-893bd14d0664" providerId="AD" clId="Web-{CF0C19C2-2E63-DE7D-B793-938023EA76FB}" dt="2023-11-28T18:27:16.870" v="543" actId="14100"/>
          <ac:spMkLst>
            <pc:docMk/>
            <pc:sldMk cId="0" sldId="265"/>
            <ac:spMk id="227" creationId="{00000000-0000-0000-0000-000000000000}"/>
          </ac:spMkLst>
        </pc:spChg>
        <pc:spChg chg="mod">
          <ac:chgData name="Coble, Deborah A" userId="S::dcoble@blm.gov::edb799e7-acd2-4d1e-a010-893bd14d0664" providerId="AD" clId="Web-{CF0C19C2-2E63-DE7D-B793-938023EA76FB}" dt="2023-11-28T18:27:54.604" v="578" actId="20577"/>
          <ac:spMkLst>
            <pc:docMk/>
            <pc:sldMk cId="0" sldId="265"/>
            <ac:spMk id="228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CF0C19C2-2E63-DE7D-B793-938023EA76FB}" dt="2023-11-28T18:24:22.228" v="395" actId="20577"/>
        <pc:sldMkLst>
          <pc:docMk/>
          <pc:sldMk cId="0" sldId="266"/>
        </pc:sldMkLst>
        <pc:spChg chg="mod">
          <ac:chgData name="Coble, Deborah A" userId="S::dcoble@blm.gov::edb799e7-acd2-4d1e-a010-893bd14d0664" providerId="AD" clId="Web-{CF0C19C2-2E63-DE7D-B793-938023EA76FB}" dt="2023-11-28T18:24:22.228" v="395" actId="20577"/>
          <ac:spMkLst>
            <pc:docMk/>
            <pc:sldMk cId="0" sldId="266"/>
            <ac:spMk id="243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CF0C19C2-2E63-DE7D-B793-938023EA76FB}" dt="2023-11-28T18:24:38.650" v="410" actId="20577"/>
        <pc:sldMkLst>
          <pc:docMk/>
          <pc:sldMk cId="0" sldId="267"/>
        </pc:sldMkLst>
        <pc:spChg chg="mod">
          <ac:chgData name="Coble, Deborah A" userId="S::dcoble@blm.gov::edb799e7-acd2-4d1e-a010-893bd14d0664" providerId="AD" clId="Web-{CF0C19C2-2E63-DE7D-B793-938023EA76FB}" dt="2023-11-28T18:24:38.650" v="410" actId="20577"/>
          <ac:spMkLst>
            <pc:docMk/>
            <pc:sldMk cId="0" sldId="267"/>
            <ac:spMk id="59" creationId="{9A70F053-DCA6-472B-B7FA-714BBF5D5F59}"/>
          </ac:spMkLst>
        </pc:spChg>
      </pc:sldChg>
      <pc:sldChg chg="modSp">
        <pc:chgData name="Coble, Deborah A" userId="S::dcoble@blm.gov::edb799e7-acd2-4d1e-a010-893bd14d0664" providerId="AD" clId="Web-{CF0C19C2-2E63-DE7D-B793-938023EA76FB}" dt="2023-11-28T18:25:47.150" v="465" actId="1076"/>
        <pc:sldMkLst>
          <pc:docMk/>
          <pc:sldMk cId="0" sldId="268"/>
        </pc:sldMkLst>
        <pc:spChg chg="mod">
          <ac:chgData name="Coble, Deborah A" userId="S::dcoble@blm.gov::edb799e7-acd2-4d1e-a010-893bd14d0664" providerId="AD" clId="Web-{CF0C19C2-2E63-DE7D-B793-938023EA76FB}" dt="2023-11-28T18:25:47.150" v="465" actId="1076"/>
          <ac:spMkLst>
            <pc:docMk/>
            <pc:sldMk cId="0" sldId="268"/>
            <ac:spMk id="294" creationId="{00000000-0000-0000-0000-000000000000}"/>
          </ac:spMkLst>
        </pc:spChg>
      </pc:sldChg>
    </pc:docChg>
  </pc:docChgLst>
  <pc:docChgLst>
    <pc:chgData name="Janson, Brian D" userId="17869c82-e820-4f0b-9ef4-6bb812314540" providerId="ADAL" clId="{4E435112-21FC-4E03-9AE6-0F9AF3226A38}"/>
    <pc:docChg chg="undo custSel modSld">
      <pc:chgData name="Janson, Brian D" userId="17869c82-e820-4f0b-9ef4-6bb812314540" providerId="ADAL" clId="{4E435112-21FC-4E03-9AE6-0F9AF3226A38}" dt="2022-12-14T19:38:09.115" v="59" actId="1076"/>
      <pc:docMkLst>
        <pc:docMk/>
      </pc:docMkLst>
      <pc:sldChg chg="addSp delSp modSp mod">
        <pc:chgData name="Janson, Brian D" userId="17869c82-e820-4f0b-9ef4-6bb812314540" providerId="ADAL" clId="{4E435112-21FC-4E03-9AE6-0F9AF3226A38}" dt="2022-12-14T19:31:41.675" v="6" actId="1076"/>
        <pc:sldMkLst>
          <pc:docMk/>
          <pc:sldMk cId="0" sldId="256"/>
        </pc:sldMkLst>
        <pc:spChg chg="add del mod">
          <ac:chgData name="Janson, Brian D" userId="17869c82-e820-4f0b-9ef4-6bb812314540" providerId="ADAL" clId="{4E435112-21FC-4E03-9AE6-0F9AF3226A38}" dt="2022-12-14T19:31:25.675" v="1" actId="767"/>
          <ac:spMkLst>
            <pc:docMk/>
            <pc:sldMk cId="0" sldId="256"/>
            <ac:spMk id="3" creationId="{55CC0488-FE2D-C2E0-FC4E-D67A1F7CD6B2}"/>
          </ac:spMkLst>
        </pc:spChg>
        <pc:spChg chg="mod">
          <ac:chgData name="Janson, Brian D" userId="17869c82-e820-4f0b-9ef4-6bb812314540" providerId="ADAL" clId="{4E435112-21FC-4E03-9AE6-0F9AF3226A38}" dt="2022-12-14T19:31:41.675" v="6" actId="1076"/>
          <ac:spMkLst>
            <pc:docMk/>
            <pc:sldMk cId="0" sldId="256"/>
            <ac:spMk id="56" creationId="{00000000-0000-0000-0000-000000000000}"/>
          </ac:spMkLst>
        </pc:spChg>
        <pc:spChg chg="mod">
          <ac:chgData name="Janson, Brian D" userId="17869c82-e820-4f0b-9ef4-6bb812314540" providerId="ADAL" clId="{4E435112-21FC-4E03-9AE6-0F9AF3226A38}" dt="2022-12-14T19:31:35.594" v="4" actId="207"/>
          <ac:spMkLst>
            <pc:docMk/>
            <pc:sldMk cId="0" sldId="256"/>
            <ac:spMk id="65" creationId="{00000000-0000-0000-0000-000000000000}"/>
          </ac:spMkLst>
        </pc:spChg>
      </pc:sldChg>
      <pc:sldChg chg="modSp mod">
        <pc:chgData name="Janson, Brian D" userId="17869c82-e820-4f0b-9ef4-6bb812314540" providerId="ADAL" clId="{4E435112-21FC-4E03-9AE6-0F9AF3226A38}" dt="2022-12-14T19:32:19.292" v="12" actId="1076"/>
        <pc:sldMkLst>
          <pc:docMk/>
          <pc:sldMk cId="0" sldId="258"/>
        </pc:sldMkLst>
        <pc:spChg chg="mod">
          <ac:chgData name="Janson, Brian D" userId="17869c82-e820-4f0b-9ef4-6bb812314540" providerId="ADAL" clId="{4E435112-21FC-4E03-9AE6-0F9AF3226A38}" dt="2022-12-14T19:32:19.292" v="12" actId="1076"/>
          <ac:spMkLst>
            <pc:docMk/>
            <pc:sldMk cId="0" sldId="258"/>
            <ac:spMk id="91" creationId="{00000000-0000-0000-0000-000000000000}"/>
          </ac:spMkLst>
        </pc:spChg>
        <pc:picChg chg="mod">
          <ac:chgData name="Janson, Brian D" userId="17869c82-e820-4f0b-9ef4-6bb812314540" providerId="ADAL" clId="{4E435112-21FC-4E03-9AE6-0F9AF3226A38}" dt="2022-12-14T19:32:13.459" v="11" actId="1076"/>
          <ac:picMkLst>
            <pc:docMk/>
            <pc:sldMk cId="0" sldId="258"/>
            <ac:picMk id="4" creationId="{750E177A-036D-4457-9FB9-56E65B175EAE}"/>
          </ac:picMkLst>
        </pc:picChg>
      </pc:sldChg>
      <pc:sldChg chg="modSp mod">
        <pc:chgData name="Janson, Brian D" userId="17869c82-e820-4f0b-9ef4-6bb812314540" providerId="ADAL" clId="{4E435112-21FC-4E03-9AE6-0F9AF3226A38}" dt="2022-12-14T19:32:29.988" v="13" actId="1076"/>
        <pc:sldMkLst>
          <pc:docMk/>
          <pc:sldMk cId="0" sldId="260"/>
        </pc:sldMkLst>
        <pc:spChg chg="mod">
          <ac:chgData name="Janson, Brian D" userId="17869c82-e820-4f0b-9ef4-6bb812314540" providerId="ADAL" clId="{4E435112-21FC-4E03-9AE6-0F9AF3226A38}" dt="2022-12-14T19:32:29.988" v="13" actId="1076"/>
          <ac:spMkLst>
            <pc:docMk/>
            <pc:sldMk cId="0" sldId="260"/>
            <ac:spMk id="4" creationId="{924BFB8E-F88D-4018-8BC2-ABD6BF4FFFA0}"/>
          </ac:spMkLst>
        </pc:spChg>
      </pc:sldChg>
      <pc:sldChg chg="modSp mod">
        <pc:chgData name="Janson, Brian D" userId="17869c82-e820-4f0b-9ef4-6bb812314540" providerId="ADAL" clId="{4E435112-21FC-4E03-9AE6-0F9AF3226A38}" dt="2022-12-14T19:32:37.297" v="14" actId="1076"/>
        <pc:sldMkLst>
          <pc:docMk/>
          <pc:sldMk cId="0" sldId="261"/>
        </pc:sldMkLst>
        <pc:spChg chg="mod">
          <ac:chgData name="Janson, Brian D" userId="17869c82-e820-4f0b-9ef4-6bb812314540" providerId="ADAL" clId="{4E435112-21FC-4E03-9AE6-0F9AF3226A38}" dt="2022-12-14T19:32:37.297" v="14" actId="1076"/>
          <ac:spMkLst>
            <pc:docMk/>
            <pc:sldMk cId="0" sldId="261"/>
            <ac:spMk id="152" creationId="{00000000-0000-0000-0000-000000000000}"/>
          </ac:spMkLst>
        </pc:spChg>
      </pc:sldChg>
      <pc:sldChg chg="modSp mod">
        <pc:chgData name="Janson, Brian D" userId="17869c82-e820-4f0b-9ef4-6bb812314540" providerId="ADAL" clId="{4E435112-21FC-4E03-9AE6-0F9AF3226A38}" dt="2022-12-14T19:32:43.309" v="15" actId="1076"/>
        <pc:sldMkLst>
          <pc:docMk/>
          <pc:sldMk cId="0" sldId="262"/>
        </pc:sldMkLst>
        <pc:spChg chg="mod">
          <ac:chgData name="Janson, Brian D" userId="17869c82-e820-4f0b-9ef4-6bb812314540" providerId="ADAL" clId="{4E435112-21FC-4E03-9AE6-0F9AF3226A38}" dt="2022-12-14T19:32:43.309" v="15" actId="1076"/>
          <ac:spMkLst>
            <pc:docMk/>
            <pc:sldMk cId="0" sldId="262"/>
            <ac:spMk id="169" creationId="{00000000-0000-0000-0000-000000000000}"/>
          </ac:spMkLst>
        </pc:spChg>
      </pc:sldChg>
      <pc:sldChg chg="modSp mod">
        <pc:chgData name="Janson, Brian D" userId="17869c82-e820-4f0b-9ef4-6bb812314540" providerId="ADAL" clId="{4E435112-21FC-4E03-9AE6-0F9AF3226A38}" dt="2022-12-14T19:36:15.341" v="40" actId="1076"/>
        <pc:sldMkLst>
          <pc:docMk/>
          <pc:sldMk cId="0" sldId="263"/>
        </pc:sldMkLst>
        <pc:spChg chg="mod">
          <ac:chgData name="Janson, Brian D" userId="17869c82-e820-4f0b-9ef4-6bb812314540" providerId="ADAL" clId="{4E435112-21FC-4E03-9AE6-0F9AF3226A38}" dt="2022-12-14T19:34:51.861" v="21" actId="1076"/>
          <ac:spMkLst>
            <pc:docMk/>
            <pc:sldMk cId="0" sldId="263"/>
            <ac:spMk id="191" creationId="{00000000-0000-0000-0000-000000000000}"/>
          </ac:spMkLst>
        </pc:spChg>
        <pc:spChg chg="mod">
          <ac:chgData name="Janson, Brian D" userId="17869c82-e820-4f0b-9ef4-6bb812314540" providerId="ADAL" clId="{4E435112-21FC-4E03-9AE6-0F9AF3226A38}" dt="2022-12-14T19:35:49.532" v="37" actId="1076"/>
          <ac:spMkLst>
            <pc:docMk/>
            <pc:sldMk cId="0" sldId="263"/>
            <ac:spMk id="192" creationId="{00000000-0000-0000-0000-000000000000}"/>
          </ac:spMkLst>
        </pc:spChg>
        <pc:spChg chg="mod">
          <ac:chgData name="Janson, Brian D" userId="17869c82-e820-4f0b-9ef4-6bb812314540" providerId="ADAL" clId="{4E435112-21FC-4E03-9AE6-0F9AF3226A38}" dt="2022-12-14T19:36:15.341" v="40" actId="1076"/>
          <ac:spMkLst>
            <pc:docMk/>
            <pc:sldMk cId="0" sldId="263"/>
            <ac:spMk id="193" creationId="{00000000-0000-0000-0000-000000000000}"/>
          </ac:spMkLst>
        </pc:spChg>
        <pc:spChg chg="mod">
          <ac:chgData name="Janson, Brian D" userId="17869c82-e820-4f0b-9ef4-6bb812314540" providerId="ADAL" clId="{4E435112-21FC-4E03-9AE6-0F9AF3226A38}" dt="2022-12-14T19:35:56.341" v="38" actId="1076"/>
          <ac:spMkLst>
            <pc:docMk/>
            <pc:sldMk cId="0" sldId="263"/>
            <ac:spMk id="194" creationId="{00000000-0000-0000-0000-000000000000}"/>
          </ac:spMkLst>
        </pc:spChg>
        <pc:spChg chg="mod">
          <ac:chgData name="Janson, Brian D" userId="17869c82-e820-4f0b-9ef4-6bb812314540" providerId="ADAL" clId="{4E435112-21FC-4E03-9AE6-0F9AF3226A38}" dt="2022-12-14T19:35:24.298" v="33" actId="1076"/>
          <ac:spMkLst>
            <pc:docMk/>
            <pc:sldMk cId="0" sldId="263"/>
            <ac:spMk id="195" creationId="{00000000-0000-0000-0000-000000000000}"/>
          </ac:spMkLst>
        </pc:spChg>
        <pc:spChg chg="mod">
          <ac:chgData name="Janson, Brian D" userId="17869c82-e820-4f0b-9ef4-6bb812314540" providerId="ADAL" clId="{4E435112-21FC-4E03-9AE6-0F9AF3226A38}" dt="2022-12-14T19:36:01.076" v="39" actId="1076"/>
          <ac:spMkLst>
            <pc:docMk/>
            <pc:sldMk cId="0" sldId="263"/>
            <ac:spMk id="196" creationId="{00000000-0000-0000-0000-000000000000}"/>
          </ac:spMkLst>
        </pc:spChg>
        <pc:picChg chg="mod">
          <ac:chgData name="Janson, Brian D" userId="17869c82-e820-4f0b-9ef4-6bb812314540" providerId="ADAL" clId="{4E435112-21FC-4E03-9AE6-0F9AF3226A38}" dt="2022-12-14T19:35:10.784" v="29" actId="14100"/>
          <ac:picMkLst>
            <pc:docMk/>
            <pc:sldMk cId="0" sldId="263"/>
            <ac:picMk id="178" creationId="{00000000-0000-0000-0000-000000000000}"/>
          </ac:picMkLst>
        </pc:picChg>
        <pc:picChg chg="mod">
          <ac:chgData name="Janson, Brian D" userId="17869c82-e820-4f0b-9ef4-6bb812314540" providerId="ADAL" clId="{4E435112-21FC-4E03-9AE6-0F9AF3226A38}" dt="2022-12-14T19:34:48.671" v="20" actId="14100"/>
          <ac:picMkLst>
            <pc:docMk/>
            <pc:sldMk cId="0" sldId="263"/>
            <ac:picMk id="186" creationId="{00000000-0000-0000-0000-000000000000}"/>
          </ac:picMkLst>
        </pc:picChg>
        <pc:picChg chg="mod">
          <ac:chgData name="Janson, Brian D" userId="17869c82-e820-4f0b-9ef4-6bb812314540" providerId="ADAL" clId="{4E435112-21FC-4E03-9AE6-0F9AF3226A38}" dt="2022-12-14T19:35:07.141" v="28" actId="14100"/>
          <ac:picMkLst>
            <pc:docMk/>
            <pc:sldMk cId="0" sldId="263"/>
            <ac:picMk id="187" creationId="{00000000-0000-0000-0000-000000000000}"/>
          </ac:picMkLst>
        </pc:picChg>
        <pc:picChg chg="mod">
          <ac:chgData name="Janson, Brian D" userId="17869c82-e820-4f0b-9ef4-6bb812314540" providerId="ADAL" clId="{4E435112-21FC-4E03-9AE6-0F9AF3226A38}" dt="2022-12-14T19:35:20.066" v="32" actId="14100"/>
          <ac:picMkLst>
            <pc:docMk/>
            <pc:sldMk cId="0" sldId="263"/>
            <ac:picMk id="188" creationId="{00000000-0000-0000-0000-000000000000}"/>
          </ac:picMkLst>
        </pc:picChg>
        <pc:picChg chg="mod">
          <ac:chgData name="Janson, Brian D" userId="17869c82-e820-4f0b-9ef4-6bb812314540" providerId="ADAL" clId="{4E435112-21FC-4E03-9AE6-0F9AF3226A38}" dt="2022-12-14T19:35:27.884" v="34" actId="14100"/>
          <ac:picMkLst>
            <pc:docMk/>
            <pc:sldMk cId="0" sldId="263"/>
            <ac:picMk id="189" creationId="{00000000-0000-0000-0000-000000000000}"/>
          </ac:picMkLst>
        </pc:picChg>
        <pc:picChg chg="mod">
          <ac:chgData name="Janson, Brian D" userId="17869c82-e820-4f0b-9ef4-6bb812314540" providerId="ADAL" clId="{4E435112-21FC-4E03-9AE6-0F9AF3226A38}" dt="2022-12-14T19:35:04.472" v="27" actId="14100"/>
          <ac:picMkLst>
            <pc:docMk/>
            <pc:sldMk cId="0" sldId="263"/>
            <ac:picMk id="190" creationId="{00000000-0000-0000-0000-000000000000}"/>
          </ac:picMkLst>
        </pc:picChg>
      </pc:sldChg>
      <pc:sldChg chg="modSp mod">
        <pc:chgData name="Janson, Brian D" userId="17869c82-e820-4f0b-9ef4-6bb812314540" providerId="ADAL" clId="{4E435112-21FC-4E03-9AE6-0F9AF3226A38}" dt="2022-12-14T19:34:32.721" v="16" actId="1076"/>
        <pc:sldMkLst>
          <pc:docMk/>
          <pc:sldMk cId="0" sldId="264"/>
        </pc:sldMkLst>
        <pc:spChg chg="mod">
          <ac:chgData name="Janson, Brian D" userId="17869c82-e820-4f0b-9ef4-6bb812314540" providerId="ADAL" clId="{4E435112-21FC-4E03-9AE6-0F9AF3226A38}" dt="2022-12-14T19:34:32.721" v="16" actId="1076"/>
          <ac:spMkLst>
            <pc:docMk/>
            <pc:sldMk cId="0" sldId="264"/>
            <ac:spMk id="210" creationId="{00000000-0000-0000-0000-000000000000}"/>
          </ac:spMkLst>
        </pc:spChg>
      </pc:sldChg>
      <pc:sldChg chg="modSp mod">
        <pc:chgData name="Janson, Brian D" userId="17869c82-e820-4f0b-9ef4-6bb812314540" providerId="ADAL" clId="{4E435112-21FC-4E03-9AE6-0F9AF3226A38}" dt="2022-12-14T19:36:32.106" v="43" actId="1076"/>
        <pc:sldMkLst>
          <pc:docMk/>
          <pc:sldMk cId="0" sldId="265"/>
        </pc:sldMkLst>
        <pc:spChg chg="mod">
          <ac:chgData name="Janson, Brian D" userId="17869c82-e820-4f0b-9ef4-6bb812314540" providerId="ADAL" clId="{4E435112-21FC-4E03-9AE6-0F9AF3226A38}" dt="2022-12-14T19:36:23.277" v="41" actId="1076"/>
          <ac:spMkLst>
            <pc:docMk/>
            <pc:sldMk cId="0" sldId="265"/>
            <ac:spMk id="226" creationId="{00000000-0000-0000-0000-000000000000}"/>
          </ac:spMkLst>
        </pc:spChg>
        <pc:spChg chg="mod">
          <ac:chgData name="Janson, Brian D" userId="17869c82-e820-4f0b-9ef4-6bb812314540" providerId="ADAL" clId="{4E435112-21FC-4E03-9AE6-0F9AF3226A38}" dt="2022-12-14T19:36:27.010" v="42" actId="1076"/>
          <ac:spMkLst>
            <pc:docMk/>
            <pc:sldMk cId="0" sldId="265"/>
            <ac:spMk id="227" creationId="{00000000-0000-0000-0000-000000000000}"/>
          </ac:spMkLst>
        </pc:spChg>
        <pc:spChg chg="mod">
          <ac:chgData name="Janson, Brian D" userId="17869c82-e820-4f0b-9ef4-6bb812314540" providerId="ADAL" clId="{4E435112-21FC-4E03-9AE6-0F9AF3226A38}" dt="2022-12-14T19:36:32.106" v="43" actId="1076"/>
          <ac:spMkLst>
            <pc:docMk/>
            <pc:sldMk cId="0" sldId="265"/>
            <ac:spMk id="228" creationId="{00000000-0000-0000-0000-000000000000}"/>
          </ac:spMkLst>
        </pc:spChg>
      </pc:sldChg>
      <pc:sldChg chg="modSp mod">
        <pc:chgData name="Janson, Brian D" userId="17869c82-e820-4f0b-9ef4-6bb812314540" providerId="ADAL" clId="{4E435112-21FC-4E03-9AE6-0F9AF3226A38}" dt="2022-12-14T19:36:45.823" v="45" actId="1076"/>
        <pc:sldMkLst>
          <pc:docMk/>
          <pc:sldMk cId="0" sldId="266"/>
        </pc:sldMkLst>
        <pc:spChg chg="mod">
          <ac:chgData name="Janson, Brian D" userId="17869c82-e820-4f0b-9ef4-6bb812314540" providerId="ADAL" clId="{4E435112-21FC-4E03-9AE6-0F9AF3226A38}" dt="2022-12-14T19:36:45.823" v="45" actId="1076"/>
          <ac:spMkLst>
            <pc:docMk/>
            <pc:sldMk cId="0" sldId="266"/>
            <ac:spMk id="243" creationId="{00000000-0000-0000-0000-000000000000}"/>
          </ac:spMkLst>
        </pc:spChg>
      </pc:sldChg>
      <pc:sldChg chg="modSp mod">
        <pc:chgData name="Janson, Brian D" userId="17869c82-e820-4f0b-9ef4-6bb812314540" providerId="ADAL" clId="{4E435112-21FC-4E03-9AE6-0F9AF3226A38}" dt="2022-12-14T19:37:35.608" v="52" actId="1076"/>
        <pc:sldMkLst>
          <pc:docMk/>
          <pc:sldMk cId="0" sldId="267"/>
        </pc:sldMkLst>
        <pc:spChg chg="mod">
          <ac:chgData name="Janson, Brian D" userId="17869c82-e820-4f0b-9ef4-6bb812314540" providerId="ADAL" clId="{4E435112-21FC-4E03-9AE6-0F9AF3226A38}" dt="2022-12-14T19:37:35.608" v="52" actId="1076"/>
          <ac:spMkLst>
            <pc:docMk/>
            <pc:sldMk cId="0" sldId="267"/>
            <ac:spMk id="59" creationId="{9A70F053-DCA6-472B-B7FA-714BBF5D5F59}"/>
          </ac:spMkLst>
        </pc:spChg>
        <pc:picChg chg="mod">
          <ac:chgData name="Janson, Brian D" userId="17869c82-e820-4f0b-9ef4-6bb812314540" providerId="ADAL" clId="{4E435112-21FC-4E03-9AE6-0F9AF3226A38}" dt="2022-12-14T19:37:32.616" v="51" actId="1076"/>
          <ac:picMkLst>
            <pc:docMk/>
            <pc:sldMk cId="0" sldId="267"/>
            <ac:picMk id="4" creationId="{B8144FF3-2DC4-4A34-9726-D28A42C72987}"/>
          </ac:picMkLst>
        </pc:picChg>
      </pc:sldChg>
      <pc:sldChg chg="modSp mod">
        <pc:chgData name="Janson, Brian D" userId="17869c82-e820-4f0b-9ef4-6bb812314540" providerId="ADAL" clId="{4E435112-21FC-4E03-9AE6-0F9AF3226A38}" dt="2022-12-14T19:38:09.115" v="59" actId="1076"/>
        <pc:sldMkLst>
          <pc:docMk/>
          <pc:sldMk cId="0" sldId="268"/>
        </pc:sldMkLst>
        <pc:spChg chg="mod">
          <ac:chgData name="Janson, Brian D" userId="17869c82-e820-4f0b-9ef4-6bb812314540" providerId="ADAL" clId="{4E435112-21FC-4E03-9AE6-0F9AF3226A38}" dt="2022-12-14T19:38:09.115" v="59" actId="1076"/>
          <ac:spMkLst>
            <pc:docMk/>
            <pc:sldMk cId="0" sldId="268"/>
            <ac:spMk id="294" creationId="{00000000-0000-0000-0000-000000000000}"/>
          </ac:spMkLst>
        </pc:spChg>
        <pc:picChg chg="mod">
          <ac:chgData name="Janson, Brian D" userId="17869c82-e820-4f0b-9ef4-6bb812314540" providerId="ADAL" clId="{4E435112-21FC-4E03-9AE6-0F9AF3226A38}" dt="2022-12-14T19:38:05.500" v="58" actId="14100"/>
          <ac:picMkLst>
            <pc:docMk/>
            <pc:sldMk cId="0" sldId="268"/>
            <ac:picMk id="293" creationId="{00000000-0000-0000-0000-000000000000}"/>
          </ac:picMkLst>
        </pc:picChg>
      </pc:sldChg>
    </pc:docChg>
  </pc:docChgLst>
  <pc:docChgLst>
    <pc:chgData name="Harris, Michelle L" userId="34ca1fe7-7155-4c69-bdef-6d9e9cbb64d0" providerId="ADAL" clId="{49E68EFE-EEA1-454D-9D6C-AE66D9FFDCAF}"/>
    <pc:docChg chg="custSel modSld">
      <pc:chgData name="Harris, Michelle L" userId="34ca1fe7-7155-4c69-bdef-6d9e9cbb64d0" providerId="ADAL" clId="{49E68EFE-EEA1-454D-9D6C-AE66D9FFDCAF}" dt="2022-01-19T00:17:10.758" v="1245" actId="1036"/>
      <pc:docMkLst>
        <pc:docMk/>
      </pc:docMkLst>
      <pc:sldChg chg="addSp delSp modSp mod">
        <pc:chgData name="Harris, Michelle L" userId="34ca1fe7-7155-4c69-bdef-6d9e9cbb64d0" providerId="ADAL" clId="{49E68EFE-EEA1-454D-9D6C-AE66D9FFDCAF}" dt="2022-01-19T00:17:10.758" v="1245" actId="1036"/>
        <pc:sldMkLst>
          <pc:docMk/>
          <pc:sldMk cId="0" sldId="266"/>
        </pc:sldMkLst>
        <pc:spChg chg="mod ord">
          <ac:chgData name="Harris, Michelle L" userId="34ca1fe7-7155-4c69-bdef-6d9e9cbb64d0" providerId="ADAL" clId="{49E68EFE-EEA1-454D-9D6C-AE66D9FFDCAF}" dt="2022-01-19T00:17:10.758" v="1245" actId="1036"/>
          <ac:spMkLst>
            <pc:docMk/>
            <pc:sldMk cId="0" sldId="266"/>
            <ac:spMk id="243" creationId="{00000000-0000-0000-0000-000000000000}"/>
          </ac:spMkLst>
        </pc:spChg>
        <pc:picChg chg="add del mod">
          <ac:chgData name="Harris, Michelle L" userId="34ca1fe7-7155-4c69-bdef-6d9e9cbb64d0" providerId="ADAL" clId="{49E68EFE-EEA1-454D-9D6C-AE66D9FFDCAF}" dt="2022-01-18T23:31:12.816" v="36" actId="478"/>
          <ac:picMkLst>
            <pc:docMk/>
            <pc:sldMk cId="0" sldId="266"/>
            <ac:picMk id="4" creationId="{FBDBCCF9-DEC8-4BF8-A793-4AE3C467474D}"/>
          </ac:picMkLst>
        </pc:picChg>
        <pc:picChg chg="add mod ord">
          <ac:chgData name="Harris, Michelle L" userId="34ca1fe7-7155-4c69-bdef-6d9e9cbb64d0" providerId="ADAL" clId="{49E68EFE-EEA1-454D-9D6C-AE66D9FFDCAF}" dt="2022-01-19T00:16:51.840" v="1238" actId="13244"/>
          <ac:picMkLst>
            <pc:docMk/>
            <pc:sldMk cId="0" sldId="266"/>
            <ac:picMk id="6" creationId="{B4933815-55B7-4293-AC31-99B48648EF7A}"/>
          </ac:picMkLst>
        </pc:picChg>
        <pc:picChg chg="del mod">
          <ac:chgData name="Harris, Michelle L" userId="34ca1fe7-7155-4c69-bdef-6d9e9cbb64d0" providerId="ADAL" clId="{49E68EFE-EEA1-454D-9D6C-AE66D9FFDCAF}" dt="2022-01-18T23:26:54.277" v="1" actId="478"/>
          <ac:picMkLst>
            <pc:docMk/>
            <pc:sldMk cId="0" sldId="266"/>
            <ac:picMk id="241" creationId="{00000000-0000-0000-0000-000000000000}"/>
          </ac:picMkLst>
        </pc:picChg>
      </pc:sldChg>
      <pc:sldChg chg="addSp delSp modSp mod">
        <pc:chgData name="Harris, Michelle L" userId="34ca1fe7-7155-4c69-bdef-6d9e9cbb64d0" providerId="ADAL" clId="{49E68EFE-EEA1-454D-9D6C-AE66D9FFDCAF}" dt="2022-01-19T00:16:39.223" v="1237" actId="13244"/>
        <pc:sldMkLst>
          <pc:docMk/>
          <pc:sldMk cId="0" sldId="267"/>
        </pc:sldMkLst>
        <pc:spChg chg="mod ord">
          <ac:chgData name="Harris, Michelle L" userId="34ca1fe7-7155-4c69-bdef-6d9e9cbb64d0" providerId="ADAL" clId="{49E68EFE-EEA1-454D-9D6C-AE66D9FFDCAF}" dt="2022-01-19T00:16:39.223" v="1237" actId="13244"/>
          <ac:spMkLst>
            <pc:docMk/>
            <pc:sldMk cId="0" sldId="267"/>
            <ac:spMk id="2" creationId="{11C67F06-1DEB-4623-A96A-DB688AE4DBAD}"/>
          </ac:spMkLst>
        </pc:spChg>
        <pc:spChg chg="del">
          <ac:chgData name="Harris, Michelle L" userId="34ca1fe7-7155-4c69-bdef-6d9e9cbb64d0" providerId="ADAL" clId="{49E68EFE-EEA1-454D-9D6C-AE66D9FFDCAF}" dt="2022-01-19T00:06:26.881" v="387" actId="478"/>
          <ac:spMkLst>
            <pc:docMk/>
            <pc:sldMk cId="0" sldId="267"/>
            <ac:spMk id="36" creationId="{5C3B1BE5-1656-45D5-9304-49806AED096E}"/>
          </ac:spMkLst>
        </pc:spChg>
        <pc:spChg chg="del">
          <ac:chgData name="Harris, Michelle L" userId="34ca1fe7-7155-4c69-bdef-6d9e9cbb64d0" providerId="ADAL" clId="{49E68EFE-EEA1-454D-9D6C-AE66D9FFDCAF}" dt="2022-01-19T00:06:21.684" v="384" actId="478"/>
          <ac:spMkLst>
            <pc:docMk/>
            <pc:sldMk cId="0" sldId="267"/>
            <ac:spMk id="37" creationId="{1063B0AA-0629-4E51-B382-936A2FD85CB7}"/>
          </ac:spMkLst>
        </pc:spChg>
        <pc:spChg chg="del">
          <ac:chgData name="Harris, Michelle L" userId="34ca1fe7-7155-4c69-bdef-6d9e9cbb64d0" providerId="ADAL" clId="{49E68EFE-EEA1-454D-9D6C-AE66D9FFDCAF}" dt="2022-01-19T00:06:19.611" v="383" actId="478"/>
          <ac:spMkLst>
            <pc:docMk/>
            <pc:sldMk cId="0" sldId="267"/>
            <ac:spMk id="38" creationId="{32105332-1862-419A-9F56-DF2A2C0BB4D1}"/>
          </ac:spMkLst>
        </pc:spChg>
        <pc:spChg chg="del">
          <ac:chgData name="Harris, Michelle L" userId="34ca1fe7-7155-4c69-bdef-6d9e9cbb64d0" providerId="ADAL" clId="{49E68EFE-EEA1-454D-9D6C-AE66D9FFDCAF}" dt="2022-01-19T00:06:28.636" v="388" actId="478"/>
          <ac:spMkLst>
            <pc:docMk/>
            <pc:sldMk cId="0" sldId="267"/>
            <ac:spMk id="39" creationId="{39B46824-768E-4DF1-8CE0-3060570F2FE3}"/>
          </ac:spMkLst>
        </pc:spChg>
        <pc:spChg chg="del">
          <ac:chgData name="Harris, Michelle L" userId="34ca1fe7-7155-4c69-bdef-6d9e9cbb64d0" providerId="ADAL" clId="{49E68EFE-EEA1-454D-9D6C-AE66D9FFDCAF}" dt="2022-01-19T00:06:37.275" v="393" actId="478"/>
          <ac:spMkLst>
            <pc:docMk/>
            <pc:sldMk cId="0" sldId="267"/>
            <ac:spMk id="40" creationId="{EB7B4B30-A8E4-4C45-A16A-400AFBA3D1AB}"/>
          </ac:spMkLst>
        </pc:spChg>
        <pc:spChg chg="del">
          <ac:chgData name="Harris, Michelle L" userId="34ca1fe7-7155-4c69-bdef-6d9e9cbb64d0" providerId="ADAL" clId="{49E68EFE-EEA1-454D-9D6C-AE66D9FFDCAF}" dt="2022-01-19T00:06:33.935" v="391" actId="478"/>
          <ac:spMkLst>
            <pc:docMk/>
            <pc:sldMk cId="0" sldId="267"/>
            <ac:spMk id="41" creationId="{64921086-B8D9-4A69-B0AF-CC814675F523}"/>
          </ac:spMkLst>
        </pc:spChg>
        <pc:spChg chg="del">
          <ac:chgData name="Harris, Michelle L" userId="34ca1fe7-7155-4c69-bdef-6d9e9cbb64d0" providerId="ADAL" clId="{49E68EFE-EEA1-454D-9D6C-AE66D9FFDCAF}" dt="2022-01-19T00:06:35.671" v="392" actId="478"/>
          <ac:spMkLst>
            <pc:docMk/>
            <pc:sldMk cId="0" sldId="267"/>
            <ac:spMk id="42" creationId="{6697F6F6-47EE-41FC-861F-FC7F41F6F8D0}"/>
          </ac:spMkLst>
        </pc:spChg>
        <pc:spChg chg="del">
          <ac:chgData name="Harris, Michelle L" userId="34ca1fe7-7155-4c69-bdef-6d9e9cbb64d0" providerId="ADAL" clId="{49E68EFE-EEA1-454D-9D6C-AE66D9FFDCAF}" dt="2022-01-19T00:06:31.713" v="390" actId="478"/>
          <ac:spMkLst>
            <pc:docMk/>
            <pc:sldMk cId="0" sldId="267"/>
            <ac:spMk id="43" creationId="{91906F2E-CCF0-4915-BB32-1829E69EC458}"/>
          </ac:spMkLst>
        </pc:spChg>
        <pc:spChg chg="del">
          <ac:chgData name="Harris, Michelle L" userId="34ca1fe7-7155-4c69-bdef-6d9e9cbb64d0" providerId="ADAL" clId="{49E68EFE-EEA1-454D-9D6C-AE66D9FFDCAF}" dt="2022-01-19T00:06:30.122" v="389" actId="478"/>
          <ac:spMkLst>
            <pc:docMk/>
            <pc:sldMk cId="0" sldId="267"/>
            <ac:spMk id="44" creationId="{FDBBB433-12BA-4659-8C62-CA9A54103C3E}"/>
          </ac:spMkLst>
        </pc:spChg>
        <pc:spChg chg="del">
          <ac:chgData name="Harris, Michelle L" userId="34ca1fe7-7155-4c69-bdef-6d9e9cbb64d0" providerId="ADAL" clId="{49E68EFE-EEA1-454D-9D6C-AE66D9FFDCAF}" dt="2022-01-19T00:06:25.278" v="386" actId="478"/>
          <ac:spMkLst>
            <pc:docMk/>
            <pc:sldMk cId="0" sldId="267"/>
            <ac:spMk id="45" creationId="{63A0AD65-EB63-4B9B-88A7-B5D9790C4909}"/>
          </ac:spMkLst>
        </pc:spChg>
        <pc:spChg chg="del">
          <ac:chgData name="Harris, Michelle L" userId="34ca1fe7-7155-4c69-bdef-6d9e9cbb64d0" providerId="ADAL" clId="{49E68EFE-EEA1-454D-9D6C-AE66D9FFDCAF}" dt="2022-01-19T00:06:23.589" v="385" actId="478"/>
          <ac:spMkLst>
            <pc:docMk/>
            <pc:sldMk cId="0" sldId="267"/>
            <ac:spMk id="46" creationId="{AAA2A84E-9ADA-4A8E-AAE9-283C448C964B}"/>
          </ac:spMkLst>
        </pc:spChg>
        <pc:spChg chg="del">
          <ac:chgData name="Harris, Michelle L" userId="34ca1fe7-7155-4c69-bdef-6d9e9cbb64d0" providerId="ADAL" clId="{49E68EFE-EEA1-454D-9D6C-AE66D9FFDCAF}" dt="2022-01-19T00:06:38.618" v="394" actId="478"/>
          <ac:spMkLst>
            <pc:docMk/>
            <pc:sldMk cId="0" sldId="267"/>
            <ac:spMk id="47" creationId="{F3666446-1EBD-470D-BF63-D77DA5849140}"/>
          </ac:spMkLst>
        </pc:spChg>
        <pc:spChg chg="del">
          <ac:chgData name="Harris, Michelle L" userId="34ca1fe7-7155-4c69-bdef-6d9e9cbb64d0" providerId="ADAL" clId="{49E68EFE-EEA1-454D-9D6C-AE66D9FFDCAF}" dt="2022-01-19T00:06:40.769" v="395" actId="478"/>
          <ac:spMkLst>
            <pc:docMk/>
            <pc:sldMk cId="0" sldId="267"/>
            <ac:spMk id="48" creationId="{20EED13A-A958-45C1-8C78-F0769C99C3BC}"/>
          </ac:spMkLst>
        </pc:spChg>
        <pc:spChg chg="del">
          <ac:chgData name="Harris, Michelle L" userId="34ca1fe7-7155-4c69-bdef-6d9e9cbb64d0" providerId="ADAL" clId="{49E68EFE-EEA1-454D-9D6C-AE66D9FFDCAF}" dt="2022-01-19T00:06:46.630" v="398" actId="478"/>
          <ac:spMkLst>
            <pc:docMk/>
            <pc:sldMk cId="0" sldId="267"/>
            <ac:spMk id="49" creationId="{02356889-4CFB-4521-82F0-38365FD6A502}"/>
          </ac:spMkLst>
        </pc:spChg>
        <pc:spChg chg="del">
          <ac:chgData name="Harris, Michelle L" userId="34ca1fe7-7155-4c69-bdef-6d9e9cbb64d0" providerId="ADAL" clId="{49E68EFE-EEA1-454D-9D6C-AE66D9FFDCAF}" dt="2022-01-19T00:06:52.599" v="400" actId="478"/>
          <ac:spMkLst>
            <pc:docMk/>
            <pc:sldMk cId="0" sldId="267"/>
            <ac:spMk id="50" creationId="{B59099DE-8315-4AB4-8358-3D80CE2F1F7D}"/>
          </ac:spMkLst>
        </pc:spChg>
        <pc:spChg chg="del">
          <ac:chgData name="Harris, Michelle L" userId="34ca1fe7-7155-4c69-bdef-6d9e9cbb64d0" providerId="ADAL" clId="{49E68EFE-EEA1-454D-9D6C-AE66D9FFDCAF}" dt="2022-01-19T00:06:54.133" v="401" actId="478"/>
          <ac:spMkLst>
            <pc:docMk/>
            <pc:sldMk cId="0" sldId="267"/>
            <ac:spMk id="51" creationId="{DAF2ECB3-DFFE-4183-8F5F-6D0506A225A8}"/>
          </ac:spMkLst>
        </pc:spChg>
        <pc:spChg chg="del">
          <ac:chgData name="Harris, Michelle L" userId="34ca1fe7-7155-4c69-bdef-6d9e9cbb64d0" providerId="ADAL" clId="{49E68EFE-EEA1-454D-9D6C-AE66D9FFDCAF}" dt="2022-01-19T00:06:56.007" v="402" actId="478"/>
          <ac:spMkLst>
            <pc:docMk/>
            <pc:sldMk cId="0" sldId="267"/>
            <ac:spMk id="52" creationId="{2E604E08-8480-4D36-A99C-B616ADD27083}"/>
          </ac:spMkLst>
        </pc:spChg>
        <pc:spChg chg="del">
          <ac:chgData name="Harris, Michelle L" userId="34ca1fe7-7155-4c69-bdef-6d9e9cbb64d0" providerId="ADAL" clId="{49E68EFE-EEA1-454D-9D6C-AE66D9FFDCAF}" dt="2022-01-19T00:06:48.559" v="399" actId="478"/>
          <ac:spMkLst>
            <pc:docMk/>
            <pc:sldMk cId="0" sldId="267"/>
            <ac:spMk id="53" creationId="{2DA6FF7A-CB59-4707-8ACD-A7C50453A5DF}"/>
          </ac:spMkLst>
        </pc:spChg>
        <pc:spChg chg="del">
          <ac:chgData name="Harris, Michelle L" userId="34ca1fe7-7155-4c69-bdef-6d9e9cbb64d0" providerId="ADAL" clId="{49E68EFE-EEA1-454D-9D6C-AE66D9FFDCAF}" dt="2022-01-19T00:06:44.989" v="397" actId="478"/>
          <ac:spMkLst>
            <pc:docMk/>
            <pc:sldMk cId="0" sldId="267"/>
            <ac:spMk id="54" creationId="{AB27E706-1257-43CD-AA7D-736908F2B2AF}"/>
          </ac:spMkLst>
        </pc:spChg>
        <pc:spChg chg="del">
          <ac:chgData name="Harris, Michelle L" userId="34ca1fe7-7155-4c69-bdef-6d9e9cbb64d0" providerId="ADAL" clId="{49E68EFE-EEA1-454D-9D6C-AE66D9FFDCAF}" dt="2022-01-19T00:06:42.329" v="396" actId="478"/>
          <ac:spMkLst>
            <pc:docMk/>
            <pc:sldMk cId="0" sldId="267"/>
            <ac:spMk id="55" creationId="{A772FE7B-E970-4EFD-8D88-1B3C6DD3F39E}"/>
          </ac:spMkLst>
        </pc:spChg>
        <pc:spChg chg="del">
          <ac:chgData name="Harris, Michelle L" userId="34ca1fe7-7155-4c69-bdef-6d9e9cbb64d0" providerId="ADAL" clId="{49E68EFE-EEA1-454D-9D6C-AE66D9FFDCAF}" dt="2022-01-19T00:06:15.444" v="381" actId="478"/>
          <ac:spMkLst>
            <pc:docMk/>
            <pc:sldMk cId="0" sldId="267"/>
            <ac:spMk id="56" creationId="{7C7E4315-A34B-459F-8066-499C293F0DC3}"/>
          </ac:spMkLst>
        </pc:spChg>
        <pc:spChg chg="del">
          <ac:chgData name="Harris, Michelle L" userId="34ca1fe7-7155-4c69-bdef-6d9e9cbb64d0" providerId="ADAL" clId="{49E68EFE-EEA1-454D-9D6C-AE66D9FFDCAF}" dt="2022-01-19T00:06:17.961" v="382" actId="478"/>
          <ac:spMkLst>
            <pc:docMk/>
            <pc:sldMk cId="0" sldId="267"/>
            <ac:spMk id="57" creationId="{4F2990B6-D08D-4E84-912A-EA458E66D0C0}"/>
          </ac:spMkLst>
        </pc:spChg>
        <pc:spChg chg="del">
          <ac:chgData name="Harris, Michelle L" userId="34ca1fe7-7155-4c69-bdef-6d9e9cbb64d0" providerId="ADAL" clId="{49E68EFE-EEA1-454D-9D6C-AE66D9FFDCAF}" dt="2022-01-19T00:06:12.316" v="380" actId="478"/>
          <ac:spMkLst>
            <pc:docMk/>
            <pc:sldMk cId="0" sldId="267"/>
            <ac:spMk id="58" creationId="{D9A5013F-2CAE-4E24-BB32-B64E6144C803}"/>
          </ac:spMkLst>
        </pc:spChg>
        <pc:spChg chg="mod ord">
          <ac:chgData name="Harris, Michelle L" userId="34ca1fe7-7155-4c69-bdef-6d9e9cbb64d0" providerId="ADAL" clId="{49E68EFE-EEA1-454D-9D6C-AE66D9FFDCAF}" dt="2022-01-19T00:08:39.886" v="551" actId="14100"/>
          <ac:spMkLst>
            <pc:docMk/>
            <pc:sldMk cId="0" sldId="267"/>
            <ac:spMk id="59" creationId="{9A70F053-DCA6-472B-B7FA-714BBF5D5F59}"/>
          </ac:spMkLst>
        </pc:spChg>
        <pc:spChg chg="ord">
          <ac:chgData name="Harris, Michelle L" userId="34ca1fe7-7155-4c69-bdef-6d9e9cbb64d0" providerId="ADAL" clId="{49E68EFE-EEA1-454D-9D6C-AE66D9FFDCAF}" dt="2022-01-19T00:16:33.172" v="1236" actId="13244"/>
          <ac:spMkLst>
            <pc:docMk/>
            <pc:sldMk cId="0" sldId="267"/>
            <ac:spMk id="249" creationId="{00000000-0000-0000-0000-000000000000}"/>
          </ac:spMkLst>
        </pc:spChg>
        <pc:picChg chg="add mod">
          <ac:chgData name="Harris, Michelle L" userId="34ca1fe7-7155-4c69-bdef-6d9e9cbb64d0" providerId="ADAL" clId="{49E68EFE-EEA1-454D-9D6C-AE66D9FFDCAF}" dt="2022-01-19T00:11:48.783" v="1235" actId="962"/>
          <ac:picMkLst>
            <pc:docMk/>
            <pc:sldMk cId="0" sldId="267"/>
            <ac:picMk id="4" creationId="{B8144FF3-2DC4-4A34-9726-D28A42C72987}"/>
          </ac:picMkLst>
        </pc:picChg>
        <pc:picChg chg="del">
          <ac:chgData name="Harris, Michelle L" userId="34ca1fe7-7155-4c69-bdef-6d9e9cbb64d0" providerId="ADAL" clId="{49E68EFE-EEA1-454D-9D6C-AE66D9FFDCAF}" dt="2022-01-19T00:05:57.188" v="379" actId="478"/>
          <ac:picMkLst>
            <pc:docMk/>
            <pc:sldMk cId="0" sldId="267"/>
            <ac:picMk id="35" creationId="{1EF9D2B1-7F9E-4453-997E-E2395F655428}"/>
          </ac:picMkLst>
        </pc:picChg>
      </pc:sldChg>
    </pc:docChg>
  </pc:docChgLst>
  <pc:docChgLst>
    <pc:chgData name="Coble, Deborah A" userId="S::dcoble@blm.gov::edb799e7-acd2-4d1e-a010-893bd14d0664" providerId="AD" clId="Web-{2242F569-11B0-42EC-7689-08B9E041234D}"/>
    <pc:docChg chg="modSld">
      <pc:chgData name="Coble, Deborah A" userId="S::dcoble@blm.gov::edb799e7-acd2-4d1e-a010-893bd14d0664" providerId="AD" clId="Web-{2242F569-11B0-42EC-7689-08B9E041234D}" dt="2023-09-08T18:22:38.548" v="2" actId="1076"/>
      <pc:docMkLst>
        <pc:docMk/>
      </pc:docMkLst>
      <pc:sldChg chg="modSp">
        <pc:chgData name="Coble, Deborah A" userId="S::dcoble@blm.gov::edb799e7-acd2-4d1e-a010-893bd14d0664" providerId="AD" clId="Web-{2242F569-11B0-42EC-7689-08B9E041234D}" dt="2023-09-08T18:22:13.344" v="1" actId="20577"/>
        <pc:sldMkLst>
          <pc:docMk/>
          <pc:sldMk cId="0" sldId="266"/>
        </pc:sldMkLst>
        <pc:spChg chg="mod">
          <ac:chgData name="Coble, Deborah A" userId="S::dcoble@blm.gov::edb799e7-acd2-4d1e-a010-893bd14d0664" providerId="AD" clId="Web-{2242F569-11B0-42EC-7689-08B9E041234D}" dt="2023-09-08T18:22:13.344" v="1" actId="20577"/>
          <ac:spMkLst>
            <pc:docMk/>
            <pc:sldMk cId="0" sldId="266"/>
            <ac:spMk id="2" creationId="{BB5FE53D-F367-4CEE-BCBB-77D2AA864D43}"/>
          </ac:spMkLst>
        </pc:spChg>
      </pc:sldChg>
      <pc:sldChg chg="modSp">
        <pc:chgData name="Coble, Deborah A" userId="S::dcoble@blm.gov::edb799e7-acd2-4d1e-a010-893bd14d0664" providerId="AD" clId="Web-{2242F569-11B0-42EC-7689-08B9E041234D}" dt="2023-09-08T18:22:38.548" v="2" actId="1076"/>
        <pc:sldMkLst>
          <pc:docMk/>
          <pc:sldMk cId="0" sldId="268"/>
        </pc:sldMkLst>
        <pc:spChg chg="mod">
          <ac:chgData name="Coble, Deborah A" userId="S::dcoble@blm.gov::edb799e7-acd2-4d1e-a010-893bd14d0664" providerId="AD" clId="Web-{2242F569-11B0-42EC-7689-08B9E041234D}" dt="2023-09-08T18:22:38.548" v="2" actId="1076"/>
          <ac:spMkLst>
            <pc:docMk/>
            <pc:sldMk cId="0" sldId="268"/>
            <ac:spMk id="285" creationId="{00000000-0000-0000-0000-000000000000}"/>
          </ac:spMkLst>
        </pc:spChg>
      </pc:sldChg>
    </pc:docChg>
  </pc:docChgLst>
  <pc:docChgLst>
    <pc:chgData name="Janson, Brian D" userId="17869c82-e820-4f0b-9ef4-6bb812314540" providerId="ADAL" clId="{DBE5B15E-2357-4675-B35B-8F0EC9155C09}"/>
    <pc:docChg chg="undo custSel delSld modSld">
      <pc:chgData name="Janson, Brian D" userId="17869c82-e820-4f0b-9ef4-6bb812314540" providerId="ADAL" clId="{DBE5B15E-2357-4675-B35B-8F0EC9155C09}" dt="2022-11-29T20:22:52.703" v="163" actId="47"/>
      <pc:docMkLst>
        <pc:docMk/>
      </pc:docMkLst>
      <pc:sldChg chg="modSp mod">
        <pc:chgData name="Janson, Brian D" userId="17869c82-e820-4f0b-9ef4-6bb812314540" providerId="ADAL" clId="{DBE5B15E-2357-4675-B35B-8F0EC9155C09}" dt="2022-11-29T20:05:10.981" v="6" actId="1076"/>
        <pc:sldMkLst>
          <pc:docMk/>
          <pc:sldMk cId="0" sldId="259"/>
        </pc:sldMkLst>
        <pc:spChg chg="mod">
          <ac:chgData name="Janson, Brian D" userId="17869c82-e820-4f0b-9ef4-6bb812314540" providerId="ADAL" clId="{DBE5B15E-2357-4675-B35B-8F0EC9155C09}" dt="2022-11-29T20:04:30.524" v="5" actId="14100"/>
          <ac:spMkLst>
            <pc:docMk/>
            <pc:sldMk cId="0" sldId="259"/>
            <ac:spMk id="20" creationId="{5DC9081D-C39E-41EC-9D5D-A3F83A25DE6D}"/>
          </ac:spMkLst>
        </pc:spChg>
        <pc:picChg chg="mod">
          <ac:chgData name="Janson, Brian D" userId="17869c82-e820-4f0b-9ef4-6bb812314540" providerId="ADAL" clId="{DBE5B15E-2357-4675-B35B-8F0EC9155C09}" dt="2022-11-29T20:05:10.981" v="6" actId="1076"/>
          <ac:picMkLst>
            <pc:docMk/>
            <pc:sldMk cId="0" sldId="259"/>
            <ac:picMk id="109" creationId="{00000000-0000-0000-0000-000000000000}"/>
          </ac:picMkLst>
        </pc:picChg>
      </pc:sldChg>
      <pc:sldChg chg="modSp mod">
        <pc:chgData name="Janson, Brian D" userId="17869c82-e820-4f0b-9ef4-6bb812314540" providerId="ADAL" clId="{DBE5B15E-2357-4675-B35B-8F0EC9155C09}" dt="2022-11-29T20:06:07.163" v="21" actId="14100"/>
        <pc:sldMkLst>
          <pc:docMk/>
          <pc:sldMk cId="0" sldId="260"/>
        </pc:sldMkLst>
        <pc:spChg chg="mod">
          <ac:chgData name="Janson, Brian D" userId="17869c82-e820-4f0b-9ef4-6bb812314540" providerId="ADAL" clId="{DBE5B15E-2357-4675-B35B-8F0EC9155C09}" dt="2022-11-29T20:06:07.163" v="21" actId="14100"/>
          <ac:spMkLst>
            <pc:docMk/>
            <pc:sldMk cId="0" sldId="260"/>
            <ac:spMk id="4" creationId="{924BFB8E-F88D-4018-8BC2-ABD6BF4FFFA0}"/>
          </ac:spMkLst>
        </pc:spChg>
      </pc:sldChg>
      <pc:sldChg chg="modSp mod">
        <pc:chgData name="Janson, Brian D" userId="17869c82-e820-4f0b-9ef4-6bb812314540" providerId="ADAL" clId="{DBE5B15E-2357-4675-B35B-8F0EC9155C09}" dt="2022-11-29T20:06:56.285" v="28" actId="14100"/>
        <pc:sldMkLst>
          <pc:docMk/>
          <pc:sldMk cId="0" sldId="261"/>
        </pc:sldMkLst>
        <pc:spChg chg="mod">
          <ac:chgData name="Janson, Brian D" userId="17869c82-e820-4f0b-9ef4-6bb812314540" providerId="ADAL" clId="{DBE5B15E-2357-4675-B35B-8F0EC9155C09}" dt="2022-11-29T20:06:25.062" v="23" actId="207"/>
          <ac:spMkLst>
            <pc:docMk/>
            <pc:sldMk cId="0" sldId="261"/>
            <ac:spMk id="2" creationId="{61E905C6-9262-4B5A-9A9F-82480FB8CC19}"/>
          </ac:spMkLst>
        </pc:spChg>
        <pc:spChg chg="mod">
          <ac:chgData name="Janson, Brian D" userId="17869c82-e820-4f0b-9ef4-6bb812314540" providerId="ADAL" clId="{DBE5B15E-2357-4675-B35B-8F0EC9155C09}" dt="2022-11-29T20:06:56.285" v="28" actId="14100"/>
          <ac:spMkLst>
            <pc:docMk/>
            <pc:sldMk cId="0" sldId="261"/>
            <ac:spMk id="152" creationId="{00000000-0000-0000-0000-000000000000}"/>
          </ac:spMkLst>
        </pc:spChg>
      </pc:sldChg>
      <pc:sldChg chg="modSp mod">
        <pc:chgData name="Janson, Brian D" userId="17869c82-e820-4f0b-9ef4-6bb812314540" providerId="ADAL" clId="{DBE5B15E-2357-4675-B35B-8F0EC9155C09}" dt="2022-11-29T20:08:51.509" v="41" actId="207"/>
        <pc:sldMkLst>
          <pc:docMk/>
          <pc:sldMk cId="0" sldId="262"/>
        </pc:sldMkLst>
        <pc:spChg chg="mod">
          <ac:chgData name="Janson, Brian D" userId="17869c82-e820-4f0b-9ef4-6bb812314540" providerId="ADAL" clId="{DBE5B15E-2357-4675-B35B-8F0EC9155C09}" dt="2022-11-29T20:08:51.509" v="41" actId="207"/>
          <ac:spMkLst>
            <pc:docMk/>
            <pc:sldMk cId="0" sldId="262"/>
            <ac:spMk id="2" creationId="{6E06C81A-A533-4CF3-8103-9720D5F8F5D8}"/>
          </ac:spMkLst>
        </pc:spChg>
        <pc:spChg chg="mod">
          <ac:chgData name="Janson, Brian D" userId="17869c82-e820-4f0b-9ef4-6bb812314540" providerId="ADAL" clId="{DBE5B15E-2357-4675-B35B-8F0EC9155C09}" dt="2022-11-29T20:07:15.238" v="37" actId="14100"/>
          <ac:spMkLst>
            <pc:docMk/>
            <pc:sldMk cId="0" sldId="262"/>
            <ac:spMk id="169" creationId="{00000000-0000-0000-0000-000000000000}"/>
          </ac:spMkLst>
        </pc:spChg>
      </pc:sldChg>
      <pc:sldChg chg="modSp mod">
        <pc:chgData name="Janson, Brian D" userId="17869c82-e820-4f0b-9ef4-6bb812314540" providerId="ADAL" clId="{DBE5B15E-2357-4675-B35B-8F0EC9155C09}" dt="2022-11-29T20:14:24.419" v="93" actId="14100"/>
        <pc:sldMkLst>
          <pc:docMk/>
          <pc:sldMk cId="0" sldId="263"/>
        </pc:sldMkLst>
        <pc:spChg chg="mod">
          <ac:chgData name="Janson, Brian D" userId="17869c82-e820-4f0b-9ef4-6bb812314540" providerId="ADAL" clId="{DBE5B15E-2357-4675-B35B-8F0EC9155C09}" dt="2022-11-29T20:12:45.535" v="43" actId="115"/>
          <ac:spMkLst>
            <pc:docMk/>
            <pc:sldMk cId="0" sldId="263"/>
            <ac:spMk id="2" creationId="{50B70937-F923-4F97-B92A-72F45D882579}"/>
          </ac:spMkLst>
        </pc:spChg>
        <pc:spChg chg="mod">
          <ac:chgData name="Janson, Brian D" userId="17869c82-e820-4f0b-9ef4-6bb812314540" providerId="ADAL" clId="{DBE5B15E-2357-4675-B35B-8F0EC9155C09}" dt="2022-11-29T20:13:03.305" v="52" actId="6549"/>
          <ac:spMkLst>
            <pc:docMk/>
            <pc:sldMk cId="0" sldId="263"/>
            <ac:spMk id="191" creationId="{00000000-0000-0000-0000-000000000000}"/>
          </ac:spMkLst>
        </pc:spChg>
        <pc:spChg chg="mod">
          <ac:chgData name="Janson, Brian D" userId="17869c82-e820-4f0b-9ef4-6bb812314540" providerId="ADAL" clId="{DBE5B15E-2357-4675-B35B-8F0EC9155C09}" dt="2022-11-29T20:13:15.588" v="63" actId="14100"/>
          <ac:spMkLst>
            <pc:docMk/>
            <pc:sldMk cId="0" sldId="263"/>
            <ac:spMk id="192" creationId="{00000000-0000-0000-0000-000000000000}"/>
          </ac:spMkLst>
        </pc:spChg>
        <pc:spChg chg="mod">
          <ac:chgData name="Janson, Brian D" userId="17869c82-e820-4f0b-9ef4-6bb812314540" providerId="ADAL" clId="{DBE5B15E-2357-4675-B35B-8F0EC9155C09}" dt="2022-11-29T20:13:34.751" v="72" actId="14100"/>
          <ac:spMkLst>
            <pc:docMk/>
            <pc:sldMk cId="0" sldId="263"/>
            <ac:spMk id="193" creationId="{00000000-0000-0000-0000-000000000000}"/>
          </ac:spMkLst>
        </pc:spChg>
        <pc:spChg chg="mod">
          <ac:chgData name="Janson, Brian D" userId="17869c82-e820-4f0b-9ef4-6bb812314540" providerId="ADAL" clId="{DBE5B15E-2357-4675-B35B-8F0EC9155C09}" dt="2022-11-29T20:14:24.419" v="93" actId="14100"/>
          <ac:spMkLst>
            <pc:docMk/>
            <pc:sldMk cId="0" sldId="263"/>
            <ac:spMk id="194" creationId="{00000000-0000-0000-0000-000000000000}"/>
          </ac:spMkLst>
        </pc:spChg>
        <pc:spChg chg="mod">
          <ac:chgData name="Janson, Brian D" userId="17869c82-e820-4f0b-9ef4-6bb812314540" providerId="ADAL" clId="{DBE5B15E-2357-4675-B35B-8F0EC9155C09}" dt="2022-11-29T20:14:17.683" v="90" actId="6549"/>
          <ac:spMkLst>
            <pc:docMk/>
            <pc:sldMk cId="0" sldId="263"/>
            <ac:spMk id="195" creationId="{00000000-0000-0000-0000-000000000000}"/>
          </ac:spMkLst>
        </pc:spChg>
        <pc:spChg chg="mod">
          <ac:chgData name="Janson, Brian D" userId="17869c82-e820-4f0b-9ef4-6bb812314540" providerId="ADAL" clId="{DBE5B15E-2357-4675-B35B-8F0EC9155C09}" dt="2022-11-29T20:13:52.644" v="81" actId="6549"/>
          <ac:spMkLst>
            <pc:docMk/>
            <pc:sldMk cId="0" sldId="263"/>
            <ac:spMk id="196" creationId="{00000000-0000-0000-0000-000000000000}"/>
          </ac:spMkLst>
        </pc:spChg>
      </pc:sldChg>
      <pc:sldChg chg="modSp mod">
        <pc:chgData name="Janson, Brian D" userId="17869c82-e820-4f0b-9ef4-6bb812314540" providerId="ADAL" clId="{DBE5B15E-2357-4675-B35B-8F0EC9155C09}" dt="2022-11-29T20:16:00.024" v="112" actId="113"/>
        <pc:sldMkLst>
          <pc:docMk/>
          <pc:sldMk cId="0" sldId="264"/>
        </pc:sldMkLst>
        <pc:spChg chg="mod">
          <ac:chgData name="Janson, Brian D" userId="17869c82-e820-4f0b-9ef4-6bb812314540" providerId="ADAL" clId="{DBE5B15E-2357-4675-B35B-8F0EC9155C09}" dt="2022-11-29T20:16:00.024" v="112" actId="113"/>
          <ac:spMkLst>
            <pc:docMk/>
            <pc:sldMk cId="0" sldId="264"/>
            <ac:spMk id="2" creationId="{0C49E4DE-D059-4745-9D90-FA3EB91779C3}"/>
          </ac:spMkLst>
        </pc:spChg>
        <pc:spChg chg="mod">
          <ac:chgData name="Janson, Brian D" userId="17869c82-e820-4f0b-9ef4-6bb812314540" providerId="ADAL" clId="{DBE5B15E-2357-4675-B35B-8F0EC9155C09}" dt="2022-11-29T20:15:30.367" v="106" actId="14100"/>
          <ac:spMkLst>
            <pc:docMk/>
            <pc:sldMk cId="0" sldId="264"/>
            <ac:spMk id="210" creationId="{00000000-0000-0000-0000-000000000000}"/>
          </ac:spMkLst>
        </pc:spChg>
      </pc:sldChg>
      <pc:sldChg chg="modSp mod">
        <pc:chgData name="Janson, Brian D" userId="17869c82-e820-4f0b-9ef4-6bb812314540" providerId="ADAL" clId="{DBE5B15E-2357-4675-B35B-8F0EC9155C09}" dt="2022-11-29T20:16:57.385" v="132" actId="6549"/>
        <pc:sldMkLst>
          <pc:docMk/>
          <pc:sldMk cId="0" sldId="265"/>
        </pc:sldMkLst>
        <pc:spChg chg="mod">
          <ac:chgData name="Janson, Brian D" userId="17869c82-e820-4f0b-9ef4-6bb812314540" providerId="ADAL" clId="{DBE5B15E-2357-4675-B35B-8F0EC9155C09}" dt="2022-11-29T20:16:15.406" v="114" actId="207"/>
          <ac:spMkLst>
            <pc:docMk/>
            <pc:sldMk cId="0" sldId="265"/>
            <ac:spMk id="2" creationId="{7ED3B281-D5DD-47E5-8B68-4B49CCF095D3}"/>
          </ac:spMkLst>
        </pc:spChg>
        <pc:spChg chg="mod">
          <ac:chgData name="Janson, Brian D" userId="17869c82-e820-4f0b-9ef4-6bb812314540" providerId="ADAL" clId="{DBE5B15E-2357-4675-B35B-8F0EC9155C09}" dt="2022-11-29T20:16:37.396" v="121" actId="20577"/>
          <ac:spMkLst>
            <pc:docMk/>
            <pc:sldMk cId="0" sldId="265"/>
            <ac:spMk id="226" creationId="{00000000-0000-0000-0000-000000000000}"/>
          </ac:spMkLst>
        </pc:spChg>
        <pc:spChg chg="mod">
          <ac:chgData name="Janson, Brian D" userId="17869c82-e820-4f0b-9ef4-6bb812314540" providerId="ADAL" clId="{DBE5B15E-2357-4675-B35B-8F0EC9155C09}" dt="2022-11-29T20:16:44.256" v="123" actId="14100"/>
          <ac:spMkLst>
            <pc:docMk/>
            <pc:sldMk cId="0" sldId="265"/>
            <ac:spMk id="227" creationId="{00000000-0000-0000-0000-000000000000}"/>
          </ac:spMkLst>
        </pc:spChg>
        <pc:spChg chg="mod">
          <ac:chgData name="Janson, Brian D" userId="17869c82-e820-4f0b-9ef4-6bb812314540" providerId="ADAL" clId="{DBE5B15E-2357-4675-B35B-8F0EC9155C09}" dt="2022-11-29T20:16:57.385" v="132" actId="6549"/>
          <ac:spMkLst>
            <pc:docMk/>
            <pc:sldMk cId="0" sldId="265"/>
            <ac:spMk id="228" creationId="{00000000-0000-0000-0000-000000000000}"/>
          </ac:spMkLst>
        </pc:spChg>
      </pc:sldChg>
      <pc:sldChg chg="modSp mod">
        <pc:chgData name="Janson, Brian D" userId="17869c82-e820-4f0b-9ef4-6bb812314540" providerId="ADAL" clId="{DBE5B15E-2357-4675-B35B-8F0EC9155C09}" dt="2022-11-29T20:18:00.367" v="143" actId="1076"/>
        <pc:sldMkLst>
          <pc:docMk/>
          <pc:sldMk cId="0" sldId="266"/>
        </pc:sldMkLst>
        <pc:spChg chg="mod">
          <ac:chgData name="Janson, Brian D" userId="17869c82-e820-4f0b-9ef4-6bb812314540" providerId="ADAL" clId="{DBE5B15E-2357-4675-B35B-8F0EC9155C09}" dt="2022-11-29T20:17:39.033" v="134" actId="113"/>
          <ac:spMkLst>
            <pc:docMk/>
            <pc:sldMk cId="0" sldId="266"/>
            <ac:spMk id="2" creationId="{BB5FE53D-F367-4CEE-BCBB-77D2AA864D43}"/>
          </ac:spMkLst>
        </pc:spChg>
        <pc:spChg chg="mod">
          <ac:chgData name="Janson, Brian D" userId="17869c82-e820-4f0b-9ef4-6bb812314540" providerId="ADAL" clId="{DBE5B15E-2357-4675-B35B-8F0EC9155C09}" dt="2022-11-29T20:18:00.367" v="143" actId="1076"/>
          <ac:spMkLst>
            <pc:docMk/>
            <pc:sldMk cId="0" sldId="266"/>
            <ac:spMk id="243" creationId="{00000000-0000-0000-0000-000000000000}"/>
          </ac:spMkLst>
        </pc:spChg>
      </pc:sldChg>
      <pc:sldChg chg="modSp mod">
        <pc:chgData name="Janson, Brian D" userId="17869c82-e820-4f0b-9ef4-6bb812314540" providerId="ADAL" clId="{DBE5B15E-2357-4675-B35B-8F0EC9155C09}" dt="2022-11-29T20:18:52.300" v="153" actId="6549"/>
        <pc:sldMkLst>
          <pc:docMk/>
          <pc:sldMk cId="0" sldId="267"/>
        </pc:sldMkLst>
        <pc:spChg chg="mod">
          <ac:chgData name="Janson, Brian D" userId="17869c82-e820-4f0b-9ef4-6bb812314540" providerId="ADAL" clId="{DBE5B15E-2357-4675-B35B-8F0EC9155C09}" dt="2022-11-29T20:18:26.438" v="145" actId="207"/>
          <ac:spMkLst>
            <pc:docMk/>
            <pc:sldMk cId="0" sldId="267"/>
            <ac:spMk id="2" creationId="{11C67F06-1DEB-4623-A96A-DB688AE4DBAD}"/>
          </ac:spMkLst>
        </pc:spChg>
        <pc:spChg chg="mod">
          <ac:chgData name="Janson, Brian D" userId="17869c82-e820-4f0b-9ef4-6bb812314540" providerId="ADAL" clId="{DBE5B15E-2357-4675-B35B-8F0EC9155C09}" dt="2022-11-29T20:18:52.300" v="153" actId="6549"/>
          <ac:spMkLst>
            <pc:docMk/>
            <pc:sldMk cId="0" sldId="267"/>
            <ac:spMk id="59" creationId="{9A70F053-DCA6-472B-B7FA-714BBF5D5F59}"/>
          </ac:spMkLst>
        </pc:spChg>
      </pc:sldChg>
      <pc:sldChg chg="modSp mod">
        <pc:chgData name="Janson, Brian D" userId="17869c82-e820-4f0b-9ef4-6bb812314540" providerId="ADAL" clId="{DBE5B15E-2357-4675-B35B-8F0EC9155C09}" dt="2022-11-29T20:19:12.107" v="162" actId="14100"/>
        <pc:sldMkLst>
          <pc:docMk/>
          <pc:sldMk cId="0" sldId="268"/>
        </pc:sldMkLst>
        <pc:spChg chg="mod">
          <ac:chgData name="Janson, Brian D" userId="17869c82-e820-4f0b-9ef4-6bb812314540" providerId="ADAL" clId="{DBE5B15E-2357-4675-B35B-8F0EC9155C09}" dt="2022-11-29T20:19:12.107" v="162" actId="14100"/>
          <ac:spMkLst>
            <pc:docMk/>
            <pc:sldMk cId="0" sldId="268"/>
            <ac:spMk id="294" creationId="{00000000-0000-0000-0000-000000000000}"/>
          </ac:spMkLst>
        </pc:spChg>
      </pc:sldChg>
      <pc:sldChg chg="del">
        <pc:chgData name="Janson, Brian D" userId="17869c82-e820-4f0b-9ef4-6bb812314540" providerId="ADAL" clId="{DBE5B15E-2357-4675-B35B-8F0EC9155C09}" dt="2022-11-29T20:22:52.703" v="163" actId="47"/>
        <pc:sldMkLst>
          <pc:docMk/>
          <pc:sldMk cId="2896107739" sldId="269"/>
        </pc:sldMkLst>
      </pc:sldChg>
    </pc:docChg>
  </pc:docChgLst>
  <pc:docChgLst>
    <pc:chgData name="Chou, Daniel E" userId="d08e0fa8-7617-4d19-934e-8e462abf1768" providerId="ADAL" clId="{30888A27-54D1-4108-B56D-2626B3AE2744}"/>
    <pc:docChg chg="undo custSel modSld">
      <pc:chgData name="Chou, Daniel E" userId="d08e0fa8-7617-4d19-934e-8e462abf1768" providerId="ADAL" clId="{30888A27-54D1-4108-B56D-2626B3AE2744}" dt="2021-07-28T18:23:55.460" v="8687" actId="962"/>
      <pc:docMkLst>
        <pc:docMk/>
      </pc:docMkLst>
      <pc:sldChg chg="addSp delSp modSp mod modNotes">
        <pc:chgData name="Chou, Daniel E" userId="d08e0fa8-7617-4d19-934e-8e462abf1768" providerId="ADAL" clId="{30888A27-54D1-4108-B56D-2626B3AE2744}" dt="2021-07-28T18:13:31.476" v="8580" actId="13244"/>
        <pc:sldMkLst>
          <pc:docMk/>
          <pc:sldMk cId="0" sldId="256"/>
        </pc:sldMkLst>
        <pc:spChg chg="add mod">
          <ac:chgData name="Chou, Daniel E" userId="d08e0fa8-7617-4d19-934e-8e462abf1768" providerId="ADAL" clId="{30888A27-54D1-4108-B56D-2626B3AE2744}" dt="2021-07-28T18:12:12.812" v="8554" actId="13244"/>
          <ac:spMkLst>
            <pc:docMk/>
            <pc:sldMk cId="0" sldId="256"/>
            <ac:spMk id="2" creationId="{A9F29401-0DF9-475A-93D0-A6C427BA48BA}"/>
          </ac:spMkLst>
        </pc:spChg>
        <pc:spChg chg="mod">
          <ac:chgData name="Chou, Daniel E" userId="d08e0fa8-7617-4d19-934e-8e462abf1768" providerId="ADAL" clId="{30888A27-54D1-4108-B56D-2626B3AE2744}" dt="2021-07-28T18:12:47.320" v="8569" actId="13244"/>
          <ac:spMkLst>
            <pc:docMk/>
            <pc:sldMk cId="0" sldId="256"/>
            <ac:spMk id="55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12:33.831" v="8564" actId="13244"/>
          <ac:spMkLst>
            <pc:docMk/>
            <pc:sldMk cId="0" sldId="256"/>
            <ac:spMk id="56" creationId="{00000000-0000-0000-0000-000000000000}"/>
          </ac:spMkLst>
        </pc:spChg>
        <pc:spChg chg="del mod topLvl">
          <ac:chgData name="Chou, Daniel E" userId="d08e0fa8-7617-4d19-934e-8e462abf1768" providerId="ADAL" clId="{30888A27-54D1-4108-B56D-2626B3AE2744}" dt="2021-07-28T18:04:16.575" v="8360" actId="478"/>
          <ac:spMkLst>
            <pc:docMk/>
            <pc:sldMk cId="0" sldId="256"/>
            <ac:spMk id="59" creationId="{00000000-0000-0000-0000-000000000000}"/>
          </ac:spMkLst>
        </pc:spChg>
        <pc:spChg chg="mod topLvl">
          <ac:chgData name="Chou, Daniel E" userId="d08e0fa8-7617-4d19-934e-8e462abf1768" providerId="ADAL" clId="{30888A27-54D1-4108-B56D-2626B3AE2744}" dt="2021-07-28T18:13:12.809" v="8576" actId="13244"/>
          <ac:spMkLst>
            <pc:docMk/>
            <pc:sldMk cId="0" sldId="256"/>
            <ac:spMk id="60" creationId="{00000000-0000-0000-0000-000000000000}"/>
          </ac:spMkLst>
        </pc:spChg>
        <pc:spChg chg="mod topLvl">
          <ac:chgData name="Chou, Daniel E" userId="d08e0fa8-7617-4d19-934e-8e462abf1768" providerId="ADAL" clId="{30888A27-54D1-4108-B56D-2626B3AE2744}" dt="2021-07-28T18:13:31.476" v="8580" actId="13244"/>
          <ac:spMkLst>
            <pc:docMk/>
            <pc:sldMk cId="0" sldId="256"/>
            <ac:spMk id="63" creationId="{00000000-0000-0000-0000-000000000000}"/>
          </ac:spMkLst>
        </pc:spChg>
        <pc:spChg chg="mod topLvl">
          <ac:chgData name="Chou, Daniel E" userId="d08e0fa8-7617-4d19-934e-8e462abf1768" providerId="ADAL" clId="{30888A27-54D1-4108-B56D-2626B3AE2744}" dt="2021-07-28T18:12:44.310" v="8568" actId="13244"/>
          <ac:spMkLst>
            <pc:docMk/>
            <pc:sldMk cId="0" sldId="256"/>
            <ac:spMk id="64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12:51.696" v="8570" actId="13244"/>
          <ac:spMkLst>
            <pc:docMk/>
            <pc:sldMk cId="0" sldId="256"/>
            <ac:spMk id="65" creationId="{00000000-0000-0000-0000-000000000000}"/>
          </ac:spMkLst>
        </pc:spChg>
        <pc:grpChg chg="del">
          <ac:chgData name="Chou, Daniel E" userId="d08e0fa8-7617-4d19-934e-8e462abf1768" providerId="ADAL" clId="{30888A27-54D1-4108-B56D-2626B3AE2744}" dt="2021-07-28T17:06:52.334" v="0" actId="165"/>
          <ac:grpSpMkLst>
            <pc:docMk/>
            <pc:sldMk cId="0" sldId="256"/>
            <ac:grpSpMk id="57" creationId="{00000000-0000-0000-0000-000000000000}"/>
          </ac:grpSpMkLst>
        </pc:grpChg>
        <pc:picChg chg="mod modCrop">
          <ac:chgData name="Chou, Daniel E" userId="d08e0fa8-7617-4d19-934e-8e462abf1768" providerId="ADAL" clId="{30888A27-54D1-4108-B56D-2626B3AE2744}" dt="2021-07-28T18:12:30.424" v="8563" actId="13244"/>
          <ac:picMkLst>
            <pc:docMk/>
            <pc:sldMk cId="0" sldId="256"/>
            <ac:picMk id="54" creationId="{00000000-0000-0000-0000-000000000000}"/>
          </ac:picMkLst>
        </pc:picChg>
        <pc:picChg chg="mod topLvl">
          <ac:chgData name="Chou, Daniel E" userId="d08e0fa8-7617-4d19-934e-8e462abf1768" providerId="ADAL" clId="{30888A27-54D1-4108-B56D-2626B3AE2744}" dt="2021-07-28T18:13:24.284" v="8579" actId="962"/>
          <ac:picMkLst>
            <pc:docMk/>
            <pc:sldMk cId="0" sldId="256"/>
            <ac:picMk id="58" creationId="{00000000-0000-0000-0000-000000000000}"/>
          </ac:picMkLst>
        </pc:picChg>
        <pc:picChg chg="mod topLvl">
          <ac:chgData name="Chou, Daniel E" userId="d08e0fa8-7617-4d19-934e-8e462abf1768" providerId="ADAL" clId="{30888A27-54D1-4108-B56D-2626B3AE2744}" dt="2021-07-28T18:13:18.724" v="8578" actId="962"/>
          <ac:picMkLst>
            <pc:docMk/>
            <pc:sldMk cId="0" sldId="256"/>
            <ac:picMk id="61" creationId="{00000000-0000-0000-0000-000000000000}"/>
          </ac:picMkLst>
        </pc:picChg>
        <pc:picChg chg="mod topLvl">
          <ac:chgData name="Chou, Daniel E" userId="d08e0fa8-7617-4d19-934e-8e462abf1768" providerId="ADAL" clId="{30888A27-54D1-4108-B56D-2626B3AE2744}" dt="2021-07-28T18:13:03.354" v="8573" actId="13244"/>
          <ac:picMkLst>
            <pc:docMk/>
            <pc:sldMk cId="0" sldId="256"/>
            <ac:picMk id="62" creationId="{00000000-0000-0000-0000-000000000000}"/>
          </ac:picMkLst>
        </pc:picChg>
      </pc:sldChg>
      <pc:sldChg chg="addSp modSp mod">
        <pc:chgData name="Chou, Daniel E" userId="d08e0fa8-7617-4d19-934e-8e462abf1768" providerId="ADAL" clId="{30888A27-54D1-4108-B56D-2626B3AE2744}" dt="2021-07-28T18:13:55.470" v="8582" actId="13244"/>
        <pc:sldMkLst>
          <pc:docMk/>
          <pc:sldMk cId="0" sldId="257"/>
        </pc:sldMkLst>
        <pc:spChg chg="add mod">
          <ac:chgData name="Chou, Daniel E" userId="d08e0fa8-7617-4d19-934e-8e462abf1768" providerId="ADAL" clId="{30888A27-54D1-4108-B56D-2626B3AE2744}" dt="2021-07-28T18:13:52.131" v="8581" actId="13244"/>
          <ac:spMkLst>
            <pc:docMk/>
            <pc:sldMk cId="0" sldId="257"/>
            <ac:spMk id="2" creationId="{B291FF79-74AE-4803-B847-D720A996C29C}"/>
          </ac:spMkLst>
        </pc:spChg>
        <pc:spChg chg="mod">
          <ac:chgData name="Chou, Daniel E" userId="d08e0fa8-7617-4d19-934e-8e462abf1768" providerId="ADAL" clId="{30888A27-54D1-4108-B56D-2626B3AE2744}" dt="2021-07-28T18:05:03.270" v="8372" actId="14100"/>
          <ac:spMkLst>
            <pc:docMk/>
            <pc:sldMk cId="0" sldId="257"/>
            <ac:spMk id="70" creationId="{00000000-0000-0000-0000-000000000000}"/>
          </ac:spMkLst>
        </pc:spChg>
        <pc:grpChg chg="mod">
          <ac:chgData name="Chou, Daniel E" userId="d08e0fa8-7617-4d19-934e-8e462abf1768" providerId="ADAL" clId="{30888A27-54D1-4108-B56D-2626B3AE2744}" dt="2021-07-28T18:13:55.470" v="8582" actId="13244"/>
          <ac:grpSpMkLst>
            <pc:docMk/>
            <pc:sldMk cId="0" sldId="257"/>
            <ac:grpSpMk id="71" creationId="{00000000-0000-0000-0000-000000000000}"/>
          </ac:grpSpMkLst>
        </pc:grpChg>
      </pc:sldChg>
      <pc:sldChg chg="addSp delSp modSp mod">
        <pc:chgData name="Chou, Daniel E" userId="d08e0fa8-7617-4d19-934e-8e462abf1768" providerId="ADAL" clId="{30888A27-54D1-4108-B56D-2626B3AE2744}" dt="2021-07-28T18:14:15.752" v="8584" actId="13244"/>
        <pc:sldMkLst>
          <pc:docMk/>
          <pc:sldMk cId="0" sldId="258"/>
        </pc:sldMkLst>
        <pc:spChg chg="add mod">
          <ac:chgData name="Chou, Daniel E" userId="d08e0fa8-7617-4d19-934e-8e462abf1768" providerId="ADAL" clId="{30888A27-54D1-4108-B56D-2626B3AE2744}" dt="2021-07-28T18:14:13.733" v="8583" actId="13244"/>
          <ac:spMkLst>
            <pc:docMk/>
            <pc:sldMk cId="0" sldId="258"/>
            <ac:spMk id="2" creationId="{D1B2006C-C989-49C4-AC8C-0AD39DAE1742}"/>
          </ac:spMkLst>
        </pc:spChg>
        <pc:spChg chg="add del mod">
          <ac:chgData name="Chou, Daniel E" userId="d08e0fa8-7617-4d19-934e-8e462abf1768" providerId="ADAL" clId="{30888A27-54D1-4108-B56D-2626B3AE2744}" dt="2021-07-28T18:05:39.949" v="8392" actId="478"/>
          <ac:spMkLst>
            <pc:docMk/>
            <pc:sldMk cId="0" sldId="258"/>
            <ac:spMk id="3" creationId="{3753F5C2-1FB2-42F5-B588-E6394C9B0982}"/>
          </ac:spMkLst>
        </pc:spChg>
        <pc:spChg chg="del mod">
          <ac:chgData name="Chou, Daniel E" userId="d08e0fa8-7617-4d19-934e-8e462abf1768" providerId="ADAL" clId="{30888A27-54D1-4108-B56D-2626B3AE2744}" dt="2021-07-28T18:05:37.892" v="8391" actId="478"/>
          <ac:spMkLst>
            <pc:docMk/>
            <pc:sldMk cId="0" sldId="258"/>
            <ac:spMk id="82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14:15.752" v="8584" actId="13244"/>
          <ac:spMkLst>
            <pc:docMk/>
            <pc:sldMk cId="0" sldId="258"/>
            <ac:spMk id="89" creationId="{00000000-0000-0000-0000-000000000000}"/>
          </ac:spMkLst>
        </pc:spChg>
        <pc:grpChg chg="mod">
          <ac:chgData name="Chou, Daniel E" userId="d08e0fa8-7617-4d19-934e-8e462abf1768" providerId="ADAL" clId="{30888A27-54D1-4108-B56D-2626B3AE2744}" dt="2021-07-28T17:10:10.374" v="584" actId="962"/>
          <ac:grpSpMkLst>
            <pc:docMk/>
            <pc:sldMk cId="0" sldId="258"/>
            <ac:grpSpMk id="83" creationId="{00000000-0000-0000-0000-000000000000}"/>
          </ac:grpSpMkLst>
        </pc:grpChg>
        <pc:picChg chg="mod">
          <ac:chgData name="Chou, Daniel E" userId="d08e0fa8-7617-4d19-934e-8e462abf1768" providerId="ADAL" clId="{30888A27-54D1-4108-B56D-2626B3AE2744}" dt="2021-07-28T17:13:18.178" v="1650" actId="962"/>
          <ac:picMkLst>
            <pc:docMk/>
            <pc:sldMk cId="0" sldId="258"/>
            <ac:picMk id="90" creationId="{00000000-0000-0000-0000-000000000000}"/>
          </ac:picMkLst>
        </pc:picChg>
      </pc:sldChg>
      <pc:sldChg chg="addSp delSp modSp mod">
        <pc:chgData name="Chou, Daniel E" userId="d08e0fa8-7617-4d19-934e-8e462abf1768" providerId="ADAL" clId="{30888A27-54D1-4108-B56D-2626B3AE2744}" dt="2021-07-28T18:14:58.618" v="8591" actId="13244"/>
        <pc:sldMkLst>
          <pc:docMk/>
          <pc:sldMk cId="0" sldId="259"/>
        </pc:sldMkLst>
        <pc:spChg chg="add del mod">
          <ac:chgData name="Chou, Daniel E" userId="d08e0fa8-7617-4d19-934e-8e462abf1768" providerId="ADAL" clId="{30888A27-54D1-4108-B56D-2626B3AE2744}" dt="2021-07-28T18:05:57.311" v="8397" actId="478"/>
          <ac:spMkLst>
            <pc:docMk/>
            <pc:sldMk cId="0" sldId="259"/>
            <ac:spMk id="2" creationId="{62991682-E932-4EEB-8898-E907BCD5CE6F}"/>
          </ac:spMkLst>
        </pc:spChg>
        <pc:spChg chg="add mod">
          <ac:chgData name="Chou, Daniel E" userId="d08e0fa8-7617-4d19-934e-8e462abf1768" providerId="ADAL" clId="{30888A27-54D1-4108-B56D-2626B3AE2744}" dt="2021-07-28T18:14:58.618" v="8591" actId="13244"/>
          <ac:spMkLst>
            <pc:docMk/>
            <pc:sldMk cId="0" sldId="259"/>
            <ac:spMk id="3" creationId="{25727EFE-0A3B-4CFB-B1DE-8B06D1F9C791}"/>
          </ac:spMkLst>
        </pc:spChg>
        <pc:spChg chg="del mod">
          <ac:chgData name="Chou, Daniel E" userId="d08e0fa8-7617-4d19-934e-8e462abf1768" providerId="ADAL" clId="{30888A27-54D1-4108-B56D-2626B3AE2744}" dt="2021-07-28T18:05:56.332" v="8396" actId="478"/>
          <ac:spMkLst>
            <pc:docMk/>
            <pc:sldMk cId="0" sldId="259"/>
            <ac:spMk id="96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14:27.809" v="8585" actId="13244"/>
          <ac:spMkLst>
            <pc:docMk/>
            <pc:sldMk cId="0" sldId="259"/>
            <ac:spMk id="103" creationId="{00000000-0000-0000-0000-000000000000}"/>
          </ac:spMkLst>
        </pc:spChg>
        <pc:grpChg chg="mod">
          <ac:chgData name="Chou, Daniel E" userId="d08e0fa8-7617-4d19-934e-8e462abf1768" providerId="ADAL" clId="{30888A27-54D1-4108-B56D-2626B3AE2744}" dt="2021-07-28T17:13:31.292" v="1652" actId="962"/>
          <ac:grpSpMkLst>
            <pc:docMk/>
            <pc:sldMk cId="0" sldId="259"/>
            <ac:grpSpMk id="97" creationId="{00000000-0000-0000-0000-000000000000}"/>
          </ac:grpSpMkLst>
        </pc:grpChg>
        <pc:picChg chg="mod">
          <ac:chgData name="Chou, Daniel E" userId="d08e0fa8-7617-4d19-934e-8e462abf1768" providerId="ADAL" clId="{30888A27-54D1-4108-B56D-2626B3AE2744}" dt="2021-07-28T18:14:30.165" v="8586" actId="13244"/>
          <ac:picMkLst>
            <pc:docMk/>
            <pc:sldMk cId="0" sldId="259"/>
            <ac:picMk id="104" creationId="{00000000-0000-0000-0000-000000000000}"/>
          </ac:picMkLst>
        </pc:picChg>
        <pc:picChg chg="mod">
          <ac:chgData name="Chou, Daniel E" userId="d08e0fa8-7617-4d19-934e-8e462abf1768" providerId="ADAL" clId="{30888A27-54D1-4108-B56D-2626B3AE2744}" dt="2021-07-28T18:14:32.216" v="8587" actId="13244"/>
          <ac:picMkLst>
            <pc:docMk/>
            <pc:sldMk cId="0" sldId="259"/>
            <ac:picMk id="105" creationId="{00000000-0000-0000-0000-000000000000}"/>
          </ac:picMkLst>
        </pc:picChg>
        <pc:picChg chg="mod">
          <ac:chgData name="Chou, Daniel E" userId="d08e0fa8-7617-4d19-934e-8e462abf1768" providerId="ADAL" clId="{30888A27-54D1-4108-B56D-2626B3AE2744}" dt="2021-07-28T17:14:21.670" v="1808" actId="962"/>
          <ac:picMkLst>
            <pc:docMk/>
            <pc:sldMk cId="0" sldId="259"/>
            <ac:picMk id="106" creationId="{00000000-0000-0000-0000-000000000000}"/>
          </ac:picMkLst>
        </pc:picChg>
        <pc:picChg chg="mod">
          <ac:chgData name="Chou, Daniel E" userId="d08e0fa8-7617-4d19-934e-8e462abf1768" providerId="ADAL" clId="{30888A27-54D1-4108-B56D-2626B3AE2744}" dt="2021-07-28T17:14:41.465" v="1942" actId="962"/>
          <ac:picMkLst>
            <pc:docMk/>
            <pc:sldMk cId="0" sldId="259"/>
            <ac:picMk id="107" creationId="{00000000-0000-0000-0000-000000000000}"/>
          </ac:picMkLst>
        </pc:picChg>
        <pc:picChg chg="mod">
          <ac:chgData name="Chou, Daniel E" userId="d08e0fa8-7617-4d19-934e-8e462abf1768" providerId="ADAL" clId="{30888A27-54D1-4108-B56D-2626B3AE2744}" dt="2021-07-28T17:15:23.290" v="2068" actId="962"/>
          <ac:picMkLst>
            <pc:docMk/>
            <pc:sldMk cId="0" sldId="259"/>
            <ac:picMk id="108" creationId="{00000000-0000-0000-0000-000000000000}"/>
          </ac:picMkLst>
        </pc:picChg>
        <pc:picChg chg="mod">
          <ac:chgData name="Chou, Daniel E" userId="d08e0fa8-7617-4d19-934e-8e462abf1768" providerId="ADAL" clId="{30888A27-54D1-4108-B56D-2626B3AE2744}" dt="2021-07-28T17:15:31.433" v="2086" actId="962"/>
          <ac:picMkLst>
            <pc:docMk/>
            <pc:sldMk cId="0" sldId="259"/>
            <ac:picMk id="109" creationId="{00000000-0000-0000-0000-000000000000}"/>
          </ac:picMkLst>
        </pc:picChg>
        <pc:picChg chg="mod">
          <ac:chgData name="Chou, Daniel E" userId="d08e0fa8-7617-4d19-934e-8e462abf1768" providerId="ADAL" clId="{30888A27-54D1-4108-B56D-2626B3AE2744}" dt="2021-07-28T17:15:37.095" v="2094" actId="962"/>
          <ac:picMkLst>
            <pc:docMk/>
            <pc:sldMk cId="0" sldId="259"/>
            <ac:picMk id="110" creationId="{00000000-0000-0000-0000-000000000000}"/>
          </ac:picMkLst>
        </pc:picChg>
        <pc:picChg chg="mod">
          <ac:chgData name="Chou, Daniel E" userId="d08e0fa8-7617-4d19-934e-8e462abf1768" providerId="ADAL" clId="{30888A27-54D1-4108-B56D-2626B3AE2744}" dt="2021-07-28T18:14:55.080" v="8590" actId="13244"/>
          <ac:picMkLst>
            <pc:docMk/>
            <pc:sldMk cId="0" sldId="259"/>
            <ac:picMk id="111" creationId="{00000000-0000-0000-0000-000000000000}"/>
          </ac:picMkLst>
        </pc:picChg>
        <pc:picChg chg="mod">
          <ac:chgData name="Chou, Daniel E" userId="d08e0fa8-7617-4d19-934e-8e462abf1768" providerId="ADAL" clId="{30888A27-54D1-4108-B56D-2626B3AE2744}" dt="2021-07-28T18:14:46.730" v="8589" actId="13244"/>
          <ac:picMkLst>
            <pc:docMk/>
            <pc:sldMk cId="0" sldId="259"/>
            <ac:picMk id="112" creationId="{00000000-0000-0000-0000-000000000000}"/>
          </ac:picMkLst>
        </pc:picChg>
        <pc:picChg chg="mod">
          <ac:chgData name="Chou, Daniel E" userId="d08e0fa8-7617-4d19-934e-8e462abf1768" providerId="ADAL" clId="{30888A27-54D1-4108-B56D-2626B3AE2744}" dt="2021-07-28T18:14:39.455" v="8588" actId="13244"/>
          <ac:picMkLst>
            <pc:docMk/>
            <pc:sldMk cId="0" sldId="259"/>
            <ac:picMk id="113" creationId="{00000000-0000-0000-0000-000000000000}"/>
          </ac:picMkLst>
        </pc:picChg>
      </pc:sldChg>
      <pc:sldChg chg="addSp delSp modSp mod">
        <pc:chgData name="Chou, Daniel E" userId="d08e0fa8-7617-4d19-934e-8e462abf1768" providerId="ADAL" clId="{30888A27-54D1-4108-B56D-2626B3AE2744}" dt="2021-07-28T18:16:21.451" v="8604" actId="13244"/>
        <pc:sldMkLst>
          <pc:docMk/>
          <pc:sldMk cId="0" sldId="260"/>
        </pc:sldMkLst>
        <pc:spChg chg="add del mod">
          <ac:chgData name="Chou, Daniel E" userId="d08e0fa8-7617-4d19-934e-8e462abf1768" providerId="ADAL" clId="{30888A27-54D1-4108-B56D-2626B3AE2744}" dt="2021-07-28T18:06:14.569" v="8404" actId="478"/>
          <ac:spMkLst>
            <pc:docMk/>
            <pc:sldMk cId="0" sldId="260"/>
            <ac:spMk id="2" creationId="{CEF46E84-E82C-4872-819F-3E14A5740188}"/>
          </ac:spMkLst>
        </pc:spChg>
        <pc:spChg chg="add mod">
          <ac:chgData name="Chou, Daniel E" userId="d08e0fa8-7617-4d19-934e-8e462abf1768" providerId="ADAL" clId="{30888A27-54D1-4108-B56D-2626B3AE2744}" dt="2021-07-28T18:15:19.354" v="8594" actId="13244"/>
          <ac:spMkLst>
            <pc:docMk/>
            <pc:sldMk cId="0" sldId="260"/>
            <ac:spMk id="3" creationId="{608567A4-7563-4102-9984-C5B4AC011B73}"/>
          </ac:spMkLst>
        </pc:spChg>
        <pc:spChg chg="del mod">
          <ac:chgData name="Chou, Daniel E" userId="d08e0fa8-7617-4d19-934e-8e462abf1768" providerId="ADAL" clId="{30888A27-54D1-4108-B56D-2626B3AE2744}" dt="2021-07-28T18:06:11.658" v="8402" actId="478"/>
          <ac:spMkLst>
            <pc:docMk/>
            <pc:sldMk cId="0" sldId="260"/>
            <ac:spMk id="119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15:17.366" v="8593" actId="13244"/>
          <ac:spMkLst>
            <pc:docMk/>
            <pc:sldMk cId="0" sldId="260"/>
            <ac:spMk id="126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15:28.973" v="8595" actId="13244"/>
          <ac:spMkLst>
            <pc:docMk/>
            <pc:sldMk cId="0" sldId="260"/>
            <ac:spMk id="128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15:35.923" v="8597" actId="13244"/>
          <ac:spMkLst>
            <pc:docMk/>
            <pc:sldMk cId="0" sldId="260"/>
            <ac:spMk id="129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16:10.028" v="8602" actId="13244"/>
          <ac:spMkLst>
            <pc:docMk/>
            <pc:sldMk cId="0" sldId="260"/>
            <ac:spMk id="131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16:05.397" v="8601" actId="13244"/>
          <ac:spMkLst>
            <pc:docMk/>
            <pc:sldMk cId="0" sldId="260"/>
            <ac:spMk id="133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16:00.695" v="8600" actId="13244"/>
          <ac:spMkLst>
            <pc:docMk/>
            <pc:sldMk cId="0" sldId="260"/>
            <ac:spMk id="137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16:17.210" v="8603" actId="13244"/>
          <ac:spMkLst>
            <pc:docMk/>
            <pc:sldMk cId="0" sldId="260"/>
            <ac:spMk id="138" creationId="{00000000-0000-0000-0000-000000000000}"/>
          </ac:spMkLst>
        </pc:spChg>
        <pc:grpChg chg="mod">
          <ac:chgData name="Chou, Daniel E" userId="d08e0fa8-7617-4d19-934e-8e462abf1768" providerId="ADAL" clId="{30888A27-54D1-4108-B56D-2626B3AE2744}" dt="2021-07-28T17:15:45.955" v="2095" actId="962"/>
          <ac:grpSpMkLst>
            <pc:docMk/>
            <pc:sldMk cId="0" sldId="260"/>
            <ac:grpSpMk id="120" creationId="{00000000-0000-0000-0000-000000000000}"/>
          </ac:grpSpMkLst>
        </pc:grpChg>
        <pc:picChg chg="mod">
          <ac:chgData name="Chou, Daniel E" userId="d08e0fa8-7617-4d19-934e-8e462abf1768" providerId="ADAL" clId="{30888A27-54D1-4108-B56D-2626B3AE2744}" dt="2021-07-28T18:15:15.432" v="8592" actId="13244"/>
          <ac:picMkLst>
            <pc:docMk/>
            <pc:sldMk cId="0" sldId="260"/>
            <ac:picMk id="118" creationId="{00000000-0000-0000-0000-000000000000}"/>
          </ac:picMkLst>
        </pc:picChg>
        <pc:cxnChg chg="mod">
          <ac:chgData name="Chou, Daniel E" userId="d08e0fa8-7617-4d19-934e-8e462abf1768" providerId="ADAL" clId="{30888A27-54D1-4108-B56D-2626B3AE2744}" dt="2021-07-28T17:18:22.952" v="2839" actId="962"/>
          <ac:cxnSpMkLst>
            <pc:docMk/>
            <pc:sldMk cId="0" sldId="260"/>
            <ac:cxnSpMk id="127" creationId="{00000000-0000-0000-0000-000000000000}"/>
          </ac:cxnSpMkLst>
        </pc:cxnChg>
        <pc:cxnChg chg="mod">
          <ac:chgData name="Chou, Daniel E" userId="d08e0fa8-7617-4d19-934e-8e462abf1768" providerId="ADAL" clId="{30888A27-54D1-4108-B56D-2626B3AE2744}" dt="2021-07-28T17:18:47.529" v="2983" actId="962"/>
          <ac:cxnSpMkLst>
            <pc:docMk/>
            <pc:sldMk cId="0" sldId="260"/>
            <ac:cxnSpMk id="130" creationId="{00000000-0000-0000-0000-000000000000}"/>
          </ac:cxnSpMkLst>
        </pc:cxnChg>
        <pc:cxnChg chg="mod">
          <ac:chgData name="Chou, Daniel E" userId="d08e0fa8-7617-4d19-934e-8e462abf1768" providerId="ADAL" clId="{30888A27-54D1-4108-B56D-2626B3AE2744}" dt="2021-07-28T18:15:53.796" v="8598" actId="962"/>
          <ac:cxnSpMkLst>
            <pc:docMk/>
            <pc:sldMk cId="0" sldId="260"/>
            <ac:cxnSpMk id="132" creationId="{00000000-0000-0000-0000-000000000000}"/>
          </ac:cxnSpMkLst>
        </pc:cxnChg>
        <pc:cxnChg chg="mod">
          <ac:chgData name="Chou, Daniel E" userId="d08e0fa8-7617-4d19-934e-8e462abf1768" providerId="ADAL" clId="{30888A27-54D1-4108-B56D-2626B3AE2744}" dt="2021-07-28T18:16:21.451" v="8604" actId="13244"/>
          <ac:cxnSpMkLst>
            <pc:docMk/>
            <pc:sldMk cId="0" sldId="260"/>
            <ac:cxnSpMk id="135" creationId="{00000000-0000-0000-0000-000000000000}"/>
          </ac:cxnSpMkLst>
        </pc:cxnChg>
        <pc:cxnChg chg="mod">
          <ac:chgData name="Chou, Daniel E" userId="d08e0fa8-7617-4d19-934e-8e462abf1768" providerId="ADAL" clId="{30888A27-54D1-4108-B56D-2626B3AE2744}" dt="2021-07-28T18:15:58.839" v="8599" actId="13244"/>
          <ac:cxnSpMkLst>
            <pc:docMk/>
            <pc:sldMk cId="0" sldId="260"/>
            <ac:cxnSpMk id="136" creationId="{00000000-0000-0000-0000-000000000000}"/>
          </ac:cxnSpMkLst>
        </pc:cxnChg>
      </pc:sldChg>
      <pc:sldChg chg="addSp delSp modSp mod">
        <pc:chgData name="Chou, Daniel E" userId="d08e0fa8-7617-4d19-934e-8e462abf1768" providerId="ADAL" clId="{30888A27-54D1-4108-B56D-2626B3AE2744}" dt="2021-07-28T18:16:55.073" v="8606" actId="13244"/>
        <pc:sldMkLst>
          <pc:docMk/>
          <pc:sldMk cId="0" sldId="261"/>
        </pc:sldMkLst>
        <pc:spChg chg="add mod">
          <ac:chgData name="Chou, Daniel E" userId="d08e0fa8-7617-4d19-934e-8e462abf1768" providerId="ADAL" clId="{30888A27-54D1-4108-B56D-2626B3AE2744}" dt="2021-07-28T18:16:55.073" v="8606" actId="13244"/>
          <ac:spMkLst>
            <pc:docMk/>
            <pc:sldMk cId="0" sldId="261"/>
            <ac:spMk id="2" creationId="{61E905C6-9262-4B5A-9A9F-82480FB8CC19}"/>
          </ac:spMkLst>
        </pc:spChg>
        <pc:spChg chg="add del mod">
          <ac:chgData name="Chou, Daniel E" userId="d08e0fa8-7617-4d19-934e-8e462abf1768" providerId="ADAL" clId="{30888A27-54D1-4108-B56D-2626B3AE2744}" dt="2021-07-28T18:06:51.309" v="8419" actId="478"/>
          <ac:spMkLst>
            <pc:docMk/>
            <pc:sldMk cId="0" sldId="261"/>
            <ac:spMk id="3" creationId="{79B767C5-8A26-447D-901D-14D6869DFAE6}"/>
          </ac:spMkLst>
        </pc:spChg>
        <pc:spChg chg="del mod">
          <ac:chgData name="Chou, Daniel E" userId="d08e0fa8-7617-4d19-934e-8e462abf1768" providerId="ADAL" clId="{30888A27-54D1-4108-B56D-2626B3AE2744}" dt="2021-07-28T18:06:47.136" v="8418" actId="478"/>
          <ac:spMkLst>
            <pc:docMk/>
            <pc:sldMk cId="0" sldId="261"/>
            <ac:spMk id="143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16:50.565" v="8605" actId="13244"/>
          <ac:spMkLst>
            <pc:docMk/>
            <pc:sldMk cId="0" sldId="261"/>
            <ac:spMk id="150" creationId="{00000000-0000-0000-0000-000000000000}"/>
          </ac:spMkLst>
        </pc:spChg>
        <pc:grpChg chg="mod">
          <ac:chgData name="Chou, Daniel E" userId="d08e0fa8-7617-4d19-934e-8e462abf1768" providerId="ADAL" clId="{30888A27-54D1-4108-B56D-2626B3AE2744}" dt="2021-07-28T17:19:42.013" v="3144" actId="962"/>
          <ac:grpSpMkLst>
            <pc:docMk/>
            <pc:sldMk cId="0" sldId="261"/>
            <ac:grpSpMk id="144" creationId="{00000000-0000-0000-0000-000000000000}"/>
          </ac:grpSpMkLst>
        </pc:grpChg>
        <pc:picChg chg="mod">
          <ac:chgData name="Chou, Daniel E" userId="d08e0fa8-7617-4d19-934e-8e462abf1768" providerId="ADAL" clId="{30888A27-54D1-4108-B56D-2626B3AE2744}" dt="2021-07-28T17:36:16.292" v="3493" actId="962"/>
          <ac:picMkLst>
            <pc:docMk/>
            <pc:sldMk cId="0" sldId="261"/>
            <ac:picMk id="151" creationId="{00000000-0000-0000-0000-000000000000}"/>
          </ac:picMkLst>
        </pc:picChg>
      </pc:sldChg>
      <pc:sldChg chg="addSp delSp modSp mod">
        <pc:chgData name="Chou, Daniel E" userId="d08e0fa8-7617-4d19-934e-8e462abf1768" providerId="ADAL" clId="{30888A27-54D1-4108-B56D-2626B3AE2744}" dt="2021-07-28T18:18:51.087" v="8619" actId="962"/>
        <pc:sldMkLst>
          <pc:docMk/>
          <pc:sldMk cId="0" sldId="262"/>
        </pc:sldMkLst>
        <pc:spChg chg="add mod">
          <ac:chgData name="Chou, Daniel E" userId="d08e0fa8-7617-4d19-934e-8e462abf1768" providerId="ADAL" clId="{30888A27-54D1-4108-B56D-2626B3AE2744}" dt="2021-07-28T18:17:12.308" v="8609" actId="13244"/>
          <ac:spMkLst>
            <pc:docMk/>
            <pc:sldMk cId="0" sldId="262"/>
            <ac:spMk id="2" creationId="{6E06C81A-A533-4CF3-8103-9720D5F8F5D8}"/>
          </ac:spMkLst>
        </pc:spChg>
        <pc:spChg chg="del mod">
          <ac:chgData name="Chou, Daniel E" userId="d08e0fa8-7617-4d19-934e-8e462abf1768" providerId="ADAL" clId="{30888A27-54D1-4108-B56D-2626B3AE2744}" dt="2021-07-28T18:07:04.908" v="8436" actId="478"/>
          <ac:spMkLst>
            <pc:docMk/>
            <pc:sldMk cId="0" sldId="262"/>
            <ac:spMk id="158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18:28.636" v="8616" actId="962"/>
          <ac:spMkLst>
            <pc:docMk/>
            <pc:sldMk cId="0" sldId="262"/>
            <ac:spMk id="165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18:36.630" v="8617" actId="13244"/>
          <ac:spMkLst>
            <pc:docMk/>
            <pc:sldMk cId="0" sldId="262"/>
            <ac:spMk id="169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7:39:45.856" v="4347" actId="962"/>
          <ac:spMkLst>
            <pc:docMk/>
            <pc:sldMk cId="0" sldId="262"/>
            <ac:spMk id="170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18:51.087" v="8619" actId="962"/>
          <ac:spMkLst>
            <pc:docMk/>
            <pc:sldMk cId="0" sldId="262"/>
            <ac:spMk id="171" creationId="{00000000-0000-0000-0000-000000000000}"/>
          </ac:spMkLst>
        </pc:spChg>
        <pc:grpChg chg="mod">
          <ac:chgData name="Chou, Daniel E" userId="d08e0fa8-7617-4d19-934e-8e462abf1768" providerId="ADAL" clId="{30888A27-54D1-4108-B56D-2626B3AE2744}" dt="2021-07-28T17:19:58.484" v="3145" actId="962"/>
          <ac:grpSpMkLst>
            <pc:docMk/>
            <pc:sldMk cId="0" sldId="262"/>
            <ac:grpSpMk id="159" creationId="{00000000-0000-0000-0000-000000000000}"/>
          </ac:grpSpMkLst>
        </pc:grpChg>
        <pc:picChg chg="mod">
          <ac:chgData name="Chou, Daniel E" userId="d08e0fa8-7617-4d19-934e-8e462abf1768" providerId="ADAL" clId="{30888A27-54D1-4108-B56D-2626B3AE2744}" dt="2021-07-28T18:17:19.465" v="8610" actId="962"/>
          <ac:picMkLst>
            <pc:docMk/>
            <pc:sldMk cId="0" sldId="262"/>
            <ac:picMk id="157" creationId="{00000000-0000-0000-0000-000000000000}"/>
          </ac:picMkLst>
        </pc:picChg>
        <pc:cxnChg chg="mod">
          <ac:chgData name="Chou, Daniel E" userId="d08e0fa8-7617-4d19-934e-8e462abf1768" providerId="ADAL" clId="{30888A27-54D1-4108-B56D-2626B3AE2744}" dt="2021-07-28T18:17:32.837" v="8612" actId="14100"/>
          <ac:cxnSpMkLst>
            <pc:docMk/>
            <pc:sldMk cId="0" sldId="262"/>
            <ac:cxnSpMk id="166" creationId="{00000000-0000-0000-0000-000000000000}"/>
          </ac:cxnSpMkLst>
        </pc:cxnChg>
        <pc:cxnChg chg="mod">
          <ac:chgData name="Chou, Daniel E" userId="d08e0fa8-7617-4d19-934e-8e462abf1768" providerId="ADAL" clId="{30888A27-54D1-4108-B56D-2626B3AE2744}" dt="2021-07-28T18:18:47.486" v="8618" actId="962"/>
          <ac:cxnSpMkLst>
            <pc:docMk/>
            <pc:sldMk cId="0" sldId="262"/>
            <ac:cxnSpMk id="172" creationId="{00000000-0000-0000-0000-000000000000}"/>
          </ac:cxnSpMkLst>
        </pc:cxnChg>
      </pc:sldChg>
      <pc:sldChg chg="addSp modSp mod">
        <pc:chgData name="Chou, Daniel E" userId="d08e0fa8-7617-4d19-934e-8e462abf1768" providerId="ADAL" clId="{30888A27-54D1-4108-B56D-2626B3AE2744}" dt="2021-07-28T18:20:23.150" v="8637" actId="13244"/>
        <pc:sldMkLst>
          <pc:docMk/>
          <pc:sldMk cId="0" sldId="263"/>
        </pc:sldMkLst>
        <pc:spChg chg="add mod">
          <ac:chgData name="Chou, Daniel E" userId="d08e0fa8-7617-4d19-934e-8e462abf1768" providerId="ADAL" clId="{30888A27-54D1-4108-B56D-2626B3AE2744}" dt="2021-07-28T18:19:07.629" v="8622" actId="13244"/>
          <ac:spMkLst>
            <pc:docMk/>
            <pc:sldMk cId="0" sldId="263"/>
            <ac:spMk id="2" creationId="{50B70937-F923-4F97-B92A-72F45D882579}"/>
          </ac:spMkLst>
        </pc:spChg>
        <pc:spChg chg="mod">
          <ac:chgData name="Chou, Daniel E" userId="d08e0fa8-7617-4d19-934e-8e462abf1768" providerId="ADAL" clId="{30888A27-54D1-4108-B56D-2626B3AE2744}" dt="2021-07-28T18:19:05.810" v="8621" actId="13244"/>
          <ac:spMkLst>
            <pc:docMk/>
            <pc:sldMk cId="0" sldId="263"/>
            <ac:spMk id="177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19:11.861" v="8623" actId="13244"/>
          <ac:spMkLst>
            <pc:docMk/>
            <pc:sldMk cId="0" sldId="263"/>
            <ac:spMk id="185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20:00.872" v="8632" actId="13244"/>
          <ac:spMkLst>
            <pc:docMk/>
            <pc:sldMk cId="0" sldId="263"/>
            <ac:spMk id="191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20:05.328" v="8633" actId="13244"/>
          <ac:spMkLst>
            <pc:docMk/>
            <pc:sldMk cId="0" sldId="263"/>
            <ac:spMk id="192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20:10.223" v="8634" actId="13244"/>
          <ac:spMkLst>
            <pc:docMk/>
            <pc:sldMk cId="0" sldId="263"/>
            <ac:spMk id="193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20:15.903" v="8635" actId="13244"/>
          <ac:spMkLst>
            <pc:docMk/>
            <pc:sldMk cId="0" sldId="263"/>
            <ac:spMk id="194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20:19.003" v="8636" actId="13244"/>
          <ac:spMkLst>
            <pc:docMk/>
            <pc:sldMk cId="0" sldId="263"/>
            <ac:spMk id="195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20:23.150" v="8637" actId="13244"/>
          <ac:spMkLst>
            <pc:docMk/>
            <pc:sldMk cId="0" sldId="263"/>
            <ac:spMk id="196" creationId="{00000000-0000-0000-0000-000000000000}"/>
          </ac:spMkLst>
        </pc:spChg>
        <pc:grpChg chg="mod">
          <ac:chgData name="Chou, Daniel E" userId="d08e0fa8-7617-4d19-934e-8e462abf1768" providerId="ADAL" clId="{30888A27-54D1-4108-B56D-2626B3AE2744}" dt="2021-07-28T18:19:02.388" v="8620" actId="13244"/>
          <ac:grpSpMkLst>
            <pc:docMk/>
            <pc:sldMk cId="0" sldId="263"/>
            <ac:grpSpMk id="179" creationId="{00000000-0000-0000-0000-000000000000}"/>
          </ac:grpSpMkLst>
        </pc:grpChg>
        <pc:picChg chg="mod">
          <ac:chgData name="Chou, Daniel E" userId="d08e0fa8-7617-4d19-934e-8e462abf1768" providerId="ADAL" clId="{30888A27-54D1-4108-B56D-2626B3AE2744}" dt="2021-07-28T18:19:56.791" v="8631" actId="13244"/>
          <ac:picMkLst>
            <pc:docMk/>
            <pc:sldMk cId="0" sldId="263"/>
            <ac:picMk id="178" creationId="{00000000-0000-0000-0000-000000000000}"/>
          </ac:picMkLst>
        </pc:picChg>
        <pc:picChg chg="mod">
          <ac:chgData name="Chou, Daniel E" userId="d08e0fa8-7617-4d19-934e-8e462abf1768" providerId="ADAL" clId="{30888A27-54D1-4108-B56D-2626B3AE2744}" dt="2021-07-28T17:43:33.904" v="4902" actId="962"/>
          <ac:picMkLst>
            <pc:docMk/>
            <pc:sldMk cId="0" sldId="263"/>
            <ac:picMk id="186" creationId="{00000000-0000-0000-0000-000000000000}"/>
          </ac:picMkLst>
        </pc:picChg>
        <pc:picChg chg="mod">
          <ac:chgData name="Chou, Daniel E" userId="d08e0fa8-7617-4d19-934e-8e462abf1768" providerId="ADAL" clId="{30888A27-54D1-4108-B56D-2626B3AE2744}" dt="2021-07-28T18:19:31.125" v="8625" actId="962"/>
          <ac:picMkLst>
            <pc:docMk/>
            <pc:sldMk cId="0" sldId="263"/>
            <ac:picMk id="187" creationId="{00000000-0000-0000-0000-000000000000}"/>
          </ac:picMkLst>
        </pc:picChg>
        <pc:picChg chg="mod">
          <ac:chgData name="Chou, Daniel E" userId="d08e0fa8-7617-4d19-934e-8e462abf1768" providerId="ADAL" clId="{30888A27-54D1-4108-B56D-2626B3AE2744}" dt="2021-07-28T18:19:35.465" v="8626" actId="13244"/>
          <ac:picMkLst>
            <pc:docMk/>
            <pc:sldMk cId="0" sldId="263"/>
            <ac:picMk id="188" creationId="{00000000-0000-0000-0000-000000000000}"/>
          </ac:picMkLst>
        </pc:picChg>
        <pc:picChg chg="mod">
          <ac:chgData name="Chou, Daniel E" userId="d08e0fa8-7617-4d19-934e-8e462abf1768" providerId="ADAL" clId="{30888A27-54D1-4108-B56D-2626B3AE2744}" dt="2021-07-28T18:19:53.431" v="8630" actId="13244"/>
          <ac:picMkLst>
            <pc:docMk/>
            <pc:sldMk cId="0" sldId="263"/>
            <ac:picMk id="189" creationId="{00000000-0000-0000-0000-000000000000}"/>
          </ac:picMkLst>
        </pc:picChg>
        <pc:picChg chg="mod">
          <ac:chgData name="Chou, Daniel E" userId="d08e0fa8-7617-4d19-934e-8e462abf1768" providerId="ADAL" clId="{30888A27-54D1-4108-B56D-2626B3AE2744}" dt="2021-07-28T18:19:50.131" v="8629" actId="13244"/>
          <ac:picMkLst>
            <pc:docMk/>
            <pc:sldMk cId="0" sldId="263"/>
            <ac:picMk id="190" creationId="{00000000-0000-0000-0000-000000000000}"/>
          </ac:picMkLst>
        </pc:picChg>
      </pc:sldChg>
      <pc:sldChg chg="addSp delSp modSp mod">
        <pc:chgData name="Chou, Daniel E" userId="d08e0fa8-7617-4d19-934e-8e462abf1768" providerId="ADAL" clId="{30888A27-54D1-4108-B56D-2626B3AE2744}" dt="2021-07-28T18:20:48.748" v="8640" actId="13244"/>
        <pc:sldMkLst>
          <pc:docMk/>
          <pc:sldMk cId="0" sldId="264"/>
        </pc:sldMkLst>
        <pc:spChg chg="add mod">
          <ac:chgData name="Chou, Daniel E" userId="d08e0fa8-7617-4d19-934e-8e462abf1768" providerId="ADAL" clId="{30888A27-54D1-4108-B56D-2626B3AE2744}" dt="2021-07-28T18:20:46.105" v="8639" actId="13244"/>
          <ac:spMkLst>
            <pc:docMk/>
            <pc:sldMk cId="0" sldId="264"/>
            <ac:spMk id="2" creationId="{0C49E4DE-D059-4745-9D90-FA3EB91779C3}"/>
          </ac:spMkLst>
        </pc:spChg>
        <pc:spChg chg="add del mod">
          <ac:chgData name="Chou, Daniel E" userId="d08e0fa8-7617-4d19-934e-8e462abf1768" providerId="ADAL" clId="{30888A27-54D1-4108-B56D-2626B3AE2744}" dt="2021-07-28T18:08:29.437" v="8491" actId="478"/>
          <ac:spMkLst>
            <pc:docMk/>
            <pc:sldMk cId="0" sldId="264"/>
            <ac:spMk id="3" creationId="{8A1C8397-400E-42EA-8D53-F01E6EC2979C}"/>
          </ac:spMkLst>
        </pc:spChg>
        <pc:spChg chg="del mod">
          <ac:chgData name="Chou, Daniel E" userId="d08e0fa8-7617-4d19-934e-8e462abf1768" providerId="ADAL" clId="{30888A27-54D1-4108-B56D-2626B3AE2744}" dt="2021-07-28T18:08:27.932" v="8490" actId="478"/>
          <ac:spMkLst>
            <pc:docMk/>
            <pc:sldMk cId="0" sldId="264"/>
            <ac:spMk id="201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20:48.748" v="8640" actId="13244"/>
          <ac:spMkLst>
            <pc:docMk/>
            <pc:sldMk cId="0" sldId="264"/>
            <ac:spMk id="209" creationId="{00000000-0000-0000-0000-000000000000}"/>
          </ac:spMkLst>
        </pc:spChg>
        <pc:grpChg chg="mod">
          <ac:chgData name="Chou, Daniel E" userId="d08e0fa8-7617-4d19-934e-8e462abf1768" providerId="ADAL" clId="{30888A27-54D1-4108-B56D-2626B3AE2744}" dt="2021-07-28T18:20:43.707" v="8638" actId="13244"/>
          <ac:grpSpMkLst>
            <pc:docMk/>
            <pc:sldMk cId="0" sldId="264"/>
            <ac:grpSpMk id="203" creationId="{00000000-0000-0000-0000-000000000000}"/>
          </ac:grpSpMkLst>
        </pc:grpChg>
        <pc:picChg chg="mod">
          <ac:chgData name="Chou, Daniel E" userId="d08e0fa8-7617-4d19-934e-8e462abf1768" providerId="ADAL" clId="{30888A27-54D1-4108-B56D-2626B3AE2744}" dt="2021-07-28T17:50:01.575" v="6224" actId="962"/>
          <ac:picMkLst>
            <pc:docMk/>
            <pc:sldMk cId="0" sldId="264"/>
            <ac:picMk id="202" creationId="{00000000-0000-0000-0000-000000000000}"/>
          </ac:picMkLst>
        </pc:picChg>
      </pc:sldChg>
      <pc:sldChg chg="addSp modSp mod">
        <pc:chgData name="Chou, Daniel E" userId="d08e0fa8-7617-4d19-934e-8e462abf1768" providerId="ADAL" clId="{30888A27-54D1-4108-B56D-2626B3AE2744}" dt="2021-07-28T18:21:14.986" v="8647" actId="13244"/>
        <pc:sldMkLst>
          <pc:docMk/>
          <pc:sldMk cId="0" sldId="265"/>
        </pc:sldMkLst>
        <pc:spChg chg="add mod">
          <ac:chgData name="Chou, Daniel E" userId="d08e0fa8-7617-4d19-934e-8e462abf1768" providerId="ADAL" clId="{30888A27-54D1-4108-B56D-2626B3AE2744}" dt="2021-07-28T18:21:03.363" v="8643" actId="13244"/>
          <ac:spMkLst>
            <pc:docMk/>
            <pc:sldMk cId="0" sldId="265"/>
            <ac:spMk id="2" creationId="{7ED3B281-D5DD-47E5-8B68-4B49CCF095D3}"/>
          </ac:spMkLst>
        </pc:spChg>
        <pc:spChg chg="mod">
          <ac:chgData name="Chou, Daniel E" userId="d08e0fa8-7617-4d19-934e-8e462abf1768" providerId="ADAL" clId="{30888A27-54D1-4108-B56D-2626B3AE2744}" dt="2021-07-28T18:21:05.384" v="8644" actId="13244"/>
          <ac:spMkLst>
            <pc:docMk/>
            <pc:sldMk cId="0" sldId="265"/>
            <ac:spMk id="215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21:01.496" v="8642" actId="13244"/>
          <ac:spMkLst>
            <pc:docMk/>
            <pc:sldMk cId="0" sldId="265"/>
            <ac:spMk id="222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21:12.281" v="8646" actId="13244"/>
          <ac:spMkLst>
            <pc:docMk/>
            <pc:sldMk cId="0" sldId="265"/>
            <ac:spMk id="226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21:14.986" v="8647" actId="13244"/>
          <ac:spMkLst>
            <pc:docMk/>
            <pc:sldMk cId="0" sldId="265"/>
            <ac:spMk id="227" creationId="{00000000-0000-0000-0000-000000000000}"/>
          </ac:spMkLst>
        </pc:spChg>
        <pc:grpChg chg="mod">
          <ac:chgData name="Chou, Daniel E" userId="d08e0fa8-7617-4d19-934e-8e462abf1768" providerId="ADAL" clId="{30888A27-54D1-4108-B56D-2626B3AE2744}" dt="2021-07-28T18:21:00.110" v="8641" actId="13244"/>
          <ac:grpSpMkLst>
            <pc:docMk/>
            <pc:sldMk cId="0" sldId="265"/>
            <ac:grpSpMk id="216" creationId="{00000000-0000-0000-0000-000000000000}"/>
          </ac:grpSpMkLst>
        </pc:grpChg>
        <pc:picChg chg="mod">
          <ac:chgData name="Chou, Daniel E" userId="d08e0fa8-7617-4d19-934e-8e462abf1768" providerId="ADAL" clId="{30888A27-54D1-4108-B56D-2626B3AE2744}" dt="2021-07-28T17:50:15.832" v="6276" actId="962"/>
          <ac:picMkLst>
            <pc:docMk/>
            <pc:sldMk cId="0" sldId="265"/>
            <ac:picMk id="223" creationId="{00000000-0000-0000-0000-000000000000}"/>
          </ac:picMkLst>
        </pc:picChg>
        <pc:picChg chg="mod">
          <ac:chgData name="Chou, Daniel E" userId="d08e0fa8-7617-4d19-934e-8e462abf1768" providerId="ADAL" clId="{30888A27-54D1-4108-B56D-2626B3AE2744}" dt="2021-07-28T18:21:09.290" v="8645" actId="13244"/>
          <ac:picMkLst>
            <pc:docMk/>
            <pc:sldMk cId="0" sldId="265"/>
            <ac:picMk id="224" creationId="{00000000-0000-0000-0000-000000000000}"/>
          </ac:picMkLst>
        </pc:picChg>
        <pc:picChg chg="mod">
          <ac:chgData name="Chou, Daniel E" userId="d08e0fa8-7617-4d19-934e-8e462abf1768" providerId="ADAL" clId="{30888A27-54D1-4108-B56D-2626B3AE2744}" dt="2021-07-28T17:53:21.951" v="6756" actId="962"/>
          <ac:picMkLst>
            <pc:docMk/>
            <pc:sldMk cId="0" sldId="265"/>
            <ac:picMk id="225" creationId="{00000000-0000-0000-0000-000000000000}"/>
          </ac:picMkLst>
        </pc:picChg>
      </pc:sldChg>
      <pc:sldChg chg="addSp delSp modSp mod">
        <pc:chgData name="Chou, Daniel E" userId="d08e0fa8-7617-4d19-934e-8e462abf1768" providerId="ADAL" clId="{30888A27-54D1-4108-B56D-2626B3AE2744}" dt="2021-07-28T18:21:28.023" v="8650" actId="13244"/>
        <pc:sldMkLst>
          <pc:docMk/>
          <pc:sldMk cId="0" sldId="266"/>
        </pc:sldMkLst>
        <pc:spChg chg="add mod">
          <ac:chgData name="Chou, Daniel E" userId="d08e0fa8-7617-4d19-934e-8e462abf1768" providerId="ADAL" clId="{30888A27-54D1-4108-B56D-2626B3AE2744}" dt="2021-07-28T18:21:26.389" v="8649" actId="13244"/>
          <ac:spMkLst>
            <pc:docMk/>
            <pc:sldMk cId="0" sldId="266"/>
            <ac:spMk id="2" creationId="{BB5FE53D-F367-4CEE-BCBB-77D2AA864D43}"/>
          </ac:spMkLst>
        </pc:spChg>
        <pc:spChg chg="add del mod">
          <ac:chgData name="Chou, Daniel E" userId="d08e0fa8-7617-4d19-934e-8e462abf1768" providerId="ADAL" clId="{30888A27-54D1-4108-B56D-2626B3AE2744}" dt="2021-07-28T18:09:49.425" v="8524" actId="478"/>
          <ac:spMkLst>
            <pc:docMk/>
            <pc:sldMk cId="0" sldId="266"/>
            <ac:spMk id="3" creationId="{C52B80BC-9684-4FD0-9462-2FC4B595C424}"/>
          </ac:spMkLst>
        </pc:spChg>
        <pc:spChg chg="del mod">
          <ac:chgData name="Chou, Daniel E" userId="d08e0fa8-7617-4d19-934e-8e462abf1768" providerId="ADAL" clId="{30888A27-54D1-4108-B56D-2626B3AE2744}" dt="2021-07-28T18:09:47.960" v="8523" actId="478"/>
          <ac:spMkLst>
            <pc:docMk/>
            <pc:sldMk cId="0" sldId="266"/>
            <ac:spMk id="233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21:24.872" v="8648" actId="13244"/>
          <ac:spMkLst>
            <pc:docMk/>
            <pc:sldMk cId="0" sldId="266"/>
            <ac:spMk id="240" creationId="{00000000-0000-0000-0000-000000000000}"/>
          </ac:spMkLst>
        </pc:spChg>
        <pc:grpChg chg="mod">
          <ac:chgData name="Chou, Daniel E" userId="d08e0fa8-7617-4d19-934e-8e462abf1768" providerId="ADAL" clId="{30888A27-54D1-4108-B56D-2626B3AE2744}" dt="2021-07-28T18:21:28.023" v="8650" actId="13244"/>
          <ac:grpSpMkLst>
            <pc:docMk/>
            <pc:sldMk cId="0" sldId="266"/>
            <ac:grpSpMk id="234" creationId="{00000000-0000-0000-0000-000000000000}"/>
          </ac:grpSpMkLst>
        </pc:grpChg>
        <pc:picChg chg="mod">
          <ac:chgData name="Chou, Daniel E" userId="d08e0fa8-7617-4d19-934e-8e462abf1768" providerId="ADAL" clId="{30888A27-54D1-4108-B56D-2626B3AE2744}" dt="2021-07-28T18:01:36.515" v="7764" actId="962"/>
          <ac:picMkLst>
            <pc:docMk/>
            <pc:sldMk cId="0" sldId="266"/>
            <ac:picMk id="241" creationId="{00000000-0000-0000-0000-000000000000}"/>
          </ac:picMkLst>
        </pc:picChg>
      </pc:sldChg>
      <pc:sldChg chg="addSp delSp modSp mod">
        <pc:chgData name="Chou, Daniel E" userId="d08e0fa8-7617-4d19-934e-8e462abf1768" providerId="ADAL" clId="{30888A27-54D1-4108-B56D-2626B3AE2744}" dt="2021-07-28T18:23:55.460" v="8687" actId="962"/>
        <pc:sldMkLst>
          <pc:docMk/>
          <pc:sldMk cId="0" sldId="267"/>
        </pc:sldMkLst>
        <pc:spChg chg="add mod">
          <ac:chgData name="Chou, Daniel E" userId="d08e0fa8-7617-4d19-934e-8e462abf1768" providerId="ADAL" clId="{30888A27-54D1-4108-B56D-2626B3AE2744}" dt="2021-07-28T18:22:17.296" v="8655" actId="13244"/>
          <ac:spMkLst>
            <pc:docMk/>
            <pc:sldMk cId="0" sldId="267"/>
            <ac:spMk id="2" creationId="{11C67F06-1DEB-4623-A96A-DB688AE4DBAD}"/>
          </ac:spMkLst>
        </pc:spChg>
        <pc:spChg chg="add del mod">
          <ac:chgData name="Chou, Daniel E" userId="d08e0fa8-7617-4d19-934e-8e462abf1768" providerId="ADAL" clId="{30888A27-54D1-4108-B56D-2626B3AE2744}" dt="2021-07-28T18:10:24.984" v="8530" actId="478"/>
          <ac:spMkLst>
            <pc:docMk/>
            <pc:sldMk cId="0" sldId="267"/>
            <ac:spMk id="3" creationId="{5332CDFB-23CB-41ED-96B8-650EAFD8FF98}"/>
          </ac:spMkLst>
        </pc:spChg>
        <pc:spChg chg="mod">
          <ac:chgData name="Chou, Daniel E" userId="d08e0fa8-7617-4d19-934e-8e462abf1768" providerId="ADAL" clId="{30888A27-54D1-4108-B56D-2626B3AE2744}" dt="2021-07-28T18:23:42.172" v="8662" actId="962"/>
          <ac:spMkLst>
            <pc:docMk/>
            <pc:sldMk cId="0" sldId="267"/>
            <ac:spMk id="36" creationId="{5C3B1BE5-1656-45D5-9304-49806AED096E}"/>
          </ac:spMkLst>
        </pc:spChg>
        <pc:spChg chg="mod">
          <ac:chgData name="Chou, Daniel E" userId="d08e0fa8-7617-4d19-934e-8e462abf1768" providerId="ADAL" clId="{30888A27-54D1-4108-B56D-2626B3AE2744}" dt="2021-07-28T18:23:43.220" v="8663" actId="962"/>
          <ac:spMkLst>
            <pc:docMk/>
            <pc:sldMk cId="0" sldId="267"/>
            <ac:spMk id="37" creationId="{1063B0AA-0629-4E51-B382-936A2FD85CB7}"/>
          </ac:spMkLst>
        </pc:spChg>
        <pc:spChg chg="mod">
          <ac:chgData name="Chou, Daniel E" userId="d08e0fa8-7617-4d19-934e-8e462abf1768" providerId="ADAL" clId="{30888A27-54D1-4108-B56D-2626B3AE2744}" dt="2021-07-28T18:23:43.690" v="8664" actId="962"/>
          <ac:spMkLst>
            <pc:docMk/>
            <pc:sldMk cId="0" sldId="267"/>
            <ac:spMk id="38" creationId="{32105332-1862-419A-9F56-DF2A2C0BB4D1}"/>
          </ac:spMkLst>
        </pc:spChg>
        <pc:spChg chg="mod">
          <ac:chgData name="Chou, Daniel E" userId="d08e0fa8-7617-4d19-934e-8e462abf1768" providerId="ADAL" clId="{30888A27-54D1-4108-B56D-2626B3AE2744}" dt="2021-07-28T18:23:44.135" v="8665" actId="962"/>
          <ac:spMkLst>
            <pc:docMk/>
            <pc:sldMk cId="0" sldId="267"/>
            <ac:spMk id="39" creationId="{39B46824-768E-4DF1-8CE0-3060570F2FE3}"/>
          </ac:spMkLst>
        </pc:spChg>
        <pc:spChg chg="mod">
          <ac:chgData name="Chou, Daniel E" userId="d08e0fa8-7617-4d19-934e-8e462abf1768" providerId="ADAL" clId="{30888A27-54D1-4108-B56D-2626B3AE2744}" dt="2021-07-28T18:23:44.577" v="8666" actId="962"/>
          <ac:spMkLst>
            <pc:docMk/>
            <pc:sldMk cId="0" sldId="267"/>
            <ac:spMk id="40" creationId="{EB7B4B30-A8E4-4C45-A16A-400AFBA3D1AB}"/>
          </ac:spMkLst>
        </pc:spChg>
        <pc:spChg chg="mod">
          <ac:chgData name="Chou, Daniel E" userId="d08e0fa8-7617-4d19-934e-8e462abf1768" providerId="ADAL" clId="{30888A27-54D1-4108-B56D-2626B3AE2744}" dt="2021-07-28T18:23:45.008" v="8667" actId="962"/>
          <ac:spMkLst>
            <pc:docMk/>
            <pc:sldMk cId="0" sldId="267"/>
            <ac:spMk id="41" creationId="{64921086-B8D9-4A69-B0AF-CC814675F523}"/>
          </ac:spMkLst>
        </pc:spChg>
        <pc:spChg chg="mod">
          <ac:chgData name="Chou, Daniel E" userId="d08e0fa8-7617-4d19-934e-8e462abf1768" providerId="ADAL" clId="{30888A27-54D1-4108-B56D-2626B3AE2744}" dt="2021-07-28T18:23:45.425" v="8668" actId="962"/>
          <ac:spMkLst>
            <pc:docMk/>
            <pc:sldMk cId="0" sldId="267"/>
            <ac:spMk id="42" creationId="{6697F6F6-47EE-41FC-861F-FC7F41F6F8D0}"/>
          </ac:spMkLst>
        </pc:spChg>
        <pc:spChg chg="mod">
          <ac:chgData name="Chou, Daniel E" userId="d08e0fa8-7617-4d19-934e-8e462abf1768" providerId="ADAL" clId="{30888A27-54D1-4108-B56D-2626B3AE2744}" dt="2021-07-28T18:23:45.941" v="8669" actId="962"/>
          <ac:spMkLst>
            <pc:docMk/>
            <pc:sldMk cId="0" sldId="267"/>
            <ac:spMk id="43" creationId="{91906F2E-CCF0-4915-BB32-1829E69EC458}"/>
          </ac:spMkLst>
        </pc:spChg>
        <pc:spChg chg="mod">
          <ac:chgData name="Chou, Daniel E" userId="d08e0fa8-7617-4d19-934e-8e462abf1768" providerId="ADAL" clId="{30888A27-54D1-4108-B56D-2626B3AE2744}" dt="2021-07-28T18:23:46.495" v="8670" actId="962"/>
          <ac:spMkLst>
            <pc:docMk/>
            <pc:sldMk cId="0" sldId="267"/>
            <ac:spMk id="44" creationId="{FDBBB433-12BA-4659-8C62-CA9A54103C3E}"/>
          </ac:spMkLst>
        </pc:spChg>
        <pc:spChg chg="mod">
          <ac:chgData name="Chou, Daniel E" userId="d08e0fa8-7617-4d19-934e-8e462abf1768" providerId="ADAL" clId="{30888A27-54D1-4108-B56D-2626B3AE2744}" dt="2021-07-28T18:23:46.996" v="8671" actId="962"/>
          <ac:spMkLst>
            <pc:docMk/>
            <pc:sldMk cId="0" sldId="267"/>
            <ac:spMk id="45" creationId="{63A0AD65-EB63-4B9B-88A7-B5D9790C4909}"/>
          </ac:spMkLst>
        </pc:spChg>
        <pc:spChg chg="mod">
          <ac:chgData name="Chou, Daniel E" userId="d08e0fa8-7617-4d19-934e-8e462abf1768" providerId="ADAL" clId="{30888A27-54D1-4108-B56D-2626B3AE2744}" dt="2021-07-28T18:23:47.381" v="8672" actId="962"/>
          <ac:spMkLst>
            <pc:docMk/>
            <pc:sldMk cId="0" sldId="267"/>
            <ac:spMk id="46" creationId="{AAA2A84E-9ADA-4A8E-AAE9-283C448C964B}"/>
          </ac:spMkLst>
        </pc:spChg>
        <pc:spChg chg="mod">
          <ac:chgData name="Chou, Daniel E" userId="d08e0fa8-7617-4d19-934e-8e462abf1768" providerId="ADAL" clId="{30888A27-54D1-4108-B56D-2626B3AE2744}" dt="2021-07-28T18:23:47.817" v="8673" actId="962"/>
          <ac:spMkLst>
            <pc:docMk/>
            <pc:sldMk cId="0" sldId="267"/>
            <ac:spMk id="47" creationId="{F3666446-1EBD-470D-BF63-D77DA5849140}"/>
          </ac:spMkLst>
        </pc:spChg>
        <pc:spChg chg="mod">
          <ac:chgData name="Chou, Daniel E" userId="d08e0fa8-7617-4d19-934e-8e462abf1768" providerId="ADAL" clId="{30888A27-54D1-4108-B56D-2626B3AE2744}" dt="2021-07-28T18:23:48.229" v="8674" actId="962"/>
          <ac:spMkLst>
            <pc:docMk/>
            <pc:sldMk cId="0" sldId="267"/>
            <ac:spMk id="48" creationId="{20EED13A-A958-45C1-8C78-F0769C99C3BC}"/>
          </ac:spMkLst>
        </pc:spChg>
        <pc:spChg chg="mod">
          <ac:chgData name="Chou, Daniel E" userId="d08e0fa8-7617-4d19-934e-8e462abf1768" providerId="ADAL" clId="{30888A27-54D1-4108-B56D-2626B3AE2744}" dt="2021-07-28T18:23:48.646" v="8675" actId="962"/>
          <ac:spMkLst>
            <pc:docMk/>
            <pc:sldMk cId="0" sldId="267"/>
            <ac:spMk id="49" creationId="{02356889-4CFB-4521-82F0-38365FD6A502}"/>
          </ac:spMkLst>
        </pc:spChg>
        <pc:spChg chg="mod">
          <ac:chgData name="Chou, Daniel E" userId="d08e0fa8-7617-4d19-934e-8e462abf1768" providerId="ADAL" clId="{30888A27-54D1-4108-B56D-2626B3AE2744}" dt="2021-07-28T18:23:50.249" v="8676" actId="962"/>
          <ac:spMkLst>
            <pc:docMk/>
            <pc:sldMk cId="0" sldId="267"/>
            <ac:spMk id="50" creationId="{B59099DE-8315-4AB4-8358-3D80CE2F1F7D}"/>
          </ac:spMkLst>
        </pc:spChg>
        <pc:spChg chg="mod">
          <ac:chgData name="Chou, Daniel E" userId="d08e0fa8-7617-4d19-934e-8e462abf1768" providerId="ADAL" clId="{30888A27-54D1-4108-B56D-2626B3AE2744}" dt="2021-07-28T18:23:50.618" v="8677" actId="962"/>
          <ac:spMkLst>
            <pc:docMk/>
            <pc:sldMk cId="0" sldId="267"/>
            <ac:spMk id="51" creationId="{DAF2ECB3-DFFE-4183-8F5F-6D0506A225A8}"/>
          </ac:spMkLst>
        </pc:spChg>
        <pc:spChg chg="mod">
          <ac:chgData name="Chou, Daniel E" userId="d08e0fa8-7617-4d19-934e-8e462abf1768" providerId="ADAL" clId="{30888A27-54D1-4108-B56D-2626B3AE2744}" dt="2021-07-28T18:23:51.003" v="8678" actId="962"/>
          <ac:spMkLst>
            <pc:docMk/>
            <pc:sldMk cId="0" sldId="267"/>
            <ac:spMk id="52" creationId="{2E604E08-8480-4D36-A99C-B616ADD27083}"/>
          </ac:spMkLst>
        </pc:spChg>
        <pc:spChg chg="mod">
          <ac:chgData name="Chou, Daniel E" userId="d08e0fa8-7617-4d19-934e-8e462abf1768" providerId="ADAL" clId="{30888A27-54D1-4108-B56D-2626B3AE2744}" dt="2021-07-28T18:23:51.488" v="8679" actId="962"/>
          <ac:spMkLst>
            <pc:docMk/>
            <pc:sldMk cId="0" sldId="267"/>
            <ac:spMk id="53" creationId="{2DA6FF7A-CB59-4707-8ACD-A7C50453A5DF}"/>
          </ac:spMkLst>
        </pc:spChg>
        <pc:spChg chg="mod">
          <ac:chgData name="Chou, Daniel E" userId="d08e0fa8-7617-4d19-934e-8e462abf1768" providerId="ADAL" clId="{30888A27-54D1-4108-B56D-2626B3AE2744}" dt="2021-07-28T18:23:51.889" v="8680" actId="962"/>
          <ac:spMkLst>
            <pc:docMk/>
            <pc:sldMk cId="0" sldId="267"/>
            <ac:spMk id="54" creationId="{AB27E706-1257-43CD-AA7D-736908F2B2AF}"/>
          </ac:spMkLst>
        </pc:spChg>
        <pc:spChg chg="mod">
          <ac:chgData name="Chou, Daniel E" userId="d08e0fa8-7617-4d19-934e-8e462abf1768" providerId="ADAL" clId="{30888A27-54D1-4108-B56D-2626B3AE2744}" dt="2021-07-28T18:23:52.955" v="8681" actId="962"/>
          <ac:spMkLst>
            <pc:docMk/>
            <pc:sldMk cId="0" sldId="267"/>
            <ac:spMk id="55" creationId="{A772FE7B-E970-4EFD-8D88-1B3C6DD3F39E}"/>
          </ac:spMkLst>
        </pc:spChg>
        <pc:spChg chg="mod">
          <ac:chgData name="Chou, Daniel E" userId="d08e0fa8-7617-4d19-934e-8e462abf1768" providerId="ADAL" clId="{30888A27-54D1-4108-B56D-2626B3AE2744}" dt="2021-07-28T18:23:53.308" v="8682" actId="962"/>
          <ac:spMkLst>
            <pc:docMk/>
            <pc:sldMk cId="0" sldId="267"/>
            <ac:spMk id="56" creationId="{7C7E4315-A34B-459F-8066-499C293F0DC3}"/>
          </ac:spMkLst>
        </pc:spChg>
        <pc:spChg chg="mod">
          <ac:chgData name="Chou, Daniel E" userId="d08e0fa8-7617-4d19-934e-8e462abf1768" providerId="ADAL" clId="{30888A27-54D1-4108-B56D-2626B3AE2744}" dt="2021-07-28T18:23:53.708" v="8683" actId="962"/>
          <ac:spMkLst>
            <pc:docMk/>
            <pc:sldMk cId="0" sldId="267"/>
            <ac:spMk id="57" creationId="{4F2990B6-D08D-4E84-912A-EA458E66D0C0}"/>
          </ac:spMkLst>
        </pc:spChg>
        <pc:spChg chg="mod">
          <ac:chgData name="Chou, Daniel E" userId="d08e0fa8-7617-4d19-934e-8e462abf1768" providerId="ADAL" clId="{30888A27-54D1-4108-B56D-2626B3AE2744}" dt="2021-07-28T18:23:54.109" v="8684" actId="962"/>
          <ac:spMkLst>
            <pc:docMk/>
            <pc:sldMk cId="0" sldId="267"/>
            <ac:spMk id="58" creationId="{D9A5013F-2CAE-4E24-BB32-B64E6144C803}"/>
          </ac:spMkLst>
        </pc:spChg>
        <pc:spChg chg="mod">
          <ac:chgData name="Chou, Daniel E" userId="d08e0fa8-7617-4d19-934e-8e462abf1768" providerId="ADAL" clId="{30888A27-54D1-4108-B56D-2626B3AE2744}" dt="2021-07-28T18:23:55.460" v="8687" actId="962"/>
          <ac:spMkLst>
            <pc:docMk/>
            <pc:sldMk cId="0" sldId="267"/>
            <ac:spMk id="59" creationId="{9A70F053-DCA6-472B-B7FA-714BBF5D5F59}"/>
          </ac:spMkLst>
        </pc:spChg>
        <pc:spChg chg="del mod">
          <ac:chgData name="Chou, Daniel E" userId="d08e0fa8-7617-4d19-934e-8e462abf1768" providerId="ADAL" clId="{30888A27-54D1-4108-B56D-2626B3AE2744}" dt="2021-07-28T18:10:23.360" v="8529" actId="478"/>
          <ac:spMkLst>
            <pc:docMk/>
            <pc:sldMk cId="0" sldId="267"/>
            <ac:spMk id="248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21:54.885" v="8653" actId="13244"/>
          <ac:spMkLst>
            <pc:docMk/>
            <pc:sldMk cId="0" sldId="267"/>
            <ac:spMk id="249" creationId="{00000000-0000-0000-0000-000000000000}"/>
          </ac:spMkLst>
        </pc:spChg>
        <pc:grpChg chg="mod">
          <ac:chgData name="Chou, Daniel E" userId="d08e0fa8-7617-4d19-934e-8e462abf1768" providerId="ADAL" clId="{30888A27-54D1-4108-B56D-2626B3AE2744}" dt="2021-07-28T18:21:59.205" v="8654" actId="13244"/>
          <ac:grpSpMkLst>
            <pc:docMk/>
            <pc:sldMk cId="0" sldId="267"/>
            <ac:grpSpMk id="275" creationId="{00000000-0000-0000-0000-000000000000}"/>
          </ac:grpSpMkLst>
        </pc:grpChg>
        <pc:picChg chg="mod">
          <ac:chgData name="Chou, Daniel E" userId="d08e0fa8-7617-4d19-934e-8e462abf1768" providerId="ADAL" clId="{30888A27-54D1-4108-B56D-2626B3AE2744}" dt="2021-07-28T18:21:49.639" v="8652" actId="962"/>
          <ac:picMkLst>
            <pc:docMk/>
            <pc:sldMk cId="0" sldId="267"/>
            <ac:picMk id="35" creationId="{1EF9D2B1-7F9E-4453-997E-E2395F655428}"/>
          </ac:picMkLst>
        </pc:picChg>
      </pc:sldChg>
      <pc:sldChg chg="addSp modSp mod">
        <pc:chgData name="Chou, Daniel E" userId="d08e0fa8-7617-4d19-934e-8e462abf1768" providerId="ADAL" clId="{30888A27-54D1-4108-B56D-2626B3AE2744}" dt="2021-07-28T18:23:09.205" v="8661" actId="13244"/>
        <pc:sldMkLst>
          <pc:docMk/>
          <pc:sldMk cId="0" sldId="268"/>
        </pc:sldMkLst>
        <pc:spChg chg="add mod">
          <ac:chgData name="Chou, Daniel E" userId="d08e0fa8-7617-4d19-934e-8e462abf1768" providerId="ADAL" clId="{30888A27-54D1-4108-B56D-2626B3AE2744}" dt="2021-07-28T18:22:58.037" v="8658" actId="13244"/>
          <ac:spMkLst>
            <pc:docMk/>
            <pc:sldMk cId="0" sldId="268"/>
            <ac:spMk id="2" creationId="{F6579456-F4F4-4D85-9430-CF3EAA0DA2C6}"/>
          </ac:spMkLst>
        </pc:spChg>
        <pc:spChg chg="mod">
          <ac:chgData name="Chou, Daniel E" userId="d08e0fa8-7617-4d19-934e-8e462abf1768" providerId="ADAL" clId="{30888A27-54D1-4108-B56D-2626B3AE2744}" dt="2021-07-28T18:23:09.205" v="8661" actId="13244"/>
          <ac:spMkLst>
            <pc:docMk/>
            <pc:sldMk cId="0" sldId="268"/>
            <ac:spMk id="285" creationId="{00000000-0000-0000-0000-000000000000}"/>
          </ac:spMkLst>
        </pc:spChg>
        <pc:spChg chg="mod">
          <ac:chgData name="Chou, Daniel E" userId="d08e0fa8-7617-4d19-934e-8e462abf1768" providerId="ADAL" clId="{30888A27-54D1-4108-B56D-2626B3AE2744}" dt="2021-07-28T18:23:01.460" v="8660" actId="13244"/>
          <ac:spMkLst>
            <pc:docMk/>
            <pc:sldMk cId="0" sldId="268"/>
            <ac:spMk id="292" creationId="{00000000-0000-0000-0000-000000000000}"/>
          </ac:spMkLst>
        </pc:spChg>
        <pc:grpChg chg="mod">
          <ac:chgData name="Chou, Daniel E" userId="d08e0fa8-7617-4d19-934e-8e462abf1768" providerId="ADAL" clId="{30888A27-54D1-4108-B56D-2626B3AE2744}" dt="2021-07-28T18:22:26.663" v="8656" actId="13244"/>
          <ac:grpSpMkLst>
            <pc:docMk/>
            <pc:sldMk cId="0" sldId="268"/>
            <ac:grpSpMk id="286" creationId="{00000000-0000-0000-0000-000000000000}"/>
          </ac:grpSpMkLst>
        </pc:grpChg>
        <pc:picChg chg="mod">
          <ac:chgData name="Chou, Daniel E" userId="d08e0fa8-7617-4d19-934e-8e462abf1768" providerId="ADAL" clId="{30888A27-54D1-4108-B56D-2626B3AE2744}" dt="2021-07-28T18:03:48.987" v="8358" actId="962"/>
          <ac:picMkLst>
            <pc:docMk/>
            <pc:sldMk cId="0" sldId="268"/>
            <ac:picMk id="293" creationId="{00000000-0000-0000-0000-000000000000}"/>
          </ac:picMkLst>
        </pc:picChg>
      </pc:sldChg>
    </pc:docChg>
  </pc:docChgLst>
  <pc:docChgLst>
    <pc:chgData name="Janson, Brian D" userId="17869c82-e820-4f0b-9ef4-6bb812314540" providerId="ADAL" clId="{8EAFA8B1-5D3B-47C7-9A50-E13DF38AD4C7}"/>
    <pc:docChg chg="undo custSel modSld">
      <pc:chgData name="Janson, Brian D" userId="17869c82-e820-4f0b-9ef4-6bb812314540" providerId="ADAL" clId="{8EAFA8B1-5D3B-47C7-9A50-E13DF38AD4C7}" dt="2023-01-03T18:31:21.838" v="266" actId="962"/>
      <pc:docMkLst>
        <pc:docMk/>
      </pc:docMkLst>
      <pc:sldChg chg="addSp delSp modSp mod">
        <pc:chgData name="Janson, Brian D" userId="17869c82-e820-4f0b-9ef4-6bb812314540" providerId="ADAL" clId="{8EAFA8B1-5D3B-47C7-9A50-E13DF38AD4C7}" dt="2023-01-03T18:31:21.838" v="266" actId="962"/>
        <pc:sldMkLst>
          <pc:docMk/>
          <pc:sldMk cId="0" sldId="260"/>
        </pc:sldMkLst>
        <pc:spChg chg="add mod">
          <ac:chgData name="Janson, Brian D" userId="17869c82-e820-4f0b-9ef4-6bb812314540" providerId="ADAL" clId="{8EAFA8B1-5D3B-47C7-9A50-E13DF38AD4C7}" dt="2023-01-03T18:25:05.862" v="1" actId="164"/>
          <ac:spMkLst>
            <pc:docMk/>
            <pc:sldMk cId="0" sldId="260"/>
            <ac:spMk id="7" creationId="{F11D54B6-43F8-E0B0-2CF4-7E311C8995B7}"/>
          </ac:spMkLst>
        </pc:spChg>
        <pc:spChg chg="add mod">
          <ac:chgData name="Janson, Brian D" userId="17869c82-e820-4f0b-9ef4-6bb812314540" providerId="ADAL" clId="{8EAFA8B1-5D3B-47C7-9A50-E13DF38AD4C7}" dt="2023-01-03T18:25:05.862" v="1" actId="164"/>
          <ac:spMkLst>
            <pc:docMk/>
            <pc:sldMk cId="0" sldId="260"/>
            <ac:spMk id="9" creationId="{0C64276F-5974-FECF-B8C4-C211115DFBD2}"/>
          </ac:spMkLst>
        </pc:spChg>
        <pc:spChg chg="add mod">
          <ac:chgData name="Janson, Brian D" userId="17869c82-e820-4f0b-9ef4-6bb812314540" providerId="ADAL" clId="{8EAFA8B1-5D3B-47C7-9A50-E13DF38AD4C7}" dt="2023-01-03T18:25:05.862" v="1" actId="164"/>
          <ac:spMkLst>
            <pc:docMk/>
            <pc:sldMk cId="0" sldId="260"/>
            <ac:spMk id="10" creationId="{0D09BBA5-D80A-1B32-B6CC-5382963FAB9A}"/>
          </ac:spMkLst>
        </pc:spChg>
        <pc:spChg chg="add mod">
          <ac:chgData name="Janson, Brian D" userId="17869c82-e820-4f0b-9ef4-6bb812314540" providerId="ADAL" clId="{8EAFA8B1-5D3B-47C7-9A50-E13DF38AD4C7}" dt="2023-01-03T18:25:23.995" v="3" actId="571"/>
          <ac:spMkLst>
            <pc:docMk/>
            <pc:sldMk cId="0" sldId="260"/>
            <ac:spMk id="17" creationId="{482C35D1-EEE4-5643-FDDD-1AA8262744FB}"/>
          </ac:spMkLst>
        </pc:spChg>
        <pc:spChg chg="add mod">
          <ac:chgData name="Janson, Brian D" userId="17869c82-e820-4f0b-9ef4-6bb812314540" providerId="ADAL" clId="{8EAFA8B1-5D3B-47C7-9A50-E13DF38AD4C7}" dt="2023-01-03T18:25:23.995" v="3" actId="571"/>
          <ac:spMkLst>
            <pc:docMk/>
            <pc:sldMk cId="0" sldId="260"/>
            <ac:spMk id="18" creationId="{C6405E2F-03E9-10CB-F123-86EDB22BD17B}"/>
          </ac:spMkLst>
        </pc:spChg>
        <pc:spChg chg="add mod">
          <ac:chgData name="Janson, Brian D" userId="17869c82-e820-4f0b-9ef4-6bb812314540" providerId="ADAL" clId="{8EAFA8B1-5D3B-47C7-9A50-E13DF38AD4C7}" dt="2023-01-03T18:25:23.995" v="3" actId="571"/>
          <ac:spMkLst>
            <pc:docMk/>
            <pc:sldMk cId="0" sldId="260"/>
            <ac:spMk id="19" creationId="{B899BFD8-6FDC-43E7-F685-3AC44B71FC30}"/>
          </ac:spMkLst>
        </pc:spChg>
        <pc:spChg chg="mod">
          <ac:chgData name="Janson, Brian D" userId="17869c82-e820-4f0b-9ef4-6bb812314540" providerId="ADAL" clId="{8EAFA8B1-5D3B-47C7-9A50-E13DF38AD4C7}" dt="2023-01-03T18:26:36.144" v="13" actId="962"/>
          <ac:spMkLst>
            <pc:docMk/>
            <pc:sldMk cId="0" sldId="260"/>
            <ac:spMk id="128" creationId="{00000000-0000-0000-0000-000000000000}"/>
          </ac:spMkLst>
        </pc:spChg>
        <pc:spChg chg="mod">
          <ac:chgData name="Janson, Brian D" userId="17869c82-e820-4f0b-9ef4-6bb812314540" providerId="ADAL" clId="{8EAFA8B1-5D3B-47C7-9A50-E13DF38AD4C7}" dt="2023-01-03T18:26:08.307" v="7" actId="962"/>
          <ac:spMkLst>
            <pc:docMk/>
            <pc:sldMk cId="0" sldId="260"/>
            <ac:spMk id="129" creationId="{00000000-0000-0000-0000-000000000000}"/>
          </ac:spMkLst>
        </pc:spChg>
        <pc:spChg chg="mod topLvl">
          <ac:chgData name="Janson, Brian D" userId="17869c82-e820-4f0b-9ef4-6bb812314540" providerId="ADAL" clId="{8EAFA8B1-5D3B-47C7-9A50-E13DF38AD4C7}" dt="2023-01-03T18:29:07.681" v="20" actId="164"/>
          <ac:spMkLst>
            <pc:docMk/>
            <pc:sldMk cId="0" sldId="260"/>
            <ac:spMk id="131" creationId="{00000000-0000-0000-0000-000000000000}"/>
          </ac:spMkLst>
        </pc:spChg>
        <pc:spChg chg="mod topLvl">
          <ac:chgData name="Janson, Brian D" userId="17869c82-e820-4f0b-9ef4-6bb812314540" providerId="ADAL" clId="{8EAFA8B1-5D3B-47C7-9A50-E13DF38AD4C7}" dt="2023-01-03T18:29:07.681" v="20" actId="164"/>
          <ac:spMkLst>
            <pc:docMk/>
            <pc:sldMk cId="0" sldId="260"/>
            <ac:spMk id="133" creationId="{00000000-0000-0000-0000-000000000000}"/>
          </ac:spMkLst>
        </pc:spChg>
        <pc:spChg chg="mod topLvl">
          <ac:chgData name="Janson, Brian D" userId="17869c82-e820-4f0b-9ef4-6bb812314540" providerId="ADAL" clId="{8EAFA8B1-5D3B-47C7-9A50-E13DF38AD4C7}" dt="2023-01-03T18:29:07.681" v="20" actId="164"/>
          <ac:spMkLst>
            <pc:docMk/>
            <pc:sldMk cId="0" sldId="260"/>
            <ac:spMk id="134" creationId="{00000000-0000-0000-0000-000000000000}"/>
          </ac:spMkLst>
        </pc:spChg>
        <pc:spChg chg="mod">
          <ac:chgData name="Janson, Brian D" userId="17869c82-e820-4f0b-9ef4-6bb812314540" providerId="ADAL" clId="{8EAFA8B1-5D3B-47C7-9A50-E13DF38AD4C7}" dt="2023-01-03T18:26:10.612" v="9" actId="962"/>
          <ac:spMkLst>
            <pc:docMk/>
            <pc:sldMk cId="0" sldId="260"/>
            <ac:spMk id="137" creationId="{00000000-0000-0000-0000-000000000000}"/>
          </ac:spMkLst>
        </pc:spChg>
        <pc:spChg chg="mod topLvl">
          <ac:chgData name="Janson, Brian D" userId="17869c82-e820-4f0b-9ef4-6bb812314540" providerId="ADAL" clId="{8EAFA8B1-5D3B-47C7-9A50-E13DF38AD4C7}" dt="2023-01-03T18:29:07.681" v="20" actId="164"/>
          <ac:spMkLst>
            <pc:docMk/>
            <pc:sldMk cId="0" sldId="260"/>
            <ac:spMk id="138" creationId="{00000000-0000-0000-0000-000000000000}"/>
          </ac:spMkLst>
        </pc:spChg>
        <pc:grpChg chg="add mod">
          <ac:chgData name="Janson, Brian D" userId="17869c82-e820-4f0b-9ef4-6bb812314540" providerId="ADAL" clId="{8EAFA8B1-5D3B-47C7-9A50-E13DF38AD4C7}" dt="2023-01-03T18:31:21.838" v="266" actId="962"/>
          <ac:grpSpMkLst>
            <pc:docMk/>
            <pc:sldMk cId="0" sldId="260"/>
            <ac:grpSpMk id="11" creationId="{29DD94BE-20D1-54F1-F51A-79B9B55B966C}"/>
          </ac:grpSpMkLst>
        </pc:grpChg>
        <pc:grpChg chg="add mod">
          <ac:chgData name="Janson, Brian D" userId="17869c82-e820-4f0b-9ef4-6bb812314540" providerId="ADAL" clId="{8EAFA8B1-5D3B-47C7-9A50-E13DF38AD4C7}" dt="2023-01-03T18:25:36.610" v="5" actId="164"/>
          <ac:grpSpMkLst>
            <pc:docMk/>
            <pc:sldMk cId="0" sldId="260"/>
            <ac:grpSpMk id="20" creationId="{6ABE463F-7EF0-E5BD-99EB-972FD4045668}"/>
          </ac:grpSpMkLst>
        </pc:grpChg>
        <pc:grpChg chg="add del mod">
          <ac:chgData name="Janson, Brian D" userId="17869c82-e820-4f0b-9ef4-6bb812314540" providerId="ADAL" clId="{8EAFA8B1-5D3B-47C7-9A50-E13DF38AD4C7}" dt="2023-01-03T18:28:58.810" v="19" actId="165"/>
          <ac:grpSpMkLst>
            <pc:docMk/>
            <pc:sldMk cId="0" sldId="260"/>
            <ac:grpSpMk id="21" creationId="{A088B205-4053-A403-8031-6F991EF72AA3}"/>
          </ac:grpSpMkLst>
        </pc:grpChg>
        <pc:grpChg chg="add mod">
          <ac:chgData name="Janson, Brian D" userId="17869c82-e820-4f0b-9ef4-6bb812314540" providerId="ADAL" clId="{8EAFA8B1-5D3B-47C7-9A50-E13DF38AD4C7}" dt="2023-01-03T18:30:18.848" v="265" actId="962"/>
          <ac:grpSpMkLst>
            <pc:docMk/>
            <pc:sldMk cId="0" sldId="260"/>
            <ac:grpSpMk id="22" creationId="{911327A9-7A0D-D9B6-B7CF-6B70A553E2B5}"/>
          </ac:grpSpMkLst>
        </pc:grpChg>
        <pc:picChg chg="add mod">
          <ac:chgData name="Janson, Brian D" userId="17869c82-e820-4f0b-9ef4-6bb812314540" providerId="ADAL" clId="{8EAFA8B1-5D3B-47C7-9A50-E13DF38AD4C7}" dt="2023-01-03T18:25:23.995" v="3" actId="571"/>
          <ac:picMkLst>
            <pc:docMk/>
            <pc:sldMk cId="0" sldId="260"/>
            <ac:picMk id="15" creationId="{7298AAEE-6CA4-67B6-F915-C445AD781F1F}"/>
          </ac:picMkLst>
        </pc:picChg>
        <pc:picChg chg="mod topLvl">
          <ac:chgData name="Janson, Brian D" userId="17869c82-e820-4f0b-9ef4-6bb812314540" providerId="ADAL" clId="{8EAFA8B1-5D3B-47C7-9A50-E13DF38AD4C7}" dt="2023-01-03T18:28:58.810" v="19" actId="165"/>
          <ac:picMkLst>
            <pc:docMk/>
            <pc:sldMk cId="0" sldId="260"/>
            <ac:picMk id="118" creationId="{00000000-0000-0000-0000-000000000000}"/>
          </ac:picMkLst>
        </pc:picChg>
        <pc:cxnChg chg="add mod">
          <ac:chgData name="Janson, Brian D" userId="17869c82-e820-4f0b-9ef4-6bb812314540" providerId="ADAL" clId="{8EAFA8B1-5D3B-47C7-9A50-E13DF38AD4C7}" dt="2023-01-03T18:25:05.862" v="1" actId="164"/>
          <ac:cxnSpMkLst>
            <pc:docMk/>
            <pc:sldMk cId="0" sldId="260"/>
            <ac:cxnSpMk id="6" creationId="{B1FCE6E7-5DAC-E1A4-FCFB-B5E7B0BBDB2B}"/>
          </ac:cxnSpMkLst>
        </pc:cxnChg>
        <pc:cxnChg chg="add mod">
          <ac:chgData name="Janson, Brian D" userId="17869c82-e820-4f0b-9ef4-6bb812314540" providerId="ADAL" clId="{8EAFA8B1-5D3B-47C7-9A50-E13DF38AD4C7}" dt="2023-01-03T18:25:05.862" v="1" actId="164"/>
          <ac:cxnSpMkLst>
            <pc:docMk/>
            <pc:sldMk cId="0" sldId="260"/>
            <ac:cxnSpMk id="8" creationId="{FFCDD9E6-EDF7-5BE1-95FF-5196724EC599}"/>
          </ac:cxnSpMkLst>
        </pc:cxnChg>
        <pc:cxnChg chg="add mod">
          <ac:chgData name="Janson, Brian D" userId="17869c82-e820-4f0b-9ef4-6bb812314540" providerId="ADAL" clId="{8EAFA8B1-5D3B-47C7-9A50-E13DF38AD4C7}" dt="2023-01-03T18:25:23.995" v="3" actId="571"/>
          <ac:cxnSpMkLst>
            <pc:docMk/>
            <pc:sldMk cId="0" sldId="260"/>
            <ac:cxnSpMk id="16" creationId="{7CF6C844-16A1-6AA7-332E-EE4CF8F74DFB}"/>
          </ac:cxnSpMkLst>
        </pc:cxnChg>
        <pc:cxnChg chg="mod">
          <ac:chgData name="Janson, Brian D" userId="17869c82-e820-4f0b-9ef4-6bb812314540" providerId="ADAL" clId="{8EAFA8B1-5D3B-47C7-9A50-E13DF38AD4C7}" dt="2023-01-03T18:26:09.426" v="8" actId="962"/>
          <ac:cxnSpMkLst>
            <pc:docMk/>
            <pc:sldMk cId="0" sldId="260"/>
            <ac:cxnSpMk id="127" creationId="{00000000-0000-0000-0000-000000000000}"/>
          </ac:cxnSpMkLst>
        </pc:cxnChg>
        <pc:cxnChg chg="mod topLvl">
          <ac:chgData name="Janson, Brian D" userId="17869c82-e820-4f0b-9ef4-6bb812314540" providerId="ADAL" clId="{8EAFA8B1-5D3B-47C7-9A50-E13DF38AD4C7}" dt="2023-01-03T18:29:07.681" v="20" actId="164"/>
          <ac:cxnSpMkLst>
            <pc:docMk/>
            <pc:sldMk cId="0" sldId="260"/>
            <ac:cxnSpMk id="130" creationId="{00000000-0000-0000-0000-000000000000}"/>
          </ac:cxnSpMkLst>
        </pc:cxnChg>
        <pc:cxnChg chg="mod topLvl">
          <ac:chgData name="Janson, Brian D" userId="17869c82-e820-4f0b-9ef4-6bb812314540" providerId="ADAL" clId="{8EAFA8B1-5D3B-47C7-9A50-E13DF38AD4C7}" dt="2023-01-03T18:29:07.681" v="20" actId="164"/>
          <ac:cxnSpMkLst>
            <pc:docMk/>
            <pc:sldMk cId="0" sldId="260"/>
            <ac:cxnSpMk id="132" creationId="{00000000-0000-0000-0000-000000000000}"/>
          </ac:cxnSpMkLst>
        </pc:cxnChg>
        <pc:cxnChg chg="mod topLvl">
          <ac:chgData name="Janson, Brian D" userId="17869c82-e820-4f0b-9ef4-6bb812314540" providerId="ADAL" clId="{8EAFA8B1-5D3B-47C7-9A50-E13DF38AD4C7}" dt="2023-01-03T18:29:07.681" v="20" actId="164"/>
          <ac:cxnSpMkLst>
            <pc:docMk/>
            <pc:sldMk cId="0" sldId="260"/>
            <ac:cxnSpMk id="135" creationId="{00000000-0000-0000-0000-000000000000}"/>
          </ac:cxnSpMkLst>
        </pc:cxnChg>
        <pc:cxnChg chg="mod">
          <ac:chgData name="Janson, Brian D" userId="17869c82-e820-4f0b-9ef4-6bb812314540" providerId="ADAL" clId="{8EAFA8B1-5D3B-47C7-9A50-E13DF38AD4C7}" dt="2023-01-03T18:26:12.014" v="10" actId="962"/>
          <ac:cxnSpMkLst>
            <pc:docMk/>
            <pc:sldMk cId="0" sldId="260"/>
            <ac:cxnSpMk id="136" creationId="{00000000-0000-0000-0000-000000000000}"/>
          </ac:cxnSpMkLst>
        </pc:cxnChg>
      </pc:sldChg>
      <pc:sldChg chg="modSp mod">
        <pc:chgData name="Janson, Brian D" userId="17869c82-e820-4f0b-9ef4-6bb812314540" providerId="ADAL" clId="{8EAFA8B1-5D3B-47C7-9A50-E13DF38AD4C7}" dt="2023-01-03T18:27:18.715" v="14" actId="962"/>
        <pc:sldMkLst>
          <pc:docMk/>
          <pc:sldMk cId="0" sldId="263"/>
        </pc:sldMkLst>
        <pc:picChg chg="mod">
          <ac:chgData name="Janson, Brian D" userId="17869c82-e820-4f0b-9ef4-6bb812314540" providerId="ADAL" clId="{8EAFA8B1-5D3B-47C7-9A50-E13DF38AD4C7}" dt="2023-01-03T18:27:18.715" v="14" actId="962"/>
          <ac:picMkLst>
            <pc:docMk/>
            <pc:sldMk cId="0" sldId="263"/>
            <ac:picMk id="190" creationId="{00000000-0000-0000-0000-000000000000}"/>
          </ac:picMkLst>
        </pc:picChg>
      </pc:sldChg>
      <pc:sldChg chg="modSp mod">
        <pc:chgData name="Janson, Brian D" userId="17869c82-e820-4f0b-9ef4-6bb812314540" providerId="ADAL" clId="{8EAFA8B1-5D3B-47C7-9A50-E13DF38AD4C7}" dt="2023-01-03T18:28:08.696" v="16" actId="122"/>
        <pc:sldMkLst>
          <pc:docMk/>
          <pc:sldMk cId="0" sldId="267"/>
        </pc:sldMkLst>
        <pc:spChg chg="mod">
          <ac:chgData name="Janson, Brian D" userId="17869c82-e820-4f0b-9ef4-6bb812314540" providerId="ADAL" clId="{8EAFA8B1-5D3B-47C7-9A50-E13DF38AD4C7}" dt="2023-01-03T18:28:08.696" v="16" actId="122"/>
          <ac:spMkLst>
            <pc:docMk/>
            <pc:sldMk cId="0" sldId="267"/>
            <ac:spMk id="2" creationId="{11C67F06-1DEB-4623-A96A-DB688AE4DBAD}"/>
          </ac:spMkLst>
        </pc:spChg>
      </pc:sldChg>
    </pc:docChg>
  </pc:docChgLst>
  <pc:docChgLst>
    <pc:chgData name="Runde, Anne (Annie)" userId="60f02010-108e-4de9-86cc-4c89fe4bec0e" providerId="ADAL" clId="{0B8CCE26-4E41-4167-A8FE-87C2E8AC0C94}"/>
    <pc:docChg chg="undo custSel addSld modSld sldOrd">
      <pc:chgData name="Runde, Anne (Annie)" userId="60f02010-108e-4de9-86cc-4c89fe4bec0e" providerId="ADAL" clId="{0B8CCE26-4E41-4167-A8FE-87C2E8AC0C94}" dt="2022-11-28T17:53:13.680" v="34" actId="1076"/>
      <pc:docMkLst>
        <pc:docMk/>
      </pc:docMkLst>
      <pc:sldChg chg="ord">
        <pc:chgData name="Runde, Anne (Annie)" userId="60f02010-108e-4de9-86cc-4c89fe4bec0e" providerId="ADAL" clId="{0B8CCE26-4E41-4167-A8FE-87C2E8AC0C94}" dt="2022-11-28T17:52:11.608" v="1"/>
        <pc:sldMkLst>
          <pc:docMk/>
          <pc:sldMk cId="0" sldId="262"/>
        </pc:sldMkLst>
      </pc:sldChg>
      <pc:sldChg chg="modSp mod">
        <pc:chgData name="Runde, Anne (Annie)" userId="60f02010-108e-4de9-86cc-4c89fe4bec0e" providerId="ADAL" clId="{0B8CCE26-4E41-4167-A8FE-87C2E8AC0C94}" dt="2022-11-28T17:53:13.680" v="34" actId="1076"/>
        <pc:sldMkLst>
          <pc:docMk/>
          <pc:sldMk cId="0" sldId="268"/>
        </pc:sldMkLst>
        <pc:spChg chg="mod">
          <ac:chgData name="Runde, Anne (Annie)" userId="60f02010-108e-4de9-86cc-4c89fe4bec0e" providerId="ADAL" clId="{0B8CCE26-4E41-4167-A8FE-87C2E8AC0C94}" dt="2022-11-28T17:53:13.680" v="34" actId="1076"/>
          <ac:spMkLst>
            <pc:docMk/>
            <pc:sldMk cId="0" sldId="268"/>
            <ac:spMk id="285" creationId="{00000000-0000-0000-0000-000000000000}"/>
          </ac:spMkLst>
        </pc:spChg>
      </pc:sldChg>
      <pc:sldChg chg="addSp delSp modSp add mod">
        <pc:chgData name="Runde, Anne (Annie)" userId="60f02010-108e-4de9-86cc-4c89fe4bec0e" providerId="ADAL" clId="{0B8CCE26-4E41-4167-A8FE-87C2E8AC0C94}" dt="2022-11-28T17:53:06.036" v="33" actId="5793"/>
        <pc:sldMkLst>
          <pc:docMk/>
          <pc:sldMk cId="2896107739" sldId="269"/>
        </pc:sldMkLst>
        <pc:spChg chg="del">
          <ac:chgData name="Runde, Anne (Annie)" userId="60f02010-108e-4de9-86cc-4c89fe4bec0e" providerId="ADAL" clId="{0B8CCE26-4E41-4167-A8FE-87C2E8AC0C94}" dt="2022-11-28T17:52:33.941" v="4" actId="478"/>
          <ac:spMkLst>
            <pc:docMk/>
            <pc:sldMk cId="2896107739" sldId="269"/>
            <ac:spMk id="2" creationId="{F6579456-F4F4-4D85-9430-CF3EAA0DA2C6}"/>
          </ac:spMkLst>
        </pc:spChg>
        <pc:spChg chg="add mod">
          <ac:chgData name="Runde, Anne (Annie)" userId="60f02010-108e-4de9-86cc-4c89fe4bec0e" providerId="ADAL" clId="{0B8CCE26-4E41-4167-A8FE-87C2E8AC0C94}" dt="2022-11-28T17:52:57.075" v="30" actId="20577"/>
          <ac:spMkLst>
            <pc:docMk/>
            <pc:sldMk cId="2896107739" sldId="269"/>
            <ac:spMk id="4" creationId="{7AC1E2C1-D8B3-85FC-917D-B409A26A4F97}"/>
          </ac:spMkLst>
        </pc:spChg>
        <pc:spChg chg="add mod">
          <ac:chgData name="Runde, Anne (Annie)" userId="60f02010-108e-4de9-86cc-4c89fe4bec0e" providerId="ADAL" clId="{0B8CCE26-4E41-4167-A8FE-87C2E8AC0C94}" dt="2022-11-28T17:53:06.036" v="33" actId="5793"/>
          <ac:spMkLst>
            <pc:docMk/>
            <pc:sldMk cId="2896107739" sldId="269"/>
            <ac:spMk id="6" creationId="{F4E4C368-BBFE-2ABC-34B5-51020CE0BE06}"/>
          </ac:spMkLst>
        </pc:spChg>
        <pc:spChg chg="del">
          <ac:chgData name="Runde, Anne (Annie)" userId="60f02010-108e-4de9-86cc-4c89fe4bec0e" providerId="ADAL" clId="{0B8CCE26-4E41-4167-A8FE-87C2E8AC0C94}" dt="2022-11-28T17:52:37.607" v="6" actId="478"/>
          <ac:spMkLst>
            <pc:docMk/>
            <pc:sldMk cId="2896107739" sldId="269"/>
            <ac:spMk id="285" creationId="{00000000-0000-0000-0000-000000000000}"/>
          </ac:spMkLst>
        </pc:spChg>
        <pc:spChg chg="del">
          <ac:chgData name="Runde, Anne (Annie)" userId="60f02010-108e-4de9-86cc-4c89fe4bec0e" providerId="ADAL" clId="{0B8CCE26-4E41-4167-A8FE-87C2E8AC0C94}" dt="2022-11-28T17:52:35.793" v="5" actId="478"/>
          <ac:spMkLst>
            <pc:docMk/>
            <pc:sldMk cId="2896107739" sldId="269"/>
            <ac:spMk id="294" creationId="{00000000-0000-0000-0000-000000000000}"/>
          </ac:spMkLst>
        </pc:spChg>
        <pc:picChg chg="del">
          <ac:chgData name="Runde, Anne (Annie)" userId="60f02010-108e-4de9-86cc-4c89fe4bec0e" providerId="ADAL" clId="{0B8CCE26-4E41-4167-A8FE-87C2E8AC0C94}" dt="2022-11-28T17:52:32.274" v="3" actId="478"/>
          <ac:picMkLst>
            <pc:docMk/>
            <pc:sldMk cId="2896107739" sldId="269"/>
            <ac:picMk id="293" creationId="{00000000-0000-0000-0000-000000000000}"/>
          </ac:picMkLst>
        </pc:picChg>
      </pc:sldChg>
    </pc:docChg>
  </pc:docChgLst>
  <pc:docChgLst>
    <pc:chgData name="Bolton, Melinda A" userId="705779b4-9e13-4392-9fcf-1c9ec8a679c2" providerId="ADAL" clId="{A3A50D30-6C58-470D-8345-3EFD2027232D}"/>
    <pc:docChg chg="modSld">
      <pc:chgData name="Bolton, Melinda A" userId="705779b4-9e13-4392-9fcf-1c9ec8a679c2" providerId="ADAL" clId="{A3A50D30-6C58-470D-8345-3EFD2027232D}" dt="2021-09-12T22:40:20.843" v="0" actId="14100"/>
      <pc:docMkLst>
        <pc:docMk/>
      </pc:docMkLst>
      <pc:sldChg chg="modSp mod">
        <pc:chgData name="Bolton, Melinda A" userId="705779b4-9e13-4392-9fcf-1c9ec8a679c2" providerId="ADAL" clId="{A3A50D30-6C58-470D-8345-3EFD2027232D}" dt="2021-09-12T22:40:20.843" v="0" actId="14100"/>
        <pc:sldMkLst>
          <pc:docMk/>
          <pc:sldMk cId="0" sldId="266"/>
        </pc:sldMkLst>
        <pc:spChg chg="mod">
          <ac:chgData name="Bolton, Melinda A" userId="705779b4-9e13-4392-9fcf-1c9ec8a679c2" providerId="ADAL" clId="{A3A50D30-6C58-470D-8345-3EFD2027232D}" dt="2021-09-12T22:40:20.843" v="0" actId="14100"/>
          <ac:spMkLst>
            <pc:docMk/>
            <pc:sldMk cId="0" sldId="266"/>
            <ac:spMk id="243" creationId="{00000000-0000-0000-0000-000000000000}"/>
          </ac:spMkLst>
        </pc:spChg>
      </pc:sldChg>
    </pc:docChg>
  </pc:docChgLst>
  <pc:docChgLst>
    <pc:chgData name="Draper-Reich, Maia A" userId="47300390-9ae8-4738-8104-ee18b459c87c" providerId="ADAL" clId="{CAEE6856-9A72-4B14-8D76-2F0F92DAE674}"/>
    <pc:docChg chg="undo custSel modSld">
      <pc:chgData name="Draper-Reich, Maia A" userId="47300390-9ae8-4738-8104-ee18b459c87c" providerId="ADAL" clId="{CAEE6856-9A72-4B14-8D76-2F0F92DAE674}" dt="2021-08-26T00:31:40.094" v="29" actId="14838"/>
      <pc:docMkLst>
        <pc:docMk/>
      </pc:docMkLst>
      <pc:sldChg chg="modSp mod">
        <pc:chgData name="Draper-Reich, Maia A" userId="47300390-9ae8-4738-8104-ee18b459c87c" providerId="ADAL" clId="{CAEE6856-9A72-4B14-8D76-2F0F92DAE674}" dt="2021-08-26T00:28:45.809" v="3" actId="166"/>
        <pc:sldMkLst>
          <pc:docMk/>
          <pc:sldMk cId="0" sldId="260"/>
        </pc:sldMkLst>
        <pc:spChg chg="ord">
          <ac:chgData name="Draper-Reich, Maia A" userId="47300390-9ae8-4738-8104-ee18b459c87c" providerId="ADAL" clId="{CAEE6856-9A72-4B14-8D76-2F0F92DAE674}" dt="2021-08-26T00:28:45.809" v="3" actId="166"/>
          <ac:spMkLst>
            <pc:docMk/>
            <pc:sldMk cId="0" sldId="260"/>
            <ac:spMk id="128" creationId="{00000000-0000-0000-0000-000000000000}"/>
          </ac:spMkLst>
        </pc:spChg>
        <pc:spChg chg="ord">
          <ac:chgData name="Draper-Reich, Maia A" userId="47300390-9ae8-4738-8104-ee18b459c87c" providerId="ADAL" clId="{CAEE6856-9A72-4B14-8D76-2F0F92DAE674}" dt="2021-08-26T00:28:37.335" v="2" actId="166"/>
          <ac:spMkLst>
            <pc:docMk/>
            <pc:sldMk cId="0" sldId="260"/>
            <ac:spMk id="133" creationId="{00000000-0000-0000-0000-000000000000}"/>
          </ac:spMkLst>
        </pc:spChg>
        <pc:cxnChg chg="mod">
          <ac:chgData name="Draper-Reich, Maia A" userId="47300390-9ae8-4738-8104-ee18b459c87c" providerId="ADAL" clId="{CAEE6856-9A72-4B14-8D76-2F0F92DAE674}" dt="2021-08-26T00:28:32.481" v="1" actId="14100"/>
          <ac:cxnSpMkLst>
            <pc:docMk/>
            <pc:sldMk cId="0" sldId="260"/>
            <ac:cxnSpMk id="132" creationId="{00000000-0000-0000-0000-000000000000}"/>
          </ac:cxnSpMkLst>
        </pc:cxnChg>
      </pc:sldChg>
      <pc:sldChg chg="modSp mod">
        <pc:chgData name="Draper-Reich, Maia A" userId="47300390-9ae8-4738-8104-ee18b459c87c" providerId="ADAL" clId="{CAEE6856-9A72-4B14-8D76-2F0F92DAE674}" dt="2021-08-26T00:28:56.781" v="4" actId="1076"/>
        <pc:sldMkLst>
          <pc:docMk/>
          <pc:sldMk cId="0" sldId="261"/>
        </pc:sldMkLst>
        <pc:spChg chg="mod">
          <ac:chgData name="Draper-Reich, Maia A" userId="47300390-9ae8-4738-8104-ee18b459c87c" providerId="ADAL" clId="{CAEE6856-9A72-4B14-8D76-2F0F92DAE674}" dt="2021-08-26T00:28:56.781" v="4" actId="1076"/>
          <ac:spMkLst>
            <pc:docMk/>
            <pc:sldMk cId="0" sldId="261"/>
            <ac:spMk id="2" creationId="{61E905C6-9262-4B5A-9A9F-82480FB8CC19}"/>
          </ac:spMkLst>
        </pc:spChg>
      </pc:sldChg>
      <pc:sldChg chg="modSp mod">
        <pc:chgData name="Draper-Reich, Maia A" userId="47300390-9ae8-4738-8104-ee18b459c87c" providerId="ADAL" clId="{CAEE6856-9A72-4B14-8D76-2F0F92DAE674}" dt="2021-08-26T00:30:06.868" v="15" actId="692"/>
        <pc:sldMkLst>
          <pc:docMk/>
          <pc:sldMk cId="0" sldId="262"/>
        </pc:sldMkLst>
        <pc:spChg chg="mod ord">
          <ac:chgData name="Draper-Reich, Maia A" userId="47300390-9ae8-4738-8104-ee18b459c87c" providerId="ADAL" clId="{CAEE6856-9A72-4B14-8D76-2F0F92DAE674}" dt="2021-08-26T00:29:57.596" v="10" actId="692"/>
          <ac:spMkLst>
            <pc:docMk/>
            <pc:sldMk cId="0" sldId="262"/>
            <ac:spMk id="167" creationId="{00000000-0000-0000-0000-000000000000}"/>
          </ac:spMkLst>
        </pc:spChg>
        <pc:spChg chg="mod">
          <ac:chgData name="Draper-Reich, Maia A" userId="47300390-9ae8-4738-8104-ee18b459c87c" providerId="ADAL" clId="{CAEE6856-9A72-4B14-8D76-2F0F92DAE674}" dt="2021-08-26T00:30:06.868" v="15" actId="692"/>
          <ac:spMkLst>
            <pc:docMk/>
            <pc:sldMk cId="0" sldId="262"/>
            <ac:spMk id="168" creationId="{00000000-0000-0000-0000-000000000000}"/>
          </ac:spMkLst>
        </pc:spChg>
        <pc:cxnChg chg="ord">
          <ac:chgData name="Draper-Reich, Maia A" userId="47300390-9ae8-4738-8104-ee18b459c87c" providerId="ADAL" clId="{CAEE6856-9A72-4B14-8D76-2F0F92DAE674}" dt="2021-08-26T00:29:12.886" v="5" actId="166"/>
          <ac:cxnSpMkLst>
            <pc:docMk/>
            <pc:sldMk cId="0" sldId="262"/>
            <ac:cxnSpMk id="172" creationId="{00000000-0000-0000-0000-000000000000}"/>
          </ac:cxnSpMkLst>
        </pc:cxnChg>
      </pc:sldChg>
      <pc:sldChg chg="modSp mod">
        <pc:chgData name="Draper-Reich, Maia A" userId="47300390-9ae8-4738-8104-ee18b459c87c" providerId="ADAL" clId="{CAEE6856-9A72-4B14-8D76-2F0F92DAE674}" dt="2021-08-26T00:30:37.971" v="20" actId="20577"/>
        <pc:sldMkLst>
          <pc:docMk/>
          <pc:sldMk cId="0" sldId="265"/>
        </pc:sldMkLst>
        <pc:spChg chg="mod">
          <ac:chgData name="Draper-Reich, Maia A" userId="47300390-9ae8-4738-8104-ee18b459c87c" providerId="ADAL" clId="{CAEE6856-9A72-4B14-8D76-2F0F92DAE674}" dt="2021-08-26T00:30:37.971" v="20" actId="20577"/>
          <ac:spMkLst>
            <pc:docMk/>
            <pc:sldMk cId="0" sldId="265"/>
            <ac:spMk id="2" creationId="{7ED3B281-D5DD-47E5-8B68-4B49CCF095D3}"/>
          </ac:spMkLst>
        </pc:spChg>
      </pc:sldChg>
      <pc:sldChg chg="modSp mod">
        <pc:chgData name="Draper-Reich, Maia A" userId="47300390-9ae8-4738-8104-ee18b459c87c" providerId="ADAL" clId="{CAEE6856-9A72-4B14-8D76-2F0F92DAE674}" dt="2021-08-26T00:31:16.764" v="26" actId="14838"/>
        <pc:sldMkLst>
          <pc:docMk/>
          <pc:sldMk cId="0" sldId="266"/>
        </pc:sldMkLst>
        <pc:spChg chg="mod">
          <ac:chgData name="Draper-Reich, Maia A" userId="47300390-9ae8-4738-8104-ee18b459c87c" providerId="ADAL" clId="{CAEE6856-9A72-4B14-8D76-2F0F92DAE674}" dt="2021-08-26T00:31:16.764" v="26" actId="14838"/>
          <ac:spMkLst>
            <pc:docMk/>
            <pc:sldMk cId="0" sldId="266"/>
            <ac:spMk id="243" creationId="{00000000-0000-0000-0000-000000000000}"/>
          </ac:spMkLst>
        </pc:spChg>
        <pc:picChg chg="mod">
          <ac:chgData name="Draper-Reich, Maia A" userId="47300390-9ae8-4738-8104-ee18b459c87c" providerId="ADAL" clId="{CAEE6856-9A72-4B14-8D76-2F0F92DAE674}" dt="2021-08-26T00:30:55.448" v="22" actId="1076"/>
          <ac:picMkLst>
            <pc:docMk/>
            <pc:sldMk cId="0" sldId="266"/>
            <ac:picMk id="241" creationId="{00000000-0000-0000-0000-000000000000}"/>
          </ac:picMkLst>
        </pc:picChg>
      </pc:sldChg>
      <pc:sldChg chg="modSp mod">
        <pc:chgData name="Draper-Reich, Maia A" userId="47300390-9ae8-4738-8104-ee18b459c87c" providerId="ADAL" clId="{CAEE6856-9A72-4B14-8D76-2F0F92DAE674}" dt="2021-08-26T00:31:40.094" v="29" actId="14838"/>
        <pc:sldMkLst>
          <pc:docMk/>
          <pc:sldMk cId="0" sldId="267"/>
        </pc:sldMkLst>
        <pc:spChg chg="mod">
          <ac:chgData name="Draper-Reich, Maia A" userId="47300390-9ae8-4738-8104-ee18b459c87c" providerId="ADAL" clId="{CAEE6856-9A72-4B14-8D76-2F0F92DAE674}" dt="2021-08-26T00:31:40.094" v="29" actId="14838"/>
          <ac:spMkLst>
            <pc:docMk/>
            <pc:sldMk cId="0" sldId="267"/>
            <ac:spMk id="59" creationId="{9A70F053-DCA6-472B-B7FA-714BBF5D5F59}"/>
          </ac:spMkLst>
        </pc:spChg>
      </pc:sldChg>
    </pc:docChg>
  </pc:docChgLst>
  <pc:docChgLst>
    <pc:chgData name="Coble, Deborah A" userId="S::dcoble@blm.gov::edb799e7-acd2-4d1e-a010-893bd14d0664" providerId="AD" clId="Web-{DFBF3D3F-7C18-EF3B-F3C3-239DBB1155FC}"/>
    <pc:docChg chg="modSld">
      <pc:chgData name="Coble, Deborah A" userId="S::dcoble@blm.gov::edb799e7-acd2-4d1e-a010-893bd14d0664" providerId="AD" clId="Web-{DFBF3D3F-7C18-EF3B-F3C3-239DBB1155FC}" dt="2023-11-28T23:00:29.665" v="5" actId="20577"/>
      <pc:docMkLst>
        <pc:docMk/>
      </pc:docMkLst>
      <pc:sldChg chg="modSp">
        <pc:chgData name="Coble, Deborah A" userId="S::dcoble@blm.gov::edb799e7-acd2-4d1e-a010-893bd14d0664" providerId="AD" clId="Web-{DFBF3D3F-7C18-EF3B-F3C3-239DBB1155FC}" dt="2023-11-28T23:00:29.665" v="5" actId="20577"/>
        <pc:sldMkLst>
          <pc:docMk/>
          <pc:sldMk cId="0" sldId="256"/>
        </pc:sldMkLst>
        <pc:spChg chg="mod">
          <ac:chgData name="Coble, Deborah A" userId="S::dcoble@blm.gov::edb799e7-acd2-4d1e-a010-893bd14d0664" providerId="AD" clId="Web-{DFBF3D3F-7C18-EF3B-F3C3-239DBB1155FC}" dt="2023-11-28T23:00:29.665" v="5" actId="20577"/>
          <ac:spMkLst>
            <pc:docMk/>
            <pc:sldMk cId="0" sldId="256"/>
            <ac:spMk id="65" creationId="{00000000-0000-0000-0000-000000000000}"/>
          </ac:spMkLst>
        </pc:spChg>
      </pc:sldChg>
    </pc:docChg>
  </pc:docChgLst>
  <pc:docChgLst>
    <pc:chgData name="Janson, Brian D" userId="17869c82-e820-4f0b-9ef4-6bb812314540" providerId="ADAL" clId="{AEBAF969-9E70-4084-A343-85C93C0B76AC}"/>
    <pc:docChg chg="modSld">
      <pc:chgData name="Janson, Brian D" userId="17869c82-e820-4f0b-9ef4-6bb812314540" providerId="ADAL" clId="{AEBAF969-9E70-4084-A343-85C93C0B76AC}" dt="2023-11-01T23:09:16.883" v="6" actId="14100"/>
      <pc:docMkLst>
        <pc:docMk/>
      </pc:docMkLst>
      <pc:sldChg chg="modSp mod">
        <pc:chgData name="Janson, Brian D" userId="17869c82-e820-4f0b-9ef4-6bb812314540" providerId="ADAL" clId="{AEBAF969-9E70-4084-A343-85C93C0B76AC}" dt="2023-10-26T17:32:47.215" v="0" actId="14100"/>
        <pc:sldMkLst>
          <pc:docMk/>
          <pc:sldMk cId="0" sldId="256"/>
        </pc:sldMkLst>
        <pc:spChg chg="mod">
          <ac:chgData name="Janson, Brian D" userId="17869c82-e820-4f0b-9ef4-6bb812314540" providerId="ADAL" clId="{AEBAF969-9E70-4084-A343-85C93C0B76AC}" dt="2023-10-26T17:32:47.215" v="0" actId="14100"/>
          <ac:spMkLst>
            <pc:docMk/>
            <pc:sldMk cId="0" sldId="256"/>
            <ac:spMk id="65" creationId="{00000000-0000-0000-0000-000000000000}"/>
          </ac:spMkLst>
        </pc:spChg>
      </pc:sldChg>
      <pc:sldChg chg="modSp mod">
        <pc:chgData name="Janson, Brian D" userId="17869c82-e820-4f0b-9ef4-6bb812314540" providerId="ADAL" clId="{AEBAF969-9E70-4084-A343-85C93C0B76AC}" dt="2023-11-01T23:09:16.883" v="6" actId="14100"/>
        <pc:sldMkLst>
          <pc:docMk/>
          <pc:sldMk cId="0" sldId="262"/>
        </pc:sldMkLst>
        <pc:spChg chg="mod">
          <ac:chgData name="Janson, Brian D" userId="17869c82-e820-4f0b-9ef4-6bb812314540" providerId="ADAL" clId="{AEBAF969-9E70-4084-A343-85C93C0B76AC}" dt="2023-11-01T23:09:16.883" v="6" actId="14100"/>
          <ac:spMkLst>
            <pc:docMk/>
            <pc:sldMk cId="0" sldId="262"/>
            <ac:spMk id="168" creationId="{00000000-0000-0000-0000-000000000000}"/>
          </ac:spMkLst>
        </pc:spChg>
      </pc:sldChg>
    </pc:docChg>
  </pc:docChgLst>
  <pc:docChgLst>
    <pc:chgData name="Janson, Brian D" userId="17869c82-e820-4f0b-9ef4-6bb812314540" providerId="ADAL" clId="{7CF99A04-4E60-4397-870E-17E12D0FB467}"/>
    <pc:docChg chg="modSld">
      <pc:chgData name="Janson, Brian D" userId="17869c82-e820-4f0b-9ef4-6bb812314540" providerId="ADAL" clId="{7CF99A04-4E60-4397-870E-17E12D0FB467}" dt="2022-11-29T19:50:48.681" v="21" actId="14100"/>
      <pc:docMkLst>
        <pc:docMk/>
      </pc:docMkLst>
      <pc:sldChg chg="modSp mod">
        <pc:chgData name="Janson, Brian D" userId="17869c82-e820-4f0b-9ef4-6bb812314540" providerId="ADAL" clId="{7CF99A04-4E60-4397-870E-17E12D0FB467}" dt="2022-11-29T19:49:32.638" v="6" actId="14100"/>
        <pc:sldMkLst>
          <pc:docMk/>
          <pc:sldMk cId="0" sldId="256"/>
        </pc:sldMkLst>
        <pc:spChg chg="mod">
          <ac:chgData name="Janson, Brian D" userId="17869c82-e820-4f0b-9ef4-6bb812314540" providerId="ADAL" clId="{7CF99A04-4E60-4397-870E-17E12D0FB467}" dt="2022-11-29T19:49:32.638" v="6" actId="14100"/>
          <ac:spMkLst>
            <pc:docMk/>
            <pc:sldMk cId="0" sldId="256"/>
            <ac:spMk id="65" creationId="{00000000-0000-0000-0000-000000000000}"/>
          </ac:spMkLst>
        </pc:spChg>
      </pc:sldChg>
      <pc:sldChg chg="modSp mod">
        <pc:chgData name="Janson, Brian D" userId="17869c82-e820-4f0b-9ef4-6bb812314540" providerId="ADAL" clId="{7CF99A04-4E60-4397-870E-17E12D0FB467}" dt="2022-11-29T19:50:32.236" v="18" actId="207"/>
        <pc:sldMkLst>
          <pc:docMk/>
          <pc:sldMk cId="0" sldId="258"/>
        </pc:sldMkLst>
        <pc:spChg chg="mod">
          <ac:chgData name="Janson, Brian D" userId="17869c82-e820-4f0b-9ef4-6bb812314540" providerId="ADAL" clId="{7CF99A04-4E60-4397-870E-17E12D0FB467}" dt="2022-11-29T19:50:32.236" v="18" actId="207"/>
          <ac:spMkLst>
            <pc:docMk/>
            <pc:sldMk cId="0" sldId="258"/>
            <ac:spMk id="2" creationId="{D1B2006C-C989-49C4-AC8C-0AD39DAE1742}"/>
          </ac:spMkLst>
        </pc:spChg>
        <pc:spChg chg="mod">
          <ac:chgData name="Janson, Brian D" userId="17869c82-e820-4f0b-9ef4-6bb812314540" providerId="ADAL" clId="{7CF99A04-4E60-4397-870E-17E12D0FB467}" dt="2022-11-29T19:50:02.428" v="16" actId="6549"/>
          <ac:spMkLst>
            <pc:docMk/>
            <pc:sldMk cId="0" sldId="258"/>
            <ac:spMk id="91" creationId="{00000000-0000-0000-0000-000000000000}"/>
          </ac:spMkLst>
        </pc:spChg>
      </pc:sldChg>
      <pc:sldChg chg="modSp mod">
        <pc:chgData name="Janson, Brian D" userId="17869c82-e820-4f0b-9ef4-6bb812314540" providerId="ADAL" clId="{7CF99A04-4E60-4397-870E-17E12D0FB467}" dt="2022-11-29T19:50:48.681" v="21" actId="14100"/>
        <pc:sldMkLst>
          <pc:docMk/>
          <pc:sldMk cId="0" sldId="259"/>
        </pc:sldMkLst>
        <pc:spChg chg="mod">
          <ac:chgData name="Janson, Brian D" userId="17869c82-e820-4f0b-9ef4-6bb812314540" providerId="ADAL" clId="{7CF99A04-4E60-4397-870E-17E12D0FB467}" dt="2022-11-29T19:50:48.681" v="21" actId="14100"/>
          <ac:spMkLst>
            <pc:docMk/>
            <pc:sldMk cId="0" sldId="259"/>
            <ac:spMk id="20" creationId="{5DC9081D-C39E-41EC-9D5D-A3F83A25DE6D}"/>
          </ac:spMkLst>
        </pc:spChg>
      </pc:sldChg>
    </pc:docChg>
  </pc:docChgLst>
  <pc:docChgLst>
    <pc:chgData name="Larmie, Molly R" userId="3aed521a-7077-475e-b537-67da507ad75a" providerId="ADAL" clId="{92CE2D13-ECE0-4747-9AAA-31A5D373405D}"/>
    <pc:docChg chg="undo custSel modSld">
      <pc:chgData name="Larmie, Molly R" userId="3aed521a-7077-475e-b537-67da507ad75a" providerId="ADAL" clId="{92CE2D13-ECE0-4747-9AAA-31A5D373405D}" dt="2022-02-05T02:56:12.149" v="481" actId="1036"/>
      <pc:docMkLst>
        <pc:docMk/>
      </pc:docMkLst>
      <pc:sldChg chg="modSp mod">
        <pc:chgData name="Larmie, Molly R" userId="3aed521a-7077-475e-b537-67da507ad75a" providerId="ADAL" clId="{92CE2D13-ECE0-4747-9AAA-31A5D373405D}" dt="2022-01-13T20:47:44.148" v="372"/>
        <pc:sldMkLst>
          <pc:docMk/>
          <pc:sldMk cId="0" sldId="256"/>
        </pc:sldMkLst>
        <pc:spChg chg="mod">
          <ac:chgData name="Larmie, Molly R" userId="3aed521a-7077-475e-b537-67da507ad75a" providerId="ADAL" clId="{92CE2D13-ECE0-4747-9AAA-31A5D373405D}" dt="2022-01-13T20:47:40.412" v="371"/>
          <ac:spMkLst>
            <pc:docMk/>
            <pc:sldMk cId="0" sldId="256"/>
            <ac:spMk id="56" creationId="{00000000-0000-0000-0000-000000000000}"/>
          </ac:spMkLst>
        </pc:spChg>
        <pc:spChg chg="mod">
          <ac:chgData name="Larmie, Molly R" userId="3aed521a-7077-475e-b537-67da507ad75a" providerId="ADAL" clId="{92CE2D13-ECE0-4747-9AAA-31A5D373405D}" dt="2022-01-13T20:47:44.148" v="372"/>
          <ac:spMkLst>
            <pc:docMk/>
            <pc:sldMk cId="0" sldId="256"/>
            <ac:spMk id="65" creationId="{00000000-0000-0000-0000-000000000000}"/>
          </ac:spMkLst>
        </pc:spChg>
        <pc:picChg chg="mod">
          <ac:chgData name="Larmie, Molly R" userId="3aed521a-7077-475e-b537-67da507ad75a" providerId="ADAL" clId="{92CE2D13-ECE0-4747-9AAA-31A5D373405D}" dt="2022-01-13T20:38:34.362" v="317" actId="962"/>
          <ac:picMkLst>
            <pc:docMk/>
            <pc:sldMk cId="0" sldId="256"/>
            <ac:picMk id="58" creationId="{00000000-0000-0000-0000-000000000000}"/>
          </ac:picMkLst>
        </pc:picChg>
      </pc:sldChg>
      <pc:sldChg chg="modSp mod">
        <pc:chgData name="Larmie, Molly R" userId="3aed521a-7077-475e-b537-67da507ad75a" providerId="ADAL" clId="{92CE2D13-ECE0-4747-9AAA-31A5D373405D}" dt="2021-10-05T17:28:08.900" v="1" actId="1036"/>
        <pc:sldMkLst>
          <pc:docMk/>
          <pc:sldMk cId="0" sldId="257"/>
        </pc:sldMkLst>
        <pc:spChg chg="mod">
          <ac:chgData name="Larmie, Molly R" userId="3aed521a-7077-475e-b537-67da507ad75a" providerId="ADAL" clId="{92CE2D13-ECE0-4747-9AAA-31A5D373405D}" dt="2021-10-05T17:28:08.900" v="1" actId="1036"/>
          <ac:spMkLst>
            <pc:docMk/>
            <pc:sldMk cId="0" sldId="257"/>
            <ac:spMk id="2" creationId="{B291FF79-74AE-4803-B847-D720A996C29C}"/>
          </ac:spMkLst>
        </pc:spChg>
      </pc:sldChg>
      <pc:sldChg chg="addSp delSp modSp mod">
        <pc:chgData name="Larmie, Molly R" userId="3aed521a-7077-475e-b537-67da507ad75a" providerId="ADAL" clId="{92CE2D13-ECE0-4747-9AAA-31A5D373405D}" dt="2022-02-02T23:30:50.600" v="465" actId="20577"/>
        <pc:sldMkLst>
          <pc:docMk/>
          <pc:sldMk cId="0" sldId="258"/>
        </pc:sldMkLst>
        <pc:spChg chg="mod">
          <ac:chgData name="Larmie, Molly R" userId="3aed521a-7077-475e-b537-67da507ad75a" providerId="ADAL" clId="{92CE2D13-ECE0-4747-9AAA-31A5D373405D}" dt="2022-02-02T23:30:50.600" v="465" actId="20577"/>
          <ac:spMkLst>
            <pc:docMk/>
            <pc:sldMk cId="0" sldId="258"/>
            <ac:spMk id="2" creationId="{D1B2006C-C989-49C4-AC8C-0AD39DAE1742}"/>
          </ac:spMkLst>
        </pc:spChg>
        <pc:spChg chg="mod">
          <ac:chgData name="Larmie, Molly R" userId="3aed521a-7077-475e-b537-67da507ad75a" providerId="ADAL" clId="{92CE2D13-ECE0-4747-9AAA-31A5D373405D}" dt="2022-01-13T20:48:04.114" v="377" actId="1036"/>
          <ac:spMkLst>
            <pc:docMk/>
            <pc:sldMk cId="0" sldId="258"/>
            <ac:spMk id="91" creationId="{00000000-0000-0000-0000-000000000000}"/>
          </ac:spMkLst>
        </pc:spChg>
        <pc:picChg chg="add mod ord modCrop">
          <ac:chgData name="Larmie, Molly R" userId="3aed521a-7077-475e-b537-67da507ad75a" providerId="ADAL" clId="{92CE2D13-ECE0-4747-9AAA-31A5D373405D}" dt="2022-01-06T20:59:59.938" v="313" actId="167"/>
          <ac:picMkLst>
            <pc:docMk/>
            <pc:sldMk cId="0" sldId="258"/>
            <ac:picMk id="4" creationId="{750E177A-036D-4457-9FB9-56E65B175EAE}"/>
          </ac:picMkLst>
        </pc:picChg>
        <pc:picChg chg="del">
          <ac:chgData name="Larmie, Molly R" userId="3aed521a-7077-475e-b537-67da507ad75a" providerId="ADAL" clId="{92CE2D13-ECE0-4747-9AAA-31A5D373405D}" dt="2022-01-06T20:58:36.597" v="267" actId="478"/>
          <ac:picMkLst>
            <pc:docMk/>
            <pc:sldMk cId="0" sldId="258"/>
            <ac:picMk id="90" creationId="{00000000-0000-0000-0000-000000000000}"/>
          </ac:picMkLst>
        </pc:picChg>
      </pc:sldChg>
      <pc:sldChg chg="addSp modSp mod">
        <pc:chgData name="Larmie, Molly R" userId="3aed521a-7077-475e-b537-67da507ad75a" providerId="ADAL" clId="{92CE2D13-ECE0-4747-9AAA-31A5D373405D}" dt="2022-01-13T20:49:03.414" v="415"/>
        <pc:sldMkLst>
          <pc:docMk/>
          <pc:sldMk cId="0" sldId="259"/>
        </pc:sldMkLst>
        <pc:spChg chg="add mod">
          <ac:chgData name="Larmie, Molly R" userId="3aed521a-7077-475e-b537-67da507ad75a" providerId="ADAL" clId="{92CE2D13-ECE0-4747-9AAA-31A5D373405D}" dt="2022-01-13T20:48:38.954" v="413" actId="1076"/>
          <ac:spMkLst>
            <pc:docMk/>
            <pc:sldMk cId="0" sldId="259"/>
            <ac:spMk id="20" creationId="{5DC9081D-C39E-41EC-9D5D-A3F83A25DE6D}"/>
          </ac:spMkLst>
        </pc:spChg>
        <pc:spChg chg="ord">
          <ac:chgData name="Larmie, Molly R" userId="3aed521a-7077-475e-b537-67da507ad75a" providerId="ADAL" clId="{92CE2D13-ECE0-4747-9AAA-31A5D373405D}" dt="2022-01-13T20:49:03.414" v="415"/>
          <ac:spMkLst>
            <pc:docMk/>
            <pc:sldMk cId="0" sldId="259"/>
            <ac:spMk id="103" creationId="{00000000-0000-0000-0000-000000000000}"/>
          </ac:spMkLst>
        </pc:spChg>
        <pc:picChg chg="mod">
          <ac:chgData name="Larmie, Molly R" userId="3aed521a-7077-475e-b537-67da507ad75a" providerId="ADAL" clId="{92CE2D13-ECE0-4747-9AAA-31A5D373405D}" dt="2022-01-13T20:48:57.437" v="414" actId="962"/>
          <ac:picMkLst>
            <pc:docMk/>
            <pc:sldMk cId="0" sldId="259"/>
            <ac:picMk id="107" creationId="{00000000-0000-0000-0000-000000000000}"/>
          </ac:picMkLst>
        </pc:picChg>
      </pc:sldChg>
      <pc:sldChg chg="addSp delSp modSp mod">
        <pc:chgData name="Larmie, Molly R" userId="3aed521a-7077-475e-b537-67da507ad75a" providerId="ADAL" clId="{92CE2D13-ECE0-4747-9AAA-31A5D373405D}" dt="2022-02-02T23:32:00.938" v="467" actId="166"/>
        <pc:sldMkLst>
          <pc:docMk/>
          <pc:sldMk cId="0" sldId="260"/>
        </pc:sldMkLst>
        <pc:spChg chg="add del mod">
          <ac:chgData name="Larmie, Molly R" userId="3aed521a-7077-475e-b537-67da507ad75a" providerId="ADAL" clId="{92CE2D13-ECE0-4747-9AAA-31A5D373405D}" dt="2021-10-05T17:31:22.973" v="35"/>
          <ac:spMkLst>
            <pc:docMk/>
            <pc:sldMk cId="0" sldId="260"/>
            <ac:spMk id="2" creationId="{5B4D1A18-9DBA-4B02-ACAD-FB80DEAAECD3}"/>
          </ac:spMkLst>
        </pc:spChg>
        <pc:spChg chg="mod">
          <ac:chgData name="Larmie, Molly R" userId="3aed521a-7077-475e-b537-67da507ad75a" providerId="ADAL" clId="{92CE2D13-ECE0-4747-9AAA-31A5D373405D}" dt="2021-10-05T17:29:04.671" v="8" actId="1035"/>
          <ac:spMkLst>
            <pc:docMk/>
            <pc:sldMk cId="0" sldId="260"/>
            <ac:spMk id="3" creationId="{608567A4-7563-4102-9984-C5B4AC011B73}"/>
          </ac:spMkLst>
        </pc:spChg>
        <pc:spChg chg="add mod ord">
          <ac:chgData name="Larmie, Molly R" userId="3aed521a-7077-475e-b537-67da507ad75a" providerId="ADAL" clId="{92CE2D13-ECE0-4747-9AAA-31A5D373405D}" dt="2022-01-13T20:41:50.392" v="338"/>
          <ac:spMkLst>
            <pc:docMk/>
            <pc:sldMk cId="0" sldId="260"/>
            <ac:spMk id="4" creationId="{924BFB8E-F88D-4018-8BC2-ABD6BF4FFFA0}"/>
          </ac:spMkLst>
        </pc:spChg>
        <pc:spChg chg="ord">
          <ac:chgData name="Larmie, Molly R" userId="3aed521a-7077-475e-b537-67da507ad75a" providerId="ADAL" clId="{92CE2D13-ECE0-4747-9AAA-31A5D373405D}" dt="2022-02-02T23:31:56.382" v="466" actId="166"/>
          <ac:spMkLst>
            <pc:docMk/>
            <pc:sldMk cId="0" sldId="260"/>
            <ac:spMk id="128" creationId="{00000000-0000-0000-0000-000000000000}"/>
          </ac:spMkLst>
        </pc:spChg>
        <pc:spChg chg="ord">
          <ac:chgData name="Larmie, Molly R" userId="3aed521a-7077-475e-b537-67da507ad75a" providerId="ADAL" clId="{92CE2D13-ECE0-4747-9AAA-31A5D373405D}" dt="2022-02-02T23:32:00.938" v="467" actId="166"/>
          <ac:spMkLst>
            <pc:docMk/>
            <pc:sldMk cId="0" sldId="260"/>
            <ac:spMk id="133" creationId="{00000000-0000-0000-0000-000000000000}"/>
          </ac:spMkLst>
        </pc:spChg>
        <pc:picChg chg="ord">
          <ac:chgData name="Larmie, Molly R" userId="3aed521a-7077-475e-b537-67da507ad75a" providerId="ADAL" clId="{92CE2D13-ECE0-4747-9AAA-31A5D373405D}" dt="2021-10-05T17:29:35.393" v="10" actId="167"/>
          <ac:picMkLst>
            <pc:docMk/>
            <pc:sldMk cId="0" sldId="260"/>
            <ac:picMk id="118" creationId="{00000000-0000-0000-0000-000000000000}"/>
          </ac:picMkLst>
        </pc:picChg>
        <pc:cxnChg chg="mod">
          <ac:chgData name="Larmie, Molly R" userId="3aed521a-7077-475e-b537-67da507ad75a" providerId="ADAL" clId="{92CE2D13-ECE0-4747-9AAA-31A5D373405D}" dt="2022-01-13T20:45:06.360" v="370" actId="14100"/>
          <ac:cxnSpMkLst>
            <pc:docMk/>
            <pc:sldMk cId="0" sldId="260"/>
            <ac:cxnSpMk id="130" creationId="{00000000-0000-0000-0000-000000000000}"/>
          </ac:cxnSpMkLst>
        </pc:cxnChg>
        <pc:cxnChg chg="mod">
          <ac:chgData name="Larmie, Molly R" userId="3aed521a-7077-475e-b537-67da507ad75a" providerId="ADAL" clId="{92CE2D13-ECE0-4747-9AAA-31A5D373405D}" dt="2022-01-13T20:39:46.083" v="330" actId="14100"/>
          <ac:cxnSpMkLst>
            <pc:docMk/>
            <pc:sldMk cId="0" sldId="260"/>
            <ac:cxnSpMk id="136" creationId="{00000000-0000-0000-0000-000000000000}"/>
          </ac:cxnSpMkLst>
        </pc:cxnChg>
      </pc:sldChg>
      <pc:sldChg chg="modSp mod">
        <pc:chgData name="Larmie, Molly R" userId="3aed521a-7077-475e-b537-67da507ad75a" providerId="ADAL" clId="{92CE2D13-ECE0-4747-9AAA-31A5D373405D}" dt="2022-01-06T20:53:28.629" v="261"/>
        <pc:sldMkLst>
          <pc:docMk/>
          <pc:sldMk cId="0" sldId="261"/>
        </pc:sldMkLst>
        <pc:spChg chg="mod">
          <ac:chgData name="Larmie, Molly R" userId="3aed521a-7077-475e-b537-67da507ad75a" providerId="ADAL" clId="{92CE2D13-ECE0-4747-9AAA-31A5D373405D}" dt="2021-10-05T17:31:50.031" v="40" actId="1035"/>
          <ac:spMkLst>
            <pc:docMk/>
            <pc:sldMk cId="0" sldId="261"/>
            <ac:spMk id="2" creationId="{61E905C6-9262-4B5A-9A9F-82480FB8CC19}"/>
          </ac:spMkLst>
        </pc:spChg>
        <pc:spChg chg="mod">
          <ac:chgData name="Larmie, Molly R" userId="3aed521a-7077-475e-b537-67da507ad75a" providerId="ADAL" clId="{92CE2D13-ECE0-4747-9AAA-31A5D373405D}" dt="2022-01-06T20:53:28.629" v="261"/>
          <ac:spMkLst>
            <pc:docMk/>
            <pc:sldMk cId="0" sldId="261"/>
            <ac:spMk id="152" creationId="{00000000-0000-0000-0000-000000000000}"/>
          </ac:spMkLst>
        </pc:spChg>
      </pc:sldChg>
      <pc:sldChg chg="modSp mod">
        <pc:chgData name="Larmie, Molly R" userId="3aed521a-7077-475e-b537-67da507ad75a" providerId="ADAL" clId="{92CE2D13-ECE0-4747-9AAA-31A5D373405D}" dt="2022-01-13T20:49:42.804" v="419" actId="1038"/>
        <pc:sldMkLst>
          <pc:docMk/>
          <pc:sldMk cId="0" sldId="262"/>
        </pc:sldMkLst>
        <pc:spChg chg="mod">
          <ac:chgData name="Larmie, Molly R" userId="3aed521a-7077-475e-b537-67da507ad75a" providerId="ADAL" clId="{92CE2D13-ECE0-4747-9AAA-31A5D373405D}" dt="2021-10-05T17:32:14.768" v="45" actId="1035"/>
          <ac:spMkLst>
            <pc:docMk/>
            <pc:sldMk cId="0" sldId="262"/>
            <ac:spMk id="2" creationId="{6E06C81A-A533-4CF3-8103-9720D5F8F5D8}"/>
          </ac:spMkLst>
        </pc:spChg>
        <pc:spChg chg="ord">
          <ac:chgData name="Larmie, Molly R" userId="3aed521a-7077-475e-b537-67da507ad75a" providerId="ADAL" clId="{92CE2D13-ECE0-4747-9AAA-31A5D373405D}" dt="2022-01-13T20:42:21.176" v="345"/>
          <ac:spMkLst>
            <pc:docMk/>
            <pc:sldMk cId="0" sldId="262"/>
            <ac:spMk id="167" creationId="{00000000-0000-0000-0000-000000000000}"/>
          </ac:spMkLst>
        </pc:spChg>
        <pc:spChg chg="mod">
          <ac:chgData name="Larmie, Molly R" userId="3aed521a-7077-475e-b537-67da507ad75a" providerId="ADAL" clId="{92CE2D13-ECE0-4747-9AAA-31A5D373405D}" dt="2022-01-13T20:49:42.804" v="419" actId="1038"/>
          <ac:spMkLst>
            <pc:docMk/>
            <pc:sldMk cId="0" sldId="262"/>
            <ac:spMk id="169" creationId="{00000000-0000-0000-0000-000000000000}"/>
          </ac:spMkLst>
        </pc:spChg>
        <pc:spChg chg="mod ord">
          <ac:chgData name="Larmie, Molly R" userId="3aed521a-7077-475e-b537-67da507ad75a" providerId="ADAL" clId="{92CE2D13-ECE0-4747-9AAA-31A5D373405D}" dt="2022-01-13T20:44:39.721" v="368"/>
          <ac:spMkLst>
            <pc:docMk/>
            <pc:sldMk cId="0" sldId="262"/>
            <ac:spMk id="170" creationId="{00000000-0000-0000-0000-000000000000}"/>
          </ac:spMkLst>
        </pc:spChg>
        <pc:spChg chg="mod ord">
          <ac:chgData name="Larmie, Molly R" userId="3aed521a-7077-475e-b537-67da507ad75a" providerId="ADAL" clId="{92CE2D13-ECE0-4747-9AAA-31A5D373405D}" dt="2022-01-13T20:44:31.225" v="366"/>
          <ac:spMkLst>
            <pc:docMk/>
            <pc:sldMk cId="0" sldId="262"/>
            <ac:spMk id="171" creationId="{00000000-0000-0000-0000-000000000000}"/>
          </ac:spMkLst>
        </pc:spChg>
        <pc:picChg chg="mod">
          <ac:chgData name="Larmie, Molly R" userId="3aed521a-7077-475e-b537-67da507ad75a" providerId="ADAL" clId="{92CE2D13-ECE0-4747-9AAA-31A5D373405D}" dt="2022-01-13T20:44:45.435" v="369" actId="962"/>
          <ac:picMkLst>
            <pc:docMk/>
            <pc:sldMk cId="0" sldId="262"/>
            <ac:picMk id="157" creationId="{00000000-0000-0000-0000-000000000000}"/>
          </ac:picMkLst>
        </pc:picChg>
        <pc:cxnChg chg="ord">
          <ac:chgData name="Larmie, Molly R" userId="3aed521a-7077-475e-b537-67da507ad75a" providerId="ADAL" clId="{92CE2D13-ECE0-4747-9AAA-31A5D373405D}" dt="2022-01-13T20:42:32.063" v="351"/>
          <ac:cxnSpMkLst>
            <pc:docMk/>
            <pc:sldMk cId="0" sldId="262"/>
            <ac:cxnSpMk id="172" creationId="{00000000-0000-0000-0000-000000000000}"/>
          </ac:cxnSpMkLst>
        </pc:cxnChg>
      </pc:sldChg>
      <pc:sldChg chg="addSp modSp mod">
        <pc:chgData name="Larmie, Molly R" userId="3aed521a-7077-475e-b537-67da507ad75a" providerId="ADAL" clId="{92CE2D13-ECE0-4747-9AAA-31A5D373405D}" dt="2022-01-19T22:34:32.190" v="455" actId="1035"/>
        <pc:sldMkLst>
          <pc:docMk/>
          <pc:sldMk cId="0" sldId="263"/>
        </pc:sldMkLst>
        <pc:spChg chg="add mod">
          <ac:chgData name="Larmie, Molly R" userId="3aed521a-7077-475e-b537-67da507ad75a" providerId="ADAL" clId="{92CE2D13-ECE0-4747-9AAA-31A5D373405D}" dt="2021-10-05T17:32:52.731" v="47" actId="571"/>
          <ac:spMkLst>
            <pc:docMk/>
            <pc:sldMk cId="0" sldId="263"/>
            <ac:spMk id="24" creationId="{5E1D2542-1DD1-4778-88C0-CD6450426B07}"/>
          </ac:spMkLst>
        </pc:spChg>
        <pc:spChg chg="add mod">
          <ac:chgData name="Larmie, Molly R" userId="3aed521a-7077-475e-b537-67da507ad75a" providerId="ADAL" clId="{92CE2D13-ECE0-4747-9AAA-31A5D373405D}" dt="2021-10-05T17:32:52.731" v="47" actId="571"/>
          <ac:spMkLst>
            <pc:docMk/>
            <pc:sldMk cId="0" sldId="263"/>
            <ac:spMk id="26" creationId="{ADA1B3FC-C96C-4E3D-A92A-19E30E4FBDBB}"/>
          </ac:spMkLst>
        </pc:spChg>
        <pc:spChg chg="add mod">
          <ac:chgData name="Larmie, Molly R" userId="3aed521a-7077-475e-b537-67da507ad75a" providerId="ADAL" clId="{92CE2D13-ECE0-4747-9AAA-31A5D373405D}" dt="2021-10-05T17:32:52.731" v="47" actId="571"/>
          <ac:spMkLst>
            <pc:docMk/>
            <pc:sldMk cId="0" sldId="263"/>
            <ac:spMk id="28" creationId="{ABDC707F-628B-4859-B7F0-204A17875C70}"/>
          </ac:spMkLst>
        </pc:spChg>
        <pc:spChg chg="add mod">
          <ac:chgData name="Larmie, Molly R" userId="3aed521a-7077-475e-b537-67da507ad75a" providerId="ADAL" clId="{92CE2D13-ECE0-4747-9AAA-31A5D373405D}" dt="2021-10-05T17:32:52.731" v="47" actId="571"/>
          <ac:spMkLst>
            <pc:docMk/>
            <pc:sldMk cId="0" sldId="263"/>
            <ac:spMk id="30" creationId="{FD8B7647-26F1-4AF1-B4A4-DB22FB0614FD}"/>
          </ac:spMkLst>
        </pc:spChg>
        <pc:spChg chg="add mod">
          <ac:chgData name="Larmie, Molly R" userId="3aed521a-7077-475e-b537-67da507ad75a" providerId="ADAL" clId="{92CE2D13-ECE0-4747-9AAA-31A5D373405D}" dt="2021-10-05T17:32:52.731" v="47" actId="571"/>
          <ac:spMkLst>
            <pc:docMk/>
            <pc:sldMk cId="0" sldId="263"/>
            <ac:spMk id="32" creationId="{4E6D1BCD-9AC1-4AB0-9D2B-7140A4381CB1}"/>
          </ac:spMkLst>
        </pc:spChg>
        <pc:spChg chg="mod">
          <ac:chgData name="Larmie, Molly R" userId="3aed521a-7077-475e-b537-67da507ad75a" providerId="ADAL" clId="{92CE2D13-ECE0-4747-9AAA-31A5D373405D}" dt="2022-01-13T20:49:49.435" v="420"/>
          <ac:spMkLst>
            <pc:docMk/>
            <pc:sldMk cId="0" sldId="263"/>
            <ac:spMk id="191" creationId="{00000000-0000-0000-0000-000000000000}"/>
          </ac:spMkLst>
        </pc:spChg>
        <pc:spChg chg="mod">
          <ac:chgData name="Larmie, Molly R" userId="3aed521a-7077-475e-b537-67da507ad75a" providerId="ADAL" clId="{92CE2D13-ECE0-4747-9AAA-31A5D373405D}" dt="2022-01-13T20:49:51.277" v="421"/>
          <ac:spMkLst>
            <pc:docMk/>
            <pc:sldMk cId="0" sldId="263"/>
            <ac:spMk id="192" creationId="{00000000-0000-0000-0000-000000000000}"/>
          </ac:spMkLst>
        </pc:spChg>
        <pc:spChg chg="mod">
          <ac:chgData name="Larmie, Molly R" userId="3aed521a-7077-475e-b537-67da507ad75a" providerId="ADAL" clId="{92CE2D13-ECE0-4747-9AAA-31A5D373405D}" dt="2022-01-13T20:49:53.693" v="422"/>
          <ac:spMkLst>
            <pc:docMk/>
            <pc:sldMk cId="0" sldId="263"/>
            <ac:spMk id="193" creationId="{00000000-0000-0000-0000-000000000000}"/>
          </ac:spMkLst>
        </pc:spChg>
        <pc:spChg chg="mod">
          <ac:chgData name="Larmie, Molly R" userId="3aed521a-7077-475e-b537-67da507ad75a" providerId="ADAL" clId="{92CE2D13-ECE0-4747-9AAA-31A5D373405D}" dt="2022-01-19T22:34:28.815" v="454" actId="1035"/>
          <ac:spMkLst>
            <pc:docMk/>
            <pc:sldMk cId="0" sldId="263"/>
            <ac:spMk id="194" creationId="{00000000-0000-0000-0000-000000000000}"/>
          </ac:spMkLst>
        </pc:spChg>
        <pc:spChg chg="mod">
          <ac:chgData name="Larmie, Molly R" userId="3aed521a-7077-475e-b537-67da507ad75a" providerId="ADAL" clId="{92CE2D13-ECE0-4747-9AAA-31A5D373405D}" dt="2022-01-19T22:34:32.190" v="455" actId="1035"/>
          <ac:spMkLst>
            <pc:docMk/>
            <pc:sldMk cId="0" sldId="263"/>
            <ac:spMk id="195" creationId="{00000000-0000-0000-0000-000000000000}"/>
          </ac:spMkLst>
        </pc:spChg>
        <pc:spChg chg="mod">
          <ac:chgData name="Larmie, Molly R" userId="3aed521a-7077-475e-b537-67da507ad75a" providerId="ADAL" clId="{92CE2D13-ECE0-4747-9AAA-31A5D373405D}" dt="2022-01-19T22:34:18.862" v="446" actId="1036"/>
          <ac:spMkLst>
            <pc:docMk/>
            <pc:sldMk cId="0" sldId="263"/>
            <ac:spMk id="196" creationId="{00000000-0000-0000-0000-000000000000}"/>
          </ac:spMkLst>
        </pc:spChg>
        <pc:picChg chg="add mod">
          <ac:chgData name="Larmie, Molly R" userId="3aed521a-7077-475e-b537-67da507ad75a" providerId="ADAL" clId="{92CE2D13-ECE0-4747-9AAA-31A5D373405D}" dt="2021-10-05T17:32:52.731" v="47" actId="571"/>
          <ac:picMkLst>
            <pc:docMk/>
            <pc:sldMk cId="0" sldId="263"/>
            <ac:picMk id="23" creationId="{0B3E7A79-E33E-4FC4-9BAA-35087ED0C17A}"/>
          </ac:picMkLst>
        </pc:picChg>
        <pc:picChg chg="add mod">
          <ac:chgData name="Larmie, Molly R" userId="3aed521a-7077-475e-b537-67da507ad75a" providerId="ADAL" clId="{92CE2D13-ECE0-4747-9AAA-31A5D373405D}" dt="2021-10-05T17:32:52.731" v="47" actId="571"/>
          <ac:picMkLst>
            <pc:docMk/>
            <pc:sldMk cId="0" sldId="263"/>
            <ac:picMk id="25" creationId="{5C075882-249D-41C8-9E64-EC439054A02E}"/>
          </ac:picMkLst>
        </pc:picChg>
        <pc:picChg chg="add mod">
          <ac:chgData name="Larmie, Molly R" userId="3aed521a-7077-475e-b537-67da507ad75a" providerId="ADAL" clId="{92CE2D13-ECE0-4747-9AAA-31A5D373405D}" dt="2021-10-05T17:32:52.731" v="47" actId="571"/>
          <ac:picMkLst>
            <pc:docMk/>
            <pc:sldMk cId="0" sldId="263"/>
            <ac:picMk id="27" creationId="{A4817405-1E9C-4F27-83D1-6F43997B12BD}"/>
          </ac:picMkLst>
        </pc:picChg>
        <pc:picChg chg="add mod">
          <ac:chgData name="Larmie, Molly R" userId="3aed521a-7077-475e-b537-67da507ad75a" providerId="ADAL" clId="{92CE2D13-ECE0-4747-9AAA-31A5D373405D}" dt="2021-10-05T17:32:52.731" v="47" actId="571"/>
          <ac:picMkLst>
            <pc:docMk/>
            <pc:sldMk cId="0" sldId="263"/>
            <ac:picMk id="29" creationId="{FCCE96EB-5146-4F43-A289-5F2BD60FDB60}"/>
          </ac:picMkLst>
        </pc:picChg>
        <pc:picChg chg="add mod">
          <ac:chgData name="Larmie, Molly R" userId="3aed521a-7077-475e-b537-67da507ad75a" providerId="ADAL" clId="{92CE2D13-ECE0-4747-9AAA-31A5D373405D}" dt="2021-10-05T17:32:52.731" v="47" actId="571"/>
          <ac:picMkLst>
            <pc:docMk/>
            <pc:sldMk cId="0" sldId="263"/>
            <ac:picMk id="31" creationId="{6C073F7C-A76D-4921-A37C-F93247098517}"/>
          </ac:picMkLst>
        </pc:picChg>
        <pc:picChg chg="add mod">
          <ac:chgData name="Larmie, Molly R" userId="3aed521a-7077-475e-b537-67da507ad75a" providerId="ADAL" clId="{92CE2D13-ECE0-4747-9AAA-31A5D373405D}" dt="2021-10-05T17:32:52.731" v="47" actId="571"/>
          <ac:picMkLst>
            <pc:docMk/>
            <pc:sldMk cId="0" sldId="263"/>
            <ac:picMk id="33" creationId="{37109910-5FF0-443A-ADD2-92441366069D}"/>
          </ac:picMkLst>
        </pc:picChg>
        <pc:picChg chg="mod">
          <ac:chgData name="Larmie, Molly R" userId="3aed521a-7077-475e-b537-67da507ad75a" providerId="ADAL" clId="{92CE2D13-ECE0-4747-9AAA-31A5D373405D}" dt="2021-10-05T17:33:11.986" v="53" actId="1036"/>
          <ac:picMkLst>
            <pc:docMk/>
            <pc:sldMk cId="0" sldId="263"/>
            <ac:picMk id="186" creationId="{00000000-0000-0000-0000-000000000000}"/>
          </ac:picMkLst>
        </pc:picChg>
        <pc:picChg chg="mod">
          <ac:chgData name="Larmie, Molly R" userId="3aed521a-7077-475e-b537-67da507ad75a" providerId="ADAL" clId="{92CE2D13-ECE0-4747-9AAA-31A5D373405D}" dt="2021-10-05T17:33:11.986" v="53" actId="1036"/>
          <ac:picMkLst>
            <pc:docMk/>
            <pc:sldMk cId="0" sldId="263"/>
            <ac:picMk id="187" creationId="{00000000-0000-0000-0000-000000000000}"/>
          </ac:picMkLst>
        </pc:picChg>
        <pc:picChg chg="mod">
          <ac:chgData name="Larmie, Molly R" userId="3aed521a-7077-475e-b537-67da507ad75a" providerId="ADAL" clId="{92CE2D13-ECE0-4747-9AAA-31A5D373405D}" dt="2021-10-05T17:33:27.121" v="57" actId="1036"/>
          <ac:picMkLst>
            <pc:docMk/>
            <pc:sldMk cId="0" sldId="263"/>
            <ac:picMk id="190" creationId="{00000000-0000-0000-0000-000000000000}"/>
          </ac:picMkLst>
        </pc:picChg>
      </pc:sldChg>
      <pc:sldChg chg="modSp mod">
        <pc:chgData name="Larmie, Molly R" userId="3aed521a-7077-475e-b537-67da507ad75a" providerId="ADAL" clId="{92CE2D13-ECE0-4747-9AAA-31A5D373405D}" dt="2022-01-19T22:34:49.294" v="464" actId="14100"/>
        <pc:sldMkLst>
          <pc:docMk/>
          <pc:sldMk cId="0" sldId="264"/>
        </pc:sldMkLst>
        <pc:spChg chg="mod">
          <ac:chgData name="Larmie, Molly R" userId="3aed521a-7077-475e-b537-67da507ad75a" providerId="ADAL" clId="{92CE2D13-ECE0-4747-9AAA-31A5D373405D}" dt="2021-10-05T17:33:55.007" v="65" actId="1035"/>
          <ac:spMkLst>
            <pc:docMk/>
            <pc:sldMk cId="0" sldId="264"/>
            <ac:spMk id="2" creationId="{0C49E4DE-D059-4745-9D90-FA3EB91779C3}"/>
          </ac:spMkLst>
        </pc:spChg>
        <pc:spChg chg="mod">
          <ac:chgData name="Larmie, Molly R" userId="3aed521a-7077-475e-b537-67da507ad75a" providerId="ADAL" clId="{92CE2D13-ECE0-4747-9AAA-31A5D373405D}" dt="2022-01-19T22:34:49.294" v="464" actId="14100"/>
          <ac:spMkLst>
            <pc:docMk/>
            <pc:sldMk cId="0" sldId="264"/>
            <ac:spMk id="210" creationId="{00000000-0000-0000-0000-000000000000}"/>
          </ac:spMkLst>
        </pc:spChg>
      </pc:sldChg>
      <pc:sldChg chg="modSp mod">
        <pc:chgData name="Larmie, Molly R" userId="3aed521a-7077-475e-b537-67da507ad75a" providerId="ADAL" clId="{92CE2D13-ECE0-4747-9AAA-31A5D373405D}" dt="2022-02-05T02:56:12.149" v="481" actId="1036"/>
        <pc:sldMkLst>
          <pc:docMk/>
          <pc:sldMk cId="0" sldId="265"/>
        </pc:sldMkLst>
        <pc:spChg chg="mod">
          <ac:chgData name="Larmie, Molly R" userId="3aed521a-7077-475e-b537-67da507ad75a" providerId="ADAL" clId="{92CE2D13-ECE0-4747-9AAA-31A5D373405D}" dt="2021-10-05T17:34:22.673" v="70" actId="20577"/>
          <ac:spMkLst>
            <pc:docMk/>
            <pc:sldMk cId="0" sldId="265"/>
            <ac:spMk id="2" creationId="{7ED3B281-D5DD-47E5-8B68-4B49CCF095D3}"/>
          </ac:spMkLst>
        </pc:spChg>
        <pc:spChg chg="mod">
          <ac:chgData name="Larmie, Molly R" userId="3aed521a-7077-475e-b537-67da507ad75a" providerId="ADAL" clId="{92CE2D13-ECE0-4747-9AAA-31A5D373405D}" dt="2022-01-13T20:50:22.896" v="427"/>
          <ac:spMkLst>
            <pc:docMk/>
            <pc:sldMk cId="0" sldId="265"/>
            <ac:spMk id="226" creationId="{00000000-0000-0000-0000-000000000000}"/>
          </ac:spMkLst>
        </pc:spChg>
        <pc:spChg chg="mod">
          <ac:chgData name="Larmie, Molly R" userId="3aed521a-7077-475e-b537-67da507ad75a" providerId="ADAL" clId="{92CE2D13-ECE0-4747-9AAA-31A5D373405D}" dt="2022-01-13T20:50:33.896" v="431" actId="1038"/>
          <ac:spMkLst>
            <pc:docMk/>
            <pc:sldMk cId="0" sldId="265"/>
            <ac:spMk id="227" creationId="{00000000-0000-0000-0000-000000000000}"/>
          </ac:spMkLst>
        </pc:spChg>
        <pc:spChg chg="mod">
          <ac:chgData name="Larmie, Molly R" userId="3aed521a-7077-475e-b537-67da507ad75a" providerId="ADAL" clId="{92CE2D13-ECE0-4747-9AAA-31A5D373405D}" dt="2022-02-05T02:56:12.149" v="481" actId="1036"/>
          <ac:spMkLst>
            <pc:docMk/>
            <pc:sldMk cId="0" sldId="265"/>
            <ac:spMk id="228" creationId="{00000000-0000-0000-0000-000000000000}"/>
          </ac:spMkLst>
        </pc:spChg>
      </pc:sldChg>
      <pc:sldChg chg="modSp mod">
        <pc:chgData name="Larmie, Molly R" userId="3aed521a-7077-475e-b537-67da507ad75a" providerId="ADAL" clId="{92CE2D13-ECE0-4747-9AAA-31A5D373405D}" dt="2022-01-19T04:44:23.342" v="438" actId="1038"/>
        <pc:sldMkLst>
          <pc:docMk/>
          <pc:sldMk cId="0" sldId="266"/>
        </pc:sldMkLst>
        <pc:spChg chg="mod">
          <ac:chgData name="Larmie, Molly R" userId="3aed521a-7077-475e-b537-67da507ad75a" providerId="ADAL" clId="{92CE2D13-ECE0-4747-9AAA-31A5D373405D}" dt="2021-10-05T17:35:05.023" v="75" actId="1035"/>
          <ac:spMkLst>
            <pc:docMk/>
            <pc:sldMk cId="0" sldId="266"/>
            <ac:spMk id="2" creationId="{BB5FE53D-F367-4CEE-BCBB-77D2AA864D43}"/>
          </ac:spMkLst>
        </pc:spChg>
        <pc:spChg chg="mod">
          <ac:chgData name="Larmie, Molly R" userId="3aed521a-7077-475e-b537-67da507ad75a" providerId="ADAL" clId="{92CE2D13-ECE0-4747-9AAA-31A5D373405D}" dt="2021-10-05T17:35:30.881" v="77" actId="404"/>
          <ac:spMkLst>
            <pc:docMk/>
            <pc:sldMk cId="0" sldId="266"/>
            <ac:spMk id="242" creationId="{00000000-0000-0000-0000-000000000000}"/>
          </ac:spMkLst>
        </pc:spChg>
        <pc:spChg chg="mod">
          <ac:chgData name="Larmie, Molly R" userId="3aed521a-7077-475e-b537-67da507ad75a" providerId="ADAL" clId="{92CE2D13-ECE0-4747-9AAA-31A5D373405D}" dt="2022-01-19T04:44:23.342" v="438" actId="1038"/>
          <ac:spMkLst>
            <pc:docMk/>
            <pc:sldMk cId="0" sldId="266"/>
            <ac:spMk id="243" creationId="{00000000-0000-0000-0000-000000000000}"/>
          </ac:spMkLst>
        </pc:spChg>
      </pc:sldChg>
      <pc:sldChg chg="modSp mod">
        <pc:chgData name="Larmie, Molly R" userId="3aed521a-7077-475e-b537-67da507ad75a" providerId="ADAL" clId="{92CE2D13-ECE0-4747-9AAA-31A5D373405D}" dt="2022-01-19T04:44:16.922" v="435" actId="1038"/>
        <pc:sldMkLst>
          <pc:docMk/>
          <pc:sldMk cId="0" sldId="267"/>
        </pc:sldMkLst>
        <pc:spChg chg="mod">
          <ac:chgData name="Larmie, Molly R" userId="3aed521a-7077-475e-b537-67da507ad75a" providerId="ADAL" clId="{92CE2D13-ECE0-4747-9AAA-31A5D373405D}" dt="2021-10-05T17:36:37.645" v="163" actId="1036"/>
          <ac:spMkLst>
            <pc:docMk/>
            <pc:sldMk cId="0" sldId="267"/>
            <ac:spMk id="36" creationId="{5C3B1BE5-1656-45D5-9304-49806AED096E}"/>
          </ac:spMkLst>
        </pc:spChg>
        <pc:spChg chg="mod">
          <ac:chgData name="Larmie, Molly R" userId="3aed521a-7077-475e-b537-67da507ad75a" providerId="ADAL" clId="{92CE2D13-ECE0-4747-9AAA-31A5D373405D}" dt="2021-10-05T17:37:17.266" v="232" actId="1036"/>
          <ac:spMkLst>
            <pc:docMk/>
            <pc:sldMk cId="0" sldId="267"/>
            <ac:spMk id="37" creationId="{1063B0AA-0629-4E51-B382-936A2FD85CB7}"/>
          </ac:spMkLst>
        </pc:spChg>
        <pc:spChg chg="mod">
          <ac:chgData name="Larmie, Molly R" userId="3aed521a-7077-475e-b537-67da507ad75a" providerId="ADAL" clId="{92CE2D13-ECE0-4747-9AAA-31A5D373405D}" dt="2021-10-05T17:37:12.590" v="221" actId="1036"/>
          <ac:spMkLst>
            <pc:docMk/>
            <pc:sldMk cId="0" sldId="267"/>
            <ac:spMk id="38" creationId="{32105332-1862-419A-9F56-DF2A2C0BB4D1}"/>
          </ac:spMkLst>
        </pc:spChg>
        <pc:spChg chg="mod">
          <ac:chgData name="Larmie, Molly R" userId="3aed521a-7077-475e-b537-67da507ad75a" providerId="ADAL" clId="{92CE2D13-ECE0-4747-9AAA-31A5D373405D}" dt="2021-10-05T17:36:15.565" v="106" actId="1038"/>
          <ac:spMkLst>
            <pc:docMk/>
            <pc:sldMk cId="0" sldId="267"/>
            <ac:spMk id="39" creationId="{39B46824-768E-4DF1-8CE0-3060570F2FE3}"/>
          </ac:spMkLst>
        </pc:spChg>
        <pc:spChg chg="mod">
          <ac:chgData name="Larmie, Molly R" userId="3aed521a-7077-475e-b537-67da507ad75a" providerId="ADAL" clId="{92CE2D13-ECE0-4747-9AAA-31A5D373405D}" dt="2021-10-05T17:36:41.039" v="168" actId="1037"/>
          <ac:spMkLst>
            <pc:docMk/>
            <pc:sldMk cId="0" sldId="267"/>
            <ac:spMk id="40" creationId="{EB7B4B30-A8E4-4C45-A16A-400AFBA3D1AB}"/>
          </ac:spMkLst>
        </pc:spChg>
        <pc:spChg chg="mod">
          <ac:chgData name="Larmie, Molly R" userId="3aed521a-7077-475e-b537-67da507ad75a" providerId="ADAL" clId="{92CE2D13-ECE0-4747-9AAA-31A5D373405D}" dt="2021-10-05T17:36:49.986" v="196" actId="1035"/>
          <ac:spMkLst>
            <pc:docMk/>
            <pc:sldMk cId="0" sldId="267"/>
            <ac:spMk id="41" creationId="{64921086-B8D9-4A69-B0AF-CC814675F523}"/>
          </ac:spMkLst>
        </pc:spChg>
        <pc:spChg chg="mod">
          <ac:chgData name="Larmie, Molly R" userId="3aed521a-7077-475e-b537-67da507ad75a" providerId="ADAL" clId="{92CE2D13-ECE0-4747-9AAA-31A5D373405D}" dt="2021-10-05T17:37:26.002" v="243" actId="1037"/>
          <ac:spMkLst>
            <pc:docMk/>
            <pc:sldMk cId="0" sldId="267"/>
            <ac:spMk id="42" creationId="{6697F6F6-47EE-41FC-861F-FC7F41F6F8D0}"/>
          </ac:spMkLst>
        </pc:spChg>
        <pc:spChg chg="mod">
          <ac:chgData name="Larmie, Molly R" userId="3aed521a-7077-475e-b537-67da507ad75a" providerId="ADAL" clId="{92CE2D13-ECE0-4747-9AAA-31A5D373405D}" dt="2021-10-05T17:36:28.403" v="136" actId="1037"/>
          <ac:spMkLst>
            <pc:docMk/>
            <pc:sldMk cId="0" sldId="267"/>
            <ac:spMk id="43" creationId="{91906F2E-CCF0-4915-BB32-1829E69EC458}"/>
          </ac:spMkLst>
        </pc:spChg>
        <pc:spChg chg="mod">
          <ac:chgData name="Larmie, Molly R" userId="3aed521a-7077-475e-b537-67da507ad75a" providerId="ADAL" clId="{92CE2D13-ECE0-4747-9AAA-31A5D373405D}" dt="2021-10-05T17:36:31.683" v="153" actId="1036"/>
          <ac:spMkLst>
            <pc:docMk/>
            <pc:sldMk cId="0" sldId="267"/>
            <ac:spMk id="44" creationId="{FDBBB433-12BA-4659-8C62-CA9A54103C3E}"/>
          </ac:spMkLst>
        </pc:spChg>
        <pc:spChg chg="mod">
          <ac:chgData name="Larmie, Molly R" userId="3aed521a-7077-475e-b537-67da507ad75a" providerId="ADAL" clId="{92CE2D13-ECE0-4747-9AAA-31A5D373405D}" dt="2021-10-05T17:36:46.096" v="180" actId="1035"/>
          <ac:spMkLst>
            <pc:docMk/>
            <pc:sldMk cId="0" sldId="267"/>
            <ac:spMk id="47" creationId="{F3666446-1EBD-470D-BF63-D77DA5849140}"/>
          </ac:spMkLst>
        </pc:spChg>
        <pc:spChg chg="mod">
          <ac:chgData name="Larmie, Molly R" userId="3aed521a-7077-475e-b537-67da507ad75a" providerId="ADAL" clId="{92CE2D13-ECE0-4747-9AAA-31A5D373405D}" dt="2021-10-05T17:37:00.912" v="201" actId="1035"/>
          <ac:spMkLst>
            <pc:docMk/>
            <pc:sldMk cId="0" sldId="267"/>
            <ac:spMk id="50" creationId="{B59099DE-8315-4AB4-8358-3D80CE2F1F7D}"/>
          </ac:spMkLst>
        </pc:spChg>
        <pc:spChg chg="mod">
          <ac:chgData name="Larmie, Molly R" userId="3aed521a-7077-475e-b537-67da507ad75a" providerId="ADAL" clId="{92CE2D13-ECE0-4747-9AAA-31A5D373405D}" dt="2021-10-05T17:36:58.738" v="200" actId="1037"/>
          <ac:spMkLst>
            <pc:docMk/>
            <pc:sldMk cId="0" sldId="267"/>
            <ac:spMk id="53" creationId="{2DA6FF7A-CB59-4707-8ACD-A7C50453A5DF}"/>
          </ac:spMkLst>
        </pc:spChg>
        <pc:spChg chg="mod">
          <ac:chgData name="Larmie, Molly R" userId="3aed521a-7077-475e-b537-67da507ad75a" providerId="ADAL" clId="{92CE2D13-ECE0-4747-9AAA-31A5D373405D}" dt="2021-10-05T17:37:06.338" v="209" actId="1035"/>
          <ac:spMkLst>
            <pc:docMk/>
            <pc:sldMk cId="0" sldId="267"/>
            <ac:spMk id="54" creationId="{AB27E706-1257-43CD-AA7D-736908F2B2AF}"/>
          </ac:spMkLst>
        </pc:spChg>
        <pc:spChg chg="mod">
          <ac:chgData name="Larmie, Molly R" userId="3aed521a-7077-475e-b537-67da507ad75a" providerId="ADAL" clId="{92CE2D13-ECE0-4747-9AAA-31A5D373405D}" dt="2022-01-19T04:44:16.922" v="435" actId="1038"/>
          <ac:spMkLst>
            <pc:docMk/>
            <pc:sldMk cId="0" sldId="267"/>
            <ac:spMk id="59" creationId="{9A70F053-DCA6-472B-B7FA-714BBF5D5F59}"/>
          </ac:spMkLst>
        </pc:spChg>
        <pc:picChg chg="mod">
          <ac:chgData name="Larmie, Molly R" userId="3aed521a-7077-475e-b537-67da507ad75a" providerId="ADAL" clId="{92CE2D13-ECE0-4747-9AAA-31A5D373405D}" dt="2021-10-05T17:36:12.016" v="89" actId="1035"/>
          <ac:picMkLst>
            <pc:docMk/>
            <pc:sldMk cId="0" sldId="267"/>
            <ac:picMk id="35" creationId="{1EF9D2B1-7F9E-4453-997E-E2395F655428}"/>
          </ac:picMkLst>
        </pc:picChg>
      </pc:sldChg>
      <pc:sldChg chg="modSp mod">
        <pc:chgData name="Larmie, Molly R" userId="3aed521a-7077-475e-b537-67da507ad75a" providerId="ADAL" clId="{92CE2D13-ECE0-4747-9AAA-31A5D373405D}" dt="2022-01-13T20:50:44.541" v="432"/>
        <pc:sldMkLst>
          <pc:docMk/>
          <pc:sldMk cId="0" sldId="268"/>
        </pc:sldMkLst>
        <pc:spChg chg="mod">
          <ac:chgData name="Larmie, Molly R" userId="3aed521a-7077-475e-b537-67da507ad75a" providerId="ADAL" clId="{92CE2D13-ECE0-4747-9AAA-31A5D373405D}" dt="2022-01-13T20:50:44.541" v="432"/>
          <ac:spMkLst>
            <pc:docMk/>
            <pc:sldMk cId="0" sldId="268"/>
            <ac:spMk id="294" creationId="{00000000-0000-0000-0000-000000000000}"/>
          </ac:spMkLst>
        </pc:spChg>
        <pc:picChg chg="mod">
          <ac:chgData name="Larmie, Molly R" userId="3aed521a-7077-475e-b537-67da507ad75a" providerId="ADAL" clId="{92CE2D13-ECE0-4747-9AAA-31A5D373405D}" dt="2021-10-05T17:37:50.719" v="246" actId="1035"/>
          <ac:picMkLst>
            <pc:docMk/>
            <pc:sldMk cId="0" sldId="268"/>
            <ac:picMk id="293" creationId="{00000000-0000-0000-0000-000000000000}"/>
          </ac:picMkLst>
        </pc:picChg>
      </pc:sldChg>
    </pc:docChg>
  </pc:docChgLst>
  <pc:docChgLst>
    <pc:chgData name="Runde, Anne (Annie)" userId="S::arunde@blm.gov::60f02010-108e-4de9-86cc-4c89fe4bec0e" providerId="AD" clId="Web-{1C084F65-84EC-B89A-9925-2DDFAA3700BC}"/>
    <pc:docChg chg="modSld">
      <pc:chgData name="Runde, Anne (Annie)" userId="S::arunde@blm.gov::60f02010-108e-4de9-86cc-4c89fe4bec0e" providerId="AD" clId="Web-{1C084F65-84EC-B89A-9925-2DDFAA3700BC}" dt="2022-11-17T23:35:55.650" v="0" actId="1076"/>
      <pc:docMkLst>
        <pc:docMk/>
      </pc:docMkLst>
      <pc:sldChg chg="modSp">
        <pc:chgData name="Runde, Anne (Annie)" userId="S::arunde@blm.gov::60f02010-108e-4de9-86cc-4c89fe4bec0e" providerId="AD" clId="Web-{1C084F65-84EC-B89A-9925-2DDFAA3700BC}" dt="2022-11-17T23:35:55.650" v="0" actId="1076"/>
        <pc:sldMkLst>
          <pc:docMk/>
          <pc:sldMk cId="0" sldId="268"/>
        </pc:sldMkLst>
        <pc:spChg chg="mod">
          <ac:chgData name="Runde, Anne (Annie)" userId="S::arunde@blm.gov::60f02010-108e-4de9-86cc-4c89fe4bec0e" providerId="AD" clId="Web-{1C084F65-84EC-B89A-9925-2DDFAA3700BC}" dt="2022-11-17T23:35:55.650" v="0" actId="1076"/>
          <ac:spMkLst>
            <pc:docMk/>
            <pc:sldMk cId="0" sldId="268"/>
            <ac:spMk id="28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96c5971a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a96c5971a6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3F5F6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96c5971a6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a96c5971a6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96c5971a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a96c5971a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96c5971a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96c5971a6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cfda3e71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cfda3e71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96c5971a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96c5971a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969a392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969a392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96c5971a6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96c5971a6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212124"/>
              </a:solidFill>
              <a:highlight>
                <a:srgbClr val="F3F5F6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96c5971a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96c5971a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60a323b1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60a323b1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cfda3e71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cfda3e71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96c5971a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96c5971a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01" t="15709" r="17752" b="59554"/>
          <a:stretch/>
        </p:blipFill>
        <p:spPr>
          <a:xfrm>
            <a:off x="0" y="-879"/>
            <a:ext cx="9144003" cy="206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Bureau of Land Management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105" y="135429"/>
            <a:ext cx="685800" cy="60239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043608" y="199039"/>
            <a:ext cx="34158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U.S. Department of the Interior</a:t>
            </a:r>
            <a:br>
              <a:rPr lang="en" sz="8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Bureau of Land Management</a:t>
            </a:r>
            <a:endParaRPr sz="85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2" name="Google Shape;62;p13" descr="Campbell Creek Science Cente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4875" y="101124"/>
            <a:ext cx="685800" cy="67101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288" y="870167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29401-0DF9-475A-93D0-A6C427BA4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75" y="1042200"/>
            <a:ext cx="8520600" cy="798064"/>
          </a:xfrm>
        </p:spPr>
        <p:txBody>
          <a:bodyPr/>
          <a:lstStyle/>
          <a:p>
            <a:pPr algn="l" rtl="0"/>
            <a:r>
              <a:rPr lang="en-US" sz="4400" b="1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Creek Critters</a:t>
            </a:r>
            <a:endParaRPr lang="en-US">
              <a:effectLst/>
            </a:endParaRPr>
          </a:p>
        </p:txBody>
      </p:sp>
      <p:sp>
        <p:nvSpPr>
          <p:cNvPr id="64" name="Google Shape;64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613" y="1881667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3" descr="A small waterfall surrounded by rocks covered in moss. An American dipper stands on one of these moss-covered rocks above the waterfall.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969"/>
            <a:ext cx="9144002" cy="308353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7756069" y="4901826"/>
            <a:ext cx="1387931" cy="24167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150" dist="19050" dir="5400000" algn="bl" rotWithShape="0">
              <a:srgbClr val="000000">
                <a:alpha val="82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K. Sowl, USFWS.</a:t>
            </a:r>
            <a:endParaRPr sz="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-36392" y="4869300"/>
            <a:ext cx="2160000" cy="27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Module 3 Introduction</a:t>
            </a:r>
            <a:endParaRPr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217" name="Google Shape;217;p22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218" name="Google Shape;218;p22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" name="Google Shape;219;p22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0" name="Google Shape;220;p22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221" name="Google Shape;221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D3B281-D5DD-47E5-8B68-4B49CCF0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00" y="792926"/>
            <a:ext cx="8520600" cy="572700"/>
          </a:xfrm>
        </p:spPr>
        <p:txBody>
          <a:bodyPr/>
          <a:lstStyle/>
          <a:p>
            <a:pPr algn="ctr" rtl="0"/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Many animals live in freshwater 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aquatic habitats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223" name="Google Shape;223;p22" descr="A beaver swimming in water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00" y="1500000"/>
            <a:ext cx="3135625" cy="20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2"/>
          <p:cNvSpPr txBox="1"/>
          <p:nvPr/>
        </p:nvSpPr>
        <p:spPr>
          <a:xfrm>
            <a:off x="1255574" y="3523777"/>
            <a:ext cx="2346923" cy="38587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A beaver swims across a body of water. </a:t>
            </a:r>
            <a:endParaRPr lang="en-US">
              <a:sym typeface="Roboto"/>
            </a:endParaRPr>
          </a:p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J. Matlock, BLM.</a:t>
            </a:r>
            <a:endParaRPr lang="en-US" dirty="0"/>
          </a:p>
        </p:txBody>
      </p:sp>
      <p:pic>
        <p:nvPicPr>
          <p:cNvPr id="225" name="Google Shape;225;p22" descr="Small fish swimming underwater above a gravel bed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69933" y="1500000"/>
            <a:ext cx="2791917" cy="20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2"/>
          <p:cNvSpPr txBox="1"/>
          <p:nvPr/>
        </p:nvSpPr>
        <p:spPr>
          <a:xfrm>
            <a:off x="4052370" y="3530465"/>
            <a:ext cx="2232340" cy="3230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Salmon fry swim through a body of water.</a:t>
            </a:r>
            <a:endParaRPr lang="en-US" dirty="0">
              <a:sym typeface="Roboto"/>
            </a:endParaRPr>
          </a:p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USFWS.</a:t>
            </a:r>
            <a:endParaRPr lang="en-US"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endParaRPr>
          </a:p>
        </p:txBody>
      </p:sp>
      <p:pic>
        <p:nvPicPr>
          <p:cNvPr id="224" name="Google Shape;224;p22" descr="A close-up photo of a stonefly crawling around on gravel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9150" y="1507075"/>
            <a:ext cx="2936324" cy="209392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 txBox="1"/>
          <p:nvPr/>
        </p:nvSpPr>
        <p:spPr>
          <a:xfrm>
            <a:off x="6689651" y="3523777"/>
            <a:ext cx="2789178" cy="3871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A macroinvertebrate rests on a rock in a creek bed.</a:t>
            </a:r>
            <a:endParaRPr lang="en-US" dirty="0">
              <a:sym typeface="Roboto"/>
            </a:endParaRPr>
          </a:p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J. Giersch, USGS.</a:t>
            </a:r>
            <a:endParaRPr lang="en-US" dirty="0"/>
          </a:p>
        </p:txBody>
      </p:sp>
      <p:sp>
        <p:nvSpPr>
          <p:cNvPr id="215" name="Google Shape;215;p22"/>
          <p:cNvSpPr txBox="1">
            <a:spLocks noGrp="1"/>
          </p:cNvSpPr>
          <p:nvPr>
            <p:ph type="body" idx="1"/>
          </p:nvPr>
        </p:nvSpPr>
        <p:spPr>
          <a:xfrm>
            <a:off x="152241" y="4072654"/>
            <a:ext cx="9027300" cy="904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Have you seen any of these animals in waterways near your home?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235" name="Google Shape;235;p23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236" name="Google Shape;236;p23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7" name="Google Shape;237;p23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8" name="Google Shape;238;p23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239" name="Google Shape;239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FE53D-F367-4CEE-BCBB-77D2AA86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34568"/>
            <a:ext cx="8520600" cy="572700"/>
          </a:xfrm>
        </p:spPr>
        <p:txBody>
          <a:bodyPr/>
          <a:lstStyle/>
          <a:p>
            <a:pPr rtl="0"/>
            <a:r>
              <a:rPr lang="en-US" sz="1600" b="0" i="0" dirty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Healthy aquatic habitats and riparian ecosystems support different kinds of living things. The variety of living things in an area is called </a:t>
            </a:r>
            <a:r>
              <a:rPr lang="en-US" sz="1600" b="1" i="0" dirty="0">
                <a:solidFill>
                  <a:srgbClr val="92D050"/>
                </a:solidFill>
                <a:effectLst/>
                <a:latin typeface="Roboto"/>
                <a:ea typeface="Roboto"/>
                <a:cs typeface="Roboto"/>
              </a:rPr>
              <a:t>biodiversity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Roboto"/>
                <a:ea typeface="Roboto"/>
                <a:cs typeface="Roboto"/>
              </a:rPr>
              <a:t>.</a:t>
            </a:r>
            <a:endParaRPr lang="en-US" dirty="0">
              <a:effectLst/>
              <a:latin typeface="Roboto"/>
              <a:ea typeface="Roboto"/>
              <a:cs typeface="Roboto"/>
            </a:endParaRPr>
          </a:p>
          <a:p>
            <a:endParaRPr lang="en-US" dirty="0"/>
          </a:p>
        </p:txBody>
      </p:sp>
      <p:pic>
        <p:nvPicPr>
          <p:cNvPr id="6" name="Picture 5" descr="An illustration of a river scene with aspen and spruce trees and mountains in the background. The scene shows plants and wildlife, including a bear, eagle, moose, river otter, sandhill crane, wolf, butterfly, salmon, trout, fireweed, lupine, and yellow flowers.">
            <a:extLst>
              <a:ext uri="{FF2B5EF4-FFF2-40B4-BE49-F238E27FC236}">
                <a16:creationId xmlns:a16="http://schemas.microsoft.com/office/drawing/2014/main" id="{B4933815-55B7-4293-AC31-99B48648E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" y="1158240"/>
            <a:ext cx="5313680" cy="3985260"/>
          </a:xfrm>
          <a:prstGeom prst="rect">
            <a:avLst/>
          </a:prstGeom>
        </p:spPr>
      </p:pic>
      <p:sp>
        <p:nvSpPr>
          <p:cNvPr id="243" name="Google Shape;243;p23"/>
          <p:cNvSpPr txBox="1"/>
          <p:nvPr/>
        </p:nvSpPr>
        <p:spPr>
          <a:xfrm>
            <a:off x="6045200" y="4860017"/>
            <a:ext cx="1813560" cy="283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Graphic by M. Harris, BLM.</a:t>
            </a:r>
          </a:p>
        </p:txBody>
      </p:sp>
      <p:sp>
        <p:nvSpPr>
          <p:cNvPr id="242" name="Google Shape;242;p23"/>
          <p:cNvSpPr txBox="1"/>
          <p:nvPr/>
        </p:nvSpPr>
        <p:spPr>
          <a:xfrm>
            <a:off x="6265650" y="2081850"/>
            <a:ext cx="2601600" cy="97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How many different kinds of living things do you see in this picture?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276" name="Google Shape;276;p24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277" name="Google Shape;277;p24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8" name="Google Shape;278;p24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9" name="Google Shape;279;p24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280" name="Google Shape;280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 descr="An illustration of a river scene with aspen and spruce trees and mountains in the background. Numbers are next to each different plant and wildlife, including a bear, eagle, moose, river otter, sandhill crane, wolf, butterfly, salmon, trout, fireweed, lupine, and yellow flowers.">
            <a:extLst>
              <a:ext uri="{FF2B5EF4-FFF2-40B4-BE49-F238E27FC236}">
                <a16:creationId xmlns:a16="http://schemas.microsoft.com/office/drawing/2014/main" id="{B8144FF3-2DC4-4A34-9726-D28A42C729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620" y="572198"/>
            <a:ext cx="5232759" cy="3924569"/>
          </a:xfrm>
          <a:prstGeom prst="rect">
            <a:avLst/>
          </a:prstGeom>
        </p:spPr>
      </p:pic>
      <p:sp>
        <p:nvSpPr>
          <p:cNvPr id="59" name="Google Shape;281;p24">
            <a:extLst>
              <a:ext uri="{FF2B5EF4-FFF2-40B4-BE49-F238E27FC236}">
                <a16:creationId xmlns:a16="http://schemas.microsoft.com/office/drawing/2014/main" id="{9A70F053-DCA6-472B-B7FA-714BBF5D5F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88379" y="4238279"/>
            <a:ext cx="1786916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Graphic by M. Harris, BLM.</a:t>
            </a:r>
            <a:endParaRPr sz="800" dirty="0">
              <a:solidFill>
                <a:schemeClr val="bg1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67F06-1DEB-4623-A96A-DB688AE4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4579679"/>
            <a:ext cx="8520600" cy="572700"/>
          </a:xfrm>
        </p:spPr>
        <p:txBody>
          <a:bodyPr/>
          <a:lstStyle/>
          <a:p>
            <a:pPr algn="ctr" rtl="0"/>
            <a:r>
              <a:rPr lang="en-US" sz="16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ecosystem has at least </a:t>
            </a:r>
            <a:r>
              <a:rPr lang="en-US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different kinds of living things. It has high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biodiversity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!</a:t>
            </a: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287" name="Google Shape;287;p25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288" name="Google Shape;288;p25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9" name="Google Shape;289;p25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0" name="Google Shape;290;p25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291" name="Google Shape;291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9456-F4F4-4D85-9430-CF3EAA0D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50900"/>
            <a:ext cx="8520600" cy="572700"/>
          </a:xfrm>
        </p:spPr>
        <p:txBody>
          <a:bodyPr/>
          <a:lstStyle/>
          <a:p>
            <a:pPr algn="ctr" rtl="0"/>
            <a:r>
              <a:rPr lang="en-US" sz="16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Biodiversity is an indicator, or sign, of a healthy ecosystem. </a:t>
            </a:r>
            <a:endParaRPr lang="en-US">
              <a:effectLst/>
            </a:endParaRPr>
          </a:p>
        </p:txBody>
      </p:sp>
      <p:sp>
        <p:nvSpPr>
          <p:cNvPr id="285" name="Google Shape;285;p25"/>
          <p:cNvSpPr txBox="1">
            <a:spLocks noGrp="1"/>
          </p:cNvSpPr>
          <p:nvPr>
            <p:ph type="body" idx="1"/>
          </p:nvPr>
        </p:nvSpPr>
        <p:spPr>
          <a:xfrm>
            <a:off x="241648" y="44597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scientists find many different kinds of living things in an area, that is a positive sign!</a:t>
            </a:r>
            <a:endParaRPr sz="16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3" name="Google Shape;293;p25" descr="Students along the edge of Campbell Creek collecting critters that live in the creek. They stand around a table with trays and ice cube trays sorting out the different types of critters they have found."/>
          <p:cNvPicPr preferRelativeResize="0">
            <a:picLocks noChangeAspect="1"/>
          </p:cNvPicPr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121" y="999178"/>
            <a:ext cx="5793746" cy="347479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5"/>
          <p:cNvSpPr txBox="1"/>
          <p:nvPr/>
        </p:nvSpPr>
        <p:spPr>
          <a:xfrm>
            <a:off x="7388867" y="3899783"/>
            <a:ext cx="1647266" cy="4428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2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A group of student scientists check for macroinvertebrates in their water samples. </a:t>
            </a:r>
            <a:endParaRPr lang="en-US">
              <a:sym typeface="Roboto"/>
            </a:endParaRPr>
          </a:p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M. Clark, BLM.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72" name="Google Shape;72;p14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73" name="Google Shape;73;p14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Google Shape;74;p14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" name="Google Shape;75;p14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76" name="Google Shape;76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91FF79-74AE-4803-B847-D720A996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70149"/>
            <a:ext cx="8520600" cy="1163939"/>
          </a:xfrm>
        </p:spPr>
        <p:txBody>
          <a:bodyPr/>
          <a:lstStyle/>
          <a:p>
            <a:pPr algn="ctr" rtl="0"/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 3: Creek Critters</a:t>
            </a:r>
            <a:endParaRPr lang="en-US">
              <a:effectLst/>
            </a:endParaRPr>
          </a:p>
          <a:p>
            <a:pPr algn="ctr" rtl="0"/>
            <a:b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 Questions:</a:t>
            </a:r>
            <a:endParaRPr lang="en-US">
              <a:effectLst/>
            </a:endParaRPr>
          </a:p>
          <a:p>
            <a:endParaRPr lang="en-US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11700" y="1539980"/>
            <a:ext cx="8520600" cy="310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does energy flow through an ecosystem?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adaptations help aquatic macroinvertebrates survive?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Why do scientists look for indicator species?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scientists determine if a waterway is healthy?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ibou in mountains near Delta River Corridor, Alaska.">
            <a:extLst>
              <a:ext uri="{FF2B5EF4-FFF2-40B4-BE49-F238E27FC236}">
                <a16:creationId xmlns:a16="http://schemas.microsoft.com/office/drawing/2014/main" id="{750E177A-036D-4457-9FB9-56E65B175E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7871" y="1035714"/>
            <a:ext cx="6503306" cy="3718212"/>
          </a:xfrm>
          <a:prstGeom prst="rect">
            <a:avLst/>
          </a:prstGeom>
        </p:spPr>
      </p:pic>
      <p:grpSp>
        <p:nvGrpSpPr>
          <p:cNvPr id="83" name="Google Shape;83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84" name="Google Shape;84;p15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85" name="Google Shape;85;p15" descr="Black Topo line graphic" title="Black Topo line graphic"/>
              <p:cNvPicPr preferRelativeResize="0"/>
              <p:nvPr/>
            </p:nvPicPr>
            <p:blipFill rotWithShape="1">
              <a:blip r:embed="rId4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Google Shape;86;p15" descr="Bureau of Land Management Logo" title="Bureau of Land Management Logo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7" name="Google Shape;87;p15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88" name="Google Shape;88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B2006C-C989-49C4-AC8C-0AD39DAE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52586"/>
            <a:ext cx="8520600" cy="751538"/>
          </a:xfrm>
        </p:spPr>
        <p:txBody>
          <a:bodyPr/>
          <a:lstStyle/>
          <a:p>
            <a:pPr algn="ctr"/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Watersheds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connect living and nonliving things.</a:t>
            </a:r>
            <a:endParaRPr lang="en-US" dirty="0"/>
          </a:p>
        </p:txBody>
      </p:sp>
      <p:sp>
        <p:nvSpPr>
          <p:cNvPr id="91" name="Google Shape;91;p15"/>
          <p:cNvSpPr txBox="1"/>
          <p:nvPr/>
        </p:nvSpPr>
        <p:spPr>
          <a:xfrm>
            <a:off x="6190243" y="4716182"/>
            <a:ext cx="2517544" cy="1844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A pair of caribou cross rocky land. </a:t>
            </a: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J. Matlock, BLM.</a:t>
            </a:r>
            <a:endParaRPr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98" name="Google Shape;98;p16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99" name="Google Shape;99;p16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6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1" name="Google Shape;101;p16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02" name="Google Shape;102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5727EFE-0A3B-4CFB-B1DE-8B06D1F9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94313"/>
            <a:ext cx="8520600" cy="572700"/>
          </a:xfrm>
        </p:spPr>
        <p:txBody>
          <a:bodyPr/>
          <a:lstStyle/>
          <a:p>
            <a:pPr algn="ctr" rtl="0"/>
            <a:r>
              <a:rPr lang="en-US" sz="20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Which of these things are living? Which are nonliving?</a:t>
            </a:r>
            <a:endParaRPr lang="en-US">
              <a:effectLst/>
            </a:endParaRPr>
          </a:p>
          <a:p>
            <a:endParaRPr lang="en-US"/>
          </a:p>
        </p:txBody>
      </p:sp>
      <p:pic>
        <p:nvPicPr>
          <p:cNvPr id="113" name="Google Shape;113;p16" descr="The sun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50" y="1421175"/>
            <a:ext cx="1242600" cy="1285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6" name="Google Shape;106;p16" descr="A lynx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9275" y="1442325"/>
            <a:ext cx="1316400" cy="130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4" name="Google Shape;104;p16" descr="A tre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100" y="1470075"/>
            <a:ext cx="1276200" cy="1249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2" name="Google Shape;112;p16" descr="Rain droplets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375" y="1442325"/>
            <a:ext cx="1203600" cy="130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5" name="Google Shape;105;p16" descr="A hare or rabbit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050" y="1470075"/>
            <a:ext cx="1316400" cy="1249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7" name="Google Shape;107;p16" descr="A patch of blueberries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450" y="3112800"/>
            <a:ext cx="1316400" cy="130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1" name="Google Shape;111;p16" descr="A snowflake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925" y="3102162"/>
            <a:ext cx="1242600" cy="1326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8" name="Google Shape;108;p16" descr="A Black-capped Chickadee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3288" y="3102150"/>
            <a:ext cx="1316400" cy="1326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9" name="Google Shape;109;p16" descr="Grasses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8451" y="3160198"/>
            <a:ext cx="1276200" cy="1249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0" name="Google Shape;110;p16" descr="Dirt"/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450" y="3120898"/>
            <a:ext cx="1242600" cy="1288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" name="Google Shape;91;p15">
            <a:extLst>
              <a:ext uri="{FF2B5EF4-FFF2-40B4-BE49-F238E27FC236}">
                <a16:creationId xmlns:a16="http://schemas.microsoft.com/office/drawing/2014/main" id="{5DC9081D-C39E-41EC-9D5D-A3F83A25DE6D}"/>
              </a:ext>
            </a:extLst>
          </p:cNvPr>
          <p:cNvSpPr txBox="1"/>
          <p:nvPr/>
        </p:nvSpPr>
        <p:spPr>
          <a:xfrm>
            <a:off x="6325258" y="4529921"/>
            <a:ext cx="2644569" cy="2579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Photos and graphics by CCSC staff, BLM.</a:t>
            </a:r>
            <a:endParaRPr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21" name="Google Shape;121;p17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22" name="Google Shape;122;p17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Google Shape;123;p17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4" name="Google Shape;124;p17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25" name="Google Shape;125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08567A4-7563-4102-9984-C5B4AC01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80031"/>
            <a:ext cx="8520600" cy="601347"/>
          </a:xfrm>
        </p:spPr>
        <p:txBody>
          <a:bodyPr/>
          <a:lstStyle/>
          <a:p>
            <a:pPr rtl="0"/>
            <a:r>
              <a:rPr lang="en-US" sz="1800" b="0" i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Living things, such as plants, wildlife, and people, depend on nonliving things, such as air, sunlight, water, and rocks to survive. </a:t>
            </a:r>
            <a:endParaRPr lang="en-US">
              <a:effectLst/>
            </a:endParaRPr>
          </a:p>
          <a:p>
            <a:endParaRPr lang="en-US"/>
          </a:p>
        </p:txBody>
      </p:sp>
      <p:cxnSp>
        <p:nvCxnSpPr>
          <p:cNvPr id="136" name="Google Shape;136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814924" y="2169575"/>
            <a:ext cx="589101" cy="2165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" name="Google Shape;137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04025" y="1917150"/>
            <a:ext cx="548700" cy="336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water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7" name="Google Shape;127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28" idx="3"/>
            <a:endCxn id="129" idx="1"/>
          </p:cNvCxnSpPr>
          <p:nvPr/>
        </p:nvCxnSpPr>
        <p:spPr>
          <a:xfrm rot="10800000" flipH="1">
            <a:off x="2814925" y="2554338"/>
            <a:ext cx="639300" cy="17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9" name="Google Shape;129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54200" y="2386150"/>
            <a:ext cx="617400" cy="336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rocks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4BFB8E-F88D-4018-8BC2-ABD6BF4FFFA0}"/>
              </a:ext>
            </a:extLst>
          </p:cNvPr>
          <p:cNvSpPr txBox="1"/>
          <p:nvPr/>
        </p:nvSpPr>
        <p:spPr>
          <a:xfrm>
            <a:off x="7515231" y="4648512"/>
            <a:ext cx="166553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Fish swimming in over a rocky creek bed.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Photo by K. Yasui, USFW.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8" name="Google Shape;128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42325" y="2374938"/>
            <a:ext cx="972600" cy="393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nonliving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p17" descr="An picture taken half underwater in a creek bed. Underwater, you see adult and young salmon swimming in a shallow rocky creek bed. Above water, there are plants and soil lining the creek.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13" y="1169225"/>
            <a:ext cx="5985375" cy="3974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 descr="A box labeled as &quot;Living&quot; with arrows pointing to other boxes labeling plants, adult salmon, and young salmon.">
            <a:extLst>
              <a:ext uri="{FF2B5EF4-FFF2-40B4-BE49-F238E27FC236}">
                <a16:creationId xmlns:a16="http://schemas.microsoft.com/office/drawing/2014/main" id="{911327A9-7A0D-D9B6-B7CF-6B70A553E2B5}"/>
              </a:ext>
            </a:extLst>
          </p:cNvPr>
          <p:cNvGrpSpPr/>
          <p:nvPr/>
        </p:nvGrpSpPr>
        <p:grpSpPr>
          <a:xfrm>
            <a:off x="3404023" y="1425751"/>
            <a:ext cx="3060050" cy="2928000"/>
            <a:chOff x="3393950" y="1393425"/>
            <a:chExt cx="3060050" cy="2928000"/>
          </a:xfrm>
        </p:grpSpPr>
        <p:cxnSp>
          <p:nvCxnSpPr>
            <p:cNvPr id="135" name="Google Shape;135;p17" descr="Arrow pointing from living textbox to plants textbox"/>
            <p:cNvCxnSpPr>
              <a:stCxn id="133" idx="0"/>
            </p:cNvCxnSpPr>
            <p:nvPr/>
          </p:nvCxnSpPr>
          <p:spPr>
            <a:xfrm rot="10800000" flipH="1">
              <a:off x="5133698" y="1730025"/>
              <a:ext cx="243600" cy="5892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8" name="Google Shape;138;p17"/>
            <p:cNvSpPr txBox="1"/>
            <p:nvPr/>
          </p:nvSpPr>
          <p:spPr>
            <a:xfrm>
              <a:off x="5221150" y="1393425"/>
              <a:ext cx="639300" cy="336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plants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0" name="Google Shape;130;p17" descr="Arrow pointing from living textbox to adult salmon textbox"/>
            <p:cNvCxnSpPr>
              <a:cxnSpLocks/>
              <a:endCxn id="131" idx="0"/>
            </p:cNvCxnSpPr>
            <p:nvPr/>
          </p:nvCxnSpPr>
          <p:spPr>
            <a:xfrm flipH="1">
              <a:off x="3801050" y="2704123"/>
              <a:ext cx="1013227" cy="471702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1" name="Google Shape;131;p17"/>
            <p:cNvSpPr txBox="1"/>
            <p:nvPr/>
          </p:nvSpPr>
          <p:spPr>
            <a:xfrm>
              <a:off x="3393950" y="3175825"/>
              <a:ext cx="814200" cy="5367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adult salmon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2" name="Google Shape;132;p17" descr="Arrow pointing from living textbox to young salmon textbox"/>
            <p:cNvCxnSpPr>
              <a:cxnSpLocks/>
              <a:stCxn id="133" idx="2"/>
              <a:endCxn id="134" idx="0"/>
            </p:cNvCxnSpPr>
            <p:nvPr/>
          </p:nvCxnSpPr>
          <p:spPr>
            <a:xfrm>
              <a:off x="5133698" y="2712825"/>
              <a:ext cx="940052" cy="10719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4" name="Google Shape;134;p17"/>
            <p:cNvSpPr txBox="1"/>
            <p:nvPr/>
          </p:nvSpPr>
          <p:spPr>
            <a:xfrm>
              <a:off x="5693500" y="3784725"/>
              <a:ext cx="760500" cy="5367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young salmon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Google Shape;133;p17"/>
            <p:cNvSpPr txBox="1"/>
            <p:nvPr/>
          </p:nvSpPr>
          <p:spPr>
            <a:xfrm>
              <a:off x="4796498" y="2319225"/>
              <a:ext cx="674400" cy="393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boto"/>
                  <a:ea typeface="Roboto"/>
                  <a:cs typeface="Roboto"/>
                  <a:sym typeface="Roboto"/>
                </a:rPr>
                <a:t>living</a:t>
              </a:r>
              <a:endParaRPr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" name="Group 10" descr="A box labled as &quot;nonliving&quot;  with arrows pointing to other boxes labeled as water and rocks.">
            <a:extLst>
              <a:ext uri="{FF2B5EF4-FFF2-40B4-BE49-F238E27FC236}">
                <a16:creationId xmlns:a16="http://schemas.microsoft.com/office/drawing/2014/main" id="{29DD94BE-20D1-54F1-F51A-79B9B55B966C}"/>
              </a:ext>
            </a:extLst>
          </p:cNvPr>
          <p:cNvGrpSpPr/>
          <p:nvPr/>
        </p:nvGrpSpPr>
        <p:grpSpPr>
          <a:xfrm>
            <a:off x="1842324" y="1917150"/>
            <a:ext cx="2229275" cy="851388"/>
            <a:chOff x="1842324" y="1917150"/>
            <a:chExt cx="2229275" cy="851388"/>
          </a:xfrm>
        </p:grpSpPr>
        <p:cxnSp>
          <p:nvCxnSpPr>
            <p:cNvPr id="6" name="Google Shape;136;p17" descr="Arrow pointing from nonliving textbox to water textbox">
              <a:extLst>
                <a:ext uri="{FF2B5EF4-FFF2-40B4-BE49-F238E27FC236}">
                  <a16:creationId xmlns:a16="http://schemas.microsoft.com/office/drawing/2014/main" id="{B1FCE6E7-5DAC-E1A4-FCFB-B5E7B0BBD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4923" y="2169575"/>
              <a:ext cx="589101" cy="216575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" name="Google Shape;137;p17">
              <a:extLst>
                <a:ext uri="{FF2B5EF4-FFF2-40B4-BE49-F238E27FC236}">
                  <a16:creationId xmlns:a16="http://schemas.microsoft.com/office/drawing/2014/main" id="{F11D54B6-43F8-E0B0-2CF4-7E311C8995B7}"/>
                </a:ext>
              </a:extLst>
            </p:cNvPr>
            <p:cNvSpPr txBox="1"/>
            <p:nvPr/>
          </p:nvSpPr>
          <p:spPr>
            <a:xfrm>
              <a:off x="3404024" y="1917150"/>
              <a:ext cx="548700" cy="336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water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" name="Google Shape;127;p17" descr="Arrow pointing from nonliving textbox to rock textbox.">
              <a:extLst>
                <a:ext uri="{FF2B5EF4-FFF2-40B4-BE49-F238E27FC236}">
                  <a16:creationId xmlns:a16="http://schemas.microsoft.com/office/drawing/2014/main" id="{FFCDD9E6-EDF7-5BE1-95FF-5196724EC59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>
              <a:stCxn id="10" idx="3"/>
              <a:endCxn id="9" idx="1"/>
            </p:cNvCxnSpPr>
            <p:nvPr/>
          </p:nvCxnSpPr>
          <p:spPr>
            <a:xfrm rot="10800000" flipH="1">
              <a:off x="2814924" y="2554338"/>
              <a:ext cx="639300" cy="174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" name="Google Shape;129;p17">
              <a:extLst>
                <a:ext uri="{FF2B5EF4-FFF2-40B4-BE49-F238E27FC236}">
                  <a16:creationId xmlns:a16="http://schemas.microsoft.com/office/drawing/2014/main" id="{0C64276F-5974-FECF-B8C4-C211115DFBD2}"/>
                </a:ext>
              </a:extLst>
            </p:cNvPr>
            <p:cNvSpPr txBox="1"/>
            <p:nvPr/>
          </p:nvSpPr>
          <p:spPr>
            <a:xfrm>
              <a:off x="3454199" y="2386150"/>
              <a:ext cx="617400" cy="336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rocks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128;p17">
              <a:extLst>
                <a:ext uri="{FF2B5EF4-FFF2-40B4-BE49-F238E27FC236}">
                  <a16:creationId xmlns:a16="http://schemas.microsoft.com/office/drawing/2014/main" id="{0D09BBA5-D80A-1B32-B6CC-5382963FAB9A}"/>
                </a:ext>
              </a:extLst>
            </p:cNvPr>
            <p:cNvSpPr txBox="1"/>
            <p:nvPr/>
          </p:nvSpPr>
          <p:spPr>
            <a:xfrm>
              <a:off x="1842324" y="2374938"/>
              <a:ext cx="972600" cy="393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boto"/>
                  <a:ea typeface="Roboto"/>
                  <a:cs typeface="Roboto"/>
                  <a:sym typeface="Roboto"/>
                </a:rPr>
                <a:t>nonliving</a:t>
              </a:r>
              <a:endParaRPr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45" name="Google Shape;145;p18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46" name="Google Shape;146;p18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7" name="Google Shape;147;p18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8" name="Google Shape;148;p18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49" name="Google Shape;149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E905C6-9262-4B5A-9A9F-82480FB8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515716"/>
            <a:ext cx="8520600" cy="572700"/>
          </a:xfrm>
        </p:spPr>
        <p:txBody>
          <a:bodyPr/>
          <a:lstStyle/>
          <a:p>
            <a:pPr rtl="0"/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Waterways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have nonliving and living parts. Many plants, animals, and bacteria live in or around waterways. Do you live near a waterway?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151" name="Google Shape;151;p18" descr="Alaskan Cotton on the edge of a waterway. Black spruce trees and mountains in the background on a cloudy, overcast day.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854" y="1229646"/>
            <a:ext cx="5478358" cy="365127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7110380" y="4426403"/>
            <a:ext cx="2031352" cy="5661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Wild flowers blow in the wind with a flowing river in the background.</a:t>
            </a:r>
            <a:endParaRPr lang="en-US" dirty="0">
              <a:sym typeface="Roboto"/>
            </a:endParaRPr>
          </a:p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A. Bonogofsky, USFWS.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60" name="Google Shape;160;p19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61" name="Google Shape;161;p19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2" name="Google Shape;162;p19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3" name="Google Shape;163;p19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64" name="Google Shape;164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06C81A-A533-4CF3-8103-9720D5F8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33287"/>
            <a:ext cx="8520600" cy="572700"/>
          </a:xfrm>
        </p:spPr>
        <p:txBody>
          <a:bodyPr/>
          <a:lstStyle/>
          <a:p>
            <a:pPr rtl="0"/>
            <a:r>
              <a:rPr lang="en-US" sz="1800" b="1" i="0" dirty="0">
                <a:solidFill>
                  <a:srgbClr val="92D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Riparian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(“</a:t>
            </a:r>
            <a:r>
              <a:rPr lang="en-US" sz="18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ry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-PAIR-</a:t>
            </a:r>
            <a:r>
              <a:rPr lang="en-US" sz="18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ee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-an”) </a:t>
            </a:r>
            <a:r>
              <a:rPr lang="en-US" sz="1800" b="1" i="0" dirty="0">
                <a:solidFill>
                  <a:srgbClr val="92D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ecosystems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include all the living and nonliving things found along waterways.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157" name="Google Shape;157;p19" descr="A riparian ecosystem that follows along the base of hillsides. A waterway flows through the bottom of this area, with a riparian ecosystem (outlined in yellow) alond the sides of the waterway.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4625" y="1267000"/>
            <a:ext cx="6188698" cy="378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 descr="Left boundary of the riparian ecosystem, outlined in yellow."/>
          <p:cNvSpPr/>
          <p:nvPr/>
        </p:nvSpPr>
        <p:spPr>
          <a:xfrm>
            <a:off x="1976256" y="2412625"/>
            <a:ext cx="3263450" cy="2353450"/>
          </a:xfrm>
          <a:custGeom>
            <a:avLst/>
            <a:gdLst/>
            <a:ahLst/>
            <a:cxnLst/>
            <a:rect l="l" t="t" r="r" b="b"/>
            <a:pathLst>
              <a:path w="130538" h="94138" extrusionOk="0">
                <a:moveTo>
                  <a:pt x="582" y="0"/>
                </a:moveTo>
                <a:cubicBezTo>
                  <a:pt x="2564" y="1190"/>
                  <a:pt x="6944" y="2373"/>
                  <a:pt x="5910" y="4441"/>
                </a:cubicBezTo>
                <a:cubicBezTo>
                  <a:pt x="5248" y="5765"/>
                  <a:pt x="4563" y="8269"/>
                  <a:pt x="5910" y="8881"/>
                </a:cubicBezTo>
                <a:cubicBezTo>
                  <a:pt x="11074" y="11228"/>
                  <a:pt x="18058" y="9186"/>
                  <a:pt x="22488" y="12730"/>
                </a:cubicBezTo>
                <a:cubicBezTo>
                  <a:pt x="23469" y="13515"/>
                  <a:pt x="25398" y="14163"/>
                  <a:pt x="25152" y="15394"/>
                </a:cubicBezTo>
                <a:cubicBezTo>
                  <a:pt x="24772" y="17295"/>
                  <a:pt x="21466" y="16874"/>
                  <a:pt x="19528" y="16874"/>
                </a:cubicBezTo>
                <a:cubicBezTo>
                  <a:pt x="13292" y="16874"/>
                  <a:pt x="6668" y="16038"/>
                  <a:pt x="878" y="18354"/>
                </a:cubicBezTo>
                <a:cubicBezTo>
                  <a:pt x="-704" y="18987"/>
                  <a:pt x="128" y="22919"/>
                  <a:pt x="1766" y="23387"/>
                </a:cubicBezTo>
                <a:cubicBezTo>
                  <a:pt x="3855" y="23984"/>
                  <a:pt x="6974" y="21945"/>
                  <a:pt x="8278" y="23683"/>
                </a:cubicBezTo>
                <a:cubicBezTo>
                  <a:pt x="10220" y="26272"/>
                  <a:pt x="-617" y="30104"/>
                  <a:pt x="2358" y="31379"/>
                </a:cubicBezTo>
                <a:cubicBezTo>
                  <a:pt x="26008" y="41515"/>
                  <a:pt x="52233" y="44242"/>
                  <a:pt x="77549" y="48845"/>
                </a:cubicBezTo>
                <a:cubicBezTo>
                  <a:pt x="87532" y="50660"/>
                  <a:pt x="98323" y="48926"/>
                  <a:pt x="107744" y="52694"/>
                </a:cubicBezTo>
                <a:cubicBezTo>
                  <a:pt x="108847" y="53135"/>
                  <a:pt x="109501" y="54339"/>
                  <a:pt x="110112" y="55358"/>
                </a:cubicBezTo>
                <a:cubicBezTo>
                  <a:pt x="112020" y="58538"/>
                  <a:pt x="111284" y="64404"/>
                  <a:pt x="114849" y="65423"/>
                </a:cubicBezTo>
                <a:cubicBezTo>
                  <a:pt x="118780" y="66546"/>
                  <a:pt x="124882" y="63693"/>
                  <a:pt x="126986" y="67199"/>
                </a:cubicBezTo>
                <a:cubicBezTo>
                  <a:pt x="128206" y="69232"/>
                  <a:pt x="128111" y="72407"/>
                  <a:pt x="126690" y="74304"/>
                </a:cubicBezTo>
                <a:cubicBezTo>
                  <a:pt x="125766" y="75537"/>
                  <a:pt x="123138" y="75723"/>
                  <a:pt x="123138" y="77264"/>
                </a:cubicBezTo>
                <a:cubicBezTo>
                  <a:pt x="123138" y="79891"/>
                  <a:pt x="128819" y="79212"/>
                  <a:pt x="129650" y="81704"/>
                </a:cubicBezTo>
                <a:cubicBezTo>
                  <a:pt x="130196" y="83342"/>
                  <a:pt x="127200" y="84432"/>
                  <a:pt x="126986" y="86145"/>
                </a:cubicBezTo>
                <a:cubicBezTo>
                  <a:pt x="126624" y="89038"/>
                  <a:pt x="129235" y="91530"/>
                  <a:pt x="130538" y="94138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171" name="Google Shape;171;p19" descr="Right boundary of the riparian ecosystem, outlined in yellow."/>
          <p:cNvSpPr/>
          <p:nvPr/>
        </p:nvSpPr>
        <p:spPr>
          <a:xfrm>
            <a:off x="2131400" y="2353425"/>
            <a:ext cx="4832675" cy="2464450"/>
          </a:xfrm>
          <a:custGeom>
            <a:avLst/>
            <a:gdLst/>
            <a:ahLst/>
            <a:cxnLst/>
            <a:rect l="l" t="t" r="r" b="b"/>
            <a:pathLst>
              <a:path w="193307" h="98578" extrusionOk="0">
                <a:moveTo>
                  <a:pt x="0" y="0"/>
                </a:moveTo>
                <a:cubicBezTo>
                  <a:pt x="3578" y="1431"/>
                  <a:pt x="9526" y="-783"/>
                  <a:pt x="11249" y="2664"/>
                </a:cubicBezTo>
                <a:cubicBezTo>
                  <a:pt x="12487" y="5142"/>
                  <a:pt x="8179" y="9714"/>
                  <a:pt x="10657" y="10953"/>
                </a:cubicBezTo>
                <a:cubicBezTo>
                  <a:pt x="15740" y="13494"/>
                  <a:pt x="25709" y="11269"/>
                  <a:pt x="26643" y="16874"/>
                </a:cubicBezTo>
                <a:cubicBezTo>
                  <a:pt x="27610" y="22677"/>
                  <a:pt x="13386" y="18637"/>
                  <a:pt x="10361" y="23682"/>
                </a:cubicBezTo>
                <a:cubicBezTo>
                  <a:pt x="9516" y="25091"/>
                  <a:pt x="12506" y="26269"/>
                  <a:pt x="13026" y="27827"/>
                </a:cubicBezTo>
                <a:cubicBezTo>
                  <a:pt x="13502" y="29253"/>
                  <a:pt x="10186" y="30908"/>
                  <a:pt x="11249" y="31971"/>
                </a:cubicBezTo>
                <a:cubicBezTo>
                  <a:pt x="13059" y="33781"/>
                  <a:pt x="15705" y="34516"/>
                  <a:pt x="18058" y="35524"/>
                </a:cubicBezTo>
                <a:cubicBezTo>
                  <a:pt x="26192" y="39010"/>
                  <a:pt x="35728" y="37045"/>
                  <a:pt x="44405" y="38780"/>
                </a:cubicBezTo>
                <a:cubicBezTo>
                  <a:pt x="57138" y="41327"/>
                  <a:pt x="69995" y="43328"/>
                  <a:pt x="82592" y="46477"/>
                </a:cubicBezTo>
                <a:cubicBezTo>
                  <a:pt x="91854" y="48792"/>
                  <a:pt x="101832" y="47406"/>
                  <a:pt x="111011" y="50029"/>
                </a:cubicBezTo>
                <a:cubicBezTo>
                  <a:pt x="116362" y="51558"/>
                  <a:pt x="119354" y="57605"/>
                  <a:pt x="124332" y="60094"/>
                </a:cubicBezTo>
                <a:cubicBezTo>
                  <a:pt x="128323" y="62090"/>
                  <a:pt x="132618" y="63834"/>
                  <a:pt x="137062" y="64238"/>
                </a:cubicBezTo>
                <a:cubicBezTo>
                  <a:pt x="138932" y="64408"/>
                  <a:pt x="141514" y="63068"/>
                  <a:pt x="142686" y="64534"/>
                </a:cubicBezTo>
                <a:cubicBezTo>
                  <a:pt x="144245" y="66484"/>
                  <a:pt x="143289" y="69874"/>
                  <a:pt x="145054" y="71639"/>
                </a:cubicBezTo>
                <a:cubicBezTo>
                  <a:pt x="148480" y="75065"/>
                  <a:pt x="152858" y="77466"/>
                  <a:pt x="157192" y="79632"/>
                </a:cubicBezTo>
                <a:cubicBezTo>
                  <a:pt x="158618" y="80345"/>
                  <a:pt x="161040" y="79928"/>
                  <a:pt x="161632" y="81408"/>
                </a:cubicBezTo>
                <a:cubicBezTo>
                  <a:pt x="162518" y="83624"/>
                  <a:pt x="156648" y="85716"/>
                  <a:pt x="158080" y="87625"/>
                </a:cubicBezTo>
                <a:cubicBezTo>
                  <a:pt x="159813" y="89936"/>
                  <a:pt x="163924" y="87896"/>
                  <a:pt x="166664" y="88809"/>
                </a:cubicBezTo>
                <a:cubicBezTo>
                  <a:pt x="169143" y="89635"/>
                  <a:pt x="171748" y="90289"/>
                  <a:pt x="174361" y="90289"/>
                </a:cubicBezTo>
                <a:cubicBezTo>
                  <a:pt x="176181" y="90289"/>
                  <a:pt x="176705" y="93584"/>
                  <a:pt x="178506" y="93841"/>
                </a:cubicBezTo>
                <a:cubicBezTo>
                  <a:pt x="183634" y="94574"/>
                  <a:pt x="190434" y="94268"/>
                  <a:pt x="193307" y="98578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7" name="Google Shape;167;p19"/>
          <p:cNvSpPr txBox="1"/>
          <p:nvPr/>
        </p:nvSpPr>
        <p:spPr>
          <a:xfrm>
            <a:off x="3316125" y="2738150"/>
            <a:ext cx="884100" cy="3936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waterway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2" name="Google Shape;172;p19" descr="Arrow pointing to the waterway"/>
          <p:cNvCxnSpPr>
            <a:stCxn id="167" idx="2"/>
          </p:cNvCxnSpPr>
          <p:nvPr/>
        </p:nvCxnSpPr>
        <p:spPr>
          <a:xfrm flipH="1">
            <a:off x="3737475" y="3131750"/>
            <a:ext cx="20700" cy="413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8" name="Google Shape;168;p19"/>
          <p:cNvSpPr txBox="1"/>
          <p:nvPr/>
        </p:nvSpPr>
        <p:spPr>
          <a:xfrm>
            <a:off x="5817475" y="3056965"/>
            <a:ext cx="1551300" cy="353047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riparian ecosystem</a:t>
            </a:r>
            <a:endParaRPr sz="10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6" name="Google Shape;166;p19" descr="Arrow pointing to the riparian ecosystem"/>
          <p:cNvCxnSpPr/>
          <p:nvPr/>
        </p:nvCxnSpPr>
        <p:spPr>
          <a:xfrm flipH="1">
            <a:off x="5380300" y="3410013"/>
            <a:ext cx="437175" cy="46783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9" name="Google Shape;169;p19"/>
          <p:cNvSpPr txBox="1"/>
          <p:nvPr/>
        </p:nvSpPr>
        <p:spPr>
          <a:xfrm>
            <a:off x="7689383" y="4596289"/>
            <a:ext cx="160621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A landscape view of a watershed.</a:t>
            </a:r>
            <a:endParaRPr lang="en-US" sz="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  <a:p>
            <a:r>
              <a:rPr lang="en" sz="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J. Herriges, BLM.</a:t>
            </a:r>
            <a:endParaRPr sz="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80" name="Google Shape;180;p20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81" name="Google Shape;181;p20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182;p20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" name="Google Shape;183;p20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84" name="Google Shape;184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B70937-F923-4F97-B92A-72F45D882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Riparian ecosystems 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look different across Alaska.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186" name="Google Shape;186;p20" descr="Wide river in a flat elevation environment, with trees along edges."/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375" y="886553"/>
            <a:ext cx="2524650" cy="168519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0"/>
          <p:cNvSpPr txBox="1"/>
          <p:nvPr/>
        </p:nvSpPr>
        <p:spPr>
          <a:xfrm>
            <a:off x="1609569" y="2477203"/>
            <a:ext cx="1806837" cy="334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Riparian ecosystem </a:t>
            </a:r>
            <a:r>
              <a:rPr lang="en-US" sz="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in Alaska.</a:t>
            </a:r>
            <a:endParaRPr lang="en-US">
              <a:sym typeface="Roboto"/>
            </a:endParaRPr>
          </a:p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B. Wick, BLM.</a:t>
            </a:r>
            <a:endParaRPr lang="en-US"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endParaRPr>
          </a:p>
        </p:txBody>
      </p:sp>
      <p:pic>
        <p:nvPicPr>
          <p:cNvPr id="190" name="Google Shape;190;p20" descr="Waterway found in a wetland or marsh area. Grasses and bushes line the edges, grasses are also found underwater.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00802" y="890111"/>
            <a:ext cx="2512967" cy="168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4575830" y="2478813"/>
            <a:ext cx="1814561" cy="2958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9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Riparian ecosystem in Alaska.</a:t>
            </a:r>
            <a:endParaRPr lang="en-US" dirty="0">
              <a:sym typeface="Roboto"/>
            </a:endParaRPr>
          </a:p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L. Hupp, USFWS.</a:t>
            </a:r>
            <a:endParaRPr lang="en-US" dirty="0"/>
          </a:p>
        </p:txBody>
      </p:sp>
      <p:pic>
        <p:nvPicPr>
          <p:cNvPr id="187" name="Google Shape;187;p20" descr="A river with high, steep hills surrounding the waterway."/>
          <p:cNvPicPr preferRelativeResize="0">
            <a:picLocks noChangeAspect="1"/>
          </p:cNvPicPr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9044" y="886545"/>
            <a:ext cx="2319806" cy="172380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7319137" y="2513173"/>
            <a:ext cx="1815427" cy="2341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Riparian ecosystem in Alaska.</a:t>
            </a:r>
            <a:endParaRPr lang="en-US" dirty="0"/>
          </a:p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K. Mueller, USFWS.</a:t>
            </a:r>
            <a:endParaRPr lang="en-US" dirty="0"/>
          </a:p>
        </p:txBody>
      </p:sp>
      <p:pic>
        <p:nvPicPr>
          <p:cNvPr id="189" name="Google Shape;189;p20" descr="Glacier-fed waterway with a lot of sediments and forks to the waterflow"/>
          <p:cNvPicPr preferRelativeResize="0">
            <a:picLocks noChangeAspect="1"/>
          </p:cNvPicPr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384" y="2896150"/>
            <a:ext cx="2524628" cy="168519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 txBox="1"/>
          <p:nvPr/>
        </p:nvSpPr>
        <p:spPr>
          <a:xfrm>
            <a:off x="1616571" y="4527144"/>
            <a:ext cx="1867757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Riparian ecosystem in Alaska.</a:t>
            </a:r>
            <a:endParaRPr lang="en-US"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endParaRPr>
          </a:p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D. Kirkendall, NPS.</a:t>
            </a:r>
            <a:endParaRPr lang="en-US" dirty="0"/>
          </a:p>
        </p:txBody>
      </p:sp>
      <p:pic>
        <p:nvPicPr>
          <p:cNvPr id="188" name="Google Shape;188;p20" descr="A coastal or tidal waterway that is shallow and wide."/>
          <p:cNvPicPr preferRelativeResize="0"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98777" y="2892359"/>
            <a:ext cx="2516058" cy="16846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4468509" y="4534619"/>
            <a:ext cx="1877072" cy="2495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Riparian ecosystem in Alaska.</a:t>
            </a:r>
            <a:endParaRPr lang="en-US"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endParaRPr>
          </a:p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Photo by </a:t>
            </a:r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A. Bonogofsky, USFWS.</a:t>
            </a:r>
            <a:endParaRPr lang="en-US" dirty="0"/>
          </a:p>
        </p:txBody>
      </p:sp>
      <p:pic>
        <p:nvPicPr>
          <p:cNvPr id="178" name="Google Shape;178;p20" descr="A narrow creek deep in a forested environment."/>
          <p:cNvPicPr preferRelativeResize="0">
            <a:picLocks noChangeAspect="1"/>
          </p:cNvPicPr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044" y="2896140"/>
            <a:ext cx="2319806" cy="172380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/>
          <p:nvPr/>
        </p:nvSpPr>
        <p:spPr>
          <a:xfrm>
            <a:off x="7372012" y="4536197"/>
            <a:ext cx="2157051" cy="3858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2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Riparian ecosystem in Alaska.</a:t>
            </a:r>
            <a:endParaRPr lang="en-US"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endParaRPr>
          </a:p>
          <a:p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NPS.</a:t>
            </a:r>
            <a:endParaRPr lang="en-US" dirty="0"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416834" y="4732760"/>
            <a:ext cx="8520600" cy="4261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image looks most like the riparian ecosystem where you live? 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204" name="Google Shape;204;p21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205" name="Google Shape;205;p21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06;p21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7" name="Google Shape;207;p21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208" name="Google Shape;208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9E4DE-D059-4745-9D90-FA3EB917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79803"/>
            <a:ext cx="8520600" cy="957980"/>
          </a:xfrm>
        </p:spPr>
        <p:txBody>
          <a:bodyPr/>
          <a:lstStyle/>
          <a:p>
            <a:pPr rtl="0"/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Waterways provide </a:t>
            </a:r>
            <a:r>
              <a:rPr lang="en-US" sz="180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aquatic habitats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800" b="1" i="0" dirty="0">
                <a:solidFill>
                  <a:srgbClr val="92D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Aquatic habitats 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water environments where plants and animals live. This module focuses on freshwater aquatic habitats, such as rivers, creeks, and lakes.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202" name="Google Shape;202;p21" descr="Picture taken half underwater. Above the water is an overcast sky with grasses and trees in the background. Underwater there are aquatic reeds and grasses.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361" y="1644900"/>
            <a:ext cx="4595727" cy="344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 txBox="1"/>
          <p:nvPr/>
        </p:nvSpPr>
        <p:spPr>
          <a:xfrm>
            <a:off x="6966088" y="4719856"/>
            <a:ext cx="2306389" cy="43085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2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Subsurface imagery of an aquatic habitat. Photo by K. Mueller, USFWS.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41af05-4105-436b-99ed-2ae635da4422">
      <Terms xmlns="http://schemas.microsoft.com/office/infopath/2007/PartnerControls"/>
    </lcf76f155ced4ddcb4097134ff3c332f>
    <TaxCatchAll xmlns="31062a0d-ede8-4112-b4bb-00a9c1bc8e1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FB122BB1BD9141A959870760A42A63" ma:contentTypeVersion="15" ma:contentTypeDescription="Create a new document." ma:contentTypeScope="" ma:versionID="5dbd987adca86d545362121e85630c72">
  <xsd:schema xmlns:xsd="http://www.w3.org/2001/XMLSchema" xmlns:xs="http://www.w3.org/2001/XMLSchema" xmlns:p="http://schemas.microsoft.com/office/2006/metadata/properties" xmlns:ns2="1741af05-4105-436b-99ed-2ae635da4422" xmlns:ns3="949c1712-297b-4d10-a511-7202a5ff7746" xmlns:ns4="31062a0d-ede8-4112-b4bb-00a9c1bc8e16" targetNamespace="http://schemas.microsoft.com/office/2006/metadata/properties" ma:root="true" ma:fieldsID="2484c0615745e4b2ed96d5287a70d4bd" ns2:_="" ns3:_="" ns4:_="">
    <xsd:import namespace="1741af05-4105-436b-99ed-2ae635da4422"/>
    <xsd:import namespace="949c1712-297b-4d10-a511-7202a5ff7746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af05-4105-436b-99ed-2ae635da44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c1712-297b-4d10-a511-7202a5ff77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94c9fc7-0ee7-41e1-a065-8c0fe5113e1d}" ma:internalName="TaxCatchAll" ma:showField="CatchAllData" ma:web="949c1712-297b-4d10-a511-7202a5ff77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7FA998-C3CB-4B96-A0CC-B0C46401DD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1F2701-D785-4DC4-A053-C3E8A3B2C92A}">
  <ds:schemaRefs>
    <ds:schemaRef ds:uri="http://schemas.microsoft.com/office/2006/documentManagement/types"/>
    <ds:schemaRef ds:uri="949c1712-297b-4d10-a511-7202a5ff774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1741af05-4105-436b-99ed-2ae635da4422"/>
    <ds:schemaRef ds:uri="http://schemas.openxmlformats.org/package/2006/metadata/core-properties"/>
    <ds:schemaRef ds:uri="31062a0d-ede8-4112-b4bb-00a9c1bc8e1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275417E-C81F-4680-A569-4C62B54582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41af05-4105-436b-99ed-2ae635da4422"/>
    <ds:schemaRef ds:uri="949c1712-297b-4d10-a511-7202a5ff7746"/>
    <ds:schemaRef ds:uri="31062a0d-ede8-4112-b4bb-00a9c1bc8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554</Words>
  <Application>Microsoft Office PowerPoint</Application>
  <PresentationFormat>On-screen Show (16:9)</PresentationFormat>
  <Paragraphs>67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 Light</vt:lpstr>
      <vt:lpstr>Creek Critters</vt:lpstr>
      <vt:lpstr>Module 3: Creek Critters  Module Questions: </vt:lpstr>
      <vt:lpstr>Watersheds connect living and nonliving things.</vt:lpstr>
      <vt:lpstr>Which of these things are living? Which are nonliving? </vt:lpstr>
      <vt:lpstr>Living things, such as plants, wildlife, and people, depend on nonliving things, such as air, sunlight, water, and rocks to survive.  </vt:lpstr>
      <vt:lpstr>Waterways have nonliving and living parts. Many plants, animals, and bacteria live in or around waterways. Do you live near a waterway? </vt:lpstr>
      <vt:lpstr>Riparian (“ry-PAIR-ee-an”) ecosystems include all the living and nonliving things found along waterways.  </vt:lpstr>
      <vt:lpstr>Riparian ecosystems look different across Alaska.  </vt:lpstr>
      <vt:lpstr>Waterways provide aquatic habitats. Aquatic habitats are water environments where plants and animals live. This module focuses on freshwater aquatic habitats, such as rivers, creeks, and lakes.  </vt:lpstr>
      <vt:lpstr>Many animals live in freshwater aquatic habitats.  </vt:lpstr>
      <vt:lpstr>Healthy aquatic habitats and riparian ecosystems support different kinds of living things. The variety of living things in an area is called biodiversity. </vt:lpstr>
      <vt:lpstr>This ecosystem has at least 17 different kinds of living things. It has high biodiversity!</vt:lpstr>
      <vt:lpstr>Biodiversity is an indicator, or sign, of a healthy ecosystem.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Janson, Brian D</cp:lastModifiedBy>
  <cp:revision>135</cp:revision>
  <dcterms:modified xsi:type="dcterms:W3CDTF">2023-11-28T23:00:30Z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0x010100A4FB122BB1BD9141A959870760A42A63</vt:lpwstr>
  </property>
  <property fmtid="{D5CDD505-2E9C-101B-9397-08002B2CF9AE}" pid="3" name="MediaServiceImageTags">
    <vt:lpwstr/>
  </property>
</Properties>
</file>