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71" r:id="rId5"/>
  </p:sldMasterIdLst>
  <p:notesMasterIdLst>
    <p:notesMasterId r:id="rId10"/>
  </p:notesMasterIdLst>
  <p:sldIdLst>
    <p:sldId id="256" r:id="rId6"/>
    <p:sldId id="257" r:id="rId7"/>
    <p:sldId id="258" r:id="rId8"/>
    <p:sldId id="259"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1C878-CAD3-8CFC-A8AB-C13EC5F3127F}" name="Coble, Deborah A" initials="CA" userId="S::dcoble@blm.gov::edb799e7-acd2-4d1e-a010-893bd14d0664" providerId="AD"/>
  <p188:author id="{A2B31B85-7FB6-38B5-A877-488046D2F337}" name="Runde, Anne (Annie)" initials="R(" userId="S::arunde@blm.gov::60f02010-108e-4de9-86cc-4c89fe4bec0e" providerId="AD"/>
  <p188:author id="{820A2B88-1FC8-77FF-AF21-1E0BE83E35E8}" name="Janson, Brian D" initials="JBD" userId="S::bjanson@blm.gov::17869c82-e820-4f0b-9ef4-6bb81231454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02FCB-01B2-7693-59FE-7E30C4247A4C}" v="180" dt="2023-11-28T18:05:46.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96"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ble, Deborah A" userId="S::dcoble@blm.gov::edb799e7-acd2-4d1e-a010-893bd14d0664" providerId="AD" clId="Web-{F2506B18-9F05-4A5C-F05D-2ABFAED3B01E}"/>
    <pc:docChg chg="mod modSld">
      <pc:chgData name="Coble, Deborah A" userId="S::dcoble@blm.gov::edb799e7-acd2-4d1e-a010-893bd14d0664" providerId="AD" clId="Web-{F2506B18-9F05-4A5C-F05D-2ABFAED3B01E}" dt="2023-09-08T17:39:29.964" v="7" actId="20577"/>
      <pc:docMkLst>
        <pc:docMk/>
      </pc:docMkLst>
      <pc:sldChg chg="modSp">
        <pc:chgData name="Coble, Deborah A" userId="S::dcoble@blm.gov::edb799e7-acd2-4d1e-a010-893bd14d0664" providerId="AD" clId="Web-{F2506B18-9F05-4A5C-F05D-2ABFAED3B01E}" dt="2023-09-08T17:38:40.775" v="4" actId="20577"/>
        <pc:sldMkLst>
          <pc:docMk/>
          <pc:sldMk cId="0" sldId="257"/>
        </pc:sldMkLst>
        <pc:spChg chg="mod">
          <ac:chgData name="Coble, Deborah A" userId="S::dcoble@blm.gov::edb799e7-acd2-4d1e-a010-893bd14d0664" providerId="AD" clId="Web-{F2506B18-9F05-4A5C-F05D-2ABFAED3B01E}" dt="2023-09-08T17:38:40.775" v="4" actId="20577"/>
          <ac:spMkLst>
            <pc:docMk/>
            <pc:sldMk cId="0" sldId="257"/>
            <ac:spMk id="116" creationId="{00000000-0000-0000-0000-000000000000}"/>
          </ac:spMkLst>
        </pc:spChg>
      </pc:sldChg>
      <pc:sldChg chg="addCm">
        <pc:chgData name="Coble, Deborah A" userId="S::dcoble@blm.gov::edb799e7-acd2-4d1e-a010-893bd14d0664" providerId="AD" clId="Web-{F2506B18-9F05-4A5C-F05D-2ABFAED3B01E}" dt="2023-09-08T17:39:15.354" v="6"/>
        <pc:sldMkLst>
          <pc:docMk/>
          <pc:sldMk cId="0" sldId="258"/>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F2506B18-9F05-4A5C-F05D-2ABFAED3B01E}" dt="2023-09-08T17:39:15.354" v="6"/>
              <pc2:cmMkLst xmlns:pc2="http://schemas.microsoft.com/office/powerpoint/2019/9/main/command">
                <pc:docMk/>
                <pc:sldMk cId="0" sldId="258"/>
                <pc2:cmMk id="{3D0BBEDA-465D-41F6-AF7B-7084B1072686}"/>
              </pc2:cmMkLst>
            </pc226:cmChg>
          </p:ext>
        </pc:extLst>
      </pc:sldChg>
      <pc:sldChg chg="modSp">
        <pc:chgData name="Coble, Deborah A" userId="S::dcoble@blm.gov::edb799e7-acd2-4d1e-a010-893bd14d0664" providerId="AD" clId="Web-{F2506B18-9F05-4A5C-F05D-2ABFAED3B01E}" dt="2023-09-08T17:39:29.964" v="7" actId="20577"/>
        <pc:sldMkLst>
          <pc:docMk/>
          <pc:sldMk cId="0" sldId="259"/>
        </pc:sldMkLst>
        <pc:spChg chg="mod">
          <ac:chgData name="Coble, Deborah A" userId="S::dcoble@blm.gov::edb799e7-acd2-4d1e-a010-893bd14d0664" providerId="AD" clId="Web-{F2506B18-9F05-4A5C-F05D-2ABFAED3B01E}" dt="2023-09-08T17:39:29.964" v="7" actId="20577"/>
          <ac:spMkLst>
            <pc:docMk/>
            <pc:sldMk cId="0" sldId="259"/>
            <ac:spMk id="2" creationId="{B31C9C98-4972-41C7-9A80-D3FA63F241D2}"/>
          </ac:spMkLst>
        </pc:spChg>
      </pc:sldChg>
    </pc:docChg>
  </pc:docChgLst>
  <pc:docChgLst>
    <pc:chgData name="Runde, Anne (Annie)" userId="60f02010-108e-4de9-86cc-4c89fe4bec0e" providerId="ADAL" clId="{1390544D-6250-4DF2-8825-6A7034BE0316}"/>
    <pc:docChg chg="custSel modSld">
      <pc:chgData name="Runde, Anne (Annie)" userId="60f02010-108e-4de9-86cc-4c89fe4bec0e" providerId="ADAL" clId="{1390544D-6250-4DF2-8825-6A7034BE0316}" dt="2022-12-07T21:17:44.129" v="119" actId="1076"/>
      <pc:docMkLst>
        <pc:docMk/>
      </pc:docMkLst>
      <pc:sldChg chg="addSp delSp modSp mod delCm modCm">
        <pc:chgData name="Runde, Anne (Annie)" userId="60f02010-108e-4de9-86cc-4c89fe4bec0e" providerId="ADAL" clId="{1390544D-6250-4DF2-8825-6A7034BE0316}" dt="2022-12-07T21:17:44.129" v="119" actId="1076"/>
        <pc:sldMkLst>
          <pc:docMk/>
          <pc:sldMk cId="0" sldId="256"/>
        </pc:sldMkLst>
        <pc:spChg chg="mod">
          <ac:chgData name="Runde, Anne (Annie)" userId="60f02010-108e-4de9-86cc-4c89fe4bec0e" providerId="ADAL" clId="{1390544D-6250-4DF2-8825-6A7034BE0316}" dt="2022-12-07T21:17:44.129" v="119" actId="1076"/>
          <ac:spMkLst>
            <pc:docMk/>
            <pc:sldMk cId="0" sldId="256"/>
            <ac:spMk id="111" creationId="{00000000-0000-0000-0000-000000000000}"/>
          </ac:spMkLst>
        </pc:spChg>
        <pc:picChg chg="del">
          <ac:chgData name="Runde, Anne (Annie)" userId="60f02010-108e-4de9-86cc-4c89fe4bec0e" providerId="ADAL" clId="{1390544D-6250-4DF2-8825-6A7034BE0316}" dt="2022-12-07T21:17:15.320" v="74" actId="478"/>
          <ac:picMkLst>
            <pc:docMk/>
            <pc:sldMk cId="0" sldId="256"/>
            <ac:picMk id="3" creationId="{BA1CF58E-2571-4DF4-9CA6-CF891BA7ED81}"/>
          </ac:picMkLst>
        </pc:picChg>
        <pc:picChg chg="add mod ord">
          <ac:chgData name="Runde, Anne (Annie)" userId="60f02010-108e-4de9-86cc-4c89fe4bec0e" providerId="ADAL" clId="{1390544D-6250-4DF2-8825-6A7034BE0316}" dt="2022-12-07T21:17:28.575" v="81" actId="167"/>
          <ac:picMkLst>
            <pc:docMk/>
            <pc:sldMk cId="0" sldId="256"/>
            <ac:picMk id="5" creationId="{4DE4FF41-AE94-4B4E-A1A6-168D678E5066}"/>
          </ac:picMkLst>
        </pc:picChg>
      </pc:sldChg>
      <pc:sldChg chg="modSp mod">
        <pc:chgData name="Runde, Anne (Annie)" userId="60f02010-108e-4de9-86cc-4c89fe4bec0e" providerId="ADAL" clId="{1390544D-6250-4DF2-8825-6A7034BE0316}" dt="2022-12-07T21:14:46.206" v="71" actId="207"/>
        <pc:sldMkLst>
          <pc:docMk/>
          <pc:sldMk cId="0" sldId="258"/>
        </pc:sldMkLst>
        <pc:spChg chg="mod">
          <ac:chgData name="Runde, Anne (Annie)" userId="60f02010-108e-4de9-86cc-4c89fe4bec0e" providerId="ADAL" clId="{1390544D-6250-4DF2-8825-6A7034BE0316}" dt="2022-12-07T21:14:46.206" v="71" actId="207"/>
          <ac:spMkLst>
            <pc:docMk/>
            <pc:sldMk cId="0" sldId="258"/>
            <ac:spMk id="136" creationId="{00000000-0000-0000-0000-000000000000}"/>
          </ac:spMkLst>
        </pc:spChg>
      </pc:sldChg>
      <pc:sldChg chg="addSp delSp modSp mod delCm modCm">
        <pc:chgData name="Runde, Anne (Annie)" userId="60f02010-108e-4de9-86cc-4c89fe4bec0e" providerId="ADAL" clId="{1390544D-6250-4DF2-8825-6A7034BE0316}" dt="2022-12-07T21:14:36.505" v="56" actId="1037"/>
        <pc:sldMkLst>
          <pc:docMk/>
          <pc:sldMk cId="0" sldId="259"/>
        </pc:sldMkLst>
        <pc:spChg chg="mod">
          <ac:chgData name="Runde, Anne (Annie)" userId="60f02010-108e-4de9-86cc-4c89fe4bec0e" providerId="ADAL" clId="{1390544D-6250-4DF2-8825-6A7034BE0316}" dt="2022-12-07T21:13:57.400" v="39" actId="207"/>
          <ac:spMkLst>
            <pc:docMk/>
            <pc:sldMk cId="0" sldId="259"/>
            <ac:spMk id="149" creationId="{00000000-0000-0000-0000-000000000000}"/>
          </ac:spMkLst>
        </pc:spChg>
        <pc:spChg chg="mod">
          <ac:chgData name="Runde, Anne (Annie)" userId="60f02010-108e-4de9-86cc-4c89fe4bec0e" providerId="ADAL" clId="{1390544D-6250-4DF2-8825-6A7034BE0316}" dt="2022-12-07T21:14:36.505" v="56" actId="1037"/>
          <ac:spMkLst>
            <pc:docMk/>
            <pc:sldMk cId="0" sldId="259"/>
            <ac:spMk id="150" creationId="{00000000-0000-0000-0000-000000000000}"/>
          </ac:spMkLst>
        </pc:spChg>
        <pc:picChg chg="add mod ord modCrop">
          <ac:chgData name="Runde, Anne (Annie)" userId="60f02010-108e-4de9-86cc-4c89fe4bec0e" providerId="ADAL" clId="{1390544D-6250-4DF2-8825-6A7034BE0316}" dt="2022-12-07T21:14:25.072" v="50" actId="167"/>
          <ac:picMkLst>
            <pc:docMk/>
            <pc:sldMk cId="0" sldId="259"/>
            <ac:picMk id="4" creationId="{9A527D9F-ABCB-3D8D-0489-F52E92C307DB}"/>
          </ac:picMkLst>
        </pc:picChg>
        <pc:picChg chg="del">
          <ac:chgData name="Runde, Anne (Annie)" userId="60f02010-108e-4de9-86cc-4c89fe4bec0e" providerId="ADAL" clId="{1390544D-6250-4DF2-8825-6A7034BE0316}" dt="2022-12-07T21:06:04.749" v="0" actId="478"/>
          <ac:picMkLst>
            <pc:docMk/>
            <pc:sldMk cId="0" sldId="259"/>
            <ac:picMk id="142" creationId="{00000000-0000-0000-0000-000000000000}"/>
          </ac:picMkLst>
        </pc:picChg>
      </pc:sldChg>
    </pc:docChg>
  </pc:docChgLst>
  <pc:docChgLst>
    <pc:chgData name="Runde, Anne (Annie)" userId="60f02010-108e-4de9-86cc-4c89fe4bec0e" providerId="ADAL" clId="{0D84C88C-4FF5-470F-808E-2AA6F41EBB46}"/>
    <pc:docChg chg="modSld">
      <pc:chgData name="Runde, Anne (Annie)" userId="60f02010-108e-4de9-86cc-4c89fe4bec0e" providerId="ADAL" clId="{0D84C88C-4FF5-470F-808E-2AA6F41EBB46}" dt="2023-01-03T16:50:01.716" v="212" actId="962"/>
      <pc:docMkLst>
        <pc:docMk/>
      </pc:docMkLst>
      <pc:sldChg chg="modSp mod">
        <pc:chgData name="Runde, Anne (Annie)" userId="60f02010-108e-4de9-86cc-4c89fe4bec0e" providerId="ADAL" clId="{0D84C88C-4FF5-470F-808E-2AA6F41EBB46}" dt="2023-01-03T16:50:01.716" v="212" actId="962"/>
        <pc:sldMkLst>
          <pc:docMk/>
          <pc:sldMk cId="0" sldId="256"/>
        </pc:sldMkLst>
        <pc:picChg chg="mod ord">
          <ac:chgData name="Runde, Anne (Annie)" userId="60f02010-108e-4de9-86cc-4c89fe4bec0e" providerId="ADAL" clId="{0D84C88C-4FF5-470F-808E-2AA6F41EBB46}" dt="2023-01-03T16:50:01.716" v="212" actId="962"/>
          <ac:picMkLst>
            <pc:docMk/>
            <pc:sldMk cId="0" sldId="256"/>
            <ac:picMk id="5" creationId="{4DE4FF41-AE94-4B4E-A1A6-168D678E5066}"/>
          </ac:picMkLst>
        </pc:picChg>
      </pc:sldChg>
      <pc:sldChg chg="modSp mod">
        <pc:chgData name="Runde, Anne (Annie)" userId="60f02010-108e-4de9-86cc-4c89fe4bec0e" providerId="ADAL" clId="{0D84C88C-4FF5-470F-808E-2AA6F41EBB46}" dt="2023-01-03T16:49:30.182" v="2" actId="962"/>
        <pc:sldMkLst>
          <pc:docMk/>
          <pc:sldMk cId="0" sldId="259"/>
        </pc:sldMkLst>
        <pc:picChg chg="mod ord">
          <ac:chgData name="Runde, Anne (Annie)" userId="60f02010-108e-4de9-86cc-4c89fe4bec0e" providerId="ADAL" clId="{0D84C88C-4FF5-470F-808E-2AA6F41EBB46}" dt="2023-01-03T16:49:30.182" v="2" actId="962"/>
          <ac:picMkLst>
            <pc:docMk/>
            <pc:sldMk cId="0" sldId="259"/>
            <ac:picMk id="4" creationId="{9A527D9F-ABCB-3D8D-0489-F52E92C307DB}"/>
          </ac:picMkLst>
        </pc:picChg>
      </pc:sldChg>
    </pc:docChg>
  </pc:docChgLst>
  <pc:docChgLst>
    <pc:chgData name="Janson, Brian D" userId="17869c82-e820-4f0b-9ef4-6bb812314540" providerId="ADAL" clId="{FC0C6E15-8256-407F-A362-3919FB008FB1}"/>
    <pc:docChg chg="undo custSel modSld">
      <pc:chgData name="Janson, Brian D" userId="17869c82-e820-4f0b-9ef4-6bb812314540" providerId="ADAL" clId="{FC0C6E15-8256-407F-A362-3919FB008FB1}" dt="2022-11-28T21:53:17.624" v="18" actId="207"/>
      <pc:docMkLst>
        <pc:docMk/>
      </pc:docMkLst>
      <pc:sldChg chg="addCm">
        <pc:chgData name="Janson, Brian D" userId="17869c82-e820-4f0b-9ef4-6bb812314540" providerId="ADAL" clId="{FC0C6E15-8256-407F-A362-3919FB008FB1}" dt="2022-11-28T21:47:37.165" v="1"/>
        <pc:sldMkLst>
          <pc:docMk/>
          <pc:sldMk cId="0" sldId="256"/>
        </pc:sldMkLst>
      </pc:sldChg>
      <pc:sldChg chg="modSp mod">
        <pc:chgData name="Janson, Brian D" userId="17869c82-e820-4f0b-9ef4-6bb812314540" providerId="ADAL" clId="{FC0C6E15-8256-407F-A362-3919FB008FB1}" dt="2022-11-28T21:53:17.624" v="18" actId="207"/>
        <pc:sldMkLst>
          <pc:docMk/>
          <pc:sldMk cId="0" sldId="258"/>
        </pc:sldMkLst>
        <pc:spChg chg="mod">
          <ac:chgData name="Janson, Brian D" userId="17869c82-e820-4f0b-9ef4-6bb812314540" providerId="ADAL" clId="{FC0C6E15-8256-407F-A362-3919FB008FB1}" dt="2022-11-28T21:53:17.624" v="18" actId="207"/>
          <ac:spMkLst>
            <pc:docMk/>
            <pc:sldMk cId="0" sldId="258"/>
            <ac:spMk id="135" creationId="{00000000-0000-0000-0000-000000000000}"/>
          </ac:spMkLst>
        </pc:spChg>
      </pc:sldChg>
      <pc:sldChg chg="modSp mod addCm">
        <pc:chgData name="Janson, Brian D" userId="17869c82-e820-4f0b-9ef4-6bb812314540" providerId="ADAL" clId="{FC0C6E15-8256-407F-A362-3919FB008FB1}" dt="2022-11-28T21:48:26.498" v="7" actId="113"/>
        <pc:sldMkLst>
          <pc:docMk/>
          <pc:sldMk cId="0" sldId="259"/>
        </pc:sldMkLst>
        <pc:spChg chg="mod">
          <ac:chgData name="Janson, Brian D" userId="17869c82-e820-4f0b-9ef4-6bb812314540" providerId="ADAL" clId="{FC0C6E15-8256-407F-A362-3919FB008FB1}" dt="2022-11-28T21:48:26.498" v="7" actId="113"/>
          <ac:spMkLst>
            <pc:docMk/>
            <pc:sldMk cId="0" sldId="259"/>
            <ac:spMk id="149" creationId="{00000000-0000-0000-0000-000000000000}"/>
          </ac:spMkLst>
        </pc:spChg>
      </pc:sldChg>
    </pc:docChg>
  </pc:docChgLst>
  <pc:docChgLst>
    <pc:chgData name="Runde, Anne (Annie)" userId="60f02010-108e-4de9-86cc-4c89fe4bec0e" providerId="ADAL" clId="{1EB14523-348C-4761-9160-4C3EAEE64317}"/>
    <pc:docChg chg="">
      <pc:chgData name="Runde, Anne (Annie)" userId="60f02010-108e-4de9-86cc-4c89fe4bec0e" providerId="ADAL" clId="{1EB14523-348C-4761-9160-4C3EAEE64317}" dt="2023-10-25T17:35:56.286" v="0"/>
      <pc:docMkLst>
        <pc:docMk/>
      </pc:docMkLst>
      <pc:sldChg chg="delCm">
        <pc:chgData name="Runde, Anne (Annie)" userId="60f02010-108e-4de9-86cc-4c89fe4bec0e" providerId="ADAL" clId="{1EB14523-348C-4761-9160-4C3EAEE64317}" dt="2023-10-25T17:35:56.286" v="0"/>
        <pc:sldMkLst>
          <pc:docMk/>
          <pc:sldMk cId="0" sldId="258"/>
        </pc:sldMkLst>
        <pc:extLst>
          <p:ext xmlns:p="http://schemas.openxmlformats.org/presentationml/2006/main" uri="{D6D511B9-2390-475A-947B-AFAB55BFBCF1}">
            <pc226:cmChg xmlns:pc226="http://schemas.microsoft.com/office/powerpoint/2022/06/main/command" chg="del">
              <pc226:chgData name="Runde, Anne (Annie)" userId="60f02010-108e-4de9-86cc-4c89fe4bec0e" providerId="ADAL" clId="{1EB14523-348C-4761-9160-4C3EAEE64317}" dt="2023-10-25T17:35:56.286" v="0"/>
              <pc2:cmMkLst xmlns:pc2="http://schemas.microsoft.com/office/powerpoint/2019/9/main/command">
                <pc:docMk/>
                <pc:sldMk cId="0" sldId="258"/>
                <pc2:cmMk id="{3D0BBEDA-465D-41F6-AF7B-7084B1072686}"/>
              </pc2:cmMkLst>
            </pc226:cmChg>
          </p:ext>
        </pc:extLst>
      </pc:sldChg>
    </pc:docChg>
  </pc:docChgLst>
  <pc:docChgLst>
    <pc:chgData name="Runde, Anne (Annie)" userId="S::arunde@blm.gov::60f02010-108e-4de9-86cc-4c89fe4bec0e" providerId="AD" clId="Web-{53780AAE-CAE3-ED4F-4E3B-A14CA64888E3}"/>
    <pc:docChg chg="mod">
      <pc:chgData name="Runde, Anne (Annie)" userId="S::arunde@blm.gov::60f02010-108e-4de9-86cc-4c89fe4bec0e" providerId="AD" clId="Web-{53780AAE-CAE3-ED4F-4E3B-A14CA64888E3}" dt="2022-11-28T21:48:57.276" v="2"/>
      <pc:docMkLst>
        <pc:docMk/>
      </pc:docMkLst>
      <pc:sldChg chg="modCm">
        <pc:chgData name="Runde, Anne (Annie)" userId="S::arunde@blm.gov::60f02010-108e-4de9-86cc-4c89fe4bec0e" providerId="AD" clId="Web-{53780AAE-CAE3-ED4F-4E3B-A14CA64888E3}" dt="2022-11-28T21:48:57.276" v="2"/>
        <pc:sldMkLst>
          <pc:docMk/>
          <pc:sldMk cId="0" sldId="256"/>
        </pc:sldMkLst>
      </pc:sldChg>
      <pc:sldChg chg="modCm">
        <pc:chgData name="Runde, Anne (Annie)" userId="S::arunde@blm.gov::60f02010-108e-4de9-86cc-4c89fe4bec0e" providerId="AD" clId="Web-{53780AAE-CAE3-ED4F-4E3B-A14CA64888E3}" dt="2022-11-28T21:48:20.682" v="1"/>
        <pc:sldMkLst>
          <pc:docMk/>
          <pc:sldMk cId="0" sldId="259"/>
        </pc:sldMkLst>
      </pc:sldChg>
    </pc:docChg>
  </pc:docChgLst>
  <pc:docChgLst>
    <pc:chgData name="Janson, Brian D" userId="17869c82-e820-4f0b-9ef4-6bb812314540" providerId="ADAL" clId="{0654144C-912D-447D-B48E-492C1C3B5305}"/>
    <pc:docChg chg="undo custSel modSld">
      <pc:chgData name="Janson, Brian D" userId="17869c82-e820-4f0b-9ef4-6bb812314540" providerId="ADAL" clId="{0654144C-912D-447D-B48E-492C1C3B5305}" dt="2023-09-15T19:26:36.433" v="11"/>
      <pc:docMkLst>
        <pc:docMk/>
      </pc:docMkLst>
      <pc:sldChg chg="delSp modSp mod modCm">
        <pc:chgData name="Janson, Brian D" userId="17869c82-e820-4f0b-9ef4-6bb812314540" providerId="ADAL" clId="{0654144C-912D-447D-B48E-492C1C3B5305}" dt="2023-09-15T19:26:36.433" v="11"/>
        <pc:sldMkLst>
          <pc:docMk/>
          <pc:sldMk cId="0" sldId="258"/>
        </pc:sldMkLst>
        <pc:spChg chg="mod">
          <ac:chgData name="Janson, Brian D" userId="17869c82-e820-4f0b-9ef4-6bb812314540" providerId="ADAL" clId="{0654144C-912D-447D-B48E-492C1C3B5305}" dt="2023-09-15T19:26:33.838" v="10" actId="1076"/>
          <ac:spMkLst>
            <pc:docMk/>
            <pc:sldMk cId="0" sldId="258"/>
            <ac:spMk id="2" creationId="{42F4F776-3A6F-45CD-9231-5347E9893B73}"/>
          </ac:spMkLst>
        </pc:spChg>
        <pc:spChg chg="del mod">
          <ac:chgData name="Janson, Brian D" userId="17869c82-e820-4f0b-9ef4-6bb812314540" providerId="ADAL" clId="{0654144C-912D-447D-B48E-492C1C3B5305}" dt="2023-09-15T19:26:07.627" v="1" actId="478"/>
          <ac:spMkLst>
            <pc:docMk/>
            <pc:sldMk cId="0" sldId="258"/>
            <ac:spMk id="135"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0654144C-912D-447D-B48E-492C1C3B5305}" dt="2023-09-15T19:26:36.433" v="11"/>
              <pc2:cmMkLst xmlns:pc2="http://schemas.microsoft.com/office/powerpoint/2019/9/main/command">
                <pc:docMk/>
                <pc:sldMk cId="0" sldId="258"/>
                <pc2:cmMk id="{3D0BBEDA-465D-41F6-AF7B-7084B1072686}"/>
              </pc2:cmMkLst>
            </pc226:cmChg>
          </p:ext>
        </pc:extLst>
      </pc:sldChg>
    </pc:docChg>
  </pc:docChgLst>
  <pc:docChgLst>
    <pc:chgData name="Coble, Deborah A" userId="S::dcoble@blm.gov::edb799e7-acd2-4d1e-a010-893bd14d0664" providerId="AD" clId="Web-{EB602FCB-01B2-7693-59FE-7E30C4247A4C}"/>
    <pc:docChg chg="modSld">
      <pc:chgData name="Coble, Deborah A" userId="S::dcoble@blm.gov::edb799e7-acd2-4d1e-a010-893bd14d0664" providerId="AD" clId="Web-{EB602FCB-01B2-7693-59FE-7E30C4247A4C}" dt="2023-11-28T18:05:46.423" v="97" actId="20577"/>
      <pc:docMkLst>
        <pc:docMk/>
      </pc:docMkLst>
      <pc:sldChg chg="modSp">
        <pc:chgData name="Coble, Deborah A" userId="S::dcoble@blm.gov::edb799e7-acd2-4d1e-a010-893bd14d0664" providerId="AD" clId="Web-{EB602FCB-01B2-7693-59FE-7E30C4247A4C}" dt="2023-11-28T18:02:53.577" v="9" actId="14100"/>
        <pc:sldMkLst>
          <pc:docMk/>
          <pc:sldMk cId="0" sldId="256"/>
        </pc:sldMkLst>
        <pc:spChg chg="mod">
          <ac:chgData name="Coble, Deborah A" userId="S::dcoble@blm.gov::edb799e7-acd2-4d1e-a010-893bd14d0664" providerId="AD" clId="Web-{EB602FCB-01B2-7693-59FE-7E30C4247A4C}" dt="2023-11-28T18:02:53.577" v="9" actId="14100"/>
          <ac:spMkLst>
            <pc:docMk/>
            <pc:sldMk cId="0" sldId="256"/>
            <ac:spMk id="111" creationId="{00000000-0000-0000-0000-000000000000}"/>
          </ac:spMkLst>
        </pc:spChg>
      </pc:sldChg>
      <pc:sldChg chg="modSp">
        <pc:chgData name="Coble, Deborah A" userId="S::dcoble@blm.gov::edb799e7-acd2-4d1e-a010-893bd14d0664" providerId="AD" clId="Web-{EB602FCB-01B2-7693-59FE-7E30C4247A4C}" dt="2023-11-28T18:04:32.641" v="80" actId="14100"/>
        <pc:sldMkLst>
          <pc:docMk/>
          <pc:sldMk cId="0" sldId="258"/>
        </pc:sldMkLst>
        <pc:spChg chg="mod">
          <ac:chgData name="Coble, Deborah A" userId="S::dcoble@blm.gov::edb799e7-acd2-4d1e-a010-893bd14d0664" providerId="AD" clId="Web-{EB602FCB-01B2-7693-59FE-7E30C4247A4C}" dt="2023-11-28T18:04:32.641" v="80" actId="14100"/>
          <ac:spMkLst>
            <pc:docMk/>
            <pc:sldMk cId="0" sldId="258"/>
            <ac:spMk id="136" creationId="{00000000-0000-0000-0000-000000000000}"/>
          </ac:spMkLst>
        </pc:spChg>
      </pc:sldChg>
      <pc:sldChg chg="modSp">
        <pc:chgData name="Coble, Deborah A" userId="S::dcoble@blm.gov::edb799e7-acd2-4d1e-a010-893bd14d0664" providerId="AD" clId="Web-{EB602FCB-01B2-7693-59FE-7E30C4247A4C}" dt="2023-11-28T18:05:46.423" v="97" actId="20577"/>
        <pc:sldMkLst>
          <pc:docMk/>
          <pc:sldMk cId="0" sldId="259"/>
        </pc:sldMkLst>
        <pc:spChg chg="mod">
          <ac:chgData name="Coble, Deborah A" userId="S::dcoble@blm.gov::edb799e7-acd2-4d1e-a010-893bd14d0664" providerId="AD" clId="Web-{EB602FCB-01B2-7693-59FE-7E30C4247A4C}" dt="2023-11-28T18:05:46.423" v="97" actId="20577"/>
          <ac:spMkLst>
            <pc:docMk/>
            <pc:sldMk cId="0" sldId="259"/>
            <ac:spMk id="149" creationId="{00000000-0000-0000-0000-000000000000}"/>
          </ac:spMkLst>
        </pc:spChg>
        <pc:spChg chg="mod">
          <ac:chgData name="Coble, Deborah A" userId="S::dcoble@blm.gov::edb799e7-acd2-4d1e-a010-893bd14d0664" providerId="AD" clId="Web-{EB602FCB-01B2-7693-59FE-7E30C4247A4C}" dt="2023-11-28T18:05:07.751" v="94" actId="1076"/>
          <ac:spMkLst>
            <pc:docMk/>
            <pc:sldMk cId="0" sldId="259"/>
            <ac:spMk id="15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59c6a2c9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d59c6a2c98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6c60085d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6c60085d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cfda3e71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cfda3e71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3900"/>
              <a:buNone/>
              <a:defRPr sz="5200"/>
            </a:lvl1pPr>
            <a:lvl2pPr lvl="1" algn="ctr" rtl="0">
              <a:lnSpc>
                <a:spcPct val="100000"/>
              </a:lnSpc>
              <a:spcBef>
                <a:spcPts val="0"/>
              </a:spcBef>
              <a:spcAft>
                <a:spcPts val="0"/>
              </a:spcAft>
              <a:buSzPts val="3900"/>
              <a:buNone/>
              <a:defRPr sz="5200"/>
            </a:lvl2pPr>
            <a:lvl3pPr lvl="2" algn="ctr" rtl="0">
              <a:lnSpc>
                <a:spcPct val="100000"/>
              </a:lnSpc>
              <a:spcBef>
                <a:spcPts val="0"/>
              </a:spcBef>
              <a:spcAft>
                <a:spcPts val="0"/>
              </a:spcAft>
              <a:buSzPts val="3900"/>
              <a:buNone/>
              <a:defRPr sz="5200"/>
            </a:lvl3pPr>
            <a:lvl4pPr lvl="3" algn="ctr" rtl="0">
              <a:lnSpc>
                <a:spcPct val="100000"/>
              </a:lnSpc>
              <a:spcBef>
                <a:spcPts val="0"/>
              </a:spcBef>
              <a:spcAft>
                <a:spcPts val="0"/>
              </a:spcAft>
              <a:buSzPts val="3900"/>
              <a:buNone/>
              <a:defRPr sz="5200"/>
            </a:lvl4pPr>
            <a:lvl5pPr lvl="4" algn="ctr" rtl="0">
              <a:lnSpc>
                <a:spcPct val="100000"/>
              </a:lnSpc>
              <a:spcBef>
                <a:spcPts val="0"/>
              </a:spcBef>
              <a:spcAft>
                <a:spcPts val="0"/>
              </a:spcAft>
              <a:buSzPts val="3900"/>
              <a:buNone/>
              <a:defRPr sz="5200"/>
            </a:lvl5pPr>
            <a:lvl6pPr lvl="5" algn="ctr" rtl="0">
              <a:lnSpc>
                <a:spcPct val="100000"/>
              </a:lnSpc>
              <a:spcBef>
                <a:spcPts val="0"/>
              </a:spcBef>
              <a:spcAft>
                <a:spcPts val="0"/>
              </a:spcAft>
              <a:buSzPts val="3900"/>
              <a:buNone/>
              <a:defRPr sz="5200"/>
            </a:lvl6pPr>
            <a:lvl7pPr lvl="6" algn="ctr" rtl="0">
              <a:lnSpc>
                <a:spcPct val="100000"/>
              </a:lnSpc>
              <a:spcBef>
                <a:spcPts val="0"/>
              </a:spcBef>
              <a:spcAft>
                <a:spcPts val="0"/>
              </a:spcAft>
              <a:buSzPts val="3900"/>
              <a:buNone/>
              <a:defRPr sz="5200"/>
            </a:lvl7pPr>
            <a:lvl8pPr lvl="7" algn="ctr" rtl="0">
              <a:lnSpc>
                <a:spcPct val="100000"/>
              </a:lnSpc>
              <a:spcBef>
                <a:spcPts val="0"/>
              </a:spcBef>
              <a:spcAft>
                <a:spcPts val="0"/>
              </a:spcAft>
              <a:buSzPts val="3900"/>
              <a:buNone/>
              <a:defRPr sz="5200"/>
            </a:lvl8pPr>
            <a:lvl9pPr lvl="8" algn="ctr" rtl="0">
              <a:lnSpc>
                <a:spcPct val="100000"/>
              </a:lnSpc>
              <a:spcBef>
                <a:spcPts val="0"/>
              </a:spcBef>
              <a:spcAft>
                <a:spcPts val="0"/>
              </a:spcAft>
              <a:buSzPts val="39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60" name="Google Shape;60;p1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68575" tIns="68575" rIns="68575" bIns="68575" anchor="ctr" anchorCtr="0">
            <a:noAutofit/>
          </a:bodyPr>
          <a:lstStyle>
            <a:lvl1pPr lvl="0" algn="ctr" rtl="0">
              <a:lnSpc>
                <a:spcPct val="100000"/>
              </a:lnSpc>
              <a:spcBef>
                <a:spcPts val="0"/>
              </a:spcBef>
              <a:spcAft>
                <a:spcPts val="0"/>
              </a:spcAft>
              <a:buSzPts val="2700"/>
              <a:buNone/>
              <a:defRPr sz="3600"/>
            </a:lvl1pPr>
            <a:lvl2pPr lvl="1" algn="ctr" rtl="0">
              <a:lnSpc>
                <a:spcPct val="100000"/>
              </a:lnSpc>
              <a:spcBef>
                <a:spcPts val="0"/>
              </a:spcBef>
              <a:spcAft>
                <a:spcPts val="0"/>
              </a:spcAft>
              <a:buSzPts val="2700"/>
              <a:buNone/>
              <a:defRPr sz="3600"/>
            </a:lvl2pPr>
            <a:lvl3pPr lvl="2" algn="ctr" rtl="0">
              <a:lnSpc>
                <a:spcPct val="100000"/>
              </a:lnSpc>
              <a:spcBef>
                <a:spcPts val="0"/>
              </a:spcBef>
              <a:spcAft>
                <a:spcPts val="0"/>
              </a:spcAft>
              <a:buSzPts val="2700"/>
              <a:buNone/>
              <a:defRPr sz="3600"/>
            </a:lvl3pPr>
            <a:lvl4pPr lvl="3" algn="ctr" rtl="0">
              <a:lnSpc>
                <a:spcPct val="100000"/>
              </a:lnSpc>
              <a:spcBef>
                <a:spcPts val="0"/>
              </a:spcBef>
              <a:spcAft>
                <a:spcPts val="0"/>
              </a:spcAft>
              <a:buSzPts val="2700"/>
              <a:buNone/>
              <a:defRPr sz="3600"/>
            </a:lvl4pPr>
            <a:lvl5pPr lvl="4" algn="ctr" rtl="0">
              <a:lnSpc>
                <a:spcPct val="100000"/>
              </a:lnSpc>
              <a:spcBef>
                <a:spcPts val="0"/>
              </a:spcBef>
              <a:spcAft>
                <a:spcPts val="0"/>
              </a:spcAft>
              <a:buSzPts val="2700"/>
              <a:buNone/>
              <a:defRPr sz="3600"/>
            </a:lvl5pPr>
            <a:lvl6pPr lvl="5" algn="ctr" rtl="0">
              <a:lnSpc>
                <a:spcPct val="100000"/>
              </a:lnSpc>
              <a:spcBef>
                <a:spcPts val="0"/>
              </a:spcBef>
              <a:spcAft>
                <a:spcPts val="0"/>
              </a:spcAft>
              <a:buSzPts val="2700"/>
              <a:buNone/>
              <a:defRPr sz="3600"/>
            </a:lvl6pPr>
            <a:lvl7pPr lvl="6" algn="ctr" rtl="0">
              <a:lnSpc>
                <a:spcPct val="100000"/>
              </a:lnSpc>
              <a:spcBef>
                <a:spcPts val="0"/>
              </a:spcBef>
              <a:spcAft>
                <a:spcPts val="0"/>
              </a:spcAft>
              <a:buSzPts val="2700"/>
              <a:buNone/>
              <a:defRPr sz="3600"/>
            </a:lvl7pPr>
            <a:lvl8pPr lvl="7" algn="ctr" rtl="0">
              <a:lnSpc>
                <a:spcPct val="100000"/>
              </a:lnSpc>
              <a:spcBef>
                <a:spcPts val="0"/>
              </a:spcBef>
              <a:spcAft>
                <a:spcPts val="0"/>
              </a:spcAft>
              <a:buSzPts val="2700"/>
              <a:buNone/>
              <a:defRPr sz="3600"/>
            </a:lvl8pPr>
            <a:lvl9pPr lvl="8" algn="ctr" rtl="0">
              <a:lnSpc>
                <a:spcPct val="100000"/>
              </a:lnSpc>
              <a:spcBef>
                <a:spcPts val="0"/>
              </a:spcBef>
              <a:spcAft>
                <a:spcPts val="0"/>
              </a:spcAft>
              <a:buSzPts val="2700"/>
              <a:buNone/>
              <a:defRPr sz="36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rtl="0">
              <a:lnSpc>
                <a:spcPct val="115000"/>
              </a:lnSpc>
              <a:spcBef>
                <a:spcPts val="0"/>
              </a:spcBef>
              <a:spcAft>
                <a:spcPts val="0"/>
              </a:spcAft>
              <a:buSzPts val="1100"/>
              <a:buChar char="●"/>
              <a:defRPr sz="1400"/>
            </a:lvl1pPr>
            <a:lvl2pPr marL="914400" lvl="1" indent="-285750" algn="l" rtl="0">
              <a:lnSpc>
                <a:spcPct val="115000"/>
              </a:lnSpc>
              <a:spcBef>
                <a:spcPts val="1600"/>
              </a:spcBef>
              <a:spcAft>
                <a:spcPts val="0"/>
              </a:spcAft>
              <a:buSzPts val="900"/>
              <a:buChar char="○"/>
              <a:defRPr sz="1200"/>
            </a:lvl2pPr>
            <a:lvl3pPr marL="1371600" lvl="2" indent="-285750" algn="l" rtl="0">
              <a:lnSpc>
                <a:spcPct val="115000"/>
              </a:lnSpc>
              <a:spcBef>
                <a:spcPts val="1600"/>
              </a:spcBef>
              <a:spcAft>
                <a:spcPts val="0"/>
              </a:spcAft>
              <a:buSzPts val="900"/>
              <a:buChar char="■"/>
              <a:defRPr sz="1200"/>
            </a:lvl3pPr>
            <a:lvl4pPr marL="1828800" lvl="3" indent="-285750" algn="l" rtl="0">
              <a:lnSpc>
                <a:spcPct val="115000"/>
              </a:lnSpc>
              <a:spcBef>
                <a:spcPts val="1600"/>
              </a:spcBef>
              <a:spcAft>
                <a:spcPts val="0"/>
              </a:spcAft>
              <a:buSzPts val="900"/>
              <a:buChar char="●"/>
              <a:defRPr sz="1200"/>
            </a:lvl4pPr>
            <a:lvl5pPr marL="2286000" lvl="4" indent="-285750" algn="l" rtl="0">
              <a:lnSpc>
                <a:spcPct val="115000"/>
              </a:lnSpc>
              <a:spcBef>
                <a:spcPts val="1600"/>
              </a:spcBef>
              <a:spcAft>
                <a:spcPts val="0"/>
              </a:spcAft>
              <a:buSzPts val="900"/>
              <a:buChar char="○"/>
              <a:defRPr sz="1200"/>
            </a:lvl5pPr>
            <a:lvl6pPr marL="2743200" lvl="5" indent="-285750" algn="l" rtl="0">
              <a:lnSpc>
                <a:spcPct val="115000"/>
              </a:lnSpc>
              <a:spcBef>
                <a:spcPts val="1600"/>
              </a:spcBef>
              <a:spcAft>
                <a:spcPts val="0"/>
              </a:spcAft>
              <a:buSzPts val="900"/>
              <a:buChar char="■"/>
              <a:defRPr sz="1200"/>
            </a:lvl6pPr>
            <a:lvl7pPr marL="3200400" lvl="6" indent="-285750" algn="l" rtl="0">
              <a:lnSpc>
                <a:spcPct val="115000"/>
              </a:lnSpc>
              <a:spcBef>
                <a:spcPts val="1600"/>
              </a:spcBef>
              <a:spcAft>
                <a:spcPts val="0"/>
              </a:spcAft>
              <a:buSzPts val="900"/>
              <a:buChar char="●"/>
              <a:defRPr sz="1200"/>
            </a:lvl7pPr>
            <a:lvl8pPr marL="3657600" lvl="7" indent="-285750" algn="l" rtl="0">
              <a:lnSpc>
                <a:spcPct val="115000"/>
              </a:lnSpc>
              <a:spcBef>
                <a:spcPts val="1600"/>
              </a:spcBef>
              <a:spcAft>
                <a:spcPts val="0"/>
              </a:spcAft>
              <a:buSzPts val="900"/>
              <a:buChar char="○"/>
              <a:defRPr sz="1200"/>
            </a:lvl8pPr>
            <a:lvl9pPr marL="4114800" lvl="8" indent="-285750" algn="l" rtl="0">
              <a:lnSpc>
                <a:spcPct val="115000"/>
              </a:lnSpc>
              <a:spcBef>
                <a:spcPts val="1600"/>
              </a:spcBef>
              <a:spcAft>
                <a:spcPts val="1600"/>
              </a:spcAft>
              <a:buSzPts val="9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rtl="0">
              <a:lnSpc>
                <a:spcPct val="115000"/>
              </a:lnSpc>
              <a:spcBef>
                <a:spcPts val="0"/>
              </a:spcBef>
              <a:spcAft>
                <a:spcPts val="0"/>
              </a:spcAft>
              <a:buSzPts val="1100"/>
              <a:buChar char="●"/>
              <a:defRPr sz="1400"/>
            </a:lvl1pPr>
            <a:lvl2pPr marL="914400" lvl="1" indent="-285750" algn="l" rtl="0">
              <a:lnSpc>
                <a:spcPct val="115000"/>
              </a:lnSpc>
              <a:spcBef>
                <a:spcPts val="1600"/>
              </a:spcBef>
              <a:spcAft>
                <a:spcPts val="0"/>
              </a:spcAft>
              <a:buSzPts val="900"/>
              <a:buChar char="○"/>
              <a:defRPr sz="1200"/>
            </a:lvl2pPr>
            <a:lvl3pPr marL="1371600" lvl="2" indent="-285750" algn="l" rtl="0">
              <a:lnSpc>
                <a:spcPct val="115000"/>
              </a:lnSpc>
              <a:spcBef>
                <a:spcPts val="1600"/>
              </a:spcBef>
              <a:spcAft>
                <a:spcPts val="0"/>
              </a:spcAft>
              <a:buSzPts val="900"/>
              <a:buChar char="■"/>
              <a:defRPr sz="1200"/>
            </a:lvl3pPr>
            <a:lvl4pPr marL="1828800" lvl="3" indent="-285750" algn="l" rtl="0">
              <a:lnSpc>
                <a:spcPct val="115000"/>
              </a:lnSpc>
              <a:spcBef>
                <a:spcPts val="1600"/>
              </a:spcBef>
              <a:spcAft>
                <a:spcPts val="0"/>
              </a:spcAft>
              <a:buSzPts val="900"/>
              <a:buChar char="●"/>
              <a:defRPr sz="1200"/>
            </a:lvl4pPr>
            <a:lvl5pPr marL="2286000" lvl="4" indent="-285750" algn="l" rtl="0">
              <a:lnSpc>
                <a:spcPct val="115000"/>
              </a:lnSpc>
              <a:spcBef>
                <a:spcPts val="1600"/>
              </a:spcBef>
              <a:spcAft>
                <a:spcPts val="0"/>
              </a:spcAft>
              <a:buSzPts val="900"/>
              <a:buChar char="○"/>
              <a:defRPr sz="1200"/>
            </a:lvl5pPr>
            <a:lvl6pPr marL="2743200" lvl="5" indent="-285750" algn="l" rtl="0">
              <a:lnSpc>
                <a:spcPct val="115000"/>
              </a:lnSpc>
              <a:spcBef>
                <a:spcPts val="1600"/>
              </a:spcBef>
              <a:spcAft>
                <a:spcPts val="0"/>
              </a:spcAft>
              <a:buSzPts val="900"/>
              <a:buChar char="■"/>
              <a:defRPr sz="1200"/>
            </a:lvl6pPr>
            <a:lvl7pPr marL="3200400" lvl="6" indent="-285750" algn="l" rtl="0">
              <a:lnSpc>
                <a:spcPct val="115000"/>
              </a:lnSpc>
              <a:spcBef>
                <a:spcPts val="1600"/>
              </a:spcBef>
              <a:spcAft>
                <a:spcPts val="0"/>
              </a:spcAft>
              <a:buSzPts val="900"/>
              <a:buChar char="●"/>
              <a:defRPr sz="1200"/>
            </a:lvl7pPr>
            <a:lvl8pPr marL="3657600" lvl="7" indent="-285750" algn="l" rtl="0">
              <a:lnSpc>
                <a:spcPct val="115000"/>
              </a:lnSpc>
              <a:spcBef>
                <a:spcPts val="1600"/>
              </a:spcBef>
              <a:spcAft>
                <a:spcPts val="0"/>
              </a:spcAft>
              <a:buSzPts val="900"/>
              <a:buChar char="○"/>
              <a:defRPr sz="1200"/>
            </a:lvl8pPr>
            <a:lvl9pPr marL="4114800" lvl="8" indent="-285750" algn="l" rtl="0">
              <a:lnSpc>
                <a:spcPct val="115000"/>
              </a:lnSpc>
              <a:spcBef>
                <a:spcPts val="1600"/>
              </a:spcBef>
              <a:spcAft>
                <a:spcPts val="1600"/>
              </a:spcAft>
              <a:buSzPts val="9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1800"/>
              <a:buNone/>
              <a:defRPr sz="2400"/>
            </a:lvl1pPr>
            <a:lvl2pPr lvl="1" algn="l" rtl="0">
              <a:lnSpc>
                <a:spcPct val="100000"/>
              </a:lnSpc>
              <a:spcBef>
                <a:spcPts val="0"/>
              </a:spcBef>
              <a:spcAft>
                <a:spcPts val="0"/>
              </a:spcAft>
              <a:buSzPts val="1800"/>
              <a:buNone/>
              <a:defRPr sz="2400"/>
            </a:lvl2pPr>
            <a:lvl3pPr lvl="2" algn="l" rtl="0">
              <a:lnSpc>
                <a:spcPct val="100000"/>
              </a:lnSpc>
              <a:spcBef>
                <a:spcPts val="0"/>
              </a:spcBef>
              <a:spcAft>
                <a:spcPts val="0"/>
              </a:spcAft>
              <a:buSzPts val="1800"/>
              <a:buNone/>
              <a:defRPr sz="2400"/>
            </a:lvl3pPr>
            <a:lvl4pPr lvl="3" algn="l" rtl="0">
              <a:lnSpc>
                <a:spcPct val="100000"/>
              </a:lnSpc>
              <a:spcBef>
                <a:spcPts val="0"/>
              </a:spcBef>
              <a:spcAft>
                <a:spcPts val="0"/>
              </a:spcAft>
              <a:buSzPts val="1800"/>
              <a:buNone/>
              <a:defRPr sz="2400"/>
            </a:lvl4pPr>
            <a:lvl5pPr lvl="4" algn="l" rtl="0">
              <a:lnSpc>
                <a:spcPct val="100000"/>
              </a:lnSpc>
              <a:spcBef>
                <a:spcPts val="0"/>
              </a:spcBef>
              <a:spcAft>
                <a:spcPts val="0"/>
              </a:spcAft>
              <a:buSzPts val="1800"/>
              <a:buNone/>
              <a:defRPr sz="2400"/>
            </a:lvl5pPr>
            <a:lvl6pPr lvl="5" algn="l" rtl="0">
              <a:lnSpc>
                <a:spcPct val="100000"/>
              </a:lnSpc>
              <a:spcBef>
                <a:spcPts val="0"/>
              </a:spcBef>
              <a:spcAft>
                <a:spcPts val="0"/>
              </a:spcAft>
              <a:buSzPts val="1800"/>
              <a:buNone/>
              <a:defRPr sz="2400"/>
            </a:lvl6pPr>
            <a:lvl7pPr lvl="6" algn="l" rtl="0">
              <a:lnSpc>
                <a:spcPct val="100000"/>
              </a:lnSpc>
              <a:spcBef>
                <a:spcPts val="0"/>
              </a:spcBef>
              <a:spcAft>
                <a:spcPts val="0"/>
              </a:spcAft>
              <a:buSzPts val="1800"/>
              <a:buNone/>
              <a:defRPr sz="2400"/>
            </a:lvl7pPr>
            <a:lvl8pPr lvl="7" algn="l" rtl="0">
              <a:lnSpc>
                <a:spcPct val="100000"/>
              </a:lnSpc>
              <a:spcBef>
                <a:spcPts val="0"/>
              </a:spcBef>
              <a:spcAft>
                <a:spcPts val="0"/>
              </a:spcAft>
              <a:buSzPts val="1800"/>
              <a:buNone/>
              <a:defRPr sz="2400"/>
            </a:lvl8pPr>
            <a:lvl9pPr lvl="8" algn="l" rtl="0">
              <a:lnSpc>
                <a:spcPct val="100000"/>
              </a:lnSpc>
              <a:spcBef>
                <a:spcPts val="0"/>
              </a:spcBef>
              <a:spcAft>
                <a:spcPts val="0"/>
              </a:spcAft>
              <a:buSzPts val="18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68575" tIns="68575" rIns="68575" bIns="68575" anchor="t" anchorCtr="0">
            <a:noAutofit/>
          </a:bodyPr>
          <a:lstStyle>
            <a:lvl1pPr marL="457200" lvl="0" indent="-285750" algn="l" rtl="0">
              <a:lnSpc>
                <a:spcPct val="115000"/>
              </a:lnSpc>
              <a:spcBef>
                <a:spcPts val="0"/>
              </a:spcBef>
              <a:spcAft>
                <a:spcPts val="0"/>
              </a:spcAft>
              <a:buSzPts val="900"/>
              <a:buChar char="●"/>
              <a:defRPr sz="1200"/>
            </a:lvl1pPr>
            <a:lvl2pPr marL="914400" lvl="1" indent="-285750" algn="l" rtl="0">
              <a:lnSpc>
                <a:spcPct val="115000"/>
              </a:lnSpc>
              <a:spcBef>
                <a:spcPts val="1600"/>
              </a:spcBef>
              <a:spcAft>
                <a:spcPts val="0"/>
              </a:spcAft>
              <a:buSzPts val="900"/>
              <a:buChar char="○"/>
              <a:defRPr sz="1200"/>
            </a:lvl2pPr>
            <a:lvl3pPr marL="1371600" lvl="2" indent="-285750" algn="l" rtl="0">
              <a:lnSpc>
                <a:spcPct val="115000"/>
              </a:lnSpc>
              <a:spcBef>
                <a:spcPts val="1600"/>
              </a:spcBef>
              <a:spcAft>
                <a:spcPts val="0"/>
              </a:spcAft>
              <a:buSzPts val="900"/>
              <a:buChar char="■"/>
              <a:defRPr sz="1200"/>
            </a:lvl3pPr>
            <a:lvl4pPr marL="1828800" lvl="3" indent="-285750" algn="l" rtl="0">
              <a:lnSpc>
                <a:spcPct val="115000"/>
              </a:lnSpc>
              <a:spcBef>
                <a:spcPts val="1600"/>
              </a:spcBef>
              <a:spcAft>
                <a:spcPts val="0"/>
              </a:spcAft>
              <a:buSzPts val="900"/>
              <a:buChar char="●"/>
              <a:defRPr sz="1200"/>
            </a:lvl4pPr>
            <a:lvl5pPr marL="2286000" lvl="4" indent="-285750" algn="l" rtl="0">
              <a:lnSpc>
                <a:spcPct val="115000"/>
              </a:lnSpc>
              <a:spcBef>
                <a:spcPts val="1600"/>
              </a:spcBef>
              <a:spcAft>
                <a:spcPts val="0"/>
              </a:spcAft>
              <a:buSzPts val="900"/>
              <a:buChar char="○"/>
              <a:defRPr sz="1200"/>
            </a:lvl5pPr>
            <a:lvl6pPr marL="2743200" lvl="5" indent="-285750" algn="l" rtl="0">
              <a:lnSpc>
                <a:spcPct val="115000"/>
              </a:lnSpc>
              <a:spcBef>
                <a:spcPts val="1600"/>
              </a:spcBef>
              <a:spcAft>
                <a:spcPts val="0"/>
              </a:spcAft>
              <a:buSzPts val="900"/>
              <a:buChar char="■"/>
              <a:defRPr sz="1200"/>
            </a:lvl6pPr>
            <a:lvl7pPr marL="3200400" lvl="6" indent="-285750" algn="l" rtl="0">
              <a:lnSpc>
                <a:spcPct val="115000"/>
              </a:lnSpc>
              <a:spcBef>
                <a:spcPts val="1600"/>
              </a:spcBef>
              <a:spcAft>
                <a:spcPts val="0"/>
              </a:spcAft>
              <a:buSzPts val="900"/>
              <a:buChar char="●"/>
              <a:defRPr sz="1200"/>
            </a:lvl7pPr>
            <a:lvl8pPr marL="3657600" lvl="7" indent="-285750" algn="l" rtl="0">
              <a:lnSpc>
                <a:spcPct val="115000"/>
              </a:lnSpc>
              <a:spcBef>
                <a:spcPts val="1600"/>
              </a:spcBef>
              <a:spcAft>
                <a:spcPts val="0"/>
              </a:spcAft>
              <a:buSzPts val="900"/>
              <a:buChar char="○"/>
              <a:defRPr sz="1200"/>
            </a:lvl8pPr>
            <a:lvl9pPr marL="4114800" lvl="8" indent="-285750" algn="l" rtl="0">
              <a:lnSpc>
                <a:spcPct val="115000"/>
              </a:lnSpc>
              <a:spcBef>
                <a:spcPts val="1600"/>
              </a:spcBef>
              <a:spcAft>
                <a:spcPts val="1600"/>
              </a:spcAft>
              <a:buSzPts val="9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68575" tIns="68575" rIns="68575" bIns="68575" anchor="ctr" anchorCtr="0">
            <a:noAutofit/>
          </a:bodyPr>
          <a:lstStyle>
            <a:lvl1pPr lvl="0" algn="l" rtl="0">
              <a:lnSpc>
                <a:spcPct val="100000"/>
              </a:lnSpc>
              <a:spcBef>
                <a:spcPts val="0"/>
              </a:spcBef>
              <a:spcAft>
                <a:spcPts val="0"/>
              </a:spcAft>
              <a:buSzPts val="3600"/>
              <a:buNone/>
              <a:defRPr sz="4800"/>
            </a:lvl1pPr>
            <a:lvl2pPr lvl="1" algn="l" rtl="0">
              <a:lnSpc>
                <a:spcPct val="100000"/>
              </a:lnSpc>
              <a:spcBef>
                <a:spcPts val="0"/>
              </a:spcBef>
              <a:spcAft>
                <a:spcPts val="0"/>
              </a:spcAft>
              <a:buSzPts val="3600"/>
              <a:buNone/>
              <a:defRPr sz="4800"/>
            </a:lvl2pPr>
            <a:lvl3pPr lvl="2" algn="l" rtl="0">
              <a:lnSpc>
                <a:spcPct val="100000"/>
              </a:lnSpc>
              <a:spcBef>
                <a:spcPts val="0"/>
              </a:spcBef>
              <a:spcAft>
                <a:spcPts val="0"/>
              </a:spcAft>
              <a:buSzPts val="3600"/>
              <a:buNone/>
              <a:defRPr sz="4800"/>
            </a:lvl3pPr>
            <a:lvl4pPr lvl="3" algn="l" rtl="0">
              <a:lnSpc>
                <a:spcPct val="100000"/>
              </a:lnSpc>
              <a:spcBef>
                <a:spcPts val="0"/>
              </a:spcBef>
              <a:spcAft>
                <a:spcPts val="0"/>
              </a:spcAft>
              <a:buSzPts val="3600"/>
              <a:buNone/>
              <a:defRPr sz="4800"/>
            </a:lvl4pPr>
            <a:lvl5pPr lvl="4" algn="l" rtl="0">
              <a:lnSpc>
                <a:spcPct val="100000"/>
              </a:lnSpc>
              <a:spcBef>
                <a:spcPts val="0"/>
              </a:spcBef>
              <a:spcAft>
                <a:spcPts val="0"/>
              </a:spcAft>
              <a:buSzPts val="3600"/>
              <a:buNone/>
              <a:defRPr sz="4800"/>
            </a:lvl5pPr>
            <a:lvl6pPr lvl="5" algn="l" rtl="0">
              <a:lnSpc>
                <a:spcPct val="100000"/>
              </a:lnSpc>
              <a:spcBef>
                <a:spcPts val="0"/>
              </a:spcBef>
              <a:spcAft>
                <a:spcPts val="0"/>
              </a:spcAft>
              <a:buSzPts val="3600"/>
              <a:buNone/>
              <a:defRPr sz="4800"/>
            </a:lvl6pPr>
            <a:lvl7pPr lvl="6" algn="l" rtl="0">
              <a:lnSpc>
                <a:spcPct val="100000"/>
              </a:lnSpc>
              <a:spcBef>
                <a:spcPts val="0"/>
              </a:spcBef>
              <a:spcAft>
                <a:spcPts val="0"/>
              </a:spcAft>
              <a:buSzPts val="3600"/>
              <a:buNone/>
              <a:defRPr sz="4800"/>
            </a:lvl7pPr>
            <a:lvl8pPr lvl="7" algn="l" rtl="0">
              <a:lnSpc>
                <a:spcPct val="100000"/>
              </a:lnSpc>
              <a:spcBef>
                <a:spcPts val="0"/>
              </a:spcBef>
              <a:spcAft>
                <a:spcPts val="0"/>
              </a:spcAft>
              <a:buSzPts val="3600"/>
              <a:buNone/>
              <a:defRPr sz="4800"/>
            </a:lvl8pPr>
            <a:lvl9pPr lvl="8" algn="l" rtl="0">
              <a:lnSpc>
                <a:spcPct val="100000"/>
              </a:lnSpc>
              <a:spcBef>
                <a:spcPts val="0"/>
              </a:spcBef>
              <a:spcAft>
                <a:spcPts val="0"/>
              </a:spcAft>
              <a:buSzPts val="36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3200"/>
              <a:buNone/>
              <a:defRPr sz="4200"/>
            </a:lvl1pPr>
            <a:lvl2pPr lvl="1" algn="ctr" rtl="0">
              <a:lnSpc>
                <a:spcPct val="100000"/>
              </a:lnSpc>
              <a:spcBef>
                <a:spcPts val="0"/>
              </a:spcBef>
              <a:spcAft>
                <a:spcPts val="0"/>
              </a:spcAft>
              <a:buSzPts val="3200"/>
              <a:buNone/>
              <a:defRPr sz="4200"/>
            </a:lvl2pPr>
            <a:lvl3pPr lvl="2" algn="ctr" rtl="0">
              <a:lnSpc>
                <a:spcPct val="100000"/>
              </a:lnSpc>
              <a:spcBef>
                <a:spcPts val="0"/>
              </a:spcBef>
              <a:spcAft>
                <a:spcPts val="0"/>
              </a:spcAft>
              <a:buSzPts val="3200"/>
              <a:buNone/>
              <a:defRPr sz="4200"/>
            </a:lvl3pPr>
            <a:lvl4pPr lvl="3" algn="ctr" rtl="0">
              <a:lnSpc>
                <a:spcPct val="100000"/>
              </a:lnSpc>
              <a:spcBef>
                <a:spcPts val="0"/>
              </a:spcBef>
              <a:spcAft>
                <a:spcPts val="0"/>
              </a:spcAft>
              <a:buSzPts val="3200"/>
              <a:buNone/>
              <a:defRPr sz="4200"/>
            </a:lvl4pPr>
            <a:lvl5pPr lvl="4" algn="ctr" rtl="0">
              <a:lnSpc>
                <a:spcPct val="100000"/>
              </a:lnSpc>
              <a:spcBef>
                <a:spcPts val="0"/>
              </a:spcBef>
              <a:spcAft>
                <a:spcPts val="0"/>
              </a:spcAft>
              <a:buSzPts val="3200"/>
              <a:buNone/>
              <a:defRPr sz="4200"/>
            </a:lvl5pPr>
            <a:lvl6pPr lvl="5" algn="ctr" rtl="0">
              <a:lnSpc>
                <a:spcPct val="100000"/>
              </a:lnSpc>
              <a:spcBef>
                <a:spcPts val="0"/>
              </a:spcBef>
              <a:spcAft>
                <a:spcPts val="0"/>
              </a:spcAft>
              <a:buSzPts val="3200"/>
              <a:buNone/>
              <a:defRPr sz="4200"/>
            </a:lvl6pPr>
            <a:lvl7pPr lvl="6" algn="ctr" rtl="0">
              <a:lnSpc>
                <a:spcPct val="100000"/>
              </a:lnSpc>
              <a:spcBef>
                <a:spcPts val="0"/>
              </a:spcBef>
              <a:spcAft>
                <a:spcPts val="0"/>
              </a:spcAft>
              <a:buSzPts val="3200"/>
              <a:buNone/>
              <a:defRPr sz="4200"/>
            </a:lvl7pPr>
            <a:lvl8pPr lvl="7" algn="ctr" rtl="0">
              <a:lnSpc>
                <a:spcPct val="100000"/>
              </a:lnSpc>
              <a:spcBef>
                <a:spcPts val="0"/>
              </a:spcBef>
              <a:spcAft>
                <a:spcPts val="0"/>
              </a:spcAft>
              <a:buSzPts val="3200"/>
              <a:buNone/>
              <a:defRPr sz="4200"/>
            </a:lvl8pPr>
            <a:lvl9pPr lvl="8" algn="ctr" rtl="0">
              <a:lnSpc>
                <a:spcPct val="100000"/>
              </a:lnSpc>
              <a:spcBef>
                <a:spcPts val="0"/>
              </a:spcBef>
              <a:spcAft>
                <a:spcPts val="0"/>
              </a:spcAft>
              <a:buSzPts val="3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0"/>
              </a:spcBef>
              <a:spcAft>
                <a:spcPts val="0"/>
              </a:spcAft>
              <a:buSzPts val="1600"/>
              <a:buNone/>
              <a:defRPr sz="21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68575" tIns="68575" rIns="68575" bIns="68575" anchor="ctr"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noAutofit/>
          </a:bodyPr>
          <a:lstStyle>
            <a:lvl1pPr marL="457200" lvl="0" indent="-228600" algn="l" rtl="0">
              <a:lnSpc>
                <a:spcPct val="100000"/>
              </a:lnSpc>
              <a:spcBef>
                <a:spcPts val="0"/>
              </a:spcBef>
              <a:spcAft>
                <a:spcPts val="0"/>
              </a:spcAft>
              <a:buSzPts val="14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9000"/>
              <a:buNone/>
              <a:defRPr sz="12000"/>
            </a:lvl1pPr>
            <a:lvl2pPr lvl="1" algn="ctr" rtl="0">
              <a:lnSpc>
                <a:spcPct val="100000"/>
              </a:lnSpc>
              <a:spcBef>
                <a:spcPts val="0"/>
              </a:spcBef>
              <a:spcAft>
                <a:spcPts val="0"/>
              </a:spcAft>
              <a:buSzPts val="9000"/>
              <a:buNone/>
              <a:defRPr sz="12000"/>
            </a:lvl2pPr>
            <a:lvl3pPr lvl="2" algn="ctr" rtl="0">
              <a:lnSpc>
                <a:spcPct val="100000"/>
              </a:lnSpc>
              <a:spcBef>
                <a:spcPts val="0"/>
              </a:spcBef>
              <a:spcAft>
                <a:spcPts val="0"/>
              </a:spcAft>
              <a:buSzPts val="9000"/>
              <a:buNone/>
              <a:defRPr sz="12000"/>
            </a:lvl3pPr>
            <a:lvl4pPr lvl="3" algn="ctr" rtl="0">
              <a:lnSpc>
                <a:spcPct val="100000"/>
              </a:lnSpc>
              <a:spcBef>
                <a:spcPts val="0"/>
              </a:spcBef>
              <a:spcAft>
                <a:spcPts val="0"/>
              </a:spcAft>
              <a:buSzPts val="9000"/>
              <a:buNone/>
              <a:defRPr sz="12000"/>
            </a:lvl4pPr>
            <a:lvl5pPr lvl="4" algn="ctr" rtl="0">
              <a:lnSpc>
                <a:spcPct val="100000"/>
              </a:lnSpc>
              <a:spcBef>
                <a:spcPts val="0"/>
              </a:spcBef>
              <a:spcAft>
                <a:spcPts val="0"/>
              </a:spcAft>
              <a:buSzPts val="9000"/>
              <a:buNone/>
              <a:defRPr sz="12000"/>
            </a:lvl5pPr>
            <a:lvl6pPr lvl="5" algn="ctr" rtl="0">
              <a:lnSpc>
                <a:spcPct val="100000"/>
              </a:lnSpc>
              <a:spcBef>
                <a:spcPts val="0"/>
              </a:spcBef>
              <a:spcAft>
                <a:spcPts val="0"/>
              </a:spcAft>
              <a:buSzPts val="9000"/>
              <a:buNone/>
              <a:defRPr sz="12000"/>
            </a:lvl6pPr>
            <a:lvl7pPr lvl="6" algn="ctr" rtl="0">
              <a:lnSpc>
                <a:spcPct val="100000"/>
              </a:lnSpc>
              <a:spcBef>
                <a:spcPts val="0"/>
              </a:spcBef>
              <a:spcAft>
                <a:spcPts val="0"/>
              </a:spcAft>
              <a:buSzPts val="9000"/>
              <a:buNone/>
              <a:defRPr sz="12000"/>
            </a:lvl7pPr>
            <a:lvl8pPr lvl="7" algn="ctr" rtl="0">
              <a:lnSpc>
                <a:spcPct val="100000"/>
              </a:lnSpc>
              <a:spcBef>
                <a:spcPts val="0"/>
              </a:spcBef>
              <a:spcAft>
                <a:spcPts val="0"/>
              </a:spcAft>
              <a:buSzPts val="9000"/>
              <a:buNone/>
              <a:defRPr sz="12000"/>
            </a:lvl8pPr>
            <a:lvl9pPr lvl="8" algn="ctr" rtl="0">
              <a:lnSpc>
                <a:spcPct val="100000"/>
              </a:lnSpc>
              <a:spcBef>
                <a:spcPts val="0"/>
              </a:spcBef>
              <a:spcAft>
                <a:spcPts val="0"/>
              </a:spcAft>
              <a:buSzPts val="9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68575" tIns="68575" rIns="68575" bIns="68575" anchor="t" anchorCtr="0">
            <a:noAutofit/>
          </a:bodyPr>
          <a:lstStyle>
            <a:lvl1pPr marL="457200" lvl="0" indent="-317500" algn="ctr" rtl="0">
              <a:lnSpc>
                <a:spcPct val="115000"/>
              </a:lnSpc>
              <a:spcBef>
                <a:spcPts val="0"/>
              </a:spcBef>
              <a:spcAft>
                <a:spcPts val="0"/>
              </a:spcAft>
              <a:buSzPts val="1400"/>
              <a:buChar char="●"/>
              <a:defRPr/>
            </a:lvl1pPr>
            <a:lvl2pPr marL="914400" lvl="1" indent="-298450" algn="ctr" rtl="0">
              <a:lnSpc>
                <a:spcPct val="115000"/>
              </a:lnSpc>
              <a:spcBef>
                <a:spcPts val="1600"/>
              </a:spcBef>
              <a:spcAft>
                <a:spcPts val="0"/>
              </a:spcAft>
              <a:buSzPts val="1100"/>
              <a:buChar char="○"/>
              <a:defRPr/>
            </a:lvl2pPr>
            <a:lvl3pPr marL="1371600" lvl="2" indent="-298450" algn="ctr" rtl="0">
              <a:lnSpc>
                <a:spcPct val="115000"/>
              </a:lnSpc>
              <a:spcBef>
                <a:spcPts val="1600"/>
              </a:spcBef>
              <a:spcAft>
                <a:spcPts val="0"/>
              </a:spcAft>
              <a:buSzPts val="1100"/>
              <a:buChar char="■"/>
              <a:defRPr/>
            </a:lvl3pPr>
            <a:lvl4pPr marL="1828800" lvl="3" indent="-298450" algn="ctr" rtl="0">
              <a:lnSpc>
                <a:spcPct val="115000"/>
              </a:lnSpc>
              <a:spcBef>
                <a:spcPts val="1600"/>
              </a:spcBef>
              <a:spcAft>
                <a:spcPts val="0"/>
              </a:spcAft>
              <a:buSzPts val="1100"/>
              <a:buChar char="●"/>
              <a:defRPr/>
            </a:lvl4pPr>
            <a:lvl5pPr marL="2286000" lvl="4" indent="-298450" algn="ctr" rtl="0">
              <a:lnSpc>
                <a:spcPct val="115000"/>
              </a:lnSpc>
              <a:spcBef>
                <a:spcPts val="1600"/>
              </a:spcBef>
              <a:spcAft>
                <a:spcPts val="0"/>
              </a:spcAft>
              <a:buSzPts val="1100"/>
              <a:buChar char="○"/>
              <a:defRPr/>
            </a:lvl5pPr>
            <a:lvl6pPr marL="2743200" lvl="5" indent="-298450" algn="ctr" rtl="0">
              <a:lnSpc>
                <a:spcPct val="115000"/>
              </a:lnSpc>
              <a:spcBef>
                <a:spcPts val="1600"/>
              </a:spcBef>
              <a:spcAft>
                <a:spcPts val="0"/>
              </a:spcAft>
              <a:buSzPts val="1100"/>
              <a:buChar char="■"/>
              <a:defRPr/>
            </a:lvl6pPr>
            <a:lvl7pPr marL="3200400" lvl="6" indent="-298450" algn="ctr" rtl="0">
              <a:lnSpc>
                <a:spcPct val="115000"/>
              </a:lnSpc>
              <a:spcBef>
                <a:spcPts val="1600"/>
              </a:spcBef>
              <a:spcAft>
                <a:spcPts val="0"/>
              </a:spcAft>
              <a:buSzPts val="1100"/>
              <a:buChar char="●"/>
              <a:defRPr/>
            </a:lvl7pPr>
            <a:lvl8pPr marL="3657600" lvl="7" indent="-298450" algn="ctr" rtl="0">
              <a:lnSpc>
                <a:spcPct val="115000"/>
              </a:lnSpc>
              <a:spcBef>
                <a:spcPts val="1600"/>
              </a:spcBef>
              <a:spcAft>
                <a:spcPts val="0"/>
              </a:spcAft>
              <a:buSzPts val="1100"/>
              <a:buChar char="○"/>
              <a:defRPr/>
            </a:lvl8pPr>
            <a:lvl9pPr marL="4114800" lvl="8" indent="-298450" algn="ctr" rtl="0">
              <a:lnSpc>
                <a:spcPct val="115000"/>
              </a:lnSpc>
              <a:spcBef>
                <a:spcPts val="1600"/>
              </a:spcBef>
              <a:spcAft>
                <a:spcPts val="1600"/>
              </a:spcAft>
              <a:buSzPts val="11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2pPr>
            <a:lvl3pPr marL="1371600" marR="0" lvl="2"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3pPr>
            <a:lvl4pPr marL="1828800" marR="0" lvl="3"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4pPr>
            <a:lvl5pPr marL="2286000" marR="0" lvl="4"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5pPr>
            <a:lvl6pPr marL="2743200" marR="0" lvl="5"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6pPr>
            <a:lvl7pPr marL="3200400" marR="0" lvl="6"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7pPr>
            <a:lvl8pPr marL="3657600" marR="0" lvl="7"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8pPr>
            <a:lvl9pPr marL="4114800" marR="0" lvl="8" indent="-298450" algn="l" rtl="0">
              <a:lnSpc>
                <a:spcPct val="115000"/>
              </a:lnSpc>
              <a:spcBef>
                <a:spcPts val="1200"/>
              </a:spcBef>
              <a:spcAft>
                <a:spcPts val="1200"/>
              </a:spcAft>
              <a:buClr>
                <a:schemeClr val="dk2"/>
              </a:buClr>
              <a:buSzPts val="11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3" name="Google Shape;103;p25">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879"/>
            <a:ext cx="9144003" cy="2060848"/>
          </a:xfrm>
          <a:prstGeom prst="rect">
            <a:avLst/>
          </a:prstGeom>
          <a:noFill/>
          <a:ln>
            <a:noFill/>
          </a:ln>
        </p:spPr>
      </p:pic>
      <p:pic>
        <p:nvPicPr>
          <p:cNvPr id="107" name="Google Shape;107;p25" descr="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1105" y="135429"/>
            <a:ext cx="685800" cy="602392"/>
          </a:xfrm>
          <a:prstGeom prst="rect">
            <a:avLst/>
          </a:prstGeom>
          <a:noFill/>
          <a:ln>
            <a:noFill/>
          </a:ln>
        </p:spPr>
      </p:pic>
      <p:sp>
        <p:nvSpPr>
          <p:cNvPr id="106" name="Google Shape;106;p25"/>
          <p:cNvSpPr txBox="1"/>
          <p:nvPr/>
        </p:nvSpPr>
        <p:spPr>
          <a:xfrm>
            <a:off x="1043608" y="199039"/>
            <a:ext cx="3415800" cy="3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b="0" i="0" u="none" strike="noStrike" cap="none">
                <a:solidFill>
                  <a:srgbClr val="FFFFFF"/>
                </a:solidFill>
                <a:latin typeface="Roboto"/>
                <a:ea typeface="Roboto"/>
                <a:cs typeface="Roboto"/>
                <a:sym typeface="Roboto"/>
              </a:rPr>
              <a:t>U.S. Department of the Interior</a:t>
            </a:r>
            <a:br>
              <a:rPr lang="en" sz="850" b="0" i="0" u="none" strike="noStrike" cap="none">
                <a:solidFill>
                  <a:srgbClr val="FFFFFF"/>
                </a:solidFill>
                <a:latin typeface="Roboto"/>
                <a:ea typeface="Roboto"/>
                <a:cs typeface="Roboto"/>
                <a:sym typeface="Roboto"/>
              </a:rPr>
            </a:br>
            <a:r>
              <a:rPr lang="en" sz="850" b="0" i="0" u="none" strike="noStrike" cap="none">
                <a:solidFill>
                  <a:srgbClr val="FFFFFF"/>
                </a:solidFill>
                <a:latin typeface="Roboto"/>
                <a:ea typeface="Roboto"/>
                <a:cs typeface="Roboto"/>
                <a:sym typeface="Roboto"/>
              </a:rPr>
              <a:t>Bureau of Land Management</a:t>
            </a:r>
            <a:endParaRPr sz="850" b="0" i="0" u="none" strike="noStrike" cap="none">
              <a:solidFill>
                <a:srgbClr val="000000"/>
              </a:solidFill>
              <a:latin typeface="Roboto"/>
              <a:ea typeface="Roboto"/>
              <a:cs typeface="Roboto"/>
              <a:sym typeface="Roboto"/>
            </a:endParaRPr>
          </a:p>
        </p:txBody>
      </p:sp>
      <p:pic>
        <p:nvPicPr>
          <p:cNvPr id="108" name="Google Shape;108;p25" descr="Campbell Creek Science Cente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354875" y="101124"/>
            <a:ext cx="685800" cy="671014"/>
          </a:xfrm>
          <a:prstGeom prst="rect">
            <a:avLst/>
          </a:prstGeom>
          <a:noFill/>
          <a:ln>
            <a:noFill/>
          </a:ln>
        </p:spPr>
      </p:pic>
      <p:sp>
        <p:nvSpPr>
          <p:cNvPr id="109" name="Google Shape;109;p25">
            <a:extLst>
              <a:ext uri="{C183D7F6-B498-43B3-948B-1728B52AA6E4}">
                <adec:decorative xmlns:adec="http://schemas.microsoft.com/office/drawing/2017/decorative" val="1"/>
              </a:ext>
            </a:extLst>
          </p:cNvPr>
          <p:cNvSpPr/>
          <p:nvPr/>
        </p:nvSpPr>
        <p:spPr>
          <a:xfrm>
            <a:off x="229288"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2" name="Title 1">
            <a:extLst>
              <a:ext uri="{FF2B5EF4-FFF2-40B4-BE49-F238E27FC236}">
                <a16:creationId xmlns:a16="http://schemas.microsoft.com/office/drawing/2014/main" id="{255AA8DC-066A-4A86-92BA-798445F03943}"/>
              </a:ext>
            </a:extLst>
          </p:cNvPr>
          <p:cNvSpPr>
            <a:spLocks noGrp="1"/>
          </p:cNvSpPr>
          <p:nvPr>
            <p:ph type="ctrTitle"/>
          </p:nvPr>
        </p:nvSpPr>
        <p:spPr>
          <a:xfrm>
            <a:off x="177175" y="823027"/>
            <a:ext cx="8520600" cy="977863"/>
          </a:xfrm>
        </p:spPr>
        <p:txBody>
          <a:bodyPr/>
          <a:lstStyle/>
          <a:p>
            <a:pPr algn="l" rtl="0"/>
            <a:r>
              <a:rPr lang="en-US" sz="4400" b="1" i="0">
                <a:solidFill>
                  <a:srgbClr val="FFFFFF"/>
                </a:solidFill>
                <a:effectLst/>
                <a:latin typeface="Roboto" panose="02000000000000000000" pitchFamily="2" charset="0"/>
                <a:ea typeface="Roboto" panose="02000000000000000000" pitchFamily="2" charset="0"/>
                <a:cs typeface="Roboto" panose="02000000000000000000" pitchFamily="2" charset="0"/>
              </a:rPr>
              <a:t>Design a Watershed</a:t>
            </a:r>
            <a:endParaRPr lang="en-US">
              <a:effectLst/>
            </a:endParaRPr>
          </a:p>
        </p:txBody>
      </p:sp>
      <p:sp>
        <p:nvSpPr>
          <p:cNvPr id="110" name="Google Shape;110;p25">
            <a:extLst>
              <a:ext uri="{C183D7F6-B498-43B3-948B-1728B52AA6E4}">
                <adec:decorative xmlns:adec="http://schemas.microsoft.com/office/drawing/2017/decorative" val="1"/>
              </a:ext>
            </a:extLst>
          </p:cNvPr>
          <p:cNvSpPr/>
          <p:nvPr/>
        </p:nvSpPr>
        <p:spPr>
          <a:xfrm>
            <a:off x="203613" y="18816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pic>
        <p:nvPicPr>
          <p:cNvPr id="5" name="Picture 4" descr="A watercolor painting of a watershed showing the landforms, plants, animals and waterways. ">
            <a:extLst>
              <a:ext uri="{FF2B5EF4-FFF2-40B4-BE49-F238E27FC236}">
                <a16:creationId xmlns:a16="http://schemas.microsoft.com/office/drawing/2014/main" id="{4DE4FF41-AE94-4B4E-A1A6-168D678E50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47947" y="1960795"/>
            <a:ext cx="4205688" cy="3154266"/>
          </a:xfrm>
          <a:prstGeom prst="rect">
            <a:avLst/>
          </a:prstGeom>
        </p:spPr>
      </p:pic>
      <p:sp>
        <p:nvSpPr>
          <p:cNvPr id="111" name="Google Shape;111;p25"/>
          <p:cNvSpPr txBox="1"/>
          <p:nvPr/>
        </p:nvSpPr>
        <p:spPr>
          <a:xfrm>
            <a:off x="6469245" y="4865927"/>
            <a:ext cx="2623743" cy="254405"/>
          </a:xfrm>
          <a:prstGeom prst="rect">
            <a:avLst/>
          </a:prstGeom>
          <a:noFill/>
          <a:ln>
            <a:noFill/>
          </a:ln>
        </p:spPr>
        <p:txBody>
          <a:bodyPr spcFirstLastPara="1" wrap="square" lIns="91425" tIns="91425" rIns="91425" bIns="91425" anchor="t" anchorCtr="0">
            <a:noAutofit/>
          </a:bodyPr>
          <a:lstStyle/>
          <a:p>
            <a:r>
              <a:rPr lang="en-US" sz="800" dirty="0">
                <a:solidFill>
                  <a:schemeClr val="lt1"/>
                </a:solidFill>
                <a:effectLst>
                  <a:outerShdw blurRad="38100" dist="38100" dir="2700000" algn="tl">
                    <a:srgbClr val="000000">
                      <a:alpha val="43137"/>
                    </a:srgbClr>
                  </a:outerShdw>
                </a:effectLst>
                <a:latin typeface="Roboto"/>
                <a:ea typeface="Roboto"/>
                <a:cs typeface="Roboto"/>
                <a:sym typeface="Roboto"/>
              </a:rPr>
              <a:t>Graphic by M. Harris, BLM.</a:t>
            </a: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
        <p:nvSpPr>
          <p:cNvPr id="101" name="Google Shape;101;p25"/>
          <p:cNvSpPr txBox="1"/>
          <p:nvPr/>
        </p:nvSpPr>
        <p:spPr>
          <a:xfrm>
            <a:off x="122925" y="4722925"/>
            <a:ext cx="18438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Roboto"/>
                <a:ea typeface="Roboto"/>
                <a:cs typeface="Roboto"/>
                <a:sym typeface="Roboto"/>
              </a:rPr>
              <a:t>Module 2 Reflection</a:t>
            </a:r>
            <a:endParaRPr>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7" name="Google Shape;117;p26">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118" name="Google Shape;118;p26" descr="BLM Alaska Fire Service Masthead graphic" title="BLM Alaska Fire Service Masthead graphic"/>
            <p:cNvGrpSpPr/>
            <p:nvPr/>
          </p:nvGrpSpPr>
          <p:grpSpPr>
            <a:xfrm>
              <a:off x="0" y="0"/>
              <a:ext cx="9144003" cy="572198"/>
              <a:chOff x="0" y="0"/>
              <a:chExt cx="9144003" cy="572198"/>
            </a:xfrm>
          </p:grpSpPr>
          <p:pic>
            <p:nvPicPr>
              <p:cNvPr id="119" name="Google Shape;119;p26"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20" name="Google Shape;120;p26"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21" name="Google Shape;121;p2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122" name="Google Shape;122;p2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A8A1149B-78B8-415E-A2D4-BF4E20B71DD4}"/>
              </a:ext>
            </a:extLst>
          </p:cNvPr>
          <p:cNvSpPr>
            <a:spLocks noGrp="1"/>
          </p:cNvSpPr>
          <p:nvPr>
            <p:ph type="title"/>
          </p:nvPr>
        </p:nvSpPr>
        <p:spPr>
          <a:xfrm>
            <a:off x="324299" y="783313"/>
            <a:ext cx="8520600" cy="572700"/>
          </a:xfrm>
        </p:spPr>
        <p:txBody>
          <a:bodyPr/>
          <a:lstStyle/>
          <a:p>
            <a:pPr algn="ct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Materials:</a:t>
            </a:r>
            <a:endParaRPr lang="en-US">
              <a:effectLst/>
            </a:endParaRPr>
          </a:p>
        </p:txBody>
      </p:sp>
      <p:sp>
        <p:nvSpPr>
          <p:cNvPr id="116" name="Google Shape;116;p26"/>
          <p:cNvSpPr txBox="1"/>
          <p:nvPr/>
        </p:nvSpPr>
        <p:spPr>
          <a:xfrm>
            <a:off x="241649" y="1080525"/>
            <a:ext cx="8685900" cy="3736800"/>
          </a:xfrm>
          <a:prstGeom prst="rect">
            <a:avLst/>
          </a:prstGeom>
          <a:noFill/>
          <a:ln>
            <a:noFill/>
          </a:ln>
        </p:spPr>
        <p:txBody>
          <a:bodyPr spcFirstLastPara="1" wrap="square" lIns="91425" tIns="91425" rIns="91425" bIns="91425" anchor="t" anchorCtr="0">
            <a:noAutofit/>
          </a:bodyPr>
          <a:lstStyle/>
          <a:p>
            <a:pPr marL="457200" indent="-355600">
              <a:lnSpc>
                <a:spcPct val="115000"/>
              </a:lnSpc>
              <a:spcBef>
                <a:spcPts val="1600"/>
              </a:spcBef>
              <a:buClr>
                <a:schemeClr val="lt1"/>
              </a:buClr>
              <a:buSzPts val="2000"/>
              <a:buFont typeface="Roboto"/>
              <a:buChar char="●"/>
            </a:pPr>
            <a:r>
              <a:rPr lang="en" sz="2000" dirty="0">
                <a:solidFill>
                  <a:schemeClr val="lt1"/>
                </a:solidFill>
                <a:latin typeface="Roboto"/>
                <a:ea typeface="Roboto"/>
                <a:cs typeface="Roboto"/>
                <a:sym typeface="Roboto"/>
              </a:rPr>
              <a:t>Available items needed to build a model watershed. Some suggestions:</a:t>
            </a:r>
            <a:endParaRPr sz="2000" dirty="0">
              <a:solidFill>
                <a:schemeClr val="lt1"/>
              </a:solidFill>
              <a:latin typeface="Roboto"/>
              <a:ea typeface="Roboto"/>
              <a:cs typeface="Roboto"/>
              <a:sym typeface="Roboto"/>
            </a:endParaRPr>
          </a:p>
          <a:p>
            <a:pPr marL="914400" lvl="1" indent="-355600">
              <a:lnSpc>
                <a:spcPct val="115000"/>
              </a:lnSpc>
              <a:buClr>
                <a:srgbClr val="FFFFFF"/>
              </a:buClr>
              <a:buSzPts val="2000"/>
              <a:buFont typeface="Roboto"/>
              <a:buChar char="○"/>
            </a:pPr>
            <a:r>
              <a:rPr lang="en" sz="2000" dirty="0">
                <a:solidFill>
                  <a:schemeClr val="lt1"/>
                </a:solidFill>
                <a:latin typeface="Roboto"/>
                <a:ea typeface="Roboto"/>
                <a:cs typeface="Roboto"/>
                <a:sym typeface="Roboto"/>
              </a:rPr>
              <a:t>a large container or baking sheet </a:t>
            </a:r>
            <a:endParaRPr sz="2000">
              <a:solidFill>
                <a:schemeClr val="lt1"/>
              </a:solidFill>
              <a:latin typeface="Roboto"/>
              <a:ea typeface="Roboto"/>
              <a:cs typeface="Roboto"/>
              <a:sym typeface="Roboto"/>
            </a:endParaRPr>
          </a:p>
          <a:p>
            <a:pPr marL="914400" lvl="1" indent="-355600" algn="l" rtl="0">
              <a:lnSpc>
                <a:spcPct val="115000"/>
              </a:lnSpc>
              <a:spcBef>
                <a:spcPts val="0"/>
              </a:spcBef>
              <a:spcAft>
                <a:spcPts val="0"/>
              </a:spcAft>
              <a:buClr>
                <a:srgbClr val="FFFFFF"/>
              </a:buClr>
              <a:buSzPts val="2000"/>
              <a:buFont typeface="Roboto"/>
              <a:buChar char="○"/>
            </a:pPr>
            <a:r>
              <a:rPr lang="en" sz="2000" dirty="0">
                <a:solidFill>
                  <a:schemeClr val="lt1"/>
                </a:solidFill>
                <a:latin typeface="Roboto"/>
                <a:ea typeface="Roboto"/>
                <a:cs typeface="Roboto"/>
                <a:sym typeface="Roboto"/>
              </a:rPr>
              <a:t>material that you can mold into a watershed (snow, sand, playdough, flour, etc.)</a:t>
            </a:r>
            <a:endParaRPr sz="2000" dirty="0">
              <a:solidFill>
                <a:schemeClr val="lt1"/>
              </a:solidFill>
              <a:latin typeface="Roboto"/>
              <a:ea typeface="Roboto"/>
              <a:cs typeface="Roboto"/>
              <a:sym typeface="Roboto"/>
            </a:endParaRPr>
          </a:p>
          <a:p>
            <a:pPr marL="914400" lvl="1" indent="-355600" algn="l" rtl="0">
              <a:lnSpc>
                <a:spcPct val="115000"/>
              </a:lnSpc>
              <a:spcBef>
                <a:spcPts val="0"/>
              </a:spcBef>
              <a:spcAft>
                <a:spcPts val="0"/>
              </a:spcAft>
              <a:buClr>
                <a:srgbClr val="FFFFFF"/>
              </a:buClr>
              <a:buSzPts val="2000"/>
              <a:buFont typeface="Roboto"/>
              <a:buChar char="○"/>
            </a:pPr>
            <a:r>
              <a:rPr lang="en" sz="2000" dirty="0">
                <a:solidFill>
                  <a:srgbClr val="FFFFFF"/>
                </a:solidFill>
                <a:latin typeface="Roboto"/>
                <a:ea typeface="Roboto"/>
                <a:cs typeface="Roboto"/>
                <a:sym typeface="Roboto"/>
              </a:rPr>
              <a:t>cardboard</a:t>
            </a:r>
            <a:endParaRPr sz="2000" dirty="0">
              <a:solidFill>
                <a:srgbClr val="FFFFFF"/>
              </a:solidFill>
              <a:latin typeface="Roboto"/>
              <a:ea typeface="Roboto"/>
              <a:cs typeface="Roboto"/>
              <a:sym typeface="Roboto"/>
            </a:endParaRPr>
          </a:p>
          <a:p>
            <a:pPr marL="914400" lvl="1" indent="-355600" algn="l" rtl="0">
              <a:lnSpc>
                <a:spcPct val="115000"/>
              </a:lnSpc>
              <a:spcBef>
                <a:spcPts val="0"/>
              </a:spcBef>
              <a:spcAft>
                <a:spcPts val="0"/>
              </a:spcAft>
              <a:buClr>
                <a:srgbClr val="FFFFFF"/>
              </a:buClr>
              <a:buSzPts val="2000"/>
              <a:buFont typeface="Roboto"/>
              <a:buChar char="○"/>
            </a:pPr>
            <a:r>
              <a:rPr lang="en" sz="2000" dirty="0">
                <a:solidFill>
                  <a:srgbClr val="FFFFFF"/>
                </a:solidFill>
                <a:latin typeface="Roboto"/>
                <a:ea typeface="Roboto"/>
                <a:cs typeface="Roboto"/>
                <a:sym typeface="Roboto"/>
              </a:rPr>
              <a:t>figurines or small toys</a:t>
            </a:r>
            <a:endParaRPr sz="2000" dirty="0">
              <a:solidFill>
                <a:srgbClr val="FFFFFF"/>
              </a:solidFill>
              <a:latin typeface="Roboto"/>
              <a:ea typeface="Roboto"/>
              <a:cs typeface="Roboto"/>
              <a:sym typeface="Roboto"/>
            </a:endParaRPr>
          </a:p>
          <a:p>
            <a:pPr marL="914400" lvl="1" indent="-355600" algn="l" rtl="0">
              <a:lnSpc>
                <a:spcPct val="115000"/>
              </a:lnSpc>
              <a:spcBef>
                <a:spcPts val="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paper, pens, markers, or crayons (if you want to draw your model watershed)</a:t>
            </a:r>
            <a:endParaRPr sz="1800" dirty="0">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2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29" name="Google Shape;129;p27" descr="BLM Alaska Fire Service Masthead graphic" title="BLM Alaska Fire Service Masthead graphic"/>
            <p:cNvGrpSpPr/>
            <p:nvPr/>
          </p:nvGrpSpPr>
          <p:grpSpPr>
            <a:xfrm>
              <a:off x="0" y="0"/>
              <a:ext cx="9144003" cy="572198"/>
              <a:chOff x="0" y="0"/>
              <a:chExt cx="9144003" cy="572198"/>
            </a:xfrm>
          </p:grpSpPr>
          <p:pic>
            <p:nvPicPr>
              <p:cNvPr id="130" name="Google Shape;130;p27"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31" name="Google Shape;131;p27"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32" name="Google Shape;132;p2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33" name="Google Shape;133;p2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42F4F776-3A6F-45CD-9231-5347E9893B73}"/>
              </a:ext>
            </a:extLst>
          </p:cNvPr>
          <p:cNvSpPr>
            <a:spLocks noGrp="1"/>
          </p:cNvSpPr>
          <p:nvPr>
            <p:ph type="title"/>
          </p:nvPr>
        </p:nvSpPr>
        <p:spPr>
          <a:xfrm>
            <a:off x="311700" y="762450"/>
            <a:ext cx="4260300" cy="3852638"/>
          </a:xfrm>
        </p:spPr>
        <p:txBody>
          <a:bodyPr/>
          <a:lstStyle/>
          <a:p>
            <a:pP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Create a healthy watershed!</a:t>
            </a:r>
            <a:b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Use materials you have available to design a model watershed with healthy water quality. </a:t>
            </a:r>
            <a:b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As you design, think about how to include human developments, such as roads and houses, while minimizing pollution, urban runoff, erosion, and other impacts to the land and water.</a:t>
            </a:r>
            <a:b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dirty="0">
              <a:effectLst/>
            </a:endParaRPr>
          </a:p>
        </p:txBody>
      </p:sp>
      <p:pic>
        <p:nvPicPr>
          <p:cNvPr id="134" name="Google Shape;134;p27" descr="Watershed made out of snow in a container. Blue colored water represent the waterways. There is also green colored water and paper towel tube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204025" y="762450"/>
            <a:ext cx="3268424" cy="4015099"/>
          </a:xfrm>
          <a:prstGeom prst="rect">
            <a:avLst/>
          </a:prstGeom>
          <a:noFill/>
          <a:ln>
            <a:noFill/>
          </a:ln>
        </p:spPr>
      </p:pic>
      <p:sp>
        <p:nvSpPr>
          <p:cNvPr id="136" name="Google Shape;136;p27"/>
          <p:cNvSpPr txBox="1"/>
          <p:nvPr/>
        </p:nvSpPr>
        <p:spPr>
          <a:xfrm>
            <a:off x="5520920" y="4743930"/>
            <a:ext cx="3106551" cy="430857"/>
          </a:xfrm>
          <a:prstGeom prst="rect">
            <a:avLst/>
          </a:prstGeom>
          <a:noFill/>
          <a:ln>
            <a:noFill/>
          </a:ln>
        </p:spPr>
        <p:txBody>
          <a:bodyPr spcFirstLastPara="1" wrap="square" lIns="91425" tIns="91425" rIns="91425" bIns="91425" anchor="t" anchorCtr="0">
            <a:sp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rPr>
              <a:t>Food coloring is used with snow to display a model watershed. </a:t>
            </a:r>
          </a:p>
          <a:p>
            <a:r>
              <a:rPr lang="en" sz="800" dirty="0">
                <a:solidFill>
                  <a:schemeClr val="bg1"/>
                </a:solidFill>
                <a:effectLst>
                  <a:outerShdw blurRad="38100" dist="38100" dir="2700000" algn="tl">
                    <a:srgbClr val="000000">
                      <a:alpha val="43137"/>
                    </a:srgbClr>
                  </a:outerShdw>
                </a:effectLst>
                <a:latin typeface="Roboto"/>
                <a:ea typeface="Roboto"/>
                <a:cs typeface="Roboto"/>
              </a:rPr>
              <a:t>Photo by CCSC staff, BLM&gt;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3" name="Google Shape;143;p2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44" name="Google Shape;144;p28" descr="BLM Alaska Fire Service Masthead graphic" title="BLM Alaska Fire Service Masthead graphic"/>
            <p:cNvGrpSpPr/>
            <p:nvPr/>
          </p:nvGrpSpPr>
          <p:grpSpPr>
            <a:xfrm>
              <a:off x="0" y="0"/>
              <a:ext cx="9144003" cy="572198"/>
              <a:chOff x="0" y="0"/>
              <a:chExt cx="9144003" cy="572198"/>
            </a:xfrm>
          </p:grpSpPr>
          <p:pic>
            <p:nvPicPr>
              <p:cNvPr id="145" name="Google Shape;145;p28"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46" name="Google Shape;146;p28"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47" name="Google Shape;147;p2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48" name="Google Shape;148;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B31C9C98-4972-41C7-9A80-D3FA63F241D2}"/>
              </a:ext>
            </a:extLst>
          </p:cNvPr>
          <p:cNvSpPr>
            <a:spLocks noGrp="1"/>
          </p:cNvSpPr>
          <p:nvPr>
            <p:ph type="title"/>
          </p:nvPr>
        </p:nvSpPr>
        <p:spPr>
          <a:xfrm>
            <a:off x="311700" y="816118"/>
            <a:ext cx="3524100" cy="999311"/>
          </a:xfrm>
        </p:spPr>
        <p:txBody>
          <a:bodyPr/>
          <a:lstStyle/>
          <a:p>
            <a:pPr rtl="0"/>
            <a:r>
              <a:rPr lang="en-US" sz="1800" b="0" i="0" dirty="0">
                <a:solidFill>
                  <a:srgbClr val="FFFFFF"/>
                </a:solidFill>
                <a:effectLst/>
                <a:latin typeface="Roboto"/>
                <a:ea typeface="Roboto"/>
                <a:cs typeface="Roboto"/>
              </a:rPr>
              <a:t>Feel free to include some or all the following features in your watershed:</a:t>
            </a:r>
            <a:endParaRPr lang="en-US" dirty="0">
              <a:effectLst/>
              <a:latin typeface="Roboto"/>
              <a:ea typeface="Roboto"/>
              <a:cs typeface="Roboto"/>
            </a:endParaRPr>
          </a:p>
          <a:p>
            <a:endParaRPr lang="en-US"/>
          </a:p>
        </p:txBody>
      </p:sp>
      <p:sp>
        <p:nvSpPr>
          <p:cNvPr id="149" name="Google Shape;149;p28"/>
          <p:cNvSpPr txBox="1"/>
          <p:nvPr/>
        </p:nvSpPr>
        <p:spPr>
          <a:xfrm>
            <a:off x="177600" y="1755662"/>
            <a:ext cx="3658200" cy="3042243"/>
          </a:xfrm>
          <a:prstGeom prst="rect">
            <a:avLst/>
          </a:prstGeom>
          <a:noFill/>
          <a:ln>
            <a:noFill/>
          </a:ln>
        </p:spPr>
        <p:txBody>
          <a:bodyPr spcFirstLastPara="1" wrap="square" lIns="91425" tIns="91425" rIns="91425" bIns="91425" anchor="t" anchorCtr="0">
            <a:noAutofit/>
          </a:bodyPr>
          <a:lstStyle/>
          <a:p>
            <a:pPr marL="457200" lvl="0" indent="-342900" algn="l" rtl="0">
              <a:spcBef>
                <a:spcPts val="100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your home</a:t>
            </a:r>
            <a:endParaRPr lang="en-US" sz="1800">
              <a:solidFill>
                <a:schemeClr val="lt1"/>
              </a:solidFill>
              <a:latin typeface="Roboto"/>
              <a:ea typeface="Roboto"/>
              <a:cs typeface="Roboto"/>
            </a:endParaRPr>
          </a:p>
          <a:p>
            <a:pPr marL="457200" lvl="0" indent="-342900" algn="l" rtl="0">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your school</a:t>
            </a:r>
            <a:endParaRPr sz="1800">
              <a:solidFill>
                <a:schemeClr val="lt1"/>
              </a:solidFill>
              <a:latin typeface="Roboto"/>
              <a:ea typeface="Roboto"/>
              <a:cs typeface="Roboto"/>
            </a:endParaRPr>
          </a:p>
          <a:p>
            <a:pPr marL="457200" lvl="0" indent="-342900" algn="l" rtl="0">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roads</a:t>
            </a:r>
            <a:endParaRPr sz="1800">
              <a:solidFill>
                <a:schemeClr val="lt1"/>
              </a:solidFill>
              <a:latin typeface="Roboto"/>
              <a:ea typeface="Roboto"/>
              <a:cs typeface="Roboto"/>
            </a:endParaRPr>
          </a:p>
          <a:p>
            <a:pPr marL="457200" lvl="0" indent="-342900" algn="l" rtl="0">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animals</a:t>
            </a:r>
            <a:endParaRPr sz="1800">
              <a:solidFill>
                <a:schemeClr val="lt1"/>
              </a:solidFill>
              <a:latin typeface="Roboto"/>
              <a:ea typeface="Roboto"/>
              <a:cs typeface="Roboto"/>
            </a:endParaRPr>
          </a:p>
          <a:p>
            <a:pPr marL="457200" lvl="0" indent="-342900" algn="l" rtl="0">
              <a:spcBef>
                <a:spcPts val="0"/>
              </a:spcBef>
              <a:spcAft>
                <a:spcPts val="0"/>
              </a:spcAft>
              <a:buClr>
                <a:schemeClr val="lt1"/>
              </a:buClr>
              <a:buSzPts val="1800"/>
              <a:buFont typeface="Roboto"/>
              <a:buChar char="●"/>
            </a:pPr>
            <a:r>
              <a:rPr lang="en-US" sz="1800" dirty="0">
                <a:solidFill>
                  <a:schemeClr val="bg1"/>
                </a:solidFill>
                <a:latin typeface="Roboto"/>
                <a:ea typeface="Roboto"/>
                <a:cs typeface="Roboto"/>
                <a:sym typeface="Roboto"/>
              </a:rPr>
              <a:t>plants</a:t>
            </a:r>
            <a:endParaRPr lang="en-US" sz="1800" dirty="0">
              <a:solidFill>
                <a:schemeClr val="bg1"/>
              </a:solidFill>
              <a:latin typeface="Roboto"/>
              <a:ea typeface="Roboto"/>
              <a:cs typeface="Roboto"/>
            </a:endParaRPr>
          </a:p>
          <a:p>
            <a:pPr marL="457200" lvl="0" indent="-342900" algn="l" rtl="0">
              <a:spcBef>
                <a:spcPts val="0"/>
              </a:spcBef>
              <a:spcAft>
                <a:spcPts val="0"/>
              </a:spcAft>
              <a:buClr>
                <a:schemeClr val="lt1"/>
              </a:buClr>
              <a:buSzPts val="1800"/>
              <a:buFont typeface="Roboto"/>
              <a:buChar char="●"/>
            </a:pPr>
            <a:r>
              <a:rPr lang="en-US" sz="1800" dirty="0">
                <a:solidFill>
                  <a:schemeClr val="bg1"/>
                </a:solidFill>
                <a:latin typeface="Roboto"/>
                <a:ea typeface="Roboto"/>
                <a:cs typeface="Roboto"/>
                <a:sym typeface="Roboto"/>
              </a:rPr>
              <a:t>wetlands</a:t>
            </a:r>
            <a:endParaRPr lang="en-US" sz="1800" dirty="0">
              <a:solidFill>
                <a:schemeClr val="bg1"/>
              </a:solidFill>
              <a:latin typeface="Roboto"/>
              <a:ea typeface="Roboto"/>
              <a:cs typeface="Roboto"/>
            </a:endParaRPr>
          </a:p>
          <a:p>
            <a:pPr marL="457200" lvl="0" indent="-342900" algn="l" rtl="0">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a dog park or dog yard</a:t>
            </a:r>
            <a:endParaRPr sz="1800">
              <a:solidFill>
                <a:schemeClr val="lt1"/>
              </a:solidFill>
              <a:latin typeface="Roboto"/>
              <a:ea typeface="Roboto"/>
              <a:cs typeface="Roboto"/>
            </a:endParaRPr>
          </a:p>
          <a:p>
            <a:pPr marL="457200" lvl="0" indent="-342900" algn="l" rtl="0">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a water treatment system</a:t>
            </a:r>
            <a:endParaRPr sz="1800" dirty="0">
              <a:solidFill>
                <a:schemeClr val="lt1"/>
              </a:solidFill>
              <a:latin typeface="Roboto"/>
              <a:ea typeface="Roboto"/>
              <a:cs typeface="Roboto"/>
              <a:sym typeface="Roboto"/>
            </a:endParaRPr>
          </a:p>
          <a:p>
            <a:pPr marL="0" lvl="0" indent="0" algn="l" rtl="0">
              <a:spcBef>
                <a:spcPts val="0"/>
              </a:spcBef>
              <a:spcAft>
                <a:spcPts val="0"/>
              </a:spcAft>
              <a:buNone/>
            </a:pPr>
            <a:endParaRPr sz="1600" dirty="0">
              <a:solidFill>
                <a:srgbClr val="FFFFFF"/>
              </a:solidFill>
              <a:latin typeface="Roboto"/>
              <a:ea typeface="Roboto"/>
              <a:cs typeface="Roboto"/>
              <a:sym typeface="Roboto"/>
            </a:endParaRPr>
          </a:p>
          <a:p>
            <a:pPr marL="457200" lvl="0" indent="0" algn="l" rtl="0">
              <a:spcBef>
                <a:spcPts val="0"/>
              </a:spcBef>
              <a:spcAft>
                <a:spcPts val="0"/>
              </a:spcAft>
              <a:buNone/>
            </a:pPr>
            <a:endParaRPr dirty="0">
              <a:solidFill>
                <a:srgbClr val="FFFFFF"/>
              </a:solidFill>
              <a:latin typeface="Roboto"/>
              <a:ea typeface="Roboto"/>
              <a:cs typeface="Roboto"/>
              <a:sym typeface="Roboto"/>
            </a:endParaRPr>
          </a:p>
          <a:p>
            <a:pPr marL="0" lvl="0" indent="0" algn="l" rtl="0">
              <a:spcBef>
                <a:spcPts val="0"/>
              </a:spcBef>
              <a:spcAft>
                <a:spcPts val="0"/>
              </a:spcAft>
              <a:buNone/>
            </a:pPr>
            <a:endParaRPr dirty="0">
              <a:solidFill>
                <a:srgbClr val="FFFFFF"/>
              </a:solidFill>
              <a:latin typeface="Roboto"/>
              <a:ea typeface="Roboto"/>
              <a:cs typeface="Roboto"/>
              <a:sym typeface="Roboto"/>
            </a:endParaRPr>
          </a:p>
        </p:txBody>
      </p:sp>
      <p:pic>
        <p:nvPicPr>
          <p:cNvPr id="4" name="Picture 3" descr="A watercolor painting of a watershed diagram with glaciers, rain, mountains, forests, a town, and the ocean.">
            <a:extLst>
              <a:ext uri="{FF2B5EF4-FFF2-40B4-BE49-F238E27FC236}">
                <a16:creationId xmlns:a16="http://schemas.microsoft.com/office/drawing/2014/main" id="{9A527D9F-ABCB-3D8D-0489-F52E92C307D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4674850" y="647370"/>
            <a:ext cx="3628860" cy="3966356"/>
          </a:xfrm>
          <a:prstGeom prst="rect">
            <a:avLst/>
          </a:prstGeom>
        </p:spPr>
      </p:pic>
      <p:sp>
        <p:nvSpPr>
          <p:cNvPr id="150" name="Google Shape;150;p28"/>
          <p:cNvSpPr txBox="1"/>
          <p:nvPr/>
        </p:nvSpPr>
        <p:spPr>
          <a:xfrm>
            <a:off x="7110783" y="4448083"/>
            <a:ext cx="3011306" cy="30774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r>
              <a:rPr lang="en" sz="800" dirty="0">
                <a:solidFill>
                  <a:schemeClr val="bg1"/>
                </a:solidFill>
                <a:latin typeface="Roboto"/>
                <a:ea typeface="Roboto"/>
                <a:cs typeface="Roboto"/>
                <a:sym typeface="Roboto"/>
              </a:rPr>
              <a:t>Graphic by CCSC staff, BLM.</a:t>
            </a:r>
            <a:endParaRPr sz="800" dirty="0">
              <a:solidFill>
                <a:schemeClr val="bg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B122BB1BD9141A959870760A42A63" ma:contentTypeVersion="15" ma:contentTypeDescription="Create a new document." ma:contentTypeScope="" ma:versionID="5dbd987adca86d545362121e85630c72">
  <xsd:schema xmlns:xsd="http://www.w3.org/2001/XMLSchema" xmlns:xs="http://www.w3.org/2001/XMLSchema" xmlns:p="http://schemas.microsoft.com/office/2006/metadata/properties" xmlns:ns2="1741af05-4105-436b-99ed-2ae635da4422" xmlns:ns3="949c1712-297b-4d10-a511-7202a5ff7746" xmlns:ns4="31062a0d-ede8-4112-b4bb-00a9c1bc8e16" targetNamespace="http://schemas.microsoft.com/office/2006/metadata/properties" ma:root="true" ma:fieldsID="2484c0615745e4b2ed96d5287a70d4bd" ns2:_="" ns3:_="" ns4:_="">
    <xsd:import namespace="1741af05-4105-436b-99ed-2ae635da4422"/>
    <xsd:import namespace="949c1712-297b-4d10-a511-7202a5ff7746"/>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1af05-4105-436b-99ed-2ae635da4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9c1712-297b-4d10-a511-7202a5ff7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4c9fc7-0ee7-41e1-a065-8c0fe5113e1d}" ma:internalName="TaxCatchAll" ma:showField="CatchAllData" ma:web="949c1712-297b-4d10-a511-7202a5ff7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1af05-4105-436b-99ed-2ae635da4422">
      <Terms xmlns="http://schemas.microsoft.com/office/infopath/2007/PartnerControls"/>
    </lcf76f155ced4ddcb4097134ff3c332f>
    <TaxCatchAll xmlns="31062a0d-ede8-4112-b4bb-00a9c1bc8e16" xsi:nil="true"/>
  </documentManagement>
</p:properties>
</file>

<file path=customXml/itemProps1.xml><?xml version="1.0" encoding="utf-8"?>
<ds:datastoreItem xmlns:ds="http://schemas.openxmlformats.org/officeDocument/2006/customXml" ds:itemID="{E30B9777-D0E1-443A-9ADB-37F7C05275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41af05-4105-436b-99ed-2ae635da4422"/>
    <ds:schemaRef ds:uri="949c1712-297b-4d10-a511-7202a5ff7746"/>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5E09FB-0367-4C93-A59D-A4E966DDBF07}">
  <ds:schemaRefs>
    <ds:schemaRef ds:uri="http://schemas.microsoft.com/sharepoint/v3/contenttype/forms"/>
  </ds:schemaRefs>
</ds:datastoreItem>
</file>

<file path=customXml/itemProps3.xml><?xml version="1.0" encoding="utf-8"?>
<ds:datastoreItem xmlns:ds="http://schemas.openxmlformats.org/officeDocument/2006/customXml" ds:itemID="{6D16C8E7-82C8-4E76-848E-3A33132E9BC1}">
  <ds:schemaRefs>
    <ds:schemaRef ds:uri="949c1712-297b-4d10-a511-7202a5ff7746"/>
    <ds:schemaRef ds:uri="http://www.w3.org/XML/1998/namespace"/>
    <ds:schemaRef ds:uri="http://purl.org/dc/terms/"/>
    <ds:schemaRef ds:uri="1741af05-4105-436b-99ed-2ae635da4422"/>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1062a0d-ede8-4112-b4bb-00a9c1bc8e1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225</Words>
  <Application>Microsoft Office PowerPoint</Application>
  <PresentationFormat>On-screen Show (16:9)</PresentationFormat>
  <Paragraphs>27</Paragraphs>
  <Slides>4</Slides>
  <Notes>4</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Simple Light</vt:lpstr>
      <vt:lpstr>Simple Light</vt:lpstr>
      <vt:lpstr>Design a Watershed</vt:lpstr>
      <vt:lpstr>Materials:</vt:lpstr>
      <vt:lpstr>Create a healthy watershed!  Use materials you have available to design a model watershed with healthy water quality.   As you design, think about how to include human developments, such as roads and houses, while minimizing pollution, urban runoff, erosion, and other impacts to the land and water. </vt:lpstr>
      <vt:lpstr>Feel free to include some or all the following features in your watershed: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 Watershed</dc:title>
  <cp:lastModifiedBy>Runde, Anne (Annie)</cp:lastModifiedBy>
  <cp:revision>24</cp:revision>
  <dcterms:modified xsi:type="dcterms:W3CDTF">2023-11-28T18:05:54Z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0x010100A4FB122BB1BD9141A959870760A42A63</vt:lpwstr>
  </property>
  <property fmtid="{D5CDD505-2E9C-101B-9397-08002B2CF9AE}" pid="3" name="MediaServiceImageTags">
    <vt:lpwstr/>
  </property>
</Properties>
</file>