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Lst>
  <p:notesMasterIdLst>
    <p:notesMasterId r:id="rId36"/>
  </p:notesMasterIdLst>
  <p:sldIdLst>
    <p:sldId id="256" r:id="rId5"/>
    <p:sldId id="257" r:id="rId6"/>
    <p:sldId id="258" r:id="rId7"/>
    <p:sldId id="259" r:id="rId8"/>
    <p:sldId id="260" r:id="rId9"/>
    <p:sldId id="261" r:id="rId10"/>
    <p:sldId id="262" r:id="rId11"/>
    <p:sldId id="263" r:id="rId12"/>
    <p:sldId id="264" r:id="rId13"/>
    <p:sldId id="265" r:id="rId14"/>
    <p:sldId id="267" r:id="rId15"/>
    <p:sldId id="268" r:id="rId16"/>
    <p:sldId id="269" r:id="rId17"/>
    <p:sldId id="270" r:id="rId18"/>
    <p:sldId id="271" r:id="rId19"/>
    <p:sldId id="272" r:id="rId20"/>
    <p:sldId id="273" r:id="rId21"/>
    <p:sldId id="274" r:id="rId22"/>
    <p:sldId id="275" r:id="rId23"/>
    <p:sldId id="277" r:id="rId24"/>
    <p:sldId id="278" r:id="rId25"/>
    <p:sldId id="279" r:id="rId26"/>
    <p:sldId id="280" r:id="rId27"/>
    <p:sldId id="290" r:id="rId28"/>
    <p:sldId id="281" r:id="rId29"/>
    <p:sldId id="282" r:id="rId30"/>
    <p:sldId id="283" r:id="rId31"/>
    <p:sldId id="284" r:id="rId32"/>
    <p:sldId id="291" r:id="rId33"/>
    <p:sldId id="286" r:id="rId34"/>
    <p:sldId id="287" r:id="rId35"/>
  </p:sldIdLst>
  <p:sldSz cx="9144000" cy="5143500" type="screen16x9"/>
  <p:notesSz cx="6858000" cy="9144000"/>
  <p:embeddedFontLst>
    <p:embeddedFont>
      <p:font typeface="Roboto" panose="02000000000000000000" pitchFamily="2"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91C878-CAD3-8CFC-A8AB-C13EC5F3127F}" name="Coble, Deborah A" initials="CA" userId="S::dcoble@blm.gov::edb799e7-acd2-4d1e-a010-893bd14d0664" providerId="AD"/>
  <p188:author id="{A2B31B85-7FB6-38B5-A877-488046D2F337}" name="Runde, Anne (Annie)" initials="AR" userId="S::arunde@blm.gov::60f02010-108e-4de9-86cc-4c89fe4bec0e" providerId="AD"/>
  <p188:author id="{820A2B88-1FC8-77FF-AF21-1E0BE83E35E8}" name="Janson, Brian D" initials="JBD" userId="S::bjanson@blm.gov::17869c82-e820-4f0b-9ef4-6bb81231454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438"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ble, Deborah A" userId="S::dcoble@blm.gov::edb799e7-acd2-4d1e-a010-893bd14d0664" providerId="AD" clId="Web-{58820899-9CC3-AC5A-62B1-C9718431282B}"/>
    <pc:docChg chg="mod modSld">
      <pc:chgData name="Coble, Deborah A" userId="S::dcoble@blm.gov::edb799e7-acd2-4d1e-a010-893bd14d0664" providerId="AD" clId="Web-{58820899-9CC3-AC5A-62B1-C9718431282B}" dt="2023-09-06T21:08:34.101" v="19"/>
      <pc:docMkLst>
        <pc:docMk/>
      </pc:docMkLst>
      <pc:sldChg chg="addCm">
        <pc:chgData name="Coble, Deborah A" userId="S::dcoble@blm.gov::edb799e7-acd2-4d1e-a010-893bd14d0664" providerId="AD" clId="Web-{58820899-9CC3-AC5A-62B1-C9718431282B}" dt="2023-09-06T20:10:20.042" v="1"/>
        <pc:sldMkLst>
          <pc:docMk/>
          <pc:sldMk cId="0" sldId="259"/>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58820899-9CC3-AC5A-62B1-C9718431282B}" dt="2023-09-06T20:10:20.042" v="1"/>
              <pc2:cmMkLst xmlns:pc2="http://schemas.microsoft.com/office/powerpoint/2019/9/main/command">
                <pc:docMk/>
                <pc:sldMk cId="0" sldId="259"/>
                <pc2:cmMk id="{B775439C-9906-46D3-B92F-4AB152926724}"/>
              </pc2:cmMkLst>
            </pc226:cmChg>
          </p:ext>
        </pc:extLst>
      </pc:sldChg>
      <pc:sldChg chg="modSp">
        <pc:chgData name="Coble, Deborah A" userId="S::dcoble@blm.gov::edb799e7-acd2-4d1e-a010-893bd14d0664" providerId="AD" clId="Web-{58820899-9CC3-AC5A-62B1-C9718431282B}" dt="2023-09-06T20:10:49.761" v="4" actId="20577"/>
        <pc:sldMkLst>
          <pc:docMk/>
          <pc:sldMk cId="0" sldId="262"/>
        </pc:sldMkLst>
        <pc:spChg chg="mod">
          <ac:chgData name="Coble, Deborah A" userId="S::dcoble@blm.gov::edb799e7-acd2-4d1e-a010-893bd14d0664" providerId="AD" clId="Web-{58820899-9CC3-AC5A-62B1-C9718431282B}" dt="2023-09-06T20:10:49.761" v="4" actId="20577"/>
          <ac:spMkLst>
            <pc:docMk/>
            <pc:sldMk cId="0" sldId="262"/>
            <ac:spMk id="146" creationId="{00000000-0000-0000-0000-000000000000}"/>
          </ac:spMkLst>
        </pc:spChg>
      </pc:sldChg>
      <pc:sldChg chg="modSp">
        <pc:chgData name="Coble, Deborah A" userId="S::dcoble@blm.gov::edb799e7-acd2-4d1e-a010-893bd14d0664" providerId="AD" clId="Web-{58820899-9CC3-AC5A-62B1-C9718431282B}" dt="2023-09-06T20:11:19.011" v="5" actId="20577"/>
        <pc:sldMkLst>
          <pc:docMk/>
          <pc:sldMk cId="0" sldId="264"/>
        </pc:sldMkLst>
        <pc:spChg chg="mod">
          <ac:chgData name="Coble, Deborah A" userId="S::dcoble@blm.gov::edb799e7-acd2-4d1e-a010-893bd14d0664" providerId="AD" clId="Web-{58820899-9CC3-AC5A-62B1-C9718431282B}" dt="2023-09-06T20:11:19.011" v="5" actId="20577"/>
          <ac:spMkLst>
            <pc:docMk/>
            <pc:sldMk cId="0" sldId="264"/>
            <ac:spMk id="165" creationId="{00000000-0000-0000-0000-000000000000}"/>
          </ac:spMkLst>
        </pc:spChg>
      </pc:sldChg>
      <pc:sldChg chg="modSp">
        <pc:chgData name="Coble, Deborah A" userId="S::dcoble@blm.gov::edb799e7-acd2-4d1e-a010-893bd14d0664" providerId="AD" clId="Web-{58820899-9CC3-AC5A-62B1-C9718431282B}" dt="2023-09-06T20:12:15.027" v="7" actId="20577"/>
        <pc:sldMkLst>
          <pc:docMk/>
          <pc:sldMk cId="0" sldId="268"/>
        </pc:sldMkLst>
        <pc:spChg chg="mod">
          <ac:chgData name="Coble, Deborah A" userId="S::dcoble@blm.gov::edb799e7-acd2-4d1e-a010-893bd14d0664" providerId="AD" clId="Web-{58820899-9CC3-AC5A-62B1-C9718431282B}" dt="2023-09-06T20:12:15.027" v="7" actId="20577"/>
          <ac:spMkLst>
            <pc:docMk/>
            <pc:sldMk cId="0" sldId="268"/>
            <ac:spMk id="2" creationId="{3DA790E3-0A3F-4AA3-9398-EF03A760081E}"/>
          </ac:spMkLst>
        </pc:spChg>
      </pc:sldChg>
      <pc:sldChg chg="modSp">
        <pc:chgData name="Coble, Deborah A" userId="S::dcoble@blm.gov::edb799e7-acd2-4d1e-a010-893bd14d0664" providerId="AD" clId="Web-{58820899-9CC3-AC5A-62B1-C9718431282B}" dt="2023-09-06T20:12:45.043" v="10" actId="20577"/>
        <pc:sldMkLst>
          <pc:docMk/>
          <pc:sldMk cId="0" sldId="269"/>
        </pc:sldMkLst>
        <pc:spChg chg="mod">
          <ac:chgData name="Coble, Deborah A" userId="S::dcoble@blm.gov::edb799e7-acd2-4d1e-a010-893bd14d0664" providerId="AD" clId="Web-{58820899-9CC3-AC5A-62B1-C9718431282B}" dt="2023-09-06T20:12:45.043" v="10" actId="20577"/>
          <ac:spMkLst>
            <pc:docMk/>
            <pc:sldMk cId="0" sldId="269"/>
            <ac:spMk id="2" creationId="{7AB33EFA-81F9-4046-9F7D-329641F2217F}"/>
          </ac:spMkLst>
        </pc:spChg>
      </pc:sldChg>
      <pc:sldChg chg="modSp">
        <pc:chgData name="Coble, Deborah A" userId="S::dcoble@blm.gov::edb799e7-acd2-4d1e-a010-893bd14d0664" providerId="AD" clId="Web-{58820899-9CC3-AC5A-62B1-C9718431282B}" dt="2023-09-06T21:04:48.098" v="11" actId="1076"/>
        <pc:sldMkLst>
          <pc:docMk/>
          <pc:sldMk cId="0" sldId="272"/>
        </pc:sldMkLst>
        <pc:spChg chg="mod">
          <ac:chgData name="Coble, Deborah A" userId="S::dcoble@blm.gov::edb799e7-acd2-4d1e-a010-893bd14d0664" providerId="AD" clId="Web-{58820899-9CC3-AC5A-62B1-C9718431282B}" dt="2023-09-06T21:04:48.098" v="11" actId="1076"/>
          <ac:spMkLst>
            <pc:docMk/>
            <pc:sldMk cId="0" sldId="272"/>
            <ac:spMk id="287" creationId="{00000000-0000-0000-0000-000000000000}"/>
          </ac:spMkLst>
        </pc:spChg>
      </pc:sldChg>
      <pc:sldChg chg="modSp">
        <pc:chgData name="Coble, Deborah A" userId="S::dcoble@blm.gov::edb799e7-acd2-4d1e-a010-893bd14d0664" providerId="AD" clId="Web-{58820899-9CC3-AC5A-62B1-C9718431282B}" dt="2023-09-06T21:05:50.130" v="14" actId="1076"/>
        <pc:sldMkLst>
          <pc:docMk/>
          <pc:sldMk cId="0" sldId="274"/>
        </pc:sldMkLst>
        <pc:spChg chg="mod">
          <ac:chgData name="Coble, Deborah A" userId="S::dcoble@blm.gov::edb799e7-acd2-4d1e-a010-893bd14d0664" providerId="AD" clId="Web-{58820899-9CC3-AC5A-62B1-C9718431282B}" dt="2023-09-06T21:05:36.818" v="12" actId="20577"/>
          <ac:spMkLst>
            <pc:docMk/>
            <pc:sldMk cId="0" sldId="274"/>
            <ac:spMk id="2" creationId="{B0750AED-0E8B-4153-9368-B97C820FCF5F}"/>
          </ac:spMkLst>
        </pc:spChg>
        <pc:spChg chg="mod">
          <ac:chgData name="Coble, Deborah A" userId="S::dcoble@blm.gov::edb799e7-acd2-4d1e-a010-893bd14d0664" providerId="AD" clId="Web-{58820899-9CC3-AC5A-62B1-C9718431282B}" dt="2023-09-06T21:05:47.099" v="13" actId="1076"/>
          <ac:spMkLst>
            <pc:docMk/>
            <pc:sldMk cId="0" sldId="274"/>
            <ac:spMk id="316" creationId="{00000000-0000-0000-0000-000000000000}"/>
          </ac:spMkLst>
        </pc:spChg>
        <pc:picChg chg="mod">
          <ac:chgData name="Coble, Deborah A" userId="S::dcoble@blm.gov::edb799e7-acd2-4d1e-a010-893bd14d0664" providerId="AD" clId="Web-{58820899-9CC3-AC5A-62B1-C9718431282B}" dt="2023-09-06T21:05:50.130" v="14" actId="1076"/>
          <ac:picMkLst>
            <pc:docMk/>
            <pc:sldMk cId="0" sldId="274"/>
            <ac:picMk id="4098" creationId="{DA4E3107-911C-DB61-1D16-DAB74BC3CAB3}"/>
          </ac:picMkLst>
        </pc:picChg>
      </pc:sldChg>
      <pc:sldChg chg="modSp">
        <pc:chgData name="Coble, Deborah A" userId="S::dcoble@blm.gov::edb799e7-acd2-4d1e-a010-893bd14d0664" providerId="AD" clId="Web-{58820899-9CC3-AC5A-62B1-C9718431282B}" dt="2023-09-06T21:06:40.334" v="17" actId="14100"/>
        <pc:sldMkLst>
          <pc:docMk/>
          <pc:sldMk cId="0" sldId="276"/>
        </pc:sldMkLst>
        <pc:spChg chg="mod">
          <ac:chgData name="Coble, Deborah A" userId="S::dcoble@blm.gov::edb799e7-acd2-4d1e-a010-893bd14d0664" providerId="AD" clId="Web-{58820899-9CC3-AC5A-62B1-C9718431282B}" dt="2023-09-06T21:06:40.334" v="17" actId="14100"/>
          <ac:spMkLst>
            <pc:docMk/>
            <pc:sldMk cId="0" sldId="276"/>
            <ac:spMk id="3" creationId="{40A44162-4B81-475F-B53A-1ED7BB5B858D}"/>
          </ac:spMkLst>
        </pc:spChg>
      </pc:sldChg>
      <pc:sldChg chg="addCm">
        <pc:chgData name="Coble, Deborah A" userId="S::dcoble@blm.gov::edb799e7-acd2-4d1e-a010-893bd14d0664" providerId="AD" clId="Web-{58820899-9CC3-AC5A-62B1-C9718431282B}" dt="2023-09-06T21:08:34.101" v="19"/>
        <pc:sldMkLst>
          <pc:docMk/>
          <pc:sldMk cId="2442688056" sldId="278"/>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58820899-9CC3-AC5A-62B1-C9718431282B}" dt="2023-09-06T21:08:34.101" v="19"/>
              <pc2:cmMkLst xmlns:pc2="http://schemas.microsoft.com/office/powerpoint/2019/9/main/command">
                <pc:docMk/>
                <pc:sldMk cId="2442688056" sldId="278"/>
                <pc2:cmMk id="{7A3F0227-7F50-4B05-9842-59FA337841C4}"/>
              </pc2:cmMkLst>
            </pc226:cmChg>
            <pc226:cmChg xmlns:pc226="http://schemas.microsoft.com/office/powerpoint/2022/06/main/command" chg="add">
              <pc226:chgData name="Coble, Deborah A" userId="S::dcoble@blm.gov::edb799e7-acd2-4d1e-a010-893bd14d0664" providerId="AD" clId="Web-{58820899-9CC3-AC5A-62B1-C9718431282B}" dt="2023-09-06T21:07:24.256" v="18"/>
              <pc2:cmMkLst xmlns:pc2="http://schemas.microsoft.com/office/powerpoint/2019/9/main/command">
                <pc:docMk/>
                <pc:sldMk cId="2442688056" sldId="278"/>
                <pc2:cmMk id="{78E21481-09C5-4E12-A035-2E3C93FD17B8}"/>
              </pc2:cmMkLst>
            </pc226:cmChg>
          </p:ext>
        </pc:extLst>
      </pc:sldChg>
    </pc:docChg>
  </pc:docChgLst>
  <pc:docChgLst>
    <pc:chgData name="Draper-Reich, Maia A" userId="47300390-9ae8-4738-8104-ee18b459c87c" providerId="ADAL" clId="{374AD652-7118-4537-92E7-5EDA000A945C}"/>
    <pc:docChg chg="undo custSel modSld">
      <pc:chgData name="Draper-Reich, Maia A" userId="47300390-9ae8-4738-8104-ee18b459c87c" providerId="ADAL" clId="{374AD652-7118-4537-92E7-5EDA000A945C}" dt="2021-08-26T00:20:03.905" v="22" actId="14100"/>
      <pc:docMkLst>
        <pc:docMk/>
      </pc:docMkLst>
      <pc:sldChg chg="modSp mod">
        <pc:chgData name="Draper-Reich, Maia A" userId="47300390-9ae8-4738-8104-ee18b459c87c" providerId="ADAL" clId="{374AD652-7118-4537-92E7-5EDA000A945C}" dt="2021-08-26T00:17:15.296" v="1" actId="1076"/>
        <pc:sldMkLst>
          <pc:docMk/>
          <pc:sldMk cId="0" sldId="268"/>
        </pc:sldMkLst>
        <pc:spChg chg="mod">
          <ac:chgData name="Draper-Reich, Maia A" userId="47300390-9ae8-4738-8104-ee18b459c87c" providerId="ADAL" clId="{374AD652-7118-4537-92E7-5EDA000A945C}" dt="2021-08-26T00:17:15.296" v="1" actId="1076"/>
          <ac:spMkLst>
            <pc:docMk/>
            <pc:sldMk cId="0" sldId="268"/>
            <ac:spMk id="2" creationId="{3DA790E3-0A3F-4AA3-9398-EF03A760081E}"/>
          </ac:spMkLst>
        </pc:spChg>
      </pc:sldChg>
      <pc:sldChg chg="modSp mod">
        <pc:chgData name="Draper-Reich, Maia A" userId="47300390-9ae8-4738-8104-ee18b459c87c" providerId="ADAL" clId="{374AD652-7118-4537-92E7-5EDA000A945C}" dt="2021-08-26T00:18:02.929" v="5" actId="14100"/>
        <pc:sldMkLst>
          <pc:docMk/>
          <pc:sldMk cId="0" sldId="269"/>
        </pc:sldMkLst>
        <pc:spChg chg="ord">
          <ac:chgData name="Draper-Reich, Maia A" userId="47300390-9ae8-4738-8104-ee18b459c87c" providerId="ADAL" clId="{374AD652-7118-4537-92E7-5EDA000A945C}" dt="2021-08-26T00:17:57.309" v="4" actId="166"/>
          <ac:spMkLst>
            <pc:docMk/>
            <pc:sldMk cId="0" sldId="269"/>
            <ac:spMk id="244" creationId="{00000000-0000-0000-0000-000000000000}"/>
          </ac:spMkLst>
        </pc:spChg>
        <pc:cxnChg chg="mod">
          <ac:chgData name="Draper-Reich, Maia A" userId="47300390-9ae8-4738-8104-ee18b459c87c" providerId="ADAL" clId="{374AD652-7118-4537-92E7-5EDA000A945C}" dt="2021-08-26T00:18:02.929" v="5" actId="14100"/>
          <ac:cxnSpMkLst>
            <pc:docMk/>
            <pc:sldMk cId="0" sldId="269"/>
            <ac:cxnSpMk id="245" creationId="{00000000-0000-0000-0000-000000000000}"/>
          </ac:cxnSpMkLst>
        </pc:cxnChg>
      </pc:sldChg>
      <pc:sldChg chg="modSp mod">
        <pc:chgData name="Draper-Reich, Maia A" userId="47300390-9ae8-4738-8104-ee18b459c87c" providerId="ADAL" clId="{374AD652-7118-4537-92E7-5EDA000A945C}" dt="2021-08-26T00:17:45.573" v="2" actId="166"/>
        <pc:sldMkLst>
          <pc:docMk/>
          <pc:sldMk cId="0" sldId="270"/>
        </pc:sldMkLst>
        <pc:spChg chg="ord">
          <ac:chgData name="Draper-Reich, Maia A" userId="47300390-9ae8-4738-8104-ee18b459c87c" providerId="ADAL" clId="{374AD652-7118-4537-92E7-5EDA000A945C}" dt="2021-08-26T00:17:45.573" v="2" actId="166"/>
          <ac:spMkLst>
            <pc:docMk/>
            <pc:sldMk cId="0" sldId="270"/>
            <ac:spMk id="262" creationId="{00000000-0000-0000-0000-000000000000}"/>
          </ac:spMkLst>
        </pc:spChg>
      </pc:sldChg>
      <pc:sldChg chg="modSp mod">
        <pc:chgData name="Draper-Reich, Maia A" userId="47300390-9ae8-4738-8104-ee18b459c87c" providerId="ADAL" clId="{374AD652-7118-4537-92E7-5EDA000A945C}" dt="2021-08-26T00:18:20.320" v="7" actId="166"/>
        <pc:sldMkLst>
          <pc:docMk/>
          <pc:sldMk cId="0" sldId="271"/>
        </pc:sldMkLst>
        <pc:spChg chg="ord">
          <ac:chgData name="Draper-Reich, Maia A" userId="47300390-9ae8-4738-8104-ee18b459c87c" providerId="ADAL" clId="{374AD652-7118-4537-92E7-5EDA000A945C}" dt="2021-08-26T00:18:09.382" v="6" actId="166"/>
          <ac:spMkLst>
            <pc:docMk/>
            <pc:sldMk cId="0" sldId="271"/>
            <ac:spMk id="279" creationId="{00000000-0000-0000-0000-000000000000}"/>
          </ac:spMkLst>
        </pc:spChg>
        <pc:spChg chg="ord">
          <ac:chgData name="Draper-Reich, Maia A" userId="47300390-9ae8-4738-8104-ee18b459c87c" providerId="ADAL" clId="{374AD652-7118-4537-92E7-5EDA000A945C}" dt="2021-08-26T00:18:20.320" v="7" actId="166"/>
          <ac:spMkLst>
            <pc:docMk/>
            <pc:sldMk cId="0" sldId="271"/>
            <ac:spMk id="281" creationId="{00000000-0000-0000-0000-000000000000}"/>
          </ac:spMkLst>
        </pc:spChg>
      </pc:sldChg>
      <pc:sldChg chg="modSp mod">
        <pc:chgData name="Draper-Reich, Maia A" userId="47300390-9ae8-4738-8104-ee18b459c87c" providerId="ADAL" clId="{374AD652-7118-4537-92E7-5EDA000A945C}" dt="2021-08-26T00:19:03.220" v="16" actId="1076"/>
        <pc:sldMkLst>
          <pc:docMk/>
          <pc:sldMk cId="0" sldId="272"/>
        </pc:sldMkLst>
        <pc:spChg chg="mod">
          <ac:chgData name="Draper-Reich, Maia A" userId="47300390-9ae8-4738-8104-ee18b459c87c" providerId="ADAL" clId="{374AD652-7118-4537-92E7-5EDA000A945C}" dt="2021-08-26T00:18:28.032" v="8" actId="1076"/>
          <ac:spMkLst>
            <pc:docMk/>
            <pc:sldMk cId="0" sldId="272"/>
            <ac:spMk id="2" creationId="{C8D0E3C9-27A5-4C9B-8E61-2E310BC1572C}"/>
          </ac:spMkLst>
        </pc:spChg>
        <pc:spChg chg="mod">
          <ac:chgData name="Draper-Reich, Maia A" userId="47300390-9ae8-4738-8104-ee18b459c87c" providerId="ADAL" clId="{374AD652-7118-4537-92E7-5EDA000A945C}" dt="2021-08-26T00:19:03.220" v="16" actId="1076"/>
          <ac:spMkLst>
            <pc:docMk/>
            <pc:sldMk cId="0" sldId="272"/>
            <ac:spMk id="287" creationId="{00000000-0000-0000-0000-000000000000}"/>
          </ac:spMkLst>
        </pc:spChg>
        <pc:spChg chg="mod">
          <ac:chgData name="Draper-Reich, Maia A" userId="47300390-9ae8-4738-8104-ee18b459c87c" providerId="ADAL" clId="{374AD652-7118-4537-92E7-5EDA000A945C}" dt="2021-08-26T00:18:43.312" v="11" actId="1076"/>
          <ac:spMkLst>
            <pc:docMk/>
            <pc:sldMk cId="0" sldId="272"/>
            <ac:spMk id="296" creationId="{00000000-0000-0000-0000-000000000000}"/>
          </ac:spMkLst>
        </pc:spChg>
        <pc:picChg chg="mod">
          <ac:chgData name="Draper-Reich, Maia A" userId="47300390-9ae8-4738-8104-ee18b459c87c" providerId="ADAL" clId="{374AD652-7118-4537-92E7-5EDA000A945C}" dt="2021-08-26T00:18:43.312" v="11" actId="1076"/>
          <ac:picMkLst>
            <pc:docMk/>
            <pc:sldMk cId="0" sldId="272"/>
            <ac:picMk id="295" creationId="{00000000-0000-0000-0000-000000000000}"/>
          </ac:picMkLst>
        </pc:picChg>
      </pc:sldChg>
      <pc:sldChg chg="modSp mod">
        <pc:chgData name="Draper-Reich, Maia A" userId="47300390-9ae8-4738-8104-ee18b459c87c" providerId="ADAL" clId="{374AD652-7118-4537-92E7-5EDA000A945C}" dt="2021-08-26T00:19:22.753" v="19" actId="1076"/>
        <pc:sldMkLst>
          <pc:docMk/>
          <pc:sldMk cId="0" sldId="273"/>
        </pc:sldMkLst>
        <pc:spChg chg="mod">
          <ac:chgData name="Draper-Reich, Maia A" userId="47300390-9ae8-4738-8104-ee18b459c87c" providerId="ADAL" clId="{374AD652-7118-4537-92E7-5EDA000A945C}" dt="2021-08-26T00:19:09.741" v="17" actId="1076"/>
          <ac:spMkLst>
            <pc:docMk/>
            <pc:sldMk cId="0" sldId="273"/>
            <ac:spMk id="2" creationId="{54608C06-A5FE-41AF-A71F-B8F6AF23AE51}"/>
          </ac:spMkLst>
        </pc:spChg>
        <pc:spChg chg="mod">
          <ac:chgData name="Draper-Reich, Maia A" userId="47300390-9ae8-4738-8104-ee18b459c87c" providerId="ADAL" clId="{374AD652-7118-4537-92E7-5EDA000A945C}" dt="2021-08-26T00:19:22.753" v="19" actId="1076"/>
          <ac:spMkLst>
            <pc:docMk/>
            <pc:sldMk cId="0" sldId="273"/>
            <ac:spMk id="301" creationId="{00000000-0000-0000-0000-000000000000}"/>
          </ac:spMkLst>
        </pc:spChg>
      </pc:sldChg>
      <pc:sldChg chg="modSp mod">
        <pc:chgData name="Draper-Reich, Maia A" userId="47300390-9ae8-4738-8104-ee18b459c87c" providerId="ADAL" clId="{374AD652-7118-4537-92E7-5EDA000A945C}" dt="2021-08-26T00:20:03.905" v="22" actId="14100"/>
        <pc:sldMkLst>
          <pc:docMk/>
          <pc:sldMk cId="0" sldId="274"/>
        </pc:sldMkLst>
        <pc:spChg chg="mod">
          <ac:chgData name="Draper-Reich, Maia A" userId="47300390-9ae8-4738-8104-ee18b459c87c" providerId="ADAL" clId="{374AD652-7118-4537-92E7-5EDA000A945C}" dt="2021-08-26T00:19:58.824" v="21" actId="14100"/>
          <ac:spMkLst>
            <pc:docMk/>
            <pc:sldMk cId="0" sldId="274"/>
            <ac:spMk id="2" creationId="{B0750AED-0E8B-4153-9368-B97C820FCF5F}"/>
          </ac:spMkLst>
        </pc:spChg>
        <pc:spChg chg="mod">
          <ac:chgData name="Draper-Reich, Maia A" userId="47300390-9ae8-4738-8104-ee18b459c87c" providerId="ADAL" clId="{374AD652-7118-4537-92E7-5EDA000A945C}" dt="2021-08-26T00:20:03.905" v="22" actId="14100"/>
          <ac:spMkLst>
            <pc:docMk/>
            <pc:sldMk cId="0" sldId="274"/>
            <ac:spMk id="316" creationId="{00000000-0000-0000-0000-000000000000}"/>
          </ac:spMkLst>
        </pc:spChg>
      </pc:sldChg>
    </pc:docChg>
  </pc:docChgLst>
  <pc:docChgLst>
    <pc:chgData name="Runde, Anne (Annie)" userId="60f02010-108e-4de9-86cc-4c89fe4bec0e" providerId="ADAL" clId="{67096D89-F801-430A-9DC8-D83B44E9F598}"/>
    <pc:docChg chg="sldOrd">
      <pc:chgData name="Runde, Anne (Annie)" userId="60f02010-108e-4de9-86cc-4c89fe4bec0e" providerId="ADAL" clId="{67096D89-F801-430A-9DC8-D83B44E9F598}" dt="2023-10-25T17:33:16.244" v="0" actId="20578"/>
      <pc:docMkLst>
        <pc:docMk/>
      </pc:docMkLst>
      <pc:sldChg chg="ord">
        <pc:chgData name="Runde, Anne (Annie)" userId="60f02010-108e-4de9-86cc-4c89fe4bec0e" providerId="ADAL" clId="{67096D89-F801-430A-9DC8-D83B44E9F598}" dt="2023-10-25T17:33:16.244" v="0" actId="20578"/>
        <pc:sldMkLst>
          <pc:docMk/>
          <pc:sldMk cId="0" sldId="260"/>
        </pc:sldMkLst>
      </pc:sldChg>
    </pc:docChg>
  </pc:docChgLst>
  <pc:docChgLst>
    <pc:chgData name="Janson, Brian D" userId="17869c82-e820-4f0b-9ef4-6bb812314540" providerId="ADAL" clId="{29FB1408-4746-4387-AB59-579B21E70570}"/>
    <pc:docChg chg="">
      <pc:chgData name="Janson, Brian D" userId="17869c82-e820-4f0b-9ef4-6bb812314540" providerId="ADAL" clId="{29FB1408-4746-4387-AB59-579B21E70570}" dt="2024-03-29T16:38:28.492" v="2"/>
      <pc:docMkLst>
        <pc:docMk/>
      </pc:docMkLst>
      <pc:sldChg chg="delCm">
        <pc:chgData name="Janson, Brian D" userId="17869c82-e820-4f0b-9ef4-6bb812314540" providerId="ADAL" clId="{29FB1408-4746-4387-AB59-579B21E70570}" dt="2024-03-29T16:37:57.701" v="0"/>
        <pc:sldMkLst>
          <pc:docMk/>
          <pc:sldMk cId="0" sldId="259"/>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29FB1408-4746-4387-AB59-579B21E70570}" dt="2024-03-29T16:37:57.701" v="0"/>
              <pc2:cmMkLst xmlns:pc2="http://schemas.microsoft.com/office/powerpoint/2019/9/main/command">
                <pc:docMk/>
                <pc:sldMk cId="0" sldId="259"/>
                <pc2:cmMk id="{B775439C-9906-46D3-B92F-4AB152926724}"/>
              </pc2:cmMkLst>
            </pc226:cmChg>
          </p:ext>
        </pc:extLst>
      </pc:sldChg>
      <pc:sldChg chg="delCm">
        <pc:chgData name="Janson, Brian D" userId="17869c82-e820-4f0b-9ef4-6bb812314540" providerId="ADAL" clId="{29FB1408-4746-4387-AB59-579B21E70570}" dt="2024-03-29T16:38:28.492" v="2"/>
        <pc:sldMkLst>
          <pc:docMk/>
          <pc:sldMk cId="2442688056" sldId="278"/>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29FB1408-4746-4387-AB59-579B21E70570}" dt="2024-03-29T16:38:28.492" v="2"/>
              <pc2:cmMkLst xmlns:pc2="http://schemas.microsoft.com/office/powerpoint/2019/9/main/command">
                <pc:docMk/>
                <pc:sldMk cId="2442688056" sldId="278"/>
                <pc2:cmMk id="{7A3F0227-7F50-4B05-9842-59FA337841C4}"/>
              </pc2:cmMkLst>
            </pc226:cmChg>
            <pc226:cmChg xmlns:pc226="http://schemas.microsoft.com/office/powerpoint/2022/06/main/command" chg="del">
              <pc226:chgData name="Janson, Brian D" userId="17869c82-e820-4f0b-9ef4-6bb812314540" providerId="ADAL" clId="{29FB1408-4746-4387-AB59-579B21E70570}" dt="2024-03-29T16:38:27.338" v="1"/>
              <pc2:cmMkLst xmlns:pc2="http://schemas.microsoft.com/office/powerpoint/2019/9/main/command">
                <pc:docMk/>
                <pc:sldMk cId="2442688056" sldId="278"/>
                <pc2:cmMk id="{78E21481-09C5-4E12-A035-2E3C93FD17B8}"/>
              </pc2:cmMkLst>
            </pc226:cmChg>
          </p:ext>
        </pc:extLst>
      </pc:sldChg>
    </pc:docChg>
  </pc:docChgLst>
  <pc:docChgLst>
    <pc:chgData name="Janson, Brian D" userId="17869c82-e820-4f0b-9ef4-6bb812314540" providerId="ADAL" clId="{4BE69298-863C-49CB-A548-4A39FAB34C96}"/>
    <pc:docChg chg="custSel modSld">
      <pc:chgData name="Janson, Brian D" userId="17869c82-e820-4f0b-9ef4-6bb812314540" providerId="ADAL" clId="{4BE69298-863C-49CB-A548-4A39FAB34C96}" dt="2022-11-23T20:57:02.739" v="219" actId="729"/>
      <pc:docMkLst>
        <pc:docMk/>
      </pc:docMkLst>
      <pc:sldChg chg="modSp mod">
        <pc:chgData name="Janson, Brian D" userId="17869c82-e820-4f0b-9ef4-6bb812314540" providerId="ADAL" clId="{4BE69298-863C-49CB-A548-4A39FAB34C96}" dt="2022-11-23T19:46:05.693" v="1" actId="14100"/>
        <pc:sldMkLst>
          <pc:docMk/>
          <pc:sldMk cId="0" sldId="259"/>
        </pc:sldMkLst>
        <pc:spChg chg="mod">
          <ac:chgData name="Janson, Brian D" userId="17869c82-e820-4f0b-9ef4-6bb812314540" providerId="ADAL" clId="{4BE69298-863C-49CB-A548-4A39FAB34C96}" dt="2022-11-23T19:46:05.693" v="1" actId="14100"/>
          <ac:spMkLst>
            <pc:docMk/>
            <pc:sldMk cId="0" sldId="259"/>
            <ac:spMk id="104" creationId="{00000000-0000-0000-0000-000000000000}"/>
          </ac:spMkLst>
        </pc:spChg>
      </pc:sldChg>
      <pc:sldChg chg="modSp mod">
        <pc:chgData name="Janson, Brian D" userId="17869c82-e820-4f0b-9ef4-6bb812314540" providerId="ADAL" clId="{4BE69298-863C-49CB-A548-4A39FAB34C96}" dt="2022-11-23T19:46:28.784" v="5" actId="14100"/>
        <pc:sldMkLst>
          <pc:docMk/>
          <pc:sldMk cId="0" sldId="260"/>
        </pc:sldMkLst>
        <pc:spChg chg="mod">
          <ac:chgData name="Janson, Brian D" userId="17869c82-e820-4f0b-9ef4-6bb812314540" providerId="ADAL" clId="{4BE69298-863C-49CB-A548-4A39FAB34C96}" dt="2022-11-23T19:46:28.784" v="5" actId="14100"/>
          <ac:spMkLst>
            <pc:docMk/>
            <pc:sldMk cId="0" sldId="260"/>
            <ac:spMk id="118" creationId="{00000000-0000-0000-0000-000000000000}"/>
          </ac:spMkLst>
        </pc:spChg>
      </pc:sldChg>
      <pc:sldChg chg="modSp mod">
        <pc:chgData name="Janson, Brian D" userId="17869c82-e820-4f0b-9ef4-6bb812314540" providerId="ADAL" clId="{4BE69298-863C-49CB-A548-4A39FAB34C96}" dt="2022-11-23T19:46:49.306" v="13" actId="14100"/>
        <pc:sldMkLst>
          <pc:docMk/>
          <pc:sldMk cId="0" sldId="261"/>
        </pc:sldMkLst>
        <pc:spChg chg="mod">
          <ac:chgData name="Janson, Brian D" userId="17869c82-e820-4f0b-9ef4-6bb812314540" providerId="ADAL" clId="{4BE69298-863C-49CB-A548-4A39FAB34C96}" dt="2022-11-23T19:46:49.306" v="13" actId="14100"/>
          <ac:spMkLst>
            <pc:docMk/>
            <pc:sldMk cId="0" sldId="261"/>
            <ac:spMk id="132" creationId="{00000000-0000-0000-0000-000000000000}"/>
          </ac:spMkLst>
        </pc:spChg>
      </pc:sldChg>
      <pc:sldChg chg="modSp mod">
        <pc:chgData name="Janson, Brian D" userId="17869c82-e820-4f0b-9ef4-6bb812314540" providerId="ADAL" clId="{4BE69298-863C-49CB-A548-4A39FAB34C96}" dt="2022-11-23T20:21:46.535" v="169" actId="1076"/>
        <pc:sldMkLst>
          <pc:docMk/>
          <pc:sldMk cId="0" sldId="263"/>
        </pc:sldMkLst>
        <pc:spChg chg="mod">
          <ac:chgData name="Janson, Brian D" userId="17869c82-e820-4f0b-9ef4-6bb812314540" providerId="ADAL" clId="{4BE69298-863C-49CB-A548-4A39FAB34C96}" dt="2022-11-23T20:21:46.535" v="169" actId="1076"/>
          <ac:spMkLst>
            <pc:docMk/>
            <pc:sldMk cId="0" sldId="263"/>
            <ac:spMk id="151" creationId="{00000000-0000-0000-0000-000000000000}"/>
          </ac:spMkLst>
        </pc:spChg>
        <pc:spChg chg="mod">
          <ac:chgData name="Janson, Brian D" userId="17869c82-e820-4f0b-9ef4-6bb812314540" providerId="ADAL" clId="{4BE69298-863C-49CB-A548-4A39FAB34C96}" dt="2022-11-23T20:21:37.879" v="167" actId="1076"/>
          <ac:spMkLst>
            <pc:docMk/>
            <pc:sldMk cId="0" sldId="263"/>
            <ac:spMk id="160" creationId="{00000000-0000-0000-0000-000000000000}"/>
          </ac:spMkLst>
        </pc:spChg>
        <pc:picChg chg="mod">
          <ac:chgData name="Janson, Brian D" userId="17869c82-e820-4f0b-9ef4-6bb812314540" providerId="ADAL" clId="{4BE69298-863C-49CB-A548-4A39FAB34C96}" dt="2022-11-23T20:21:41.916" v="168" actId="1076"/>
          <ac:picMkLst>
            <pc:docMk/>
            <pc:sldMk cId="0" sldId="263"/>
            <ac:picMk id="159" creationId="{00000000-0000-0000-0000-000000000000}"/>
          </ac:picMkLst>
        </pc:picChg>
      </pc:sldChg>
      <pc:sldChg chg="addSp delSp modSp mod modShow">
        <pc:chgData name="Janson, Brian D" userId="17869c82-e820-4f0b-9ef4-6bb812314540" providerId="ADAL" clId="{4BE69298-863C-49CB-A548-4A39FAB34C96}" dt="2022-11-23T20:18:58.038" v="165" actId="729"/>
        <pc:sldMkLst>
          <pc:docMk/>
          <pc:sldMk cId="0" sldId="264"/>
        </pc:sldMkLst>
        <pc:spChg chg="add mod">
          <ac:chgData name="Janson, Brian D" userId="17869c82-e820-4f0b-9ef4-6bb812314540" providerId="ADAL" clId="{4BE69298-863C-49CB-A548-4A39FAB34C96}" dt="2022-11-23T20:15:25.101" v="133" actId="1076"/>
          <ac:spMkLst>
            <pc:docMk/>
            <pc:sldMk cId="0" sldId="264"/>
            <ac:spMk id="3" creationId="{2DA9E8B2-E2C9-2C4E-324B-BB08688DD00C}"/>
          </ac:spMkLst>
        </pc:spChg>
        <pc:spChg chg="del">
          <ac:chgData name="Janson, Brian D" userId="17869c82-e820-4f0b-9ef4-6bb812314540" providerId="ADAL" clId="{4BE69298-863C-49CB-A548-4A39FAB34C96}" dt="2022-11-23T20:14:24.742" v="118" actId="478"/>
          <ac:spMkLst>
            <pc:docMk/>
            <pc:sldMk cId="0" sldId="264"/>
            <ac:spMk id="174" creationId="{00000000-0000-0000-0000-000000000000}"/>
          </ac:spMkLst>
        </pc:spChg>
        <pc:picChg chg="del">
          <ac:chgData name="Janson, Brian D" userId="17869c82-e820-4f0b-9ef4-6bb812314540" providerId="ADAL" clId="{4BE69298-863C-49CB-A548-4A39FAB34C96}" dt="2022-11-23T20:14:22.043" v="117" actId="478"/>
          <ac:picMkLst>
            <pc:docMk/>
            <pc:sldMk cId="0" sldId="264"/>
            <ac:picMk id="173" creationId="{00000000-0000-0000-0000-000000000000}"/>
          </ac:picMkLst>
        </pc:picChg>
        <pc:picChg chg="add mod">
          <ac:chgData name="Janson, Brian D" userId="17869c82-e820-4f0b-9ef4-6bb812314540" providerId="ADAL" clId="{4BE69298-863C-49CB-A548-4A39FAB34C96}" dt="2022-11-23T20:15:21.539" v="132" actId="14100"/>
          <ac:picMkLst>
            <pc:docMk/>
            <pc:sldMk cId="0" sldId="264"/>
            <ac:picMk id="2050" creationId="{FE0D4771-CC85-EE00-919B-6BAD082F0A5A}"/>
          </ac:picMkLst>
        </pc:picChg>
      </pc:sldChg>
      <pc:sldChg chg="addSp delSp modSp mod modShow">
        <pc:chgData name="Janson, Brian D" userId="17869c82-e820-4f0b-9ef4-6bb812314540" providerId="ADAL" clId="{4BE69298-863C-49CB-A548-4A39FAB34C96}" dt="2022-11-23T20:18:43.929" v="164" actId="1076"/>
        <pc:sldMkLst>
          <pc:docMk/>
          <pc:sldMk cId="0" sldId="265"/>
        </pc:sldMkLst>
        <pc:spChg chg="mod">
          <ac:chgData name="Janson, Brian D" userId="17869c82-e820-4f0b-9ef4-6bb812314540" providerId="ADAL" clId="{4BE69298-863C-49CB-A548-4A39FAB34C96}" dt="2022-11-23T20:17:52.578" v="153" actId="20577"/>
          <ac:spMkLst>
            <pc:docMk/>
            <pc:sldMk cId="0" sldId="265"/>
            <ac:spMk id="2" creationId="{A5C6D55E-B547-4DC3-A261-C77EF895A2E5}"/>
          </ac:spMkLst>
        </pc:spChg>
        <pc:spChg chg="add mod">
          <ac:chgData name="Janson, Brian D" userId="17869c82-e820-4f0b-9ef4-6bb812314540" providerId="ADAL" clId="{4BE69298-863C-49CB-A548-4A39FAB34C96}" dt="2022-11-23T20:18:30.104" v="162" actId="1076"/>
          <ac:spMkLst>
            <pc:docMk/>
            <pc:sldMk cId="0" sldId="265"/>
            <ac:spMk id="5" creationId="{15D7983E-D313-84DB-402F-31ECC76BE29B}"/>
          </ac:spMkLst>
        </pc:spChg>
        <pc:spChg chg="del">
          <ac:chgData name="Janson, Brian D" userId="17869c82-e820-4f0b-9ef4-6bb812314540" providerId="ADAL" clId="{4BE69298-863C-49CB-A548-4A39FAB34C96}" dt="2022-11-23T20:16:32.741" v="135" actId="478"/>
          <ac:spMkLst>
            <pc:docMk/>
            <pc:sldMk cId="0" sldId="265"/>
            <ac:spMk id="188" creationId="{00000000-0000-0000-0000-000000000000}"/>
          </ac:spMkLst>
        </pc:spChg>
        <pc:picChg chg="del">
          <ac:chgData name="Janson, Brian D" userId="17869c82-e820-4f0b-9ef4-6bb812314540" providerId="ADAL" clId="{4BE69298-863C-49CB-A548-4A39FAB34C96}" dt="2022-11-23T20:16:28.745" v="134" actId="478"/>
          <ac:picMkLst>
            <pc:docMk/>
            <pc:sldMk cId="0" sldId="265"/>
            <ac:picMk id="3" creationId="{B601E4A4-3CD7-4385-BA07-80960F049629}"/>
          </ac:picMkLst>
        </pc:picChg>
        <pc:picChg chg="add mod modCrop">
          <ac:chgData name="Janson, Brian D" userId="17869c82-e820-4f0b-9ef4-6bb812314540" providerId="ADAL" clId="{4BE69298-863C-49CB-A548-4A39FAB34C96}" dt="2022-11-23T20:18:43.929" v="164" actId="1076"/>
          <ac:picMkLst>
            <pc:docMk/>
            <pc:sldMk cId="0" sldId="265"/>
            <ac:picMk id="4" creationId="{C376D797-30AD-7C09-5A30-27FCD03A1205}"/>
          </ac:picMkLst>
        </pc:picChg>
      </pc:sldChg>
      <pc:sldChg chg="addSp delSp modSp mod modShow">
        <pc:chgData name="Janson, Brian D" userId="17869c82-e820-4f0b-9ef4-6bb812314540" providerId="ADAL" clId="{4BE69298-863C-49CB-A548-4A39FAB34C96}" dt="2022-11-23T20:08:42.405" v="113" actId="729"/>
        <pc:sldMkLst>
          <pc:docMk/>
          <pc:sldMk cId="0" sldId="266"/>
        </pc:sldMkLst>
        <pc:spChg chg="mod">
          <ac:chgData name="Janson, Brian D" userId="17869c82-e820-4f0b-9ef4-6bb812314540" providerId="ADAL" clId="{4BE69298-863C-49CB-A548-4A39FAB34C96}" dt="2022-11-23T19:57:32.619" v="100" actId="1076"/>
          <ac:spMkLst>
            <pc:docMk/>
            <pc:sldMk cId="0" sldId="266"/>
            <ac:spMk id="2" creationId="{F033FBB3-EB6D-43D1-8E7A-9E03159129EA}"/>
          </ac:spMkLst>
        </pc:spChg>
        <pc:spChg chg="add mod">
          <ac:chgData name="Janson, Brian D" userId="17869c82-e820-4f0b-9ef4-6bb812314540" providerId="ADAL" clId="{4BE69298-863C-49CB-A548-4A39FAB34C96}" dt="2022-11-23T20:08:29.464" v="112" actId="1076"/>
          <ac:spMkLst>
            <pc:docMk/>
            <pc:sldMk cId="0" sldId="266"/>
            <ac:spMk id="3" creationId="{0AA9E715-2FA4-46DA-7546-E20EC195E69B}"/>
          </ac:spMkLst>
        </pc:spChg>
        <pc:spChg chg="mod">
          <ac:chgData name="Janson, Brian D" userId="17869c82-e820-4f0b-9ef4-6bb812314540" providerId="ADAL" clId="{4BE69298-863C-49CB-A548-4A39FAB34C96}" dt="2022-11-23T19:57:40.210" v="103" actId="1076"/>
          <ac:spMkLst>
            <pc:docMk/>
            <pc:sldMk cId="0" sldId="266"/>
            <ac:spMk id="193" creationId="{00000000-0000-0000-0000-000000000000}"/>
          </ac:spMkLst>
        </pc:spChg>
        <pc:spChg chg="del mod">
          <ac:chgData name="Janson, Brian D" userId="17869c82-e820-4f0b-9ef4-6bb812314540" providerId="ADAL" clId="{4BE69298-863C-49CB-A548-4A39FAB34C96}" dt="2022-11-23T19:53:07.010" v="93" actId="478"/>
          <ac:spMkLst>
            <pc:docMk/>
            <pc:sldMk cId="0" sldId="266"/>
            <ac:spMk id="202" creationId="{00000000-0000-0000-0000-000000000000}"/>
          </ac:spMkLst>
        </pc:spChg>
        <pc:picChg chg="del">
          <ac:chgData name="Janson, Brian D" userId="17869c82-e820-4f0b-9ef4-6bb812314540" providerId="ADAL" clId="{4BE69298-863C-49CB-A548-4A39FAB34C96}" dt="2022-11-23T19:53:02.361" v="91" actId="478"/>
          <ac:picMkLst>
            <pc:docMk/>
            <pc:sldMk cId="0" sldId="266"/>
            <ac:picMk id="4" creationId="{6C7F4F85-6DE9-47DE-A1E8-629D07FFB7B1}"/>
          </ac:picMkLst>
        </pc:picChg>
        <pc:picChg chg="add del mod">
          <ac:chgData name="Janson, Brian D" userId="17869c82-e820-4f0b-9ef4-6bb812314540" providerId="ADAL" clId="{4BE69298-863C-49CB-A548-4A39FAB34C96}" dt="2022-11-23T19:57:22.236" v="99" actId="478"/>
          <ac:picMkLst>
            <pc:docMk/>
            <pc:sldMk cId="0" sldId="266"/>
            <ac:picMk id="1026" creationId="{24D79266-5800-F61C-8D6F-426DC3720940}"/>
          </ac:picMkLst>
        </pc:picChg>
        <pc:picChg chg="add mod">
          <ac:chgData name="Janson, Brian D" userId="17869c82-e820-4f0b-9ef4-6bb812314540" providerId="ADAL" clId="{4BE69298-863C-49CB-A548-4A39FAB34C96}" dt="2022-11-23T20:08:26.257" v="111" actId="1076"/>
          <ac:picMkLst>
            <pc:docMk/>
            <pc:sldMk cId="0" sldId="266"/>
            <ac:picMk id="1028" creationId="{E12EACC0-398D-7E35-ED6D-EC69A268185E}"/>
          </ac:picMkLst>
        </pc:picChg>
      </pc:sldChg>
      <pc:sldChg chg="mod modShow">
        <pc:chgData name="Janson, Brian D" userId="17869c82-e820-4f0b-9ef4-6bb812314540" providerId="ADAL" clId="{4BE69298-863C-49CB-A548-4A39FAB34C96}" dt="2022-11-23T19:47:52.897" v="28" actId="729"/>
        <pc:sldMkLst>
          <pc:docMk/>
          <pc:sldMk cId="0" sldId="267"/>
        </pc:sldMkLst>
      </pc:sldChg>
      <pc:sldChg chg="modSp mod modShow">
        <pc:chgData name="Janson, Brian D" userId="17869c82-e820-4f0b-9ef4-6bb812314540" providerId="ADAL" clId="{4BE69298-863C-49CB-A548-4A39FAB34C96}" dt="2022-11-23T19:49:10.510" v="70" actId="729"/>
        <pc:sldMkLst>
          <pc:docMk/>
          <pc:sldMk cId="0" sldId="268"/>
        </pc:sldMkLst>
        <pc:spChg chg="mod">
          <ac:chgData name="Janson, Brian D" userId="17869c82-e820-4f0b-9ef4-6bb812314540" providerId="ADAL" clId="{4BE69298-863C-49CB-A548-4A39FAB34C96}" dt="2022-11-23T19:47:36.300" v="25" actId="14100"/>
          <ac:spMkLst>
            <pc:docMk/>
            <pc:sldMk cId="0" sldId="268"/>
            <ac:spMk id="230" creationId="{00000000-0000-0000-0000-000000000000}"/>
          </ac:spMkLst>
        </pc:spChg>
      </pc:sldChg>
      <pc:sldChg chg="delSp modSp mod">
        <pc:chgData name="Janson, Brian D" userId="17869c82-e820-4f0b-9ef4-6bb812314540" providerId="ADAL" clId="{4BE69298-863C-49CB-A548-4A39FAB34C96}" dt="2022-11-23T19:48:52.980" v="69" actId="14100"/>
        <pc:sldMkLst>
          <pc:docMk/>
          <pc:sldMk cId="0" sldId="269"/>
        </pc:sldMkLst>
        <pc:spChg chg="mod">
          <ac:chgData name="Janson, Brian D" userId="17869c82-e820-4f0b-9ef4-6bb812314540" providerId="ADAL" clId="{4BE69298-863C-49CB-A548-4A39FAB34C96}" dt="2022-11-23T19:48:37.598" v="63" actId="20577"/>
          <ac:spMkLst>
            <pc:docMk/>
            <pc:sldMk cId="0" sldId="269"/>
            <ac:spMk id="2" creationId="{7AB33EFA-81F9-4046-9F7D-329641F2217F}"/>
          </ac:spMkLst>
        </pc:spChg>
        <pc:spChg chg="del">
          <ac:chgData name="Janson, Brian D" userId="17869c82-e820-4f0b-9ef4-6bb812314540" providerId="ADAL" clId="{4BE69298-863C-49CB-A548-4A39FAB34C96}" dt="2022-11-23T19:48:43.094" v="64" actId="478"/>
          <ac:spMkLst>
            <pc:docMk/>
            <pc:sldMk cId="0" sldId="269"/>
            <ac:spMk id="244" creationId="{00000000-0000-0000-0000-000000000000}"/>
          </ac:spMkLst>
        </pc:spChg>
        <pc:spChg chg="mod">
          <ac:chgData name="Janson, Brian D" userId="17869c82-e820-4f0b-9ef4-6bb812314540" providerId="ADAL" clId="{4BE69298-863C-49CB-A548-4A39FAB34C96}" dt="2022-11-23T19:48:52.980" v="69" actId="14100"/>
          <ac:spMkLst>
            <pc:docMk/>
            <pc:sldMk cId="0" sldId="269"/>
            <ac:spMk id="246" creationId="{00000000-0000-0000-0000-000000000000}"/>
          </ac:spMkLst>
        </pc:spChg>
        <pc:cxnChg chg="del">
          <ac:chgData name="Janson, Brian D" userId="17869c82-e820-4f0b-9ef4-6bb812314540" providerId="ADAL" clId="{4BE69298-863C-49CB-A548-4A39FAB34C96}" dt="2022-11-23T19:48:44.828" v="65" actId="478"/>
          <ac:cxnSpMkLst>
            <pc:docMk/>
            <pc:sldMk cId="0" sldId="269"/>
            <ac:cxnSpMk id="245" creationId="{00000000-0000-0000-0000-000000000000}"/>
          </ac:cxnSpMkLst>
        </pc:cxnChg>
      </pc:sldChg>
      <pc:sldChg chg="addSp delSp modSp mod modShow">
        <pc:chgData name="Janson, Brian D" userId="17869c82-e820-4f0b-9ef4-6bb812314540" providerId="ADAL" clId="{4BE69298-863C-49CB-A548-4A39FAB34C96}" dt="2022-11-23T20:34:47.588" v="193" actId="729"/>
        <pc:sldMkLst>
          <pc:docMk/>
          <pc:sldMk cId="0" sldId="270"/>
        </pc:sldMkLst>
        <pc:spChg chg="add mod">
          <ac:chgData name="Janson, Brian D" userId="17869c82-e820-4f0b-9ef4-6bb812314540" providerId="ADAL" clId="{4BE69298-863C-49CB-A548-4A39FAB34C96}" dt="2022-11-23T20:34:19.324" v="192" actId="1076"/>
          <ac:spMkLst>
            <pc:docMk/>
            <pc:sldMk cId="0" sldId="270"/>
            <ac:spMk id="4" creationId="{C51EB7A9-9EEA-7951-D9E1-3174105DF4B8}"/>
          </ac:spMkLst>
        </pc:spChg>
        <pc:spChg chg="del">
          <ac:chgData name="Janson, Brian D" userId="17869c82-e820-4f0b-9ef4-6bb812314540" providerId="ADAL" clId="{4BE69298-863C-49CB-A548-4A39FAB34C96}" dt="2022-11-23T20:33:14.961" v="172" actId="478"/>
          <ac:spMkLst>
            <pc:docMk/>
            <pc:sldMk cId="0" sldId="270"/>
            <ac:spMk id="260" creationId="{00000000-0000-0000-0000-000000000000}"/>
          </ac:spMkLst>
        </pc:spChg>
        <pc:picChg chg="del mod">
          <ac:chgData name="Janson, Brian D" userId="17869c82-e820-4f0b-9ef4-6bb812314540" providerId="ADAL" clId="{4BE69298-863C-49CB-A548-4A39FAB34C96}" dt="2022-11-23T20:33:11.787" v="171" actId="478"/>
          <ac:picMkLst>
            <pc:docMk/>
            <pc:sldMk cId="0" sldId="270"/>
            <ac:picMk id="3" creationId="{5664E596-E2DE-471A-81E6-C15FF2FDC9E0}"/>
          </ac:picMkLst>
        </pc:picChg>
        <pc:picChg chg="add mod">
          <ac:chgData name="Janson, Brian D" userId="17869c82-e820-4f0b-9ef4-6bb812314540" providerId="ADAL" clId="{4BE69298-863C-49CB-A548-4A39FAB34C96}" dt="2022-11-23T20:34:15.462" v="191" actId="1076"/>
          <ac:picMkLst>
            <pc:docMk/>
            <pc:sldMk cId="0" sldId="270"/>
            <ac:picMk id="3074" creationId="{7BDE3324-455A-7E61-304B-7309409D0A00}"/>
          </ac:picMkLst>
        </pc:picChg>
      </pc:sldChg>
      <pc:sldChg chg="modSp mod">
        <pc:chgData name="Janson, Brian D" userId="17869c82-e820-4f0b-9ef4-6bb812314540" providerId="ADAL" clId="{4BE69298-863C-49CB-A548-4A39FAB34C96}" dt="2022-11-23T19:49:47.740" v="75" actId="6549"/>
        <pc:sldMkLst>
          <pc:docMk/>
          <pc:sldMk cId="0" sldId="271"/>
        </pc:sldMkLst>
        <pc:spChg chg="mod">
          <ac:chgData name="Janson, Brian D" userId="17869c82-e820-4f0b-9ef4-6bb812314540" providerId="ADAL" clId="{4BE69298-863C-49CB-A548-4A39FAB34C96}" dt="2022-11-23T19:49:43.518" v="73" actId="14100"/>
          <ac:spMkLst>
            <pc:docMk/>
            <pc:sldMk cId="0" sldId="271"/>
            <ac:spMk id="276" creationId="{00000000-0000-0000-0000-000000000000}"/>
          </ac:spMkLst>
        </pc:spChg>
        <pc:spChg chg="mod">
          <ac:chgData name="Janson, Brian D" userId="17869c82-e820-4f0b-9ef4-6bb812314540" providerId="ADAL" clId="{4BE69298-863C-49CB-A548-4A39FAB34C96}" dt="2022-11-23T19:49:47.740" v="75" actId="6549"/>
          <ac:spMkLst>
            <pc:docMk/>
            <pc:sldMk cId="0" sldId="271"/>
            <ac:spMk id="282" creationId="{00000000-0000-0000-0000-000000000000}"/>
          </ac:spMkLst>
        </pc:spChg>
      </pc:sldChg>
      <pc:sldChg chg="modSp mod">
        <pc:chgData name="Janson, Brian D" userId="17869c82-e820-4f0b-9ef4-6bb812314540" providerId="ADAL" clId="{4BE69298-863C-49CB-A548-4A39FAB34C96}" dt="2022-11-23T19:51:09.097" v="86" actId="1076"/>
        <pc:sldMkLst>
          <pc:docMk/>
          <pc:sldMk cId="0" sldId="272"/>
        </pc:sldMkLst>
        <pc:spChg chg="mod">
          <ac:chgData name="Janson, Brian D" userId="17869c82-e820-4f0b-9ef4-6bb812314540" providerId="ADAL" clId="{4BE69298-863C-49CB-A548-4A39FAB34C96}" dt="2022-11-23T19:51:09.097" v="86" actId="1076"/>
          <ac:spMkLst>
            <pc:docMk/>
            <pc:sldMk cId="0" sldId="272"/>
            <ac:spMk id="287" creationId="{00000000-0000-0000-0000-000000000000}"/>
          </ac:spMkLst>
        </pc:spChg>
        <pc:spChg chg="mod">
          <ac:chgData name="Janson, Brian D" userId="17869c82-e820-4f0b-9ef4-6bb812314540" providerId="ADAL" clId="{4BE69298-863C-49CB-A548-4A39FAB34C96}" dt="2022-11-23T19:50:30.330" v="80" actId="14100"/>
          <ac:spMkLst>
            <pc:docMk/>
            <pc:sldMk cId="0" sldId="272"/>
            <ac:spMk id="296" creationId="{00000000-0000-0000-0000-000000000000}"/>
          </ac:spMkLst>
        </pc:spChg>
      </pc:sldChg>
      <pc:sldChg chg="mod modShow">
        <pc:chgData name="Janson, Brian D" userId="17869c82-e820-4f0b-9ef4-6bb812314540" providerId="ADAL" clId="{4BE69298-863C-49CB-A548-4A39FAB34C96}" dt="2022-11-23T19:51:26.177" v="87" actId="729"/>
        <pc:sldMkLst>
          <pc:docMk/>
          <pc:sldMk cId="0" sldId="273"/>
        </pc:sldMkLst>
      </pc:sldChg>
      <pc:sldChg chg="addSp delSp modSp mod modShow">
        <pc:chgData name="Janson, Brian D" userId="17869c82-e820-4f0b-9ef4-6bb812314540" providerId="ADAL" clId="{4BE69298-863C-49CB-A548-4A39FAB34C96}" dt="2022-11-23T20:57:02.739" v="219" actId="729"/>
        <pc:sldMkLst>
          <pc:docMk/>
          <pc:sldMk cId="0" sldId="274"/>
        </pc:sldMkLst>
        <pc:spChg chg="add mod">
          <ac:chgData name="Janson, Brian D" userId="17869c82-e820-4f0b-9ef4-6bb812314540" providerId="ADAL" clId="{4BE69298-863C-49CB-A548-4A39FAB34C96}" dt="2022-11-23T20:56:53.091" v="218" actId="1076"/>
          <ac:spMkLst>
            <pc:docMk/>
            <pc:sldMk cId="0" sldId="274"/>
            <ac:spMk id="3" creationId="{F7833A6F-D515-9E19-F990-A7E005AE8D28}"/>
          </ac:spMkLst>
        </pc:spChg>
        <pc:spChg chg="del">
          <ac:chgData name="Janson, Brian D" userId="17869c82-e820-4f0b-9ef4-6bb812314540" providerId="ADAL" clId="{4BE69298-863C-49CB-A548-4A39FAB34C96}" dt="2022-11-23T20:55:32.066" v="195" actId="478"/>
          <ac:spMkLst>
            <pc:docMk/>
            <pc:sldMk cId="0" sldId="274"/>
            <ac:spMk id="325" creationId="{00000000-0000-0000-0000-000000000000}"/>
          </ac:spMkLst>
        </pc:spChg>
        <pc:picChg chg="del">
          <ac:chgData name="Janson, Brian D" userId="17869c82-e820-4f0b-9ef4-6bb812314540" providerId="ADAL" clId="{4BE69298-863C-49CB-A548-4A39FAB34C96}" dt="2022-11-23T20:55:28.419" v="194" actId="478"/>
          <ac:picMkLst>
            <pc:docMk/>
            <pc:sldMk cId="0" sldId="274"/>
            <ac:picMk id="4" creationId="{8A5D680C-2CFC-4A16-AACD-8A08A34B7802}"/>
          </ac:picMkLst>
        </pc:picChg>
        <pc:picChg chg="add mod">
          <ac:chgData name="Janson, Brian D" userId="17869c82-e820-4f0b-9ef4-6bb812314540" providerId="ADAL" clId="{4BE69298-863C-49CB-A548-4A39FAB34C96}" dt="2022-11-23T20:55:57.975" v="200" actId="1076"/>
          <ac:picMkLst>
            <pc:docMk/>
            <pc:sldMk cId="0" sldId="274"/>
            <ac:picMk id="4098" creationId="{DA4E3107-911C-DB61-1D16-DAB74BC3CAB3}"/>
          </ac:picMkLst>
        </pc:picChg>
      </pc:sldChg>
      <pc:sldChg chg="modSp mod">
        <pc:chgData name="Janson, Brian D" userId="17869c82-e820-4f0b-9ef4-6bb812314540" providerId="ADAL" clId="{4BE69298-863C-49CB-A548-4A39FAB34C96}" dt="2022-11-23T19:51:40.963" v="90" actId="14100"/>
        <pc:sldMkLst>
          <pc:docMk/>
          <pc:sldMk cId="0" sldId="275"/>
        </pc:sldMkLst>
        <pc:spChg chg="mod">
          <ac:chgData name="Janson, Brian D" userId="17869c82-e820-4f0b-9ef4-6bb812314540" providerId="ADAL" clId="{4BE69298-863C-49CB-A548-4A39FAB34C96}" dt="2022-11-23T19:51:40.963" v="90" actId="14100"/>
          <ac:spMkLst>
            <pc:docMk/>
            <pc:sldMk cId="0" sldId="275"/>
            <ac:spMk id="339" creationId="{00000000-0000-0000-0000-000000000000}"/>
          </ac:spMkLst>
        </pc:spChg>
      </pc:sldChg>
    </pc:docChg>
  </pc:docChgLst>
  <pc:docChgLst>
    <pc:chgData name="Coble, Deborah A" userId="S::dcoble@blm.gov::edb799e7-acd2-4d1e-a010-893bd14d0664" providerId="AD" clId="Web-{B0651FA5-EC1F-93DB-B810-D6F72A1E49B4}"/>
    <pc:docChg chg="">
      <pc:chgData name="Coble, Deborah A" userId="S::dcoble@blm.gov::edb799e7-acd2-4d1e-a010-893bd14d0664" providerId="AD" clId="Web-{B0651FA5-EC1F-93DB-B810-D6F72A1E49B4}" dt="2023-11-28T19:08:00.261" v="0"/>
      <pc:docMkLst>
        <pc:docMk/>
      </pc:docMkLst>
      <pc:sldChg chg="delCm">
        <pc:chgData name="Coble, Deborah A" userId="S::dcoble@blm.gov::edb799e7-acd2-4d1e-a010-893bd14d0664" providerId="AD" clId="Web-{B0651FA5-EC1F-93DB-B810-D6F72A1E49B4}" dt="2023-11-28T19:08:00.261" v="0"/>
        <pc:sldMkLst>
          <pc:docMk/>
          <pc:sldMk cId="0" sldId="260"/>
        </pc:sldMkLst>
        <pc:extLst>
          <p:ext xmlns:p="http://schemas.openxmlformats.org/presentationml/2006/main" uri="{D6D511B9-2390-475A-947B-AFAB55BFBCF1}">
            <pc226:cmChg xmlns:pc226="http://schemas.microsoft.com/office/powerpoint/2022/06/main/command" chg="del">
              <pc226:chgData name="Coble, Deborah A" userId="S::dcoble@blm.gov::edb799e7-acd2-4d1e-a010-893bd14d0664" providerId="AD" clId="Web-{B0651FA5-EC1F-93DB-B810-D6F72A1E49B4}" dt="2023-11-28T19:08:00.261" v="0"/>
              <pc2:cmMkLst xmlns:pc2="http://schemas.microsoft.com/office/powerpoint/2019/9/main/command">
                <pc:docMk/>
                <pc:sldMk cId="0" sldId="260"/>
                <pc2:cmMk id="{0D5D615D-EAA5-4E93-98C0-22AE52821C8A}"/>
              </pc2:cmMkLst>
            </pc226:cmChg>
          </p:ext>
        </pc:extLst>
      </pc:sldChg>
    </pc:docChg>
  </pc:docChgLst>
  <pc:docChgLst>
    <pc:chgData name="Janson, Brian D" userId="17869c82-e820-4f0b-9ef4-6bb812314540" providerId="ADAL" clId="{48D25F0C-355E-4F71-BC5F-7292A708F4D0}"/>
    <pc:docChg chg="undo redo custSel addSld delSld modSld sldOrd">
      <pc:chgData name="Janson, Brian D" userId="17869c82-e820-4f0b-9ef4-6bb812314540" providerId="ADAL" clId="{48D25F0C-355E-4F71-BC5F-7292A708F4D0}" dt="2023-09-14T21:56:27.689" v="1097" actId="14100"/>
      <pc:docMkLst>
        <pc:docMk/>
      </pc:docMkLst>
      <pc:sldChg chg="delSp modSp mod">
        <pc:chgData name="Janson, Brian D" userId="17869c82-e820-4f0b-9ef4-6bb812314540" providerId="ADAL" clId="{48D25F0C-355E-4F71-BC5F-7292A708F4D0}" dt="2023-09-13T16:26:17.535" v="8" actId="1076"/>
        <pc:sldMkLst>
          <pc:docMk/>
          <pc:sldMk cId="0" sldId="261"/>
        </pc:sldMkLst>
        <pc:spChg chg="mod">
          <ac:chgData name="Janson, Brian D" userId="17869c82-e820-4f0b-9ef4-6bb812314540" providerId="ADAL" clId="{48D25F0C-355E-4F71-BC5F-7292A708F4D0}" dt="2023-09-13T16:26:17.535" v="8" actId="1076"/>
          <ac:spMkLst>
            <pc:docMk/>
            <pc:sldMk cId="0" sldId="261"/>
            <ac:spMk id="2" creationId="{FF935729-5272-45DB-B632-18117913A85C}"/>
          </ac:spMkLst>
        </pc:spChg>
        <pc:spChg chg="del mod">
          <ac:chgData name="Janson, Brian D" userId="17869c82-e820-4f0b-9ef4-6bb812314540" providerId="ADAL" clId="{48D25F0C-355E-4F71-BC5F-7292A708F4D0}" dt="2023-09-13T16:26:02.953" v="1" actId="478"/>
          <ac:spMkLst>
            <pc:docMk/>
            <pc:sldMk cId="0" sldId="261"/>
            <ac:spMk id="124" creationId="{00000000-0000-0000-0000-000000000000}"/>
          </ac:spMkLst>
        </pc:spChg>
      </pc:sldChg>
      <pc:sldChg chg="delSp modSp mod">
        <pc:chgData name="Janson, Brian D" userId="17869c82-e820-4f0b-9ef4-6bb812314540" providerId="ADAL" clId="{48D25F0C-355E-4F71-BC5F-7292A708F4D0}" dt="2023-09-13T16:26:47.633" v="16" actId="1076"/>
        <pc:sldMkLst>
          <pc:docMk/>
          <pc:sldMk cId="0" sldId="264"/>
        </pc:sldMkLst>
        <pc:spChg chg="mod">
          <ac:chgData name="Janson, Brian D" userId="17869c82-e820-4f0b-9ef4-6bb812314540" providerId="ADAL" clId="{48D25F0C-355E-4F71-BC5F-7292A708F4D0}" dt="2023-09-13T16:26:47.633" v="16" actId="1076"/>
          <ac:spMkLst>
            <pc:docMk/>
            <pc:sldMk cId="0" sldId="264"/>
            <ac:spMk id="2" creationId="{09414F23-814F-4804-8130-20CD118FF315}"/>
          </ac:spMkLst>
        </pc:spChg>
        <pc:spChg chg="del mod">
          <ac:chgData name="Janson, Brian D" userId="17869c82-e820-4f0b-9ef4-6bb812314540" providerId="ADAL" clId="{48D25F0C-355E-4F71-BC5F-7292A708F4D0}" dt="2023-09-13T16:26:34.930" v="10" actId="478"/>
          <ac:spMkLst>
            <pc:docMk/>
            <pc:sldMk cId="0" sldId="264"/>
            <ac:spMk id="165" creationId="{00000000-0000-0000-0000-000000000000}"/>
          </ac:spMkLst>
        </pc:spChg>
      </pc:sldChg>
      <pc:sldChg chg="modSp mod">
        <pc:chgData name="Janson, Brian D" userId="17869c82-e820-4f0b-9ef4-6bb812314540" providerId="ADAL" clId="{48D25F0C-355E-4F71-BC5F-7292A708F4D0}" dt="2023-09-13T16:27:42.118" v="19" actId="14100"/>
        <pc:sldMkLst>
          <pc:docMk/>
          <pc:sldMk cId="0" sldId="272"/>
        </pc:sldMkLst>
        <pc:spChg chg="mod">
          <ac:chgData name="Janson, Brian D" userId="17869c82-e820-4f0b-9ef4-6bb812314540" providerId="ADAL" clId="{48D25F0C-355E-4F71-BC5F-7292A708F4D0}" dt="2023-09-13T16:27:42.118" v="19" actId="14100"/>
          <ac:spMkLst>
            <pc:docMk/>
            <pc:sldMk cId="0" sldId="272"/>
            <ac:spMk id="287" creationId="{00000000-0000-0000-0000-000000000000}"/>
          </ac:spMkLst>
        </pc:spChg>
      </pc:sldChg>
      <pc:sldChg chg="modSp mod">
        <pc:chgData name="Janson, Brian D" userId="17869c82-e820-4f0b-9ef4-6bb812314540" providerId="ADAL" clId="{48D25F0C-355E-4F71-BC5F-7292A708F4D0}" dt="2023-09-13T16:28:11.971" v="22" actId="1076"/>
        <pc:sldMkLst>
          <pc:docMk/>
          <pc:sldMk cId="0" sldId="274"/>
        </pc:sldMkLst>
        <pc:spChg chg="mod">
          <ac:chgData name="Janson, Brian D" userId="17869c82-e820-4f0b-9ef4-6bb812314540" providerId="ADAL" clId="{48D25F0C-355E-4F71-BC5F-7292A708F4D0}" dt="2023-09-13T16:28:11.971" v="22" actId="1076"/>
          <ac:spMkLst>
            <pc:docMk/>
            <pc:sldMk cId="0" sldId="274"/>
            <ac:spMk id="3" creationId="{F7833A6F-D515-9E19-F990-A7E005AE8D28}"/>
          </ac:spMkLst>
        </pc:spChg>
        <pc:spChg chg="mod">
          <ac:chgData name="Janson, Brian D" userId="17869c82-e820-4f0b-9ef4-6bb812314540" providerId="ADAL" clId="{48D25F0C-355E-4F71-BC5F-7292A708F4D0}" dt="2023-09-13T16:28:04.311" v="20" actId="1076"/>
          <ac:spMkLst>
            <pc:docMk/>
            <pc:sldMk cId="0" sldId="274"/>
            <ac:spMk id="316" creationId="{00000000-0000-0000-0000-000000000000}"/>
          </ac:spMkLst>
        </pc:spChg>
        <pc:picChg chg="mod">
          <ac:chgData name="Janson, Brian D" userId="17869c82-e820-4f0b-9ef4-6bb812314540" providerId="ADAL" clId="{48D25F0C-355E-4F71-BC5F-7292A708F4D0}" dt="2023-09-13T16:28:08.034" v="21" actId="14100"/>
          <ac:picMkLst>
            <pc:docMk/>
            <pc:sldMk cId="0" sldId="274"/>
            <ac:picMk id="4098" creationId="{DA4E3107-911C-DB61-1D16-DAB74BC3CAB3}"/>
          </ac:picMkLst>
        </pc:picChg>
      </pc:sldChg>
      <pc:sldChg chg="modSp mod">
        <pc:chgData name="Janson, Brian D" userId="17869c82-e820-4f0b-9ef4-6bb812314540" providerId="ADAL" clId="{48D25F0C-355E-4F71-BC5F-7292A708F4D0}" dt="2023-09-13T16:28:21.718" v="23" actId="1076"/>
        <pc:sldMkLst>
          <pc:docMk/>
          <pc:sldMk cId="0" sldId="275"/>
        </pc:sldMkLst>
        <pc:spChg chg="mod">
          <ac:chgData name="Janson, Brian D" userId="17869c82-e820-4f0b-9ef4-6bb812314540" providerId="ADAL" clId="{48D25F0C-355E-4F71-BC5F-7292A708F4D0}" dt="2023-09-13T16:28:21.718" v="23" actId="1076"/>
          <ac:spMkLst>
            <pc:docMk/>
            <pc:sldMk cId="0" sldId="275"/>
            <ac:spMk id="330" creationId="{00000000-0000-0000-0000-000000000000}"/>
          </ac:spMkLst>
        </pc:spChg>
      </pc:sldChg>
      <pc:sldChg chg="del mod modShow">
        <pc:chgData name="Janson, Brian D" userId="17869c82-e820-4f0b-9ef4-6bb812314540" providerId="ADAL" clId="{48D25F0C-355E-4F71-BC5F-7292A708F4D0}" dt="2023-09-14T17:34:40.200" v="1092" actId="47"/>
        <pc:sldMkLst>
          <pc:docMk/>
          <pc:sldMk cId="0" sldId="276"/>
        </pc:sldMkLst>
      </pc:sldChg>
      <pc:sldChg chg="addSp delSp modSp mod">
        <pc:chgData name="Janson, Brian D" userId="17869c82-e820-4f0b-9ef4-6bb812314540" providerId="ADAL" clId="{48D25F0C-355E-4F71-BC5F-7292A708F4D0}" dt="2023-09-14T16:24:30.546" v="790" actId="1076"/>
        <pc:sldMkLst>
          <pc:docMk/>
          <pc:sldMk cId="4276136600" sldId="277"/>
        </pc:sldMkLst>
        <pc:spChg chg="del">
          <ac:chgData name="Janson, Brian D" userId="17869c82-e820-4f0b-9ef4-6bb812314540" providerId="ADAL" clId="{48D25F0C-355E-4F71-BC5F-7292A708F4D0}" dt="2023-09-13T16:33:10.564" v="40" actId="478"/>
          <ac:spMkLst>
            <pc:docMk/>
            <pc:sldMk cId="4276136600" sldId="277"/>
            <ac:spMk id="2" creationId="{BBCA3706-7378-A9E4-FE82-AECF74E4990B}"/>
          </ac:spMkLst>
        </pc:spChg>
        <pc:spChg chg="del">
          <ac:chgData name="Janson, Brian D" userId="17869c82-e820-4f0b-9ef4-6bb812314540" providerId="ADAL" clId="{48D25F0C-355E-4F71-BC5F-7292A708F4D0}" dt="2023-09-13T16:33:09.813" v="39" actId="478"/>
          <ac:spMkLst>
            <pc:docMk/>
            <pc:sldMk cId="4276136600" sldId="277"/>
            <ac:spMk id="3" creationId="{D88E617D-E167-1EDC-69F8-3C78780677B0}"/>
          </ac:spMkLst>
        </pc:spChg>
        <pc:spChg chg="mod">
          <ac:chgData name="Janson, Brian D" userId="17869c82-e820-4f0b-9ef4-6bb812314540" providerId="ADAL" clId="{48D25F0C-355E-4F71-BC5F-7292A708F4D0}" dt="2023-09-13T16:33:30.629" v="44" actId="207"/>
          <ac:spMkLst>
            <pc:docMk/>
            <pc:sldMk cId="4276136600" sldId="277"/>
            <ac:spMk id="10" creationId="{7CEE3056-E51B-9F5A-0070-9DB121012151}"/>
          </ac:spMkLst>
        </pc:spChg>
        <pc:spChg chg="add mod">
          <ac:chgData name="Janson, Brian D" userId="17869c82-e820-4f0b-9ef4-6bb812314540" providerId="ADAL" clId="{48D25F0C-355E-4F71-BC5F-7292A708F4D0}" dt="2023-09-13T16:34:05.059" v="55" actId="1076"/>
          <ac:spMkLst>
            <pc:docMk/>
            <pc:sldMk cId="4276136600" sldId="277"/>
            <ac:spMk id="11" creationId="{0C23FA21-DBEF-9492-35B6-5F373E0ED4CE}"/>
          </ac:spMkLst>
        </pc:spChg>
        <pc:spChg chg="add mod">
          <ac:chgData name="Janson, Brian D" userId="17869c82-e820-4f0b-9ef4-6bb812314540" providerId="ADAL" clId="{48D25F0C-355E-4F71-BC5F-7292A708F4D0}" dt="2023-09-14T16:24:30.546" v="790" actId="1076"/>
          <ac:spMkLst>
            <pc:docMk/>
            <pc:sldMk cId="4276136600" sldId="277"/>
            <ac:spMk id="12" creationId="{00F745BA-BE0C-70E5-AEF3-D8A9726A0E6A}"/>
          </ac:spMkLst>
        </pc:spChg>
        <pc:grpChg chg="add mod">
          <ac:chgData name="Janson, Brian D" userId="17869c82-e820-4f0b-9ef4-6bb812314540" providerId="ADAL" clId="{48D25F0C-355E-4F71-BC5F-7292A708F4D0}" dt="2023-09-13T16:33:35.670" v="46" actId="1076"/>
          <ac:grpSpMkLst>
            <pc:docMk/>
            <pc:sldMk cId="4276136600" sldId="277"/>
            <ac:grpSpMk id="5" creationId="{22F0B5E1-77DE-39C2-CDA5-1E9F4922A9F9}"/>
          </ac:grpSpMkLst>
        </pc:grpChg>
        <pc:grpChg chg="mod">
          <ac:chgData name="Janson, Brian D" userId="17869c82-e820-4f0b-9ef4-6bb812314540" providerId="ADAL" clId="{48D25F0C-355E-4F71-BC5F-7292A708F4D0}" dt="2023-09-13T16:28:58.638" v="25"/>
          <ac:grpSpMkLst>
            <pc:docMk/>
            <pc:sldMk cId="4276136600" sldId="277"/>
            <ac:grpSpMk id="6" creationId="{C9AD6CDA-4B1D-51BB-C05C-813800EE06AD}"/>
          </ac:grpSpMkLst>
        </pc:grpChg>
        <pc:picChg chg="mod">
          <ac:chgData name="Janson, Brian D" userId="17869c82-e820-4f0b-9ef4-6bb812314540" providerId="ADAL" clId="{48D25F0C-355E-4F71-BC5F-7292A708F4D0}" dt="2023-09-14T16:23:34.251" v="729" actId="1076"/>
          <ac:picMkLst>
            <pc:docMk/>
            <pc:sldMk cId="4276136600" sldId="277"/>
            <ac:picMk id="4" creationId="{FB6E4884-D3DC-8C0E-8803-AE65FB49CBEF}"/>
          </ac:picMkLst>
        </pc:picChg>
        <pc:picChg chg="mod">
          <ac:chgData name="Janson, Brian D" userId="17869c82-e820-4f0b-9ef4-6bb812314540" providerId="ADAL" clId="{48D25F0C-355E-4F71-BC5F-7292A708F4D0}" dt="2023-09-13T16:28:58.638" v="25"/>
          <ac:picMkLst>
            <pc:docMk/>
            <pc:sldMk cId="4276136600" sldId="277"/>
            <ac:picMk id="7" creationId="{EF17F2B4-035C-C1C3-1523-664D2AFB0709}"/>
          </ac:picMkLst>
        </pc:picChg>
        <pc:picChg chg="mod">
          <ac:chgData name="Janson, Brian D" userId="17869c82-e820-4f0b-9ef4-6bb812314540" providerId="ADAL" clId="{48D25F0C-355E-4F71-BC5F-7292A708F4D0}" dt="2023-09-13T16:28:58.638" v="25"/>
          <ac:picMkLst>
            <pc:docMk/>
            <pc:sldMk cId="4276136600" sldId="277"/>
            <ac:picMk id="8" creationId="{AB992B1D-BE33-C89A-5B1F-555C664C053C}"/>
          </ac:picMkLst>
        </pc:picChg>
        <pc:picChg chg="mod">
          <ac:chgData name="Janson, Brian D" userId="17869c82-e820-4f0b-9ef4-6bb812314540" providerId="ADAL" clId="{48D25F0C-355E-4F71-BC5F-7292A708F4D0}" dt="2023-09-13T16:28:58.638" v="25"/>
          <ac:picMkLst>
            <pc:docMk/>
            <pc:sldMk cId="4276136600" sldId="277"/>
            <ac:picMk id="9" creationId="{FBC97CB7-581A-94F8-0CA5-735221018264}"/>
          </ac:picMkLst>
        </pc:picChg>
      </pc:sldChg>
      <pc:sldChg chg="addSp delSp modSp mod modCm">
        <pc:chgData name="Janson, Brian D" userId="17869c82-e820-4f0b-9ef4-6bb812314540" providerId="ADAL" clId="{48D25F0C-355E-4F71-BC5F-7292A708F4D0}" dt="2023-09-14T16:21:01.506" v="727" actId="1076"/>
        <pc:sldMkLst>
          <pc:docMk/>
          <pc:sldMk cId="2442688056" sldId="278"/>
        </pc:sldMkLst>
        <pc:spChg chg="del">
          <ac:chgData name="Janson, Brian D" userId="17869c82-e820-4f0b-9ef4-6bb812314540" providerId="ADAL" clId="{48D25F0C-355E-4F71-BC5F-7292A708F4D0}" dt="2023-09-13T16:35:22.143" v="57" actId="478"/>
          <ac:spMkLst>
            <pc:docMk/>
            <pc:sldMk cId="2442688056" sldId="278"/>
            <ac:spMk id="2" creationId="{84A9EF99-17C5-C465-67A5-128A0C1E8D96}"/>
          </ac:spMkLst>
        </pc:spChg>
        <pc:spChg chg="mod">
          <ac:chgData name="Janson, Brian D" userId="17869c82-e820-4f0b-9ef4-6bb812314540" providerId="ADAL" clId="{48D25F0C-355E-4F71-BC5F-7292A708F4D0}" dt="2023-09-13T16:29:03.879" v="26"/>
          <ac:spMkLst>
            <pc:docMk/>
            <pc:sldMk cId="2442688056" sldId="278"/>
            <ac:spMk id="10" creationId="{CD4FF30E-82ED-910A-38B3-99CEEF266CEE}"/>
          </ac:spMkLst>
        </pc:spChg>
        <pc:spChg chg="add mod">
          <ac:chgData name="Janson, Brian D" userId="17869c82-e820-4f0b-9ef4-6bb812314540" providerId="ADAL" clId="{48D25F0C-355E-4F71-BC5F-7292A708F4D0}" dt="2023-09-13T16:38:01.992" v="89" actId="2711"/>
          <ac:spMkLst>
            <pc:docMk/>
            <pc:sldMk cId="2442688056" sldId="278"/>
            <ac:spMk id="12" creationId="{45943625-6541-A936-1065-5B527CA0D73D}"/>
          </ac:spMkLst>
        </pc:spChg>
        <pc:spChg chg="add mod">
          <ac:chgData name="Janson, Brian D" userId="17869c82-e820-4f0b-9ef4-6bb812314540" providerId="ADAL" clId="{48D25F0C-355E-4F71-BC5F-7292A708F4D0}" dt="2023-09-14T16:21:01.506" v="727" actId="1076"/>
          <ac:spMkLst>
            <pc:docMk/>
            <pc:sldMk cId="2442688056" sldId="278"/>
            <ac:spMk id="13" creationId="{2DE92A20-0D83-CFBB-9A03-D456D0B2356E}"/>
          </ac:spMkLst>
        </pc:spChg>
        <pc:grpChg chg="add mod">
          <ac:chgData name="Janson, Brian D" userId="17869c82-e820-4f0b-9ef4-6bb812314540" providerId="ADAL" clId="{48D25F0C-355E-4F71-BC5F-7292A708F4D0}" dt="2023-09-13T16:29:03.879" v="26"/>
          <ac:grpSpMkLst>
            <pc:docMk/>
            <pc:sldMk cId="2442688056" sldId="278"/>
            <ac:grpSpMk id="5" creationId="{C3DA1247-7CFF-B4F7-BA9B-6CB9C16B52C1}"/>
          </ac:grpSpMkLst>
        </pc:grpChg>
        <pc:grpChg chg="mod">
          <ac:chgData name="Janson, Brian D" userId="17869c82-e820-4f0b-9ef4-6bb812314540" providerId="ADAL" clId="{48D25F0C-355E-4F71-BC5F-7292A708F4D0}" dt="2023-09-13T16:29:03.879" v="26"/>
          <ac:grpSpMkLst>
            <pc:docMk/>
            <pc:sldMk cId="2442688056" sldId="278"/>
            <ac:grpSpMk id="6" creationId="{8E60C32C-4171-E9EA-3D0A-6F5861FAB40E}"/>
          </ac:grpSpMkLst>
        </pc:grpChg>
        <pc:picChg chg="mod modCrop">
          <ac:chgData name="Janson, Brian D" userId="17869c82-e820-4f0b-9ef4-6bb812314540" providerId="ADAL" clId="{48D25F0C-355E-4F71-BC5F-7292A708F4D0}" dt="2023-09-13T16:37:25.740" v="88" actId="732"/>
          <ac:picMkLst>
            <pc:docMk/>
            <pc:sldMk cId="2442688056" sldId="278"/>
            <ac:picMk id="4" creationId="{70281550-6C10-80BA-C2FB-2A86AFD2F750}"/>
          </ac:picMkLst>
        </pc:picChg>
        <pc:picChg chg="mod">
          <ac:chgData name="Janson, Brian D" userId="17869c82-e820-4f0b-9ef4-6bb812314540" providerId="ADAL" clId="{48D25F0C-355E-4F71-BC5F-7292A708F4D0}" dt="2023-09-13T16:29:03.879" v="26"/>
          <ac:picMkLst>
            <pc:docMk/>
            <pc:sldMk cId="2442688056" sldId="278"/>
            <ac:picMk id="7" creationId="{CBD09620-5708-B68D-E77A-A4FD1AD0C617}"/>
          </ac:picMkLst>
        </pc:picChg>
        <pc:picChg chg="mod">
          <ac:chgData name="Janson, Brian D" userId="17869c82-e820-4f0b-9ef4-6bb812314540" providerId="ADAL" clId="{48D25F0C-355E-4F71-BC5F-7292A708F4D0}" dt="2023-09-13T16:29:03.879" v="26"/>
          <ac:picMkLst>
            <pc:docMk/>
            <pc:sldMk cId="2442688056" sldId="278"/>
            <ac:picMk id="8" creationId="{C3B16536-DD12-1FF1-6BA9-007C51A6FB14}"/>
          </ac:picMkLst>
        </pc:picChg>
        <pc:picChg chg="mod">
          <ac:chgData name="Janson, Brian D" userId="17869c82-e820-4f0b-9ef4-6bb812314540" providerId="ADAL" clId="{48D25F0C-355E-4F71-BC5F-7292A708F4D0}" dt="2023-09-13T16:29:03.879" v="26"/>
          <ac:picMkLst>
            <pc:docMk/>
            <pc:sldMk cId="2442688056" sldId="278"/>
            <ac:picMk id="9" creationId="{4024BE91-28D3-8F5F-6D97-9A045E65AF93}"/>
          </ac:picMkLst>
        </pc:pic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48D25F0C-355E-4F71-BC5F-7292A708F4D0}" dt="2023-09-13T16:36:11.271" v="74"/>
              <pc2:cmMkLst xmlns:pc2="http://schemas.microsoft.com/office/powerpoint/2019/9/main/command">
                <pc:docMk/>
                <pc:sldMk cId="2442688056" sldId="278"/>
                <pc2:cmMk id="{7A3F0227-7F50-4B05-9842-59FA337841C4}"/>
              </pc2:cmMkLst>
            </pc226:cmChg>
            <pc226:cmChg xmlns:pc226="http://schemas.microsoft.com/office/powerpoint/2022/06/main/command" chg="mod">
              <pc226:chgData name="Janson, Brian D" userId="17869c82-e820-4f0b-9ef4-6bb812314540" providerId="ADAL" clId="{48D25F0C-355E-4F71-BC5F-7292A708F4D0}" dt="2023-09-13T16:36:09.641" v="73"/>
              <pc2:cmMkLst xmlns:pc2="http://schemas.microsoft.com/office/powerpoint/2019/9/main/command">
                <pc:docMk/>
                <pc:sldMk cId="2442688056" sldId="278"/>
                <pc2:cmMk id="{78E21481-09C5-4E12-A035-2E3C93FD17B8}"/>
              </pc2:cmMkLst>
            </pc226:cmChg>
          </p:ext>
        </pc:extLst>
      </pc:sldChg>
      <pc:sldChg chg="addSp delSp modSp mod">
        <pc:chgData name="Janson, Brian D" userId="17869c82-e820-4f0b-9ef4-6bb812314540" providerId="ADAL" clId="{48D25F0C-355E-4F71-BC5F-7292A708F4D0}" dt="2023-09-14T16:20:44.916" v="725" actId="6549"/>
        <pc:sldMkLst>
          <pc:docMk/>
          <pc:sldMk cId="3444062827" sldId="279"/>
        </pc:sldMkLst>
        <pc:spChg chg="del">
          <ac:chgData name="Janson, Brian D" userId="17869c82-e820-4f0b-9ef4-6bb812314540" providerId="ADAL" clId="{48D25F0C-355E-4F71-BC5F-7292A708F4D0}" dt="2023-09-13T16:38:11.018" v="90" actId="478"/>
          <ac:spMkLst>
            <pc:docMk/>
            <pc:sldMk cId="3444062827" sldId="279"/>
            <ac:spMk id="2" creationId="{1E2FE067-7876-FE40-AD42-544606E1A652}"/>
          </ac:spMkLst>
        </pc:spChg>
        <pc:spChg chg="mod">
          <ac:chgData name="Janson, Brian D" userId="17869c82-e820-4f0b-9ef4-6bb812314540" providerId="ADAL" clId="{48D25F0C-355E-4F71-BC5F-7292A708F4D0}" dt="2023-09-13T16:29:06.503" v="27"/>
          <ac:spMkLst>
            <pc:docMk/>
            <pc:sldMk cId="3444062827" sldId="279"/>
            <ac:spMk id="10" creationId="{CEF74B84-DB09-463F-8E1A-6A1384BFC2DB}"/>
          </ac:spMkLst>
        </pc:spChg>
        <pc:spChg chg="add del mod">
          <ac:chgData name="Janson, Brian D" userId="17869c82-e820-4f0b-9ef4-6bb812314540" providerId="ADAL" clId="{48D25F0C-355E-4F71-BC5F-7292A708F4D0}" dt="2023-09-13T16:38:12.579" v="91" actId="478"/>
          <ac:spMkLst>
            <pc:docMk/>
            <pc:sldMk cId="3444062827" sldId="279"/>
            <ac:spMk id="12" creationId="{3C9CFB1A-E264-1840-54CD-0218C1D575FB}"/>
          </ac:spMkLst>
        </pc:spChg>
        <pc:spChg chg="add mod">
          <ac:chgData name="Janson, Brian D" userId="17869c82-e820-4f0b-9ef4-6bb812314540" providerId="ADAL" clId="{48D25F0C-355E-4F71-BC5F-7292A708F4D0}" dt="2023-09-13T16:40:03.982" v="108" actId="255"/>
          <ac:spMkLst>
            <pc:docMk/>
            <pc:sldMk cId="3444062827" sldId="279"/>
            <ac:spMk id="13" creationId="{2D9C8484-B863-2E31-38C2-8373B4DA5060}"/>
          </ac:spMkLst>
        </pc:spChg>
        <pc:spChg chg="add mod">
          <ac:chgData name="Janson, Brian D" userId="17869c82-e820-4f0b-9ef4-6bb812314540" providerId="ADAL" clId="{48D25F0C-355E-4F71-BC5F-7292A708F4D0}" dt="2023-09-14T16:20:44.916" v="725" actId="6549"/>
          <ac:spMkLst>
            <pc:docMk/>
            <pc:sldMk cId="3444062827" sldId="279"/>
            <ac:spMk id="14" creationId="{564E94F2-D010-A222-8518-481D7EA768B2}"/>
          </ac:spMkLst>
        </pc:spChg>
        <pc:grpChg chg="add mod">
          <ac:chgData name="Janson, Brian D" userId="17869c82-e820-4f0b-9ef4-6bb812314540" providerId="ADAL" clId="{48D25F0C-355E-4F71-BC5F-7292A708F4D0}" dt="2023-09-13T16:29:06.503" v="27"/>
          <ac:grpSpMkLst>
            <pc:docMk/>
            <pc:sldMk cId="3444062827" sldId="279"/>
            <ac:grpSpMk id="5" creationId="{82A24675-43EE-296F-7247-7009E893CB01}"/>
          </ac:grpSpMkLst>
        </pc:grpChg>
        <pc:grpChg chg="mod">
          <ac:chgData name="Janson, Brian D" userId="17869c82-e820-4f0b-9ef4-6bb812314540" providerId="ADAL" clId="{48D25F0C-355E-4F71-BC5F-7292A708F4D0}" dt="2023-09-13T16:29:06.503" v="27"/>
          <ac:grpSpMkLst>
            <pc:docMk/>
            <pc:sldMk cId="3444062827" sldId="279"/>
            <ac:grpSpMk id="6" creationId="{E61E89E6-594A-B75D-0113-CC95951F7550}"/>
          </ac:grpSpMkLst>
        </pc:grpChg>
        <pc:picChg chg="mod">
          <ac:chgData name="Janson, Brian D" userId="17869c82-e820-4f0b-9ef4-6bb812314540" providerId="ADAL" clId="{48D25F0C-355E-4F71-BC5F-7292A708F4D0}" dt="2023-09-13T16:38:19.794" v="93" actId="1076"/>
          <ac:picMkLst>
            <pc:docMk/>
            <pc:sldMk cId="3444062827" sldId="279"/>
            <ac:picMk id="4" creationId="{D0E60769-5F65-D7BD-3E86-21F508BD9FA1}"/>
          </ac:picMkLst>
        </pc:picChg>
        <pc:picChg chg="mod">
          <ac:chgData name="Janson, Brian D" userId="17869c82-e820-4f0b-9ef4-6bb812314540" providerId="ADAL" clId="{48D25F0C-355E-4F71-BC5F-7292A708F4D0}" dt="2023-09-13T16:29:06.503" v="27"/>
          <ac:picMkLst>
            <pc:docMk/>
            <pc:sldMk cId="3444062827" sldId="279"/>
            <ac:picMk id="7" creationId="{96DE9655-E6B1-1641-04F7-885D550B36D0}"/>
          </ac:picMkLst>
        </pc:picChg>
        <pc:picChg chg="mod">
          <ac:chgData name="Janson, Brian D" userId="17869c82-e820-4f0b-9ef4-6bb812314540" providerId="ADAL" clId="{48D25F0C-355E-4F71-BC5F-7292A708F4D0}" dt="2023-09-13T16:29:06.503" v="27"/>
          <ac:picMkLst>
            <pc:docMk/>
            <pc:sldMk cId="3444062827" sldId="279"/>
            <ac:picMk id="8" creationId="{EE0D8E02-D506-A40D-944F-9116782DA056}"/>
          </ac:picMkLst>
        </pc:picChg>
        <pc:picChg chg="mod">
          <ac:chgData name="Janson, Brian D" userId="17869c82-e820-4f0b-9ef4-6bb812314540" providerId="ADAL" clId="{48D25F0C-355E-4F71-BC5F-7292A708F4D0}" dt="2023-09-13T16:29:06.503" v="27"/>
          <ac:picMkLst>
            <pc:docMk/>
            <pc:sldMk cId="3444062827" sldId="279"/>
            <ac:picMk id="9" creationId="{4648CA5D-3E91-C509-E1FD-115A577080B4}"/>
          </ac:picMkLst>
        </pc:picChg>
      </pc:sldChg>
      <pc:sldChg chg="addSp delSp modSp mod">
        <pc:chgData name="Janson, Brian D" userId="17869c82-e820-4f0b-9ef4-6bb812314540" providerId="ADAL" clId="{48D25F0C-355E-4F71-BC5F-7292A708F4D0}" dt="2023-09-14T16:19:31.484" v="688" actId="14100"/>
        <pc:sldMkLst>
          <pc:docMk/>
          <pc:sldMk cId="953086763" sldId="280"/>
        </pc:sldMkLst>
        <pc:spChg chg="del">
          <ac:chgData name="Janson, Brian D" userId="17869c82-e820-4f0b-9ef4-6bb812314540" providerId="ADAL" clId="{48D25F0C-355E-4F71-BC5F-7292A708F4D0}" dt="2023-09-13T16:40:48.183" v="109" actId="478"/>
          <ac:spMkLst>
            <pc:docMk/>
            <pc:sldMk cId="953086763" sldId="280"/>
            <ac:spMk id="2" creationId="{DCB8CC1B-454B-3BC6-FF2E-255F20B86CC0}"/>
          </ac:spMkLst>
        </pc:spChg>
        <pc:spChg chg="del">
          <ac:chgData name="Janson, Brian D" userId="17869c82-e820-4f0b-9ef4-6bb812314540" providerId="ADAL" clId="{48D25F0C-355E-4F71-BC5F-7292A708F4D0}" dt="2023-09-13T23:29:20.284" v="118" actId="478"/>
          <ac:spMkLst>
            <pc:docMk/>
            <pc:sldMk cId="953086763" sldId="280"/>
            <ac:spMk id="3" creationId="{6B044262-8B30-1FFC-4AA6-20455FA80633}"/>
          </ac:spMkLst>
        </pc:spChg>
        <pc:spChg chg="mod">
          <ac:chgData name="Janson, Brian D" userId="17869c82-e820-4f0b-9ef4-6bb812314540" providerId="ADAL" clId="{48D25F0C-355E-4F71-BC5F-7292A708F4D0}" dt="2023-09-13T16:29:11.646" v="28"/>
          <ac:spMkLst>
            <pc:docMk/>
            <pc:sldMk cId="953086763" sldId="280"/>
            <ac:spMk id="10" creationId="{E6ABB380-EB16-1AD0-C49E-D4E43BFB870E}"/>
          </ac:spMkLst>
        </pc:spChg>
        <pc:spChg chg="add del mod">
          <ac:chgData name="Janson, Brian D" userId="17869c82-e820-4f0b-9ef4-6bb812314540" providerId="ADAL" clId="{48D25F0C-355E-4F71-BC5F-7292A708F4D0}" dt="2023-09-13T16:40:49.634" v="110" actId="478"/>
          <ac:spMkLst>
            <pc:docMk/>
            <pc:sldMk cId="953086763" sldId="280"/>
            <ac:spMk id="12" creationId="{1ACC83E2-30F4-DBAF-43B7-AC13ECA6BA89}"/>
          </ac:spMkLst>
        </pc:spChg>
        <pc:spChg chg="add mod">
          <ac:chgData name="Janson, Brian D" userId="17869c82-e820-4f0b-9ef4-6bb812314540" providerId="ADAL" clId="{48D25F0C-355E-4F71-BC5F-7292A708F4D0}" dt="2023-09-14T16:19:31.484" v="688" actId="14100"/>
          <ac:spMkLst>
            <pc:docMk/>
            <pc:sldMk cId="953086763" sldId="280"/>
            <ac:spMk id="13" creationId="{916FE948-CBD6-64BE-7CDE-6FDCD3BB5E0F}"/>
          </ac:spMkLst>
        </pc:spChg>
        <pc:spChg chg="add mod">
          <ac:chgData name="Janson, Brian D" userId="17869c82-e820-4f0b-9ef4-6bb812314540" providerId="ADAL" clId="{48D25F0C-355E-4F71-BC5F-7292A708F4D0}" dt="2023-09-14T16:19:26.249" v="685" actId="1076"/>
          <ac:spMkLst>
            <pc:docMk/>
            <pc:sldMk cId="953086763" sldId="280"/>
            <ac:spMk id="14" creationId="{D4851E01-4505-4EDD-3780-174C4DE0DD37}"/>
          </ac:spMkLst>
        </pc:spChg>
        <pc:grpChg chg="add mod">
          <ac:chgData name="Janson, Brian D" userId="17869c82-e820-4f0b-9ef4-6bb812314540" providerId="ADAL" clId="{48D25F0C-355E-4F71-BC5F-7292A708F4D0}" dt="2023-09-13T16:29:11.646" v="28"/>
          <ac:grpSpMkLst>
            <pc:docMk/>
            <pc:sldMk cId="953086763" sldId="280"/>
            <ac:grpSpMk id="5" creationId="{6DB97518-5294-0095-633F-D105E8F46695}"/>
          </ac:grpSpMkLst>
        </pc:grpChg>
        <pc:grpChg chg="mod">
          <ac:chgData name="Janson, Brian D" userId="17869c82-e820-4f0b-9ef4-6bb812314540" providerId="ADAL" clId="{48D25F0C-355E-4F71-BC5F-7292A708F4D0}" dt="2023-09-13T16:29:11.646" v="28"/>
          <ac:grpSpMkLst>
            <pc:docMk/>
            <pc:sldMk cId="953086763" sldId="280"/>
            <ac:grpSpMk id="6" creationId="{AE257879-D191-10A0-F39B-09B15578700F}"/>
          </ac:grpSpMkLst>
        </pc:grpChg>
        <pc:picChg chg="mod modCrop">
          <ac:chgData name="Janson, Brian D" userId="17869c82-e820-4f0b-9ef4-6bb812314540" providerId="ADAL" clId="{48D25F0C-355E-4F71-BC5F-7292A708F4D0}" dt="2023-09-14T16:19:29.387" v="687" actId="14100"/>
          <ac:picMkLst>
            <pc:docMk/>
            <pc:sldMk cId="953086763" sldId="280"/>
            <ac:picMk id="4" creationId="{DE6E1A6A-93CB-3708-FDA0-252699A147B3}"/>
          </ac:picMkLst>
        </pc:picChg>
        <pc:picChg chg="mod">
          <ac:chgData name="Janson, Brian D" userId="17869c82-e820-4f0b-9ef4-6bb812314540" providerId="ADAL" clId="{48D25F0C-355E-4F71-BC5F-7292A708F4D0}" dt="2023-09-13T16:29:11.646" v="28"/>
          <ac:picMkLst>
            <pc:docMk/>
            <pc:sldMk cId="953086763" sldId="280"/>
            <ac:picMk id="7" creationId="{D8C6FBF2-2DA7-984C-5BA1-F151F8D29C92}"/>
          </ac:picMkLst>
        </pc:picChg>
        <pc:picChg chg="mod">
          <ac:chgData name="Janson, Brian D" userId="17869c82-e820-4f0b-9ef4-6bb812314540" providerId="ADAL" clId="{48D25F0C-355E-4F71-BC5F-7292A708F4D0}" dt="2023-09-13T16:29:11.646" v="28"/>
          <ac:picMkLst>
            <pc:docMk/>
            <pc:sldMk cId="953086763" sldId="280"/>
            <ac:picMk id="8" creationId="{BE3A5881-3BA7-9B5A-4379-ED8D0B1937FE}"/>
          </ac:picMkLst>
        </pc:picChg>
        <pc:picChg chg="mod">
          <ac:chgData name="Janson, Brian D" userId="17869c82-e820-4f0b-9ef4-6bb812314540" providerId="ADAL" clId="{48D25F0C-355E-4F71-BC5F-7292A708F4D0}" dt="2023-09-13T16:29:11.646" v="28"/>
          <ac:picMkLst>
            <pc:docMk/>
            <pc:sldMk cId="953086763" sldId="280"/>
            <ac:picMk id="9" creationId="{5F70B85F-AC21-65FA-88B1-56D9B45E1D7E}"/>
          </ac:picMkLst>
        </pc:picChg>
      </pc:sldChg>
      <pc:sldChg chg="addSp delSp modSp mod">
        <pc:chgData name="Janson, Brian D" userId="17869c82-e820-4f0b-9ef4-6bb812314540" providerId="ADAL" clId="{48D25F0C-355E-4F71-BC5F-7292A708F4D0}" dt="2023-09-13T23:57:50.570" v="572" actId="5793"/>
        <pc:sldMkLst>
          <pc:docMk/>
          <pc:sldMk cId="1185466856" sldId="281"/>
        </pc:sldMkLst>
        <pc:spChg chg="del">
          <ac:chgData name="Janson, Brian D" userId="17869c82-e820-4f0b-9ef4-6bb812314540" providerId="ADAL" clId="{48D25F0C-355E-4F71-BC5F-7292A708F4D0}" dt="2023-09-13T23:54:13.356" v="513" actId="478"/>
          <ac:spMkLst>
            <pc:docMk/>
            <pc:sldMk cId="1185466856" sldId="281"/>
            <ac:spMk id="2" creationId="{FD11F6A8-D2BC-60D5-D2D9-295A3438437A}"/>
          </ac:spMkLst>
        </pc:spChg>
        <pc:spChg chg="mod">
          <ac:chgData name="Janson, Brian D" userId="17869c82-e820-4f0b-9ef4-6bb812314540" providerId="ADAL" clId="{48D25F0C-355E-4F71-BC5F-7292A708F4D0}" dt="2023-09-13T23:57:50.570" v="572" actId="5793"/>
          <ac:spMkLst>
            <pc:docMk/>
            <pc:sldMk cId="1185466856" sldId="281"/>
            <ac:spMk id="3" creationId="{3EF7D6A5-C58F-134E-16AA-12C217A17BFA}"/>
          </ac:spMkLst>
        </pc:spChg>
        <pc:spChg chg="mod">
          <ac:chgData name="Janson, Brian D" userId="17869c82-e820-4f0b-9ef4-6bb812314540" providerId="ADAL" clId="{48D25F0C-355E-4F71-BC5F-7292A708F4D0}" dt="2023-09-13T16:29:15.551" v="29"/>
          <ac:spMkLst>
            <pc:docMk/>
            <pc:sldMk cId="1185466856" sldId="281"/>
            <ac:spMk id="10" creationId="{B997B251-1A4D-B0E8-D483-31E5F72CE807}"/>
          </ac:spMkLst>
        </pc:spChg>
        <pc:spChg chg="add del mod">
          <ac:chgData name="Janson, Brian D" userId="17869c82-e820-4f0b-9ef4-6bb812314540" providerId="ADAL" clId="{48D25F0C-355E-4F71-BC5F-7292A708F4D0}" dt="2023-09-13T23:54:14.600" v="514" actId="478"/>
          <ac:spMkLst>
            <pc:docMk/>
            <pc:sldMk cId="1185466856" sldId="281"/>
            <ac:spMk id="12" creationId="{839A0D7E-6158-4789-9086-2F61D5D53723}"/>
          </ac:spMkLst>
        </pc:spChg>
        <pc:spChg chg="add mod">
          <ac:chgData name="Janson, Brian D" userId="17869c82-e820-4f0b-9ef4-6bb812314540" providerId="ADAL" clId="{48D25F0C-355E-4F71-BC5F-7292A708F4D0}" dt="2023-09-13T23:57:45.864" v="571" actId="14100"/>
          <ac:spMkLst>
            <pc:docMk/>
            <pc:sldMk cId="1185466856" sldId="281"/>
            <ac:spMk id="15" creationId="{71F45515-143D-3641-CC42-102D2B75FAEA}"/>
          </ac:spMkLst>
        </pc:spChg>
        <pc:grpChg chg="add mod">
          <ac:chgData name="Janson, Brian D" userId="17869c82-e820-4f0b-9ef4-6bb812314540" providerId="ADAL" clId="{48D25F0C-355E-4F71-BC5F-7292A708F4D0}" dt="2023-09-13T16:29:15.551" v="29"/>
          <ac:grpSpMkLst>
            <pc:docMk/>
            <pc:sldMk cId="1185466856" sldId="281"/>
            <ac:grpSpMk id="5" creationId="{66768646-7206-71F9-0481-43A971E1A1E8}"/>
          </ac:grpSpMkLst>
        </pc:grpChg>
        <pc:grpChg chg="mod">
          <ac:chgData name="Janson, Brian D" userId="17869c82-e820-4f0b-9ef4-6bb812314540" providerId="ADAL" clId="{48D25F0C-355E-4F71-BC5F-7292A708F4D0}" dt="2023-09-13T16:29:15.551" v="29"/>
          <ac:grpSpMkLst>
            <pc:docMk/>
            <pc:sldMk cId="1185466856" sldId="281"/>
            <ac:grpSpMk id="6" creationId="{42544193-7395-FC35-ECBB-B5A80A54BB6B}"/>
          </ac:grpSpMkLst>
        </pc:grpChg>
        <pc:picChg chg="del">
          <ac:chgData name="Janson, Brian D" userId="17869c82-e820-4f0b-9ef4-6bb812314540" providerId="ADAL" clId="{48D25F0C-355E-4F71-BC5F-7292A708F4D0}" dt="2023-09-13T23:54:11.777" v="512" actId="478"/>
          <ac:picMkLst>
            <pc:docMk/>
            <pc:sldMk cId="1185466856" sldId="281"/>
            <ac:picMk id="4" creationId="{8DE91311-998D-74DD-BCD2-3F3B4DE747EE}"/>
          </ac:picMkLst>
        </pc:picChg>
        <pc:picChg chg="mod">
          <ac:chgData name="Janson, Brian D" userId="17869c82-e820-4f0b-9ef4-6bb812314540" providerId="ADAL" clId="{48D25F0C-355E-4F71-BC5F-7292A708F4D0}" dt="2023-09-13T16:29:15.551" v="29"/>
          <ac:picMkLst>
            <pc:docMk/>
            <pc:sldMk cId="1185466856" sldId="281"/>
            <ac:picMk id="7" creationId="{F1F966CB-F1F7-4C1B-66CA-6B0B5982E54A}"/>
          </ac:picMkLst>
        </pc:picChg>
        <pc:picChg chg="mod">
          <ac:chgData name="Janson, Brian D" userId="17869c82-e820-4f0b-9ef4-6bb812314540" providerId="ADAL" clId="{48D25F0C-355E-4F71-BC5F-7292A708F4D0}" dt="2023-09-13T16:29:15.551" v="29"/>
          <ac:picMkLst>
            <pc:docMk/>
            <pc:sldMk cId="1185466856" sldId="281"/>
            <ac:picMk id="8" creationId="{32044B33-EF1A-ACF2-14D5-4A53B1547858}"/>
          </ac:picMkLst>
        </pc:picChg>
        <pc:picChg chg="mod">
          <ac:chgData name="Janson, Brian D" userId="17869c82-e820-4f0b-9ef4-6bb812314540" providerId="ADAL" clId="{48D25F0C-355E-4F71-BC5F-7292A708F4D0}" dt="2023-09-13T16:29:15.551" v="29"/>
          <ac:picMkLst>
            <pc:docMk/>
            <pc:sldMk cId="1185466856" sldId="281"/>
            <ac:picMk id="9" creationId="{3A6D7789-6FFF-412C-31C1-940BF31D09D6}"/>
          </ac:picMkLst>
        </pc:picChg>
        <pc:picChg chg="add mod">
          <ac:chgData name="Janson, Brian D" userId="17869c82-e820-4f0b-9ef4-6bb812314540" providerId="ADAL" clId="{48D25F0C-355E-4F71-BC5F-7292A708F4D0}" dt="2023-09-13T23:56:32.175" v="538" actId="1076"/>
          <ac:picMkLst>
            <pc:docMk/>
            <pc:sldMk cId="1185466856" sldId="281"/>
            <ac:picMk id="14" creationId="{7BF21134-C9F9-64CB-3CF8-1404631867C8}"/>
          </ac:picMkLst>
        </pc:picChg>
      </pc:sldChg>
      <pc:sldChg chg="addSp delSp modSp mod">
        <pc:chgData name="Janson, Brian D" userId="17869c82-e820-4f0b-9ef4-6bb812314540" providerId="ADAL" clId="{48D25F0C-355E-4F71-BC5F-7292A708F4D0}" dt="2023-09-14T16:18:10.820" v="680"/>
        <pc:sldMkLst>
          <pc:docMk/>
          <pc:sldMk cId="413709913" sldId="282"/>
        </pc:sldMkLst>
        <pc:spChg chg="del">
          <ac:chgData name="Janson, Brian D" userId="17869c82-e820-4f0b-9ef4-6bb812314540" providerId="ADAL" clId="{48D25F0C-355E-4F71-BC5F-7292A708F4D0}" dt="2023-09-14T16:07:47.192" v="573" actId="478"/>
          <ac:spMkLst>
            <pc:docMk/>
            <pc:sldMk cId="413709913" sldId="282"/>
            <ac:spMk id="2" creationId="{1651A0D4-BD00-72EE-9979-6CD9AF60E21A}"/>
          </ac:spMkLst>
        </pc:spChg>
        <pc:spChg chg="mod">
          <ac:chgData name="Janson, Brian D" userId="17869c82-e820-4f0b-9ef4-6bb812314540" providerId="ADAL" clId="{48D25F0C-355E-4F71-BC5F-7292A708F4D0}" dt="2023-09-13T16:29:18.905" v="30"/>
          <ac:spMkLst>
            <pc:docMk/>
            <pc:sldMk cId="413709913" sldId="282"/>
            <ac:spMk id="10" creationId="{1B2988FB-5E0A-319C-552A-B03D9AD5CC0B}"/>
          </ac:spMkLst>
        </pc:spChg>
        <pc:spChg chg="add del mod">
          <ac:chgData name="Janson, Brian D" userId="17869c82-e820-4f0b-9ef4-6bb812314540" providerId="ADAL" clId="{48D25F0C-355E-4F71-BC5F-7292A708F4D0}" dt="2023-09-14T16:09:59.366" v="595" actId="478"/>
          <ac:spMkLst>
            <pc:docMk/>
            <pc:sldMk cId="413709913" sldId="282"/>
            <ac:spMk id="12" creationId="{AC35A0B2-DDF6-1DA5-38EC-6DB021E983AE}"/>
          </ac:spMkLst>
        </pc:spChg>
        <pc:spChg chg="add mod">
          <ac:chgData name="Janson, Brian D" userId="17869c82-e820-4f0b-9ef4-6bb812314540" providerId="ADAL" clId="{48D25F0C-355E-4F71-BC5F-7292A708F4D0}" dt="2023-09-14T16:15:06.644" v="627" actId="6549"/>
          <ac:spMkLst>
            <pc:docMk/>
            <pc:sldMk cId="413709913" sldId="282"/>
            <ac:spMk id="13" creationId="{CBBB4D78-9665-FCAF-E488-325BF6A63F6E}"/>
          </ac:spMkLst>
        </pc:spChg>
        <pc:spChg chg="add mod">
          <ac:chgData name="Janson, Brian D" userId="17869c82-e820-4f0b-9ef4-6bb812314540" providerId="ADAL" clId="{48D25F0C-355E-4F71-BC5F-7292A708F4D0}" dt="2023-09-14T16:18:10.820" v="680"/>
          <ac:spMkLst>
            <pc:docMk/>
            <pc:sldMk cId="413709913" sldId="282"/>
            <ac:spMk id="16" creationId="{4494CC2B-5384-0FBA-7B8B-68D6875D8C21}"/>
          </ac:spMkLst>
        </pc:spChg>
        <pc:grpChg chg="add mod">
          <ac:chgData name="Janson, Brian D" userId="17869c82-e820-4f0b-9ef4-6bb812314540" providerId="ADAL" clId="{48D25F0C-355E-4F71-BC5F-7292A708F4D0}" dt="2023-09-13T16:29:18.905" v="30"/>
          <ac:grpSpMkLst>
            <pc:docMk/>
            <pc:sldMk cId="413709913" sldId="282"/>
            <ac:grpSpMk id="5" creationId="{C9FDB0E6-745B-3E3A-7F51-447AE37F8750}"/>
          </ac:grpSpMkLst>
        </pc:grpChg>
        <pc:grpChg chg="mod">
          <ac:chgData name="Janson, Brian D" userId="17869c82-e820-4f0b-9ef4-6bb812314540" providerId="ADAL" clId="{48D25F0C-355E-4F71-BC5F-7292A708F4D0}" dt="2023-09-13T16:29:18.905" v="30"/>
          <ac:grpSpMkLst>
            <pc:docMk/>
            <pc:sldMk cId="413709913" sldId="282"/>
            <ac:grpSpMk id="6" creationId="{4185A15B-0C11-D6D6-154D-A49FDB8D4A34}"/>
          </ac:grpSpMkLst>
        </pc:grpChg>
        <pc:picChg chg="del mod modCrop">
          <ac:chgData name="Janson, Brian D" userId="17869c82-e820-4f0b-9ef4-6bb812314540" providerId="ADAL" clId="{48D25F0C-355E-4F71-BC5F-7292A708F4D0}" dt="2023-09-14T16:10:21.493" v="597" actId="478"/>
          <ac:picMkLst>
            <pc:docMk/>
            <pc:sldMk cId="413709913" sldId="282"/>
            <ac:picMk id="4" creationId="{C1CB667C-A176-6095-1404-A21EFE49D54B}"/>
          </ac:picMkLst>
        </pc:picChg>
        <pc:picChg chg="mod">
          <ac:chgData name="Janson, Brian D" userId="17869c82-e820-4f0b-9ef4-6bb812314540" providerId="ADAL" clId="{48D25F0C-355E-4F71-BC5F-7292A708F4D0}" dt="2023-09-13T16:29:18.905" v="30"/>
          <ac:picMkLst>
            <pc:docMk/>
            <pc:sldMk cId="413709913" sldId="282"/>
            <ac:picMk id="7" creationId="{2E5946BC-8534-AFED-ECA1-808BD46E5BBC}"/>
          </ac:picMkLst>
        </pc:picChg>
        <pc:picChg chg="mod">
          <ac:chgData name="Janson, Brian D" userId="17869c82-e820-4f0b-9ef4-6bb812314540" providerId="ADAL" clId="{48D25F0C-355E-4F71-BC5F-7292A708F4D0}" dt="2023-09-13T16:29:18.905" v="30"/>
          <ac:picMkLst>
            <pc:docMk/>
            <pc:sldMk cId="413709913" sldId="282"/>
            <ac:picMk id="8" creationId="{55BB820A-AE7A-4A14-1D63-EBFED86B2B0F}"/>
          </ac:picMkLst>
        </pc:picChg>
        <pc:picChg chg="mod">
          <ac:chgData name="Janson, Brian D" userId="17869c82-e820-4f0b-9ef4-6bb812314540" providerId="ADAL" clId="{48D25F0C-355E-4F71-BC5F-7292A708F4D0}" dt="2023-09-13T16:29:18.905" v="30"/>
          <ac:picMkLst>
            <pc:docMk/>
            <pc:sldMk cId="413709913" sldId="282"/>
            <ac:picMk id="9" creationId="{1E6155F5-C22C-AB94-3F6E-BF29AFD886B9}"/>
          </ac:picMkLst>
        </pc:picChg>
        <pc:picChg chg="add mod">
          <ac:chgData name="Janson, Brian D" userId="17869c82-e820-4f0b-9ef4-6bb812314540" providerId="ADAL" clId="{48D25F0C-355E-4F71-BC5F-7292A708F4D0}" dt="2023-09-14T16:17:41.659" v="679" actId="14100"/>
          <ac:picMkLst>
            <pc:docMk/>
            <pc:sldMk cId="413709913" sldId="282"/>
            <ac:picMk id="15" creationId="{5BA6CB82-0877-0555-6AA1-0BAB19FA3252}"/>
          </ac:picMkLst>
        </pc:picChg>
      </pc:sldChg>
      <pc:sldChg chg="addSp delSp modSp mod">
        <pc:chgData name="Janson, Brian D" userId="17869c82-e820-4f0b-9ef4-6bb812314540" providerId="ADAL" clId="{48D25F0C-355E-4F71-BC5F-7292A708F4D0}" dt="2023-09-14T16:17:37.739" v="678" actId="1076"/>
        <pc:sldMkLst>
          <pc:docMk/>
          <pc:sldMk cId="1563807610" sldId="283"/>
        </pc:sldMkLst>
        <pc:spChg chg="del">
          <ac:chgData name="Janson, Brian D" userId="17869c82-e820-4f0b-9ef4-6bb812314540" providerId="ADAL" clId="{48D25F0C-355E-4F71-BC5F-7292A708F4D0}" dt="2023-09-14T16:11:33.817" v="604" actId="478"/>
          <ac:spMkLst>
            <pc:docMk/>
            <pc:sldMk cId="1563807610" sldId="283"/>
            <ac:spMk id="2" creationId="{8201735F-6FA5-2934-2C86-9599E08B4654}"/>
          </ac:spMkLst>
        </pc:spChg>
        <pc:spChg chg="del">
          <ac:chgData name="Janson, Brian D" userId="17869c82-e820-4f0b-9ef4-6bb812314540" providerId="ADAL" clId="{48D25F0C-355E-4F71-BC5F-7292A708F4D0}" dt="2023-09-14T16:13:29.731" v="606" actId="478"/>
          <ac:spMkLst>
            <pc:docMk/>
            <pc:sldMk cId="1563807610" sldId="283"/>
            <ac:spMk id="3" creationId="{481AE317-673F-5B94-3C40-5EBB57E09BA4}"/>
          </ac:spMkLst>
        </pc:spChg>
        <pc:spChg chg="mod">
          <ac:chgData name="Janson, Brian D" userId="17869c82-e820-4f0b-9ef4-6bb812314540" providerId="ADAL" clId="{48D25F0C-355E-4F71-BC5F-7292A708F4D0}" dt="2023-09-13T16:29:22.633" v="31"/>
          <ac:spMkLst>
            <pc:docMk/>
            <pc:sldMk cId="1563807610" sldId="283"/>
            <ac:spMk id="10" creationId="{8DFECFAC-85E1-0323-E900-5C6D63632151}"/>
          </ac:spMkLst>
        </pc:spChg>
        <pc:spChg chg="add del mod">
          <ac:chgData name="Janson, Brian D" userId="17869c82-e820-4f0b-9ef4-6bb812314540" providerId="ADAL" clId="{48D25F0C-355E-4F71-BC5F-7292A708F4D0}" dt="2023-09-14T16:13:30.835" v="607" actId="478"/>
          <ac:spMkLst>
            <pc:docMk/>
            <pc:sldMk cId="1563807610" sldId="283"/>
            <ac:spMk id="12" creationId="{CA0CD3F2-EBB4-EB55-F7FB-D03D87FF7757}"/>
          </ac:spMkLst>
        </pc:spChg>
        <pc:spChg chg="add mod">
          <ac:chgData name="Janson, Brian D" userId="17869c82-e820-4f0b-9ef4-6bb812314540" providerId="ADAL" clId="{48D25F0C-355E-4F71-BC5F-7292A708F4D0}" dt="2023-09-14T16:14:39.035" v="621" actId="6549"/>
          <ac:spMkLst>
            <pc:docMk/>
            <pc:sldMk cId="1563807610" sldId="283"/>
            <ac:spMk id="15" creationId="{7C5CBBCC-6E98-0BF0-A3CE-38B56F41F5C3}"/>
          </ac:spMkLst>
        </pc:spChg>
        <pc:spChg chg="add mod">
          <ac:chgData name="Janson, Brian D" userId="17869c82-e820-4f0b-9ef4-6bb812314540" providerId="ADAL" clId="{48D25F0C-355E-4F71-BC5F-7292A708F4D0}" dt="2023-09-14T16:17:37.739" v="678" actId="1076"/>
          <ac:spMkLst>
            <pc:docMk/>
            <pc:sldMk cId="1563807610" sldId="283"/>
            <ac:spMk id="16" creationId="{3FBC3084-DB36-7055-ADA8-2960457DAB84}"/>
          </ac:spMkLst>
        </pc:spChg>
        <pc:grpChg chg="add mod">
          <ac:chgData name="Janson, Brian D" userId="17869c82-e820-4f0b-9ef4-6bb812314540" providerId="ADAL" clId="{48D25F0C-355E-4F71-BC5F-7292A708F4D0}" dt="2023-09-13T16:29:22.633" v="31"/>
          <ac:grpSpMkLst>
            <pc:docMk/>
            <pc:sldMk cId="1563807610" sldId="283"/>
            <ac:grpSpMk id="5" creationId="{D26973FD-D32A-BDE1-634B-647992E5031D}"/>
          </ac:grpSpMkLst>
        </pc:grpChg>
        <pc:grpChg chg="mod">
          <ac:chgData name="Janson, Brian D" userId="17869c82-e820-4f0b-9ef4-6bb812314540" providerId="ADAL" clId="{48D25F0C-355E-4F71-BC5F-7292A708F4D0}" dt="2023-09-13T16:29:22.633" v="31"/>
          <ac:grpSpMkLst>
            <pc:docMk/>
            <pc:sldMk cId="1563807610" sldId="283"/>
            <ac:grpSpMk id="6" creationId="{B7408482-CEAE-ACFF-D49B-6F10A03F43BC}"/>
          </ac:grpSpMkLst>
        </pc:grpChg>
        <pc:picChg chg="del">
          <ac:chgData name="Janson, Brian D" userId="17869c82-e820-4f0b-9ef4-6bb812314540" providerId="ADAL" clId="{48D25F0C-355E-4F71-BC5F-7292A708F4D0}" dt="2023-09-14T16:13:27.139" v="605" actId="478"/>
          <ac:picMkLst>
            <pc:docMk/>
            <pc:sldMk cId="1563807610" sldId="283"/>
            <ac:picMk id="4" creationId="{172A47FC-7D69-02EF-87A2-7419412A9A14}"/>
          </ac:picMkLst>
        </pc:picChg>
        <pc:picChg chg="mod">
          <ac:chgData name="Janson, Brian D" userId="17869c82-e820-4f0b-9ef4-6bb812314540" providerId="ADAL" clId="{48D25F0C-355E-4F71-BC5F-7292A708F4D0}" dt="2023-09-13T16:29:22.633" v="31"/>
          <ac:picMkLst>
            <pc:docMk/>
            <pc:sldMk cId="1563807610" sldId="283"/>
            <ac:picMk id="7" creationId="{280C988F-78F2-7B3F-F0D2-3853B4843626}"/>
          </ac:picMkLst>
        </pc:picChg>
        <pc:picChg chg="mod">
          <ac:chgData name="Janson, Brian D" userId="17869c82-e820-4f0b-9ef4-6bb812314540" providerId="ADAL" clId="{48D25F0C-355E-4F71-BC5F-7292A708F4D0}" dt="2023-09-13T16:29:22.633" v="31"/>
          <ac:picMkLst>
            <pc:docMk/>
            <pc:sldMk cId="1563807610" sldId="283"/>
            <ac:picMk id="8" creationId="{71AAAFE3-87D2-E674-2877-E1B18776E8D6}"/>
          </ac:picMkLst>
        </pc:picChg>
        <pc:picChg chg="mod">
          <ac:chgData name="Janson, Brian D" userId="17869c82-e820-4f0b-9ef4-6bb812314540" providerId="ADAL" clId="{48D25F0C-355E-4F71-BC5F-7292A708F4D0}" dt="2023-09-13T16:29:22.633" v="31"/>
          <ac:picMkLst>
            <pc:docMk/>
            <pc:sldMk cId="1563807610" sldId="283"/>
            <ac:picMk id="9" creationId="{74F9380C-2616-8A76-4378-E6FB24811F1E}"/>
          </ac:picMkLst>
        </pc:picChg>
        <pc:picChg chg="add mod">
          <ac:chgData name="Janson, Brian D" userId="17869c82-e820-4f0b-9ef4-6bb812314540" providerId="ADAL" clId="{48D25F0C-355E-4F71-BC5F-7292A708F4D0}" dt="2023-09-14T16:16:41.771" v="628" actId="14100"/>
          <ac:picMkLst>
            <pc:docMk/>
            <pc:sldMk cId="1563807610" sldId="283"/>
            <ac:picMk id="14" creationId="{13309B05-7EA4-E1ED-4BF5-64F2F8CBA962}"/>
          </ac:picMkLst>
        </pc:picChg>
      </pc:sldChg>
      <pc:sldChg chg="addSp delSp modSp mod">
        <pc:chgData name="Janson, Brian D" userId="17869c82-e820-4f0b-9ef4-6bb812314540" providerId="ADAL" clId="{48D25F0C-355E-4F71-BC5F-7292A708F4D0}" dt="2023-09-14T16:49:55.901" v="922" actId="122"/>
        <pc:sldMkLst>
          <pc:docMk/>
          <pc:sldMk cId="845389034" sldId="284"/>
        </pc:sldMkLst>
        <pc:spChg chg="del">
          <ac:chgData name="Janson, Brian D" userId="17869c82-e820-4f0b-9ef4-6bb812314540" providerId="ADAL" clId="{48D25F0C-355E-4F71-BC5F-7292A708F4D0}" dt="2023-09-14T16:30:36.264" v="794" actId="478"/>
          <ac:spMkLst>
            <pc:docMk/>
            <pc:sldMk cId="845389034" sldId="284"/>
            <ac:spMk id="2" creationId="{22B45F3D-BEB3-411D-B96D-FC6EB793FA99}"/>
          </ac:spMkLst>
        </pc:spChg>
        <pc:spChg chg="del">
          <ac:chgData name="Janson, Brian D" userId="17869c82-e820-4f0b-9ef4-6bb812314540" providerId="ADAL" clId="{48D25F0C-355E-4F71-BC5F-7292A708F4D0}" dt="2023-09-14T16:30:37.010" v="795" actId="478"/>
          <ac:spMkLst>
            <pc:docMk/>
            <pc:sldMk cId="845389034" sldId="284"/>
            <ac:spMk id="3" creationId="{C4437E7F-5A0D-DF7A-90B2-3EB06858A85E}"/>
          </ac:spMkLst>
        </pc:spChg>
        <pc:spChg chg="mod">
          <ac:chgData name="Janson, Brian D" userId="17869c82-e820-4f0b-9ef4-6bb812314540" providerId="ADAL" clId="{48D25F0C-355E-4F71-BC5F-7292A708F4D0}" dt="2023-09-13T16:29:26.362" v="32"/>
          <ac:spMkLst>
            <pc:docMk/>
            <pc:sldMk cId="845389034" sldId="284"/>
            <ac:spMk id="10" creationId="{D79E2935-8B41-C0CF-5924-57DD8BCA4460}"/>
          </ac:spMkLst>
        </pc:spChg>
        <pc:spChg chg="add del mod">
          <ac:chgData name="Janson, Brian D" userId="17869c82-e820-4f0b-9ef4-6bb812314540" providerId="ADAL" clId="{48D25F0C-355E-4F71-BC5F-7292A708F4D0}" dt="2023-09-14T16:30:37.650" v="796" actId="478"/>
          <ac:spMkLst>
            <pc:docMk/>
            <pc:sldMk cId="845389034" sldId="284"/>
            <ac:spMk id="12" creationId="{DFF44878-009A-EB32-BD30-8622E4EA1BF8}"/>
          </ac:spMkLst>
        </pc:spChg>
        <pc:spChg chg="add del mod">
          <ac:chgData name="Janson, Brian D" userId="17869c82-e820-4f0b-9ef4-6bb812314540" providerId="ADAL" clId="{48D25F0C-355E-4F71-BC5F-7292A708F4D0}" dt="2023-09-14T16:47:49.577" v="899" actId="21"/>
          <ac:spMkLst>
            <pc:docMk/>
            <pc:sldMk cId="845389034" sldId="284"/>
            <ac:spMk id="15" creationId="{BD0F3F71-BE30-79EF-07AC-AFC40B77B0B6}"/>
          </ac:spMkLst>
        </pc:spChg>
        <pc:spChg chg="add mod">
          <ac:chgData name="Janson, Brian D" userId="17869c82-e820-4f0b-9ef4-6bb812314540" providerId="ADAL" clId="{48D25F0C-355E-4F71-BC5F-7292A708F4D0}" dt="2023-09-14T16:33:46.113" v="852" actId="1076"/>
          <ac:spMkLst>
            <pc:docMk/>
            <pc:sldMk cId="845389034" sldId="284"/>
            <ac:spMk id="16" creationId="{9C64F57A-2782-51FF-8AB2-B9ADD29CD84A}"/>
          </ac:spMkLst>
        </pc:spChg>
        <pc:spChg chg="add del mod">
          <ac:chgData name="Janson, Brian D" userId="17869c82-e820-4f0b-9ef4-6bb812314540" providerId="ADAL" clId="{48D25F0C-355E-4F71-BC5F-7292A708F4D0}" dt="2023-09-14T16:48:54.790" v="909"/>
          <ac:spMkLst>
            <pc:docMk/>
            <pc:sldMk cId="845389034" sldId="284"/>
            <ac:spMk id="17" creationId="{5EFE0CD3-66B1-45E4-E56C-DA8ABE4A870A}"/>
          </ac:spMkLst>
        </pc:spChg>
        <pc:spChg chg="add mod">
          <ac:chgData name="Janson, Brian D" userId="17869c82-e820-4f0b-9ef4-6bb812314540" providerId="ADAL" clId="{48D25F0C-355E-4F71-BC5F-7292A708F4D0}" dt="2023-09-14T16:49:55.901" v="922" actId="122"/>
          <ac:spMkLst>
            <pc:docMk/>
            <pc:sldMk cId="845389034" sldId="284"/>
            <ac:spMk id="18" creationId="{AB91522D-9A8C-56CE-2519-8320811FB237}"/>
          </ac:spMkLst>
        </pc:spChg>
        <pc:grpChg chg="add mod">
          <ac:chgData name="Janson, Brian D" userId="17869c82-e820-4f0b-9ef4-6bb812314540" providerId="ADAL" clId="{48D25F0C-355E-4F71-BC5F-7292A708F4D0}" dt="2023-09-13T16:29:26.362" v="32"/>
          <ac:grpSpMkLst>
            <pc:docMk/>
            <pc:sldMk cId="845389034" sldId="284"/>
            <ac:grpSpMk id="5" creationId="{C6F8CE57-77F2-41F7-557D-A614CCB74676}"/>
          </ac:grpSpMkLst>
        </pc:grpChg>
        <pc:grpChg chg="mod">
          <ac:chgData name="Janson, Brian D" userId="17869c82-e820-4f0b-9ef4-6bb812314540" providerId="ADAL" clId="{48D25F0C-355E-4F71-BC5F-7292A708F4D0}" dt="2023-09-13T16:29:26.362" v="32"/>
          <ac:grpSpMkLst>
            <pc:docMk/>
            <pc:sldMk cId="845389034" sldId="284"/>
            <ac:grpSpMk id="6" creationId="{2E922DC5-A2D9-BD0F-F171-E29D79445FCA}"/>
          </ac:grpSpMkLst>
        </pc:grpChg>
        <pc:picChg chg="del">
          <ac:chgData name="Janson, Brian D" userId="17869c82-e820-4f0b-9ef4-6bb812314540" providerId="ADAL" clId="{48D25F0C-355E-4F71-BC5F-7292A708F4D0}" dt="2023-09-14T16:30:34.994" v="793" actId="478"/>
          <ac:picMkLst>
            <pc:docMk/>
            <pc:sldMk cId="845389034" sldId="284"/>
            <ac:picMk id="4" creationId="{6C6439FD-CEAA-420B-E6C5-BBF129463D98}"/>
          </ac:picMkLst>
        </pc:picChg>
        <pc:picChg chg="mod">
          <ac:chgData name="Janson, Brian D" userId="17869c82-e820-4f0b-9ef4-6bb812314540" providerId="ADAL" clId="{48D25F0C-355E-4F71-BC5F-7292A708F4D0}" dt="2023-09-13T16:29:26.362" v="32"/>
          <ac:picMkLst>
            <pc:docMk/>
            <pc:sldMk cId="845389034" sldId="284"/>
            <ac:picMk id="7" creationId="{754CFA12-A926-9FD9-3959-8503AF4FF3A1}"/>
          </ac:picMkLst>
        </pc:picChg>
        <pc:picChg chg="mod">
          <ac:chgData name="Janson, Brian D" userId="17869c82-e820-4f0b-9ef4-6bb812314540" providerId="ADAL" clId="{48D25F0C-355E-4F71-BC5F-7292A708F4D0}" dt="2023-09-13T16:29:26.362" v="32"/>
          <ac:picMkLst>
            <pc:docMk/>
            <pc:sldMk cId="845389034" sldId="284"/>
            <ac:picMk id="8" creationId="{91B5C6F0-3DE6-38B9-2C9D-B5EE778BEB13}"/>
          </ac:picMkLst>
        </pc:picChg>
        <pc:picChg chg="mod">
          <ac:chgData name="Janson, Brian D" userId="17869c82-e820-4f0b-9ef4-6bb812314540" providerId="ADAL" clId="{48D25F0C-355E-4F71-BC5F-7292A708F4D0}" dt="2023-09-13T16:29:26.362" v="32"/>
          <ac:picMkLst>
            <pc:docMk/>
            <pc:sldMk cId="845389034" sldId="284"/>
            <ac:picMk id="9" creationId="{76C57BBC-9484-33B3-1B83-D871A47FC282}"/>
          </ac:picMkLst>
        </pc:picChg>
        <pc:picChg chg="add mod modCrop">
          <ac:chgData name="Janson, Brian D" userId="17869c82-e820-4f0b-9ef4-6bb812314540" providerId="ADAL" clId="{48D25F0C-355E-4F71-BC5F-7292A708F4D0}" dt="2023-09-14T16:32:53.833" v="821" actId="1076"/>
          <ac:picMkLst>
            <pc:docMk/>
            <pc:sldMk cId="845389034" sldId="284"/>
            <ac:picMk id="14" creationId="{A3C95EEC-956E-052B-F017-181E843DC088}"/>
          </ac:picMkLst>
        </pc:picChg>
      </pc:sldChg>
      <pc:sldChg chg="addSp modSp del ord">
        <pc:chgData name="Janson, Brian D" userId="17869c82-e820-4f0b-9ef4-6bb812314540" providerId="ADAL" clId="{48D25F0C-355E-4F71-BC5F-7292A708F4D0}" dt="2023-09-14T16:53:33.760" v="953" actId="47"/>
        <pc:sldMkLst>
          <pc:docMk/>
          <pc:sldMk cId="4042786026" sldId="285"/>
        </pc:sldMkLst>
        <pc:spChg chg="mod">
          <ac:chgData name="Janson, Brian D" userId="17869c82-e820-4f0b-9ef4-6bb812314540" providerId="ADAL" clId="{48D25F0C-355E-4F71-BC5F-7292A708F4D0}" dt="2023-09-13T16:29:29.926" v="33"/>
          <ac:spMkLst>
            <pc:docMk/>
            <pc:sldMk cId="4042786026" sldId="285"/>
            <ac:spMk id="10" creationId="{7AC3EA70-39A2-7668-5B7B-8A2ACA6F06AC}"/>
          </ac:spMkLst>
        </pc:spChg>
        <pc:grpChg chg="add mod">
          <ac:chgData name="Janson, Brian D" userId="17869c82-e820-4f0b-9ef4-6bb812314540" providerId="ADAL" clId="{48D25F0C-355E-4F71-BC5F-7292A708F4D0}" dt="2023-09-13T16:29:29.926" v="33"/>
          <ac:grpSpMkLst>
            <pc:docMk/>
            <pc:sldMk cId="4042786026" sldId="285"/>
            <ac:grpSpMk id="5" creationId="{8A449C0F-0D17-7E55-265E-AC7C86E83E08}"/>
          </ac:grpSpMkLst>
        </pc:grpChg>
        <pc:grpChg chg="mod">
          <ac:chgData name="Janson, Brian D" userId="17869c82-e820-4f0b-9ef4-6bb812314540" providerId="ADAL" clId="{48D25F0C-355E-4F71-BC5F-7292A708F4D0}" dt="2023-09-13T16:29:29.926" v="33"/>
          <ac:grpSpMkLst>
            <pc:docMk/>
            <pc:sldMk cId="4042786026" sldId="285"/>
            <ac:grpSpMk id="6" creationId="{20D97BEC-8000-B9C5-17E1-5DCBF6180CB6}"/>
          </ac:grpSpMkLst>
        </pc:grpChg>
        <pc:picChg chg="mod">
          <ac:chgData name="Janson, Brian D" userId="17869c82-e820-4f0b-9ef4-6bb812314540" providerId="ADAL" clId="{48D25F0C-355E-4F71-BC5F-7292A708F4D0}" dt="2023-09-13T16:29:29.926" v="33"/>
          <ac:picMkLst>
            <pc:docMk/>
            <pc:sldMk cId="4042786026" sldId="285"/>
            <ac:picMk id="7" creationId="{089F7AB5-4D9E-53B6-FF05-916CBC928C19}"/>
          </ac:picMkLst>
        </pc:picChg>
        <pc:picChg chg="mod">
          <ac:chgData name="Janson, Brian D" userId="17869c82-e820-4f0b-9ef4-6bb812314540" providerId="ADAL" clId="{48D25F0C-355E-4F71-BC5F-7292A708F4D0}" dt="2023-09-13T16:29:29.926" v="33"/>
          <ac:picMkLst>
            <pc:docMk/>
            <pc:sldMk cId="4042786026" sldId="285"/>
            <ac:picMk id="8" creationId="{BD2200A7-695E-118F-89A1-67517BD2570A}"/>
          </ac:picMkLst>
        </pc:picChg>
        <pc:picChg chg="mod">
          <ac:chgData name="Janson, Brian D" userId="17869c82-e820-4f0b-9ef4-6bb812314540" providerId="ADAL" clId="{48D25F0C-355E-4F71-BC5F-7292A708F4D0}" dt="2023-09-13T16:29:29.926" v="33"/>
          <ac:picMkLst>
            <pc:docMk/>
            <pc:sldMk cId="4042786026" sldId="285"/>
            <ac:picMk id="9" creationId="{246D05D1-FFFF-531A-CC27-3719C4F91B6E}"/>
          </ac:picMkLst>
        </pc:picChg>
      </pc:sldChg>
      <pc:sldChg chg="addSp delSp modSp mod">
        <pc:chgData name="Janson, Brian D" userId="17869c82-e820-4f0b-9ef4-6bb812314540" providerId="ADAL" clId="{48D25F0C-355E-4F71-BC5F-7292A708F4D0}" dt="2023-09-14T17:21:26.242" v="1039" actId="1076"/>
        <pc:sldMkLst>
          <pc:docMk/>
          <pc:sldMk cId="307764412" sldId="286"/>
        </pc:sldMkLst>
        <pc:spChg chg="del">
          <ac:chgData name="Janson, Brian D" userId="17869c82-e820-4f0b-9ef4-6bb812314540" providerId="ADAL" clId="{48D25F0C-355E-4F71-BC5F-7292A708F4D0}" dt="2023-09-14T17:12:09.813" v="954" actId="478"/>
          <ac:spMkLst>
            <pc:docMk/>
            <pc:sldMk cId="307764412" sldId="286"/>
            <ac:spMk id="2" creationId="{381FC1C9-0299-249C-A46D-4C89174F5285}"/>
          </ac:spMkLst>
        </pc:spChg>
        <pc:spChg chg="del">
          <ac:chgData name="Janson, Brian D" userId="17869c82-e820-4f0b-9ef4-6bb812314540" providerId="ADAL" clId="{48D25F0C-355E-4F71-BC5F-7292A708F4D0}" dt="2023-09-14T17:15:49.964" v="957" actId="478"/>
          <ac:spMkLst>
            <pc:docMk/>
            <pc:sldMk cId="307764412" sldId="286"/>
            <ac:spMk id="3" creationId="{47A9E82D-2576-C9FA-3789-63FF7A3A13B2}"/>
          </ac:spMkLst>
        </pc:spChg>
        <pc:spChg chg="mod">
          <ac:chgData name="Janson, Brian D" userId="17869c82-e820-4f0b-9ef4-6bb812314540" providerId="ADAL" clId="{48D25F0C-355E-4F71-BC5F-7292A708F4D0}" dt="2023-09-13T16:29:32.600" v="34"/>
          <ac:spMkLst>
            <pc:docMk/>
            <pc:sldMk cId="307764412" sldId="286"/>
            <ac:spMk id="10" creationId="{986F01A0-355D-8BBC-766F-76AC2320C31C}"/>
          </ac:spMkLst>
        </pc:spChg>
        <pc:spChg chg="add del mod">
          <ac:chgData name="Janson, Brian D" userId="17869c82-e820-4f0b-9ef4-6bb812314540" providerId="ADAL" clId="{48D25F0C-355E-4F71-BC5F-7292A708F4D0}" dt="2023-09-14T17:12:11.711" v="955" actId="478"/>
          <ac:spMkLst>
            <pc:docMk/>
            <pc:sldMk cId="307764412" sldId="286"/>
            <ac:spMk id="12" creationId="{7FD0BF78-5D41-0AB3-6968-00F772515173}"/>
          </ac:spMkLst>
        </pc:spChg>
        <pc:spChg chg="add mod">
          <ac:chgData name="Janson, Brian D" userId="17869c82-e820-4f0b-9ef4-6bb812314540" providerId="ADAL" clId="{48D25F0C-355E-4F71-BC5F-7292A708F4D0}" dt="2023-09-14T17:21:22.516" v="1038" actId="6549"/>
          <ac:spMkLst>
            <pc:docMk/>
            <pc:sldMk cId="307764412" sldId="286"/>
            <ac:spMk id="15" creationId="{1828010A-6724-F8F3-C451-B8D8F7CFB516}"/>
          </ac:spMkLst>
        </pc:spChg>
        <pc:spChg chg="add mod">
          <ac:chgData name="Janson, Brian D" userId="17869c82-e820-4f0b-9ef4-6bb812314540" providerId="ADAL" clId="{48D25F0C-355E-4F71-BC5F-7292A708F4D0}" dt="2023-09-14T17:21:26.242" v="1039" actId="1076"/>
          <ac:spMkLst>
            <pc:docMk/>
            <pc:sldMk cId="307764412" sldId="286"/>
            <ac:spMk id="16" creationId="{D32ED330-26F9-A70E-6BD6-8D2B3FF98F55}"/>
          </ac:spMkLst>
        </pc:spChg>
        <pc:grpChg chg="add mod">
          <ac:chgData name="Janson, Brian D" userId="17869c82-e820-4f0b-9ef4-6bb812314540" providerId="ADAL" clId="{48D25F0C-355E-4F71-BC5F-7292A708F4D0}" dt="2023-09-13T16:29:32.600" v="34"/>
          <ac:grpSpMkLst>
            <pc:docMk/>
            <pc:sldMk cId="307764412" sldId="286"/>
            <ac:grpSpMk id="5" creationId="{8780B296-DE2A-E9A2-CF6D-6064C6E9D0C2}"/>
          </ac:grpSpMkLst>
        </pc:grpChg>
        <pc:grpChg chg="mod">
          <ac:chgData name="Janson, Brian D" userId="17869c82-e820-4f0b-9ef4-6bb812314540" providerId="ADAL" clId="{48D25F0C-355E-4F71-BC5F-7292A708F4D0}" dt="2023-09-13T16:29:32.600" v="34"/>
          <ac:grpSpMkLst>
            <pc:docMk/>
            <pc:sldMk cId="307764412" sldId="286"/>
            <ac:grpSpMk id="6" creationId="{0B0B71EE-6A97-DF2A-1D38-5DD28FAE5714}"/>
          </ac:grpSpMkLst>
        </pc:grpChg>
        <pc:picChg chg="del">
          <ac:chgData name="Janson, Brian D" userId="17869c82-e820-4f0b-9ef4-6bb812314540" providerId="ADAL" clId="{48D25F0C-355E-4F71-BC5F-7292A708F4D0}" dt="2023-09-14T17:15:48.605" v="956" actId="478"/>
          <ac:picMkLst>
            <pc:docMk/>
            <pc:sldMk cId="307764412" sldId="286"/>
            <ac:picMk id="4" creationId="{B24D56E4-00CB-32A6-1B53-5252BF5F2B5E}"/>
          </ac:picMkLst>
        </pc:picChg>
        <pc:picChg chg="mod">
          <ac:chgData name="Janson, Brian D" userId="17869c82-e820-4f0b-9ef4-6bb812314540" providerId="ADAL" clId="{48D25F0C-355E-4F71-BC5F-7292A708F4D0}" dt="2023-09-13T16:29:32.600" v="34"/>
          <ac:picMkLst>
            <pc:docMk/>
            <pc:sldMk cId="307764412" sldId="286"/>
            <ac:picMk id="7" creationId="{4F0E4CCC-329B-FCCA-DEF9-AD0B9C8163C9}"/>
          </ac:picMkLst>
        </pc:picChg>
        <pc:picChg chg="mod">
          <ac:chgData name="Janson, Brian D" userId="17869c82-e820-4f0b-9ef4-6bb812314540" providerId="ADAL" clId="{48D25F0C-355E-4F71-BC5F-7292A708F4D0}" dt="2023-09-13T16:29:32.600" v="34"/>
          <ac:picMkLst>
            <pc:docMk/>
            <pc:sldMk cId="307764412" sldId="286"/>
            <ac:picMk id="8" creationId="{0548A3D1-1C6F-1695-8FED-7020DD973467}"/>
          </ac:picMkLst>
        </pc:picChg>
        <pc:picChg chg="mod">
          <ac:chgData name="Janson, Brian D" userId="17869c82-e820-4f0b-9ef4-6bb812314540" providerId="ADAL" clId="{48D25F0C-355E-4F71-BC5F-7292A708F4D0}" dt="2023-09-13T16:29:32.600" v="34"/>
          <ac:picMkLst>
            <pc:docMk/>
            <pc:sldMk cId="307764412" sldId="286"/>
            <ac:picMk id="9" creationId="{CAF18D4E-EDB5-F85F-F529-D674796945B9}"/>
          </ac:picMkLst>
        </pc:picChg>
        <pc:picChg chg="add mod">
          <ac:chgData name="Janson, Brian D" userId="17869c82-e820-4f0b-9ef4-6bb812314540" providerId="ADAL" clId="{48D25F0C-355E-4F71-BC5F-7292A708F4D0}" dt="2023-09-14T17:21:16.356" v="1037" actId="14100"/>
          <ac:picMkLst>
            <pc:docMk/>
            <pc:sldMk cId="307764412" sldId="286"/>
            <ac:picMk id="14" creationId="{19970F36-303F-D830-8D40-DD144C0CD2C1}"/>
          </ac:picMkLst>
        </pc:picChg>
      </pc:sldChg>
      <pc:sldChg chg="addSp delSp modSp mod">
        <pc:chgData name="Janson, Brian D" userId="17869c82-e820-4f0b-9ef4-6bb812314540" providerId="ADAL" clId="{48D25F0C-355E-4F71-BC5F-7292A708F4D0}" dt="2023-09-14T21:56:27.689" v="1097" actId="14100"/>
        <pc:sldMkLst>
          <pc:docMk/>
          <pc:sldMk cId="2174176636" sldId="287"/>
        </pc:sldMkLst>
        <pc:spChg chg="del">
          <ac:chgData name="Janson, Brian D" userId="17869c82-e820-4f0b-9ef4-6bb812314540" providerId="ADAL" clId="{48D25F0C-355E-4F71-BC5F-7292A708F4D0}" dt="2023-09-14T17:21:57.380" v="1040" actId="478"/>
          <ac:spMkLst>
            <pc:docMk/>
            <pc:sldMk cId="2174176636" sldId="287"/>
            <ac:spMk id="2" creationId="{2B4F63AD-84EE-3E44-A1B4-0C40822B3CBF}"/>
          </ac:spMkLst>
        </pc:spChg>
        <pc:spChg chg="del">
          <ac:chgData name="Janson, Brian D" userId="17869c82-e820-4f0b-9ef4-6bb812314540" providerId="ADAL" clId="{48D25F0C-355E-4F71-BC5F-7292A708F4D0}" dt="2023-09-14T21:56:25.331" v="1096" actId="478"/>
          <ac:spMkLst>
            <pc:docMk/>
            <pc:sldMk cId="2174176636" sldId="287"/>
            <ac:spMk id="3" creationId="{6A2DF204-05A0-E36F-85E0-DAAE2D498D20}"/>
          </ac:spMkLst>
        </pc:spChg>
        <pc:spChg chg="mod">
          <ac:chgData name="Janson, Brian D" userId="17869c82-e820-4f0b-9ef4-6bb812314540" providerId="ADAL" clId="{48D25F0C-355E-4F71-BC5F-7292A708F4D0}" dt="2023-09-13T16:29:35.927" v="35"/>
          <ac:spMkLst>
            <pc:docMk/>
            <pc:sldMk cId="2174176636" sldId="287"/>
            <ac:spMk id="10" creationId="{D1E09D54-B591-0B69-CEA6-FB20E6777C08}"/>
          </ac:spMkLst>
        </pc:spChg>
        <pc:spChg chg="add del mod">
          <ac:chgData name="Janson, Brian D" userId="17869c82-e820-4f0b-9ef4-6bb812314540" providerId="ADAL" clId="{48D25F0C-355E-4F71-BC5F-7292A708F4D0}" dt="2023-09-14T17:21:58.812" v="1041" actId="478"/>
          <ac:spMkLst>
            <pc:docMk/>
            <pc:sldMk cId="2174176636" sldId="287"/>
            <ac:spMk id="12" creationId="{679D33BF-4CEC-0014-A2C8-65CBCF287185}"/>
          </ac:spMkLst>
        </pc:spChg>
        <pc:spChg chg="add mod">
          <ac:chgData name="Janson, Brian D" userId="17869c82-e820-4f0b-9ef4-6bb812314540" providerId="ADAL" clId="{48D25F0C-355E-4F71-BC5F-7292A708F4D0}" dt="2023-09-14T17:24:07.152" v="1053" actId="20577"/>
          <ac:spMkLst>
            <pc:docMk/>
            <pc:sldMk cId="2174176636" sldId="287"/>
            <ac:spMk id="13" creationId="{DC7CA201-787D-8AF3-0055-334862CE4366}"/>
          </ac:spMkLst>
        </pc:spChg>
        <pc:spChg chg="add mod">
          <ac:chgData name="Janson, Brian D" userId="17869c82-e820-4f0b-9ef4-6bb812314540" providerId="ADAL" clId="{48D25F0C-355E-4F71-BC5F-7292A708F4D0}" dt="2023-09-14T17:28:40.011" v="1091" actId="1076"/>
          <ac:spMkLst>
            <pc:docMk/>
            <pc:sldMk cId="2174176636" sldId="287"/>
            <ac:spMk id="14" creationId="{265B3A9A-569A-CAFB-1278-F43DA21DF383}"/>
          </ac:spMkLst>
        </pc:spChg>
        <pc:grpChg chg="add mod">
          <ac:chgData name="Janson, Brian D" userId="17869c82-e820-4f0b-9ef4-6bb812314540" providerId="ADAL" clId="{48D25F0C-355E-4F71-BC5F-7292A708F4D0}" dt="2023-09-13T16:29:35.927" v="35"/>
          <ac:grpSpMkLst>
            <pc:docMk/>
            <pc:sldMk cId="2174176636" sldId="287"/>
            <ac:grpSpMk id="5" creationId="{260E38FC-1584-CA72-1F67-F4F2E557F3FE}"/>
          </ac:grpSpMkLst>
        </pc:grpChg>
        <pc:grpChg chg="mod">
          <ac:chgData name="Janson, Brian D" userId="17869c82-e820-4f0b-9ef4-6bb812314540" providerId="ADAL" clId="{48D25F0C-355E-4F71-BC5F-7292A708F4D0}" dt="2023-09-13T16:29:35.927" v="35"/>
          <ac:grpSpMkLst>
            <pc:docMk/>
            <pc:sldMk cId="2174176636" sldId="287"/>
            <ac:grpSpMk id="6" creationId="{D99E35BF-C415-F86A-8404-5A91C8F09466}"/>
          </ac:grpSpMkLst>
        </pc:grpChg>
        <pc:picChg chg="mod modCrop">
          <ac:chgData name="Janson, Brian D" userId="17869c82-e820-4f0b-9ef4-6bb812314540" providerId="ADAL" clId="{48D25F0C-355E-4F71-BC5F-7292A708F4D0}" dt="2023-09-14T21:56:27.689" v="1097" actId="14100"/>
          <ac:picMkLst>
            <pc:docMk/>
            <pc:sldMk cId="2174176636" sldId="287"/>
            <ac:picMk id="4" creationId="{1A3E7CE9-BDC2-D5C0-EFEF-DCF6E9337579}"/>
          </ac:picMkLst>
        </pc:picChg>
        <pc:picChg chg="mod">
          <ac:chgData name="Janson, Brian D" userId="17869c82-e820-4f0b-9ef4-6bb812314540" providerId="ADAL" clId="{48D25F0C-355E-4F71-BC5F-7292A708F4D0}" dt="2023-09-13T16:29:35.927" v="35"/>
          <ac:picMkLst>
            <pc:docMk/>
            <pc:sldMk cId="2174176636" sldId="287"/>
            <ac:picMk id="7" creationId="{EB471218-68C0-CB0C-1C40-A33350DFF210}"/>
          </ac:picMkLst>
        </pc:picChg>
        <pc:picChg chg="mod">
          <ac:chgData name="Janson, Brian D" userId="17869c82-e820-4f0b-9ef4-6bb812314540" providerId="ADAL" clId="{48D25F0C-355E-4F71-BC5F-7292A708F4D0}" dt="2023-09-13T16:29:35.927" v="35"/>
          <ac:picMkLst>
            <pc:docMk/>
            <pc:sldMk cId="2174176636" sldId="287"/>
            <ac:picMk id="8" creationId="{63030953-E715-7893-D5C0-B555C11323AB}"/>
          </ac:picMkLst>
        </pc:picChg>
        <pc:picChg chg="mod">
          <ac:chgData name="Janson, Brian D" userId="17869c82-e820-4f0b-9ef4-6bb812314540" providerId="ADAL" clId="{48D25F0C-355E-4F71-BC5F-7292A708F4D0}" dt="2023-09-13T16:29:35.927" v="35"/>
          <ac:picMkLst>
            <pc:docMk/>
            <pc:sldMk cId="2174176636" sldId="287"/>
            <ac:picMk id="9" creationId="{342013A6-E9D1-7438-7627-5B1E8D1143F9}"/>
          </ac:picMkLst>
        </pc:picChg>
      </pc:sldChg>
      <pc:sldChg chg="addSp modSp del">
        <pc:chgData name="Janson, Brian D" userId="17869c82-e820-4f0b-9ef4-6bb812314540" providerId="ADAL" clId="{48D25F0C-355E-4F71-BC5F-7292A708F4D0}" dt="2023-09-14T16:24:57.212" v="791" actId="47"/>
        <pc:sldMkLst>
          <pc:docMk/>
          <pc:sldMk cId="798007958" sldId="288"/>
        </pc:sldMkLst>
        <pc:spChg chg="mod">
          <ac:chgData name="Janson, Brian D" userId="17869c82-e820-4f0b-9ef4-6bb812314540" providerId="ADAL" clId="{48D25F0C-355E-4F71-BC5F-7292A708F4D0}" dt="2023-09-13T16:29:38.848" v="36"/>
          <ac:spMkLst>
            <pc:docMk/>
            <pc:sldMk cId="798007958" sldId="288"/>
            <ac:spMk id="10" creationId="{14A8D904-7DC2-45B7-95E1-CE597E4B88F9}"/>
          </ac:spMkLst>
        </pc:spChg>
        <pc:grpChg chg="add mod">
          <ac:chgData name="Janson, Brian D" userId="17869c82-e820-4f0b-9ef4-6bb812314540" providerId="ADAL" clId="{48D25F0C-355E-4F71-BC5F-7292A708F4D0}" dt="2023-09-13T16:29:38.848" v="36"/>
          <ac:grpSpMkLst>
            <pc:docMk/>
            <pc:sldMk cId="798007958" sldId="288"/>
            <ac:grpSpMk id="5" creationId="{5F29E20F-7F80-D0FA-3627-864E461F6D52}"/>
          </ac:grpSpMkLst>
        </pc:grpChg>
        <pc:grpChg chg="mod">
          <ac:chgData name="Janson, Brian D" userId="17869c82-e820-4f0b-9ef4-6bb812314540" providerId="ADAL" clId="{48D25F0C-355E-4F71-BC5F-7292A708F4D0}" dt="2023-09-13T16:29:38.848" v="36"/>
          <ac:grpSpMkLst>
            <pc:docMk/>
            <pc:sldMk cId="798007958" sldId="288"/>
            <ac:grpSpMk id="6" creationId="{515E13FD-2B51-0EF3-D80E-43E57CEAD9AC}"/>
          </ac:grpSpMkLst>
        </pc:grpChg>
        <pc:picChg chg="mod">
          <ac:chgData name="Janson, Brian D" userId="17869c82-e820-4f0b-9ef4-6bb812314540" providerId="ADAL" clId="{48D25F0C-355E-4F71-BC5F-7292A708F4D0}" dt="2023-09-13T16:29:38.848" v="36"/>
          <ac:picMkLst>
            <pc:docMk/>
            <pc:sldMk cId="798007958" sldId="288"/>
            <ac:picMk id="7" creationId="{A7B4F02E-F9B4-3BB8-093A-42F474CB9660}"/>
          </ac:picMkLst>
        </pc:picChg>
        <pc:picChg chg="mod">
          <ac:chgData name="Janson, Brian D" userId="17869c82-e820-4f0b-9ef4-6bb812314540" providerId="ADAL" clId="{48D25F0C-355E-4F71-BC5F-7292A708F4D0}" dt="2023-09-13T16:29:38.848" v="36"/>
          <ac:picMkLst>
            <pc:docMk/>
            <pc:sldMk cId="798007958" sldId="288"/>
            <ac:picMk id="8" creationId="{D36CF198-156C-4C26-B823-9E223E3485FA}"/>
          </ac:picMkLst>
        </pc:picChg>
        <pc:picChg chg="mod">
          <ac:chgData name="Janson, Brian D" userId="17869c82-e820-4f0b-9ef4-6bb812314540" providerId="ADAL" clId="{48D25F0C-355E-4F71-BC5F-7292A708F4D0}" dt="2023-09-13T16:29:38.848" v="36"/>
          <ac:picMkLst>
            <pc:docMk/>
            <pc:sldMk cId="798007958" sldId="288"/>
            <ac:picMk id="9" creationId="{F1E6FEC3-377D-5127-6AD8-0C5475841D41}"/>
          </ac:picMkLst>
        </pc:picChg>
      </pc:sldChg>
      <pc:sldChg chg="addSp modSp del">
        <pc:chgData name="Janson, Brian D" userId="17869c82-e820-4f0b-9ef4-6bb812314540" providerId="ADAL" clId="{48D25F0C-355E-4F71-BC5F-7292A708F4D0}" dt="2023-09-14T16:24:58.622" v="792" actId="47"/>
        <pc:sldMkLst>
          <pc:docMk/>
          <pc:sldMk cId="1538346524" sldId="289"/>
        </pc:sldMkLst>
        <pc:spChg chg="mod">
          <ac:chgData name="Janson, Brian D" userId="17869c82-e820-4f0b-9ef4-6bb812314540" providerId="ADAL" clId="{48D25F0C-355E-4F71-BC5F-7292A708F4D0}" dt="2023-09-13T16:29:41.839" v="37"/>
          <ac:spMkLst>
            <pc:docMk/>
            <pc:sldMk cId="1538346524" sldId="289"/>
            <ac:spMk id="10" creationId="{68845072-1A0C-F02F-2981-B5F05973B16E}"/>
          </ac:spMkLst>
        </pc:spChg>
        <pc:grpChg chg="add mod">
          <ac:chgData name="Janson, Brian D" userId="17869c82-e820-4f0b-9ef4-6bb812314540" providerId="ADAL" clId="{48D25F0C-355E-4F71-BC5F-7292A708F4D0}" dt="2023-09-13T16:29:41.839" v="37"/>
          <ac:grpSpMkLst>
            <pc:docMk/>
            <pc:sldMk cId="1538346524" sldId="289"/>
            <ac:grpSpMk id="5" creationId="{64C06437-2890-BAFD-A6FF-ED55377A3A0C}"/>
          </ac:grpSpMkLst>
        </pc:grpChg>
        <pc:grpChg chg="mod">
          <ac:chgData name="Janson, Brian D" userId="17869c82-e820-4f0b-9ef4-6bb812314540" providerId="ADAL" clId="{48D25F0C-355E-4F71-BC5F-7292A708F4D0}" dt="2023-09-13T16:29:41.839" v="37"/>
          <ac:grpSpMkLst>
            <pc:docMk/>
            <pc:sldMk cId="1538346524" sldId="289"/>
            <ac:grpSpMk id="6" creationId="{F4A72438-0B92-5646-F367-EE88764BC23F}"/>
          </ac:grpSpMkLst>
        </pc:grpChg>
        <pc:picChg chg="mod">
          <ac:chgData name="Janson, Brian D" userId="17869c82-e820-4f0b-9ef4-6bb812314540" providerId="ADAL" clId="{48D25F0C-355E-4F71-BC5F-7292A708F4D0}" dt="2023-09-13T16:29:41.839" v="37"/>
          <ac:picMkLst>
            <pc:docMk/>
            <pc:sldMk cId="1538346524" sldId="289"/>
            <ac:picMk id="7" creationId="{4ED9ACEE-EA1E-1B0C-F9DF-E866DC61D73A}"/>
          </ac:picMkLst>
        </pc:picChg>
        <pc:picChg chg="mod">
          <ac:chgData name="Janson, Brian D" userId="17869c82-e820-4f0b-9ef4-6bb812314540" providerId="ADAL" clId="{48D25F0C-355E-4F71-BC5F-7292A708F4D0}" dt="2023-09-13T16:29:41.839" v="37"/>
          <ac:picMkLst>
            <pc:docMk/>
            <pc:sldMk cId="1538346524" sldId="289"/>
            <ac:picMk id="8" creationId="{BADE633C-2F09-90AA-92DC-9860A8117CB3}"/>
          </ac:picMkLst>
        </pc:picChg>
        <pc:picChg chg="mod">
          <ac:chgData name="Janson, Brian D" userId="17869c82-e820-4f0b-9ef4-6bb812314540" providerId="ADAL" clId="{48D25F0C-355E-4F71-BC5F-7292A708F4D0}" dt="2023-09-13T16:29:41.839" v="37"/>
          <ac:picMkLst>
            <pc:docMk/>
            <pc:sldMk cId="1538346524" sldId="289"/>
            <ac:picMk id="9" creationId="{E80906C1-1FF3-B0B3-C645-108DCDF79744}"/>
          </ac:picMkLst>
        </pc:picChg>
      </pc:sldChg>
      <pc:sldChg chg="addSp delSp modSp new mod addCm">
        <pc:chgData name="Janson, Brian D" userId="17869c82-e820-4f0b-9ef4-6bb812314540" providerId="ADAL" clId="{48D25F0C-355E-4F71-BC5F-7292A708F4D0}" dt="2023-09-13T23:52:27.786" v="511" actId="6549"/>
        <pc:sldMkLst>
          <pc:docMk/>
          <pc:sldMk cId="3041573233" sldId="290"/>
        </pc:sldMkLst>
        <pc:spChg chg="del">
          <ac:chgData name="Janson, Brian D" userId="17869c82-e820-4f0b-9ef4-6bb812314540" providerId="ADAL" clId="{48D25F0C-355E-4F71-BC5F-7292A708F4D0}" dt="2023-09-13T23:28:43.981" v="115" actId="478"/>
          <ac:spMkLst>
            <pc:docMk/>
            <pc:sldMk cId="3041573233" sldId="290"/>
            <ac:spMk id="2" creationId="{FB7A730E-871F-F775-19F3-80F482193DD2}"/>
          </ac:spMkLst>
        </pc:spChg>
        <pc:spChg chg="del">
          <ac:chgData name="Janson, Brian D" userId="17869c82-e820-4f0b-9ef4-6bb812314540" providerId="ADAL" clId="{48D25F0C-355E-4F71-BC5F-7292A708F4D0}" dt="2023-09-13T23:32:55.467" v="283" actId="478"/>
          <ac:spMkLst>
            <pc:docMk/>
            <pc:sldMk cId="3041573233" sldId="290"/>
            <ac:spMk id="3" creationId="{B89F4877-4484-3F80-7BDA-5757DDBA1934}"/>
          </ac:spMkLst>
        </pc:spChg>
        <pc:spChg chg="mod">
          <ac:chgData name="Janson, Brian D" userId="17869c82-e820-4f0b-9ef4-6bb812314540" providerId="ADAL" clId="{48D25F0C-355E-4F71-BC5F-7292A708F4D0}" dt="2023-09-13T23:28:41.191" v="114"/>
          <ac:spMkLst>
            <pc:docMk/>
            <pc:sldMk cId="3041573233" sldId="290"/>
            <ac:spMk id="9" creationId="{82172BAE-B1DA-3555-AF45-4824E6025BC8}"/>
          </ac:spMkLst>
        </pc:spChg>
        <pc:spChg chg="mod">
          <ac:chgData name="Janson, Brian D" userId="17869c82-e820-4f0b-9ef4-6bb812314540" providerId="ADAL" clId="{48D25F0C-355E-4F71-BC5F-7292A708F4D0}" dt="2023-09-13T23:41:04.643" v="332"/>
          <ac:spMkLst>
            <pc:docMk/>
            <pc:sldMk cId="3041573233" sldId="290"/>
            <ac:spMk id="23" creationId="{75F29512-5519-C579-10DB-3159292A5D7C}"/>
          </ac:spMkLst>
        </pc:spChg>
        <pc:spChg chg="add mod">
          <ac:chgData name="Janson, Brian D" userId="17869c82-e820-4f0b-9ef4-6bb812314540" providerId="ADAL" clId="{48D25F0C-355E-4F71-BC5F-7292A708F4D0}" dt="2023-09-13T23:45:54.456" v="437" actId="1076"/>
          <ac:spMkLst>
            <pc:docMk/>
            <pc:sldMk cId="3041573233" sldId="290"/>
            <ac:spMk id="26" creationId="{599C5A14-8AE7-4BC6-F89E-59871D20E378}"/>
          </ac:spMkLst>
        </pc:spChg>
        <pc:spChg chg="add mod">
          <ac:chgData name="Janson, Brian D" userId="17869c82-e820-4f0b-9ef4-6bb812314540" providerId="ADAL" clId="{48D25F0C-355E-4F71-BC5F-7292A708F4D0}" dt="2023-09-13T23:52:23.804" v="510" actId="20577"/>
          <ac:spMkLst>
            <pc:docMk/>
            <pc:sldMk cId="3041573233" sldId="290"/>
            <ac:spMk id="27" creationId="{A77DF0EF-A3C3-A44E-1CD7-30A67D5CCA92}"/>
          </ac:spMkLst>
        </pc:spChg>
        <pc:spChg chg="add mod">
          <ac:chgData name="Janson, Brian D" userId="17869c82-e820-4f0b-9ef4-6bb812314540" providerId="ADAL" clId="{48D25F0C-355E-4F71-BC5F-7292A708F4D0}" dt="2023-09-13T23:52:27.786" v="511" actId="6549"/>
          <ac:spMkLst>
            <pc:docMk/>
            <pc:sldMk cId="3041573233" sldId="290"/>
            <ac:spMk id="28" creationId="{85CA4027-C7E4-B497-EB6D-5D0C0EF11D9A}"/>
          </ac:spMkLst>
        </pc:spChg>
        <pc:spChg chg="add mod">
          <ac:chgData name="Janson, Brian D" userId="17869c82-e820-4f0b-9ef4-6bb812314540" providerId="ADAL" clId="{48D25F0C-355E-4F71-BC5F-7292A708F4D0}" dt="2023-09-13T23:52:07.890" v="507" actId="14100"/>
          <ac:spMkLst>
            <pc:docMk/>
            <pc:sldMk cId="3041573233" sldId="290"/>
            <ac:spMk id="29" creationId="{FDDFE049-11ED-3640-8E79-9F07B9A46F45}"/>
          </ac:spMkLst>
        </pc:spChg>
        <pc:spChg chg="add mod">
          <ac:chgData name="Janson, Brian D" userId="17869c82-e820-4f0b-9ef4-6bb812314540" providerId="ADAL" clId="{48D25F0C-355E-4F71-BC5F-7292A708F4D0}" dt="2023-09-13T23:52:15.833" v="509" actId="1076"/>
          <ac:spMkLst>
            <pc:docMk/>
            <pc:sldMk cId="3041573233" sldId="290"/>
            <ac:spMk id="30" creationId="{739863FC-9B22-2B28-7136-997D05846725}"/>
          </ac:spMkLst>
        </pc:spChg>
        <pc:grpChg chg="add del mod">
          <ac:chgData name="Janson, Brian D" userId="17869c82-e820-4f0b-9ef4-6bb812314540" providerId="ADAL" clId="{48D25F0C-355E-4F71-BC5F-7292A708F4D0}" dt="2023-09-13T23:39:54.027" v="314" actId="21"/>
          <ac:grpSpMkLst>
            <pc:docMk/>
            <pc:sldMk cId="3041573233" sldId="290"/>
            <ac:grpSpMk id="4" creationId="{87E78294-E727-82A3-EF89-6155551E6934}"/>
          </ac:grpSpMkLst>
        </pc:grpChg>
        <pc:grpChg chg="mod">
          <ac:chgData name="Janson, Brian D" userId="17869c82-e820-4f0b-9ef4-6bb812314540" providerId="ADAL" clId="{48D25F0C-355E-4F71-BC5F-7292A708F4D0}" dt="2023-09-13T23:28:41.191" v="114"/>
          <ac:grpSpMkLst>
            <pc:docMk/>
            <pc:sldMk cId="3041573233" sldId="290"/>
            <ac:grpSpMk id="5" creationId="{F022A18F-081F-25AC-55AB-8A589EC11800}"/>
          </ac:grpSpMkLst>
        </pc:grpChg>
        <pc:grpChg chg="add mod">
          <ac:chgData name="Janson, Brian D" userId="17869c82-e820-4f0b-9ef4-6bb812314540" providerId="ADAL" clId="{48D25F0C-355E-4F71-BC5F-7292A708F4D0}" dt="2023-09-13T23:41:04.643" v="332"/>
          <ac:grpSpMkLst>
            <pc:docMk/>
            <pc:sldMk cId="3041573233" sldId="290"/>
            <ac:grpSpMk id="18" creationId="{FE47E0F9-3BB3-3A8E-8AA7-D02804F5D40B}"/>
          </ac:grpSpMkLst>
        </pc:grpChg>
        <pc:grpChg chg="mod">
          <ac:chgData name="Janson, Brian D" userId="17869c82-e820-4f0b-9ef4-6bb812314540" providerId="ADAL" clId="{48D25F0C-355E-4F71-BC5F-7292A708F4D0}" dt="2023-09-13T23:41:04.643" v="332"/>
          <ac:grpSpMkLst>
            <pc:docMk/>
            <pc:sldMk cId="3041573233" sldId="290"/>
            <ac:grpSpMk id="19" creationId="{0B2D7466-2692-03F4-973E-9FF350D8EEAC}"/>
          </ac:grpSpMkLst>
        </pc:grpChg>
        <pc:picChg chg="mod">
          <ac:chgData name="Janson, Brian D" userId="17869c82-e820-4f0b-9ef4-6bb812314540" providerId="ADAL" clId="{48D25F0C-355E-4F71-BC5F-7292A708F4D0}" dt="2023-09-13T23:28:41.191" v="114"/>
          <ac:picMkLst>
            <pc:docMk/>
            <pc:sldMk cId="3041573233" sldId="290"/>
            <ac:picMk id="6" creationId="{8B27510B-796B-9E6D-DE67-D573F53B1F14}"/>
          </ac:picMkLst>
        </pc:picChg>
        <pc:picChg chg="mod">
          <ac:chgData name="Janson, Brian D" userId="17869c82-e820-4f0b-9ef4-6bb812314540" providerId="ADAL" clId="{48D25F0C-355E-4F71-BC5F-7292A708F4D0}" dt="2023-09-13T23:28:41.191" v="114"/>
          <ac:picMkLst>
            <pc:docMk/>
            <pc:sldMk cId="3041573233" sldId="290"/>
            <ac:picMk id="7" creationId="{2F9DE7F7-19A0-51AE-7FB9-1801C35E27E6}"/>
          </ac:picMkLst>
        </pc:picChg>
        <pc:picChg chg="mod">
          <ac:chgData name="Janson, Brian D" userId="17869c82-e820-4f0b-9ef4-6bb812314540" providerId="ADAL" clId="{48D25F0C-355E-4F71-BC5F-7292A708F4D0}" dt="2023-09-13T23:28:41.191" v="114"/>
          <ac:picMkLst>
            <pc:docMk/>
            <pc:sldMk cId="3041573233" sldId="290"/>
            <ac:picMk id="8" creationId="{E8D63B5A-E15D-9A74-D4FB-6C8D51BDDF07}"/>
          </ac:picMkLst>
        </pc:picChg>
        <pc:picChg chg="add mod modCrop">
          <ac:chgData name="Janson, Brian D" userId="17869c82-e820-4f0b-9ef4-6bb812314540" providerId="ADAL" clId="{48D25F0C-355E-4F71-BC5F-7292A708F4D0}" dt="2023-09-13T23:49:18.776" v="459" actId="1076"/>
          <ac:picMkLst>
            <pc:docMk/>
            <pc:sldMk cId="3041573233" sldId="290"/>
            <ac:picMk id="11" creationId="{17D67268-EAC9-5601-8CF2-A8F768E23113}"/>
          </ac:picMkLst>
        </pc:picChg>
        <pc:picChg chg="add mod">
          <ac:chgData name="Janson, Brian D" userId="17869c82-e820-4f0b-9ef4-6bb812314540" providerId="ADAL" clId="{48D25F0C-355E-4F71-BC5F-7292A708F4D0}" dt="2023-09-13T23:49:15.560" v="458" actId="1076"/>
          <ac:picMkLst>
            <pc:docMk/>
            <pc:sldMk cId="3041573233" sldId="290"/>
            <ac:picMk id="13" creationId="{EC743D0C-56A0-2430-856E-BC3FA341E990}"/>
          </ac:picMkLst>
        </pc:picChg>
        <pc:picChg chg="add del mod">
          <ac:chgData name="Janson, Brian D" userId="17869c82-e820-4f0b-9ef4-6bb812314540" providerId="ADAL" clId="{48D25F0C-355E-4F71-BC5F-7292A708F4D0}" dt="2023-09-13T23:42:05.113" v="338" actId="478"/>
          <ac:picMkLst>
            <pc:docMk/>
            <pc:sldMk cId="3041573233" sldId="290"/>
            <ac:picMk id="15" creationId="{0B5DE09A-B34F-479B-0F88-4E58A6F71772}"/>
          </ac:picMkLst>
        </pc:picChg>
        <pc:picChg chg="add mod modCrop">
          <ac:chgData name="Janson, Brian D" userId="17869c82-e820-4f0b-9ef4-6bb812314540" providerId="ADAL" clId="{48D25F0C-355E-4F71-BC5F-7292A708F4D0}" dt="2023-09-13T23:49:25.111" v="460" actId="1076"/>
          <ac:picMkLst>
            <pc:docMk/>
            <pc:sldMk cId="3041573233" sldId="290"/>
            <ac:picMk id="17" creationId="{64C2D141-69A8-5158-4901-4BF0BCEC7B86}"/>
          </ac:picMkLst>
        </pc:picChg>
        <pc:picChg chg="mod">
          <ac:chgData name="Janson, Brian D" userId="17869c82-e820-4f0b-9ef4-6bb812314540" providerId="ADAL" clId="{48D25F0C-355E-4F71-BC5F-7292A708F4D0}" dt="2023-09-13T23:41:04.643" v="332"/>
          <ac:picMkLst>
            <pc:docMk/>
            <pc:sldMk cId="3041573233" sldId="290"/>
            <ac:picMk id="20" creationId="{69BB276E-153A-948B-3AFF-9A8C4AD11310}"/>
          </ac:picMkLst>
        </pc:picChg>
        <pc:picChg chg="mod">
          <ac:chgData name="Janson, Brian D" userId="17869c82-e820-4f0b-9ef4-6bb812314540" providerId="ADAL" clId="{48D25F0C-355E-4F71-BC5F-7292A708F4D0}" dt="2023-09-13T23:41:04.643" v="332"/>
          <ac:picMkLst>
            <pc:docMk/>
            <pc:sldMk cId="3041573233" sldId="290"/>
            <ac:picMk id="21" creationId="{102B0DF5-03A8-DFE4-F811-E5B640667887}"/>
          </ac:picMkLst>
        </pc:picChg>
        <pc:picChg chg="mod">
          <ac:chgData name="Janson, Brian D" userId="17869c82-e820-4f0b-9ef4-6bb812314540" providerId="ADAL" clId="{48D25F0C-355E-4F71-BC5F-7292A708F4D0}" dt="2023-09-13T23:41:04.643" v="332"/>
          <ac:picMkLst>
            <pc:docMk/>
            <pc:sldMk cId="3041573233" sldId="290"/>
            <ac:picMk id="22" creationId="{B9083DD8-B702-1E1F-BD0D-1F163A8FB743}"/>
          </ac:picMkLst>
        </pc:picChg>
        <pc:picChg chg="add mod modCrop">
          <ac:chgData name="Janson, Brian D" userId="17869c82-e820-4f0b-9ef4-6bb812314540" providerId="ADAL" clId="{48D25F0C-355E-4F71-BC5F-7292A708F4D0}" dt="2023-09-13T23:48:53.568" v="457" actId="1076"/>
          <ac:picMkLst>
            <pc:docMk/>
            <pc:sldMk cId="3041573233" sldId="290"/>
            <ac:picMk id="25" creationId="{47740AC7-3EB3-296B-0E6E-3A03FD631A32}"/>
          </ac:picMkLst>
        </pc:picChg>
        <pc:extLst>
          <p:ext xmlns:p="http://schemas.openxmlformats.org/presentationml/2006/main" uri="{D6D511B9-2390-475A-947B-AFAB55BFBCF1}">
            <pc226:cmChg xmlns:pc226="http://schemas.microsoft.com/office/powerpoint/2022/06/main/command" chg="add">
              <pc226:chgData name="Janson, Brian D" userId="17869c82-e820-4f0b-9ef4-6bb812314540" providerId="ADAL" clId="{48D25F0C-355E-4F71-BC5F-7292A708F4D0}" dt="2023-09-13T23:50:28.322" v="461"/>
              <pc2:cmMkLst xmlns:pc2="http://schemas.microsoft.com/office/powerpoint/2019/9/main/command">
                <pc:docMk/>
                <pc:sldMk cId="3041573233" sldId="290"/>
                <pc2:cmMk id="{2DE78E8F-4A21-4CAB-A9BC-787DBA73E5AB}"/>
              </pc2:cmMkLst>
            </pc226:cmChg>
          </p:ext>
        </pc:extLst>
      </pc:sldChg>
      <pc:sldChg chg="addSp delSp modSp new mod">
        <pc:chgData name="Janson, Brian D" userId="17869c82-e820-4f0b-9ef4-6bb812314540" providerId="ADAL" clId="{48D25F0C-355E-4F71-BC5F-7292A708F4D0}" dt="2023-09-14T16:53:20.980" v="952" actId="115"/>
        <pc:sldMkLst>
          <pc:docMk/>
          <pc:sldMk cId="3048415257" sldId="291"/>
        </pc:sldMkLst>
        <pc:spChg chg="del">
          <ac:chgData name="Janson, Brian D" userId="17869c82-e820-4f0b-9ef4-6bb812314540" providerId="ADAL" clId="{48D25F0C-355E-4F71-BC5F-7292A708F4D0}" dt="2023-09-14T16:48:06.225" v="905" actId="478"/>
          <ac:spMkLst>
            <pc:docMk/>
            <pc:sldMk cId="3048415257" sldId="291"/>
            <ac:spMk id="2" creationId="{BAEAF8E6-4520-8623-13BB-B3CCFF7FA2C1}"/>
          </ac:spMkLst>
        </pc:spChg>
        <pc:spChg chg="add del">
          <ac:chgData name="Janson, Brian D" userId="17869c82-e820-4f0b-9ef4-6bb812314540" providerId="ADAL" clId="{48D25F0C-355E-4F71-BC5F-7292A708F4D0}" dt="2023-09-14T16:48:02.223" v="903" actId="478"/>
          <ac:spMkLst>
            <pc:docMk/>
            <pc:sldMk cId="3048415257" sldId="291"/>
            <ac:spMk id="3" creationId="{9BFD96EA-AD9B-82A9-EE3A-3DD62D36E8F2}"/>
          </ac:spMkLst>
        </pc:spChg>
        <pc:spChg chg="add mod">
          <ac:chgData name="Janson, Brian D" userId="17869c82-e820-4f0b-9ef4-6bb812314540" providerId="ADAL" clId="{48D25F0C-355E-4F71-BC5F-7292A708F4D0}" dt="2023-09-14T16:52:55.551" v="949" actId="1076"/>
          <ac:spMkLst>
            <pc:docMk/>
            <pc:sldMk cId="3048415257" sldId="291"/>
            <ac:spMk id="6" creationId="{B5D38E52-F724-BB2E-2A05-0ED94F159633}"/>
          </ac:spMkLst>
        </pc:spChg>
        <pc:spChg chg="add del mod">
          <ac:chgData name="Janson, Brian D" userId="17869c82-e820-4f0b-9ef4-6bb812314540" providerId="ADAL" clId="{48D25F0C-355E-4F71-BC5F-7292A708F4D0}" dt="2023-09-14T16:48:00.296" v="902"/>
          <ac:spMkLst>
            <pc:docMk/>
            <pc:sldMk cId="3048415257" sldId="291"/>
            <ac:spMk id="7" creationId="{8EE072B2-E4CA-FAFD-96AB-172117DC557E}"/>
          </ac:spMkLst>
        </pc:spChg>
        <pc:spChg chg="add mod">
          <ac:chgData name="Janson, Brian D" userId="17869c82-e820-4f0b-9ef4-6bb812314540" providerId="ADAL" clId="{48D25F0C-355E-4F71-BC5F-7292A708F4D0}" dt="2023-09-14T16:53:20.980" v="952" actId="115"/>
          <ac:spMkLst>
            <pc:docMk/>
            <pc:sldMk cId="3048415257" sldId="291"/>
            <ac:spMk id="8" creationId="{9AF0AB5D-2E22-857C-629F-8572301BB880}"/>
          </ac:spMkLst>
        </pc:spChg>
        <pc:spChg chg="mod">
          <ac:chgData name="Janson, Brian D" userId="17869c82-e820-4f0b-9ef4-6bb812314540" providerId="ADAL" clId="{48D25F0C-355E-4F71-BC5F-7292A708F4D0}" dt="2023-09-14T16:50:21.993" v="923"/>
          <ac:spMkLst>
            <pc:docMk/>
            <pc:sldMk cId="3048415257" sldId="291"/>
            <ac:spMk id="14" creationId="{1DD74A88-79EB-482B-C03F-7F1ECEAF47C3}"/>
          </ac:spMkLst>
        </pc:spChg>
        <pc:grpChg chg="add mod">
          <ac:chgData name="Janson, Brian D" userId="17869c82-e820-4f0b-9ef4-6bb812314540" providerId="ADAL" clId="{48D25F0C-355E-4F71-BC5F-7292A708F4D0}" dt="2023-09-14T16:50:21.993" v="923"/>
          <ac:grpSpMkLst>
            <pc:docMk/>
            <pc:sldMk cId="3048415257" sldId="291"/>
            <ac:grpSpMk id="9" creationId="{C16CE6D0-B47C-1F09-4DD2-AE4CBBD70BBD}"/>
          </ac:grpSpMkLst>
        </pc:grpChg>
        <pc:grpChg chg="mod">
          <ac:chgData name="Janson, Brian D" userId="17869c82-e820-4f0b-9ef4-6bb812314540" providerId="ADAL" clId="{48D25F0C-355E-4F71-BC5F-7292A708F4D0}" dt="2023-09-14T16:50:21.993" v="923"/>
          <ac:grpSpMkLst>
            <pc:docMk/>
            <pc:sldMk cId="3048415257" sldId="291"/>
            <ac:grpSpMk id="10" creationId="{C427B236-1F8F-4085-1677-790139AB2DFC}"/>
          </ac:grpSpMkLst>
        </pc:grpChg>
        <pc:picChg chg="add mod">
          <ac:chgData name="Janson, Brian D" userId="17869c82-e820-4f0b-9ef4-6bb812314540" providerId="ADAL" clId="{48D25F0C-355E-4F71-BC5F-7292A708F4D0}" dt="2023-09-14T16:53:06.205" v="951" actId="1076"/>
          <ac:picMkLst>
            <pc:docMk/>
            <pc:sldMk cId="3048415257" sldId="291"/>
            <ac:picMk id="5" creationId="{A27E5C02-CABE-483F-6030-5871FA7F47E0}"/>
          </ac:picMkLst>
        </pc:picChg>
        <pc:picChg chg="mod">
          <ac:chgData name="Janson, Brian D" userId="17869c82-e820-4f0b-9ef4-6bb812314540" providerId="ADAL" clId="{48D25F0C-355E-4F71-BC5F-7292A708F4D0}" dt="2023-09-14T16:50:21.993" v="923"/>
          <ac:picMkLst>
            <pc:docMk/>
            <pc:sldMk cId="3048415257" sldId="291"/>
            <ac:picMk id="11" creationId="{07562487-6A83-7353-3C23-FA97F964C3E5}"/>
          </ac:picMkLst>
        </pc:picChg>
        <pc:picChg chg="mod">
          <ac:chgData name="Janson, Brian D" userId="17869c82-e820-4f0b-9ef4-6bb812314540" providerId="ADAL" clId="{48D25F0C-355E-4F71-BC5F-7292A708F4D0}" dt="2023-09-14T16:50:21.993" v="923"/>
          <ac:picMkLst>
            <pc:docMk/>
            <pc:sldMk cId="3048415257" sldId="291"/>
            <ac:picMk id="12" creationId="{7E2A2920-5A8A-30DC-69B1-0FEBFA04DA05}"/>
          </ac:picMkLst>
        </pc:picChg>
        <pc:picChg chg="mod">
          <ac:chgData name="Janson, Brian D" userId="17869c82-e820-4f0b-9ef4-6bb812314540" providerId="ADAL" clId="{48D25F0C-355E-4F71-BC5F-7292A708F4D0}" dt="2023-09-14T16:50:21.993" v="923"/>
          <ac:picMkLst>
            <pc:docMk/>
            <pc:sldMk cId="3048415257" sldId="291"/>
            <ac:picMk id="13" creationId="{0B2C6AA7-5136-A8A3-6DF8-50CEA7A8C403}"/>
          </ac:picMkLst>
        </pc:picChg>
      </pc:sldChg>
    </pc:docChg>
  </pc:docChgLst>
  <pc:docChgLst>
    <pc:chgData name="Harris, Michelle L" userId="34ca1fe7-7155-4c69-bdef-6d9e9cbb64d0" providerId="ADAL" clId="{FC755F8F-9A14-4108-B0FD-5315B2EBC913}"/>
    <pc:docChg chg="custSel modSld">
      <pc:chgData name="Harris, Michelle L" userId="34ca1fe7-7155-4c69-bdef-6d9e9cbb64d0" providerId="ADAL" clId="{FC755F8F-9A14-4108-B0FD-5315B2EBC913}" dt="2021-12-14T22:09:48.856" v="423" actId="1038"/>
      <pc:docMkLst>
        <pc:docMk/>
      </pc:docMkLst>
      <pc:sldChg chg="modSp mod">
        <pc:chgData name="Harris, Michelle L" userId="34ca1fe7-7155-4c69-bdef-6d9e9cbb64d0" providerId="ADAL" clId="{FC755F8F-9A14-4108-B0FD-5315B2EBC913}" dt="2021-12-14T19:54:26.299" v="15" actId="20577"/>
        <pc:sldMkLst>
          <pc:docMk/>
          <pc:sldMk cId="0" sldId="264"/>
        </pc:sldMkLst>
        <pc:spChg chg="mod">
          <ac:chgData name="Harris, Michelle L" userId="34ca1fe7-7155-4c69-bdef-6d9e9cbb64d0" providerId="ADAL" clId="{FC755F8F-9A14-4108-B0FD-5315B2EBC913}" dt="2021-12-14T19:54:26.299" v="15" actId="20577"/>
          <ac:spMkLst>
            <pc:docMk/>
            <pc:sldMk cId="0" sldId="264"/>
            <ac:spMk id="174" creationId="{00000000-0000-0000-0000-000000000000}"/>
          </ac:spMkLst>
        </pc:spChg>
      </pc:sldChg>
      <pc:sldChg chg="addSp delSp modSp mod">
        <pc:chgData name="Harris, Michelle L" userId="34ca1fe7-7155-4c69-bdef-6d9e9cbb64d0" providerId="ADAL" clId="{FC755F8F-9A14-4108-B0FD-5315B2EBC913}" dt="2021-12-14T22:09:23.794" v="413" actId="13244"/>
        <pc:sldMkLst>
          <pc:docMk/>
          <pc:sldMk cId="0" sldId="265"/>
        </pc:sldMkLst>
        <pc:spChg chg="add del mod">
          <ac:chgData name="Harris, Michelle L" userId="34ca1fe7-7155-4c69-bdef-6d9e9cbb64d0" providerId="ADAL" clId="{FC755F8F-9A14-4108-B0FD-5315B2EBC913}" dt="2021-12-14T20:00:15.388" v="25" actId="478"/>
          <ac:spMkLst>
            <pc:docMk/>
            <pc:sldMk cId="0" sldId="265"/>
            <ac:spMk id="5" creationId="{81808063-4543-4CA5-81C9-6565D21F9BF6}"/>
          </ac:spMkLst>
        </pc:spChg>
        <pc:spChg chg="ord">
          <ac:chgData name="Harris, Michelle L" userId="34ca1fe7-7155-4c69-bdef-6d9e9cbb64d0" providerId="ADAL" clId="{FC755F8F-9A14-4108-B0FD-5315B2EBC913}" dt="2021-12-14T22:09:23.794" v="413" actId="13244"/>
          <ac:spMkLst>
            <pc:docMk/>
            <pc:sldMk cId="0" sldId="265"/>
            <ac:spMk id="186" creationId="{00000000-0000-0000-0000-000000000000}"/>
          </ac:spMkLst>
        </pc:spChg>
        <pc:spChg chg="mod ord">
          <ac:chgData name="Harris, Michelle L" userId="34ca1fe7-7155-4c69-bdef-6d9e9cbb64d0" providerId="ADAL" clId="{FC755F8F-9A14-4108-B0FD-5315B2EBC913}" dt="2021-12-14T20:00:53.745" v="66" actId="1035"/>
          <ac:spMkLst>
            <pc:docMk/>
            <pc:sldMk cId="0" sldId="265"/>
            <ac:spMk id="188" creationId="{00000000-0000-0000-0000-000000000000}"/>
          </ac:spMkLst>
        </pc:spChg>
        <pc:picChg chg="add mod">
          <ac:chgData name="Harris, Michelle L" userId="34ca1fe7-7155-4c69-bdef-6d9e9cbb64d0" providerId="ADAL" clId="{FC755F8F-9A14-4108-B0FD-5315B2EBC913}" dt="2021-12-14T22:09:13.557" v="412" actId="962"/>
          <ac:picMkLst>
            <pc:docMk/>
            <pc:sldMk cId="0" sldId="265"/>
            <ac:picMk id="4" creationId="{D05AA680-C25F-4D15-B9B2-D30233DADF12}"/>
          </ac:picMkLst>
        </pc:picChg>
        <pc:picChg chg="del mod">
          <ac:chgData name="Harris, Michelle L" userId="34ca1fe7-7155-4c69-bdef-6d9e9cbb64d0" providerId="ADAL" clId="{FC755F8F-9A14-4108-B0FD-5315B2EBC913}" dt="2021-12-14T20:00:07.396" v="22" actId="478"/>
          <ac:picMkLst>
            <pc:docMk/>
            <pc:sldMk cId="0" sldId="265"/>
            <ac:picMk id="187" creationId="{00000000-0000-0000-0000-000000000000}"/>
          </ac:picMkLst>
        </pc:picChg>
      </pc:sldChg>
      <pc:sldChg chg="modSp mod">
        <pc:chgData name="Harris, Michelle L" userId="34ca1fe7-7155-4c69-bdef-6d9e9cbb64d0" providerId="ADAL" clId="{FC755F8F-9A14-4108-B0FD-5315B2EBC913}" dt="2021-12-14T22:09:48.856" v="423" actId="1038"/>
        <pc:sldMkLst>
          <pc:docMk/>
          <pc:sldMk cId="0" sldId="266"/>
        </pc:sldMkLst>
        <pc:spChg chg="mod">
          <ac:chgData name="Harris, Michelle L" userId="34ca1fe7-7155-4c69-bdef-6d9e9cbb64d0" providerId="ADAL" clId="{FC755F8F-9A14-4108-B0FD-5315B2EBC913}" dt="2021-12-14T22:09:48.856" v="423" actId="1038"/>
          <ac:spMkLst>
            <pc:docMk/>
            <pc:sldMk cId="0" sldId="266"/>
            <ac:spMk id="202" creationId="{00000000-0000-0000-0000-000000000000}"/>
          </ac:spMkLst>
        </pc:spChg>
        <pc:picChg chg="mod">
          <ac:chgData name="Harris, Michelle L" userId="34ca1fe7-7155-4c69-bdef-6d9e9cbb64d0" providerId="ADAL" clId="{FC755F8F-9A14-4108-B0FD-5315B2EBC913}" dt="2021-12-14T22:09:38.266" v="414" actId="1076"/>
          <ac:picMkLst>
            <pc:docMk/>
            <pc:sldMk cId="0" sldId="266"/>
            <ac:picMk id="201" creationId="{00000000-0000-0000-0000-000000000000}"/>
          </ac:picMkLst>
        </pc:picChg>
      </pc:sldChg>
      <pc:sldChg chg="modSp mod">
        <pc:chgData name="Harris, Michelle L" userId="34ca1fe7-7155-4c69-bdef-6d9e9cbb64d0" providerId="ADAL" clId="{FC755F8F-9A14-4108-B0FD-5315B2EBC913}" dt="2021-12-14T20:16:58.841" v="122" actId="1038"/>
        <pc:sldMkLst>
          <pc:docMk/>
          <pc:sldMk cId="0" sldId="273"/>
        </pc:sldMkLst>
        <pc:spChg chg="mod">
          <ac:chgData name="Harris, Michelle L" userId="34ca1fe7-7155-4c69-bdef-6d9e9cbb64d0" providerId="ADAL" clId="{FC755F8F-9A14-4108-B0FD-5315B2EBC913}" dt="2021-12-14T20:16:58.841" v="122" actId="1038"/>
          <ac:spMkLst>
            <pc:docMk/>
            <pc:sldMk cId="0" sldId="273"/>
            <ac:spMk id="311" creationId="{00000000-0000-0000-0000-000000000000}"/>
          </ac:spMkLst>
        </pc:spChg>
      </pc:sldChg>
    </pc:docChg>
  </pc:docChgLst>
  <pc:docChgLst>
    <pc:chgData name="Chou, Daniel E" userId="d08e0fa8-7617-4d19-934e-8e462abf1768" providerId="ADAL" clId="{5E7259FA-E15B-4A43-8F2B-8FB857E881D7}"/>
    <pc:docChg chg="undo custSel modSld">
      <pc:chgData name="Chou, Daniel E" userId="d08e0fa8-7617-4d19-934e-8e462abf1768" providerId="ADAL" clId="{5E7259FA-E15B-4A43-8F2B-8FB857E881D7}" dt="2021-08-09T18:02:04.654" v="6773" actId="13244"/>
      <pc:docMkLst>
        <pc:docMk/>
      </pc:docMkLst>
      <pc:sldChg chg="addSp delSp modSp mod">
        <pc:chgData name="Chou, Daniel E" userId="d08e0fa8-7617-4d19-934e-8e462abf1768" providerId="ADAL" clId="{5E7259FA-E15B-4A43-8F2B-8FB857E881D7}" dt="2021-08-09T17:52:06.528" v="6669" actId="13244"/>
        <pc:sldMkLst>
          <pc:docMk/>
          <pc:sldMk cId="0" sldId="256"/>
        </pc:sldMkLst>
        <pc:spChg chg="add mod ord">
          <ac:chgData name="Chou, Daniel E" userId="d08e0fa8-7617-4d19-934e-8e462abf1768" providerId="ADAL" clId="{5E7259FA-E15B-4A43-8F2B-8FB857E881D7}" dt="2021-08-09T17:51:44.156" v="6662" actId="13244"/>
          <ac:spMkLst>
            <pc:docMk/>
            <pc:sldMk cId="0" sldId="256"/>
            <ac:spMk id="2" creationId="{CA9294F2-A03F-41C7-A545-09D1DD7B97B6}"/>
          </ac:spMkLst>
        </pc:spChg>
        <pc:spChg chg="ord">
          <ac:chgData name="Chou, Daniel E" userId="d08e0fa8-7617-4d19-934e-8e462abf1768" providerId="ADAL" clId="{5E7259FA-E15B-4A43-8F2B-8FB857E881D7}" dt="2021-08-09T17:51:04.363" v="6652" actId="13244"/>
          <ac:spMkLst>
            <pc:docMk/>
            <pc:sldMk cId="0" sldId="256"/>
            <ac:spMk id="55" creationId="{00000000-0000-0000-0000-000000000000}"/>
          </ac:spMkLst>
        </pc:spChg>
        <pc:spChg chg="ord">
          <ac:chgData name="Chou, Daniel E" userId="d08e0fa8-7617-4d19-934e-8e462abf1768" providerId="ADAL" clId="{5E7259FA-E15B-4A43-8F2B-8FB857E881D7}" dt="2021-08-09T17:51:29.380" v="6660" actId="13244"/>
          <ac:spMkLst>
            <pc:docMk/>
            <pc:sldMk cId="0" sldId="256"/>
            <ac:spMk id="56" creationId="{00000000-0000-0000-0000-000000000000}"/>
          </ac:spMkLst>
        </pc:spChg>
        <pc:spChg chg="mod ord topLvl">
          <ac:chgData name="Chou, Daniel E" userId="d08e0fa8-7617-4d19-934e-8e462abf1768" providerId="ADAL" clId="{5E7259FA-E15B-4A43-8F2B-8FB857E881D7}" dt="2021-08-09T17:51:50.549" v="6664" actId="13244"/>
          <ac:spMkLst>
            <pc:docMk/>
            <pc:sldMk cId="0" sldId="256"/>
            <ac:spMk id="59" creationId="{00000000-0000-0000-0000-000000000000}"/>
          </ac:spMkLst>
        </pc:spChg>
        <pc:spChg chg="del mod topLvl">
          <ac:chgData name="Chou, Daniel E" userId="d08e0fa8-7617-4d19-934e-8e462abf1768" providerId="ADAL" clId="{5E7259FA-E15B-4A43-8F2B-8FB857E881D7}" dt="2021-08-09T17:40:29.188" v="6298" actId="478"/>
          <ac:spMkLst>
            <pc:docMk/>
            <pc:sldMk cId="0" sldId="256"/>
            <ac:spMk id="60" creationId="{00000000-0000-0000-0000-000000000000}"/>
          </ac:spMkLst>
        </pc:spChg>
        <pc:spChg chg="mod ord topLvl">
          <ac:chgData name="Chou, Daniel E" userId="d08e0fa8-7617-4d19-934e-8e462abf1768" providerId="ADAL" clId="{5E7259FA-E15B-4A43-8F2B-8FB857E881D7}" dt="2021-08-09T17:51:46.385" v="6663" actId="13244"/>
          <ac:spMkLst>
            <pc:docMk/>
            <pc:sldMk cId="0" sldId="256"/>
            <ac:spMk id="61" creationId="{00000000-0000-0000-0000-000000000000}"/>
          </ac:spMkLst>
        </pc:spChg>
        <pc:spChg chg="mod topLvl">
          <ac:chgData name="Chou, Daniel E" userId="d08e0fa8-7617-4d19-934e-8e462abf1768" providerId="ADAL" clId="{5E7259FA-E15B-4A43-8F2B-8FB857E881D7}" dt="2021-08-09T17:51:15.424" v="6656" actId="962"/>
          <ac:spMkLst>
            <pc:docMk/>
            <pc:sldMk cId="0" sldId="256"/>
            <ac:spMk id="64" creationId="{00000000-0000-0000-0000-000000000000}"/>
          </ac:spMkLst>
        </pc:spChg>
        <pc:spChg chg="mod topLvl">
          <ac:chgData name="Chou, Daniel E" userId="d08e0fa8-7617-4d19-934e-8e462abf1768" providerId="ADAL" clId="{5E7259FA-E15B-4A43-8F2B-8FB857E881D7}" dt="2021-08-09T17:51:10.308" v="6653" actId="962"/>
          <ac:spMkLst>
            <pc:docMk/>
            <pc:sldMk cId="0" sldId="256"/>
            <ac:spMk id="65" creationId="{00000000-0000-0000-0000-000000000000}"/>
          </ac:spMkLst>
        </pc:spChg>
        <pc:spChg chg="ord">
          <ac:chgData name="Chou, Daniel E" userId="d08e0fa8-7617-4d19-934e-8e462abf1768" providerId="ADAL" clId="{5E7259FA-E15B-4A43-8F2B-8FB857E881D7}" dt="2021-08-09T17:52:06.528" v="6669" actId="13244"/>
          <ac:spMkLst>
            <pc:docMk/>
            <pc:sldMk cId="0" sldId="256"/>
            <ac:spMk id="66" creationId="{00000000-0000-0000-0000-000000000000}"/>
          </ac:spMkLst>
        </pc:spChg>
        <pc:grpChg chg="del">
          <ac:chgData name="Chou, Daniel E" userId="d08e0fa8-7617-4d19-934e-8e462abf1768" providerId="ADAL" clId="{5E7259FA-E15B-4A43-8F2B-8FB857E881D7}" dt="2021-08-09T17:09:46.065" v="1" actId="165"/>
          <ac:grpSpMkLst>
            <pc:docMk/>
            <pc:sldMk cId="0" sldId="256"/>
            <ac:grpSpMk id="57" creationId="{00000000-0000-0000-0000-000000000000}"/>
          </ac:grpSpMkLst>
        </pc:grpChg>
        <pc:picChg chg="mod ord modCrop">
          <ac:chgData name="Chou, Daniel E" userId="d08e0fa8-7617-4d19-934e-8e462abf1768" providerId="ADAL" clId="{5E7259FA-E15B-4A43-8F2B-8FB857E881D7}" dt="2021-08-09T17:52:02.819" v="6666" actId="962"/>
          <ac:picMkLst>
            <pc:docMk/>
            <pc:sldMk cId="0" sldId="256"/>
            <ac:picMk id="54" creationId="{00000000-0000-0000-0000-000000000000}"/>
          </ac:picMkLst>
        </pc:picChg>
        <pc:picChg chg="mod ord topLvl">
          <ac:chgData name="Chou, Daniel E" userId="d08e0fa8-7617-4d19-934e-8e462abf1768" providerId="ADAL" clId="{5E7259FA-E15B-4A43-8F2B-8FB857E881D7}" dt="2021-08-09T17:51:25.824" v="6659" actId="13244"/>
          <ac:picMkLst>
            <pc:docMk/>
            <pc:sldMk cId="0" sldId="256"/>
            <ac:picMk id="58" creationId="{00000000-0000-0000-0000-000000000000}"/>
          </ac:picMkLst>
        </pc:picChg>
        <pc:picChg chg="mod ord topLvl">
          <ac:chgData name="Chou, Daniel E" userId="d08e0fa8-7617-4d19-934e-8e462abf1768" providerId="ADAL" clId="{5E7259FA-E15B-4A43-8F2B-8FB857E881D7}" dt="2021-08-09T17:51:57.439" v="6665" actId="13244"/>
          <ac:picMkLst>
            <pc:docMk/>
            <pc:sldMk cId="0" sldId="256"/>
            <ac:picMk id="62" creationId="{00000000-0000-0000-0000-000000000000}"/>
          </ac:picMkLst>
        </pc:picChg>
        <pc:picChg chg="mod topLvl">
          <ac:chgData name="Chou, Daniel E" userId="d08e0fa8-7617-4d19-934e-8e462abf1768" providerId="ADAL" clId="{5E7259FA-E15B-4A43-8F2B-8FB857E881D7}" dt="2021-08-09T17:11:22.783" v="249" actId="962"/>
          <ac:picMkLst>
            <pc:docMk/>
            <pc:sldMk cId="0" sldId="256"/>
            <ac:picMk id="63" creationId="{00000000-0000-0000-0000-000000000000}"/>
          </ac:picMkLst>
        </pc:picChg>
      </pc:sldChg>
      <pc:sldChg chg="addSp modSp mod">
        <pc:chgData name="Chou, Daniel E" userId="d08e0fa8-7617-4d19-934e-8e462abf1768" providerId="ADAL" clId="{5E7259FA-E15B-4A43-8F2B-8FB857E881D7}" dt="2021-08-09T17:52:15.751" v="6673" actId="13244"/>
        <pc:sldMkLst>
          <pc:docMk/>
          <pc:sldMk cId="0" sldId="257"/>
        </pc:sldMkLst>
        <pc:spChg chg="add mod ord">
          <ac:chgData name="Chou, Daniel E" userId="d08e0fa8-7617-4d19-934e-8e462abf1768" providerId="ADAL" clId="{5E7259FA-E15B-4A43-8F2B-8FB857E881D7}" dt="2021-08-09T17:52:13.061" v="6671" actId="13244"/>
          <ac:spMkLst>
            <pc:docMk/>
            <pc:sldMk cId="0" sldId="257"/>
            <ac:spMk id="2" creationId="{BE8D8D7F-73C9-4344-8CB9-742CAB13E811}"/>
          </ac:spMkLst>
        </pc:spChg>
        <pc:spChg chg="mod ord">
          <ac:chgData name="Chou, Daniel E" userId="d08e0fa8-7617-4d19-934e-8e462abf1768" providerId="ADAL" clId="{5E7259FA-E15B-4A43-8F2B-8FB857E881D7}" dt="2021-08-09T17:52:15.751" v="6673" actId="13244"/>
          <ac:spMkLst>
            <pc:docMk/>
            <pc:sldMk cId="0" sldId="257"/>
            <ac:spMk id="71" creationId="{00000000-0000-0000-0000-000000000000}"/>
          </ac:spMkLst>
        </pc:spChg>
        <pc:spChg chg="ord">
          <ac:chgData name="Chou, Daniel E" userId="d08e0fa8-7617-4d19-934e-8e462abf1768" providerId="ADAL" clId="{5E7259FA-E15B-4A43-8F2B-8FB857E881D7}" dt="2021-08-09T17:52:11.354" v="6670" actId="13244"/>
          <ac:spMkLst>
            <pc:docMk/>
            <pc:sldMk cId="0" sldId="257"/>
            <ac:spMk id="78" creationId="{00000000-0000-0000-0000-000000000000}"/>
          </ac:spMkLst>
        </pc:spChg>
        <pc:grpChg chg="mod ord">
          <ac:chgData name="Chou, Daniel E" userId="d08e0fa8-7617-4d19-934e-8e462abf1768" providerId="ADAL" clId="{5E7259FA-E15B-4A43-8F2B-8FB857E881D7}" dt="2021-08-09T17:52:14.433" v="6672" actId="13244"/>
          <ac:grpSpMkLst>
            <pc:docMk/>
            <pc:sldMk cId="0" sldId="257"/>
            <ac:grpSpMk id="72" creationId="{00000000-0000-0000-0000-000000000000}"/>
          </ac:grpSpMkLst>
        </pc:grpChg>
      </pc:sldChg>
      <pc:sldChg chg="addSp modSp mod">
        <pc:chgData name="Chou, Daniel E" userId="d08e0fa8-7617-4d19-934e-8e462abf1768" providerId="ADAL" clId="{5E7259FA-E15B-4A43-8F2B-8FB857E881D7}" dt="2021-08-09T17:52:24.252" v="6676" actId="13244"/>
        <pc:sldMkLst>
          <pc:docMk/>
          <pc:sldMk cId="0" sldId="258"/>
        </pc:sldMkLst>
        <pc:spChg chg="add mod ord">
          <ac:chgData name="Chou, Daniel E" userId="d08e0fa8-7617-4d19-934e-8e462abf1768" providerId="ADAL" clId="{5E7259FA-E15B-4A43-8F2B-8FB857E881D7}" dt="2021-08-09T17:52:21.060" v="6675" actId="13244"/>
          <ac:spMkLst>
            <pc:docMk/>
            <pc:sldMk cId="0" sldId="258"/>
            <ac:spMk id="2" creationId="{8E24ED86-4EDA-48AB-BA80-BF8C161F3A91}"/>
          </ac:spMkLst>
        </pc:spChg>
        <pc:spChg chg="mod">
          <ac:chgData name="Chou, Daniel E" userId="d08e0fa8-7617-4d19-934e-8e462abf1768" providerId="ADAL" clId="{5E7259FA-E15B-4A43-8F2B-8FB857E881D7}" dt="2021-08-09T17:41:35.021" v="6319" actId="14100"/>
          <ac:spMkLst>
            <pc:docMk/>
            <pc:sldMk cId="0" sldId="258"/>
            <ac:spMk id="83" creationId="{00000000-0000-0000-0000-000000000000}"/>
          </ac:spMkLst>
        </pc:spChg>
        <pc:spChg chg="ord">
          <ac:chgData name="Chou, Daniel E" userId="d08e0fa8-7617-4d19-934e-8e462abf1768" providerId="ADAL" clId="{5E7259FA-E15B-4A43-8F2B-8FB857E881D7}" dt="2021-08-09T17:52:19.641" v="6674" actId="13244"/>
          <ac:spMkLst>
            <pc:docMk/>
            <pc:sldMk cId="0" sldId="258"/>
            <ac:spMk id="90" creationId="{00000000-0000-0000-0000-000000000000}"/>
          </ac:spMkLst>
        </pc:spChg>
        <pc:grpChg chg="mod ord">
          <ac:chgData name="Chou, Daniel E" userId="d08e0fa8-7617-4d19-934e-8e462abf1768" providerId="ADAL" clId="{5E7259FA-E15B-4A43-8F2B-8FB857E881D7}" dt="2021-08-09T17:52:24.252" v="6676" actId="13244"/>
          <ac:grpSpMkLst>
            <pc:docMk/>
            <pc:sldMk cId="0" sldId="258"/>
            <ac:grpSpMk id="84" creationId="{00000000-0000-0000-0000-000000000000}"/>
          </ac:grpSpMkLst>
        </pc:grpChg>
      </pc:sldChg>
      <pc:sldChg chg="addSp delSp modSp mod">
        <pc:chgData name="Chou, Daniel E" userId="d08e0fa8-7617-4d19-934e-8e462abf1768" providerId="ADAL" clId="{5E7259FA-E15B-4A43-8F2B-8FB857E881D7}" dt="2021-08-09T17:52:37.007" v="6681" actId="13244"/>
        <pc:sldMkLst>
          <pc:docMk/>
          <pc:sldMk cId="0" sldId="259"/>
        </pc:sldMkLst>
        <pc:spChg chg="add mod ord">
          <ac:chgData name="Chou, Daniel E" userId="d08e0fa8-7617-4d19-934e-8e462abf1768" providerId="ADAL" clId="{5E7259FA-E15B-4A43-8F2B-8FB857E881D7}" dt="2021-08-09T17:52:34.457" v="6679" actId="13244"/>
          <ac:spMkLst>
            <pc:docMk/>
            <pc:sldMk cId="0" sldId="259"/>
            <ac:spMk id="2" creationId="{B84C26D6-FBDC-473F-B04F-EFFBFDF3A280}"/>
          </ac:spMkLst>
        </pc:spChg>
        <pc:spChg chg="del mod">
          <ac:chgData name="Chou, Daniel E" userId="d08e0fa8-7617-4d19-934e-8e462abf1768" providerId="ADAL" clId="{5E7259FA-E15B-4A43-8F2B-8FB857E881D7}" dt="2021-08-09T17:41:46.719" v="6324" actId="478"/>
          <ac:spMkLst>
            <pc:docMk/>
            <pc:sldMk cId="0" sldId="259"/>
            <ac:spMk id="95" creationId="{00000000-0000-0000-0000-000000000000}"/>
          </ac:spMkLst>
        </pc:spChg>
        <pc:spChg chg="mod">
          <ac:chgData name="Chou, Daniel E" userId="d08e0fa8-7617-4d19-934e-8e462abf1768" providerId="ADAL" clId="{5E7259FA-E15B-4A43-8F2B-8FB857E881D7}" dt="2021-08-09T17:41:51.911" v="6327" actId="1076"/>
          <ac:spMkLst>
            <pc:docMk/>
            <pc:sldMk cId="0" sldId="259"/>
            <ac:spMk id="101" creationId="{00000000-0000-0000-0000-000000000000}"/>
          </ac:spMkLst>
        </pc:spChg>
        <pc:spChg chg="ord">
          <ac:chgData name="Chou, Daniel E" userId="d08e0fa8-7617-4d19-934e-8e462abf1768" providerId="ADAL" clId="{5E7259FA-E15B-4A43-8F2B-8FB857E881D7}" dt="2021-08-09T17:52:28.793" v="6677" actId="13244"/>
          <ac:spMkLst>
            <pc:docMk/>
            <pc:sldMk cId="0" sldId="259"/>
            <ac:spMk id="103" creationId="{00000000-0000-0000-0000-000000000000}"/>
          </ac:spMkLst>
        </pc:spChg>
        <pc:spChg chg="ord">
          <ac:chgData name="Chou, Daniel E" userId="d08e0fa8-7617-4d19-934e-8e462abf1768" providerId="ADAL" clId="{5E7259FA-E15B-4A43-8F2B-8FB857E881D7}" dt="2021-08-09T17:52:35.837" v="6680" actId="13244"/>
          <ac:spMkLst>
            <pc:docMk/>
            <pc:sldMk cId="0" sldId="259"/>
            <ac:spMk id="104" creationId="{00000000-0000-0000-0000-000000000000}"/>
          </ac:spMkLst>
        </pc:spChg>
        <pc:grpChg chg="mod ord">
          <ac:chgData name="Chou, Daniel E" userId="d08e0fa8-7617-4d19-934e-8e462abf1768" providerId="ADAL" clId="{5E7259FA-E15B-4A43-8F2B-8FB857E881D7}" dt="2021-08-09T17:52:37.007" v="6681" actId="13244"/>
          <ac:grpSpMkLst>
            <pc:docMk/>
            <pc:sldMk cId="0" sldId="259"/>
            <ac:grpSpMk id="97" creationId="{00000000-0000-0000-0000-000000000000}"/>
          </ac:grpSpMkLst>
        </pc:grpChg>
        <pc:grpChg chg="mod">
          <ac:chgData name="Chou, Daniel E" userId="d08e0fa8-7617-4d19-934e-8e462abf1768" providerId="ADAL" clId="{5E7259FA-E15B-4A43-8F2B-8FB857E881D7}" dt="2021-08-09T17:41:51.911" v="6327" actId="1076"/>
          <ac:grpSpMkLst>
            <pc:docMk/>
            <pc:sldMk cId="0" sldId="259"/>
            <ac:grpSpMk id="98" creationId="{00000000-0000-0000-0000-000000000000}"/>
          </ac:grpSpMkLst>
        </pc:grpChg>
        <pc:picChg chg="mod ord">
          <ac:chgData name="Chou, Daniel E" userId="d08e0fa8-7617-4d19-934e-8e462abf1768" providerId="ADAL" clId="{5E7259FA-E15B-4A43-8F2B-8FB857E881D7}" dt="2021-08-09T17:52:33.086" v="6678" actId="13244"/>
          <ac:picMkLst>
            <pc:docMk/>
            <pc:sldMk cId="0" sldId="259"/>
            <ac:picMk id="96" creationId="{00000000-0000-0000-0000-000000000000}"/>
          </ac:picMkLst>
        </pc:picChg>
        <pc:picChg chg="mod">
          <ac:chgData name="Chou, Daniel E" userId="d08e0fa8-7617-4d19-934e-8e462abf1768" providerId="ADAL" clId="{5E7259FA-E15B-4A43-8F2B-8FB857E881D7}" dt="2021-08-09T17:41:51.911" v="6327" actId="1076"/>
          <ac:picMkLst>
            <pc:docMk/>
            <pc:sldMk cId="0" sldId="259"/>
            <ac:picMk id="99" creationId="{00000000-0000-0000-0000-000000000000}"/>
          </ac:picMkLst>
        </pc:picChg>
        <pc:picChg chg="mod">
          <ac:chgData name="Chou, Daniel E" userId="d08e0fa8-7617-4d19-934e-8e462abf1768" providerId="ADAL" clId="{5E7259FA-E15B-4A43-8F2B-8FB857E881D7}" dt="2021-08-09T17:41:51.911" v="6327" actId="1076"/>
          <ac:picMkLst>
            <pc:docMk/>
            <pc:sldMk cId="0" sldId="259"/>
            <ac:picMk id="100" creationId="{00000000-0000-0000-0000-000000000000}"/>
          </ac:picMkLst>
        </pc:picChg>
        <pc:picChg chg="mod">
          <ac:chgData name="Chou, Daniel E" userId="d08e0fa8-7617-4d19-934e-8e462abf1768" providerId="ADAL" clId="{5E7259FA-E15B-4A43-8F2B-8FB857E881D7}" dt="2021-08-09T17:41:51.911" v="6327" actId="1076"/>
          <ac:picMkLst>
            <pc:docMk/>
            <pc:sldMk cId="0" sldId="259"/>
            <ac:picMk id="102" creationId="{00000000-0000-0000-0000-000000000000}"/>
          </ac:picMkLst>
        </pc:picChg>
      </pc:sldChg>
      <pc:sldChg chg="addSp delSp modSp mod">
        <pc:chgData name="Chou, Daniel E" userId="d08e0fa8-7617-4d19-934e-8e462abf1768" providerId="ADAL" clId="{5E7259FA-E15B-4A43-8F2B-8FB857E881D7}" dt="2021-08-09T17:52:44.190" v="6683" actId="13244"/>
        <pc:sldMkLst>
          <pc:docMk/>
          <pc:sldMk cId="0" sldId="260"/>
        </pc:sldMkLst>
        <pc:spChg chg="add del mod">
          <ac:chgData name="Chou, Daniel E" userId="d08e0fa8-7617-4d19-934e-8e462abf1768" providerId="ADAL" clId="{5E7259FA-E15B-4A43-8F2B-8FB857E881D7}" dt="2021-08-09T17:42:10.979" v="6340" actId="478"/>
          <ac:spMkLst>
            <pc:docMk/>
            <pc:sldMk cId="0" sldId="260"/>
            <ac:spMk id="2" creationId="{A94B0F1B-FBD6-45C6-B947-307548EC824E}"/>
          </ac:spMkLst>
        </pc:spChg>
        <pc:spChg chg="add mod ord">
          <ac:chgData name="Chou, Daniel E" userId="d08e0fa8-7617-4d19-934e-8e462abf1768" providerId="ADAL" clId="{5E7259FA-E15B-4A43-8F2B-8FB857E881D7}" dt="2021-08-09T17:52:44.190" v="6683" actId="13244"/>
          <ac:spMkLst>
            <pc:docMk/>
            <pc:sldMk cId="0" sldId="260"/>
            <ac:spMk id="3" creationId="{000719AC-F7D3-4793-A100-A1A4D04B2076}"/>
          </ac:spMkLst>
        </pc:spChg>
        <pc:spChg chg="del mod">
          <ac:chgData name="Chou, Daniel E" userId="d08e0fa8-7617-4d19-934e-8e462abf1768" providerId="ADAL" clId="{5E7259FA-E15B-4A43-8F2B-8FB857E881D7}" dt="2021-08-09T17:42:07.757" v="6338" actId="478"/>
          <ac:spMkLst>
            <pc:docMk/>
            <pc:sldMk cId="0" sldId="260"/>
            <ac:spMk id="109" creationId="{00000000-0000-0000-0000-000000000000}"/>
          </ac:spMkLst>
        </pc:spChg>
        <pc:spChg chg="mod">
          <ac:chgData name="Chou, Daniel E" userId="d08e0fa8-7617-4d19-934e-8e462abf1768" providerId="ADAL" clId="{5E7259FA-E15B-4A43-8F2B-8FB857E881D7}" dt="2021-08-09T17:42:20.460" v="6345" actId="1076"/>
          <ac:spMkLst>
            <pc:docMk/>
            <pc:sldMk cId="0" sldId="260"/>
            <ac:spMk id="114" creationId="{00000000-0000-0000-0000-000000000000}"/>
          </ac:spMkLst>
        </pc:spChg>
        <pc:spChg chg="ord">
          <ac:chgData name="Chou, Daniel E" userId="d08e0fa8-7617-4d19-934e-8e462abf1768" providerId="ADAL" clId="{5E7259FA-E15B-4A43-8F2B-8FB857E881D7}" dt="2021-08-09T17:52:42.787" v="6682" actId="13244"/>
          <ac:spMkLst>
            <pc:docMk/>
            <pc:sldMk cId="0" sldId="260"/>
            <ac:spMk id="116" creationId="{00000000-0000-0000-0000-000000000000}"/>
          </ac:spMkLst>
        </pc:spChg>
        <pc:grpChg chg="mod">
          <ac:chgData name="Chou, Daniel E" userId="d08e0fa8-7617-4d19-934e-8e462abf1768" providerId="ADAL" clId="{5E7259FA-E15B-4A43-8F2B-8FB857E881D7}" dt="2021-08-09T17:42:20.460" v="6345" actId="1076"/>
          <ac:grpSpMkLst>
            <pc:docMk/>
            <pc:sldMk cId="0" sldId="260"/>
            <ac:grpSpMk id="110" creationId="{00000000-0000-0000-0000-000000000000}"/>
          </ac:grpSpMkLst>
        </pc:grpChg>
        <pc:grpChg chg="mod">
          <ac:chgData name="Chou, Daniel E" userId="d08e0fa8-7617-4d19-934e-8e462abf1768" providerId="ADAL" clId="{5E7259FA-E15B-4A43-8F2B-8FB857E881D7}" dt="2021-08-09T17:42:20.460" v="6345" actId="1076"/>
          <ac:grpSpMkLst>
            <pc:docMk/>
            <pc:sldMk cId="0" sldId="260"/>
            <ac:grpSpMk id="111" creationId="{00000000-0000-0000-0000-000000000000}"/>
          </ac:grpSpMkLst>
        </pc:grpChg>
        <pc:picChg chg="mod">
          <ac:chgData name="Chou, Daniel E" userId="d08e0fa8-7617-4d19-934e-8e462abf1768" providerId="ADAL" clId="{5E7259FA-E15B-4A43-8F2B-8FB857E881D7}" dt="2021-08-09T17:42:20.460" v="6345" actId="1076"/>
          <ac:picMkLst>
            <pc:docMk/>
            <pc:sldMk cId="0" sldId="260"/>
            <ac:picMk id="112" creationId="{00000000-0000-0000-0000-000000000000}"/>
          </ac:picMkLst>
        </pc:picChg>
        <pc:picChg chg="mod">
          <ac:chgData name="Chou, Daniel E" userId="d08e0fa8-7617-4d19-934e-8e462abf1768" providerId="ADAL" clId="{5E7259FA-E15B-4A43-8F2B-8FB857E881D7}" dt="2021-08-09T17:42:20.460" v="6345" actId="1076"/>
          <ac:picMkLst>
            <pc:docMk/>
            <pc:sldMk cId="0" sldId="260"/>
            <ac:picMk id="113" creationId="{00000000-0000-0000-0000-000000000000}"/>
          </ac:picMkLst>
        </pc:picChg>
        <pc:picChg chg="mod">
          <ac:chgData name="Chou, Daniel E" userId="d08e0fa8-7617-4d19-934e-8e462abf1768" providerId="ADAL" clId="{5E7259FA-E15B-4A43-8F2B-8FB857E881D7}" dt="2021-08-09T17:42:20.460" v="6345" actId="1076"/>
          <ac:picMkLst>
            <pc:docMk/>
            <pc:sldMk cId="0" sldId="260"/>
            <ac:picMk id="115" creationId="{00000000-0000-0000-0000-000000000000}"/>
          </ac:picMkLst>
        </pc:picChg>
        <pc:picChg chg="mod">
          <ac:chgData name="Chou, Daniel E" userId="d08e0fa8-7617-4d19-934e-8e462abf1768" providerId="ADAL" clId="{5E7259FA-E15B-4A43-8F2B-8FB857E881D7}" dt="2021-08-09T17:19:54.871" v="907" actId="962"/>
          <ac:picMkLst>
            <pc:docMk/>
            <pc:sldMk cId="0" sldId="260"/>
            <ac:picMk id="117" creationId="{00000000-0000-0000-0000-000000000000}"/>
          </ac:picMkLst>
        </pc:picChg>
      </pc:sldChg>
      <pc:sldChg chg="addSp modSp mod">
        <pc:chgData name="Chou, Daniel E" userId="d08e0fa8-7617-4d19-934e-8e462abf1768" providerId="ADAL" clId="{5E7259FA-E15B-4A43-8F2B-8FB857E881D7}" dt="2021-08-09T17:53:07.646" v="6691" actId="13244"/>
        <pc:sldMkLst>
          <pc:docMk/>
          <pc:sldMk cId="0" sldId="261"/>
        </pc:sldMkLst>
        <pc:spChg chg="add mod ord">
          <ac:chgData name="Chou, Daniel E" userId="d08e0fa8-7617-4d19-934e-8e462abf1768" providerId="ADAL" clId="{5E7259FA-E15B-4A43-8F2B-8FB857E881D7}" dt="2021-08-09T17:52:53.295" v="6684" actId="13244"/>
          <ac:spMkLst>
            <pc:docMk/>
            <pc:sldMk cId="0" sldId="261"/>
            <ac:spMk id="2" creationId="{FF935729-5272-45DB-B632-18117913A85C}"/>
          </ac:spMkLst>
        </pc:spChg>
        <pc:spChg chg="mod">
          <ac:chgData name="Chou, Daniel E" userId="d08e0fa8-7617-4d19-934e-8e462abf1768" providerId="ADAL" clId="{5E7259FA-E15B-4A43-8F2B-8FB857E881D7}" dt="2021-08-09T17:43:11.192" v="6377" actId="20577"/>
          <ac:spMkLst>
            <pc:docMk/>
            <pc:sldMk cId="0" sldId="261"/>
            <ac:spMk id="124" creationId="{00000000-0000-0000-0000-000000000000}"/>
          </ac:spMkLst>
        </pc:spChg>
        <pc:spChg chg="ord">
          <ac:chgData name="Chou, Daniel E" userId="d08e0fa8-7617-4d19-934e-8e462abf1768" providerId="ADAL" clId="{5E7259FA-E15B-4A43-8F2B-8FB857E881D7}" dt="2021-08-09T17:53:07.646" v="6691" actId="13244"/>
          <ac:spMkLst>
            <pc:docMk/>
            <pc:sldMk cId="0" sldId="261"/>
            <ac:spMk id="132" creationId="{00000000-0000-0000-0000-000000000000}"/>
          </ac:spMkLst>
        </pc:spChg>
        <pc:grpChg chg="mod ord">
          <ac:chgData name="Chou, Daniel E" userId="d08e0fa8-7617-4d19-934e-8e462abf1768" providerId="ADAL" clId="{5E7259FA-E15B-4A43-8F2B-8FB857E881D7}" dt="2021-08-09T17:52:58.572" v="6686" actId="13244"/>
          <ac:grpSpMkLst>
            <pc:docMk/>
            <pc:sldMk cId="0" sldId="261"/>
            <ac:grpSpMk id="125" creationId="{00000000-0000-0000-0000-000000000000}"/>
          </ac:grpSpMkLst>
        </pc:grpChg>
        <pc:picChg chg="mod ord">
          <ac:chgData name="Chou, Daniel E" userId="d08e0fa8-7617-4d19-934e-8e462abf1768" providerId="ADAL" clId="{5E7259FA-E15B-4A43-8F2B-8FB857E881D7}" dt="2021-08-09T17:53:05.710" v="6689" actId="962"/>
          <ac:picMkLst>
            <pc:docMk/>
            <pc:sldMk cId="0" sldId="261"/>
            <ac:picMk id="123" creationId="{00000000-0000-0000-0000-000000000000}"/>
          </ac:picMkLst>
        </pc:picChg>
      </pc:sldChg>
      <pc:sldChg chg="addSp delSp modSp mod">
        <pc:chgData name="Chou, Daniel E" userId="d08e0fa8-7617-4d19-934e-8e462abf1768" providerId="ADAL" clId="{5E7259FA-E15B-4A43-8F2B-8FB857E881D7}" dt="2021-08-09T17:53:19.957" v="6695" actId="13244"/>
        <pc:sldMkLst>
          <pc:docMk/>
          <pc:sldMk cId="0" sldId="262"/>
        </pc:sldMkLst>
        <pc:spChg chg="add mod ord">
          <ac:chgData name="Chou, Daniel E" userId="d08e0fa8-7617-4d19-934e-8e462abf1768" providerId="ADAL" clId="{5E7259FA-E15B-4A43-8F2B-8FB857E881D7}" dt="2021-08-09T17:53:17.097" v="6693" actId="13244"/>
          <ac:spMkLst>
            <pc:docMk/>
            <pc:sldMk cId="0" sldId="262"/>
            <ac:spMk id="2" creationId="{670C1955-7F4A-4622-BC32-C4282115686D}"/>
          </ac:spMkLst>
        </pc:spChg>
        <pc:spChg chg="add del mod">
          <ac:chgData name="Chou, Daniel E" userId="d08e0fa8-7617-4d19-934e-8e462abf1768" providerId="ADAL" clId="{5E7259FA-E15B-4A43-8F2B-8FB857E881D7}" dt="2021-08-09T17:43:26.554" v="6382" actId="478"/>
          <ac:spMkLst>
            <pc:docMk/>
            <pc:sldMk cId="0" sldId="262"/>
            <ac:spMk id="3" creationId="{AE6FA292-6240-4A34-96E3-3B83AEAF444F}"/>
          </ac:spMkLst>
        </pc:spChg>
        <pc:spChg chg="del mod">
          <ac:chgData name="Chou, Daniel E" userId="d08e0fa8-7617-4d19-934e-8e462abf1768" providerId="ADAL" clId="{5E7259FA-E15B-4A43-8F2B-8FB857E881D7}" dt="2021-08-09T17:43:25.931" v="6381" actId="478"/>
          <ac:spMkLst>
            <pc:docMk/>
            <pc:sldMk cId="0" sldId="262"/>
            <ac:spMk id="137" creationId="{00000000-0000-0000-0000-000000000000}"/>
          </ac:spMkLst>
        </pc:spChg>
        <pc:spChg chg="ord">
          <ac:chgData name="Chou, Daniel E" userId="d08e0fa8-7617-4d19-934e-8e462abf1768" providerId="ADAL" clId="{5E7259FA-E15B-4A43-8F2B-8FB857E881D7}" dt="2021-08-09T17:53:14.028" v="6692" actId="13244"/>
          <ac:spMkLst>
            <pc:docMk/>
            <pc:sldMk cId="0" sldId="262"/>
            <ac:spMk id="144" creationId="{00000000-0000-0000-0000-000000000000}"/>
          </ac:spMkLst>
        </pc:spChg>
        <pc:spChg chg="mod">
          <ac:chgData name="Chou, Daniel E" userId="d08e0fa8-7617-4d19-934e-8e462abf1768" providerId="ADAL" clId="{5E7259FA-E15B-4A43-8F2B-8FB857E881D7}" dt="2021-08-09T17:21:42.269" v="1349" actId="962"/>
          <ac:spMkLst>
            <pc:docMk/>
            <pc:sldMk cId="0" sldId="262"/>
            <ac:spMk id="145" creationId="{00000000-0000-0000-0000-000000000000}"/>
          </ac:spMkLst>
        </pc:spChg>
        <pc:spChg chg="mod ord">
          <ac:chgData name="Chou, Daniel E" userId="d08e0fa8-7617-4d19-934e-8e462abf1768" providerId="ADAL" clId="{5E7259FA-E15B-4A43-8F2B-8FB857E881D7}" dt="2021-08-09T17:53:19.957" v="6695" actId="13244"/>
          <ac:spMkLst>
            <pc:docMk/>
            <pc:sldMk cId="0" sldId="262"/>
            <ac:spMk id="146" creationId="{00000000-0000-0000-0000-000000000000}"/>
          </ac:spMkLst>
        </pc:spChg>
        <pc:grpChg chg="mod">
          <ac:chgData name="Chou, Daniel E" userId="d08e0fa8-7617-4d19-934e-8e462abf1768" providerId="ADAL" clId="{5E7259FA-E15B-4A43-8F2B-8FB857E881D7}" dt="2021-08-09T17:12:02.430" v="265" actId="962"/>
          <ac:grpSpMkLst>
            <pc:docMk/>
            <pc:sldMk cId="0" sldId="262"/>
            <ac:grpSpMk id="138" creationId="{00000000-0000-0000-0000-000000000000}"/>
          </ac:grpSpMkLst>
        </pc:grpChg>
      </pc:sldChg>
      <pc:sldChg chg="addSp modSp mod">
        <pc:chgData name="Chou, Daniel E" userId="d08e0fa8-7617-4d19-934e-8e462abf1768" providerId="ADAL" clId="{5E7259FA-E15B-4A43-8F2B-8FB857E881D7}" dt="2021-08-09T17:53:36.987" v="6700" actId="13244"/>
        <pc:sldMkLst>
          <pc:docMk/>
          <pc:sldMk cId="0" sldId="263"/>
        </pc:sldMkLst>
        <pc:spChg chg="add mod ord">
          <ac:chgData name="Chou, Daniel E" userId="d08e0fa8-7617-4d19-934e-8e462abf1768" providerId="ADAL" clId="{5E7259FA-E15B-4A43-8F2B-8FB857E881D7}" dt="2021-08-09T17:53:31.996" v="6698" actId="13244"/>
          <ac:spMkLst>
            <pc:docMk/>
            <pc:sldMk cId="0" sldId="263"/>
            <ac:spMk id="2" creationId="{38CD8BB4-4F94-44BA-BEF3-75894D662447}"/>
          </ac:spMkLst>
        </pc:spChg>
        <pc:spChg chg="mod">
          <ac:chgData name="Chou, Daniel E" userId="d08e0fa8-7617-4d19-934e-8e462abf1768" providerId="ADAL" clId="{5E7259FA-E15B-4A43-8F2B-8FB857E881D7}" dt="2021-08-09T17:44:20.183" v="6429" actId="1036"/>
          <ac:spMkLst>
            <pc:docMk/>
            <pc:sldMk cId="0" sldId="263"/>
            <ac:spMk id="151" creationId="{00000000-0000-0000-0000-000000000000}"/>
          </ac:spMkLst>
        </pc:spChg>
        <pc:spChg chg="ord">
          <ac:chgData name="Chou, Daniel E" userId="d08e0fa8-7617-4d19-934e-8e462abf1768" providerId="ADAL" clId="{5E7259FA-E15B-4A43-8F2B-8FB857E881D7}" dt="2021-08-09T17:53:30.557" v="6697" actId="13244"/>
          <ac:spMkLst>
            <pc:docMk/>
            <pc:sldMk cId="0" sldId="263"/>
            <ac:spMk id="158" creationId="{00000000-0000-0000-0000-000000000000}"/>
          </ac:spMkLst>
        </pc:spChg>
        <pc:spChg chg="ord">
          <ac:chgData name="Chou, Daniel E" userId="d08e0fa8-7617-4d19-934e-8e462abf1768" providerId="ADAL" clId="{5E7259FA-E15B-4A43-8F2B-8FB857E881D7}" dt="2021-08-09T17:53:36.987" v="6700" actId="13244"/>
          <ac:spMkLst>
            <pc:docMk/>
            <pc:sldMk cId="0" sldId="263"/>
            <ac:spMk id="160" creationId="{00000000-0000-0000-0000-000000000000}"/>
          </ac:spMkLst>
        </pc:spChg>
        <pc:grpChg chg="mod ord">
          <ac:chgData name="Chou, Daniel E" userId="d08e0fa8-7617-4d19-934e-8e462abf1768" providerId="ADAL" clId="{5E7259FA-E15B-4A43-8F2B-8FB857E881D7}" dt="2021-08-09T17:53:27.066" v="6696" actId="13244"/>
          <ac:grpSpMkLst>
            <pc:docMk/>
            <pc:sldMk cId="0" sldId="263"/>
            <ac:grpSpMk id="152" creationId="{00000000-0000-0000-0000-000000000000}"/>
          </ac:grpSpMkLst>
        </pc:grpChg>
        <pc:picChg chg="mod ord">
          <ac:chgData name="Chou, Daniel E" userId="d08e0fa8-7617-4d19-934e-8e462abf1768" providerId="ADAL" clId="{5E7259FA-E15B-4A43-8F2B-8FB857E881D7}" dt="2021-08-09T17:53:35.426" v="6699" actId="13244"/>
          <ac:picMkLst>
            <pc:docMk/>
            <pc:sldMk cId="0" sldId="263"/>
            <ac:picMk id="159" creationId="{00000000-0000-0000-0000-000000000000}"/>
          </ac:picMkLst>
        </pc:picChg>
      </pc:sldChg>
      <pc:sldChg chg="addSp modSp mod">
        <pc:chgData name="Chou, Daniel E" userId="d08e0fa8-7617-4d19-934e-8e462abf1768" providerId="ADAL" clId="{5E7259FA-E15B-4A43-8F2B-8FB857E881D7}" dt="2021-08-09T17:53:48.847" v="6703" actId="13244"/>
        <pc:sldMkLst>
          <pc:docMk/>
          <pc:sldMk cId="0" sldId="264"/>
        </pc:sldMkLst>
        <pc:spChg chg="add mod ord">
          <ac:chgData name="Chou, Daniel E" userId="d08e0fa8-7617-4d19-934e-8e462abf1768" providerId="ADAL" clId="{5E7259FA-E15B-4A43-8F2B-8FB857E881D7}" dt="2021-08-09T17:53:47.198" v="6702" actId="13244"/>
          <ac:spMkLst>
            <pc:docMk/>
            <pc:sldMk cId="0" sldId="264"/>
            <ac:spMk id="2" creationId="{09414F23-814F-4804-8130-20CD118FF315}"/>
          </ac:spMkLst>
        </pc:spChg>
        <pc:spChg chg="mod">
          <ac:chgData name="Chou, Daniel E" userId="d08e0fa8-7617-4d19-934e-8e462abf1768" providerId="ADAL" clId="{5E7259FA-E15B-4A43-8F2B-8FB857E881D7}" dt="2021-08-09T17:44:41.767" v="6436" actId="14100"/>
          <ac:spMkLst>
            <pc:docMk/>
            <pc:sldMk cId="0" sldId="264"/>
            <ac:spMk id="165" creationId="{00000000-0000-0000-0000-000000000000}"/>
          </ac:spMkLst>
        </pc:spChg>
        <pc:spChg chg="ord">
          <ac:chgData name="Chou, Daniel E" userId="d08e0fa8-7617-4d19-934e-8e462abf1768" providerId="ADAL" clId="{5E7259FA-E15B-4A43-8F2B-8FB857E881D7}" dt="2021-08-09T17:53:48.847" v="6703" actId="13244"/>
          <ac:spMkLst>
            <pc:docMk/>
            <pc:sldMk cId="0" sldId="264"/>
            <ac:spMk id="172" creationId="{00000000-0000-0000-0000-000000000000}"/>
          </ac:spMkLst>
        </pc:spChg>
        <pc:grpChg chg="mod ord">
          <ac:chgData name="Chou, Daniel E" userId="d08e0fa8-7617-4d19-934e-8e462abf1768" providerId="ADAL" clId="{5E7259FA-E15B-4A43-8F2B-8FB857E881D7}" dt="2021-08-09T17:53:43.960" v="6701" actId="13244"/>
          <ac:grpSpMkLst>
            <pc:docMk/>
            <pc:sldMk cId="0" sldId="264"/>
            <ac:grpSpMk id="166" creationId="{00000000-0000-0000-0000-000000000000}"/>
          </ac:grpSpMkLst>
        </pc:grpChg>
        <pc:picChg chg="mod">
          <ac:chgData name="Chou, Daniel E" userId="d08e0fa8-7617-4d19-934e-8e462abf1768" providerId="ADAL" clId="{5E7259FA-E15B-4A43-8F2B-8FB857E881D7}" dt="2021-08-09T17:24:18.669" v="2223" actId="962"/>
          <ac:picMkLst>
            <pc:docMk/>
            <pc:sldMk cId="0" sldId="264"/>
            <ac:picMk id="173" creationId="{00000000-0000-0000-0000-000000000000}"/>
          </ac:picMkLst>
        </pc:picChg>
      </pc:sldChg>
      <pc:sldChg chg="addSp delSp modSp mod">
        <pc:chgData name="Chou, Daniel E" userId="d08e0fa8-7617-4d19-934e-8e462abf1768" providerId="ADAL" clId="{5E7259FA-E15B-4A43-8F2B-8FB857E881D7}" dt="2021-08-09T17:54:02.147" v="6705" actId="13244"/>
        <pc:sldMkLst>
          <pc:docMk/>
          <pc:sldMk cId="0" sldId="265"/>
        </pc:sldMkLst>
        <pc:spChg chg="add mod ord">
          <ac:chgData name="Chou, Daniel E" userId="d08e0fa8-7617-4d19-934e-8e462abf1768" providerId="ADAL" clId="{5E7259FA-E15B-4A43-8F2B-8FB857E881D7}" dt="2021-08-09T17:54:02.147" v="6705" actId="13244"/>
          <ac:spMkLst>
            <pc:docMk/>
            <pc:sldMk cId="0" sldId="265"/>
            <ac:spMk id="2" creationId="{A5C6D55E-B547-4DC3-A261-C77EF895A2E5}"/>
          </ac:spMkLst>
        </pc:spChg>
        <pc:spChg chg="del mod">
          <ac:chgData name="Chou, Daniel E" userId="d08e0fa8-7617-4d19-934e-8e462abf1768" providerId="ADAL" clId="{5E7259FA-E15B-4A43-8F2B-8FB857E881D7}" dt="2021-08-09T17:45:00.677" v="6441" actId="478"/>
          <ac:spMkLst>
            <pc:docMk/>
            <pc:sldMk cId="0" sldId="265"/>
            <ac:spMk id="179" creationId="{00000000-0000-0000-0000-000000000000}"/>
          </ac:spMkLst>
        </pc:spChg>
        <pc:spChg chg="ord">
          <ac:chgData name="Chou, Daniel E" userId="d08e0fa8-7617-4d19-934e-8e462abf1768" providerId="ADAL" clId="{5E7259FA-E15B-4A43-8F2B-8FB857E881D7}" dt="2021-08-09T17:54:00.359" v="6704" actId="13244"/>
          <ac:spMkLst>
            <pc:docMk/>
            <pc:sldMk cId="0" sldId="265"/>
            <ac:spMk id="186" creationId="{00000000-0000-0000-0000-000000000000}"/>
          </ac:spMkLst>
        </pc:spChg>
        <pc:grpChg chg="mod">
          <ac:chgData name="Chou, Daniel E" userId="d08e0fa8-7617-4d19-934e-8e462abf1768" providerId="ADAL" clId="{5E7259FA-E15B-4A43-8F2B-8FB857E881D7}" dt="2021-08-09T17:12:17.948" v="268" actId="962"/>
          <ac:grpSpMkLst>
            <pc:docMk/>
            <pc:sldMk cId="0" sldId="265"/>
            <ac:grpSpMk id="180" creationId="{00000000-0000-0000-0000-000000000000}"/>
          </ac:grpSpMkLst>
        </pc:grpChg>
        <pc:picChg chg="mod">
          <ac:chgData name="Chou, Daniel E" userId="d08e0fa8-7617-4d19-934e-8e462abf1768" providerId="ADAL" clId="{5E7259FA-E15B-4A43-8F2B-8FB857E881D7}" dt="2021-08-09T17:25:27.095" v="2549" actId="962"/>
          <ac:picMkLst>
            <pc:docMk/>
            <pc:sldMk cId="0" sldId="265"/>
            <ac:picMk id="187" creationId="{00000000-0000-0000-0000-000000000000}"/>
          </ac:picMkLst>
        </pc:picChg>
      </pc:sldChg>
      <pc:sldChg chg="addSp modSp mod">
        <pc:chgData name="Chou, Daniel E" userId="d08e0fa8-7617-4d19-934e-8e462abf1768" providerId="ADAL" clId="{5E7259FA-E15B-4A43-8F2B-8FB857E881D7}" dt="2021-08-09T17:54:14.348" v="6709" actId="13244"/>
        <pc:sldMkLst>
          <pc:docMk/>
          <pc:sldMk cId="0" sldId="266"/>
        </pc:sldMkLst>
        <pc:spChg chg="add mod ord">
          <ac:chgData name="Chou, Daniel E" userId="d08e0fa8-7617-4d19-934e-8e462abf1768" providerId="ADAL" clId="{5E7259FA-E15B-4A43-8F2B-8FB857E881D7}" dt="2021-08-09T17:54:14.348" v="6709" actId="13244"/>
          <ac:spMkLst>
            <pc:docMk/>
            <pc:sldMk cId="0" sldId="266"/>
            <ac:spMk id="2" creationId="{F033FBB3-EB6D-43D1-8E7A-9E03159129EA}"/>
          </ac:spMkLst>
        </pc:spChg>
        <pc:spChg chg="mod ord">
          <ac:chgData name="Chou, Daniel E" userId="d08e0fa8-7617-4d19-934e-8e462abf1768" providerId="ADAL" clId="{5E7259FA-E15B-4A43-8F2B-8FB857E881D7}" dt="2021-08-09T17:54:10.648" v="6707" actId="13244"/>
          <ac:spMkLst>
            <pc:docMk/>
            <pc:sldMk cId="0" sldId="266"/>
            <ac:spMk id="193" creationId="{00000000-0000-0000-0000-000000000000}"/>
          </ac:spMkLst>
        </pc:spChg>
        <pc:spChg chg="ord">
          <ac:chgData name="Chou, Daniel E" userId="d08e0fa8-7617-4d19-934e-8e462abf1768" providerId="ADAL" clId="{5E7259FA-E15B-4A43-8F2B-8FB857E881D7}" dt="2021-08-09T17:54:12.983" v="6708" actId="13244"/>
          <ac:spMkLst>
            <pc:docMk/>
            <pc:sldMk cId="0" sldId="266"/>
            <ac:spMk id="200" creationId="{00000000-0000-0000-0000-000000000000}"/>
          </ac:spMkLst>
        </pc:spChg>
        <pc:grpChg chg="mod ord">
          <ac:chgData name="Chou, Daniel E" userId="d08e0fa8-7617-4d19-934e-8e462abf1768" providerId="ADAL" clId="{5E7259FA-E15B-4A43-8F2B-8FB857E881D7}" dt="2021-08-09T17:54:08.445" v="6706" actId="13244"/>
          <ac:grpSpMkLst>
            <pc:docMk/>
            <pc:sldMk cId="0" sldId="266"/>
            <ac:grpSpMk id="194" creationId="{00000000-0000-0000-0000-000000000000}"/>
          </ac:grpSpMkLst>
        </pc:grpChg>
        <pc:picChg chg="mod">
          <ac:chgData name="Chou, Daniel E" userId="d08e0fa8-7617-4d19-934e-8e462abf1768" providerId="ADAL" clId="{5E7259FA-E15B-4A43-8F2B-8FB857E881D7}" dt="2021-08-09T17:25:58.593" v="2745" actId="962"/>
          <ac:picMkLst>
            <pc:docMk/>
            <pc:sldMk cId="0" sldId="266"/>
            <ac:picMk id="201" creationId="{00000000-0000-0000-0000-000000000000}"/>
          </ac:picMkLst>
        </pc:picChg>
      </pc:sldChg>
      <pc:sldChg chg="addSp delSp modSp mod">
        <pc:chgData name="Chou, Daniel E" userId="d08e0fa8-7617-4d19-934e-8e462abf1768" providerId="ADAL" clId="{5E7259FA-E15B-4A43-8F2B-8FB857E881D7}" dt="2021-08-09T17:54:23.921" v="6711" actId="13244"/>
        <pc:sldMkLst>
          <pc:docMk/>
          <pc:sldMk cId="0" sldId="267"/>
        </pc:sldMkLst>
        <pc:spChg chg="add mod ord">
          <ac:chgData name="Chou, Daniel E" userId="d08e0fa8-7617-4d19-934e-8e462abf1768" providerId="ADAL" clId="{5E7259FA-E15B-4A43-8F2B-8FB857E881D7}" dt="2021-08-09T17:54:23.921" v="6711" actId="13244"/>
          <ac:spMkLst>
            <pc:docMk/>
            <pc:sldMk cId="0" sldId="267"/>
            <ac:spMk id="2" creationId="{83398997-DD78-4D96-8506-9BDBD1EC6AC8}"/>
          </ac:spMkLst>
        </pc:spChg>
        <pc:spChg chg="del mod">
          <ac:chgData name="Chou, Daniel E" userId="d08e0fa8-7617-4d19-934e-8e462abf1768" providerId="ADAL" clId="{5E7259FA-E15B-4A43-8F2B-8FB857E881D7}" dt="2021-08-09T17:45:40.902" v="6479" actId="478"/>
          <ac:spMkLst>
            <pc:docMk/>
            <pc:sldMk cId="0" sldId="267"/>
            <ac:spMk id="207" creationId="{00000000-0000-0000-0000-000000000000}"/>
          </ac:spMkLst>
        </pc:spChg>
        <pc:spChg chg="ord">
          <ac:chgData name="Chou, Daniel E" userId="d08e0fa8-7617-4d19-934e-8e462abf1768" providerId="ADAL" clId="{5E7259FA-E15B-4A43-8F2B-8FB857E881D7}" dt="2021-08-09T17:54:22.218" v="6710" actId="13244"/>
          <ac:spMkLst>
            <pc:docMk/>
            <pc:sldMk cId="0" sldId="267"/>
            <ac:spMk id="214" creationId="{00000000-0000-0000-0000-000000000000}"/>
          </ac:spMkLst>
        </pc:spChg>
        <pc:grpChg chg="mod">
          <ac:chgData name="Chou, Daniel E" userId="d08e0fa8-7617-4d19-934e-8e462abf1768" providerId="ADAL" clId="{5E7259FA-E15B-4A43-8F2B-8FB857E881D7}" dt="2021-08-09T17:12:37.294" v="270" actId="962"/>
          <ac:grpSpMkLst>
            <pc:docMk/>
            <pc:sldMk cId="0" sldId="267"/>
            <ac:grpSpMk id="208" creationId="{00000000-0000-0000-0000-000000000000}"/>
          </ac:grpSpMkLst>
        </pc:grpChg>
        <pc:picChg chg="mod">
          <ac:chgData name="Chou, Daniel E" userId="d08e0fa8-7617-4d19-934e-8e462abf1768" providerId="ADAL" clId="{5E7259FA-E15B-4A43-8F2B-8FB857E881D7}" dt="2021-08-09T17:27:44.115" v="3135" actId="962"/>
          <ac:picMkLst>
            <pc:docMk/>
            <pc:sldMk cId="0" sldId="267"/>
            <ac:picMk id="215" creationId="{00000000-0000-0000-0000-000000000000}"/>
          </ac:picMkLst>
        </pc:picChg>
      </pc:sldChg>
      <pc:sldChg chg="addSp modSp mod">
        <pc:chgData name="Chou, Daniel E" userId="d08e0fa8-7617-4d19-934e-8e462abf1768" providerId="ADAL" clId="{5E7259FA-E15B-4A43-8F2B-8FB857E881D7}" dt="2021-08-09T17:54:36.880" v="6715" actId="13244"/>
        <pc:sldMkLst>
          <pc:docMk/>
          <pc:sldMk cId="0" sldId="268"/>
        </pc:sldMkLst>
        <pc:spChg chg="add mod ord">
          <ac:chgData name="Chou, Daniel E" userId="d08e0fa8-7617-4d19-934e-8e462abf1768" providerId="ADAL" clId="{5E7259FA-E15B-4A43-8F2B-8FB857E881D7}" dt="2021-08-09T17:54:35.054" v="6714" actId="13244"/>
          <ac:spMkLst>
            <pc:docMk/>
            <pc:sldMk cId="0" sldId="268"/>
            <ac:spMk id="2" creationId="{3DA790E3-0A3F-4AA3-9398-EF03A760081E}"/>
          </ac:spMkLst>
        </pc:spChg>
        <pc:spChg chg="mod ord">
          <ac:chgData name="Chou, Daniel E" userId="d08e0fa8-7617-4d19-934e-8e462abf1768" providerId="ADAL" clId="{5E7259FA-E15B-4A43-8F2B-8FB857E881D7}" dt="2021-08-09T17:54:32.888" v="6713" actId="13244"/>
          <ac:spMkLst>
            <pc:docMk/>
            <pc:sldMk cId="0" sldId="268"/>
            <ac:spMk id="221" creationId="{00000000-0000-0000-0000-000000000000}"/>
          </ac:spMkLst>
        </pc:spChg>
        <pc:spChg chg="ord">
          <ac:chgData name="Chou, Daniel E" userId="d08e0fa8-7617-4d19-934e-8e462abf1768" providerId="ADAL" clId="{5E7259FA-E15B-4A43-8F2B-8FB857E881D7}" dt="2021-08-09T17:54:36.880" v="6715" actId="13244"/>
          <ac:spMkLst>
            <pc:docMk/>
            <pc:sldMk cId="0" sldId="268"/>
            <ac:spMk id="228" creationId="{00000000-0000-0000-0000-000000000000}"/>
          </ac:spMkLst>
        </pc:spChg>
        <pc:grpChg chg="mod ord">
          <ac:chgData name="Chou, Daniel E" userId="d08e0fa8-7617-4d19-934e-8e462abf1768" providerId="ADAL" clId="{5E7259FA-E15B-4A43-8F2B-8FB857E881D7}" dt="2021-08-09T17:54:30.384" v="6712" actId="13244"/>
          <ac:grpSpMkLst>
            <pc:docMk/>
            <pc:sldMk cId="0" sldId="268"/>
            <ac:grpSpMk id="222" creationId="{00000000-0000-0000-0000-000000000000}"/>
          </ac:grpSpMkLst>
        </pc:grpChg>
        <pc:picChg chg="mod">
          <ac:chgData name="Chou, Daniel E" userId="d08e0fa8-7617-4d19-934e-8e462abf1768" providerId="ADAL" clId="{5E7259FA-E15B-4A43-8F2B-8FB857E881D7}" dt="2021-08-09T17:28:16.165" v="3291" actId="962"/>
          <ac:picMkLst>
            <pc:docMk/>
            <pc:sldMk cId="0" sldId="268"/>
            <ac:picMk id="229" creationId="{00000000-0000-0000-0000-000000000000}"/>
          </ac:picMkLst>
        </pc:picChg>
      </pc:sldChg>
      <pc:sldChg chg="addSp delSp modSp mod">
        <pc:chgData name="Chou, Daniel E" userId="d08e0fa8-7617-4d19-934e-8e462abf1768" providerId="ADAL" clId="{5E7259FA-E15B-4A43-8F2B-8FB857E881D7}" dt="2021-08-09T18:01:56.590" v="6772" actId="962"/>
        <pc:sldMkLst>
          <pc:docMk/>
          <pc:sldMk cId="0" sldId="269"/>
        </pc:sldMkLst>
        <pc:spChg chg="add mod ord">
          <ac:chgData name="Chou, Daniel E" userId="d08e0fa8-7617-4d19-934e-8e462abf1768" providerId="ADAL" clId="{5E7259FA-E15B-4A43-8F2B-8FB857E881D7}" dt="2021-08-09T17:54:46.980" v="6717" actId="13244"/>
          <ac:spMkLst>
            <pc:docMk/>
            <pc:sldMk cId="0" sldId="269"/>
            <ac:spMk id="2" creationId="{7AB33EFA-81F9-4046-9F7D-329641F2217F}"/>
          </ac:spMkLst>
        </pc:spChg>
        <pc:spChg chg="del mod">
          <ac:chgData name="Chou, Daniel E" userId="d08e0fa8-7617-4d19-934e-8e462abf1768" providerId="ADAL" clId="{5E7259FA-E15B-4A43-8F2B-8FB857E881D7}" dt="2021-08-09T17:46:32.845" v="6512" actId="478"/>
          <ac:spMkLst>
            <pc:docMk/>
            <pc:sldMk cId="0" sldId="269"/>
            <ac:spMk id="235" creationId="{00000000-0000-0000-0000-000000000000}"/>
          </ac:spMkLst>
        </pc:spChg>
        <pc:spChg chg="ord">
          <ac:chgData name="Chou, Daniel E" userId="d08e0fa8-7617-4d19-934e-8e462abf1768" providerId="ADAL" clId="{5E7259FA-E15B-4A43-8F2B-8FB857E881D7}" dt="2021-08-09T17:54:45.618" v="6716" actId="13244"/>
          <ac:spMkLst>
            <pc:docMk/>
            <pc:sldMk cId="0" sldId="269"/>
            <ac:spMk id="242" creationId="{00000000-0000-0000-0000-000000000000}"/>
          </ac:spMkLst>
        </pc:spChg>
        <pc:spChg chg="ord">
          <ac:chgData name="Chou, Daniel E" userId="d08e0fa8-7617-4d19-934e-8e462abf1768" providerId="ADAL" clId="{5E7259FA-E15B-4A43-8F2B-8FB857E881D7}" dt="2021-08-09T18:01:47.568" v="6771" actId="13244"/>
          <ac:spMkLst>
            <pc:docMk/>
            <pc:sldMk cId="0" sldId="269"/>
            <ac:spMk id="246" creationId="{00000000-0000-0000-0000-000000000000}"/>
          </ac:spMkLst>
        </pc:spChg>
        <pc:grpChg chg="mod">
          <ac:chgData name="Chou, Daniel E" userId="d08e0fa8-7617-4d19-934e-8e462abf1768" providerId="ADAL" clId="{5E7259FA-E15B-4A43-8F2B-8FB857E881D7}" dt="2021-08-09T17:12:45.658" v="272" actId="962"/>
          <ac:grpSpMkLst>
            <pc:docMk/>
            <pc:sldMk cId="0" sldId="269"/>
            <ac:grpSpMk id="236" creationId="{00000000-0000-0000-0000-000000000000}"/>
          </ac:grpSpMkLst>
        </pc:grpChg>
        <pc:picChg chg="mod">
          <ac:chgData name="Chou, Daniel E" userId="d08e0fa8-7617-4d19-934e-8e462abf1768" providerId="ADAL" clId="{5E7259FA-E15B-4A43-8F2B-8FB857E881D7}" dt="2021-08-09T17:29:13.758" v="3555" actId="962"/>
          <ac:picMkLst>
            <pc:docMk/>
            <pc:sldMk cId="0" sldId="269"/>
            <ac:picMk id="243" creationId="{00000000-0000-0000-0000-000000000000}"/>
          </ac:picMkLst>
        </pc:picChg>
        <pc:cxnChg chg="mod">
          <ac:chgData name="Chou, Daniel E" userId="d08e0fa8-7617-4d19-934e-8e462abf1768" providerId="ADAL" clId="{5E7259FA-E15B-4A43-8F2B-8FB857E881D7}" dt="2021-08-09T18:01:56.590" v="6772" actId="962"/>
          <ac:cxnSpMkLst>
            <pc:docMk/>
            <pc:sldMk cId="0" sldId="269"/>
            <ac:cxnSpMk id="245" creationId="{00000000-0000-0000-0000-000000000000}"/>
          </ac:cxnSpMkLst>
        </pc:cxnChg>
      </pc:sldChg>
      <pc:sldChg chg="addSp modSp mod">
        <pc:chgData name="Chou, Daniel E" userId="d08e0fa8-7617-4d19-934e-8e462abf1768" providerId="ADAL" clId="{5E7259FA-E15B-4A43-8F2B-8FB857E881D7}" dt="2021-08-09T18:02:04.654" v="6773" actId="13244"/>
        <pc:sldMkLst>
          <pc:docMk/>
          <pc:sldMk cId="0" sldId="270"/>
        </pc:sldMkLst>
        <pc:spChg chg="add mod ord">
          <ac:chgData name="Chou, Daniel E" userId="d08e0fa8-7617-4d19-934e-8e462abf1768" providerId="ADAL" clId="{5E7259FA-E15B-4A43-8F2B-8FB857E881D7}" dt="2021-08-09T17:55:04.220" v="6722" actId="13244"/>
          <ac:spMkLst>
            <pc:docMk/>
            <pc:sldMk cId="0" sldId="270"/>
            <ac:spMk id="2" creationId="{79E112A4-BA55-4F07-AC06-57FC2B771307}"/>
          </ac:spMkLst>
        </pc:spChg>
        <pc:spChg chg="mod ord">
          <ac:chgData name="Chou, Daniel E" userId="d08e0fa8-7617-4d19-934e-8e462abf1768" providerId="ADAL" clId="{5E7259FA-E15B-4A43-8F2B-8FB857E881D7}" dt="2021-08-09T17:55:00.831" v="6720" actId="13244"/>
          <ac:spMkLst>
            <pc:docMk/>
            <pc:sldMk cId="0" sldId="270"/>
            <ac:spMk id="251" creationId="{00000000-0000-0000-0000-000000000000}"/>
          </ac:spMkLst>
        </pc:spChg>
        <pc:spChg chg="ord">
          <ac:chgData name="Chou, Daniel E" userId="d08e0fa8-7617-4d19-934e-8e462abf1768" providerId="ADAL" clId="{5E7259FA-E15B-4A43-8F2B-8FB857E881D7}" dt="2021-08-09T17:55:02.612" v="6721" actId="13244"/>
          <ac:spMkLst>
            <pc:docMk/>
            <pc:sldMk cId="0" sldId="270"/>
            <ac:spMk id="258" creationId="{00000000-0000-0000-0000-000000000000}"/>
          </ac:spMkLst>
        </pc:spChg>
        <pc:spChg chg="ord">
          <ac:chgData name="Chou, Daniel E" userId="d08e0fa8-7617-4d19-934e-8e462abf1768" providerId="ADAL" clId="{5E7259FA-E15B-4A43-8F2B-8FB857E881D7}" dt="2021-08-09T18:02:04.654" v="6773" actId="13244"/>
          <ac:spMkLst>
            <pc:docMk/>
            <pc:sldMk cId="0" sldId="270"/>
            <ac:spMk id="260" creationId="{00000000-0000-0000-0000-000000000000}"/>
          </ac:spMkLst>
        </pc:spChg>
        <pc:spChg chg="ord">
          <ac:chgData name="Chou, Daniel E" userId="d08e0fa8-7617-4d19-934e-8e462abf1768" providerId="ADAL" clId="{5E7259FA-E15B-4A43-8F2B-8FB857E881D7}" dt="2021-08-09T17:55:09.295" v="6723" actId="13244"/>
          <ac:spMkLst>
            <pc:docMk/>
            <pc:sldMk cId="0" sldId="270"/>
            <ac:spMk id="262" creationId="{00000000-0000-0000-0000-000000000000}"/>
          </ac:spMkLst>
        </pc:spChg>
        <pc:grpChg chg="mod ord">
          <ac:chgData name="Chou, Daniel E" userId="d08e0fa8-7617-4d19-934e-8e462abf1768" providerId="ADAL" clId="{5E7259FA-E15B-4A43-8F2B-8FB857E881D7}" dt="2021-08-09T17:54:59.144" v="6719" actId="13244"/>
          <ac:grpSpMkLst>
            <pc:docMk/>
            <pc:sldMk cId="0" sldId="270"/>
            <ac:grpSpMk id="252" creationId="{00000000-0000-0000-0000-000000000000}"/>
          </ac:grpSpMkLst>
        </pc:grpChg>
        <pc:picChg chg="mod">
          <ac:chgData name="Chou, Daniel E" userId="d08e0fa8-7617-4d19-934e-8e462abf1768" providerId="ADAL" clId="{5E7259FA-E15B-4A43-8F2B-8FB857E881D7}" dt="2021-08-09T17:31:19.843" v="4023" actId="962"/>
          <ac:picMkLst>
            <pc:docMk/>
            <pc:sldMk cId="0" sldId="270"/>
            <ac:picMk id="259" creationId="{00000000-0000-0000-0000-000000000000}"/>
          </ac:picMkLst>
        </pc:picChg>
        <pc:cxnChg chg="mod">
          <ac:chgData name="Chou, Daniel E" userId="d08e0fa8-7617-4d19-934e-8e462abf1768" providerId="ADAL" clId="{5E7259FA-E15B-4A43-8F2B-8FB857E881D7}" dt="2021-08-09T17:31:35.947" v="4091" actId="962"/>
          <ac:cxnSpMkLst>
            <pc:docMk/>
            <pc:sldMk cId="0" sldId="270"/>
            <ac:cxnSpMk id="261" creationId="{00000000-0000-0000-0000-000000000000}"/>
          </ac:cxnSpMkLst>
        </pc:cxnChg>
      </pc:sldChg>
      <pc:sldChg chg="addSp delSp modSp mod">
        <pc:chgData name="Chou, Daniel E" userId="d08e0fa8-7617-4d19-934e-8e462abf1768" providerId="ADAL" clId="{5E7259FA-E15B-4A43-8F2B-8FB857E881D7}" dt="2021-08-09T17:55:58.818" v="6737" actId="13244"/>
        <pc:sldMkLst>
          <pc:docMk/>
          <pc:sldMk cId="0" sldId="271"/>
        </pc:sldMkLst>
        <pc:spChg chg="add mod ord">
          <ac:chgData name="Chou, Daniel E" userId="d08e0fa8-7617-4d19-934e-8e462abf1768" providerId="ADAL" clId="{5E7259FA-E15B-4A43-8F2B-8FB857E881D7}" dt="2021-08-09T17:55:20.604" v="6725" actId="13244"/>
          <ac:spMkLst>
            <pc:docMk/>
            <pc:sldMk cId="0" sldId="271"/>
            <ac:spMk id="2" creationId="{2B20A038-8929-44CF-808E-F294FEF3F2E1}"/>
          </ac:spMkLst>
        </pc:spChg>
        <pc:spChg chg="del mod">
          <ac:chgData name="Chou, Daniel E" userId="d08e0fa8-7617-4d19-934e-8e462abf1768" providerId="ADAL" clId="{5E7259FA-E15B-4A43-8F2B-8FB857E881D7}" dt="2021-08-09T17:47:28.082" v="6550" actId="478"/>
          <ac:spMkLst>
            <pc:docMk/>
            <pc:sldMk cId="0" sldId="271"/>
            <ac:spMk id="267" creationId="{00000000-0000-0000-0000-000000000000}"/>
          </ac:spMkLst>
        </pc:spChg>
        <pc:spChg chg="ord">
          <ac:chgData name="Chou, Daniel E" userId="d08e0fa8-7617-4d19-934e-8e462abf1768" providerId="ADAL" clId="{5E7259FA-E15B-4A43-8F2B-8FB857E881D7}" dt="2021-08-09T17:55:17.079" v="6724" actId="13244"/>
          <ac:spMkLst>
            <pc:docMk/>
            <pc:sldMk cId="0" sldId="271"/>
            <ac:spMk id="274" creationId="{00000000-0000-0000-0000-000000000000}"/>
          </ac:spMkLst>
        </pc:spChg>
        <pc:spChg chg="ord">
          <ac:chgData name="Chou, Daniel E" userId="d08e0fa8-7617-4d19-934e-8e462abf1768" providerId="ADAL" clId="{5E7259FA-E15B-4A43-8F2B-8FB857E881D7}" dt="2021-08-09T17:55:58.818" v="6737" actId="13244"/>
          <ac:spMkLst>
            <pc:docMk/>
            <pc:sldMk cId="0" sldId="271"/>
            <ac:spMk id="276" creationId="{00000000-0000-0000-0000-000000000000}"/>
          </ac:spMkLst>
        </pc:spChg>
        <pc:spChg chg="ord">
          <ac:chgData name="Chou, Daniel E" userId="d08e0fa8-7617-4d19-934e-8e462abf1768" providerId="ADAL" clId="{5E7259FA-E15B-4A43-8F2B-8FB857E881D7}" dt="2021-08-09T17:55:28.190" v="6726" actId="13244"/>
          <ac:spMkLst>
            <pc:docMk/>
            <pc:sldMk cId="0" sldId="271"/>
            <ac:spMk id="281" creationId="{00000000-0000-0000-0000-000000000000}"/>
          </ac:spMkLst>
        </pc:spChg>
        <pc:spChg chg="ord">
          <ac:chgData name="Chou, Daniel E" userId="d08e0fa8-7617-4d19-934e-8e462abf1768" providerId="ADAL" clId="{5E7259FA-E15B-4A43-8F2B-8FB857E881D7}" dt="2021-08-09T17:55:50.942" v="6734" actId="13244"/>
          <ac:spMkLst>
            <pc:docMk/>
            <pc:sldMk cId="0" sldId="271"/>
            <ac:spMk id="282" creationId="{00000000-0000-0000-0000-000000000000}"/>
          </ac:spMkLst>
        </pc:spChg>
        <pc:grpChg chg="mod">
          <ac:chgData name="Chou, Daniel E" userId="d08e0fa8-7617-4d19-934e-8e462abf1768" providerId="ADAL" clId="{5E7259FA-E15B-4A43-8F2B-8FB857E881D7}" dt="2021-08-09T17:12:58.121" v="274" actId="962"/>
          <ac:grpSpMkLst>
            <pc:docMk/>
            <pc:sldMk cId="0" sldId="271"/>
            <ac:grpSpMk id="268" creationId="{00000000-0000-0000-0000-000000000000}"/>
          </ac:grpSpMkLst>
        </pc:grpChg>
        <pc:picChg chg="mod">
          <ac:chgData name="Chou, Daniel E" userId="d08e0fa8-7617-4d19-934e-8e462abf1768" providerId="ADAL" clId="{5E7259FA-E15B-4A43-8F2B-8FB857E881D7}" dt="2021-08-09T17:31:53.636" v="4173" actId="962"/>
          <ac:picMkLst>
            <pc:docMk/>
            <pc:sldMk cId="0" sldId="271"/>
            <ac:picMk id="275" creationId="{00000000-0000-0000-0000-000000000000}"/>
          </ac:picMkLst>
        </pc:picChg>
        <pc:picChg chg="mod ord">
          <ac:chgData name="Chou, Daniel E" userId="d08e0fa8-7617-4d19-934e-8e462abf1768" providerId="ADAL" clId="{5E7259FA-E15B-4A43-8F2B-8FB857E881D7}" dt="2021-08-09T17:55:36.385" v="6730" actId="13244"/>
          <ac:picMkLst>
            <pc:docMk/>
            <pc:sldMk cId="0" sldId="271"/>
            <ac:picMk id="277" creationId="{00000000-0000-0000-0000-000000000000}"/>
          </ac:picMkLst>
        </pc:picChg>
        <pc:cxnChg chg="mod ord">
          <ac:chgData name="Chou, Daniel E" userId="d08e0fa8-7617-4d19-934e-8e462abf1768" providerId="ADAL" clId="{5E7259FA-E15B-4A43-8F2B-8FB857E881D7}" dt="2021-08-09T17:55:44.045" v="6732" actId="13244"/>
          <ac:cxnSpMkLst>
            <pc:docMk/>
            <pc:sldMk cId="0" sldId="271"/>
            <ac:cxnSpMk id="278" creationId="{00000000-0000-0000-0000-000000000000}"/>
          </ac:cxnSpMkLst>
        </pc:cxnChg>
        <pc:cxnChg chg="mod ord">
          <ac:chgData name="Chou, Daniel E" userId="d08e0fa8-7617-4d19-934e-8e462abf1768" providerId="ADAL" clId="{5E7259FA-E15B-4A43-8F2B-8FB857E881D7}" dt="2021-08-09T17:55:56.710" v="6735" actId="962"/>
          <ac:cxnSpMkLst>
            <pc:docMk/>
            <pc:sldMk cId="0" sldId="271"/>
            <ac:cxnSpMk id="280" creationId="{00000000-0000-0000-0000-000000000000}"/>
          </ac:cxnSpMkLst>
        </pc:cxnChg>
      </pc:sldChg>
      <pc:sldChg chg="addSp modSp mod">
        <pc:chgData name="Chou, Daniel E" userId="d08e0fa8-7617-4d19-934e-8e462abf1768" providerId="ADAL" clId="{5E7259FA-E15B-4A43-8F2B-8FB857E881D7}" dt="2021-08-09T17:56:16.801" v="6741" actId="13244"/>
        <pc:sldMkLst>
          <pc:docMk/>
          <pc:sldMk cId="0" sldId="272"/>
        </pc:sldMkLst>
        <pc:spChg chg="add mod ord">
          <ac:chgData name="Chou, Daniel E" userId="d08e0fa8-7617-4d19-934e-8e462abf1768" providerId="ADAL" clId="{5E7259FA-E15B-4A43-8F2B-8FB857E881D7}" dt="2021-08-09T17:56:16.801" v="6741" actId="13244"/>
          <ac:spMkLst>
            <pc:docMk/>
            <pc:sldMk cId="0" sldId="272"/>
            <ac:spMk id="2" creationId="{C8D0E3C9-27A5-4C9B-8E61-2E310BC1572C}"/>
          </ac:spMkLst>
        </pc:spChg>
        <pc:spChg chg="mod ord">
          <ac:chgData name="Chou, Daniel E" userId="d08e0fa8-7617-4d19-934e-8e462abf1768" providerId="ADAL" clId="{5E7259FA-E15B-4A43-8F2B-8FB857E881D7}" dt="2021-08-09T17:56:09.410" v="6739" actId="13244"/>
          <ac:spMkLst>
            <pc:docMk/>
            <pc:sldMk cId="0" sldId="272"/>
            <ac:spMk id="287" creationId="{00000000-0000-0000-0000-000000000000}"/>
          </ac:spMkLst>
        </pc:spChg>
        <pc:spChg chg="ord">
          <ac:chgData name="Chou, Daniel E" userId="d08e0fa8-7617-4d19-934e-8e462abf1768" providerId="ADAL" clId="{5E7259FA-E15B-4A43-8F2B-8FB857E881D7}" dt="2021-08-09T17:56:10.981" v="6740" actId="13244"/>
          <ac:spMkLst>
            <pc:docMk/>
            <pc:sldMk cId="0" sldId="272"/>
            <ac:spMk id="294" creationId="{00000000-0000-0000-0000-000000000000}"/>
          </ac:spMkLst>
        </pc:spChg>
        <pc:grpChg chg="mod ord">
          <ac:chgData name="Chou, Daniel E" userId="d08e0fa8-7617-4d19-934e-8e462abf1768" providerId="ADAL" clId="{5E7259FA-E15B-4A43-8F2B-8FB857E881D7}" dt="2021-08-09T17:56:07.891" v="6738" actId="13244"/>
          <ac:grpSpMkLst>
            <pc:docMk/>
            <pc:sldMk cId="0" sldId="272"/>
            <ac:grpSpMk id="288" creationId="{00000000-0000-0000-0000-000000000000}"/>
          </ac:grpSpMkLst>
        </pc:grpChg>
        <pc:picChg chg="mod">
          <ac:chgData name="Chou, Daniel E" userId="d08e0fa8-7617-4d19-934e-8e462abf1768" providerId="ADAL" clId="{5E7259FA-E15B-4A43-8F2B-8FB857E881D7}" dt="2021-08-09T17:35:04.348" v="5115" actId="962"/>
          <ac:picMkLst>
            <pc:docMk/>
            <pc:sldMk cId="0" sldId="272"/>
            <ac:picMk id="295" creationId="{00000000-0000-0000-0000-000000000000}"/>
          </ac:picMkLst>
        </pc:picChg>
      </pc:sldChg>
      <pc:sldChg chg="addSp modSp mod">
        <pc:chgData name="Chou, Daniel E" userId="d08e0fa8-7617-4d19-934e-8e462abf1768" providerId="ADAL" clId="{5E7259FA-E15B-4A43-8F2B-8FB857E881D7}" dt="2021-08-09T17:56:44.695" v="6747" actId="13244"/>
        <pc:sldMkLst>
          <pc:docMk/>
          <pc:sldMk cId="0" sldId="273"/>
        </pc:sldMkLst>
        <pc:spChg chg="add mod ord">
          <ac:chgData name="Chou, Daniel E" userId="d08e0fa8-7617-4d19-934e-8e462abf1768" providerId="ADAL" clId="{5E7259FA-E15B-4A43-8F2B-8FB857E881D7}" dt="2021-08-09T17:56:38.171" v="6744" actId="13244"/>
          <ac:spMkLst>
            <pc:docMk/>
            <pc:sldMk cId="0" sldId="273"/>
            <ac:spMk id="2" creationId="{54608C06-A5FE-41AF-A71F-B8F6AF23AE51}"/>
          </ac:spMkLst>
        </pc:spChg>
        <pc:spChg chg="mod ord">
          <ac:chgData name="Chou, Daniel E" userId="d08e0fa8-7617-4d19-934e-8e462abf1768" providerId="ADAL" clId="{5E7259FA-E15B-4A43-8F2B-8FB857E881D7}" dt="2021-08-09T17:56:35.883" v="6743" actId="13244"/>
          <ac:spMkLst>
            <pc:docMk/>
            <pc:sldMk cId="0" sldId="273"/>
            <ac:spMk id="301" creationId="{00000000-0000-0000-0000-000000000000}"/>
          </ac:spMkLst>
        </pc:spChg>
        <pc:spChg chg="ord">
          <ac:chgData name="Chou, Daniel E" userId="d08e0fa8-7617-4d19-934e-8e462abf1768" providerId="ADAL" clId="{5E7259FA-E15B-4A43-8F2B-8FB857E881D7}" dt="2021-08-09T17:56:40.672" v="6745" actId="13244"/>
          <ac:spMkLst>
            <pc:docMk/>
            <pc:sldMk cId="0" sldId="273"/>
            <ac:spMk id="309" creationId="{00000000-0000-0000-0000-000000000000}"/>
          </ac:spMkLst>
        </pc:spChg>
        <pc:spChg chg="ord">
          <ac:chgData name="Chou, Daniel E" userId="d08e0fa8-7617-4d19-934e-8e462abf1768" providerId="ADAL" clId="{5E7259FA-E15B-4A43-8F2B-8FB857E881D7}" dt="2021-08-09T17:56:44.695" v="6747" actId="13244"/>
          <ac:spMkLst>
            <pc:docMk/>
            <pc:sldMk cId="0" sldId="273"/>
            <ac:spMk id="310" creationId="{00000000-0000-0000-0000-000000000000}"/>
          </ac:spMkLst>
        </pc:spChg>
        <pc:grpChg chg="mod ord">
          <ac:chgData name="Chou, Daniel E" userId="d08e0fa8-7617-4d19-934e-8e462abf1768" providerId="ADAL" clId="{5E7259FA-E15B-4A43-8F2B-8FB857E881D7}" dt="2021-08-09T17:56:29.470" v="6742" actId="13244"/>
          <ac:grpSpMkLst>
            <pc:docMk/>
            <pc:sldMk cId="0" sldId="273"/>
            <ac:grpSpMk id="302" creationId="{00000000-0000-0000-0000-000000000000}"/>
          </ac:grpSpMkLst>
        </pc:grpChg>
        <pc:picChg chg="mod">
          <ac:chgData name="Chou, Daniel E" userId="d08e0fa8-7617-4d19-934e-8e462abf1768" providerId="ADAL" clId="{5E7259FA-E15B-4A43-8F2B-8FB857E881D7}" dt="2021-08-09T17:36:09.468" v="5425" actId="962"/>
          <ac:picMkLst>
            <pc:docMk/>
            <pc:sldMk cId="0" sldId="273"/>
            <ac:picMk id="308" creationId="{00000000-0000-0000-0000-000000000000}"/>
          </ac:picMkLst>
        </pc:picChg>
      </pc:sldChg>
      <pc:sldChg chg="addSp modSp mod">
        <pc:chgData name="Chou, Daniel E" userId="d08e0fa8-7617-4d19-934e-8e462abf1768" providerId="ADAL" clId="{5E7259FA-E15B-4A43-8F2B-8FB857E881D7}" dt="2021-08-09T17:57:15.386" v="6751" actId="13244"/>
        <pc:sldMkLst>
          <pc:docMk/>
          <pc:sldMk cId="0" sldId="274"/>
        </pc:sldMkLst>
        <pc:spChg chg="add mod ord">
          <ac:chgData name="Chou, Daniel E" userId="d08e0fa8-7617-4d19-934e-8e462abf1768" providerId="ADAL" clId="{5E7259FA-E15B-4A43-8F2B-8FB857E881D7}" dt="2021-08-09T17:57:15.386" v="6751" actId="13244"/>
          <ac:spMkLst>
            <pc:docMk/>
            <pc:sldMk cId="0" sldId="274"/>
            <ac:spMk id="2" creationId="{B0750AED-0E8B-4153-9368-B97C820FCF5F}"/>
          </ac:spMkLst>
        </pc:spChg>
        <pc:spChg chg="mod ord">
          <ac:chgData name="Chou, Daniel E" userId="d08e0fa8-7617-4d19-934e-8e462abf1768" providerId="ADAL" clId="{5E7259FA-E15B-4A43-8F2B-8FB857E881D7}" dt="2021-08-09T17:57:09.541" v="6749" actId="13244"/>
          <ac:spMkLst>
            <pc:docMk/>
            <pc:sldMk cId="0" sldId="274"/>
            <ac:spMk id="316" creationId="{00000000-0000-0000-0000-000000000000}"/>
          </ac:spMkLst>
        </pc:spChg>
        <pc:spChg chg="ord">
          <ac:chgData name="Chou, Daniel E" userId="d08e0fa8-7617-4d19-934e-8e462abf1768" providerId="ADAL" clId="{5E7259FA-E15B-4A43-8F2B-8FB857E881D7}" dt="2021-08-09T17:57:10.806" v="6750" actId="13244"/>
          <ac:spMkLst>
            <pc:docMk/>
            <pc:sldMk cId="0" sldId="274"/>
            <ac:spMk id="323" creationId="{00000000-0000-0000-0000-000000000000}"/>
          </ac:spMkLst>
        </pc:spChg>
        <pc:grpChg chg="mod ord">
          <ac:chgData name="Chou, Daniel E" userId="d08e0fa8-7617-4d19-934e-8e462abf1768" providerId="ADAL" clId="{5E7259FA-E15B-4A43-8F2B-8FB857E881D7}" dt="2021-08-09T17:57:08.373" v="6748" actId="13244"/>
          <ac:grpSpMkLst>
            <pc:docMk/>
            <pc:sldMk cId="0" sldId="274"/>
            <ac:grpSpMk id="317" creationId="{00000000-0000-0000-0000-000000000000}"/>
          </ac:grpSpMkLst>
        </pc:grpChg>
        <pc:picChg chg="mod">
          <ac:chgData name="Chou, Daniel E" userId="d08e0fa8-7617-4d19-934e-8e462abf1768" providerId="ADAL" clId="{5E7259FA-E15B-4A43-8F2B-8FB857E881D7}" dt="2021-08-09T17:36:39.774" v="5607" actId="962"/>
          <ac:picMkLst>
            <pc:docMk/>
            <pc:sldMk cId="0" sldId="274"/>
            <ac:picMk id="324" creationId="{00000000-0000-0000-0000-000000000000}"/>
          </ac:picMkLst>
        </pc:picChg>
      </pc:sldChg>
      <pc:sldChg chg="addSp modSp mod">
        <pc:chgData name="Chou, Daniel E" userId="d08e0fa8-7617-4d19-934e-8e462abf1768" providerId="ADAL" clId="{5E7259FA-E15B-4A43-8F2B-8FB857E881D7}" dt="2021-08-09T17:57:28.728" v="6754" actId="13244"/>
        <pc:sldMkLst>
          <pc:docMk/>
          <pc:sldMk cId="0" sldId="275"/>
        </pc:sldMkLst>
        <pc:spChg chg="add mod ord">
          <ac:chgData name="Chou, Daniel E" userId="d08e0fa8-7617-4d19-934e-8e462abf1768" providerId="ADAL" clId="{5E7259FA-E15B-4A43-8F2B-8FB857E881D7}" dt="2021-08-09T17:57:28.728" v="6754" actId="13244"/>
          <ac:spMkLst>
            <pc:docMk/>
            <pc:sldMk cId="0" sldId="275"/>
            <ac:spMk id="2" creationId="{A3F2322D-C605-41F4-BDB1-A544BD7C2EC8}"/>
          </ac:spMkLst>
        </pc:spChg>
        <pc:spChg chg="mod ord">
          <ac:chgData name="Chou, Daniel E" userId="d08e0fa8-7617-4d19-934e-8e462abf1768" providerId="ADAL" clId="{5E7259FA-E15B-4A43-8F2B-8FB857E881D7}" dt="2021-08-09T17:57:25.232" v="6752" actId="13244"/>
          <ac:spMkLst>
            <pc:docMk/>
            <pc:sldMk cId="0" sldId="275"/>
            <ac:spMk id="330" creationId="{00000000-0000-0000-0000-000000000000}"/>
          </ac:spMkLst>
        </pc:spChg>
        <pc:spChg chg="ord">
          <ac:chgData name="Chou, Daniel E" userId="d08e0fa8-7617-4d19-934e-8e462abf1768" providerId="ADAL" clId="{5E7259FA-E15B-4A43-8F2B-8FB857E881D7}" dt="2021-08-09T17:57:26.446" v="6753" actId="13244"/>
          <ac:spMkLst>
            <pc:docMk/>
            <pc:sldMk cId="0" sldId="275"/>
            <ac:spMk id="337" creationId="{00000000-0000-0000-0000-000000000000}"/>
          </ac:spMkLst>
        </pc:spChg>
        <pc:grpChg chg="mod">
          <ac:chgData name="Chou, Daniel E" userId="d08e0fa8-7617-4d19-934e-8e462abf1768" providerId="ADAL" clId="{5E7259FA-E15B-4A43-8F2B-8FB857E881D7}" dt="2021-08-09T17:13:26.218" v="278" actId="962"/>
          <ac:grpSpMkLst>
            <pc:docMk/>
            <pc:sldMk cId="0" sldId="275"/>
            <ac:grpSpMk id="331" creationId="{00000000-0000-0000-0000-000000000000}"/>
          </ac:grpSpMkLst>
        </pc:grpChg>
        <pc:picChg chg="mod">
          <ac:chgData name="Chou, Daniel E" userId="d08e0fa8-7617-4d19-934e-8e462abf1768" providerId="ADAL" clId="{5E7259FA-E15B-4A43-8F2B-8FB857E881D7}" dt="2021-08-09T17:37:59.679" v="6017" actId="962"/>
          <ac:picMkLst>
            <pc:docMk/>
            <pc:sldMk cId="0" sldId="275"/>
            <ac:picMk id="338" creationId="{00000000-0000-0000-0000-000000000000}"/>
          </ac:picMkLst>
        </pc:picChg>
      </pc:sldChg>
      <pc:sldChg chg="addSp modSp mod">
        <pc:chgData name="Chou, Daniel E" userId="d08e0fa8-7617-4d19-934e-8e462abf1768" providerId="ADAL" clId="{5E7259FA-E15B-4A43-8F2B-8FB857E881D7}" dt="2021-08-09T18:01:14.825" v="6770" actId="13244"/>
        <pc:sldMkLst>
          <pc:docMk/>
          <pc:sldMk cId="0" sldId="276"/>
        </pc:sldMkLst>
        <pc:spChg chg="add mod ord">
          <ac:chgData name="Chou, Daniel E" userId="d08e0fa8-7617-4d19-934e-8e462abf1768" providerId="ADAL" clId="{5E7259FA-E15B-4A43-8F2B-8FB857E881D7}" dt="2021-08-09T18:01:10.048" v="6768" actId="13244"/>
          <ac:spMkLst>
            <pc:docMk/>
            <pc:sldMk cId="0" sldId="276"/>
            <ac:spMk id="2" creationId="{6F454A51-E0F8-4BBE-990C-86D2364953F6}"/>
          </ac:spMkLst>
        </pc:spChg>
        <pc:spChg chg="add mod ord">
          <ac:chgData name="Chou, Daniel E" userId="d08e0fa8-7617-4d19-934e-8e462abf1768" providerId="ADAL" clId="{5E7259FA-E15B-4A43-8F2B-8FB857E881D7}" dt="2021-08-09T18:01:14.825" v="6770" actId="13244"/>
          <ac:spMkLst>
            <pc:docMk/>
            <pc:sldMk cId="0" sldId="276"/>
            <ac:spMk id="3" creationId="{40A44162-4B81-475F-B53A-1ED7BB5B858D}"/>
          </ac:spMkLst>
        </pc:spChg>
        <pc:spChg chg="mod ord">
          <ac:chgData name="Chou, Daniel E" userId="d08e0fa8-7617-4d19-934e-8e462abf1768" providerId="ADAL" clId="{5E7259FA-E15B-4A43-8F2B-8FB857E881D7}" dt="2021-08-09T18:01:11.304" v="6769" actId="13244"/>
          <ac:spMkLst>
            <pc:docMk/>
            <pc:sldMk cId="0" sldId="276"/>
            <ac:spMk id="344" creationId="{00000000-0000-0000-0000-000000000000}"/>
          </ac:spMkLst>
        </pc:spChg>
        <pc:spChg chg="ord">
          <ac:chgData name="Chou, Daniel E" userId="d08e0fa8-7617-4d19-934e-8e462abf1768" providerId="ADAL" clId="{5E7259FA-E15B-4A43-8F2B-8FB857E881D7}" dt="2021-08-09T18:01:06.123" v="6767" actId="13244"/>
          <ac:spMkLst>
            <pc:docMk/>
            <pc:sldMk cId="0" sldId="276"/>
            <ac:spMk id="351" creationId="{00000000-0000-0000-0000-000000000000}"/>
          </ac:spMkLst>
        </pc:spChg>
        <pc:grpChg chg="mod ord">
          <ac:chgData name="Chou, Daniel E" userId="d08e0fa8-7617-4d19-934e-8e462abf1768" providerId="ADAL" clId="{5E7259FA-E15B-4A43-8F2B-8FB857E881D7}" dt="2021-08-09T17:58:25.276" v="6765" actId="13244"/>
          <ac:grpSpMkLst>
            <pc:docMk/>
            <pc:sldMk cId="0" sldId="276"/>
            <ac:grpSpMk id="345" creationId="{00000000-0000-0000-0000-000000000000}"/>
          </ac:grpSpMkLst>
        </pc:grpChg>
        <pc:picChg chg="mod">
          <ac:chgData name="Chou, Daniel E" userId="d08e0fa8-7617-4d19-934e-8e462abf1768" providerId="ADAL" clId="{5E7259FA-E15B-4A43-8F2B-8FB857E881D7}" dt="2021-08-09T17:39:51.615" v="6167" actId="962"/>
          <ac:picMkLst>
            <pc:docMk/>
            <pc:sldMk cId="0" sldId="276"/>
            <ac:picMk id="352" creationId="{00000000-0000-0000-0000-000000000000}"/>
          </ac:picMkLst>
        </pc:picChg>
        <pc:picChg chg="mod">
          <ac:chgData name="Chou, Daniel E" userId="d08e0fa8-7617-4d19-934e-8e462abf1768" providerId="ADAL" clId="{5E7259FA-E15B-4A43-8F2B-8FB857E881D7}" dt="2021-08-09T17:40:11.205" v="6295" actId="962"/>
          <ac:picMkLst>
            <pc:docMk/>
            <pc:sldMk cId="0" sldId="276"/>
            <ac:picMk id="353" creationId="{00000000-0000-0000-0000-000000000000}"/>
          </ac:picMkLst>
        </pc:picChg>
      </pc:sldChg>
    </pc:docChg>
  </pc:docChgLst>
  <pc:docChgLst>
    <pc:chgData name="Larmie, Molly R" userId="3aed521a-7077-475e-b537-67da507ad75a" providerId="ADAL" clId="{75FB0927-3B2E-479E-929A-0BB4DC899F2A}"/>
    <pc:docChg chg="undo custSel modSld sldOrd">
      <pc:chgData name="Larmie, Molly R" userId="3aed521a-7077-475e-b537-67da507ad75a" providerId="ADAL" clId="{75FB0927-3B2E-479E-929A-0BB4DC899F2A}" dt="2022-02-05T02:42:03.746" v="1818" actId="1035"/>
      <pc:docMkLst>
        <pc:docMk/>
      </pc:docMkLst>
      <pc:sldChg chg="modSp mod">
        <pc:chgData name="Larmie, Molly R" userId="3aed521a-7077-475e-b537-67da507ad75a" providerId="ADAL" clId="{75FB0927-3B2E-479E-929A-0BB4DC899F2A}" dt="2022-02-02T22:11:24.003" v="1807" actId="14100"/>
        <pc:sldMkLst>
          <pc:docMk/>
          <pc:sldMk cId="0" sldId="256"/>
        </pc:sldMkLst>
        <pc:spChg chg="mod">
          <ac:chgData name="Larmie, Molly R" userId="3aed521a-7077-475e-b537-67da507ad75a" providerId="ADAL" clId="{75FB0927-3B2E-479E-929A-0BB4DC899F2A}" dt="2022-01-13T05:55:49.871" v="366"/>
          <ac:spMkLst>
            <pc:docMk/>
            <pc:sldMk cId="0" sldId="256"/>
            <ac:spMk id="56" creationId="{00000000-0000-0000-0000-000000000000}"/>
          </ac:spMkLst>
        </pc:spChg>
        <pc:spChg chg="mod">
          <ac:chgData name="Larmie, Molly R" userId="3aed521a-7077-475e-b537-67da507ad75a" providerId="ADAL" clId="{75FB0927-3B2E-479E-929A-0BB4DC899F2A}" dt="2022-02-02T22:11:24.003" v="1807" actId="14100"/>
          <ac:spMkLst>
            <pc:docMk/>
            <pc:sldMk cId="0" sldId="256"/>
            <ac:spMk id="66" creationId="{00000000-0000-0000-0000-000000000000}"/>
          </ac:spMkLst>
        </pc:spChg>
      </pc:sldChg>
      <pc:sldChg chg="modSp mod">
        <pc:chgData name="Larmie, Molly R" userId="3aed521a-7077-475e-b537-67da507ad75a" providerId="ADAL" clId="{75FB0927-3B2E-479E-929A-0BB4DC899F2A}" dt="2021-10-05T02:39:58.461" v="105" actId="1035"/>
        <pc:sldMkLst>
          <pc:docMk/>
          <pc:sldMk cId="0" sldId="257"/>
        </pc:sldMkLst>
        <pc:spChg chg="mod">
          <ac:chgData name="Larmie, Molly R" userId="3aed521a-7077-475e-b537-67da507ad75a" providerId="ADAL" clId="{75FB0927-3B2E-479E-929A-0BB4DC899F2A}" dt="2021-10-05T02:39:58.461" v="105" actId="1035"/>
          <ac:spMkLst>
            <pc:docMk/>
            <pc:sldMk cId="0" sldId="257"/>
            <ac:spMk id="2" creationId="{BE8D8D7F-73C9-4344-8CB9-742CAB13E811}"/>
          </ac:spMkLst>
        </pc:spChg>
        <pc:spChg chg="mod">
          <ac:chgData name="Larmie, Molly R" userId="3aed521a-7077-475e-b537-67da507ad75a" providerId="ADAL" clId="{75FB0927-3B2E-479E-929A-0BB4DC899F2A}" dt="2021-10-05T02:39:58.461" v="105" actId="1035"/>
          <ac:spMkLst>
            <pc:docMk/>
            <pc:sldMk cId="0" sldId="257"/>
            <ac:spMk id="71" creationId="{00000000-0000-0000-0000-000000000000}"/>
          </ac:spMkLst>
        </pc:spChg>
      </pc:sldChg>
      <pc:sldChg chg="modSp mod">
        <pc:chgData name="Larmie, Molly R" userId="3aed521a-7077-475e-b537-67da507ad75a" providerId="ADAL" clId="{75FB0927-3B2E-479E-929A-0BB4DC899F2A}" dt="2021-10-05T02:39:49.292" v="95" actId="1035"/>
        <pc:sldMkLst>
          <pc:docMk/>
          <pc:sldMk cId="0" sldId="258"/>
        </pc:sldMkLst>
        <pc:spChg chg="mod">
          <ac:chgData name="Larmie, Molly R" userId="3aed521a-7077-475e-b537-67da507ad75a" providerId="ADAL" clId="{75FB0927-3B2E-479E-929A-0BB4DC899F2A}" dt="2021-10-05T02:39:49.292" v="95" actId="1035"/>
          <ac:spMkLst>
            <pc:docMk/>
            <pc:sldMk cId="0" sldId="258"/>
            <ac:spMk id="2" creationId="{8E24ED86-4EDA-48AB-BA80-BF8C161F3A91}"/>
          </ac:spMkLst>
        </pc:spChg>
        <pc:spChg chg="mod">
          <ac:chgData name="Larmie, Molly R" userId="3aed521a-7077-475e-b537-67da507ad75a" providerId="ADAL" clId="{75FB0927-3B2E-479E-929A-0BB4DC899F2A}" dt="2021-10-05T02:39:49.292" v="95" actId="1035"/>
          <ac:spMkLst>
            <pc:docMk/>
            <pc:sldMk cId="0" sldId="258"/>
            <ac:spMk id="83" creationId="{00000000-0000-0000-0000-000000000000}"/>
          </ac:spMkLst>
        </pc:spChg>
      </pc:sldChg>
      <pc:sldChg chg="modSp mod">
        <pc:chgData name="Larmie, Molly R" userId="3aed521a-7077-475e-b537-67da507ad75a" providerId="ADAL" clId="{75FB0927-3B2E-479E-929A-0BB4DC899F2A}" dt="2022-01-13T07:37:12.248" v="1742" actId="1038"/>
        <pc:sldMkLst>
          <pc:docMk/>
          <pc:sldMk cId="0" sldId="259"/>
        </pc:sldMkLst>
        <pc:spChg chg="mod">
          <ac:chgData name="Larmie, Molly R" userId="3aed521a-7077-475e-b537-67da507ad75a" providerId="ADAL" clId="{75FB0927-3B2E-479E-929A-0BB4DC899F2A}" dt="2021-10-05T02:27:56.777" v="15" actId="1035"/>
          <ac:spMkLst>
            <pc:docMk/>
            <pc:sldMk cId="0" sldId="259"/>
            <ac:spMk id="2" creationId="{B84C26D6-FBDC-473F-B04F-EFFBFDF3A280}"/>
          </ac:spMkLst>
        </pc:spChg>
        <pc:spChg chg="mod">
          <ac:chgData name="Larmie, Molly R" userId="3aed521a-7077-475e-b537-67da507ad75a" providerId="ADAL" clId="{75FB0927-3B2E-479E-929A-0BB4DC899F2A}" dt="2022-01-13T07:37:12.248" v="1742" actId="1038"/>
          <ac:spMkLst>
            <pc:docMk/>
            <pc:sldMk cId="0" sldId="259"/>
            <ac:spMk id="104" creationId="{00000000-0000-0000-0000-000000000000}"/>
          </ac:spMkLst>
        </pc:spChg>
      </pc:sldChg>
      <pc:sldChg chg="modSp mod">
        <pc:chgData name="Larmie, Molly R" userId="3aed521a-7077-475e-b537-67da507ad75a" providerId="ADAL" clId="{75FB0927-3B2E-479E-929A-0BB4DC899F2A}" dt="2022-02-02T22:11:36.824" v="1808"/>
        <pc:sldMkLst>
          <pc:docMk/>
          <pc:sldMk cId="0" sldId="260"/>
        </pc:sldMkLst>
        <pc:spChg chg="mod">
          <ac:chgData name="Larmie, Molly R" userId="3aed521a-7077-475e-b537-67da507ad75a" providerId="ADAL" clId="{75FB0927-3B2E-479E-929A-0BB4DC899F2A}" dt="2022-02-02T22:11:36.824" v="1808"/>
          <ac:spMkLst>
            <pc:docMk/>
            <pc:sldMk cId="0" sldId="260"/>
            <ac:spMk id="118" creationId="{00000000-0000-0000-0000-000000000000}"/>
          </ac:spMkLst>
        </pc:spChg>
      </pc:sldChg>
      <pc:sldChg chg="modSp mod">
        <pc:chgData name="Larmie, Molly R" userId="3aed521a-7077-475e-b537-67da507ad75a" providerId="ADAL" clId="{75FB0927-3B2E-479E-929A-0BB4DC899F2A}" dt="2022-02-02T22:11:50.036" v="1809"/>
        <pc:sldMkLst>
          <pc:docMk/>
          <pc:sldMk cId="0" sldId="261"/>
        </pc:sldMkLst>
        <pc:spChg chg="mod">
          <ac:chgData name="Larmie, Molly R" userId="3aed521a-7077-475e-b537-67da507ad75a" providerId="ADAL" clId="{75FB0927-3B2E-479E-929A-0BB4DC899F2A}" dt="2022-01-13T06:04:40.987" v="919" actId="14100"/>
          <ac:spMkLst>
            <pc:docMk/>
            <pc:sldMk cId="0" sldId="261"/>
            <ac:spMk id="2" creationId="{FF935729-5272-45DB-B632-18117913A85C}"/>
          </ac:spMkLst>
        </pc:spChg>
        <pc:spChg chg="mod">
          <ac:chgData name="Larmie, Molly R" userId="3aed521a-7077-475e-b537-67da507ad75a" providerId="ADAL" clId="{75FB0927-3B2E-479E-929A-0BB4DC899F2A}" dt="2022-01-13T06:04:54.579" v="922" actId="1076"/>
          <ac:spMkLst>
            <pc:docMk/>
            <pc:sldMk cId="0" sldId="261"/>
            <ac:spMk id="124" creationId="{00000000-0000-0000-0000-000000000000}"/>
          </ac:spMkLst>
        </pc:spChg>
        <pc:spChg chg="mod">
          <ac:chgData name="Larmie, Molly R" userId="3aed521a-7077-475e-b537-67da507ad75a" providerId="ADAL" clId="{75FB0927-3B2E-479E-929A-0BB4DC899F2A}" dt="2022-02-02T22:11:50.036" v="1809"/>
          <ac:spMkLst>
            <pc:docMk/>
            <pc:sldMk cId="0" sldId="261"/>
            <ac:spMk id="132" creationId="{00000000-0000-0000-0000-000000000000}"/>
          </ac:spMkLst>
        </pc:spChg>
        <pc:picChg chg="mod">
          <ac:chgData name="Larmie, Molly R" userId="3aed521a-7077-475e-b537-67da507ad75a" providerId="ADAL" clId="{75FB0927-3B2E-479E-929A-0BB4DC899F2A}" dt="2022-01-13T06:05:04.033" v="924" actId="1076"/>
          <ac:picMkLst>
            <pc:docMk/>
            <pc:sldMk cId="0" sldId="261"/>
            <ac:picMk id="123" creationId="{00000000-0000-0000-0000-000000000000}"/>
          </ac:picMkLst>
        </pc:picChg>
      </pc:sldChg>
      <pc:sldChg chg="modSp">
        <pc:chgData name="Larmie, Molly R" userId="3aed521a-7077-475e-b537-67da507ad75a" providerId="ADAL" clId="{75FB0927-3B2E-479E-929A-0BB4DC899F2A}" dt="2022-01-13T06:07:29.892" v="937"/>
        <pc:sldMkLst>
          <pc:docMk/>
          <pc:sldMk cId="0" sldId="263"/>
        </pc:sldMkLst>
        <pc:spChg chg="mod">
          <ac:chgData name="Larmie, Molly R" userId="3aed521a-7077-475e-b537-67da507ad75a" providerId="ADAL" clId="{75FB0927-3B2E-479E-929A-0BB4DC899F2A}" dt="2022-01-13T06:07:29.892" v="937"/>
          <ac:spMkLst>
            <pc:docMk/>
            <pc:sldMk cId="0" sldId="263"/>
            <ac:spMk id="160" creationId="{00000000-0000-0000-0000-000000000000}"/>
          </ac:spMkLst>
        </pc:spChg>
      </pc:sldChg>
      <pc:sldChg chg="modSp mod">
        <pc:chgData name="Larmie, Molly R" userId="3aed521a-7077-475e-b537-67da507ad75a" providerId="ADAL" clId="{75FB0927-3B2E-479E-929A-0BB4DC899F2A}" dt="2022-01-19T19:08:56.458" v="1794" actId="1036"/>
        <pc:sldMkLst>
          <pc:docMk/>
          <pc:sldMk cId="0" sldId="264"/>
        </pc:sldMkLst>
        <pc:spChg chg="mod">
          <ac:chgData name="Larmie, Molly R" userId="3aed521a-7077-475e-b537-67da507ad75a" providerId="ADAL" clId="{75FB0927-3B2E-479E-929A-0BB4DC899F2A}" dt="2021-10-05T02:28:57.321" v="20" actId="1036"/>
          <ac:spMkLst>
            <pc:docMk/>
            <pc:sldMk cId="0" sldId="264"/>
            <ac:spMk id="2" creationId="{09414F23-814F-4804-8130-20CD118FF315}"/>
          </ac:spMkLst>
        </pc:spChg>
        <pc:spChg chg="mod">
          <ac:chgData name="Larmie, Molly R" userId="3aed521a-7077-475e-b537-67da507ad75a" providerId="ADAL" clId="{75FB0927-3B2E-479E-929A-0BB4DC899F2A}" dt="2022-01-05T23:10:17.762" v="156" actId="14100"/>
          <ac:spMkLst>
            <pc:docMk/>
            <pc:sldMk cId="0" sldId="264"/>
            <ac:spMk id="165" creationId="{00000000-0000-0000-0000-000000000000}"/>
          </ac:spMkLst>
        </pc:spChg>
        <pc:spChg chg="mod">
          <ac:chgData name="Larmie, Molly R" userId="3aed521a-7077-475e-b537-67da507ad75a" providerId="ADAL" clId="{75FB0927-3B2E-479E-929A-0BB4DC899F2A}" dt="2022-01-19T19:08:56.458" v="1794" actId="1036"/>
          <ac:spMkLst>
            <pc:docMk/>
            <pc:sldMk cId="0" sldId="264"/>
            <ac:spMk id="174" creationId="{00000000-0000-0000-0000-000000000000}"/>
          </ac:spMkLst>
        </pc:spChg>
        <pc:picChg chg="mod">
          <ac:chgData name="Larmie, Molly R" userId="3aed521a-7077-475e-b537-67da507ad75a" providerId="ADAL" clId="{75FB0927-3B2E-479E-929A-0BB4DC899F2A}" dt="2022-01-13T06:15:47.815" v="992" actId="1036"/>
          <ac:picMkLst>
            <pc:docMk/>
            <pc:sldMk cId="0" sldId="264"/>
            <ac:picMk id="173" creationId="{00000000-0000-0000-0000-000000000000}"/>
          </ac:picMkLst>
        </pc:picChg>
      </pc:sldChg>
      <pc:sldChg chg="addSp delSp modSp mod modNotesTx">
        <pc:chgData name="Larmie, Molly R" userId="3aed521a-7077-475e-b537-67da507ad75a" providerId="ADAL" clId="{75FB0927-3B2E-479E-929A-0BB4DC899F2A}" dt="2022-01-19T19:09:02.859" v="1799" actId="1038"/>
        <pc:sldMkLst>
          <pc:docMk/>
          <pc:sldMk cId="0" sldId="265"/>
        </pc:sldMkLst>
        <pc:spChg chg="mod">
          <ac:chgData name="Larmie, Molly R" userId="3aed521a-7077-475e-b537-67da507ad75a" providerId="ADAL" clId="{75FB0927-3B2E-479E-929A-0BB4DC899F2A}" dt="2022-01-13T07:31:17.486" v="1588" actId="14100"/>
          <ac:spMkLst>
            <pc:docMk/>
            <pc:sldMk cId="0" sldId="265"/>
            <ac:spMk id="2" creationId="{A5C6D55E-B547-4DC3-A261-C77EF895A2E5}"/>
          </ac:spMkLst>
        </pc:spChg>
        <pc:spChg chg="mod">
          <ac:chgData name="Larmie, Molly R" userId="3aed521a-7077-475e-b537-67da507ad75a" providerId="ADAL" clId="{75FB0927-3B2E-479E-929A-0BB4DC899F2A}" dt="2022-01-19T19:09:02.859" v="1799" actId="1038"/>
          <ac:spMkLst>
            <pc:docMk/>
            <pc:sldMk cId="0" sldId="265"/>
            <ac:spMk id="188" creationId="{00000000-0000-0000-0000-000000000000}"/>
          </ac:spMkLst>
        </pc:spChg>
        <pc:picChg chg="add mod ord modCrop">
          <ac:chgData name="Larmie, Molly R" userId="3aed521a-7077-475e-b537-67da507ad75a" providerId="ADAL" clId="{75FB0927-3B2E-479E-929A-0BB4DC899F2A}" dt="2022-01-13T07:19:38.564" v="1545" actId="962"/>
          <ac:picMkLst>
            <pc:docMk/>
            <pc:sldMk cId="0" sldId="265"/>
            <ac:picMk id="3" creationId="{B601E4A4-3CD7-4385-BA07-80960F049629}"/>
          </ac:picMkLst>
        </pc:picChg>
        <pc:picChg chg="del">
          <ac:chgData name="Larmie, Molly R" userId="3aed521a-7077-475e-b537-67da507ad75a" providerId="ADAL" clId="{75FB0927-3B2E-479E-929A-0BB4DC899F2A}" dt="2022-01-13T07:17:05.960" v="1353" actId="478"/>
          <ac:picMkLst>
            <pc:docMk/>
            <pc:sldMk cId="0" sldId="265"/>
            <ac:picMk id="4" creationId="{D05AA680-C25F-4D15-B9B2-D30233DADF12}"/>
          </ac:picMkLst>
        </pc:picChg>
      </pc:sldChg>
      <pc:sldChg chg="addSp delSp modSp mod">
        <pc:chgData name="Larmie, Molly R" userId="3aed521a-7077-475e-b537-67da507ad75a" providerId="ADAL" clId="{75FB0927-3B2E-479E-929A-0BB4DC899F2A}" dt="2022-01-13T07:35:21.069" v="1725" actId="962"/>
        <pc:sldMkLst>
          <pc:docMk/>
          <pc:sldMk cId="0" sldId="266"/>
        </pc:sldMkLst>
        <pc:spChg chg="mod">
          <ac:chgData name="Larmie, Molly R" userId="3aed521a-7077-475e-b537-67da507ad75a" providerId="ADAL" clId="{75FB0927-3B2E-479E-929A-0BB4DC899F2A}" dt="2022-01-13T07:33:55.130" v="1605" actId="1036"/>
          <ac:spMkLst>
            <pc:docMk/>
            <pc:sldMk cId="0" sldId="266"/>
            <ac:spMk id="202" creationId="{00000000-0000-0000-0000-000000000000}"/>
          </ac:spMkLst>
        </pc:spChg>
        <pc:picChg chg="add mod ord modCrop">
          <ac:chgData name="Larmie, Molly R" userId="3aed521a-7077-475e-b537-67da507ad75a" providerId="ADAL" clId="{75FB0927-3B2E-479E-929A-0BB4DC899F2A}" dt="2022-01-13T07:35:21.069" v="1725" actId="962"/>
          <ac:picMkLst>
            <pc:docMk/>
            <pc:sldMk cId="0" sldId="266"/>
            <ac:picMk id="4" creationId="{6C7F4F85-6DE9-47DE-A1E8-629D07FFB7B1}"/>
          </ac:picMkLst>
        </pc:picChg>
        <pc:picChg chg="del mod">
          <ac:chgData name="Larmie, Molly R" userId="3aed521a-7077-475e-b537-67da507ad75a" providerId="ADAL" clId="{75FB0927-3B2E-479E-929A-0BB4DC899F2A}" dt="2022-01-13T07:26:23.962" v="1548" actId="478"/>
          <ac:picMkLst>
            <pc:docMk/>
            <pc:sldMk cId="0" sldId="266"/>
            <ac:picMk id="201" creationId="{00000000-0000-0000-0000-000000000000}"/>
          </ac:picMkLst>
        </pc:picChg>
      </pc:sldChg>
      <pc:sldChg chg="addSp delSp modSp mod">
        <pc:chgData name="Larmie, Molly R" userId="3aed521a-7077-475e-b537-67da507ad75a" providerId="ADAL" clId="{75FB0927-3B2E-479E-929A-0BB4DC899F2A}" dt="2022-01-13T07:32:59.599" v="1602" actId="1038"/>
        <pc:sldMkLst>
          <pc:docMk/>
          <pc:sldMk cId="0" sldId="267"/>
        </pc:sldMkLst>
        <pc:spChg chg="mod">
          <ac:chgData name="Larmie, Molly R" userId="3aed521a-7077-475e-b537-67da507ad75a" providerId="ADAL" clId="{75FB0927-3B2E-479E-929A-0BB4DC899F2A}" dt="2022-01-13T07:32:59.599" v="1602" actId="1038"/>
          <ac:spMkLst>
            <pc:docMk/>
            <pc:sldMk cId="0" sldId="267"/>
            <ac:spMk id="216" creationId="{00000000-0000-0000-0000-000000000000}"/>
          </ac:spMkLst>
        </pc:spChg>
        <pc:picChg chg="add mod ord modCrop">
          <ac:chgData name="Larmie, Molly R" userId="3aed521a-7077-475e-b537-67da507ad75a" providerId="ADAL" clId="{75FB0927-3B2E-479E-929A-0BB4DC899F2A}" dt="2022-01-13T05:59:55.944" v="778" actId="962"/>
          <ac:picMkLst>
            <pc:docMk/>
            <pc:sldMk cId="0" sldId="267"/>
            <ac:picMk id="4" creationId="{5A966CA7-6692-479B-937E-13EFDBA0B840}"/>
          </ac:picMkLst>
        </pc:picChg>
        <pc:picChg chg="del">
          <ac:chgData name="Larmie, Molly R" userId="3aed521a-7077-475e-b537-67da507ad75a" providerId="ADAL" clId="{75FB0927-3B2E-479E-929A-0BB4DC899F2A}" dt="2022-01-05T23:17:24.334" v="207" actId="478"/>
          <ac:picMkLst>
            <pc:docMk/>
            <pc:sldMk cId="0" sldId="267"/>
            <ac:picMk id="215" creationId="{00000000-0000-0000-0000-000000000000}"/>
          </ac:picMkLst>
        </pc:picChg>
      </pc:sldChg>
      <pc:sldChg chg="modSp mod">
        <pc:chgData name="Larmie, Molly R" userId="3aed521a-7077-475e-b537-67da507ad75a" providerId="ADAL" clId="{75FB0927-3B2E-479E-929A-0BB4DC899F2A}" dt="2022-02-05T02:37:01.285" v="1815" actId="1076"/>
        <pc:sldMkLst>
          <pc:docMk/>
          <pc:sldMk cId="0" sldId="268"/>
        </pc:sldMkLst>
        <pc:spChg chg="mod">
          <ac:chgData name="Larmie, Molly R" userId="3aed521a-7077-475e-b537-67da507ad75a" providerId="ADAL" clId="{75FB0927-3B2E-479E-929A-0BB4DC899F2A}" dt="2022-02-05T02:37:01.285" v="1815" actId="1076"/>
          <ac:spMkLst>
            <pc:docMk/>
            <pc:sldMk cId="0" sldId="268"/>
            <ac:spMk id="230" creationId="{00000000-0000-0000-0000-000000000000}"/>
          </ac:spMkLst>
        </pc:spChg>
        <pc:picChg chg="mod">
          <ac:chgData name="Larmie, Molly R" userId="3aed521a-7077-475e-b537-67da507ad75a" providerId="ADAL" clId="{75FB0927-3B2E-479E-929A-0BB4DC899F2A}" dt="2022-02-05T02:37:01.285" v="1815" actId="1076"/>
          <ac:picMkLst>
            <pc:docMk/>
            <pc:sldMk cId="0" sldId="268"/>
            <ac:picMk id="229" creationId="{00000000-0000-0000-0000-000000000000}"/>
          </ac:picMkLst>
        </pc:picChg>
      </pc:sldChg>
      <pc:sldChg chg="modSp mod">
        <pc:chgData name="Larmie, Molly R" userId="3aed521a-7077-475e-b537-67da507ad75a" providerId="ADAL" clId="{75FB0927-3B2E-479E-929A-0BB4DC899F2A}" dt="2022-02-02T22:12:26.976" v="1810"/>
        <pc:sldMkLst>
          <pc:docMk/>
          <pc:sldMk cId="0" sldId="269"/>
        </pc:sldMkLst>
        <pc:spChg chg="ord">
          <ac:chgData name="Larmie, Molly R" userId="3aed521a-7077-475e-b537-67da507ad75a" providerId="ADAL" clId="{75FB0927-3B2E-479E-929A-0BB4DC899F2A}" dt="2022-01-13T06:30:33.288" v="1053"/>
          <ac:spMkLst>
            <pc:docMk/>
            <pc:sldMk cId="0" sldId="269"/>
            <ac:spMk id="244" creationId="{00000000-0000-0000-0000-000000000000}"/>
          </ac:spMkLst>
        </pc:spChg>
        <pc:spChg chg="mod">
          <ac:chgData name="Larmie, Molly R" userId="3aed521a-7077-475e-b537-67da507ad75a" providerId="ADAL" clId="{75FB0927-3B2E-479E-929A-0BB4DC899F2A}" dt="2022-02-02T22:12:26.976" v="1810"/>
          <ac:spMkLst>
            <pc:docMk/>
            <pc:sldMk cId="0" sldId="269"/>
            <ac:spMk id="246" creationId="{00000000-0000-0000-0000-000000000000}"/>
          </ac:spMkLst>
        </pc:spChg>
      </pc:sldChg>
      <pc:sldChg chg="addSp delSp modSp mod">
        <pc:chgData name="Larmie, Molly R" userId="3aed521a-7077-475e-b537-67da507ad75a" providerId="ADAL" clId="{75FB0927-3B2E-479E-929A-0BB4DC899F2A}" dt="2022-01-19T18:56:48.541" v="1789" actId="14100"/>
        <pc:sldMkLst>
          <pc:docMk/>
          <pc:sldMk cId="0" sldId="270"/>
        </pc:sldMkLst>
        <pc:spChg chg="mod">
          <ac:chgData name="Larmie, Molly R" userId="3aed521a-7077-475e-b537-67da507ad75a" providerId="ADAL" clId="{75FB0927-3B2E-479E-929A-0BB4DC899F2A}" dt="2021-10-05T02:32:25.655" v="34" actId="20577"/>
          <ac:spMkLst>
            <pc:docMk/>
            <pc:sldMk cId="0" sldId="270"/>
            <ac:spMk id="2" creationId="{79E112A4-BA55-4F07-AC06-57FC2B771307}"/>
          </ac:spMkLst>
        </pc:spChg>
        <pc:spChg chg="ord">
          <ac:chgData name="Larmie, Molly R" userId="3aed521a-7077-475e-b537-67da507ad75a" providerId="ADAL" clId="{75FB0927-3B2E-479E-929A-0BB4DC899F2A}" dt="2022-01-13T07:08:45.368" v="1352"/>
          <ac:spMkLst>
            <pc:docMk/>
            <pc:sldMk cId="0" sldId="270"/>
            <ac:spMk id="251" creationId="{00000000-0000-0000-0000-000000000000}"/>
          </ac:spMkLst>
        </pc:spChg>
        <pc:spChg chg="mod ord">
          <ac:chgData name="Larmie, Molly R" userId="3aed521a-7077-475e-b537-67da507ad75a" providerId="ADAL" clId="{75FB0927-3B2E-479E-929A-0BB4DC899F2A}" dt="2022-01-19T18:56:48.541" v="1789" actId="14100"/>
          <ac:spMkLst>
            <pc:docMk/>
            <pc:sldMk cId="0" sldId="270"/>
            <ac:spMk id="260" creationId="{00000000-0000-0000-0000-000000000000}"/>
          </ac:spMkLst>
        </pc:spChg>
        <pc:spChg chg="del">
          <ac:chgData name="Larmie, Molly R" userId="3aed521a-7077-475e-b537-67da507ad75a" providerId="ADAL" clId="{75FB0927-3B2E-479E-929A-0BB4DC899F2A}" dt="2022-01-05T23:27:01.517" v="287" actId="478"/>
          <ac:spMkLst>
            <pc:docMk/>
            <pc:sldMk cId="0" sldId="270"/>
            <ac:spMk id="262" creationId="{00000000-0000-0000-0000-000000000000}"/>
          </ac:spMkLst>
        </pc:spChg>
        <pc:picChg chg="add mod ord">
          <ac:chgData name="Larmie, Molly R" userId="3aed521a-7077-475e-b537-67da507ad75a" providerId="ADAL" clId="{75FB0927-3B2E-479E-929A-0BB4DC899F2A}" dt="2022-01-13T07:08:24.920" v="1351"/>
          <ac:picMkLst>
            <pc:docMk/>
            <pc:sldMk cId="0" sldId="270"/>
            <ac:picMk id="3" creationId="{5664E596-E2DE-471A-81E6-C15FF2FDC9E0}"/>
          </ac:picMkLst>
        </pc:picChg>
        <pc:picChg chg="del">
          <ac:chgData name="Larmie, Molly R" userId="3aed521a-7077-475e-b537-67da507ad75a" providerId="ADAL" clId="{75FB0927-3B2E-479E-929A-0BB4DC899F2A}" dt="2022-01-05T23:26:45.582" v="283" actId="478"/>
          <ac:picMkLst>
            <pc:docMk/>
            <pc:sldMk cId="0" sldId="270"/>
            <ac:picMk id="259" creationId="{00000000-0000-0000-0000-000000000000}"/>
          </ac:picMkLst>
        </pc:picChg>
        <pc:cxnChg chg="del mod">
          <ac:chgData name="Larmie, Molly R" userId="3aed521a-7077-475e-b537-67da507ad75a" providerId="ADAL" clId="{75FB0927-3B2E-479E-929A-0BB4DC899F2A}" dt="2022-01-05T23:27:02.349" v="288" actId="478"/>
          <ac:cxnSpMkLst>
            <pc:docMk/>
            <pc:sldMk cId="0" sldId="270"/>
            <ac:cxnSpMk id="261" creationId="{00000000-0000-0000-0000-000000000000}"/>
          </ac:cxnSpMkLst>
        </pc:cxnChg>
      </pc:sldChg>
      <pc:sldChg chg="modSp mod ord">
        <pc:chgData name="Larmie, Molly R" userId="3aed521a-7077-475e-b537-67da507ad75a" providerId="ADAL" clId="{75FB0927-3B2E-479E-929A-0BB4DC899F2A}" dt="2022-01-13T07:43:25.544" v="1783"/>
        <pc:sldMkLst>
          <pc:docMk/>
          <pc:sldMk cId="0" sldId="271"/>
        </pc:sldMkLst>
        <pc:spChg chg="mod">
          <ac:chgData name="Larmie, Molly R" userId="3aed521a-7077-475e-b537-67da507ad75a" providerId="ADAL" clId="{75FB0927-3B2E-479E-929A-0BB4DC899F2A}" dt="2021-10-05T02:35:28.120" v="45" actId="20577"/>
          <ac:spMkLst>
            <pc:docMk/>
            <pc:sldMk cId="0" sldId="271"/>
            <ac:spMk id="2" creationId="{2B20A038-8929-44CF-808E-F294FEF3F2E1}"/>
          </ac:spMkLst>
        </pc:spChg>
        <pc:spChg chg="ord">
          <ac:chgData name="Larmie, Molly R" userId="3aed521a-7077-475e-b537-67da507ad75a" providerId="ADAL" clId="{75FB0927-3B2E-479E-929A-0BB4DC899F2A}" dt="2022-01-13T06:33:53.928" v="1060"/>
          <ac:spMkLst>
            <pc:docMk/>
            <pc:sldMk cId="0" sldId="271"/>
            <ac:spMk id="274" creationId="{00000000-0000-0000-0000-000000000000}"/>
          </ac:spMkLst>
        </pc:spChg>
        <pc:spChg chg="mod">
          <ac:chgData name="Larmie, Molly R" userId="3aed521a-7077-475e-b537-67da507ad75a" providerId="ADAL" clId="{75FB0927-3B2E-479E-929A-0BB4DC899F2A}" dt="2022-01-13T07:08:10.543" v="1348"/>
          <ac:spMkLst>
            <pc:docMk/>
            <pc:sldMk cId="0" sldId="271"/>
            <ac:spMk id="276" creationId="{00000000-0000-0000-0000-000000000000}"/>
          </ac:spMkLst>
        </pc:spChg>
        <pc:spChg chg="mod ord">
          <ac:chgData name="Larmie, Molly R" userId="3aed521a-7077-475e-b537-67da507ad75a" providerId="ADAL" clId="{75FB0927-3B2E-479E-929A-0BB4DC899F2A}" dt="2022-01-13T06:39:04.783" v="1071"/>
          <ac:spMkLst>
            <pc:docMk/>
            <pc:sldMk cId="0" sldId="271"/>
            <ac:spMk id="279" creationId="{00000000-0000-0000-0000-000000000000}"/>
          </ac:spMkLst>
        </pc:spChg>
        <pc:spChg chg="mod ord">
          <ac:chgData name="Larmie, Molly R" userId="3aed521a-7077-475e-b537-67da507ad75a" providerId="ADAL" clId="{75FB0927-3B2E-479E-929A-0BB4DC899F2A}" dt="2022-01-13T06:38:26.199" v="1069"/>
          <ac:spMkLst>
            <pc:docMk/>
            <pc:sldMk cId="0" sldId="271"/>
            <ac:spMk id="281" creationId="{00000000-0000-0000-0000-000000000000}"/>
          </ac:spMkLst>
        </pc:spChg>
        <pc:spChg chg="mod">
          <ac:chgData name="Larmie, Molly R" userId="3aed521a-7077-475e-b537-67da507ad75a" providerId="ADAL" clId="{75FB0927-3B2E-479E-929A-0BB4DC899F2A}" dt="2022-01-13T07:08:13.915" v="1349"/>
          <ac:spMkLst>
            <pc:docMk/>
            <pc:sldMk cId="0" sldId="271"/>
            <ac:spMk id="282" creationId="{00000000-0000-0000-0000-000000000000}"/>
          </ac:spMkLst>
        </pc:spChg>
        <pc:picChg chg="mod">
          <ac:chgData name="Larmie, Molly R" userId="3aed521a-7077-475e-b537-67da507ad75a" providerId="ADAL" clId="{75FB0927-3B2E-479E-929A-0BB4DC899F2A}" dt="2022-01-05T23:31:32.380" v="362" actId="1076"/>
          <ac:picMkLst>
            <pc:docMk/>
            <pc:sldMk cId="0" sldId="271"/>
            <ac:picMk id="275" creationId="{00000000-0000-0000-0000-000000000000}"/>
          </ac:picMkLst>
        </pc:picChg>
        <pc:picChg chg="mod">
          <ac:chgData name="Larmie, Molly R" userId="3aed521a-7077-475e-b537-67da507ad75a" providerId="ADAL" clId="{75FB0927-3B2E-479E-929A-0BB4DC899F2A}" dt="2022-01-13T06:34:39.692" v="1063" actId="962"/>
          <ac:picMkLst>
            <pc:docMk/>
            <pc:sldMk cId="0" sldId="271"/>
            <ac:picMk id="277" creationId="{00000000-0000-0000-0000-000000000000}"/>
          </ac:picMkLst>
        </pc:picChg>
        <pc:cxnChg chg="mod ord">
          <ac:chgData name="Larmie, Molly R" userId="3aed521a-7077-475e-b537-67da507ad75a" providerId="ADAL" clId="{75FB0927-3B2E-479E-929A-0BB4DC899F2A}" dt="2022-01-13T06:37:49.719" v="1065" actId="171"/>
          <ac:cxnSpMkLst>
            <pc:docMk/>
            <pc:sldMk cId="0" sldId="271"/>
            <ac:cxnSpMk id="278" creationId="{00000000-0000-0000-0000-000000000000}"/>
          </ac:cxnSpMkLst>
        </pc:cxnChg>
        <pc:cxnChg chg="mod ord">
          <ac:chgData name="Larmie, Molly R" userId="3aed521a-7077-475e-b537-67da507ad75a" providerId="ADAL" clId="{75FB0927-3B2E-479E-929A-0BB4DC899F2A}" dt="2022-01-13T06:39:24.393" v="1072"/>
          <ac:cxnSpMkLst>
            <pc:docMk/>
            <pc:sldMk cId="0" sldId="271"/>
            <ac:cxnSpMk id="280" creationId="{00000000-0000-0000-0000-000000000000}"/>
          </ac:cxnSpMkLst>
        </pc:cxnChg>
      </pc:sldChg>
      <pc:sldChg chg="modSp mod">
        <pc:chgData name="Larmie, Molly R" userId="3aed521a-7077-475e-b537-67da507ad75a" providerId="ADAL" clId="{75FB0927-3B2E-479E-929A-0BB4DC899F2A}" dt="2022-01-13T07:03:41.073" v="1347" actId="1037"/>
        <pc:sldMkLst>
          <pc:docMk/>
          <pc:sldMk cId="0" sldId="272"/>
        </pc:sldMkLst>
        <pc:spChg chg="mod">
          <ac:chgData name="Larmie, Molly R" userId="3aed521a-7077-475e-b537-67da507ad75a" providerId="ADAL" clId="{75FB0927-3B2E-479E-929A-0BB4DC899F2A}" dt="2022-01-13T07:03:41.073" v="1347" actId="1037"/>
          <ac:spMkLst>
            <pc:docMk/>
            <pc:sldMk cId="0" sldId="272"/>
            <ac:spMk id="296" creationId="{00000000-0000-0000-0000-000000000000}"/>
          </ac:spMkLst>
        </pc:spChg>
      </pc:sldChg>
      <pc:sldChg chg="addSp delSp modSp mod">
        <pc:chgData name="Larmie, Molly R" userId="3aed521a-7077-475e-b537-67da507ad75a" providerId="ADAL" clId="{75FB0927-3B2E-479E-929A-0BB4DC899F2A}" dt="2022-01-13T07:36:41.237" v="1732" actId="1038"/>
        <pc:sldMkLst>
          <pc:docMk/>
          <pc:sldMk cId="0" sldId="273"/>
        </pc:sldMkLst>
        <pc:spChg chg="mod">
          <ac:chgData name="Larmie, Molly R" userId="3aed521a-7077-475e-b537-67da507ad75a" providerId="ADAL" clId="{75FB0927-3B2E-479E-929A-0BB4DC899F2A}" dt="2022-01-05T23:32:14.148" v="365" actId="14100"/>
          <ac:spMkLst>
            <pc:docMk/>
            <pc:sldMk cId="0" sldId="273"/>
            <ac:spMk id="2" creationId="{54608C06-A5FE-41AF-A71F-B8F6AF23AE51}"/>
          </ac:spMkLst>
        </pc:spChg>
        <pc:spChg chg="mod">
          <ac:chgData name="Larmie, Molly R" userId="3aed521a-7077-475e-b537-67da507ad75a" providerId="ADAL" clId="{75FB0927-3B2E-479E-929A-0BB4DC899F2A}" dt="2022-01-13T06:55:40.779" v="1117" actId="114"/>
          <ac:spMkLst>
            <pc:docMk/>
            <pc:sldMk cId="0" sldId="273"/>
            <ac:spMk id="301" creationId="{00000000-0000-0000-0000-000000000000}"/>
          </ac:spMkLst>
        </pc:spChg>
        <pc:spChg chg="mod">
          <ac:chgData name="Larmie, Molly R" userId="3aed521a-7077-475e-b537-67da507ad75a" providerId="ADAL" clId="{75FB0927-3B2E-479E-929A-0BB4DC899F2A}" dt="2022-01-05T23:14:36.927" v="186" actId="20577"/>
          <ac:spMkLst>
            <pc:docMk/>
            <pc:sldMk cId="0" sldId="273"/>
            <ac:spMk id="310" creationId="{00000000-0000-0000-0000-000000000000}"/>
          </ac:spMkLst>
        </pc:spChg>
        <pc:spChg chg="mod ord">
          <ac:chgData name="Larmie, Molly R" userId="3aed521a-7077-475e-b537-67da507ad75a" providerId="ADAL" clId="{75FB0927-3B2E-479E-929A-0BB4DC899F2A}" dt="2022-01-13T07:36:41.237" v="1732" actId="1038"/>
          <ac:spMkLst>
            <pc:docMk/>
            <pc:sldMk cId="0" sldId="273"/>
            <ac:spMk id="311" creationId="{00000000-0000-0000-0000-000000000000}"/>
          </ac:spMkLst>
        </pc:spChg>
        <pc:picChg chg="add mod ord modCrop">
          <ac:chgData name="Larmie, Molly R" userId="3aed521a-7077-475e-b537-67da507ad75a" providerId="ADAL" clId="{75FB0927-3B2E-479E-929A-0BB4DC899F2A}" dt="2022-01-13T07:01:40.979" v="1305" actId="962"/>
          <ac:picMkLst>
            <pc:docMk/>
            <pc:sldMk cId="0" sldId="273"/>
            <ac:picMk id="4" creationId="{85DB7DB7-68F3-4B4A-915B-2270851E6934}"/>
          </ac:picMkLst>
        </pc:picChg>
        <pc:picChg chg="del">
          <ac:chgData name="Larmie, Molly R" userId="3aed521a-7077-475e-b537-67da507ad75a" providerId="ADAL" clId="{75FB0927-3B2E-479E-929A-0BB4DC899F2A}" dt="2022-01-13T06:58:48.081" v="1177" actId="478"/>
          <ac:picMkLst>
            <pc:docMk/>
            <pc:sldMk cId="0" sldId="273"/>
            <ac:picMk id="308" creationId="{00000000-0000-0000-0000-000000000000}"/>
          </ac:picMkLst>
        </pc:picChg>
      </pc:sldChg>
      <pc:sldChg chg="addSp delSp modSp mod">
        <pc:chgData name="Larmie, Molly R" userId="3aed521a-7077-475e-b537-67da507ad75a" providerId="ADAL" clId="{75FB0927-3B2E-479E-929A-0BB4DC899F2A}" dt="2022-01-13T07:36:49.329" v="1734" actId="1038"/>
        <pc:sldMkLst>
          <pc:docMk/>
          <pc:sldMk cId="0" sldId="274"/>
        </pc:sldMkLst>
        <pc:spChg chg="mod">
          <ac:chgData name="Larmie, Molly R" userId="3aed521a-7077-475e-b537-67da507ad75a" providerId="ADAL" clId="{75FB0927-3B2E-479E-929A-0BB4DC899F2A}" dt="2022-01-05T23:22:56.428" v="279" actId="14100"/>
          <ac:spMkLst>
            <pc:docMk/>
            <pc:sldMk cId="0" sldId="274"/>
            <ac:spMk id="2" creationId="{B0750AED-0E8B-4153-9368-B97C820FCF5F}"/>
          </ac:spMkLst>
        </pc:spChg>
        <pc:spChg chg="mod">
          <ac:chgData name="Larmie, Molly R" userId="3aed521a-7077-475e-b537-67da507ad75a" providerId="ADAL" clId="{75FB0927-3B2E-479E-929A-0BB4DC899F2A}" dt="2022-01-13T07:36:49.329" v="1734" actId="1038"/>
          <ac:spMkLst>
            <pc:docMk/>
            <pc:sldMk cId="0" sldId="274"/>
            <ac:spMk id="325" creationId="{00000000-0000-0000-0000-000000000000}"/>
          </ac:spMkLst>
        </pc:spChg>
        <pc:picChg chg="add mod ord modCrop">
          <ac:chgData name="Larmie, Molly R" userId="3aed521a-7077-475e-b537-67da507ad75a" providerId="ADAL" clId="{75FB0927-3B2E-479E-929A-0BB4DC899F2A}" dt="2022-01-13T06:02:26.737" v="916" actId="962"/>
          <ac:picMkLst>
            <pc:docMk/>
            <pc:sldMk cId="0" sldId="274"/>
            <ac:picMk id="4" creationId="{8A5D680C-2CFC-4A16-AACD-8A08A34B7802}"/>
          </ac:picMkLst>
        </pc:picChg>
        <pc:picChg chg="del mod">
          <ac:chgData name="Larmie, Molly R" userId="3aed521a-7077-475e-b537-67da507ad75a" providerId="ADAL" clId="{75FB0927-3B2E-479E-929A-0BB4DC899F2A}" dt="2022-01-05T23:21:14.987" v="234" actId="478"/>
          <ac:picMkLst>
            <pc:docMk/>
            <pc:sldMk cId="0" sldId="274"/>
            <ac:picMk id="324" creationId="{00000000-0000-0000-0000-000000000000}"/>
          </ac:picMkLst>
        </pc:picChg>
      </pc:sldChg>
      <pc:sldChg chg="modSp mod">
        <pc:chgData name="Larmie, Molly R" userId="3aed521a-7077-475e-b537-67da507ad75a" providerId="ADAL" clId="{75FB0927-3B2E-479E-929A-0BB4DC899F2A}" dt="2022-02-05T02:42:03.746" v="1818" actId="1035"/>
        <pc:sldMkLst>
          <pc:docMk/>
          <pc:sldMk cId="0" sldId="275"/>
        </pc:sldMkLst>
        <pc:spChg chg="mod">
          <ac:chgData name="Larmie, Molly R" userId="3aed521a-7077-475e-b537-67da507ad75a" providerId="ADAL" clId="{75FB0927-3B2E-479E-929A-0BB4DC899F2A}" dt="2022-02-05T02:42:03.746" v="1818" actId="1035"/>
          <ac:spMkLst>
            <pc:docMk/>
            <pc:sldMk cId="0" sldId="275"/>
            <ac:spMk id="339" creationId="{00000000-0000-0000-0000-000000000000}"/>
          </ac:spMkLst>
        </pc:spChg>
        <pc:picChg chg="mod">
          <ac:chgData name="Larmie, Molly R" userId="3aed521a-7077-475e-b537-67da507ad75a" providerId="ADAL" clId="{75FB0927-3B2E-479E-929A-0BB4DC899F2A}" dt="2022-02-05T02:42:03.746" v="1818" actId="1035"/>
          <ac:picMkLst>
            <pc:docMk/>
            <pc:sldMk cId="0" sldId="275"/>
            <ac:picMk id="338" creationId="{00000000-0000-0000-0000-000000000000}"/>
          </ac:picMkLst>
        </pc:picChg>
      </pc:sldChg>
      <pc:sldChg chg="modSp mod">
        <pc:chgData name="Larmie, Molly R" userId="3aed521a-7077-475e-b537-67da507ad75a" providerId="ADAL" clId="{75FB0927-3B2E-479E-929A-0BB4DC899F2A}" dt="2022-01-13T06:19:06.928" v="1005" actId="207"/>
        <pc:sldMkLst>
          <pc:docMk/>
          <pc:sldMk cId="0" sldId="276"/>
        </pc:sldMkLst>
        <pc:spChg chg="mod">
          <ac:chgData name="Larmie, Molly R" userId="3aed521a-7077-475e-b537-67da507ad75a" providerId="ADAL" clId="{75FB0927-3B2E-479E-929A-0BB4DC899F2A}" dt="2021-10-05T02:38:48.600" v="70" actId="14100"/>
          <ac:spMkLst>
            <pc:docMk/>
            <pc:sldMk cId="0" sldId="276"/>
            <ac:spMk id="2" creationId="{6F454A51-E0F8-4BBE-990C-86D2364953F6}"/>
          </ac:spMkLst>
        </pc:spChg>
        <pc:spChg chg="mod">
          <ac:chgData name="Larmie, Molly R" userId="3aed521a-7077-475e-b537-67da507ad75a" providerId="ADAL" clId="{75FB0927-3B2E-479E-929A-0BB4DC899F2A}" dt="2022-01-13T06:19:06.928" v="1005" actId="207"/>
          <ac:spMkLst>
            <pc:docMk/>
            <pc:sldMk cId="0" sldId="276"/>
            <ac:spMk id="3" creationId="{40A44162-4B81-475F-B53A-1ED7BB5B858D}"/>
          </ac:spMkLst>
        </pc:spChg>
        <pc:picChg chg="mod">
          <ac:chgData name="Larmie, Molly R" userId="3aed521a-7077-475e-b537-67da507ad75a" providerId="ADAL" clId="{75FB0927-3B2E-479E-929A-0BB4DC899F2A}" dt="2021-10-05T02:37:47.625" v="63" actId="1036"/>
          <ac:picMkLst>
            <pc:docMk/>
            <pc:sldMk cId="0" sldId="276"/>
            <ac:picMk id="352" creationId="{00000000-0000-0000-0000-000000000000}"/>
          </ac:picMkLst>
        </pc:picChg>
        <pc:picChg chg="mod">
          <ac:chgData name="Larmie, Molly R" userId="3aed521a-7077-475e-b537-67da507ad75a" providerId="ADAL" clId="{75FB0927-3B2E-479E-929A-0BB4DC899F2A}" dt="2021-10-05T02:37:54.639" v="67" actId="1036"/>
          <ac:picMkLst>
            <pc:docMk/>
            <pc:sldMk cId="0" sldId="276"/>
            <ac:picMk id="353" creationId="{00000000-0000-0000-0000-000000000000}"/>
          </ac:picMkLst>
        </pc:picChg>
      </pc:sldChg>
    </pc:docChg>
  </pc:docChgLst>
  <pc:docChgLst>
    <pc:chgData name="Janson, Brian D" userId="17869c82-e820-4f0b-9ef4-6bb812314540" providerId="ADAL" clId="{0D5CA4AC-F4E5-455A-8869-8CD93D476666}"/>
    <pc:docChg chg="undo custSel modSld sldOrd">
      <pc:chgData name="Janson, Brian D" userId="17869c82-e820-4f0b-9ef4-6bb812314540" providerId="ADAL" clId="{0D5CA4AC-F4E5-455A-8869-8CD93D476666}" dt="2023-11-22T22:32:07.096" v="39" actId="20578"/>
      <pc:docMkLst>
        <pc:docMk/>
      </pc:docMkLst>
      <pc:sldChg chg="ord">
        <pc:chgData name="Janson, Brian D" userId="17869c82-e820-4f0b-9ef4-6bb812314540" providerId="ADAL" clId="{0D5CA4AC-F4E5-455A-8869-8CD93D476666}" dt="2023-11-22T22:32:07.096" v="39" actId="20578"/>
        <pc:sldMkLst>
          <pc:docMk/>
          <pc:sldMk cId="0" sldId="271"/>
        </pc:sldMkLst>
      </pc:sldChg>
      <pc:sldChg chg="addSp modSp mod">
        <pc:chgData name="Janson, Brian D" userId="17869c82-e820-4f0b-9ef4-6bb812314540" providerId="ADAL" clId="{0D5CA4AC-F4E5-455A-8869-8CD93D476666}" dt="2023-11-22T22:31:54.614" v="38" actId="14100"/>
        <pc:sldMkLst>
          <pc:docMk/>
          <pc:sldMk cId="4276136600" sldId="277"/>
        </pc:sldMkLst>
        <pc:spChg chg="add mod">
          <ac:chgData name="Janson, Brian D" userId="17869c82-e820-4f0b-9ef4-6bb812314540" providerId="ADAL" clId="{0D5CA4AC-F4E5-455A-8869-8CD93D476666}" dt="2023-11-22T22:30:52.663" v="34" actId="1076"/>
          <ac:spMkLst>
            <pc:docMk/>
            <pc:sldMk cId="4276136600" sldId="277"/>
            <ac:spMk id="2" creationId="{C447900A-B0D5-8949-A4BC-75F06532EF57}"/>
          </ac:spMkLst>
        </pc:spChg>
        <pc:spChg chg="mod">
          <ac:chgData name="Janson, Brian D" userId="17869c82-e820-4f0b-9ef4-6bb812314540" providerId="ADAL" clId="{0D5CA4AC-F4E5-455A-8869-8CD93D476666}" dt="2023-11-22T22:29:24.860" v="4" actId="20577"/>
          <ac:spMkLst>
            <pc:docMk/>
            <pc:sldMk cId="4276136600" sldId="277"/>
            <ac:spMk id="11" creationId="{0C23FA21-DBEF-9492-35B6-5F373E0ED4CE}"/>
          </ac:spMkLst>
        </pc:spChg>
        <pc:grpChg chg="mod">
          <ac:chgData name="Janson, Brian D" userId="17869c82-e820-4f0b-9ef4-6bb812314540" providerId="ADAL" clId="{0D5CA4AC-F4E5-455A-8869-8CD93D476666}" dt="2023-11-22T22:04:23.582" v="2" actId="1076"/>
          <ac:grpSpMkLst>
            <pc:docMk/>
            <pc:sldMk cId="4276136600" sldId="277"/>
            <ac:grpSpMk id="5" creationId="{22F0B5E1-77DE-39C2-CDA5-1E9F4922A9F9}"/>
          </ac:grpSpMkLst>
        </pc:grpChg>
        <pc:picChg chg="mod">
          <ac:chgData name="Janson, Brian D" userId="17869c82-e820-4f0b-9ef4-6bb812314540" providerId="ADAL" clId="{0D5CA4AC-F4E5-455A-8869-8CD93D476666}" dt="2023-11-22T22:30:41.161" v="31" actId="1076"/>
          <ac:picMkLst>
            <pc:docMk/>
            <pc:sldMk cId="4276136600" sldId="277"/>
            <ac:picMk id="4" creationId="{FB6E4884-D3DC-8C0E-8803-AE65FB49CBEF}"/>
          </ac:picMkLst>
        </pc:picChg>
        <pc:picChg chg="mod">
          <ac:chgData name="Janson, Brian D" userId="17869c82-e820-4f0b-9ef4-6bb812314540" providerId="ADAL" clId="{0D5CA4AC-F4E5-455A-8869-8CD93D476666}" dt="2023-11-22T22:04:20.724" v="1" actId="1076"/>
          <ac:picMkLst>
            <pc:docMk/>
            <pc:sldMk cId="4276136600" sldId="277"/>
            <ac:picMk id="8" creationId="{AB992B1D-BE33-C89A-5B1F-555C664C053C}"/>
          </ac:picMkLst>
        </pc:picChg>
        <pc:cxnChg chg="add mod">
          <ac:chgData name="Janson, Brian D" userId="17869c82-e820-4f0b-9ef4-6bb812314540" providerId="ADAL" clId="{0D5CA4AC-F4E5-455A-8869-8CD93D476666}" dt="2023-11-22T22:31:54.614" v="38" actId="14100"/>
          <ac:cxnSpMkLst>
            <pc:docMk/>
            <pc:sldMk cId="4276136600" sldId="277"/>
            <ac:cxnSpMk id="13" creationId="{7D1AC459-25C4-0F37-3AE9-4FCF1832C94B}"/>
          </ac:cxnSpMkLst>
        </pc:cxnChg>
      </pc:sldChg>
    </pc:docChg>
  </pc:docChgLst>
  <pc:docChgLst>
    <pc:chgData name="Runde, Anne (Annie)" userId="S::arunde@blm.gov::60f02010-108e-4de9-86cc-4c89fe4bec0e" providerId="AD" clId="Web-{297C49AB-D248-C496-D1D5-9559A58088D9}"/>
    <pc:docChg chg="">
      <pc:chgData name="Runde, Anne (Annie)" userId="S::arunde@blm.gov::60f02010-108e-4de9-86cc-4c89fe4bec0e" providerId="AD" clId="Web-{297C49AB-D248-C496-D1D5-9559A58088D9}" dt="2023-11-28T18:40:37.930" v="0"/>
      <pc:docMkLst>
        <pc:docMk/>
      </pc:docMkLst>
      <pc:sldChg chg="modCm">
        <pc:chgData name="Runde, Anne (Annie)" userId="S::arunde@blm.gov::60f02010-108e-4de9-86cc-4c89fe4bec0e" providerId="AD" clId="Web-{297C49AB-D248-C496-D1D5-9559A58088D9}" dt="2023-11-28T18:40:37.930" v="0"/>
        <pc:sldMkLst>
          <pc:docMk/>
          <pc:sldMk cId="0" sldId="260"/>
        </pc:sldMkLst>
        <pc:extLst>
          <p:ext xmlns:p="http://schemas.openxmlformats.org/presentationml/2006/main" uri="{D6D511B9-2390-475A-947B-AFAB55BFBCF1}">
            <pc226:cmChg xmlns:pc226="http://schemas.microsoft.com/office/powerpoint/2022/06/main/command" chg="">
              <pc226:chgData name="Runde, Anne (Annie)" userId="S::arunde@blm.gov::60f02010-108e-4de9-86cc-4c89fe4bec0e" providerId="AD" clId="Web-{297C49AB-D248-C496-D1D5-9559A58088D9}" dt="2023-11-28T18:40:37.930" v="0"/>
              <pc2:cmMkLst xmlns:pc2="http://schemas.microsoft.com/office/powerpoint/2019/9/main/command">
                <pc:docMk/>
                <pc:sldMk cId="0" sldId="260"/>
                <pc2:cmMk id="{0D5D615D-EAA5-4E93-98C0-22AE52821C8A}"/>
              </pc2:cmMkLst>
              <pc226:cmRplyChg chg="add">
                <pc226:chgData name="Runde, Anne (Annie)" userId="S::arunde@blm.gov::60f02010-108e-4de9-86cc-4c89fe4bec0e" providerId="AD" clId="Web-{297C49AB-D248-C496-D1D5-9559A58088D9}" dt="2023-11-28T18:40:37.930" v="0"/>
                <pc2:cmRplyMkLst xmlns:pc2="http://schemas.microsoft.com/office/powerpoint/2019/9/main/command">
                  <pc:docMk/>
                  <pc:sldMk cId="0" sldId="260"/>
                  <pc2:cmMk id="{0D5D615D-EAA5-4E93-98C0-22AE52821C8A}"/>
                  <pc2:cmRplyMk id="{41411746-0C30-4DDB-B682-FDA9F178C6C2}"/>
                </pc2:cmRplyMkLst>
              </pc226:cmRplyChg>
            </pc226:cmChg>
          </p:ext>
        </pc:extLst>
      </pc:sldChg>
    </pc:docChg>
  </pc:docChgLst>
  <pc:docChgLst>
    <pc:chgData name="Coble, Deborah A" userId="S::dcoble@blm.gov::edb799e7-acd2-4d1e-a010-893bd14d0664" providerId="AD" clId="Web-{D205FB1F-8ED2-9DAF-10D5-3192238A733D}"/>
    <pc:docChg chg="modSld">
      <pc:chgData name="Coble, Deborah A" userId="S::dcoble@blm.gov::edb799e7-acd2-4d1e-a010-893bd14d0664" providerId="AD" clId="Web-{D205FB1F-8ED2-9DAF-10D5-3192238A733D}" dt="2023-11-28T17:28:11.150" v="1071" actId="1076"/>
      <pc:docMkLst>
        <pc:docMk/>
      </pc:docMkLst>
      <pc:sldChg chg="modSp">
        <pc:chgData name="Coble, Deborah A" userId="S::dcoble@blm.gov::edb799e7-acd2-4d1e-a010-893bd14d0664" providerId="AD" clId="Web-{D205FB1F-8ED2-9DAF-10D5-3192238A733D}" dt="2023-11-28T16:53:59.786" v="7" actId="1076"/>
        <pc:sldMkLst>
          <pc:docMk/>
          <pc:sldMk cId="0" sldId="256"/>
        </pc:sldMkLst>
        <pc:spChg chg="mod">
          <ac:chgData name="Coble, Deborah A" userId="S::dcoble@blm.gov::edb799e7-acd2-4d1e-a010-893bd14d0664" providerId="AD" clId="Web-{D205FB1F-8ED2-9DAF-10D5-3192238A733D}" dt="2023-11-28T16:53:59.786" v="7" actId="1076"/>
          <ac:spMkLst>
            <pc:docMk/>
            <pc:sldMk cId="0" sldId="256"/>
            <ac:spMk id="66" creationId="{00000000-0000-0000-0000-000000000000}"/>
          </ac:spMkLst>
        </pc:spChg>
      </pc:sldChg>
      <pc:sldChg chg="modSp">
        <pc:chgData name="Coble, Deborah A" userId="S::dcoble@blm.gov::edb799e7-acd2-4d1e-a010-893bd14d0664" providerId="AD" clId="Web-{D205FB1F-8ED2-9DAF-10D5-3192238A733D}" dt="2023-11-28T17:14:11.322" v="580" actId="14100"/>
        <pc:sldMkLst>
          <pc:docMk/>
          <pc:sldMk cId="0" sldId="259"/>
        </pc:sldMkLst>
        <pc:spChg chg="mod">
          <ac:chgData name="Coble, Deborah A" userId="S::dcoble@blm.gov::edb799e7-acd2-4d1e-a010-893bd14d0664" providerId="AD" clId="Web-{D205FB1F-8ED2-9DAF-10D5-3192238A733D}" dt="2023-11-28T17:14:11.322" v="580" actId="14100"/>
          <ac:spMkLst>
            <pc:docMk/>
            <pc:sldMk cId="0" sldId="259"/>
            <ac:spMk id="104" creationId="{00000000-0000-0000-0000-000000000000}"/>
          </ac:spMkLst>
        </pc:spChg>
      </pc:sldChg>
      <pc:sldChg chg="modSp addCm">
        <pc:chgData name="Coble, Deborah A" userId="S::dcoble@blm.gov::edb799e7-acd2-4d1e-a010-893bd14d0664" providerId="AD" clId="Web-{D205FB1F-8ED2-9DAF-10D5-3192238A733D}" dt="2023-11-28T17:16:47.200" v="610"/>
        <pc:sldMkLst>
          <pc:docMk/>
          <pc:sldMk cId="0" sldId="260"/>
        </pc:sldMkLst>
        <pc:spChg chg="mod">
          <ac:chgData name="Coble, Deborah A" userId="S::dcoble@blm.gov::edb799e7-acd2-4d1e-a010-893bd14d0664" providerId="AD" clId="Web-{D205FB1F-8ED2-9DAF-10D5-3192238A733D}" dt="2023-11-28T17:14:57.964" v="609" actId="20577"/>
          <ac:spMkLst>
            <pc:docMk/>
            <pc:sldMk cId="0" sldId="260"/>
            <ac:spMk id="118" creationId="{00000000-0000-0000-0000-000000000000}"/>
          </ac:spMkLst>
        </pc:spChg>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D205FB1F-8ED2-9DAF-10D5-3192238A733D}" dt="2023-11-28T17:16:47.200" v="610"/>
              <pc2:cmMkLst xmlns:pc2="http://schemas.microsoft.com/office/powerpoint/2019/9/main/command">
                <pc:docMk/>
                <pc:sldMk cId="0" sldId="260"/>
                <pc2:cmMk id="{0D5D615D-EAA5-4E93-98C0-22AE52821C8A}"/>
              </pc2:cmMkLst>
            </pc226:cmChg>
          </p:ext>
        </pc:extLst>
      </pc:sldChg>
      <pc:sldChg chg="modSp">
        <pc:chgData name="Coble, Deborah A" userId="S::dcoble@blm.gov::edb799e7-acd2-4d1e-a010-893bd14d0664" providerId="AD" clId="Web-{D205FB1F-8ED2-9DAF-10D5-3192238A733D}" dt="2023-11-28T17:17:49.686" v="621" actId="1076"/>
        <pc:sldMkLst>
          <pc:docMk/>
          <pc:sldMk cId="0" sldId="261"/>
        </pc:sldMkLst>
        <pc:spChg chg="mod">
          <ac:chgData name="Coble, Deborah A" userId="S::dcoble@blm.gov::edb799e7-acd2-4d1e-a010-893bd14d0664" providerId="AD" clId="Web-{D205FB1F-8ED2-9DAF-10D5-3192238A733D}" dt="2023-11-28T17:17:49.686" v="621" actId="1076"/>
          <ac:spMkLst>
            <pc:docMk/>
            <pc:sldMk cId="0" sldId="261"/>
            <ac:spMk id="132" creationId="{00000000-0000-0000-0000-000000000000}"/>
          </ac:spMkLst>
        </pc:spChg>
      </pc:sldChg>
      <pc:sldChg chg="modSp">
        <pc:chgData name="Coble, Deborah A" userId="S::dcoble@blm.gov::edb799e7-acd2-4d1e-a010-893bd14d0664" providerId="AD" clId="Web-{D205FB1F-8ED2-9DAF-10D5-3192238A733D}" dt="2023-11-28T17:17:59.108" v="626" actId="1076"/>
        <pc:sldMkLst>
          <pc:docMk/>
          <pc:sldMk cId="0" sldId="263"/>
        </pc:sldMkLst>
        <pc:spChg chg="mod">
          <ac:chgData name="Coble, Deborah A" userId="S::dcoble@blm.gov::edb799e7-acd2-4d1e-a010-893bd14d0664" providerId="AD" clId="Web-{D205FB1F-8ED2-9DAF-10D5-3192238A733D}" dt="2023-11-28T17:17:59.108" v="626" actId="1076"/>
          <ac:spMkLst>
            <pc:docMk/>
            <pc:sldMk cId="0" sldId="263"/>
            <ac:spMk id="160" creationId="{00000000-0000-0000-0000-000000000000}"/>
          </ac:spMkLst>
        </pc:spChg>
      </pc:sldChg>
      <pc:sldChg chg="modSp">
        <pc:chgData name="Coble, Deborah A" userId="S::dcoble@blm.gov::edb799e7-acd2-4d1e-a010-893bd14d0664" providerId="AD" clId="Web-{D205FB1F-8ED2-9DAF-10D5-3192238A733D}" dt="2023-11-28T17:18:32.530" v="653" actId="14100"/>
        <pc:sldMkLst>
          <pc:docMk/>
          <pc:sldMk cId="0" sldId="264"/>
        </pc:sldMkLst>
        <pc:spChg chg="mod">
          <ac:chgData name="Coble, Deborah A" userId="S::dcoble@blm.gov::edb799e7-acd2-4d1e-a010-893bd14d0664" providerId="AD" clId="Web-{D205FB1F-8ED2-9DAF-10D5-3192238A733D}" dt="2023-11-28T17:18:32.530" v="653" actId="14100"/>
          <ac:spMkLst>
            <pc:docMk/>
            <pc:sldMk cId="0" sldId="264"/>
            <ac:spMk id="3" creationId="{2DA9E8B2-E2C9-2C4E-324B-BB08688DD00C}"/>
          </ac:spMkLst>
        </pc:spChg>
      </pc:sldChg>
      <pc:sldChg chg="modSp">
        <pc:chgData name="Coble, Deborah A" userId="S::dcoble@blm.gov::edb799e7-acd2-4d1e-a010-893bd14d0664" providerId="AD" clId="Web-{D205FB1F-8ED2-9DAF-10D5-3192238A733D}" dt="2023-11-28T17:19:13.031" v="692" actId="1076"/>
        <pc:sldMkLst>
          <pc:docMk/>
          <pc:sldMk cId="0" sldId="265"/>
        </pc:sldMkLst>
        <pc:spChg chg="mod">
          <ac:chgData name="Coble, Deborah A" userId="S::dcoble@blm.gov::edb799e7-acd2-4d1e-a010-893bd14d0664" providerId="AD" clId="Web-{D205FB1F-8ED2-9DAF-10D5-3192238A733D}" dt="2023-11-28T17:19:13.031" v="692" actId="1076"/>
          <ac:spMkLst>
            <pc:docMk/>
            <pc:sldMk cId="0" sldId="265"/>
            <ac:spMk id="5" creationId="{15D7983E-D313-84DB-402F-31ECC76BE29B}"/>
          </ac:spMkLst>
        </pc:spChg>
      </pc:sldChg>
      <pc:sldChg chg="modSp">
        <pc:chgData name="Coble, Deborah A" userId="S::dcoble@blm.gov::edb799e7-acd2-4d1e-a010-893bd14d0664" providerId="AD" clId="Web-{D205FB1F-8ED2-9DAF-10D5-3192238A733D}" dt="2023-11-28T17:20:25.266" v="734" actId="20577"/>
        <pc:sldMkLst>
          <pc:docMk/>
          <pc:sldMk cId="0" sldId="267"/>
        </pc:sldMkLst>
        <pc:spChg chg="mod">
          <ac:chgData name="Coble, Deborah A" userId="S::dcoble@blm.gov::edb799e7-acd2-4d1e-a010-893bd14d0664" providerId="AD" clId="Web-{D205FB1F-8ED2-9DAF-10D5-3192238A733D}" dt="2023-11-28T17:20:25.266" v="734" actId="20577"/>
          <ac:spMkLst>
            <pc:docMk/>
            <pc:sldMk cId="0" sldId="267"/>
            <ac:spMk id="3" creationId="{5F4987C2-16DF-F7FB-FFE6-D4C2FDB92FF1}"/>
          </ac:spMkLst>
        </pc:spChg>
      </pc:sldChg>
      <pc:sldChg chg="modSp">
        <pc:chgData name="Coble, Deborah A" userId="S::dcoble@blm.gov::edb799e7-acd2-4d1e-a010-893bd14d0664" providerId="AD" clId="Web-{D205FB1F-8ED2-9DAF-10D5-3192238A733D}" dt="2023-11-28T17:22:05.924" v="746" actId="1076"/>
        <pc:sldMkLst>
          <pc:docMk/>
          <pc:sldMk cId="0" sldId="268"/>
        </pc:sldMkLst>
        <pc:spChg chg="mod">
          <ac:chgData name="Coble, Deborah A" userId="S::dcoble@blm.gov::edb799e7-acd2-4d1e-a010-893bd14d0664" providerId="AD" clId="Web-{D205FB1F-8ED2-9DAF-10D5-3192238A733D}" dt="2023-11-28T17:22:05.924" v="746" actId="1076"/>
          <ac:spMkLst>
            <pc:docMk/>
            <pc:sldMk cId="0" sldId="268"/>
            <ac:spMk id="230" creationId="{00000000-0000-0000-0000-000000000000}"/>
          </ac:spMkLst>
        </pc:spChg>
      </pc:sldChg>
      <pc:sldChg chg="modSp">
        <pc:chgData name="Coble, Deborah A" userId="S::dcoble@blm.gov::edb799e7-acd2-4d1e-a010-893bd14d0664" providerId="AD" clId="Web-{D205FB1F-8ED2-9DAF-10D5-3192238A733D}" dt="2023-11-28T17:22:29.737" v="762" actId="1076"/>
        <pc:sldMkLst>
          <pc:docMk/>
          <pc:sldMk cId="0" sldId="269"/>
        </pc:sldMkLst>
        <pc:spChg chg="mod">
          <ac:chgData name="Coble, Deborah A" userId="S::dcoble@blm.gov::edb799e7-acd2-4d1e-a010-893bd14d0664" providerId="AD" clId="Web-{D205FB1F-8ED2-9DAF-10D5-3192238A733D}" dt="2023-11-28T17:22:29.737" v="762" actId="1076"/>
          <ac:spMkLst>
            <pc:docMk/>
            <pc:sldMk cId="0" sldId="269"/>
            <ac:spMk id="246" creationId="{00000000-0000-0000-0000-000000000000}"/>
          </ac:spMkLst>
        </pc:spChg>
      </pc:sldChg>
      <pc:sldChg chg="modSp">
        <pc:chgData name="Coble, Deborah A" userId="S::dcoble@blm.gov::edb799e7-acd2-4d1e-a010-893bd14d0664" providerId="AD" clId="Web-{D205FB1F-8ED2-9DAF-10D5-3192238A733D}" dt="2023-11-28T17:23:41.504" v="832" actId="1076"/>
        <pc:sldMkLst>
          <pc:docMk/>
          <pc:sldMk cId="0" sldId="270"/>
        </pc:sldMkLst>
        <pc:spChg chg="mod">
          <ac:chgData name="Coble, Deborah A" userId="S::dcoble@blm.gov::edb799e7-acd2-4d1e-a010-893bd14d0664" providerId="AD" clId="Web-{D205FB1F-8ED2-9DAF-10D5-3192238A733D}" dt="2023-11-28T17:23:41.504" v="832" actId="1076"/>
          <ac:spMkLst>
            <pc:docMk/>
            <pc:sldMk cId="0" sldId="270"/>
            <ac:spMk id="4" creationId="{C51EB7A9-9EEA-7951-D9E1-3174105DF4B8}"/>
          </ac:spMkLst>
        </pc:spChg>
      </pc:sldChg>
      <pc:sldChg chg="modSp">
        <pc:chgData name="Coble, Deborah A" userId="S::dcoble@blm.gov::edb799e7-acd2-4d1e-a010-893bd14d0664" providerId="AD" clId="Web-{D205FB1F-8ED2-9DAF-10D5-3192238A733D}" dt="2023-11-28T17:24:53.927" v="875" actId="1076"/>
        <pc:sldMkLst>
          <pc:docMk/>
          <pc:sldMk cId="0" sldId="271"/>
        </pc:sldMkLst>
        <pc:spChg chg="mod">
          <ac:chgData name="Coble, Deborah A" userId="S::dcoble@blm.gov::edb799e7-acd2-4d1e-a010-893bd14d0664" providerId="AD" clId="Web-{D205FB1F-8ED2-9DAF-10D5-3192238A733D}" dt="2023-11-28T17:24:45.552" v="874" actId="1076"/>
          <ac:spMkLst>
            <pc:docMk/>
            <pc:sldMk cId="0" sldId="271"/>
            <ac:spMk id="276" creationId="{00000000-0000-0000-0000-000000000000}"/>
          </ac:spMkLst>
        </pc:spChg>
        <pc:spChg chg="mod">
          <ac:chgData name="Coble, Deborah A" userId="S::dcoble@blm.gov::edb799e7-acd2-4d1e-a010-893bd14d0664" providerId="AD" clId="Web-{D205FB1F-8ED2-9DAF-10D5-3192238A733D}" dt="2023-11-28T17:24:53.927" v="875" actId="1076"/>
          <ac:spMkLst>
            <pc:docMk/>
            <pc:sldMk cId="0" sldId="271"/>
            <ac:spMk id="282" creationId="{00000000-0000-0000-0000-000000000000}"/>
          </ac:spMkLst>
        </pc:spChg>
      </pc:sldChg>
      <pc:sldChg chg="addSp delSp modSp">
        <pc:chgData name="Coble, Deborah A" userId="S::dcoble@blm.gov::edb799e7-acd2-4d1e-a010-893bd14d0664" providerId="AD" clId="Web-{D205FB1F-8ED2-9DAF-10D5-3192238A733D}" dt="2023-11-28T17:25:56.991" v="925" actId="1076"/>
        <pc:sldMkLst>
          <pc:docMk/>
          <pc:sldMk cId="0" sldId="272"/>
        </pc:sldMkLst>
        <pc:spChg chg="add mod">
          <ac:chgData name="Coble, Deborah A" userId="S::dcoble@blm.gov::edb799e7-acd2-4d1e-a010-893bd14d0664" providerId="AD" clId="Web-{D205FB1F-8ED2-9DAF-10D5-3192238A733D}" dt="2023-11-28T17:25:56.991" v="925" actId="1076"/>
          <ac:spMkLst>
            <pc:docMk/>
            <pc:sldMk cId="0" sldId="272"/>
            <ac:spMk id="4" creationId="{6F0B73F0-04C5-307D-966D-B25BCA143F7F}"/>
          </ac:spMkLst>
        </pc:spChg>
        <pc:spChg chg="del">
          <ac:chgData name="Coble, Deborah A" userId="S::dcoble@blm.gov::edb799e7-acd2-4d1e-a010-893bd14d0664" providerId="AD" clId="Web-{D205FB1F-8ED2-9DAF-10D5-3192238A733D}" dt="2023-11-28T17:00:58.215" v="177"/>
          <ac:spMkLst>
            <pc:docMk/>
            <pc:sldMk cId="0" sldId="272"/>
            <ac:spMk id="296" creationId="{00000000-0000-0000-0000-000000000000}"/>
          </ac:spMkLst>
        </pc:spChg>
      </pc:sldChg>
      <pc:sldChg chg="modSp">
        <pc:chgData name="Coble, Deborah A" userId="S::dcoble@blm.gov::edb799e7-acd2-4d1e-a010-893bd14d0664" providerId="AD" clId="Web-{D205FB1F-8ED2-9DAF-10D5-3192238A733D}" dt="2023-11-28T17:27:25.133" v="1014" actId="1076"/>
        <pc:sldMkLst>
          <pc:docMk/>
          <pc:sldMk cId="0" sldId="273"/>
        </pc:sldMkLst>
        <pc:spChg chg="mod">
          <ac:chgData name="Coble, Deborah A" userId="S::dcoble@blm.gov::edb799e7-acd2-4d1e-a010-893bd14d0664" providerId="AD" clId="Web-{D205FB1F-8ED2-9DAF-10D5-3192238A733D}" dt="2023-11-28T17:27:25.133" v="1014" actId="1076"/>
          <ac:spMkLst>
            <pc:docMk/>
            <pc:sldMk cId="0" sldId="273"/>
            <ac:spMk id="3" creationId="{A3962927-45AF-36BF-EA76-60ED1C070613}"/>
          </ac:spMkLst>
        </pc:spChg>
      </pc:sldChg>
      <pc:sldChg chg="modSp">
        <pc:chgData name="Coble, Deborah A" userId="S::dcoble@blm.gov::edb799e7-acd2-4d1e-a010-893bd14d0664" providerId="AD" clId="Web-{D205FB1F-8ED2-9DAF-10D5-3192238A733D}" dt="2023-11-28T17:28:11.150" v="1071" actId="1076"/>
        <pc:sldMkLst>
          <pc:docMk/>
          <pc:sldMk cId="0" sldId="274"/>
        </pc:sldMkLst>
        <pc:spChg chg="mod">
          <ac:chgData name="Coble, Deborah A" userId="S::dcoble@blm.gov::edb799e7-acd2-4d1e-a010-893bd14d0664" providerId="AD" clId="Web-{D205FB1F-8ED2-9DAF-10D5-3192238A733D}" dt="2023-11-28T17:28:11.150" v="1071" actId="1076"/>
          <ac:spMkLst>
            <pc:docMk/>
            <pc:sldMk cId="0" sldId="274"/>
            <ac:spMk id="3" creationId="{F7833A6F-D515-9E19-F990-A7E005AE8D28}"/>
          </ac:spMkLst>
        </pc:spChg>
        <pc:spChg chg="mod">
          <ac:chgData name="Coble, Deborah A" userId="S::dcoble@blm.gov::edb799e7-acd2-4d1e-a010-893bd14d0664" providerId="AD" clId="Web-{D205FB1F-8ED2-9DAF-10D5-3192238A733D}" dt="2023-11-28T17:02:14.669" v="210" actId="1076"/>
          <ac:spMkLst>
            <pc:docMk/>
            <pc:sldMk cId="0" sldId="274"/>
            <ac:spMk id="316" creationId="{00000000-0000-0000-0000-000000000000}"/>
          </ac:spMkLst>
        </pc:spChg>
      </pc:sldChg>
      <pc:sldChg chg="modSp">
        <pc:chgData name="Coble, Deborah A" userId="S::dcoble@blm.gov::edb799e7-acd2-4d1e-a010-893bd14d0664" providerId="AD" clId="Web-{D205FB1F-8ED2-9DAF-10D5-3192238A733D}" dt="2023-11-28T17:03:22.014" v="267" actId="14100"/>
        <pc:sldMkLst>
          <pc:docMk/>
          <pc:sldMk cId="0" sldId="275"/>
        </pc:sldMkLst>
        <pc:spChg chg="mod">
          <ac:chgData name="Coble, Deborah A" userId="S::dcoble@blm.gov::edb799e7-acd2-4d1e-a010-893bd14d0664" providerId="AD" clId="Web-{D205FB1F-8ED2-9DAF-10D5-3192238A733D}" dt="2023-11-28T17:03:22.014" v="267" actId="14100"/>
          <ac:spMkLst>
            <pc:docMk/>
            <pc:sldMk cId="0" sldId="275"/>
            <ac:spMk id="339" creationId="{00000000-0000-0000-0000-000000000000}"/>
          </ac:spMkLst>
        </pc:spChg>
      </pc:sldChg>
      <pc:sldChg chg="modSp">
        <pc:chgData name="Coble, Deborah A" userId="S::dcoble@blm.gov::edb799e7-acd2-4d1e-a010-893bd14d0664" providerId="AD" clId="Web-{D205FB1F-8ED2-9DAF-10D5-3192238A733D}" dt="2023-11-28T17:04:23.921" v="268" actId="1076"/>
        <pc:sldMkLst>
          <pc:docMk/>
          <pc:sldMk cId="4276136600" sldId="277"/>
        </pc:sldMkLst>
        <pc:spChg chg="mod">
          <ac:chgData name="Coble, Deborah A" userId="S::dcoble@blm.gov::edb799e7-acd2-4d1e-a010-893bd14d0664" providerId="AD" clId="Web-{D205FB1F-8ED2-9DAF-10D5-3192238A733D}" dt="2023-11-28T17:04:23.921" v="268" actId="1076"/>
          <ac:spMkLst>
            <pc:docMk/>
            <pc:sldMk cId="4276136600" sldId="277"/>
            <ac:spMk id="12" creationId="{00F745BA-BE0C-70E5-AEF3-D8A9726A0E6A}"/>
          </ac:spMkLst>
        </pc:spChg>
      </pc:sldChg>
      <pc:sldChg chg="modSp">
        <pc:chgData name="Coble, Deborah A" userId="S::dcoble@blm.gov::edb799e7-acd2-4d1e-a010-893bd14d0664" providerId="AD" clId="Web-{D205FB1F-8ED2-9DAF-10D5-3192238A733D}" dt="2023-11-28T17:04:47.094" v="274" actId="1076"/>
        <pc:sldMkLst>
          <pc:docMk/>
          <pc:sldMk cId="2442688056" sldId="278"/>
        </pc:sldMkLst>
        <pc:spChg chg="mod">
          <ac:chgData name="Coble, Deborah A" userId="S::dcoble@blm.gov::edb799e7-acd2-4d1e-a010-893bd14d0664" providerId="AD" clId="Web-{D205FB1F-8ED2-9DAF-10D5-3192238A733D}" dt="2023-11-28T17:04:47.094" v="274" actId="1076"/>
          <ac:spMkLst>
            <pc:docMk/>
            <pc:sldMk cId="2442688056" sldId="278"/>
            <ac:spMk id="12" creationId="{45943625-6541-A936-1065-5B527CA0D73D}"/>
          </ac:spMkLst>
        </pc:spChg>
        <pc:spChg chg="mod">
          <ac:chgData name="Coble, Deborah A" userId="S::dcoble@blm.gov::edb799e7-acd2-4d1e-a010-893bd14d0664" providerId="AD" clId="Web-{D205FB1F-8ED2-9DAF-10D5-3192238A733D}" dt="2023-11-28T17:04:29.250" v="269" actId="1076"/>
          <ac:spMkLst>
            <pc:docMk/>
            <pc:sldMk cId="2442688056" sldId="278"/>
            <ac:spMk id="13" creationId="{2DE92A20-0D83-CFBB-9A03-D456D0B2356E}"/>
          </ac:spMkLst>
        </pc:spChg>
      </pc:sldChg>
      <pc:sldChg chg="modSp">
        <pc:chgData name="Coble, Deborah A" userId="S::dcoble@blm.gov::edb799e7-acd2-4d1e-a010-893bd14d0664" providerId="AD" clId="Web-{D205FB1F-8ED2-9DAF-10D5-3192238A733D}" dt="2023-11-28T17:04:57.422" v="275" actId="1076"/>
        <pc:sldMkLst>
          <pc:docMk/>
          <pc:sldMk cId="3444062827" sldId="279"/>
        </pc:sldMkLst>
        <pc:spChg chg="mod">
          <ac:chgData name="Coble, Deborah A" userId="S::dcoble@blm.gov::edb799e7-acd2-4d1e-a010-893bd14d0664" providerId="AD" clId="Web-{D205FB1F-8ED2-9DAF-10D5-3192238A733D}" dt="2023-11-28T17:04:57.422" v="275" actId="1076"/>
          <ac:spMkLst>
            <pc:docMk/>
            <pc:sldMk cId="3444062827" sldId="279"/>
            <ac:spMk id="14" creationId="{564E94F2-D010-A222-8518-481D7EA768B2}"/>
          </ac:spMkLst>
        </pc:spChg>
      </pc:sldChg>
      <pc:sldChg chg="modSp">
        <pc:chgData name="Coble, Deborah A" userId="S::dcoble@blm.gov::edb799e7-acd2-4d1e-a010-893bd14d0664" providerId="AD" clId="Web-{D205FB1F-8ED2-9DAF-10D5-3192238A733D}" dt="2023-11-28T17:05:34.454" v="276" actId="1076"/>
        <pc:sldMkLst>
          <pc:docMk/>
          <pc:sldMk cId="953086763" sldId="280"/>
        </pc:sldMkLst>
        <pc:spChg chg="mod">
          <ac:chgData name="Coble, Deborah A" userId="S::dcoble@blm.gov::edb799e7-acd2-4d1e-a010-893bd14d0664" providerId="AD" clId="Web-{D205FB1F-8ED2-9DAF-10D5-3192238A733D}" dt="2023-11-28T17:05:34.454" v="276" actId="1076"/>
          <ac:spMkLst>
            <pc:docMk/>
            <pc:sldMk cId="953086763" sldId="280"/>
            <ac:spMk id="14" creationId="{D4851E01-4505-4EDD-3780-174C4DE0DD37}"/>
          </ac:spMkLst>
        </pc:spChg>
      </pc:sldChg>
      <pc:sldChg chg="modSp">
        <pc:chgData name="Coble, Deborah A" userId="S::dcoble@blm.gov::edb799e7-acd2-4d1e-a010-893bd14d0664" providerId="AD" clId="Web-{D205FB1F-8ED2-9DAF-10D5-3192238A733D}" dt="2023-11-28T17:11:51.711" v="517" actId="20577"/>
        <pc:sldMkLst>
          <pc:docMk/>
          <pc:sldMk cId="1185466856" sldId="281"/>
        </pc:sldMkLst>
        <pc:spChg chg="mod">
          <ac:chgData name="Coble, Deborah A" userId="S::dcoble@blm.gov::edb799e7-acd2-4d1e-a010-893bd14d0664" providerId="AD" clId="Web-{D205FB1F-8ED2-9DAF-10D5-3192238A733D}" dt="2023-11-28T17:11:51.711" v="517" actId="20577"/>
          <ac:spMkLst>
            <pc:docMk/>
            <pc:sldMk cId="1185466856" sldId="281"/>
            <ac:spMk id="3" creationId="{3EF7D6A5-C58F-134E-16AA-12C217A17BFA}"/>
          </ac:spMkLst>
        </pc:spChg>
        <pc:spChg chg="mod">
          <ac:chgData name="Coble, Deborah A" userId="S::dcoble@blm.gov::edb799e7-acd2-4d1e-a010-893bd14d0664" providerId="AD" clId="Web-{D205FB1F-8ED2-9DAF-10D5-3192238A733D}" dt="2023-11-28T17:11:35.835" v="514" actId="1076"/>
          <ac:spMkLst>
            <pc:docMk/>
            <pc:sldMk cId="1185466856" sldId="281"/>
            <ac:spMk id="15" creationId="{71F45515-143D-3641-CC42-102D2B75FAEA}"/>
          </ac:spMkLst>
        </pc:spChg>
      </pc:sldChg>
      <pc:sldChg chg="modSp">
        <pc:chgData name="Coble, Deborah A" userId="S::dcoble@blm.gov::edb799e7-acd2-4d1e-a010-893bd14d0664" providerId="AD" clId="Web-{D205FB1F-8ED2-9DAF-10D5-3192238A733D}" dt="2023-11-28T17:12:06.992" v="518" actId="1076"/>
        <pc:sldMkLst>
          <pc:docMk/>
          <pc:sldMk cId="413709913" sldId="282"/>
        </pc:sldMkLst>
        <pc:spChg chg="mod">
          <ac:chgData name="Coble, Deborah A" userId="S::dcoble@blm.gov::edb799e7-acd2-4d1e-a010-893bd14d0664" providerId="AD" clId="Web-{D205FB1F-8ED2-9DAF-10D5-3192238A733D}" dt="2023-11-28T17:12:06.992" v="518" actId="1076"/>
          <ac:spMkLst>
            <pc:docMk/>
            <pc:sldMk cId="413709913" sldId="282"/>
            <ac:spMk id="16" creationId="{4494CC2B-5384-0FBA-7B8B-68D6875D8C21}"/>
          </ac:spMkLst>
        </pc:spChg>
      </pc:sldChg>
      <pc:sldChg chg="modSp">
        <pc:chgData name="Coble, Deborah A" userId="S::dcoble@blm.gov::edb799e7-acd2-4d1e-a010-893bd14d0664" providerId="AD" clId="Web-{D205FB1F-8ED2-9DAF-10D5-3192238A733D}" dt="2023-11-28T17:12:13.258" v="519" actId="1076"/>
        <pc:sldMkLst>
          <pc:docMk/>
          <pc:sldMk cId="1563807610" sldId="283"/>
        </pc:sldMkLst>
        <pc:spChg chg="mod">
          <ac:chgData name="Coble, Deborah A" userId="S::dcoble@blm.gov::edb799e7-acd2-4d1e-a010-893bd14d0664" providerId="AD" clId="Web-{D205FB1F-8ED2-9DAF-10D5-3192238A733D}" dt="2023-11-28T17:12:13.258" v="519" actId="1076"/>
          <ac:spMkLst>
            <pc:docMk/>
            <pc:sldMk cId="1563807610" sldId="283"/>
            <ac:spMk id="16" creationId="{3FBC3084-DB36-7055-ADA8-2960457DAB84}"/>
          </ac:spMkLst>
        </pc:spChg>
      </pc:sldChg>
      <pc:sldChg chg="addSp delSp modSp">
        <pc:chgData name="Coble, Deborah A" userId="S::dcoble@blm.gov::edb799e7-acd2-4d1e-a010-893bd14d0664" providerId="AD" clId="Web-{D205FB1F-8ED2-9DAF-10D5-3192238A733D}" dt="2023-11-28T17:12:32.305" v="526" actId="20577"/>
        <pc:sldMkLst>
          <pc:docMk/>
          <pc:sldMk cId="845389034" sldId="284"/>
        </pc:sldMkLst>
        <pc:spChg chg="mod">
          <ac:chgData name="Coble, Deborah A" userId="S::dcoble@blm.gov::edb799e7-acd2-4d1e-a010-893bd14d0664" providerId="AD" clId="Web-{D205FB1F-8ED2-9DAF-10D5-3192238A733D}" dt="2023-11-28T17:12:22.961" v="520" actId="1076"/>
          <ac:spMkLst>
            <pc:docMk/>
            <pc:sldMk cId="845389034" sldId="284"/>
            <ac:spMk id="16" creationId="{9C64F57A-2782-51FF-8AB2-B9ADD29CD84A}"/>
          </ac:spMkLst>
        </pc:spChg>
        <pc:spChg chg="add del mod">
          <ac:chgData name="Coble, Deborah A" userId="S::dcoble@blm.gov::edb799e7-acd2-4d1e-a010-893bd14d0664" providerId="AD" clId="Web-{D205FB1F-8ED2-9DAF-10D5-3192238A733D}" dt="2023-11-28T17:12:32.305" v="526" actId="20577"/>
          <ac:spMkLst>
            <pc:docMk/>
            <pc:sldMk cId="845389034" sldId="284"/>
            <ac:spMk id="18" creationId="{AB91522D-9A8C-56CE-2519-8320811FB237}"/>
          </ac:spMkLst>
        </pc:spChg>
      </pc:sldChg>
      <pc:sldChg chg="modSp">
        <pc:chgData name="Coble, Deborah A" userId="S::dcoble@blm.gov::edb799e7-acd2-4d1e-a010-893bd14d0664" providerId="AD" clId="Web-{D205FB1F-8ED2-9DAF-10D5-3192238A733D}" dt="2023-11-28T17:13:27.665" v="535" actId="1076"/>
        <pc:sldMkLst>
          <pc:docMk/>
          <pc:sldMk cId="307764412" sldId="286"/>
        </pc:sldMkLst>
        <pc:spChg chg="mod">
          <ac:chgData name="Coble, Deborah A" userId="S::dcoble@blm.gov::edb799e7-acd2-4d1e-a010-893bd14d0664" providerId="AD" clId="Web-{D205FB1F-8ED2-9DAF-10D5-3192238A733D}" dt="2023-11-28T17:13:22.478" v="534" actId="14100"/>
          <ac:spMkLst>
            <pc:docMk/>
            <pc:sldMk cId="307764412" sldId="286"/>
            <ac:spMk id="15" creationId="{1828010A-6724-F8F3-C451-B8D8F7CFB516}"/>
          </ac:spMkLst>
        </pc:spChg>
        <pc:spChg chg="mod">
          <ac:chgData name="Coble, Deborah A" userId="S::dcoble@blm.gov::edb799e7-acd2-4d1e-a010-893bd14d0664" providerId="AD" clId="Web-{D205FB1F-8ED2-9DAF-10D5-3192238A733D}" dt="2023-11-28T17:13:27.665" v="535" actId="1076"/>
          <ac:spMkLst>
            <pc:docMk/>
            <pc:sldMk cId="307764412" sldId="286"/>
            <ac:spMk id="16" creationId="{D32ED330-26F9-A70E-6BD6-8D2B3FF98F55}"/>
          </ac:spMkLst>
        </pc:spChg>
        <pc:picChg chg="mod">
          <ac:chgData name="Coble, Deborah A" userId="S::dcoble@blm.gov::edb799e7-acd2-4d1e-a010-893bd14d0664" providerId="AD" clId="Web-{D205FB1F-8ED2-9DAF-10D5-3192238A733D}" dt="2023-11-28T17:13:20.321" v="533" actId="1076"/>
          <ac:picMkLst>
            <pc:docMk/>
            <pc:sldMk cId="307764412" sldId="286"/>
            <ac:picMk id="14" creationId="{19970F36-303F-D830-8D40-DD144C0CD2C1}"/>
          </ac:picMkLst>
        </pc:picChg>
      </pc:sldChg>
      <pc:sldChg chg="modSp">
        <pc:chgData name="Coble, Deborah A" userId="S::dcoble@blm.gov::edb799e7-acd2-4d1e-a010-893bd14d0664" providerId="AD" clId="Web-{D205FB1F-8ED2-9DAF-10D5-3192238A733D}" dt="2023-11-28T17:13:33.009" v="536" actId="1076"/>
        <pc:sldMkLst>
          <pc:docMk/>
          <pc:sldMk cId="2174176636" sldId="287"/>
        </pc:sldMkLst>
        <pc:spChg chg="mod">
          <ac:chgData name="Coble, Deborah A" userId="S::dcoble@blm.gov::edb799e7-acd2-4d1e-a010-893bd14d0664" providerId="AD" clId="Web-{D205FB1F-8ED2-9DAF-10D5-3192238A733D}" dt="2023-11-28T17:13:33.009" v="536" actId="1076"/>
          <ac:spMkLst>
            <pc:docMk/>
            <pc:sldMk cId="2174176636" sldId="287"/>
            <ac:spMk id="14" creationId="{265B3A9A-569A-CAFB-1278-F43DA21DF383}"/>
          </ac:spMkLst>
        </pc:spChg>
      </pc:sldChg>
      <pc:sldChg chg="modSp delCm">
        <pc:chgData name="Coble, Deborah A" userId="S::dcoble@blm.gov::edb799e7-acd2-4d1e-a010-893bd14d0664" providerId="AD" clId="Web-{D205FB1F-8ED2-9DAF-10D5-3192238A733D}" dt="2023-11-28T17:10:36.522" v="457" actId="1076"/>
        <pc:sldMkLst>
          <pc:docMk/>
          <pc:sldMk cId="3041573233" sldId="290"/>
        </pc:sldMkLst>
        <pc:spChg chg="mod">
          <ac:chgData name="Coble, Deborah A" userId="S::dcoble@blm.gov::edb799e7-acd2-4d1e-a010-893bd14d0664" providerId="AD" clId="Web-{D205FB1F-8ED2-9DAF-10D5-3192238A733D}" dt="2023-11-28T17:07:17.956" v="315" actId="1076"/>
          <ac:spMkLst>
            <pc:docMk/>
            <pc:sldMk cId="3041573233" sldId="290"/>
            <ac:spMk id="27" creationId="{A77DF0EF-A3C3-A44E-1CD7-30A67D5CCA92}"/>
          </ac:spMkLst>
        </pc:spChg>
        <pc:spChg chg="mod">
          <ac:chgData name="Coble, Deborah A" userId="S::dcoble@blm.gov::edb799e7-acd2-4d1e-a010-893bd14d0664" providerId="AD" clId="Web-{D205FB1F-8ED2-9DAF-10D5-3192238A733D}" dt="2023-11-28T17:10:36.522" v="457" actId="1076"/>
          <ac:spMkLst>
            <pc:docMk/>
            <pc:sldMk cId="3041573233" sldId="290"/>
            <ac:spMk id="28" creationId="{85CA4027-C7E4-B497-EB6D-5D0C0EF11D9A}"/>
          </ac:spMkLst>
        </pc:spChg>
        <pc:spChg chg="mod">
          <ac:chgData name="Coble, Deborah A" userId="S::dcoble@blm.gov::edb799e7-acd2-4d1e-a010-893bd14d0664" providerId="AD" clId="Web-{D205FB1F-8ED2-9DAF-10D5-3192238A733D}" dt="2023-11-28T17:09:33.146" v="413" actId="1076"/>
          <ac:spMkLst>
            <pc:docMk/>
            <pc:sldMk cId="3041573233" sldId="290"/>
            <ac:spMk id="29" creationId="{FDDFE049-11ED-3640-8E79-9F07B9A46F45}"/>
          </ac:spMkLst>
        </pc:spChg>
        <pc:spChg chg="mod">
          <ac:chgData name="Coble, Deborah A" userId="S::dcoble@blm.gov::edb799e7-acd2-4d1e-a010-893bd14d0664" providerId="AD" clId="Web-{D205FB1F-8ED2-9DAF-10D5-3192238A733D}" dt="2023-11-28T17:08:47.973" v="367" actId="1076"/>
          <ac:spMkLst>
            <pc:docMk/>
            <pc:sldMk cId="3041573233" sldId="290"/>
            <ac:spMk id="30" creationId="{739863FC-9B22-2B28-7136-997D05846725}"/>
          </ac:spMkLst>
        </pc:spChg>
        <pc:picChg chg="mod">
          <ac:chgData name="Coble, Deborah A" userId="S::dcoble@blm.gov::edb799e7-acd2-4d1e-a010-893bd14d0664" providerId="AD" clId="Web-{D205FB1F-8ED2-9DAF-10D5-3192238A733D}" dt="2023-11-28T17:10:09.709" v="450" actId="1076"/>
          <ac:picMkLst>
            <pc:docMk/>
            <pc:sldMk cId="3041573233" sldId="290"/>
            <ac:picMk id="25" creationId="{47740AC7-3EB3-296B-0E6E-3A03FD631A32}"/>
          </ac:picMkLst>
        </pc:picChg>
        <pc:extLst>
          <p:ext xmlns:p="http://schemas.openxmlformats.org/presentationml/2006/main" uri="{D6D511B9-2390-475A-947B-AFAB55BFBCF1}">
            <pc226:cmChg xmlns:pc226="http://schemas.microsoft.com/office/powerpoint/2022/06/main/command" chg="del">
              <pc226:chgData name="Coble, Deborah A" userId="S::dcoble@blm.gov::edb799e7-acd2-4d1e-a010-893bd14d0664" providerId="AD" clId="Web-{D205FB1F-8ED2-9DAF-10D5-3192238A733D}" dt="2023-11-28T17:06:04.986" v="277"/>
              <pc2:cmMkLst xmlns:pc2="http://schemas.microsoft.com/office/powerpoint/2019/9/main/command">
                <pc:docMk/>
                <pc:sldMk cId="3041573233" sldId="290"/>
                <pc2:cmMk id="{2DE78E8F-4A21-4CAB-A9BC-787DBA73E5AB}"/>
              </pc2:cmMkLst>
            </pc226:cmChg>
          </p:ext>
        </pc:extLst>
      </pc:sldChg>
      <pc:sldChg chg="modSp">
        <pc:chgData name="Coble, Deborah A" userId="S::dcoble@blm.gov::edb799e7-acd2-4d1e-a010-893bd14d0664" providerId="AD" clId="Web-{D205FB1F-8ED2-9DAF-10D5-3192238A733D}" dt="2023-11-28T17:12:43.852" v="527" actId="1076"/>
        <pc:sldMkLst>
          <pc:docMk/>
          <pc:sldMk cId="3048415257" sldId="291"/>
        </pc:sldMkLst>
        <pc:spChg chg="mod">
          <ac:chgData name="Coble, Deborah A" userId="S::dcoble@blm.gov::edb799e7-acd2-4d1e-a010-893bd14d0664" providerId="AD" clId="Web-{D205FB1F-8ED2-9DAF-10D5-3192238A733D}" dt="2023-11-28T17:12:43.852" v="527" actId="1076"/>
          <ac:spMkLst>
            <pc:docMk/>
            <pc:sldMk cId="3048415257" sldId="291"/>
            <ac:spMk id="6" creationId="{B5D38E52-F724-BB2E-2A05-0ED94F159633}"/>
          </ac:spMkLst>
        </pc:spChg>
      </pc:sldChg>
    </pc:docChg>
  </pc:docChgLst>
  <pc:docChgLst>
    <pc:chgData name="Runde, Anne (Annie)" userId="60f02010-108e-4de9-86cc-4c89fe4bec0e" providerId="ADAL" clId="{AA8718D4-9996-4518-9719-DCC0797F9A36}"/>
    <pc:docChg chg="">
      <pc:chgData name="Runde, Anne (Annie)" userId="60f02010-108e-4de9-86cc-4c89fe4bec0e" providerId="ADAL" clId="{AA8718D4-9996-4518-9719-DCC0797F9A36}" dt="2023-11-28T17:32:10.534" v="0"/>
      <pc:docMkLst>
        <pc:docMk/>
      </pc:docMkLst>
      <pc:sldChg chg="modCm">
        <pc:chgData name="Runde, Anne (Annie)" userId="60f02010-108e-4de9-86cc-4c89fe4bec0e" providerId="ADAL" clId="{AA8718D4-9996-4518-9719-DCC0797F9A36}" dt="2023-11-28T17:32:10.534" v="0"/>
        <pc:sldMkLst>
          <pc:docMk/>
          <pc:sldMk cId="0" sldId="260"/>
        </pc:sldMkLst>
        <pc:extLst>
          <p:ext xmlns:p="http://schemas.openxmlformats.org/presentationml/2006/main" uri="{D6D511B9-2390-475A-947B-AFAB55BFBCF1}">
            <pc226:cmChg xmlns:pc226="http://schemas.microsoft.com/office/powerpoint/2022/06/main/command" chg="">
              <pc226:chgData name="Runde, Anne (Annie)" userId="60f02010-108e-4de9-86cc-4c89fe4bec0e" providerId="ADAL" clId="{AA8718D4-9996-4518-9719-DCC0797F9A36}" dt="2023-11-28T17:32:10.534" v="0"/>
              <pc2:cmMkLst xmlns:pc2="http://schemas.microsoft.com/office/powerpoint/2019/9/main/command">
                <pc:docMk/>
                <pc:sldMk cId="0" sldId="260"/>
                <pc2:cmMk id="{0D5D615D-EAA5-4E93-98C0-22AE52821C8A}"/>
              </pc2:cmMkLst>
              <pc226:cmRplyChg chg="add">
                <pc226:chgData name="Runde, Anne (Annie)" userId="60f02010-108e-4de9-86cc-4c89fe4bec0e" providerId="ADAL" clId="{AA8718D4-9996-4518-9719-DCC0797F9A36}" dt="2023-11-28T17:32:10.534" v="0"/>
                <pc2:cmRplyMkLst xmlns:pc2="http://schemas.microsoft.com/office/powerpoint/2019/9/main/command">
                  <pc:docMk/>
                  <pc:sldMk cId="0" sldId="260"/>
                  <pc2:cmMk id="{0D5D615D-EAA5-4E93-98C0-22AE52821C8A}"/>
                  <pc2:cmRplyMk id="{C5F76593-190D-4BCC-BE18-0853EDE1A4B8}"/>
                </pc2:cmRplyMkLst>
              </pc226:cmRplyChg>
            </pc226:cmChg>
          </p:ext>
        </pc:extLst>
      </pc:sldChg>
    </pc:docChg>
  </pc:docChgLst>
  <pc:docChgLst>
    <pc:chgData name="Coble, Deborah A" userId="S::dcoble@blm.gov::edb799e7-acd2-4d1e-a010-893bd14d0664" providerId="AD" clId="Web-{149D55A1-9809-68EE-DDC5-B266D33DFB34}"/>
    <pc:docChg chg="modSld">
      <pc:chgData name="Coble, Deborah A" userId="S::dcoble@blm.gov::edb799e7-acd2-4d1e-a010-893bd14d0664" providerId="AD" clId="Web-{149D55A1-9809-68EE-DDC5-B266D33DFB34}" dt="2023-11-28T18:55:14.602" v="0" actId="20577"/>
      <pc:docMkLst>
        <pc:docMk/>
      </pc:docMkLst>
      <pc:sldChg chg="modSp">
        <pc:chgData name="Coble, Deborah A" userId="S::dcoble@blm.gov::edb799e7-acd2-4d1e-a010-893bd14d0664" providerId="AD" clId="Web-{149D55A1-9809-68EE-DDC5-B266D33DFB34}" dt="2023-11-28T18:55:14.602" v="0" actId="20577"/>
        <pc:sldMkLst>
          <pc:docMk/>
          <pc:sldMk cId="0" sldId="256"/>
        </pc:sldMkLst>
        <pc:spChg chg="mod">
          <ac:chgData name="Coble, Deborah A" userId="S::dcoble@blm.gov::edb799e7-acd2-4d1e-a010-893bd14d0664" providerId="AD" clId="Web-{149D55A1-9809-68EE-DDC5-B266D33DFB34}" dt="2023-11-28T18:55:14.602" v="0" actId="20577"/>
          <ac:spMkLst>
            <pc:docMk/>
            <pc:sldMk cId="0" sldId="256"/>
            <ac:spMk id="59" creationId="{00000000-0000-0000-0000-000000000000}"/>
          </ac:spMkLst>
        </pc:spChg>
      </pc:sldChg>
    </pc:docChg>
  </pc:docChgLst>
  <pc:docChgLst>
    <pc:chgData name="Croot, Abigail M" userId="S::acroot@blm.gov::4ae530aa-011b-4fa1-8c72-ffb1e809e6cc" providerId="AD" clId="Web-{CBD3B29C-6A42-F134-8D90-B3E13D4083E7}"/>
    <pc:docChg chg="addSld delSld modSld">
      <pc:chgData name="Croot, Abigail M" userId="S::acroot@blm.gov::4ae530aa-011b-4fa1-8c72-ffb1e809e6cc" providerId="AD" clId="Web-{CBD3B29C-6A42-F134-8D90-B3E13D4083E7}" dt="2023-08-04T22:40:14.133" v="181" actId="20577"/>
      <pc:docMkLst>
        <pc:docMk/>
      </pc:docMkLst>
      <pc:sldChg chg="addSp modSp new">
        <pc:chgData name="Croot, Abigail M" userId="S::acroot@blm.gov::4ae530aa-011b-4fa1-8c72-ffb1e809e6cc" providerId="AD" clId="Web-{CBD3B29C-6A42-F134-8D90-B3E13D4083E7}" dt="2023-08-04T22:26:03.178" v="19" actId="1076"/>
        <pc:sldMkLst>
          <pc:docMk/>
          <pc:sldMk cId="4276136600" sldId="277"/>
        </pc:sldMkLst>
        <pc:picChg chg="add mod">
          <ac:chgData name="Croot, Abigail M" userId="S::acroot@blm.gov::4ae530aa-011b-4fa1-8c72-ffb1e809e6cc" providerId="AD" clId="Web-{CBD3B29C-6A42-F134-8D90-B3E13D4083E7}" dt="2023-08-04T22:26:03.178" v="19" actId="1076"/>
          <ac:picMkLst>
            <pc:docMk/>
            <pc:sldMk cId="4276136600" sldId="277"/>
            <ac:picMk id="4" creationId="{FB6E4884-D3DC-8C0E-8803-AE65FB49CBEF}"/>
          </ac:picMkLst>
        </pc:picChg>
      </pc:sldChg>
      <pc:sldChg chg="addSp modSp new">
        <pc:chgData name="Croot, Abigail M" userId="S::acroot@blm.gov::4ae530aa-011b-4fa1-8c72-ffb1e809e6cc" providerId="AD" clId="Web-{CBD3B29C-6A42-F134-8D90-B3E13D4083E7}" dt="2023-08-04T22:37:52.022" v="73" actId="20577"/>
        <pc:sldMkLst>
          <pc:docMk/>
          <pc:sldMk cId="2442688056" sldId="278"/>
        </pc:sldMkLst>
        <pc:spChg chg="mod">
          <ac:chgData name="Croot, Abigail M" userId="S::acroot@blm.gov::4ae530aa-011b-4fa1-8c72-ffb1e809e6cc" providerId="AD" clId="Web-{CBD3B29C-6A42-F134-8D90-B3E13D4083E7}" dt="2023-08-04T22:37:52.022" v="73" actId="20577"/>
          <ac:spMkLst>
            <pc:docMk/>
            <pc:sldMk cId="2442688056" sldId="278"/>
            <ac:spMk id="2" creationId="{84A9EF99-17C5-C465-67A5-128A0C1E8D96}"/>
          </ac:spMkLst>
        </pc:spChg>
        <pc:picChg chg="add mod">
          <ac:chgData name="Croot, Abigail M" userId="S::acroot@blm.gov::4ae530aa-011b-4fa1-8c72-ffb1e809e6cc" providerId="AD" clId="Web-{CBD3B29C-6A42-F134-8D90-B3E13D4083E7}" dt="2023-08-04T22:27:30.446" v="22" actId="14100"/>
          <ac:picMkLst>
            <pc:docMk/>
            <pc:sldMk cId="2442688056" sldId="278"/>
            <ac:picMk id="4" creationId="{70281550-6C10-80BA-C2FB-2A86AFD2F750}"/>
          </ac:picMkLst>
        </pc:picChg>
      </pc:sldChg>
      <pc:sldChg chg="addSp modSp new">
        <pc:chgData name="Croot, Abigail M" userId="S::acroot@blm.gov::4ae530aa-011b-4fa1-8c72-ffb1e809e6cc" providerId="AD" clId="Web-{CBD3B29C-6A42-F134-8D90-B3E13D4083E7}" dt="2023-08-04T22:38:02.490" v="85" actId="20577"/>
        <pc:sldMkLst>
          <pc:docMk/>
          <pc:sldMk cId="3444062827" sldId="279"/>
        </pc:sldMkLst>
        <pc:spChg chg="mod">
          <ac:chgData name="Croot, Abigail M" userId="S::acroot@blm.gov::4ae530aa-011b-4fa1-8c72-ffb1e809e6cc" providerId="AD" clId="Web-{CBD3B29C-6A42-F134-8D90-B3E13D4083E7}" dt="2023-08-04T22:38:02.490" v="85" actId="20577"/>
          <ac:spMkLst>
            <pc:docMk/>
            <pc:sldMk cId="3444062827" sldId="279"/>
            <ac:spMk id="2" creationId="{1E2FE067-7876-FE40-AD42-544606E1A652}"/>
          </ac:spMkLst>
        </pc:spChg>
        <pc:picChg chg="add mod">
          <ac:chgData name="Croot, Abigail M" userId="S::acroot@blm.gov::4ae530aa-011b-4fa1-8c72-ffb1e809e6cc" providerId="AD" clId="Web-{CBD3B29C-6A42-F134-8D90-B3E13D4083E7}" dt="2023-08-04T22:28:23.292" v="25" actId="14100"/>
          <ac:picMkLst>
            <pc:docMk/>
            <pc:sldMk cId="3444062827" sldId="279"/>
            <ac:picMk id="4" creationId="{D0E60769-5F65-D7BD-3E86-21F508BD9FA1}"/>
          </ac:picMkLst>
        </pc:picChg>
      </pc:sldChg>
      <pc:sldChg chg="addSp modSp new">
        <pc:chgData name="Croot, Abigail M" userId="S::acroot@blm.gov::4ae530aa-011b-4fa1-8c72-ffb1e809e6cc" providerId="AD" clId="Web-{CBD3B29C-6A42-F134-8D90-B3E13D4083E7}" dt="2023-08-04T22:38:18.272" v="98" actId="20577"/>
        <pc:sldMkLst>
          <pc:docMk/>
          <pc:sldMk cId="953086763" sldId="280"/>
        </pc:sldMkLst>
        <pc:spChg chg="mod">
          <ac:chgData name="Croot, Abigail M" userId="S::acroot@blm.gov::4ae530aa-011b-4fa1-8c72-ffb1e809e6cc" providerId="AD" clId="Web-{CBD3B29C-6A42-F134-8D90-B3E13D4083E7}" dt="2023-08-04T22:38:18.272" v="98" actId="20577"/>
          <ac:spMkLst>
            <pc:docMk/>
            <pc:sldMk cId="953086763" sldId="280"/>
            <ac:spMk id="2" creationId="{DCB8CC1B-454B-3BC6-FF2E-255F20B86CC0}"/>
          </ac:spMkLst>
        </pc:spChg>
        <pc:picChg chg="add mod">
          <ac:chgData name="Croot, Abigail M" userId="S::acroot@blm.gov::4ae530aa-011b-4fa1-8c72-ffb1e809e6cc" providerId="AD" clId="Web-{CBD3B29C-6A42-F134-8D90-B3E13D4083E7}" dt="2023-08-04T22:29:15.731" v="28" actId="14100"/>
          <ac:picMkLst>
            <pc:docMk/>
            <pc:sldMk cId="953086763" sldId="280"/>
            <ac:picMk id="4" creationId="{DE6E1A6A-93CB-3708-FDA0-252699A147B3}"/>
          </ac:picMkLst>
        </pc:picChg>
      </pc:sldChg>
      <pc:sldChg chg="addSp modSp new">
        <pc:chgData name="Croot, Abigail M" userId="S::acroot@blm.gov::4ae530aa-011b-4fa1-8c72-ffb1e809e6cc" providerId="AD" clId="Web-{CBD3B29C-6A42-F134-8D90-B3E13D4083E7}" dt="2023-08-04T22:38:31.350" v="105" actId="20577"/>
        <pc:sldMkLst>
          <pc:docMk/>
          <pc:sldMk cId="1185466856" sldId="281"/>
        </pc:sldMkLst>
        <pc:spChg chg="mod">
          <ac:chgData name="Croot, Abigail M" userId="S::acroot@blm.gov::4ae530aa-011b-4fa1-8c72-ffb1e809e6cc" providerId="AD" clId="Web-{CBD3B29C-6A42-F134-8D90-B3E13D4083E7}" dt="2023-08-04T22:38:31.350" v="105" actId="20577"/>
          <ac:spMkLst>
            <pc:docMk/>
            <pc:sldMk cId="1185466856" sldId="281"/>
            <ac:spMk id="2" creationId="{FD11F6A8-D2BC-60D5-D2D9-295A3438437A}"/>
          </ac:spMkLst>
        </pc:spChg>
        <pc:picChg chg="add mod">
          <ac:chgData name="Croot, Abigail M" userId="S::acroot@blm.gov::4ae530aa-011b-4fa1-8c72-ffb1e809e6cc" providerId="AD" clId="Web-{CBD3B29C-6A42-F134-8D90-B3E13D4083E7}" dt="2023-08-04T22:30:02.560" v="31" actId="14100"/>
          <ac:picMkLst>
            <pc:docMk/>
            <pc:sldMk cId="1185466856" sldId="281"/>
            <ac:picMk id="4" creationId="{8DE91311-998D-74DD-BCD2-3F3B4DE747EE}"/>
          </ac:picMkLst>
        </pc:picChg>
      </pc:sldChg>
      <pc:sldChg chg="addSp modSp new">
        <pc:chgData name="Croot, Abigail M" userId="S::acroot@blm.gov::4ae530aa-011b-4fa1-8c72-ffb1e809e6cc" providerId="AD" clId="Web-{CBD3B29C-6A42-F134-8D90-B3E13D4083E7}" dt="2023-08-04T22:38:39.788" v="117" actId="20577"/>
        <pc:sldMkLst>
          <pc:docMk/>
          <pc:sldMk cId="413709913" sldId="282"/>
        </pc:sldMkLst>
        <pc:spChg chg="mod">
          <ac:chgData name="Croot, Abigail M" userId="S::acroot@blm.gov::4ae530aa-011b-4fa1-8c72-ffb1e809e6cc" providerId="AD" clId="Web-{CBD3B29C-6A42-F134-8D90-B3E13D4083E7}" dt="2023-08-04T22:38:39.788" v="117" actId="20577"/>
          <ac:spMkLst>
            <pc:docMk/>
            <pc:sldMk cId="413709913" sldId="282"/>
            <ac:spMk id="2" creationId="{1651A0D4-BD00-72EE-9979-6CD9AF60E21A}"/>
          </ac:spMkLst>
        </pc:spChg>
        <pc:picChg chg="add mod">
          <ac:chgData name="Croot, Abigail M" userId="S::acroot@blm.gov::4ae530aa-011b-4fa1-8c72-ffb1e809e6cc" providerId="AD" clId="Web-{CBD3B29C-6A42-F134-8D90-B3E13D4083E7}" dt="2023-08-04T22:30:53.264" v="34" actId="14100"/>
          <ac:picMkLst>
            <pc:docMk/>
            <pc:sldMk cId="413709913" sldId="282"/>
            <ac:picMk id="4" creationId="{C1CB667C-A176-6095-1404-A21EFE49D54B}"/>
          </ac:picMkLst>
        </pc:picChg>
      </pc:sldChg>
      <pc:sldChg chg="addSp modSp new">
        <pc:chgData name="Croot, Abigail M" userId="S::acroot@blm.gov::4ae530aa-011b-4fa1-8c72-ffb1e809e6cc" providerId="AD" clId="Web-{CBD3B29C-6A42-F134-8D90-B3E13D4083E7}" dt="2023-08-04T22:38:57.023" v="132" actId="20577"/>
        <pc:sldMkLst>
          <pc:docMk/>
          <pc:sldMk cId="1563807610" sldId="283"/>
        </pc:sldMkLst>
        <pc:spChg chg="mod">
          <ac:chgData name="Croot, Abigail M" userId="S::acroot@blm.gov::4ae530aa-011b-4fa1-8c72-ffb1e809e6cc" providerId="AD" clId="Web-{CBD3B29C-6A42-F134-8D90-B3E13D4083E7}" dt="2023-08-04T22:38:57.023" v="132" actId="20577"/>
          <ac:spMkLst>
            <pc:docMk/>
            <pc:sldMk cId="1563807610" sldId="283"/>
            <ac:spMk id="2" creationId="{8201735F-6FA5-2934-2C86-9599E08B4654}"/>
          </ac:spMkLst>
        </pc:spChg>
        <pc:picChg chg="add mod">
          <ac:chgData name="Croot, Abigail M" userId="S::acroot@blm.gov::4ae530aa-011b-4fa1-8c72-ffb1e809e6cc" providerId="AD" clId="Web-{CBD3B29C-6A42-F134-8D90-B3E13D4083E7}" dt="2023-08-04T22:31:38.124" v="37" actId="14100"/>
          <ac:picMkLst>
            <pc:docMk/>
            <pc:sldMk cId="1563807610" sldId="283"/>
            <ac:picMk id="4" creationId="{172A47FC-7D69-02EF-87A2-7419412A9A14}"/>
          </ac:picMkLst>
        </pc:picChg>
      </pc:sldChg>
      <pc:sldChg chg="addSp modSp new">
        <pc:chgData name="Croot, Abigail M" userId="S::acroot@blm.gov::4ae530aa-011b-4fa1-8c72-ffb1e809e6cc" providerId="AD" clId="Web-{CBD3B29C-6A42-F134-8D90-B3E13D4083E7}" dt="2023-08-04T22:39:08.976" v="137" actId="20577"/>
        <pc:sldMkLst>
          <pc:docMk/>
          <pc:sldMk cId="845389034" sldId="284"/>
        </pc:sldMkLst>
        <pc:spChg chg="mod">
          <ac:chgData name="Croot, Abigail M" userId="S::acroot@blm.gov::4ae530aa-011b-4fa1-8c72-ffb1e809e6cc" providerId="AD" clId="Web-{CBD3B29C-6A42-F134-8D90-B3E13D4083E7}" dt="2023-08-04T22:39:08.976" v="137" actId="20577"/>
          <ac:spMkLst>
            <pc:docMk/>
            <pc:sldMk cId="845389034" sldId="284"/>
            <ac:spMk id="2" creationId="{22B45F3D-BEB3-411D-B96D-FC6EB793FA99}"/>
          </ac:spMkLst>
        </pc:spChg>
        <pc:picChg chg="add mod">
          <ac:chgData name="Croot, Abigail M" userId="S::acroot@blm.gov::4ae530aa-011b-4fa1-8c72-ffb1e809e6cc" providerId="AD" clId="Web-{CBD3B29C-6A42-F134-8D90-B3E13D4083E7}" dt="2023-08-04T22:32:08.140" v="40" actId="14100"/>
          <ac:picMkLst>
            <pc:docMk/>
            <pc:sldMk cId="845389034" sldId="284"/>
            <ac:picMk id="4" creationId="{6C6439FD-CEAA-420B-E6C5-BBF129463D98}"/>
          </ac:picMkLst>
        </pc:picChg>
      </pc:sldChg>
      <pc:sldChg chg="addSp modSp new">
        <pc:chgData name="Croot, Abigail M" userId="S::acroot@blm.gov::4ae530aa-011b-4fa1-8c72-ffb1e809e6cc" providerId="AD" clId="Web-{CBD3B29C-6A42-F134-8D90-B3E13D4083E7}" dt="2023-08-04T22:39:21.726" v="145" actId="20577"/>
        <pc:sldMkLst>
          <pc:docMk/>
          <pc:sldMk cId="4042786026" sldId="285"/>
        </pc:sldMkLst>
        <pc:spChg chg="mod">
          <ac:chgData name="Croot, Abigail M" userId="S::acroot@blm.gov::4ae530aa-011b-4fa1-8c72-ffb1e809e6cc" providerId="AD" clId="Web-{CBD3B29C-6A42-F134-8D90-B3E13D4083E7}" dt="2023-08-04T22:39:21.726" v="145" actId="20577"/>
          <ac:spMkLst>
            <pc:docMk/>
            <pc:sldMk cId="4042786026" sldId="285"/>
            <ac:spMk id="2" creationId="{2242B57D-E69A-B2DD-33C1-B322E18ABEEC}"/>
          </ac:spMkLst>
        </pc:spChg>
        <pc:picChg chg="add mod">
          <ac:chgData name="Croot, Abigail M" userId="S::acroot@blm.gov::4ae530aa-011b-4fa1-8c72-ffb1e809e6cc" providerId="AD" clId="Web-{CBD3B29C-6A42-F134-8D90-B3E13D4083E7}" dt="2023-08-04T22:32:51.375" v="43" actId="14100"/>
          <ac:picMkLst>
            <pc:docMk/>
            <pc:sldMk cId="4042786026" sldId="285"/>
            <ac:picMk id="4" creationId="{ED012157-D7CC-2B6C-8B0A-50A8F7E0E8DD}"/>
          </ac:picMkLst>
        </pc:picChg>
      </pc:sldChg>
      <pc:sldChg chg="addSp modSp new">
        <pc:chgData name="Croot, Abigail M" userId="S::acroot@blm.gov::4ae530aa-011b-4fa1-8c72-ffb1e809e6cc" providerId="AD" clId="Web-{CBD3B29C-6A42-F134-8D90-B3E13D4083E7}" dt="2023-08-04T22:39:29.430" v="149" actId="20577"/>
        <pc:sldMkLst>
          <pc:docMk/>
          <pc:sldMk cId="307764412" sldId="286"/>
        </pc:sldMkLst>
        <pc:spChg chg="mod">
          <ac:chgData name="Croot, Abigail M" userId="S::acroot@blm.gov::4ae530aa-011b-4fa1-8c72-ffb1e809e6cc" providerId="AD" clId="Web-{CBD3B29C-6A42-F134-8D90-B3E13D4083E7}" dt="2023-08-04T22:39:29.430" v="149" actId="20577"/>
          <ac:spMkLst>
            <pc:docMk/>
            <pc:sldMk cId="307764412" sldId="286"/>
            <ac:spMk id="2" creationId="{381FC1C9-0299-249C-A46D-4C89174F5285}"/>
          </ac:spMkLst>
        </pc:spChg>
        <pc:picChg chg="add mod">
          <ac:chgData name="Croot, Abigail M" userId="S::acroot@blm.gov::4ae530aa-011b-4fa1-8c72-ffb1e809e6cc" providerId="AD" clId="Web-{CBD3B29C-6A42-F134-8D90-B3E13D4083E7}" dt="2023-08-04T22:33:40.908" v="46" actId="14100"/>
          <ac:picMkLst>
            <pc:docMk/>
            <pc:sldMk cId="307764412" sldId="286"/>
            <ac:picMk id="4" creationId="{B24D56E4-00CB-32A6-1B53-5252BF5F2B5E}"/>
          </ac:picMkLst>
        </pc:picChg>
      </pc:sldChg>
      <pc:sldChg chg="addSp modSp new">
        <pc:chgData name="Croot, Abigail M" userId="S::acroot@blm.gov::4ae530aa-011b-4fa1-8c72-ffb1e809e6cc" providerId="AD" clId="Web-{CBD3B29C-6A42-F134-8D90-B3E13D4083E7}" dt="2023-08-04T22:39:42.008" v="153" actId="20577"/>
        <pc:sldMkLst>
          <pc:docMk/>
          <pc:sldMk cId="2174176636" sldId="287"/>
        </pc:sldMkLst>
        <pc:spChg chg="mod">
          <ac:chgData name="Croot, Abigail M" userId="S::acroot@blm.gov::4ae530aa-011b-4fa1-8c72-ffb1e809e6cc" providerId="AD" clId="Web-{CBD3B29C-6A42-F134-8D90-B3E13D4083E7}" dt="2023-08-04T22:39:42.008" v="153" actId="20577"/>
          <ac:spMkLst>
            <pc:docMk/>
            <pc:sldMk cId="2174176636" sldId="287"/>
            <ac:spMk id="2" creationId="{2B4F63AD-84EE-3E44-A1B4-0C40822B3CBF}"/>
          </ac:spMkLst>
        </pc:spChg>
        <pc:picChg chg="add mod">
          <ac:chgData name="Croot, Abigail M" userId="S::acroot@blm.gov::4ae530aa-011b-4fa1-8c72-ffb1e809e6cc" providerId="AD" clId="Web-{CBD3B29C-6A42-F134-8D90-B3E13D4083E7}" dt="2023-08-04T22:34:40.127" v="49" actId="14100"/>
          <ac:picMkLst>
            <pc:docMk/>
            <pc:sldMk cId="2174176636" sldId="287"/>
            <ac:picMk id="4" creationId="{1A3E7CE9-BDC2-D5C0-EFEF-DCF6E9337579}"/>
          </ac:picMkLst>
        </pc:picChg>
      </pc:sldChg>
      <pc:sldChg chg="addSp modSp new">
        <pc:chgData name="Croot, Abigail M" userId="S::acroot@blm.gov::4ae530aa-011b-4fa1-8c72-ffb1e809e6cc" providerId="AD" clId="Web-{CBD3B29C-6A42-F134-8D90-B3E13D4083E7}" dt="2023-08-04T22:39:54.633" v="169" actId="20577"/>
        <pc:sldMkLst>
          <pc:docMk/>
          <pc:sldMk cId="798007958" sldId="288"/>
        </pc:sldMkLst>
        <pc:spChg chg="mod">
          <ac:chgData name="Croot, Abigail M" userId="S::acroot@blm.gov::4ae530aa-011b-4fa1-8c72-ffb1e809e6cc" providerId="AD" clId="Web-{CBD3B29C-6A42-F134-8D90-B3E13D4083E7}" dt="2023-08-04T22:39:54.633" v="169" actId="20577"/>
          <ac:spMkLst>
            <pc:docMk/>
            <pc:sldMk cId="798007958" sldId="288"/>
            <ac:spMk id="2" creationId="{5D92AC9E-3F12-CF8A-E6E3-89F5B5E0DF76}"/>
          </ac:spMkLst>
        </pc:spChg>
        <pc:picChg chg="add mod">
          <ac:chgData name="Croot, Abigail M" userId="S::acroot@blm.gov::4ae530aa-011b-4fa1-8c72-ffb1e809e6cc" providerId="AD" clId="Web-{CBD3B29C-6A42-F134-8D90-B3E13D4083E7}" dt="2023-08-04T22:35:34.691" v="52" actId="14100"/>
          <ac:picMkLst>
            <pc:docMk/>
            <pc:sldMk cId="798007958" sldId="288"/>
            <ac:picMk id="4" creationId="{B80F601C-2037-2F11-0AE2-15E1AEE2DDB5}"/>
          </ac:picMkLst>
        </pc:picChg>
      </pc:sldChg>
      <pc:sldChg chg="addSp modSp new">
        <pc:chgData name="Croot, Abigail M" userId="S::acroot@blm.gov::4ae530aa-011b-4fa1-8c72-ffb1e809e6cc" providerId="AD" clId="Web-{CBD3B29C-6A42-F134-8D90-B3E13D4083E7}" dt="2023-08-04T22:40:14.133" v="181" actId="20577"/>
        <pc:sldMkLst>
          <pc:docMk/>
          <pc:sldMk cId="1538346524" sldId="289"/>
        </pc:sldMkLst>
        <pc:spChg chg="mod">
          <ac:chgData name="Croot, Abigail M" userId="S::acroot@blm.gov::4ae530aa-011b-4fa1-8c72-ffb1e809e6cc" providerId="AD" clId="Web-{CBD3B29C-6A42-F134-8D90-B3E13D4083E7}" dt="2023-08-04T22:40:14.133" v="181" actId="20577"/>
          <ac:spMkLst>
            <pc:docMk/>
            <pc:sldMk cId="1538346524" sldId="289"/>
            <ac:spMk id="2" creationId="{E94FC35E-13F7-FEB9-411A-77300D4583D6}"/>
          </ac:spMkLst>
        </pc:spChg>
        <pc:picChg chg="add mod">
          <ac:chgData name="Croot, Abigail M" userId="S::acroot@blm.gov::4ae530aa-011b-4fa1-8c72-ffb1e809e6cc" providerId="AD" clId="Web-{CBD3B29C-6A42-F134-8D90-B3E13D4083E7}" dt="2023-08-04T22:36:38.098" v="55" actId="14100"/>
          <ac:picMkLst>
            <pc:docMk/>
            <pc:sldMk cId="1538346524" sldId="289"/>
            <ac:picMk id="4" creationId="{68EED19D-EDAC-E074-2A0E-010EC33345F3}"/>
          </ac:picMkLst>
        </pc:picChg>
      </pc:sldChg>
      <pc:sldChg chg="new del">
        <pc:chgData name="Croot, Abigail M" userId="S::acroot@blm.gov::4ae530aa-011b-4fa1-8c72-ffb1e809e6cc" providerId="AD" clId="Web-{CBD3B29C-6A42-F134-8D90-B3E13D4083E7}" dt="2023-08-04T22:37:37.193" v="58"/>
        <pc:sldMkLst>
          <pc:docMk/>
          <pc:sldMk cId="178178662" sldId="290"/>
        </pc:sldMkLst>
      </pc:sldChg>
      <pc:sldChg chg="new del">
        <pc:chgData name="Croot, Abigail M" userId="S::acroot@blm.gov::4ae530aa-011b-4fa1-8c72-ffb1e809e6cc" providerId="AD" clId="Web-{CBD3B29C-6A42-F134-8D90-B3E13D4083E7}" dt="2023-08-04T22:37:29.537" v="57"/>
        <pc:sldMkLst>
          <pc:docMk/>
          <pc:sldMk cId="1879345099" sldId="291"/>
        </pc:sldMkLst>
      </pc:sldChg>
      <pc:sldChg chg="new del">
        <pc:chgData name="Croot, Abigail M" userId="S::acroot@blm.gov::4ae530aa-011b-4fa1-8c72-ffb1e809e6cc" providerId="AD" clId="Web-{CBD3B29C-6A42-F134-8D90-B3E13D4083E7}" dt="2023-08-04T22:37:24.865" v="56"/>
        <pc:sldMkLst>
          <pc:docMk/>
          <pc:sldMk cId="667832866" sldId="292"/>
        </pc:sldMkLst>
      </pc:sldChg>
    </pc:docChg>
  </pc:docChgLst>
  <pc:docChgLst>
    <pc:chgData name="Janson, Brian D" userId="17869c82-e820-4f0b-9ef4-6bb812314540" providerId="ADAL" clId="{7F156DAD-1066-4A23-8DD2-728839D41C4E}"/>
    <pc:docChg chg="undo redo custSel delSld modSld">
      <pc:chgData name="Janson, Brian D" userId="17869c82-e820-4f0b-9ef4-6bb812314540" providerId="ADAL" clId="{7F156DAD-1066-4A23-8DD2-728839D41C4E}" dt="2022-11-28T20:24:44.322" v="315" actId="207"/>
      <pc:docMkLst>
        <pc:docMk/>
      </pc:docMkLst>
      <pc:sldChg chg="modSp mod">
        <pc:chgData name="Janson, Brian D" userId="17869c82-e820-4f0b-9ef4-6bb812314540" providerId="ADAL" clId="{7F156DAD-1066-4A23-8DD2-728839D41C4E}" dt="2022-11-23T21:42:57.213" v="14" actId="1076"/>
        <pc:sldMkLst>
          <pc:docMk/>
          <pc:sldMk cId="0" sldId="256"/>
        </pc:sldMkLst>
        <pc:spChg chg="mod">
          <ac:chgData name="Janson, Brian D" userId="17869c82-e820-4f0b-9ef4-6bb812314540" providerId="ADAL" clId="{7F156DAD-1066-4A23-8DD2-728839D41C4E}" dt="2022-11-23T21:42:57.213" v="14" actId="1076"/>
          <ac:spMkLst>
            <pc:docMk/>
            <pc:sldMk cId="0" sldId="256"/>
            <ac:spMk id="66" creationId="{00000000-0000-0000-0000-000000000000}"/>
          </ac:spMkLst>
        </pc:spChg>
      </pc:sldChg>
      <pc:sldChg chg="modSp mod">
        <pc:chgData name="Janson, Brian D" userId="17869c82-e820-4f0b-9ef4-6bb812314540" providerId="ADAL" clId="{7F156DAD-1066-4A23-8DD2-728839D41C4E}" dt="2022-11-28T20:20:17.326" v="283" actId="1076"/>
        <pc:sldMkLst>
          <pc:docMk/>
          <pc:sldMk cId="0" sldId="259"/>
        </pc:sldMkLst>
        <pc:spChg chg="mod">
          <ac:chgData name="Janson, Brian D" userId="17869c82-e820-4f0b-9ef4-6bb812314540" providerId="ADAL" clId="{7F156DAD-1066-4A23-8DD2-728839D41C4E}" dt="2022-11-28T20:20:17.326" v="283" actId="1076"/>
          <ac:spMkLst>
            <pc:docMk/>
            <pc:sldMk cId="0" sldId="259"/>
            <ac:spMk id="2" creationId="{B84C26D6-FBDC-473F-B04F-EFFBFDF3A280}"/>
          </ac:spMkLst>
        </pc:spChg>
        <pc:spChg chg="mod">
          <ac:chgData name="Janson, Brian D" userId="17869c82-e820-4f0b-9ef4-6bb812314540" providerId="ADAL" clId="{7F156DAD-1066-4A23-8DD2-728839D41C4E}" dt="2022-11-23T21:51:55.705" v="19" actId="6549"/>
          <ac:spMkLst>
            <pc:docMk/>
            <pc:sldMk cId="0" sldId="259"/>
            <ac:spMk id="104" creationId="{00000000-0000-0000-0000-000000000000}"/>
          </ac:spMkLst>
        </pc:spChg>
      </pc:sldChg>
      <pc:sldChg chg="modSp mod">
        <pc:chgData name="Janson, Brian D" userId="17869c82-e820-4f0b-9ef4-6bb812314540" providerId="ADAL" clId="{7F156DAD-1066-4A23-8DD2-728839D41C4E}" dt="2022-11-28T20:20:28.623" v="285" actId="115"/>
        <pc:sldMkLst>
          <pc:docMk/>
          <pc:sldMk cId="0" sldId="260"/>
        </pc:sldMkLst>
        <pc:spChg chg="mod">
          <ac:chgData name="Janson, Brian D" userId="17869c82-e820-4f0b-9ef4-6bb812314540" providerId="ADAL" clId="{7F156DAD-1066-4A23-8DD2-728839D41C4E}" dt="2022-11-28T20:20:28.623" v="285" actId="115"/>
          <ac:spMkLst>
            <pc:docMk/>
            <pc:sldMk cId="0" sldId="260"/>
            <ac:spMk id="3" creationId="{000719AC-F7D3-4793-A100-A1A4D04B2076}"/>
          </ac:spMkLst>
        </pc:spChg>
        <pc:spChg chg="mod">
          <ac:chgData name="Janson, Brian D" userId="17869c82-e820-4f0b-9ef4-6bb812314540" providerId="ADAL" clId="{7F156DAD-1066-4A23-8DD2-728839D41C4E}" dt="2022-11-23T21:52:05.285" v="22" actId="6549"/>
          <ac:spMkLst>
            <pc:docMk/>
            <pc:sldMk cId="0" sldId="260"/>
            <ac:spMk id="118" creationId="{00000000-0000-0000-0000-000000000000}"/>
          </ac:spMkLst>
        </pc:spChg>
      </pc:sldChg>
      <pc:sldChg chg="modSp mod">
        <pc:chgData name="Janson, Brian D" userId="17869c82-e820-4f0b-9ef4-6bb812314540" providerId="ADAL" clId="{7F156DAD-1066-4A23-8DD2-728839D41C4E}" dt="2022-11-28T20:20:37.950" v="287" actId="115"/>
        <pc:sldMkLst>
          <pc:docMk/>
          <pc:sldMk cId="0" sldId="261"/>
        </pc:sldMkLst>
        <pc:spChg chg="mod">
          <ac:chgData name="Janson, Brian D" userId="17869c82-e820-4f0b-9ef4-6bb812314540" providerId="ADAL" clId="{7F156DAD-1066-4A23-8DD2-728839D41C4E}" dt="2022-11-28T20:20:37.950" v="287" actId="115"/>
          <ac:spMkLst>
            <pc:docMk/>
            <pc:sldMk cId="0" sldId="261"/>
            <ac:spMk id="2" creationId="{FF935729-5272-45DB-B632-18117913A85C}"/>
          </ac:spMkLst>
        </pc:spChg>
      </pc:sldChg>
      <pc:sldChg chg="modSp mod">
        <pc:chgData name="Janson, Brian D" userId="17869c82-e820-4f0b-9ef4-6bb812314540" providerId="ADAL" clId="{7F156DAD-1066-4A23-8DD2-728839D41C4E}" dt="2022-11-28T20:22:22.727" v="289" actId="207"/>
        <pc:sldMkLst>
          <pc:docMk/>
          <pc:sldMk cId="0" sldId="263"/>
        </pc:sldMkLst>
        <pc:spChg chg="mod">
          <ac:chgData name="Janson, Brian D" userId="17869c82-e820-4f0b-9ef4-6bb812314540" providerId="ADAL" clId="{7F156DAD-1066-4A23-8DD2-728839D41C4E}" dt="2022-11-28T20:22:22.727" v="289" actId="207"/>
          <ac:spMkLst>
            <pc:docMk/>
            <pc:sldMk cId="0" sldId="263"/>
            <ac:spMk id="2" creationId="{38CD8BB4-4F94-44BA-BEF3-75894D662447}"/>
          </ac:spMkLst>
        </pc:spChg>
      </pc:sldChg>
      <pc:sldChg chg="modSp mod">
        <pc:chgData name="Janson, Brian D" userId="17869c82-e820-4f0b-9ef4-6bb812314540" providerId="ADAL" clId="{7F156DAD-1066-4A23-8DD2-728839D41C4E}" dt="2022-11-28T20:22:39.906" v="291" actId="113"/>
        <pc:sldMkLst>
          <pc:docMk/>
          <pc:sldMk cId="0" sldId="264"/>
        </pc:sldMkLst>
        <pc:spChg chg="mod">
          <ac:chgData name="Janson, Brian D" userId="17869c82-e820-4f0b-9ef4-6bb812314540" providerId="ADAL" clId="{7F156DAD-1066-4A23-8DD2-728839D41C4E}" dt="2022-11-23T22:50:22.267" v="254"/>
          <ac:spMkLst>
            <pc:docMk/>
            <pc:sldMk cId="0" sldId="264"/>
            <ac:spMk id="3" creationId="{2DA9E8B2-E2C9-2C4E-324B-BB08688DD00C}"/>
          </ac:spMkLst>
        </pc:spChg>
        <pc:spChg chg="mod">
          <ac:chgData name="Janson, Brian D" userId="17869c82-e820-4f0b-9ef4-6bb812314540" providerId="ADAL" clId="{7F156DAD-1066-4A23-8DD2-728839D41C4E}" dt="2022-11-28T20:22:39.906" v="291" actId="113"/>
          <ac:spMkLst>
            <pc:docMk/>
            <pc:sldMk cId="0" sldId="264"/>
            <ac:spMk id="165" creationId="{00000000-0000-0000-0000-000000000000}"/>
          </ac:spMkLst>
        </pc:spChg>
      </pc:sldChg>
      <pc:sldChg chg="addSp modSp mod">
        <pc:chgData name="Janson, Brian D" userId="17869c82-e820-4f0b-9ef4-6bb812314540" providerId="ADAL" clId="{7F156DAD-1066-4A23-8DD2-728839D41C4E}" dt="2022-11-28T20:22:51.886" v="293" actId="115"/>
        <pc:sldMkLst>
          <pc:docMk/>
          <pc:sldMk cId="0" sldId="265"/>
        </pc:sldMkLst>
        <pc:spChg chg="mod">
          <ac:chgData name="Janson, Brian D" userId="17869c82-e820-4f0b-9ef4-6bb812314540" providerId="ADAL" clId="{7F156DAD-1066-4A23-8DD2-728839D41C4E}" dt="2022-11-28T20:22:51.886" v="293" actId="115"/>
          <ac:spMkLst>
            <pc:docMk/>
            <pc:sldMk cId="0" sldId="265"/>
            <ac:spMk id="2" creationId="{A5C6D55E-B547-4DC3-A261-C77EF895A2E5}"/>
          </ac:spMkLst>
        </pc:spChg>
        <pc:spChg chg="add mod">
          <ac:chgData name="Janson, Brian D" userId="17869c82-e820-4f0b-9ef4-6bb812314540" providerId="ADAL" clId="{7F156DAD-1066-4A23-8DD2-728839D41C4E}" dt="2022-11-23T22:45:35.131" v="213" actId="21"/>
          <ac:spMkLst>
            <pc:docMk/>
            <pc:sldMk cId="0" sldId="265"/>
            <ac:spMk id="3" creationId="{44F62C15-6783-1377-FF76-2CDFBC505F0F}"/>
          </ac:spMkLst>
        </pc:spChg>
        <pc:spChg chg="mod">
          <ac:chgData name="Janson, Brian D" userId="17869c82-e820-4f0b-9ef4-6bb812314540" providerId="ADAL" clId="{7F156DAD-1066-4A23-8DD2-728839D41C4E}" dt="2022-11-23T22:50:08.844" v="252"/>
          <ac:spMkLst>
            <pc:docMk/>
            <pc:sldMk cId="0" sldId="265"/>
            <ac:spMk id="5" creationId="{15D7983E-D313-84DB-402F-31ECC76BE29B}"/>
          </ac:spMkLst>
        </pc:spChg>
      </pc:sldChg>
      <pc:sldChg chg="addSp delSp modSp del mod">
        <pc:chgData name="Janson, Brian D" userId="17869c82-e820-4f0b-9ef4-6bb812314540" providerId="ADAL" clId="{7F156DAD-1066-4A23-8DD2-728839D41C4E}" dt="2022-11-23T22:47:57.272" v="229" actId="47"/>
        <pc:sldMkLst>
          <pc:docMk/>
          <pc:sldMk cId="0" sldId="266"/>
        </pc:sldMkLst>
        <pc:spChg chg="del mod">
          <ac:chgData name="Janson, Brian D" userId="17869c82-e820-4f0b-9ef4-6bb812314540" providerId="ADAL" clId="{7F156DAD-1066-4A23-8DD2-728839D41C4E}" dt="2022-11-23T22:45:15.350" v="208" actId="21"/>
          <ac:spMkLst>
            <pc:docMk/>
            <pc:sldMk cId="0" sldId="266"/>
            <ac:spMk id="2" creationId="{F033FBB3-EB6D-43D1-8E7A-9E03159129EA}"/>
          </ac:spMkLst>
        </pc:spChg>
        <pc:spChg chg="add mod">
          <ac:chgData name="Janson, Brian D" userId="17869c82-e820-4f0b-9ef4-6bb812314540" providerId="ADAL" clId="{7F156DAD-1066-4A23-8DD2-728839D41C4E}" dt="2022-11-23T22:45:15.350" v="208" actId="21"/>
          <ac:spMkLst>
            <pc:docMk/>
            <pc:sldMk cId="0" sldId="266"/>
            <ac:spMk id="5" creationId="{C3DEBEDA-6C56-9A44-5D5F-CFEA0F9CCB9C}"/>
          </ac:spMkLst>
        </pc:spChg>
        <pc:spChg chg="mod">
          <ac:chgData name="Janson, Brian D" userId="17869c82-e820-4f0b-9ef4-6bb812314540" providerId="ADAL" clId="{7F156DAD-1066-4A23-8DD2-728839D41C4E}" dt="2022-11-23T22:45:08.918" v="206" actId="21"/>
          <ac:spMkLst>
            <pc:docMk/>
            <pc:sldMk cId="0" sldId="266"/>
            <ac:spMk id="193" creationId="{00000000-0000-0000-0000-000000000000}"/>
          </ac:spMkLst>
        </pc:spChg>
        <pc:picChg chg="add del">
          <ac:chgData name="Janson, Brian D" userId="17869c82-e820-4f0b-9ef4-6bb812314540" providerId="ADAL" clId="{7F156DAD-1066-4A23-8DD2-728839D41C4E}" dt="2022-11-23T22:45:03.799" v="205"/>
          <ac:picMkLst>
            <pc:docMk/>
            <pc:sldMk cId="0" sldId="266"/>
            <ac:picMk id="3074" creationId="{46D7C08B-E48E-A537-B2E4-2FD1A3D10E9A}"/>
          </ac:picMkLst>
        </pc:picChg>
      </pc:sldChg>
      <pc:sldChg chg="addSp delSp modSp mod modShow">
        <pc:chgData name="Janson, Brian D" userId="17869c82-e820-4f0b-9ef4-6bb812314540" providerId="ADAL" clId="{7F156DAD-1066-4A23-8DD2-728839D41C4E}" dt="2022-11-28T20:23:05.912" v="295" actId="207"/>
        <pc:sldMkLst>
          <pc:docMk/>
          <pc:sldMk cId="0" sldId="267"/>
        </pc:sldMkLst>
        <pc:spChg chg="mod">
          <ac:chgData name="Janson, Brian D" userId="17869c82-e820-4f0b-9ef4-6bb812314540" providerId="ADAL" clId="{7F156DAD-1066-4A23-8DD2-728839D41C4E}" dt="2022-11-28T20:23:05.912" v="295" actId="207"/>
          <ac:spMkLst>
            <pc:docMk/>
            <pc:sldMk cId="0" sldId="267"/>
            <ac:spMk id="2" creationId="{83398997-DD78-4D96-8506-9BDBD1EC6AC8}"/>
          </ac:spMkLst>
        </pc:spChg>
        <pc:spChg chg="add mod">
          <ac:chgData name="Janson, Brian D" userId="17869c82-e820-4f0b-9ef4-6bb812314540" providerId="ADAL" clId="{7F156DAD-1066-4A23-8DD2-728839D41C4E}" dt="2022-11-23T22:50:15.652" v="253"/>
          <ac:spMkLst>
            <pc:docMk/>
            <pc:sldMk cId="0" sldId="267"/>
            <ac:spMk id="3" creationId="{5F4987C2-16DF-F7FB-FFE6-D4C2FDB92FF1}"/>
          </ac:spMkLst>
        </pc:spChg>
        <pc:spChg chg="del">
          <ac:chgData name="Janson, Brian D" userId="17869c82-e820-4f0b-9ef4-6bb812314540" providerId="ADAL" clId="{7F156DAD-1066-4A23-8DD2-728839D41C4E}" dt="2022-11-23T22:47:43.805" v="225" actId="478"/>
          <ac:spMkLst>
            <pc:docMk/>
            <pc:sldMk cId="0" sldId="267"/>
            <ac:spMk id="216" creationId="{00000000-0000-0000-0000-000000000000}"/>
          </ac:spMkLst>
        </pc:spChg>
        <pc:picChg chg="del">
          <ac:chgData name="Janson, Brian D" userId="17869c82-e820-4f0b-9ef4-6bb812314540" providerId="ADAL" clId="{7F156DAD-1066-4A23-8DD2-728839D41C4E}" dt="2022-11-23T22:47:30.042" v="222" actId="478"/>
          <ac:picMkLst>
            <pc:docMk/>
            <pc:sldMk cId="0" sldId="267"/>
            <ac:picMk id="4" creationId="{5A966CA7-6692-479B-937E-13EFDBA0B840}"/>
          </ac:picMkLst>
        </pc:picChg>
        <pc:picChg chg="add del mod">
          <ac:chgData name="Janson, Brian D" userId="17869c82-e820-4f0b-9ef4-6bb812314540" providerId="ADAL" clId="{7F156DAD-1066-4A23-8DD2-728839D41C4E}" dt="2022-11-23T22:11:32.903" v="201" actId="478"/>
          <ac:picMkLst>
            <pc:docMk/>
            <pc:sldMk cId="0" sldId="267"/>
            <ac:picMk id="2050" creationId="{19F45F19-CF3F-6C77-59B6-D7C0C1F01763}"/>
          </ac:picMkLst>
        </pc:picChg>
        <pc:picChg chg="add mod">
          <ac:chgData name="Janson, Brian D" userId="17869c82-e820-4f0b-9ef4-6bb812314540" providerId="ADAL" clId="{7F156DAD-1066-4A23-8DD2-728839D41C4E}" dt="2022-11-23T22:49:00.011" v="247" actId="1076"/>
          <ac:picMkLst>
            <pc:docMk/>
            <pc:sldMk cId="0" sldId="267"/>
            <ac:picMk id="2052" creationId="{E5D84C97-431B-056B-43C1-E84B10AEBD38}"/>
          </ac:picMkLst>
        </pc:picChg>
      </pc:sldChg>
      <pc:sldChg chg="modSp mod">
        <pc:chgData name="Janson, Brian D" userId="17869c82-e820-4f0b-9ef4-6bb812314540" providerId="ADAL" clId="{7F156DAD-1066-4A23-8DD2-728839D41C4E}" dt="2022-11-28T20:23:43.391" v="309" actId="20577"/>
        <pc:sldMkLst>
          <pc:docMk/>
          <pc:sldMk cId="0" sldId="268"/>
        </pc:sldMkLst>
        <pc:spChg chg="mod">
          <ac:chgData name="Janson, Brian D" userId="17869c82-e820-4f0b-9ef4-6bb812314540" providerId="ADAL" clId="{7F156DAD-1066-4A23-8DD2-728839D41C4E}" dt="2022-11-28T20:23:43.391" v="309" actId="20577"/>
          <ac:spMkLst>
            <pc:docMk/>
            <pc:sldMk cId="0" sldId="268"/>
            <ac:spMk id="2" creationId="{3DA790E3-0A3F-4AA3-9398-EF03A760081E}"/>
          </ac:spMkLst>
        </pc:spChg>
      </pc:sldChg>
      <pc:sldChg chg="modSp mod">
        <pc:chgData name="Janson, Brian D" userId="17869c82-e820-4f0b-9ef4-6bb812314540" providerId="ADAL" clId="{7F156DAD-1066-4A23-8DD2-728839D41C4E}" dt="2022-11-28T20:23:59.817" v="311" actId="115"/>
        <pc:sldMkLst>
          <pc:docMk/>
          <pc:sldMk cId="0" sldId="269"/>
        </pc:sldMkLst>
        <pc:spChg chg="mod">
          <ac:chgData name="Janson, Brian D" userId="17869c82-e820-4f0b-9ef4-6bb812314540" providerId="ADAL" clId="{7F156DAD-1066-4A23-8DD2-728839D41C4E}" dt="2022-11-28T20:23:59.817" v="311" actId="115"/>
          <ac:spMkLst>
            <pc:docMk/>
            <pc:sldMk cId="0" sldId="269"/>
            <ac:spMk id="2" creationId="{7AB33EFA-81F9-4046-9F7D-329641F2217F}"/>
          </ac:spMkLst>
        </pc:spChg>
        <pc:spChg chg="mod">
          <ac:chgData name="Janson, Brian D" userId="17869c82-e820-4f0b-9ef4-6bb812314540" providerId="ADAL" clId="{7F156DAD-1066-4A23-8DD2-728839D41C4E}" dt="2022-11-23T22:49:54.555" v="251" actId="207"/>
          <ac:spMkLst>
            <pc:docMk/>
            <pc:sldMk cId="0" sldId="269"/>
            <ac:spMk id="246" creationId="{00000000-0000-0000-0000-000000000000}"/>
          </ac:spMkLst>
        </pc:spChg>
      </pc:sldChg>
      <pc:sldChg chg="modSp mod">
        <pc:chgData name="Janson, Brian D" userId="17869c82-e820-4f0b-9ef4-6bb812314540" providerId="ADAL" clId="{7F156DAD-1066-4A23-8DD2-728839D41C4E}" dt="2022-11-28T20:24:10.914" v="313" actId="115"/>
        <pc:sldMkLst>
          <pc:docMk/>
          <pc:sldMk cId="0" sldId="270"/>
        </pc:sldMkLst>
        <pc:spChg chg="mod">
          <ac:chgData name="Janson, Brian D" userId="17869c82-e820-4f0b-9ef4-6bb812314540" providerId="ADAL" clId="{7F156DAD-1066-4A23-8DD2-728839D41C4E}" dt="2022-11-28T20:24:10.914" v="313" actId="115"/>
          <ac:spMkLst>
            <pc:docMk/>
            <pc:sldMk cId="0" sldId="270"/>
            <ac:spMk id="2" creationId="{79E112A4-BA55-4F07-AC06-57FC2B771307}"/>
          </ac:spMkLst>
        </pc:spChg>
      </pc:sldChg>
      <pc:sldChg chg="modSp mod">
        <pc:chgData name="Janson, Brian D" userId="17869c82-e820-4f0b-9ef4-6bb812314540" providerId="ADAL" clId="{7F156DAD-1066-4A23-8DD2-728839D41C4E}" dt="2022-11-28T20:24:44.322" v="315" actId="207"/>
        <pc:sldMkLst>
          <pc:docMk/>
          <pc:sldMk cId="0" sldId="272"/>
        </pc:sldMkLst>
        <pc:spChg chg="mod">
          <ac:chgData name="Janson, Brian D" userId="17869c82-e820-4f0b-9ef4-6bb812314540" providerId="ADAL" clId="{7F156DAD-1066-4A23-8DD2-728839D41C4E}" dt="2022-11-28T20:24:44.322" v="315" actId="207"/>
          <ac:spMkLst>
            <pc:docMk/>
            <pc:sldMk cId="0" sldId="272"/>
            <ac:spMk id="2" creationId="{C8D0E3C9-27A5-4C9B-8E61-2E310BC1572C}"/>
          </ac:spMkLst>
        </pc:spChg>
      </pc:sldChg>
      <pc:sldChg chg="addSp delSp modSp mod modShow">
        <pc:chgData name="Janson, Brian D" userId="17869c82-e820-4f0b-9ef4-6bb812314540" providerId="ADAL" clId="{7F156DAD-1066-4A23-8DD2-728839D41C4E}" dt="2022-11-23T22:09:55.909" v="197" actId="729"/>
        <pc:sldMkLst>
          <pc:docMk/>
          <pc:sldMk cId="0" sldId="273"/>
        </pc:sldMkLst>
        <pc:spChg chg="mod">
          <ac:chgData name="Janson, Brian D" userId="17869c82-e820-4f0b-9ef4-6bb812314540" providerId="ADAL" clId="{7F156DAD-1066-4A23-8DD2-728839D41C4E}" dt="2022-11-23T22:08:23.735" v="185" actId="14100"/>
          <ac:spMkLst>
            <pc:docMk/>
            <pc:sldMk cId="0" sldId="273"/>
            <ac:spMk id="2" creationId="{54608C06-A5FE-41AF-A71F-B8F6AF23AE51}"/>
          </ac:spMkLst>
        </pc:spChg>
        <pc:spChg chg="add mod">
          <ac:chgData name="Janson, Brian D" userId="17869c82-e820-4f0b-9ef4-6bb812314540" providerId="ADAL" clId="{7F156DAD-1066-4A23-8DD2-728839D41C4E}" dt="2022-11-23T22:09:36.452" v="196" actId="1076"/>
          <ac:spMkLst>
            <pc:docMk/>
            <pc:sldMk cId="0" sldId="273"/>
            <ac:spMk id="3" creationId="{A3962927-45AF-36BF-EA76-60ED1C070613}"/>
          </ac:spMkLst>
        </pc:spChg>
        <pc:spChg chg="del mod">
          <ac:chgData name="Janson, Brian D" userId="17869c82-e820-4f0b-9ef4-6bb812314540" providerId="ADAL" clId="{7F156DAD-1066-4A23-8DD2-728839D41C4E}" dt="2022-11-23T22:08:19.129" v="184" actId="478"/>
          <ac:spMkLst>
            <pc:docMk/>
            <pc:sldMk cId="0" sldId="273"/>
            <ac:spMk id="301" creationId="{00000000-0000-0000-0000-000000000000}"/>
          </ac:spMkLst>
        </pc:spChg>
        <pc:spChg chg="del mod">
          <ac:chgData name="Janson, Brian D" userId="17869c82-e820-4f0b-9ef4-6bb812314540" providerId="ADAL" clId="{7F156DAD-1066-4A23-8DD2-728839D41C4E}" dt="2022-11-23T22:04:17.345" v="42" actId="478"/>
          <ac:spMkLst>
            <pc:docMk/>
            <pc:sldMk cId="0" sldId="273"/>
            <ac:spMk id="310" creationId="{00000000-0000-0000-0000-000000000000}"/>
          </ac:spMkLst>
        </pc:spChg>
        <pc:spChg chg="del">
          <ac:chgData name="Janson, Brian D" userId="17869c82-e820-4f0b-9ef4-6bb812314540" providerId="ADAL" clId="{7F156DAD-1066-4A23-8DD2-728839D41C4E}" dt="2022-11-23T22:04:20.047" v="43" actId="478"/>
          <ac:spMkLst>
            <pc:docMk/>
            <pc:sldMk cId="0" sldId="273"/>
            <ac:spMk id="311" creationId="{00000000-0000-0000-0000-000000000000}"/>
          </ac:spMkLst>
        </pc:spChg>
        <pc:picChg chg="del">
          <ac:chgData name="Janson, Brian D" userId="17869c82-e820-4f0b-9ef4-6bb812314540" providerId="ADAL" clId="{7F156DAD-1066-4A23-8DD2-728839D41C4E}" dt="2022-11-23T22:04:12.992" v="39" actId="478"/>
          <ac:picMkLst>
            <pc:docMk/>
            <pc:sldMk cId="0" sldId="273"/>
            <ac:picMk id="4" creationId="{85DB7DB7-68F3-4B4A-915B-2270851E6934}"/>
          </ac:picMkLst>
        </pc:picChg>
        <pc:picChg chg="add mod">
          <ac:chgData name="Janson, Brian D" userId="17869c82-e820-4f0b-9ef4-6bb812314540" providerId="ADAL" clId="{7F156DAD-1066-4A23-8DD2-728839D41C4E}" dt="2022-11-23T22:04:55.845" v="49" actId="14100"/>
          <ac:picMkLst>
            <pc:docMk/>
            <pc:sldMk cId="0" sldId="273"/>
            <ac:picMk id="1026" creationId="{E43C4F83-1A9A-4040-DCED-E3D928E1B78A}"/>
          </ac:picMkLst>
        </pc:picChg>
      </pc:sldChg>
      <pc:sldChg chg="modSp mod">
        <pc:chgData name="Janson, Brian D" userId="17869c82-e820-4f0b-9ef4-6bb812314540" providerId="ADAL" clId="{7F156DAD-1066-4A23-8DD2-728839D41C4E}" dt="2022-11-23T21:52:55.600" v="32" actId="6549"/>
        <pc:sldMkLst>
          <pc:docMk/>
          <pc:sldMk cId="0" sldId="274"/>
        </pc:sldMkLst>
        <pc:spChg chg="mod">
          <ac:chgData name="Janson, Brian D" userId="17869c82-e820-4f0b-9ef4-6bb812314540" providerId="ADAL" clId="{7F156DAD-1066-4A23-8DD2-728839D41C4E}" dt="2022-11-23T21:52:55.600" v="32" actId="6549"/>
          <ac:spMkLst>
            <pc:docMk/>
            <pc:sldMk cId="0" sldId="274"/>
            <ac:spMk id="3" creationId="{F7833A6F-D515-9E19-F990-A7E005AE8D28}"/>
          </ac:spMkLst>
        </pc:spChg>
      </pc:sldChg>
      <pc:sldChg chg="modSp mod">
        <pc:chgData name="Janson, Brian D" userId="17869c82-e820-4f0b-9ef4-6bb812314540" providerId="ADAL" clId="{7F156DAD-1066-4A23-8DD2-728839D41C4E}" dt="2022-11-23T21:53:18.029" v="38" actId="20577"/>
        <pc:sldMkLst>
          <pc:docMk/>
          <pc:sldMk cId="0" sldId="275"/>
        </pc:sldMkLst>
        <pc:spChg chg="mod">
          <ac:chgData name="Janson, Brian D" userId="17869c82-e820-4f0b-9ef4-6bb812314540" providerId="ADAL" clId="{7F156DAD-1066-4A23-8DD2-728839D41C4E}" dt="2022-11-23T21:53:18.029" v="38" actId="20577"/>
          <ac:spMkLst>
            <pc:docMk/>
            <pc:sldMk cId="0" sldId="275"/>
            <ac:spMk id="339" creationId="{00000000-0000-0000-0000-000000000000}"/>
          </ac:spMkLst>
        </pc:spChg>
      </pc:sldChg>
    </pc:docChg>
  </pc:docChgLst>
  <pc:docChgLst>
    <pc:chgData name="Janson, Brian D" userId="17869c82-e820-4f0b-9ef4-6bb812314540" providerId="ADAL" clId="{4F5C7653-5F18-4B45-944F-FB4F0BE8F17D}"/>
    <pc:docChg chg="modSld">
      <pc:chgData name="Janson, Brian D" userId="17869c82-e820-4f0b-9ef4-6bb812314540" providerId="ADAL" clId="{4F5C7653-5F18-4B45-944F-FB4F0BE8F17D}" dt="2023-10-31T23:53:52.203" v="15" actId="115"/>
      <pc:docMkLst>
        <pc:docMk/>
      </pc:docMkLst>
      <pc:sldChg chg="modCm">
        <pc:chgData name="Janson, Brian D" userId="17869c82-e820-4f0b-9ef4-6bb812314540" providerId="ADAL" clId="{4F5C7653-5F18-4B45-944F-FB4F0BE8F17D}" dt="2023-10-31T23:49:45.598" v="12"/>
        <pc:sldMkLst>
          <pc:docMk/>
          <pc:sldMk cId="0" sldId="259"/>
        </pc:sldMkLst>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4F5C7653-5F18-4B45-944F-FB4F0BE8F17D}" dt="2023-10-31T23:49:45.598" v="12"/>
              <pc2:cmMkLst xmlns:pc2="http://schemas.microsoft.com/office/powerpoint/2019/9/main/command">
                <pc:docMk/>
                <pc:sldMk cId="0" sldId="259"/>
                <pc2:cmMk id="{B775439C-9906-46D3-B92F-4AB152926724}"/>
              </pc2:cmMkLst>
            </pc226:cmChg>
          </p:ext>
        </pc:extLst>
      </pc:sldChg>
      <pc:sldChg chg="modSp mod">
        <pc:chgData name="Janson, Brian D" userId="17869c82-e820-4f0b-9ef4-6bb812314540" providerId="ADAL" clId="{4F5C7653-5F18-4B45-944F-FB4F0BE8F17D}" dt="2023-10-31T23:50:05.994" v="13" actId="1076"/>
        <pc:sldMkLst>
          <pc:docMk/>
          <pc:sldMk cId="0" sldId="273"/>
        </pc:sldMkLst>
        <pc:spChg chg="mod">
          <ac:chgData name="Janson, Brian D" userId="17869c82-e820-4f0b-9ef4-6bb812314540" providerId="ADAL" clId="{4F5C7653-5F18-4B45-944F-FB4F0BE8F17D}" dt="2023-10-31T23:50:05.994" v="13" actId="1076"/>
          <ac:spMkLst>
            <pc:docMk/>
            <pc:sldMk cId="0" sldId="273"/>
            <ac:spMk id="3" creationId="{A3962927-45AF-36BF-EA76-60ED1C070613}"/>
          </ac:spMkLst>
        </pc:spChg>
      </pc:sldChg>
      <pc:sldChg chg="modSp mod">
        <pc:chgData name="Janson, Brian D" userId="17869c82-e820-4f0b-9ef4-6bb812314540" providerId="ADAL" clId="{4F5C7653-5F18-4B45-944F-FB4F0BE8F17D}" dt="2023-10-31T23:12:26.989" v="11" actId="14100"/>
        <pc:sldMkLst>
          <pc:docMk/>
          <pc:sldMk cId="4276136600" sldId="277"/>
        </pc:sldMkLst>
        <pc:spChg chg="mod">
          <ac:chgData name="Janson, Brian D" userId="17869c82-e820-4f0b-9ef4-6bb812314540" providerId="ADAL" clId="{4F5C7653-5F18-4B45-944F-FB4F0BE8F17D}" dt="2023-10-31T23:12:26.989" v="11" actId="14100"/>
          <ac:spMkLst>
            <pc:docMk/>
            <pc:sldMk cId="4276136600" sldId="277"/>
            <ac:spMk id="12" creationId="{00F745BA-BE0C-70E5-AEF3-D8A9726A0E6A}"/>
          </ac:spMkLst>
        </pc:spChg>
      </pc:sldChg>
      <pc:sldChg chg="modSp mod">
        <pc:chgData name="Janson, Brian D" userId="17869c82-e820-4f0b-9ef4-6bb812314540" providerId="ADAL" clId="{4F5C7653-5F18-4B45-944F-FB4F0BE8F17D}" dt="2023-10-31T23:53:52.203" v="15" actId="115"/>
        <pc:sldMkLst>
          <pc:docMk/>
          <pc:sldMk cId="3048415257" sldId="291"/>
        </pc:sldMkLst>
        <pc:spChg chg="mod">
          <ac:chgData name="Janson, Brian D" userId="17869c82-e820-4f0b-9ef4-6bb812314540" providerId="ADAL" clId="{4F5C7653-5F18-4B45-944F-FB4F0BE8F17D}" dt="2023-10-31T23:53:52.203" v="15" actId="115"/>
          <ac:spMkLst>
            <pc:docMk/>
            <pc:sldMk cId="3048415257" sldId="291"/>
            <ac:spMk id="8" creationId="{9AF0AB5D-2E22-857C-629F-8572301BB88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2c76d19c7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2c76d19c7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adf54e254e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adf54e254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adde7bce6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adde7bce6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9cfda3e715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9cfda3e715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adde7bce6c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adde7bce6c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a2c76d19c7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a2c76d19c7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adf54e254e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adf54e254e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a2c76d19c7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a2c76d19c7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adde7bce6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adde7bce6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adf54e254e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adf54e254e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9cfda3e71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9cfda3e71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a2c76d19c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a2c76d19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784f6fd0d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784f6fd0d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adde7bce6c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adde7bce6c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adde7bce6c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adde7bce6c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2c76d19c7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a2c76d19c7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a2c76d19c7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a2c76d19c7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adf54e254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adf54e254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3.pn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6.jpeg"/><Relationship Id="rId7"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8" name="Google Shape;58;p13" descr="Black Topo line graphic"/>
          <p:cNvPicPr preferRelativeResize="0"/>
          <p:nvPr/>
        </p:nvPicPr>
        <p:blipFill rotWithShape="1">
          <a:blip r:embed="rId3">
            <a:alphaModFix/>
          </a:blip>
          <a:srcRect l="701" t="15709" r="17752" b="59554"/>
          <a:stretch/>
        </p:blipFill>
        <p:spPr>
          <a:xfrm>
            <a:off x="0" y="-879"/>
            <a:ext cx="9144003" cy="2060848"/>
          </a:xfrm>
          <a:prstGeom prst="rect">
            <a:avLst/>
          </a:prstGeom>
          <a:noFill/>
          <a:ln>
            <a:noFill/>
          </a:ln>
        </p:spPr>
      </p:pic>
      <p:pic>
        <p:nvPicPr>
          <p:cNvPr id="62" name="Google Shape;62;p13" descr="Bureau of Land Management Logo&#10;"/>
          <p:cNvPicPr preferRelativeResize="0"/>
          <p:nvPr/>
        </p:nvPicPr>
        <p:blipFill rotWithShape="1">
          <a:blip r:embed="rId4">
            <a:alphaModFix/>
          </a:blip>
          <a:srcRect/>
          <a:stretch/>
        </p:blipFill>
        <p:spPr>
          <a:xfrm>
            <a:off x="221105" y="135429"/>
            <a:ext cx="685800" cy="602392"/>
          </a:xfrm>
          <a:prstGeom prst="rect">
            <a:avLst/>
          </a:prstGeom>
          <a:noFill/>
          <a:ln>
            <a:noFill/>
          </a:ln>
        </p:spPr>
      </p:pic>
      <p:sp>
        <p:nvSpPr>
          <p:cNvPr id="61" name="Google Shape;61;p13"/>
          <p:cNvSpPr txBox="1"/>
          <p:nvPr/>
        </p:nvSpPr>
        <p:spPr>
          <a:xfrm>
            <a:off x="1043608" y="199039"/>
            <a:ext cx="34158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b="0" i="0" u="none" strike="noStrike" cap="none">
                <a:solidFill>
                  <a:srgbClr val="FFFFFF"/>
                </a:solidFill>
                <a:latin typeface="Roboto"/>
                <a:ea typeface="Roboto"/>
                <a:cs typeface="Roboto"/>
                <a:sym typeface="Roboto"/>
              </a:rPr>
              <a:t>U.S. Department of the Interior</a:t>
            </a:r>
            <a:br>
              <a:rPr lang="en" sz="850" b="0" i="0" u="none" strike="noStrike" cap="none">
                <a:solidFill>
                  <a:srgbClr val="FFFFFF"/>
                </a:solidFill>
                <a:latin typeface="Roboto"/>
                <a:ea typeface="Roboto"/>
                <a:cs typeface="Roboto"/>
                <a:sym typeface="Roboto"/>
              </a:rPr>
            </a:br>
            <a:r>
              <a:rPr lang="en" sz="850" b="0" i="0" u="none" strike="noStrike" cap="none">
                <a:solidFill>
                  <a:srgbClr val="FFFFFF"/>
                </a:solidFill>
                <a:latin typeface="Roboto"/>
                <a:ea typeface="Roboto"/>
                <a:cs typeface="Roboto"/>
                <a:sym typeface="Roboto"/>
              </a:rPr>
              <a:t>Bureau of Land Management</a:t>
            </a:r>
            <a:endParaRPr sz="850" b="0" i="0" u="none" strike="noStrike" cap="none">
              <a:solidFill>
                <a:srgbClr val="000000"/>
              </a:solidFill>
              <a:latin typeface="Roboto"/>
              <a:ea typeface="Roboto"/>
              <a:cs typeface="Roboto"/>
              <a:sym typeface="Roboto"/>
            </a:endParaRPr>
          </a:p>
        </p:txBody>
      </p:sp>
      <p:pic>
        <p:nvPicPr>
          <p:cNvPr id="63" name="Google Shape;63;p13" descr="Campbell Creek Science Center"/>
          <p:cNvPicPr preferRelativeResize="0"/>
          <p:nvPr/>
        </p:nvPicPr>
        <p:blipFill>
          <a:blip r:embed="rId5">
            <a:alphaModFix/>
          </a:blip>
          <a:stretch>
            <a:fillRect/>
          </a:stretch>
        </p:blipFill>
        <p:spPr>
          <a:xfrm>
            <a:off x="8354875" y="101124"/>
            <a:ext cx="685800" cy="671014"/>
          </a:xfrm>
          <a:prstGeom prst="rect">
            <a:avLst/>
          </a:prstGeom>
          <a:noFill/>
          <a:ln>
            <a:noFill/>
          </a:ln>
        </p:spPr>
      </p:pic>
      <p:sp>
        <p:nvSpPr>
          <p:cNvPr id="64" name="Google Shape;64;p13">
            <a:extLst>
              <a:ext uri="{C183D7F6-B498-43B3-948B-1728B52AA6E4}">
                <adec:decorative xmlns:adec="http://schemas.microsoft.com/office/drawing/2017/decorative" val="1"/>
              </a:ext>
            </a:extLst>
          </p:cNvPr>
          <p:cNvSpPr/>
          <p:nvPr/>
        </p:nvSpPr>
        <p:spPr>
          <a:xfrm>
            <a:off x="229288" y="8701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9CC00"/>
              </a:solidFill>
              <a:latin typeface="Calibri"/>
              <a:ea typeface="Calibri"/>
              <a:cs typeface="Calibri"/>
              <a:sym typeface="Calibri"/>
            </a:endParaRPr>
          </a:p>
        </p:txBody>
      </p:sp>
      <p:sp>
        <p:nvSpPr>
          <p:cNvPr id="2" name="Title 1">
            <a:extLst>
              <a:ext uri="{FF2B5EF4-FFF2-40B4-BE49-F238E27FC236}">
                <a16:creationId xmlns:a16="http://schemas.microsoft.com/office/drawing/2014/main" id="{CA9294F2-A03F-41C7-A545-09D1DD7B97B6}"/>
              </a:ext>
            </a:extLst>
          </p:cNvPr>
          <p:cNvSpPr>
            <a:spLocks noGrp="1"/>
          </p:cNvSpPr>
          <p:nvPr>
            <p:ph type="ctrTitle"/>
          </p:nvPr>
        </p:nvSpPr>
        <p:spPr>
          <a:xfrm>
            <a:off x="229288" y="736699"/>
            <a:ext cx="5501951" cy="943546"/>
          </a:xfrm>
        </p:spPr>
        <p:txBody>
          <a:bodyPr/>
          <a:lstStyle/>
          <a:p>
            <a:pPr algn="l" rtl="0"/>
            <a:r>
              <a:rPr lang="en-US" sz="4400" b="1" i="0">
                <a:solidFill>
                  <a:srgbClr val="FFFFFF"/>
                </a:solidFill>
                <a:effectLst/>
                <a:latin typeface="Roboto" panose="02000000000000000000" pitchFamily="2" charset="0"/>
                <a:ea typeface="Roboto" panose="02000000000000000000" pitchFamily="2" charset="0"/>
                <a:cs typeface="Roboto" panose="02000000000000000000" pitchFamily="2" charset="0"/>
              </a:rPr>
              <a:t>Human Impacts</a:t>
            </a:r>
            <a:endParaRPr lang="en-US">
              <a:effectLst/>
            </a:endParaRPr>
          </a:p>
        </p:txBody>
      </p:sp>
      <p:sp>
        <p:nvSpPr>
          <p:cNvPr id="59" name="Google Shape;59;p13">
            <a:extLst>
              <a:ext uri="{C183D7F6-B498-43B3-948B-1728B52AA6E4}">
                <adec:decorative xmlns:adec="http://schemas.microsoft.com/office/drawing/2017/decorative" val="0"/>
              </a:ext>
            </a:extLst>
          </p:cNvPr>
          <p:cNvSpPr txBox="1"/>
          <p:nvPr/>
        </p:nvSpPr>
        <p:spPr>
          <a:xfrm>
            <a:off x="229325" y="1547500"/>
            <a:ext cx="8712000" cy="40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solidFill>
                  <a:srgbClr val="FFFFFF"/>
                </a:solidFill>
                <a:latin typeface="Roboto"/>
                <a:ea typeface="Roboto"/>
                <a:cs typeface="Roboto"/>
                <a:sym typeface="Roboto"/>
              </a:rPr>
              <a:t>Explore how people’s actions affect water quality</a:t>
            </a:r>
            <a:endParaRPr sz="3200">
              <a:solidFill>
                <a:srgbClr val="888888"/>
              </a:solidFill>
              <a:latin typeface="Roboto"/>
              <a:ea typeface="Roboto"/>
              <a:cs typeface="Roboto"/>
              <a:sym typeface="Roboto"/>
            </a:endParaRPr>
          </a:p>
        </p:txBody>
      </p:sp>
      <p:sp>
        <p:nvSpPr>
          <p:cNvPr id="65" name="Google Shape;65;p13">
            <a:extLst>
              <a:ext uri="{C183D7F6-B498-43B3-948B-1728B52AA6E4}">
                <adec:decorative xmlns:adec="http://schemas.microsoft.com/office/drawing/2017/decorative" val="1"/>
              </a:ext>
            </a:extLst>
          </p:cNvPr>
          <p:cNvSpPr/>
          <p:nvPr/>
        </p:nvSpPr>
        <p:spPr>
          <a:xfrm>
            <a:off x="203613" y="18816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9CC00"/>
              </a:solidFill>
              <a:latin typeface="Calibri"/>
              <a:ea typeface="Calibri"/>
              <a:cs typeface="Calibri"/>
              <a:sym typeface="Calibri"/>
            </a:endParaRPr>
          </a:p>
        </p:txBody>
      </p:sp>
      <p:pic>
        <p:nvPicPr>
          <p:cNvPr id="54" name="Google Shape;54;p13" descr="A large excavator digging out trees and soil from the side of a pond."/>
          <p:cNvPicPr preferRelativeResize="0"/>
          <p:nvPr/>
        </p:nvPicPr>
        <p:blipFill rotWithShape="1">
          <a:blip r:embed="rId6">
            <a:alphaModFix/>
          </a:blip>
          <a:srcRect l="348" t="21295" b="28114"/>
          <a:stretch/>
        </p:blipFill>
        <p:spPr>
          <a:xfrm>
            <a:off x="0" y="2059968"/>
            <a:ext cx="9144002" cy="3083529"/>
          </a:xfrm>
          <a:prstGeom prst="rect">
            <a:avLst/>
          </a:prstGeom>
          <a:noFill/>
          <a:ln>
            <a:noFill/>
          </a:ln>
        </p:spPr>
      </p:pic>
      <p:sp>
        <p:nvSpPr>
          <p:cNvPr id="66" name="Google Shape;66;p13"/>
          <p:cNvSpPr txBox="1"/>
          <p:nvPr/>
        </p:nvSpPr>
        <p:spPr>
          <a:xfrm>
            <a:off x="8182487" y="4815240"/>
            <a:ext cx="1031373" cy="351429"/>
          </a:xfrm>
          <a:prstGeom prst="rect">
            <a:avLst/>
          </a:prstGeom>
          <a:noFill/>
          <a:ln>
            <a:noFill/>
          </a:ln>
          <a:effectLst>
            <a:outerShdw blurRad="57150" dist="19050" dir="5400000" algn="bl" rotWithShape="0">
              <a:srgbClr val="000000">
                <a:alpha val="93000"/>
              </a:srgbClr>
            </a:outerShdw>
          </a:effectLst>
        </p:spPr>
        <p:txBody>
          <a:bodyPr spcFirstLastPara="1" wrap="square" lIns="91425" tIns="91425" rIns="91425" bIns="91425" anchor="t" anchorCtr="0">
            <a:no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BLM</a:t>
            </a:r>
            <a:endParaRPr sz="80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
        <p:nvSpPr>
          <p:cNvPr id="56" name="Google Shape;56;p13"/>
          <p:cNvSpPr txBox="1"/>
          <p:nvPr/>
        </p:nvSpPr>
        <p:spPr>
          <a:xfrm>
            <a:off x="122925" y="4722925"/>
            <a:ext cx="1843800"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effectLst>
                  <a:outerShdw blurRad="38100" dist="38100" dir="2700000" algn="tl">
                    <a:srgbClr val="000000">
                      <a:alpha val="43137"/>
                    </a:srgbClr>
                  </a:outerShdw>
                </a:effectLst>
                <a:latin typeface="Roboto"/>
                <a:ea typeface="Roboto"/>
                <a:cs typeface="Roboto"/>
                <a:sym typeface="Roboto"/>
              </a:rPr>
              <a:t>Module 2, Lesson 3</a:t>
            </a:r>
            <a:endParaRPr>
              <a:solidFill>
                <a:schemeClr val="lt1"/>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pSp>
        <p:nvGrpSpPr>
          <p:cNvPr id="180" name="Google Shape;180;p22">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81" name="Google Shape;181;p22" descr="BLM Alaska Fire Service Masthead graphic" title="BLM Alaska Fire Service Masthead graphic"/>
            <p:cNvGrpSpPr/>
            <p:nvPr/>
          </p:nvGrpSpPr>
          <p:grpSpPr>
            <a:xfrm>
              <a:off x="0" y="0"/>
              <a:ext cx="9144003" cy="572198"/>
              <a:chOff x="0" y="0"/>
              <a:chExt cx="9144003" cy="572198"/>
            </a:xfrm>
          </p:grpSpPr>
          <p:pic>
            <p:nvPicPr>
              <p:cNvPr id="182" name="Google Shape;182;p22"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83" name="Google Shape;183;p22"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84" name="Google Shape;184;p22"/>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85" name="Google Shape;185;p22"/>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A5C6D55E-B547-4DC3-A261-C77EF895A2E5}"/>
              </a:ext>
            </a:extLst>
          </p:cNvPr>
          <p:cNvSpPr>
            <a:spLocks noGrp="1"/>
          </p:cNvSpPr>
          <p:nvPr>
            <p:ph type="title"/>
          </p:nvPr>
        </p:nvSpPr>
        <p:spPr>
          <a:xfrm>
            <a:off x="642114" y="949554"/>
            <a:ext cx="3714734" cy="3514870"/>
          </a:xfrm>
        </p:spPr>
        <p:txBody>
          <a:bodyPr/>
          <a:lstStyle/>
          <a:p>
            <a:pPr marL="0" marR="0" lvl="0" indent="0" algn="l" defTabSz="914400" rtl="0" eaLnBrk="1" fontAlgn="auto" latinLnBrk="0" hangingPunct="1">
              <a:lnSpc>
                <a:spcPct val="115000"/>
              </a:lnSpc>
              <a:spcBef>
                <a:spcPts val="0"/>
              </a:spcBef>
              <a:spcAft>
                <a:spcPts val="1600"/>
              </a:spcAft>
              <a:buClr>
                <a:srgbClr val="595959"/>
              </a:buClr>
              <a:buSzPts val="1800"/>
              <a:buFont typeface="Arial"/>
              <a:buNone/>
              <a:tabLst/>
              <a:defRPr/>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One example of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urban runoff </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happens when water flows across parking lots and picks up oil and other chemicals left behind by cars.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kumimoji="0" lang="en-US" sz="18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In cities, urban runoff usually flows into storm drains. </a:t>
            </a:r>
            <a:r>
              <a:rPr kumimoji="0" lang="en-US" sz="1800" b="0" i="0" u="none" strike="noStrike" kern="0" cap="none" spc="0" normalizeH="0" baseline="0" noProof="0">
                <a:ln>
                  <a:noFill/>
                </a:ln>
                <a:solidFill>
                  <a:srgbClr val="FFFFFF"/>
                </a:solidFill>
                <a:effectLst/>
                <a:uLnTx/>
                <a:uFillTx/>
                <a:latin typeface="Roboto"/>
                <a:ea typeface="Roboto"/>
                <a:cs typeface="Roboto"/>
                <a:sym typeface="Roboto"/>
              </a:rPr>
              <a:t>Have you observed storm drains in your community?</a:t>
            </a:r>
            <a:br>
              <a:rPr kumimoji="0" lang="en-US" sz="1800" b="0" i="0" u="none" strike="noStrike" kern="0" cap="none" spc="0" normalizeH="0" baseline="0" noProof="0">
                <a:ln>
                  <a:noFill/>
                </a:ln>
                <a:solidFill>
                  <a:srgbClr val="FFFFFF"/>
                </a:solidFill>
                <a:effectLst/>
                <a:uLnTx/>
                <a:uFillTx/>
                <a:latin typeface="Roboto"/>
                <a:ea typeface="Roboto"/>
                <a:cs typeface="Roboto"/>
                <a:sym typeface="Roboto"/>
              </a:rPr>
            </a:br>
            <a:br>
              <a:rPr kumimoji="0" lang="en-US" sz="1400" b="0" i="0" u="none" strike="noStrike" kern="0" cap="none" spc="0" normalizeH="0" baseline="0" noProof="0">
                <a:ln>
                  <a:noFill/>
                </a:ln>
                <a:solidFill>
                  <a:srgbClr val="000000"/>
                </a:solidFill>
                <a:effectLst/>
                <a:uLnTx/>
                <a:uFillTx/>
                <a:latin typeface="Arial"/>
                <a:cs typeface="Arial"/>
                <a:sym typeface="Arial"/>
              </a:rPr>
            </a:br>
            <a:endParaRPr lang="en-US">
              <a:effectLst/>
            </a:endParaRPr>
          </a:p>
        </p:txBody>
      </p:sp>
      <p:pic>
        <p:nvPicPr>
          <p:cNvPr id="4" name="Picture 3">
            <a:extLst>
              <a:ext uri="{FF2B5EF4-FFF2-40B4-BE49-F238E27FC236}">
                <a16:creationId xmlns:a16="http://schemas.microsoft.com/office/drawing/2014/main" id="{C376D797-30AD-7C09-5A30-27FCD03A120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787153" y="688783"/>
            <a:ext cx="2973721" cy="4171234"/>
          </a:xfrm>
          <a:prstGeom prst="rect">
            <a:avLst/>
          </a:prstGeom>
        </p:spPr>
      </p:pic>
      <p:sp>
        <p:nvSpPr>
          <p:cNvPr id="5" name="TextBox 4">
            <a:extLst>
              <a:ext uri="{FF2B5EF4-FFF2-40B4-BE49-F238E27FC236}">
                <a16:creationId xmlns:a16="http://schemas.microsoft.com/office/drawing/2014/main" id="{15D7983E-D313-84DB-402F-31ECC76BE29B}"/>
              </a:ext>
            </a:extLst>
          </p:cNvPr>
          <p:cNvSpPr txBox="1"/>
          <p:nvPr/>
        </p:nvSpPr>
        <p:spPr>
          <a:xfrm>
            <a:off x="7771011" y="4466946"/>
            <a:ext cx="1333659" cy="461665"/>
          </a:xfrm>
          <a:prstGeom prst="rect">
            <a:avLst/>
          </a:prstGeom>
          <a:noFill/>
        </p:spPr>
        <p:txBody>
          <a:bodyPr wrap="square" lIns="91440" tIns="45720" rIns="91440" bIns="45720" rtlCol="0" anchor="t">
            <a:spAutoFit/>
          </a:bodyPr>
          <a:lstStyle/>
          <a:p>
            <a:r>
              <a:rPr lang="en-US" sz="800">
                <a:solidFill>
                  <a:schemeClr val="bg1"/>
                </a:solidFill>
                <a:effectLst>
                  <a:outerShdw blurRad="38100" dist="38100" dir="2700000" algn="tl">
                    <a:srgbClr val="000000">
                      <a:alpha val="43137"/>
                    </a:srgbClr>
                  </a:outerShdw>
                </a:effectLst>
                <a:latin typeface="Roboto"/>
                <a:ea typeface="Roboto"/>
              </a:rPr>
              <a:t>Water flows from a street into a sewer grate.</a:t>
            </a:r>
            <a:endParaRPr lang="en-US">
              <a:solidFill>
                <a:schemeClr val="bg1"/>
              </a:solidFill>
              <a:ea typeface="Roboto"/>
            </a:endParaRPr>
          </a:p>
          <a:p>
            <a:r>
              <a:rPr lang="en-US" sz="800">
                <a:solidFill>
                  <a:schemeClr val="bg1"/>
                </a:solidFill>
                <a:effectLst>
                  <a:outerShdw blurRad="38100" dist="38100" dir="2700000" algn="tl">
                    <a:srgbClr val="000000">
                      <a:alpha val="43137"/>
                    </a:srgbClr>
                  </a:outerShdw>
                </a:effectLst>
                <a:latin typeface="Roboto"/>
                <a:ea typeface="Roboto"/>
              </a:rPr>
              <a:t>Photo by EPA.</a:t>
            </a:r>
            <a:endParaRPr lang="en-US">
              <a:solidFill>
                <a:schemeClr val="bg1"/>
              </a:solidFill>
            </a:endParaRPr>
          </a:p>
        </p:txBody>
      </p:sp>
      <p:sp>
        <p:nvSpPr>
          <p:cNvPr id="3" name="Title 1">
            <a:extLst>
              <a:ext uri="{FF2B5EF4-FFF2-40B4-BE49-F238E27FC236}">
                <a16:creationId xmlns:a16="http://schemas.microsoft.com/office/drawing/2014/main" id="{44F62C15-6783-1377-FF76-2CDFBC505F0F}"/>
              </a:ext>
            </a:extLst>
          </p:cNvPr>
          <p:cNvSpPr txBox="1">
            <a:spLocks/>
          </p:cNvSpPr>
          <p:nvPr/>
        </p:nvSpPr>
        <p:spPr>
          <a:xfrm>
            <a:off x="602021" y="3391159"/>
            <a:ext cx="3622525" cy="13611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nSpc>
                <a:spcPct val="115000"/>
              </a:lnSpc>
              <a:spcAft>
                <a:spcPts val="1600"/>
              </a:spcAft>
              <a:buClr>
                <a:srgbClr val="595959"/>
              </a:buClr>
              <a:buSzPts val="1800"/>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08" name="Google Shape;208;p2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09" name="Google Shape;209;p24" descr="BLM Alaska Fire Service Masthead graphic" title="BLM Alaska Fire Service Masthead graphic"/>
            <p:cNvGrpSpPr/>
            <p:nvPr/>
          </p:nvGrpSpPr>
          <p:grpSpPr>
            <a:xfrm>
              <a:off x="0" y="0"/>
              <a:ext cx="9144003" cy="572198"/>
              <a:chOff x="0" y="0"/>
              <a:chExt cx="9144003" cy="572198"/>
            </a:xfrm>
          </p:grpSpPr>
          <p:pic>
            <p:nvPicPr>
              <p:cNvPr id="210" name="Google Shape;210;p24"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11" name="Google Shape;211;p24"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12" name="Google Shape;212;p2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13" name="Google Shape;213;p24"/>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83398997-DD78-4D96-8506-9BDBD1EC6AC8}"/>
              </a:ext>
            </a:extLst>
          </p:cNvPr>
          <p:cNvSpPr>
            <a:spLocks noGrp="1"/>
          </p:cNvSpPr>
          <p:nvPr>
            <p:ph type="title"/>
          </p:nvPr>
        </p:nvSpPr>
        <p:spPr>
          <a:xfrm>
            <a:off x="311700" y="550899"/>
            <a:ext cx="8520600" cy="1046891"/>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Storm drains send urban runoff into underground pipes. The pipes eventually release the polluted water into waterways, which then affects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downstream</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parts of watersheds.</a:t>
            </a:r>
            <a:endParaRPr lang="en-US">
              <a:effectLst/>
            </a:endParaRPr>
          </a:p>
        </p:txBody>
      </p:sp>
      <p:pic>
        <p:nvPicPr>
          <p:cNvPr id="2052" name="Picture 4" descr="Discharge from a Wastewater Treatment Plant on Fourmile Creek, Iowa | U.S.  Geological Survey">
            <a:extLst>
              <a:ext uri="{FF2B5EF4-FFF2-40B4-BE49-F238E27FC236}">
                <a16:creationId xmlns:a16="http://schemas.microsoft.com/office/drawing/2014/main" id="{E5D84C97-431B-056B-43C1-E84B10AEBD3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88812" y="1591476"/>
            <a:ext cx="4365117" cy="32685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F4987C2-16DF-F7FB-FFE6-D4C2FDB92FF1}"/>
              </a:ext>
            </a:extLst>
          </p:cNvPr>
          <p:cNvSpPr txBox="1"/>
          <p:nvPr/>
        </p:nvSpPr>
        <p:spPr>
          <a:xfrm>
            <a:off x="6759616" y="4459222"/>
            <a:ext cx="2072456" cy="461665"/>
          </a:xfrm>
          <a:prstGeom prst="rect">
            <a:avLst/>
          </a:prstGeom>
          <a:noFill/>
        </p:spPr>
        <p:txBody>
          <a:bodyPr wrap="square" lIns="91440" tIns="45720" rIns="91440" bIns="45720" rtlCol="0" anchor="t">
            <a:spAutoFit/>
          </a:bodyPr>
          <a:lstStyle/>
          <a:p>
            <a:r>
              <a:rPr lang="en-US" sz="800">
                <a:solidFill>
                  <a:schemeClr val="bg1"/>
                </a:solidFill>
                <a:effectLst>
                  <a:outerShdw blurRad="38100" dist="38100" dir="2700000" algn="tl">
                    <a:srgbClr val="000000">
                      <a:alpha val="43137"/>
                    </a:srgbClr>
                  </a:outerShdw>
                </a:effectLst>
                <a:latin typeface="Roboto"/>
                <a:ea typeface="Roboto"/>
              </a:rPr>
              <a:t>A storm drain channels polluted water into a body of water. </a:t>
            </a:r>
            <a:endParaRPr lang="en-US" sz="80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endParaRPr>
          </a:p>
          <a:p>
            <a:r>
              <a:rPr lang="en-US" sz="800">
                <a:solidFill>
                  <a:schemeClr val="bg1"/>
                </a:solidFill>
                <a:effectLst>
                  <a:outerShdw blurRad="38100" dist="38100" dir="2700000" algn="tl">
                    <a:srgbClr val="000000">
                      <a:alpha val="43137"/>
                    </a:srgbClr>
                  </a:outerShdw>
                </a:effectLst>
                <a:latin typeface="Roboto"/>
                <a:ea typeface="Roboto"/>
              </a:rPr>
              <a:t>Photo by USGS.</a:t>
            </a:r>
            <a:endParaRPr lang="en-US" sz="80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grpSp>
        <p:nvGrpSpPr>
          <p:cNvPr id="222" name="Google Shape;222;p2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23" name="Google Shape;223;p25" descr="BLM Alaska Fire Service Masthead graphic" title="BLM Alaska Fire Service Masthead graphic"/>
            <p:cNvGrpSpPr/>
            <p:nvPr/>
          </p:nvGrpSpPr>
          <p:grpSpPr>
            <a:xfrm>
              <a:off x="0" y="0"/>
              <a:ext cx="9144003" cy="572198"/>
              <a:chOff x="0" y="0"/>
              <a:chExt cx="9144003" cy="572198"/>
            </a:xfrm>
          </p:grpSpPr>
          <p:pic>
            <p:nvPicPr>
              <p:cNvPr id="224" name="Google Shape;224;p25"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25" name="Google Shape;225;p25"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26" name="Google Shape;226;p2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27" name="Google Shape;227;p25"/>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3DA790E3-0A3F-4AA3-9398-EF03A760081E}"/>
              </a:ext>
            </a:extLst>
          </p:cNvPr>
          <p:cNvSpPr>
            <a:spLocks noGrp="1"/>
          </p:cNvSpPr>
          <p:nvPr>
            <p:ph type="title"/>
          </p:nvPr>
        </p:nvSpPr>
        <p:spPr>
          <a:xfrm>
            <a:off x="311700" y="552586"/>
            <a:ext cx="8520600" cy="1067769"/>
          </a:xfrm>
        </p:spPr>
        <p:txBody>
          <a:bodyPr/>
          <a:lstStyle/>
          <a:p>
            <a:r>
              <a:rPr lang="en-US" sz="1800" b="0" i="0">
                <a:solidFill>
                  <a:srgbClr val="FFFFFF"/>
                </a:solidFill>
                <a:effectLst/>
                <a:latin typeface="Roboto"/>
                <a:ea typeface="Roboto"/>
                <a:cs typeface="Roboto"/>
              </a:rPr>
              <a:t>Runoff pollution happens in rural communities, too. If trash dump sites are located close to a waterway, oils</a:t>
            </a:r>
            <a:r>
              <a:rPr lang="en-US" sz="1800">
                <a:solidFill>
                  <a:srgbClr val="FFFFFF"/>
                </a:solidFill>
                <a:latin typeface="Roboto"/>
                <a:ea typeface="Roboto"/>
                <a:cs typeface="Roboto"/>
              </a:rPr>
              <a:t> and other</a:t>
            </a:r>
            <a:r>
              <a:rPr lang="en-US" sz="1800" b="0" i="0">
                <a:solidFill>
                  <a:srgbClr val="FFFFFF"/>
                </a:solidFill>
                <a:effectLst/>
                <a:latin typeface="Roboto"/>
                <a:ea typeface="Roboto"/>
                <a:cs typeface="Roboto"/>
              </a:rPr>
              <a:t> pollution can flow from the dump site into the water.</a:t>
            </a:r>
          </a:p>
        </p:txBody>
      </p:sp>
      <p:pic>
        <p:nvPicPr>
          <p:cNvPr id="229" name="Google Shape;229;p25" descr="An open area with many bags of trash sitting on the grass."/>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481070" y="1521440"/>
            <a:ext cx="4181860" cy="3199918"/>
          </a:xfrm>
          <a:prstGeom prst="rect">
            <a:avLst/>
          </a:prstGeom>
          <a:noFill/>
          <a:ln>
            <a:noFill/>
          </a:ln>
        </p:spPr>
      </p:pic>
      <p:sp>
        <p:nvSpPr>
          <p:cNvPr id="230" name="Google Shape;230;p25"/>
          <p:cNvSpPr txBox="1"/>
          <p:nvPr/>
        </p:nvSpPr>
        <p:spPr>
          <a:xfrm>
            <a:off x="6664938" y="4387544"/>
            <a:ext cx="1253631" cy="333814"/>
          </a:xfrm>
          <a:prstGeom prst="rect">
            <a:avLst/>
          </a:prstGeom>
          <a:noFill/>
          <a:ln>
            <a:noFill/>
          </a:ln>
          <a:effectLst>
            <a:outerShdw blurRad="57150" dist="19050" dir="5400000" algn="bl" rotWithShape="0">
              <a:srgbClr val="000000">
                <a:alpha val="94000"/>
              </a:srgbClr>
            </a:outerShdw>
          </a:effectLst>
        </p:spPr>
        <p:txBody>
          <a:bodyPr spcFirstLastPara="1" wrap="square" lIns="91425" tIns="91425" rIns="91425" bIns="91425" anchor="t" anchorCtr="0">
            <a:no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A rural area dump site. Photo by USDA.</a:t>
            </a:r>
            <a:endParaRPr sz="80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
        <p:nvSpPr>
          <p:cNvPr id="221" name="Google Shape;221;p25"/>
          <p:cNvSpPr txBox="1">
            <a:spLocks noGrp="1"/>
          </p:cNvSpPr>
          <p:nvPr>
            <p:ph type="body" idx="1"/>
          </p:nvPr>
        </p:nvSpPr>
        <p:spPr>
          <a:xfrm>
            <a:off x="311700" y="4662998"/>
            <a:ext cx="8520600" cy="39360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lt1"/>
                </a:solidFill>
                <a:latin typeface="Roboto"/>
                <a:ea typeface="Roboto"/>
                <a:cs typeface="Roboto"/>
                <a:sym typeface="Roboto"/>
              </a:rPr>
              <a:t>How does your community deal with trash?</a:t>
            </a:r>
            <a:endParaRPr>
              <a:solidFill>
                <a:schemeClr val="lt1"/>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236" name="Google Shape;236;p2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37" name="Google Shape;237;p26" descr="BLM Alaska Fire Service Masthead graphic" title="BLM Alaska Fire Service Masthead graphic"/>
            <p:cNvGrpSpPr/>
            <p:nvPr/>
          </p:nvGrpSpPr>
          <p:grpSpPr>
            <a:xfrm>
              <a:off x="0" y="0"/>
              <a:ext cx="9144003" cy="572198"/>
              <a:chOff x="0" y="0"/>
              <a:chExt cx="9144003" cy="572198"/>
            </a:xfrm>
          </p:grpSpPr>
          <p:pic>
            <p:nvPicPr>
              <p:cNvPr id="238" name="Google Shape;238;p26"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39" name="Google Shape;239;p26"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40" name="Google Shape;240;p2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41" name="Google Shape;241;p26"/>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7AB33EFA-81F9-4046-9F7D-329641F2217F}"/>
              </a:ext>
            </a:extLst>
          </p:cNvPr>
          <p:cNvSpPr>
            <a:spLocks noGrp="1"/>
          </p:cNvSpPr>
          <p:nvPr>
            <p:ph type="title"/>
          </p:nvPr>
        </p:nvSpPr>
        <p:spPr>
          <a:xfrm>
            <a:off x="311700" y="550900"/>
            <a:ext cx="8520600" cy="800874"/>
          </a:xfrm>
        </p:spPr>
        <p:txBody>
          <a:bodyPr/>
          <a:lstStyle/>
          <a:p>
            <a:r>
              <a:rPr lang="en-US" sz="1800" b="0" i="0">
                <a:solidFill>
                  <a:srgbClr val="FFFFFF"/>
                </a:solidFill>
                <a:effectLst/>
                <a:latin typeface="Roboto"/>
                <a:ea typeface="Roboto"/>
                <a:cs typeface="Roboto"/>
              </a:rPr>
              <a:t>Another human impact is </a:t>
            </a:r>
            <a:r>
              <a:rPr lang="en-US" sz="1800" b="0" i="0">
                <a:solidFill>
                  <a:schemeClr val="bg1"/>
                </a:solidFill>
                <a:effectLst/>
                <a:latin typeface="Roboto"/>
                <a:ea typeface="Roboto"/>
                <a:cs typeface="Roboto"/>
              </a:rPr>
              <a:t>erosion</a:t>
            </a:r>
            <a:r>
              <a:rPr lang="en-US" sz="1800" b="0" i="0">
                <a:solidFill>
                  <a:srgbClr val="FFFFFF"/>
                </a:solidFill>
                <a:effectLst/>
                <a:latin typeface="Roboto"/>
                <a:ea typeface="Roboto"/>
                <a:cs typeface="Roboto"/>
              </a:rPr>
              <a:t>. Although erosion is a natural process, humans can increase erosion by damaging or removing the plants that line the area.</a:t>
            </a:r>
            <a:r>
              <a:rPr lang="en-US" sz="1800">
                <a:solidFill>
                  <a:srgbClr val="FFFFFF"/>
                </a:solidFill>
                <a:latin typeface="Roboto"/>
                <a:ea typeface="Roboto"/>
                <a:cs typeface="Roboto"/>
              </a:rPr>
              <a:t> </a:t>
            </a:r>
            <a:endParaRPr lang="en-US">
              <a:effectLst/>
            </a:endParaRPr>
          </a:p>
        </p:txBody>
      </p:sp>
      <p:pic>
        <p:nvPicPr>
          <p:cNvPr id="243" name="Google Shape;243;p26" descr="A river bank with grasses and leaves on the bank. Water flows in the river in front of it."/>
          <p:cNvPicPr preferRelativeResize="0"/>
          <p:nvPr/>
        </p:nvPicPr>
        <p:blipFill rotWithShape="1">
          <a:blip r:embed="rId6" cstate="screen">
            <a:alphaModFix/>
            <a:extLst>
              <a:ext uri="{28A0092B-C50C-407E-A947-70E740481C1C}">
                <a14:useLocalDpi xmlns:a14="http://schemas.microsoft.com/office/drawing/2010/main"/>
              </a:ext>
            </a:extLst>
          </a:blip>
          <a:srcRect b="-2764"/>
          <a:stretch/>
        </p:blipFill>
        <p:spPr>
          <a:xfrm>
            <a:off x="2116699" y="1313950"/>
            <a:ext cx="4910602" cy="3742874"/>
          </a:xfrm>
          <a:prstGeom prst="rect">
            <a:avLst/>
          </a:prstGeom>
          <a:noFill/>
          <a:ln>
            <a:noFill/>
          </a:ln>
        </p:spPr>
      </p:pic>
      <p:sp>
        <p:nvSpPr>
          <p:cNvPr id="246" name="Google Shape;246;p26"/>
          <p:cNvSpPr txBox="1"/>
          <p:nvPr/>
        </p:nvSpPr>
        <p:spPr>
          <a:xfrm>
            <a:off x="7028424" y="4609157"/>
            <a:ext cx="1450795" cy="391545"/>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r>
              <a:rPr lang="en" sz="800">
                <a:solidFill>
                  <a:schemeClr val="bg1"/>
                </a:solidFill>
                <a:latin typeface="Roboto"/>
                <a:ea typeface="Roboto"/>
                <a:cs typeface="Roboto"/>
                <a:sym typeface="Roboto"/>
              </a:rPr>
              <a:t>Campbell Creek.</a:t>
            </a:r>
            <a:endParaRPr lang="en-US">
              <a:solidFill>
                <a:schemeClr val="bg1"/>
              </a:solidFill>
              <a:ea typeface="Roboto"/>
              <a:sym typeface="Roboto"/>
            </a:endParaRPr>
          </a:p>
          <a:p>
            <a:r>
              <a:rPr lang="en" sz="800">
                <a:solidFill>
                  <a:schemeClr val="bg1"/>
                </a:solidFill>
                <a:latin typeface="Roboto"/>
                <a:ea typeface="Roboto"/>
                <a:cs typeface="Roboto"/>
                <a:sym typeface="Roboto"/>
              </a:rPr>
              <a:t>Photo by CCSC staff, BLM.</a:t>
            </a:r>
            <a:endParaRPr lang="en-US">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2" name="Google Shape;252;p2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53" name="Google Shape;253;p27" descr="BLM Alaska Fire Service Masthead graphic" title="BLM Alaska Fire Service Masthead graphic"/>
            <p:cNvGrpSpPr/>
            <p:nvPr/>
          </p:nvGrpSpPr>
          <p:grpSpPr>
            <a:xfrm>
              <a:off x="0" y="0"/>
              <a:ext cx="9144003" cy="572198"/>
              <a:chOff x="0" y="0"/>
              <a:chExt cx="9144003" cy="572198"/>
            </a:xfrm>
          </p:grpSpPr>
          <p:pic>
            <p:nvPicPr>
              <p:cNvPr id="254" name="Google Shape;254;p27"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55" name="Google Shape;255;p27"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56" name="Google Shape;256;p2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57" name="Google Shape;257;p27"/>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79E112A4-BA55-4F07-AC06-57FC2B771307}"/>
              </a:ext>
            </a:extLst>
          </p:cNvPr>
          <p:cNvSpPr>
            <a:spLocks noGrp="1"/>
          </p:cNvSpPr>
          <p:nvPr>
            <p:ph type="title"/>
          </p:nvPr>
        </p:nvSpPr>
        <p:spPr>
          <a:xfrm>
            <a:off x="311700" y="531652"/>
            <a:ext cx="8520600" cy="738396"/>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The roots of trees and other plants keep the banks of waterways stable. Without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vegetation</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banks are more likely to erode.</a:t>
            </a:r>
            <a:endParaRPr lang="en-US">
              <a:effectLst/>
            </a:endParaRPr>
          </a:p>
        </p:txBody>
      </p:sp>
      <p:sp>
        <p:nvSpPr>
          <p:cNvPr id="251" name="Google Shape;251;p27"/>
          <p:cNvSpPr txBox="1">
            <a:spLocks noGrp="1"/>
          </p:cNvSpPr>
          <p:nvPr>
            <p:ph type="body" idx="1"/>
          </p:nvPr>
        </p:nvSpPr>
        <p:spPr>
          <a:xfrm>
            <a:off x="311700" y="4587025"/>
            <a:ext cx="8520600" cy="6424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lt1"/>
                </a:solidFill>
                <a:latin typeface="Roboto"/>
                <a:ea typeface="Roboto"/>
                <a:cs typeface="Roboto"/>
                <a:sym typeface="Roboto"/>
              </a:rPr>
              <a:t>Have you observed erosion in your community?</a:t>
            </a:r>
            <a:endParaRPr>
              <a:solidFill>
                <a:srgbClr val="FFFFFF"/>
              </a:solidFill>
              <a:latin typeface="Roboto"/>
              <a:ea typeface="Roboto"/>
              <a:cs typeface="Roboto"/>
              <a:sym typeface="Roboto"/>
            </a:endParaRPr>
          </a:p>
        </p:txBody>
      </p:sp>
      <p:pic>
        <p:nvPicPr>
          <p:cNvPr id="3074" name="Picture 2">
            <a:extLst>
              <a:ext uri="{FF2B5EF4-FFF2-40B4-BE49-F238E27FC236}">
                <a16:creationId xmlns:a16="http://schemas.microsoft.com/office/drawing/2014/main" id="{7BDE3324-455A-7E61-304B-7309409D0A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2190750" y="1275416"/>
            <a:ext cx="4762500" cy="33116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1EB7A9-9EEA-7951-D9E1-3174105DF4B8}"/>
              </a:ext>
            </a:extLst>
          </p:cNvPr>
          <p:cNvSpPr txBox="1"/>
          <p:nvPr/>
        </p:nvSpPr>
        <p:spPr>
          <a:xfrm>
            <a:off x="6934714" y="4187885"/>
            <a:ext cx="2236781" cy="461665"/>
          </a:xfrm>
          <a:prstGeom prst="rect">
            <a:avLst/>
          </a:prstGeom>
          <a:noFill/>
        </p:spPr>
        <p:txBody>
          <a:bodyPr wrap="square" lIns="91440" tIns="45720" rIns="91440" bIns="45720" rtlCol="0" anchor="t">
            <a:spAutoFit/>
          </a:bodyPr>
          <a:lstStyle/>
          <a:p>
            <a:r>
              <a:rPr lang="en-US" sz="800">
                <a:solidFill>
                  <a:schemeClr val="bg1"/>
                </a:solidFill>
                <a:latin typeface="Roboto"/>
                <a:ea typeface="Roboto"/>
              </a:rPr>
              <a:t>A building structure is at risk of falling into the water due to erosion.</a:t>
            </a:r>
            <a:endParaRPr lang="en-US">
              <a:solidFill>
                <a:schemeClr val="bg1"/>
              </a:solidFill>
            </a:endParaRPr>
          </a:p>
          <a:p>
            <a:r>
              <a:rPr lang="en-US" sz="800">
                <a:solidFill>
                  <a:schemeClr val="bg1"/>
                </a:solidFill>
                <a:latin typeface="Roboto"/>
                <a:ea typeface="Roboto"/>
              </a:rPr>
              <a:t>Photo by USGS.</a:t>
            </a:r>
            <a:endParaRPr lang="en-US">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grpSp>
        <p:nvGrpSpPr>
          <p:cNvPr id="268" name="Google Shape;268;p2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69" name="Google Shape;269;p28" descr="BLM Alaska Fire Service Masthead graphic" title="BLM Alaska Fire Service Masthead graphic"/>
            <p:cNvGrpSpPr/>
            <p:nvPr/>
          </p:nvGrpSpPr>
          <p:grpSpPr>
            <a:xfrm>
              <a:off x="0" y="0"/>
              <a:ext cx="9144003" cy="572198"/>
              <a:chOff x="0" y="0"/>
              <a:chExt cx="9144003" cy="572198"/>
            </a:xfrm>
          </p:grpSpPr>
          <p:pic>
            <p:nvPicPr>
              <p:cNvPr id="270" name="Google Shape;270;p28"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71" name="Google Shape;271;p28"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72" name="Google Shape;272;p2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73" name="Google Shape;273;p28"/>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2B20A038-8929-44CF-808E-F294FEF3F2E1}"/>
              </a:ext>
            </a:extLst>
          </p:cNvPr>
          <p:cNvSpPr>
            <a:spLocks noGrp="1"/>
          </p:cNvSpPr>
          <p:nvPr>
            <p:ph type="title"/>
          </p:nvPr>
        </p:nvSpPr>
        <p:spPr>
          <a:xfrm>
            <a:off x="311700" y="601597"/>
            <a:ext cx="8520600" cy="1207300"/>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Humans also impact water quality through development. For example, communities build culverts underneath roads so waterways can pass through without flooding the roadway. Communities build dams to store water and create electricity to power homes and businesses. </a:t>
            </a:r>
            <a:endParaRPr lang="en-US">
              <a:effectLst/>
            </a:endParaRPr>
          </a:p>
        </p:txBody>
      </p:sp>
      <p:pic>
        <p:nvPicPr>
          <p:cNvPr id="275" name="Google Shape;275;p28" descr="A culvert emptying water into a waterway."/>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70975" y="1921208"/>
            <a:ext cx="2649151" cy="3060726"/>
          </a:xfrm>
          <a:prstGeom prst="rect">
            <a:avLst/>
          </a:prstGeom>
          <a:noFill/>
          <a:ln>
            <a:noFill/>
          </a:ln>
        </p:spPr>
      </p:pic>
      <p:cxnSp>
        <p:nvCxnSpPr>
          <p:cNvPr id="280" name="Google Shape;280;p28" descr="Arrow pointing to culvert"/>
          <p:cNvCxnSpPr>
            <a:cxnSpLocks/>
          </p:cNvCxnSpPr>
          <p:nvPr/>
        </p:nvCxnSpPr>
        <p:spPr>
          <a:xfrm>
            <a:off x="2181900" y="2514771"/>
            <a:ext cx="229407" cy="494992"/>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sp>
        <p:nvSpPr>
          <p:cNvPr id="281" name="Google Shape;281;p28"/>
          <p:cNvSpPr txBox="1"/>
          <p:nvPr/>
        </p:nvSpPr>
        <p:spPr>
          <a:xfrm>
            <a:off x="1258650" y="2121183"/>
            <a:ext cx="925200" cy="39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Roboto"/>
                <a:ea typeface="Roboto"/>
                <a:cs typeface="Roboto"/>
                <a:sym typeface="Roboto"/>
              </a:rPr>
              <a:t>culvert</a:t>
            </a:r>
            <a:endParaRPr sz="1600">
              <a:latin typeface="Roboto"/>
              <a:ea typeface="Roboto"/>
              <a:cs typeface="Roboto"/>
              <a:sym typeface="Roboto"/>
            </a:endParaRPr>
          </a:p>
        </p:txBody>
      </p:sp>
      <p:sp>
        <p:nvSpPr>
          <p:cNvPr id="276" name="Google Shape;276;p28"/>
          <p:cNvSpPr txBox="1"/>
          <p:nvPr/>
        </p:nvSpPr>
        <p:spPr>
          <a:xfrm>
            <a:off x="130344" y="4526900"/>
            <a:ext cx="1175031" cy="723427"/>
          </a:xfrm>
          <a:prstGeom prst="rect">
            <a:avLst/>
          </a:prstGeom>
          <a:noFill/>
          <a:ln>
            <a:noFill/>
          </a:ln>
          <a:effectLst>
            <a:outerShdw blurRad="57150" dist="19050" dir="5400000" algn="bl" rotWithShape="0">
              <a:srgbClr val="000000">
                <a:alpha val="92000"/>
              </a:srgbClr>
            </a:outerShdw>
          </a:effectLst>
        </p:spPr>
        <p:txBody>
          <a:bodyPr spcFirstLastPara="1" wrap="square" lIns="91425" tIns="91425" rIns="91425" bIns="91425" anchor="t" anchorCtr="0">
            <a:no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A culvert channels water into a stream.</a:t>
            </a:r>
            <a:endParaRPr lang="en-US">
              <a:ea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USFWS.</a:t>
            </a:r>
            <a:endParaRPr lang="en-US"/>
          </a:p>
        </p:txBody>
      </p:sp>
      <p:pic>
        <p:nvPicPr>
          <p:cNvPr id="277" name="Google Shape;277;p28" descr="A sunny day overlooking a dam and the large body of water created on one side of the dam. there is an opening to let some of the water flow to the other side of the dam."/>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3951300" y="1921208"/>
            <a:ext cx="4080930" cy="3060725"/>
          </a:xfrm>
          <a:prstGeom prst="rect">
            <a:avLst/>
          </a:prstGeom>
          <a:noFill/>
          <a:ln>
            <a:noFill/>
          </a:ln>
        </p:spPr>
      </p:pic>
      <p:cxnSp>
        <p:nvCxnSpPr>
          <p:cNvPr id="278" name="Google Shape;278;p28" descr="Arrow pointing to dam"/>
          <p:cNvCxnSpPr/>
          <p:nvPr/>
        </p:nvCxnSpPr>
        <p:spPr>
          <a:xfrm flipH="1">
            <a:off x="5801275" y="2842346"/>
            <a:ext cx="753600" cy="589500"/>
          </a:xfrm>
          <a:prstGeom prst="straightConnector1">
            <a:avLst/>
          </a:prstGeom>
          <a:noFill/>
          <a:ln w="28575" cap="flat" cmpd="sng">
            <a:solidFill>
              <a:srgbClr val="FF0000"/>
            </a:solidFill>
            <a:prstDash val="solid"/>
            <a:round/>
            <a:headEnd type="none" w="med" len="med"/>
            <a:tailEnd type="triangle" w="med" len="med"/>
          </a:ln>
          <a:effectLst>
            <a:outerShdw blurRad="57150" dist="19050" dir="5400000" algn="bl" rotWithShape="0">
              <a:srgbClr val="000000"/>
            </a:outerShdw>
          </a:effectLst>
        </p:spPr>
      </p:cxnSp>
      <p:sp>
        <p:nvSpPr>
          <p:cNvPr id="279" name="Google Shape;279;p28"/>
          <p:cNvSpPr txBox="1"/>
          <p:nvPr/>
        </p:nvSpPr>
        <p:spPr>
          <a:xfrm>
            <a:off x="6208075" y="2514771"/>
            <a:ext cx="693600" cy="3936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Roboto"/>
                <a:ea typeface="Roboto"/>
                <a:cs typeface="Roboto"/>
                <a:sym typeface="Roboto"/>
              </a:rPr>
              <a:t>dam</a:t>
            </a:r>
            <a:endParaRPr sz="1600">
              <a:latin typeface="Roboto"/>
              <a:ea typeface="Roboto"/>
              <a:cs typeface="Roboto"/>
              <a:sym typeface="Roboto"/>
            </a:endParaRPr>
          </a:p>
        </p:txBody>
      </p:sp>
      <p:sp>
        <p:nvSpPr>
          <p:cNvPr id="282" name="Google Shape;282;p28"/>
          <p:cNvSpPr txBox="1"/>
          <p:nvPr/>
        </p:nvSpPr>
        <p:spPr>
          <a:xfrm>
            <a:off x="8028602" y="4272040"/>
            <a:ext cx="1115732" cy="800189"/>
          </a:xfrm>
          <a:prstGeom prst="rect">
            <a:avLst/>
          </a:prstGeom>
          <a:noFill/>
          <a:ln>
            <a:noFill/>
          </a:ln>
          <a:effectLst>
            <a:outerShdw blurRad="71438" algn="bl" rotWithShape="0">
              <a:srgbClr val="000000">
                <a:alpha val="93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A dam holds back water. </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U.S. Bureau of Reclamation.</a:t>
            </a:r>
            <a:endParaRPr lang="en-US" sz="80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grpSp>
        <p:nvGrpSpPr>
          <p:cNvPr id="288" name="Google Shape;288;p2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89" name="Google Shape;289;p29" descr="BLM Alaska Fire Service Masthead graphic" title="BLM Alaska Fire Service Masthead graphic"/>
            <p:cNvGrpSpPr/>
            <p:nvPr/>
          </p:nvGrpSpPr>
          <p:grpSpPr>
            <a:xfrm>
              <a:off x="0" y="0"/>
              <a:ext cx="9144003" cy="572198"/>
              <a:chOff x="0" y="0"/>
              <a:chExt cx="9144003" cy="572198"/>
            </a:xfrm>
          </p:grpSpPr>
          <p:pic>
            <p:nvPicPr>
              <p:cNvPr id="290" name="Google Shape;290;p29"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291" name="Google Shape;291;p29"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292" name="Google Shape;292;p2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93" name="Google Shape;293;p29"/>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C8D0E3C9-27A5-4C9B-8E61-2E310BC1572C}"/>
              </a:ext>
            </a:extLst>
          </p:cNvPr>
          <p:cNvSpPr>
            <a:spLocks noGrp="1"/>
          </p:cNvSpPr>
          <p:nvPr>
            <p:ph type="title"/>
          </p:nvPr>
        </p:nvSpPr>
        <p:spPr>
          <a:xfrm>
            <a:off x="311687" y="572198"/>
            <a:ext cx="8520600" cy="572700"/>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Culverts and dams can negatively affect water quality and make it difficult (and sometimes impossible) for salmon and other fish to swim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upstream</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a:t>
            </a:r>
            <a:endParaRPr lang="en-US">
              <a:effectLst/>
            </a:endParaRPr>
          </a:p>
        </p:txBody>
      </p:sp>
      <p:pic>
        <p:nvPicPr>
          <p:cNvPr id="295" name="Google Shape;295;p29" descr="A cloudy day next to a tall dam. The water spills over from the other side and creates a human-made waterfall"/>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166787" y="1263574"/>
            <a:ext cx="4810425" cy="3208950"/>
          </a:xfrm>
          <a:prstGeom prst="rect">
            <a:avLst/>
          </a:prstGeom>
          <a:noFill/>
          <a:ln>
            <a:noFill/>
          </a:ln>
        </p:spPr>
      </p:pic>
      <p:sp>
        <p:nvSpPr>
          <p:cNvPr id="287" name="Google Shape;287;p29"/>
          <p:cNvSpPr txBox="1">
            <a:spLocks noGrp="1"/>
          </p:cNvSpPr>
          <p:nvPr>
            <p:ph type="body" idx="1"/>
          </p:nvPr>
        </p:nvSpPr>
        <p:spPr>
          <a:xfrm>
            <a:off x="-149230" y="4372824"/>
            <a:ext cx="9442434" cy="674751"/>
          </a:xfrm>
          <a:prstGeom prst="rect">
            <a:avLst/>
          </a:prstGeom>
        </p:spPr>
        <p:txBody>
          <a:bodyPr spcFirstLastPara="1" wrap="square" lIns="91425" tIns="91425" rIns="91425" bIns="91425" anchor="t" anchorCtr="0">
            <a:noAutofit/>
          </a:bodyPr>
          <a:lstStyle/>
          <a:p>
            <a:pPr marL="0" lvl="0" indent="0" algn="ctr" rtl="0">
              <a:spcBef>
                <a:spcPts val="1600"/>
              </a:spcBef>
              <a:spcAft>
                <a:spcPts val="1600"/>
              </a:spcAft>
              <a:buClr>
                <a:schemeClr val="dk1"/>
              </a:buClr>
              <a:buSzPts val="1100"/>
              <a:buFont typeface="Arial"/>
              <a:buNone/>
            </a:pPr>
            <a:r>
              <a:rPr lang="en">
                <a:solidFill>
                  <a:schemeClr val="lt1"/>
                </a:solidFill>
                <a:latin typeface="Roboto"/>
                <a:ea typeface="Roboto"/>
                <a:cs typeface="Roboto"/>
                <a:sym typeface="Roboto"/>
              </a:rPr>
              <a:t>Have you observed culverts in your community? Is there a dam in your community?</a:t>
            </a:r>
            <a:endParaRPr>
              <a:solidFill>
                <a:schemeClr val="lt1"/>
              </a:solidFill>
              <a:latin typeface="Roboto"/>
              <a:ea typeface="Roboto"/>
              <a:cs typeface="Roboto"/>
              <a:sym typeface="Roboto"/>
            </a:endParaRPr>
          </a:p>
        </p:txBody>
      </p:sp>
      <p:sp>
        <p:nvSpPr>
          <p:cNvPr id="4" name="Google Shape;282;p28">
            <a:extLst>
              <a:ext uri="{FF2B5EF4-FFF2-40B4-BE49-F238E27FC236}">
                <a16:creationId xmlns:a16="http://schemas.microsoft.com/office/drawing/2014/main" id="{6F0B73F0-04C5-307D-966D-B25BCA143F7F}"/>
              </a:ext>
            </a:extLst>
          </p:cNvPr>
          <p:cNvSpPr txBox="1"/>
          <p:nvPr/>
        </p:nvSpPr>
        <p:spPr>
          <a:xfrm>
            <a:off x="6970554" y="3978567"/>
            <a:ext cx="2088827" cy="553968"/>
          </a:xfrm>
          <a:prstGeom prst="rect">
            <a:avLst/>
          </a:prstGeom>
          <a:noFill/>
          <a:ln>
            <a:noFill/>
          </a:ln>
          <a:effectLst>
            <a:outerShdw blurRad="71438" algn="bl" rotWithShape="0">
              <a:srgbClr val="000000">
                <a:alpha val="93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A dam restricts water flow into a body of water.</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U.S. Bureau of Reclamation.</a:t>
            </a:r>
            <a:endParaRPr lang="en-US" sz="80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2" name="Google Shape;302;p30">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03" name="Google Shape;303;p30" descr="BLM Alaska Fire Service Masthead graphic" title="BLM Alaska Fire Service Masthead graphic"/>
            <p:cNvGrpSpPr/>
            <p:nvPr/>
          </p:nvGrpSpPr>
          <p:grpSpPr>
            <a:xfrm>
              <a:off x="0" y="0"/>
              <a:ext cx="9144003" cy="572198"/>
              <a:chOff x="0" y="0"/>
              <a:chExt cx="9144003" cy="572198"/>
            </a:xfrm>
          </p:grpSpPr>
          <p:pic>
            <p:nvPicPr>
              <p:cNvPr id="304" name="Google Shape;304;p30"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05" name="Google Shape;305;p30"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06" name="Google Shape;306;p3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07" name="Google Shape;307;p30"/>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54608C06-A5FE-41AF-A71F-B8F6AF23AE51}"/>
              </a:ext>
            </a:extLst>
          </p:cNvPr>
          <p:cNvSpPr>
            <a:spLocks noGrp="1"/>
          </p:cNvSpPr>
          <p:nvPr>
            <p:ph type="title"/>
          </p:nvPr>
        </p:nvSpPr>
        <p:spPr>
          <a:xfrm>
            <a:off x="368016" y="1039839"/>
            <a:ext cx="3130760" cy="3378480"/>
          </a:xfrm>
        </p:spPr>
        <p:txBody>
          <a:bodyPr/>
          <a:lstStyle/>
          <a:p>
            <a:pPr marL="0" marR="0" lvl="0" indent="0" algn="l" defTabSz="914400" rtl="0" eaLnBrk="1" fontAlgn="auto" latinLnBrk="0" hangingPunct="1">
              <a:lnSpc>
                <a:spcPct val="115000"/>
              </a:lnSpc>
              <a:spcBef>
                <a:spcPts val="1600"/>
              </a:spcBef>
              <a:spcAft>
                <a:spcPts val="0"/>
              </a:spcAft>
              <a:buClr>
                <a:srgbClr val="595959"/>
              </a:buClr>
              <a:buSzPts val="1800"/>
              <a:buFont typeface="Arial"/>
              <a:buNone/>
              <a:tabLst/>
              <a:defRPr/>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Have you heard of climate change? Human actions that burn fossil fuels are causing Earth’s climate to warm up. </a:t>
            </a:r>
            <a:r>
              <a:rPr kumimoji="0" lang="en-US" sz="1800" b="0" i="0" u="none" strike="noStrike" kern="0" cap="none" spc="0" normalizeH="0" baseline="0" noProof="0">
                <a:ln>
                  <a:noFill/>
                </a:ln>
                <a:solidFill>
                  <a:srgbClr val="FFFFFF"/>
                </a:solidFill>
                <a:effectLst/>
                <a:uLnTx/>
                <a:uFillTx/>
                <a:latin typeface="Roboto"/>
                <a:ea typeface="Roboto"/>
                <a:cs typeface="Roboto"/>
                <a:sym typeface="Roboto"/>
              </a:rPr>
              <a:t>As the climate warms, the water temperatures in our waterways rise as well. </a:t>
            </a:r>
            <a:br>
              <a:rPr kumimoji="0" lang="en-US" sz="1800" b="0" i="0" u="none" strike="noStrike" kern="0" cap="none" spc="0" normalizeH="0" baseline="0" noProof="0">
                <a:ln>
                  <a:noFill/>
                </a:ln>
                <a:solidFill>
                  <a:srgbClr val="FFFFFF"/>
                </a:solidFill>
                <a:effectLst/>
                <a:uLnTx/>
                <a:uFillTx/>
                <a:latin typeface="Roboto"/>
                <a:ea typeface="Roboto"/>
                <a:cs typeface="Roboto"/>
                <a:sym typeface="Roboto"/>
              </a:rPr>
            </a:br>
            <a:endParaRPr lang="en-US">
              <a:effectLst/>
            </a:endParaRPr>
          </a:p>
        </p:txBody>
      </p:sp>
      <p:pic>
        <p:nvPicPr>
          <p:cNvPr id="1026" name="Picture 2">
            <a:extLst>
              <a:ext uri="{FF2B5EF4-FFF2-40B4-BE49-F238E27FC236}">
                <a16:creationId xmlns:a16="http://schemas.microsoft.com/office/drawing/2014/main" id="{E43C4F83-1A9A-4040-DCED-E3D928E1B7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1472" y="906716"/>
            <a:ext cx="4875336" cy="37565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3962927-45AF-36BF-EA76-60ED1C070613}"/>
              </a:ext>
            </a:extLst>
          </p:cNvPr>
          <p:cNvSpPr txBox="1"/>
          <p:nvPr/>
        </p:nvSpPr>
        <p:spPr>
          <a:xfrm>
            <a:off x="6694206" y="4670940"/>
            <a:ext cx="2256719" cy="338554"/>
          </a:xfrm>
          <a:prstGeom prst="rect">
            <a:avLst/>
          </a:prstGeom>
          <a:noFill/>
        </p:spPr>
        <p:txBody>
          <a:bodyPr wrap="square" lIns="91440" tIns="45720" rIns="91440" bIns="45720" rtlCol="0" anchor="t">
            <a:spAutoFit/>
          </a:bodyPr>
          <a:lstStyle/>
          <a:p>
            <a:r>
              <a:rPr lang="en-US" sz="800">
                <a:solidFill>
                  <a:srgbClr val="FFFFFF"/>
                </a:solidFill>
                <a:latin typeface="Roboto"/>
                <a:ea typeface="Roboto"/>
              </a:rPr>
              <a:t>Factories can contribute to climate change.</a:t>
            </a:r>
            <a:endParaRPr lang="en-US" sz="800">
              <a:latin typeface="Roboto"/>
              <a:ea typeface="Roboto"/>
            </a:endParaRPr>
          </a:p>
          <a:p>
            <a:r>
              <a:rPr lang="en-US" sz="800">
                <a:solidFill>
                  <a:srgbClr val="FFFFFF"/>
                </a:solidFill>
                <a:latin typeface="Roboto"/>
                <a:ea typeface="Roboto"/>
              </a:rPr>
              <a:t>Photo by W.</a:t>
            </a:r>
            <a:r>
              <a:rPr lang="en-US" sz="800" b="0" i="0">
                <a:solidFill>
                  <a:srgbClr val="FFFFFF"/>
                </a:solidFill>
                <a:effectLst/>
                <a:latin typeface="Roboto"/>
                <a:ea typeface="Roboto"/>
              </a:rPr>
              <a:t> von Dauster, NOAA</a:t>
            </a:r>
            <a:r>
              <a:rPr lang="en-US" sz="800">
                <a:solidFill>
                  <a:srgbClr val="FFFFFF"/>
                </a:solidFill>
                <a:latin typeface="Roboto"/>
                <a:ea typeface="Roboto"/>
              </a:rPr>
              <a:t>.</a:t>
            </a:r>
            <a:endParaRPr lang="en-US" sz="800">
              <a:latin typeface="Roboto"/>
              <a:ea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grpSp>
        <p:nvGrpSpPr>
          <p:cNvPr id="317" name="Google Shape;317;p31">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18" name="Google Shape;318;p31" descr="BLM Alaska Fire Service Masthead graphic" title="BLM Alaska Fire Service Masthead graphic"/>
            <p:cNvGrpSpPr/>
            <p:nvPr/>
          </p:nvGrpSpPr>
          <p:grpSpPr>
            <a:xfrm>
              <a:off x="0" y="0"/>
              <a:ext cx="9144003" cy="572198"/>
              <a:chOff x="0" y="0"/>
              <a:chExt cx="9144003" cy="572198"/>
            </a:xfrm>
          </p:grpSpPr>
          <p:pic>
            <p:nvPicPr>
              <p:cNvPr id="319" name="Google Shape;319;p31"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20" name="Google Shape;320;p31"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21" name="Google Shape;321;p3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22" name="Google Shape;322;p31"/>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B0750AED-0E8B-4153-9368-B97C820FCF5F}"/>
              </a:ext>
            </a:extLst>
          </p:cNvPr>
          <p:cNvSpPr>
            <a:spLocks noGrp="1"/>
          </p:cNvSpPr>
          <p:nvPr>
            <p:ph type="title"/>
          </p:nvPr>
        </p:nvSpPr>
        <p:spPr>
          <a:xfrm>
            <a:off x="174774" y="552586"/>
            <a:ext cx="8686837" cy="1530418"/>
          </a:xfrm>
        </p:spPr>
        <p:txBody>
          <a:bodyPr/>
          <a:lstStyle/>
          <a:p>
            <a:pPr rtl="0"/>
            <a:r>
              <a:rPr lang="en-US" sz="1800" b="0" i="0">
                <a:solidFill>
                  <a:srgbClr val="FFFFFF"/>
                </a:solidFill>
                <a:effectLst/>
                <a:latin typeface="Roboto"/>
                <a:ea typeface="Roboto"/>
                <a:cs typeface="Roboto"/>
              </a:rPr>
              <a:t>In 2019 and 2020, hot summer weather made water temperatures around Alaska very warm. Communities observed large numbers of dead salmon in the rivers. This affected people’s ability to live a traditional lifestyle harvesting wild salmon to feed their families and, in some cases, their sled dogs.</a:t>
            </a:r>
            <a:endParaRPr lang="en-US">
              <a:effectLst/>
              <a:latin typeface="Roboto"/>
              <a:ea typeface="Roboto"/>
              <a:cs typeface="Roboto"/>
            </a:endParaRPr>
          </a:p>
        </p:txBody>
      </p:sp>
      <p:sp>
        <p:nvSpPr>
          <p:cNvPr id="316" name="Google Shape;316;p31"/>
          <p:cNvSpPr txBox="1">
            <a:spLocks noGrp="1"/>
          </p:cNvSpPr>
          <p:nvPr>
            <p:ph type="body" idx="1"/>
          </p:nvPr>
        </p:nvSpPr>
        <p:spPr>
          <a:xfrm>
            <a:off x="194292" y="4270826"/>
            <a:ext cx="8846383" cy="83705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
                <a:solidFill>
                  <a:schemeClr val="lt1"/>
                </a:solidFill>
                <a:latin typeface="Roboto"/>
                <a:ea typeface="Roboto"/>
                <a:cs typeface="Roboto"/>
                <a:sym typeface="Roboto"/>
              </a:rPr>
              <a:t>Have you observed salmon die-offs in your community? How else is climate change affecting your community?</a:t>
            </a:r>
            <a:endParaRPr>
              <a:solidFill>
                <a:schemeClr val="lt1"/>
              </a:solidFill>
              <a:latin typeface="Roboto"/>
              <a:ea typeface="Roboto"/>
              <a:cs typeface="Roboto"/>
              <a:sym typeface="Roboto"/>
            </a:endParaRPr>
          </a:p>
        </p:txBody>
      </p:sp>
      <p:pic>
        <p:nvPicPr>
          <p:cNvPr id="4098" name="Picture 2" descr="Salmon carcasses on the island downstream of Brooks Falls">
            <a:extLst>
              <a:ext uri="{FF2B5EF4-FFF2-40B4-BE49-F238E27FC236}">
                <a16:creationId xmlns:a16="http://schemas.microsoft.com/office/drawing/2014/main" id="{DA4E3107-911C-DB61-1D16-DAB74BC3C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6976" y="1778048"/>
            <a:ext cx="4654893" cy="25507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833A6F-D515-9E19-F990-A7E005AE8D28}"/>
              </a:ext>
            </a:extLst>
          </p:cNvPr>
          <p:cNvSpPr txBox="1"/>
          <p:nvPr/>
        </p:nvSpPr>
        <p:spPr>
          <a:xfrm>
            <a:off x="6573320" y="3935694"/>
            <a:ext cx="1640359" cy="461665"/>
          </a:xfrm>
          <a:prstGeom prst="rect">
            <a:avLst/>
          </a:prstGeom>
          <a:noFill/>
        </p:spPr>
        <p:txBody>
          <a:bodyPr wrap="square" lIns="91440" tIns="45720" rIns="91440" bIns="45720" rtlCol="0" anchor="t">
            <a:spAutoFit/>
          </a:bodyPr>
          <a:lstStyle/>
          <a:p>
            <a:r>
              <a:rPr lang="en-US" sz="800">
                <a:solidFill>
                  <a:schemeClr val="bg1"/>
                </a:solidFill>
                <a:latin typeface="Roboto"/>
                <a:ea typeface="Roboto"/>
              </a:rPr>
              <a:t>Several dead fish line the banks of this body of water.</a:t>
            </a:r>
            <a:endParaRPr lang="en-US" sz="800">
              <a:solidFill>
                <a:schemeClr val="bg1"/>
              </a:solidFill>
              <a:latin typeface="Roboto" panose="02000000000000000000" pitchFamily="2" charset="0"/>
              <a:ea typeface="Roboto" panose="02000000000000000000" pitchFamily="2" charset="0"/>
            </a:endParaRPr>
          </a:p>
          <a:p>
            <a:r>
              <a:rPr lang="en-US" sz="800">
                <a:solidFill>
                  <a:schemeClr val="bg1"/>
                </a:solidFill>
                <a:latin typeface="Roboto"/>
                <a:ea typeface="Roboto"/>
              </a:rPr>
              <a:t>Photo by M. Fitz, NPS.</a:t>
            </a:r>
            <a:endParaRPr lang="en-US" sz="800">
              <a:solidFill>
                <a:schemeClr val="bg1"/>
              </a:solidFill>
              <a:latin typeface="Roboto" panose="02000000000000000000" pitchFamily="2" charset="0"/>
              <a:ea typeface="Roboto" panose="02000000000000000000"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grpSp>
        <p:nvGrpSpPr>
          <p:cNvPr id="331" name="Google Shape;331;p32">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332" name="Google Shape;332;p32" descr="BLM Alaska Fire Service Masthead graphic" title="BLM Alaska Fire Service Masthead graphic"/>
            <p:cNvGrpSpPr/>
            <p:nvPr/>
          </p:nvGrpSpPr>
          <p:grpSpPr>
            <a:xfrm>
              <a:off x="0" y="0"/>
              <a:ext cx="9144003" cy="572198"/>
              <a:chOff x="0" y="0"/>
              <a:chExt cx="9144003" cy="572198"/>
            </a:xfrm>
          </p:grpSpPr>
          <p:pic>
            <p:nvPicPr>
              <p:cNvPr id="333" name="Google Shape;333;p32"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334" name="Google Shape;334;p32"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335" name="Google Shape;335;p32"/>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336" name="Google Shape;336;p32"/>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A3F2322D-C605-41F4-BDB1-A544BD7C2EC8}"/>
              </a:ext>
            </a:extLst>
          </p:cNvPr>
          <p:cNvSpPr>
            <a:spLocks noGrp="1"/>
          </p:cNvSpPr>
          <p:nvPr>
            <p:ph type="title"/>
          </p:nvPr>
        </p:nvSpPr>
        <p:spPr>
          <a:xfrm>
            <a:off x="311700" y="579776"/>
            <a:ext cx="8520600" cy="572700"/>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To learn about human impacts on water quality, scientists ask questions, record observations, and make predictions.</a:t>
            </a:r>
            <a:endParaRPr lang="en-US">
              <a:effectLst/>
            </a:endParaRPr>
          </a:p>
        </p:txBody>
      </p:sp>
      <p:pic>
        <p:nvPicPr>
          <p:cNvPr id="338" name="Google Shape;338;p32" descr="Four students stand in a waterway in tall rubber boots. They observe the water. Fall colors appear on the trees in the background"/>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782975" y="1414620"/>
            <a:ext cx="3578054" cy="2683553"/>
          </a:xfrm>
          <a:prstGeom prst="rect">
            <a:avLst/>
          </a:prstGeom>
          <a:noFill/>
          <a:ln>
            <a:noFill/>
          </a:ln>
        </p:spPr>
      </p:pic>
      <p:sp>
        <p:nvSpPr>
          <p:cNvPr id="339" name="Google Shape;339;p32"/>
          <p:cNvSpPr txBox="1"/>
          <p:nvPr/>
        </p:nvSpPr>
        <p:spPr>
          <a:xfrm>
            <a:off x="6367327" y="3656861"/>
            <a:ext cx="2081393" cy="533829"/>
          </a:xfrm>
          <a:prstGeom prst="rect">
            <a:avLst/>
          </a:prstGeom>
          <a:noFill/>
          <a:ln>
            <a:noFill/>
          </a:ln>
          <a:effectLst>
            <a:outerShdw blurRad="57150" dist="19050" dir="5400000" algn="bl" rotWithShape="0">
              <a:srgbClr val="000000">
                <a:alpha val="88000"/>
              </a:srgbClr>
            </a:outerShdw>
          </a:effectLst>
        </p:spPr>
        <p:txBody>
          <a:bodyPr spcFirstLastPara="1" wrap="square" lIns="91425" tIns="91425" rIns="91425" bIns="91425" anchor="t" anchorCtr="0">
            <a:no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A group of student scientists stand in water to make their observations. </a:t>
            </a:r>
            <a:endParaRPr lang="en-US">
              <a:ea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CCSC staff, BLM.</a:t>
            </a:r>
            <a:endParaRPr lang="en-US"/>
          </a:p>
        </p:txBody>
      </p:sp>
      <p:sp>
        <p:nvSpPr>
          <p:cNvPr id="330" name="Google Shape;330;p32"/>
          <p:cNvSpPr txBox="1">
            <a:spLocks noGrp="1"/>
          </p:cNvSpPr>
          <p:nvPr>
            <p:ph type="body" idx="1"/>
          </p:nvPr>
        </p:nvSpPr>
        <p:spPr>
          <a:xfrm>
            <a:off x="311700" y="4098173"/>
            <a:ext cx="8520600" cy="804884"/>
          </a:xfrm>
          <a:prstGeom prst="rect">
            <a:avLst/>
          </a:prstGeom>
        </p:spPr>
        <p:txBody>
          <a:bodyPr spcFirstLastPara="1" wrap="square" lIns="91425" tIns="91425" rIns="91425" bIns="91425" anchor="t" anchorCtr="0">
            <a:noAutofit/>
          </a:bodyPr>
          <a:lstStyle/>
          <a:p>
            <a:pPr marL="0" lvl="0" indent="0" algn="l" rtl="0">
              <a:spcBef>
                <a:spcPts val="1000"/>
              </a:spcBef>
              <a:spcAft>
                <a:spcPts val="1600"/>
              </a:spcAft>
              <a:buNone/>
            </a:pPr>
            <a:r>
              <a:rPr lang="en">
                <a:solidFill>
                  <a:schemeClr val="lt1"/>
                </a:solidFill>
                <a:latin typeface="Roboto"/>
                <a:ea typeface="Roboto"/>
                <a:cs typeface="Roboto"/>
                <a:sym typeface="Roboto"/>
              </a:rPr>
              <a:t>In the following activity, you will visit the Campbell Creek Watershed to make observations and predictions about how people affect water quality.</a:t>
            </a:r>
            <a:endParaRPr>
              <a:solidFill>
                <a:schemeClr val="lt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grpSp>
        <p:nvGrpSpPr>
          <p:cNvPr id="72" name="Google Shape;72;p14">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73" name="Google Shape;73;p14" descr="BLM Alaska Fire Service Masthead graphic" title="BLM Alaska Fire Service Masthead graphic"/>
            <p:cNvGrpSpPr/>
            <p:nvPr/>
          </p:nvGrpSpPr>
          <p:grpSpPr>
            <a:xfrm>
              <a:off x="0" y="0"/>
              <a:ext cx="9144003" cy="572198"/>
              <a:chOff x="0" y="0"/>
              <a:chExt cx="9144003" cy="572198"/>
            </a:xfrm>
          </p:grpSpPr>
          <p:pic>
            <p:nvPicPr>
              <p:cNvPr id="74" name="Google Shape;74;p14"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75" name="Google Shape;75;p14"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76" name="Google Shape;76;p14"/>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7" name="Google Shape;77;p14"/>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BE8D8D7F-73C9-4344-8CB9-742CAB13E811}"/>
              </a:ext>
            </a:extLst>
          </p:cNvPr>
          <p:cNvSpPr>
            <a:spLocks noGrp="1"/>
          </p:cNvSpPr>
          <p:nvPr>
            <p:ph type="title"/>
          </p:nvPr>
        </p:nvSpPr>
        <p:spPr>
          <a:xfrm>
            <a:off x="226208" y="728294"/>
            <a:ext cx="8520600" cy="1191270"/>
          </a:xfrm>
        </p:spPr>
        <p:txBody>
          <a:bodyPr/>
          <a:lstStyle/>
          <a:p>
            <a:pPr algn="ctr" rtl="0"/>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Lesson 3: Human Impacts</a:t>
            </a:r>
            <a:endParaRPr lang="en-US">
              <a:effectLst/>
            </a:endParaRPr>
          </a:p>
          <a:p>
            <a:pPr algn="ctr" rtl="0"/>
            <a:b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Lesson Question:</a:t>
            </a:r>
            <a:endParaRPr lang="en-US">
              <a:effectLst/>
            </a:endParaRPr>
          </a:p>
        </p:txBody>
      </p:sp>
      <p:sp>
        <p:nvSpPr>
          <p:cNvPr id="71" name="Google Shape;71;p14"/>
          <p:cNvSpPr txBox="1">
            <a:spLocks noGrp="1"/>
          </p:cNvSpPr>
          <p:nvPr>
            <p:ph type="body" idx="1"/>
          </p:nvPr>
        </p:nvSpPr>
        <p:spPr>
          <a:xfrm>
            <a:off x="311700" y="1996554"/>
            <a:ext cx="8520600" cy="2441617"/>
          </a:xfrm>
          <a:prstGeom prst="rect">
            <a:avLst/>
          </a:prstGeom>
        </p:spPr>
        <p:txBody>
          <a:bodyPr spcFirstLastPara="1" wrap="square" lIns="91425" tIns="91425" rIns="91425" bIns="91425" anchor="t" anchorCtr="0">
            <a:noAutofit/>
          </a:bodyPr>
          <a:lstStyle/>
          <a:p>
            <a:pPr marL="0" lvl="0" indent="0" algn="l" rtl="0">
              <a:spcAft>
                <a:spcPts val="1600"/>
              </a:spcAft>
              <a:buNone/>
            </a:pPr>
            <a:r>
              <a:rPr lang="en" sz="2000">
                <a:solidFill>
                  <a:schemeClr val="lt1"/>
                </a:solidFill>
                <a:latin typeface="Roboto"/>
                <a:ea typeface="Roboto"/>
                <a:cs typeface="Roboto"/>
                <a:sym typeface="Roboto"/>
              </a:rPr>
              <a:t>How can people’s actions impact water quality?</a:t>
            </a:r>
            <a:endParaRPr sz="2000">
              <a:solidFill>
                <a:schemeClr val="lt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B6E4884-D3DC-8C0E-8803-AE65FB49CBEF}"/>
              </a:ext>
            </a:extLst>
          </p:cNvPr>
          <p:cNvPicPr>
            <a:picLocks noChangeAspect="1"/>
          </p:cNvPicPr>
          <p:nvPr/>
        </p:nvPicPr>
        <p:blipFill>
          <a:blip r:embed="rId2"/>
          <a:stretch>
            <a:fillRect/>
          </a:stretch>
        </p:blipFill>
        <p:spPr>
          <a:xfrm>
            <a:off x="116780" y="1284448"/>
            <a:ext cx="6085127" cy="3402935"/>
          </a:xfrm>
          <a:prstGeom prst="rect">
            <a:avLst/>
          </a:prstGeom>
        </p:spPr>
      </p:pic>
      <p:grpSp>
        <p:nvGrpSpPr>
          <p:cNvPr id="5" name="Google Shape;331;p32">
            <a:extLst>
              <a:ext uri="{FF2B5EF4-FFF2-40B4-BE49-F238E27FC236}">
                <a16:creationId xmlns:a16="http://schemas.microsoft.com/office/drawing/2014/main" id="{22F0B5E1-77DE-39C2-CDA5-1E9F4922A9F9}"/>
              </a:ext>
              <a:ext uri="{C183D7F6-B498-43B3-948B-1728B52AA6E4}">
                <adec:decorative xmlns:adec="http://schemas.microsoft.com/office/drawing/2017/decorative" val="1"/>
              </a:ext>
            </a:extLst>
          </p:cNvPr>
          <p:cNvGrpSpPr/>
          <p:nvPr/>
        </p:nvGrpSpPr>
        <p:grpSpPr>
          <a:xfrm>
            <a:off x="0" y="48957"/>
            <a:ext cx="9144003" cy="635500"/>
            <a:chOff x="0" y="0"/>
            <a:chExt cx="9144003" cy="635500"/>
          </a:xfrm>
        </p:grpSpPr>
        <p:grpSp>
          <p:nvGrpSpPr>
            <p:cNvPr id="6" name="Google Shape;332;p32" descr="BLM Alaska Fire Service Masthead graphic" title="BLM Alaska Fire Service Masthead graphic">
              <a:extLst>
                <a:ext uri="{FF2B5EF4-FFF2-40B4-BE49-F238E27FC236}">
                  <a16:creationId xmlns:a16="http://schemas.microsoft.com/office/drawing/2014/main" id="{C9AD6CDA-4B1D-51BB-C05C-813800EE06AD}"/>
                </a:ext>
              </a:extLst>
            </p:cNvPr>
            <p:cNvGrpSpPr/>
            <p:nvPr/>
          </p:nvGrpSpPr>
          <p:grpSpPr>
            <a:xfrm>
              <a:off x="0" y="0"/>
              <a:ext cx="9144003" cy="572198"/>
              <a:chOff x="0" y="0"/>
              <a:chExt cx="9144003" cy="572198"/>
            </a:xfrm>
          </p:grpSpPr>
          <p:pic>
            <p:nvPicPr>
              <p:cNvPr id="8" name="Google Shape;333;p32" descr="Black Topo line graphic" title="Black Topo line graphic">
                <a:extLst>
                  <a:ext uri="{FF2B5EF4-FFF2-40B4-BE49-F238E27FC236}">
                    <a16:creationId xmlns:a16="http://schemas.microsoft.com/office/drawing/2014/main" id="{AB992B1D-BE33-C89A-5B1F-555C664C053C}"/>
                  </a:ext>
                </a:extLst>
              </p:cNvPr>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9" name="Google Shape;334;p32" descr="Bureau of Land Management Logo" title="Bureau of Land Management Logo">
                <a:extLst>
                  <a:ext uri="{FF2B5EF4-FFF2-40B4-BE49-F238E27FC236}">
                    <a16:creationId xmlns:a16="http://schemas.microsoft.com/office/drawing/2014/main" id="{FBC97CB7-581A-94F8-0CA5-735221018264}"/>
                  </a:ext>
                </a:extLst>
              </p:cNvPr>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0" name="Google Shape;335;p32">
                <a:extLst>
                  <a:ext uri="{FF2B5EF4-FFF2-40B4-BE49-F238E27FC236}">
                    <a16:creationId xmlns:a16="http://schemas.microsoft.com/office/drawing/2014/main" id="{7CEE3056-E51B-9F5A-0070-9DB121012151}"/>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chemeClr val="bg1"/>
                    </a:solidFill>
                    <a:latin typeface="Roboto"/>
                    <a:ea typeface="Roboto"/>
                    <a:cs typeface="Roboto"/>
                    <a:sym typeface="Roboto"/>
                  </a:rPr>
                  <a:t>U.S. Department of the Interior</a:t>
                </a:r>
                <a:br>
                  <a:rPr lang="en" sz="850">
                    <a:solidFill>
                      <a:schemeClr val="bg1"/>
                    </a:solidFill>
                    <a:latin typeface="Roboto"/>
                    <a:ea typeface="Roboto"/>
                    <a:cs typeface="Roboto"/>
                    <a:sym typeface="Roboto"/>
                  </a:rPr>
                </a:br>
                <a:r>
                  <a:rPr lang="en" sz="850">
                    <a:solidFill>
                      <a:schemeClr val="bg1"/>
                    </a:solidFill>
                    <a:latin typeface="Roboto"/>
                    <a:ea typeface="Roboto"/>
                    <a:cs typeface="Roboto"/>
                    <a:sym typeface="Roboto"/>
                  </a:rPr>
                  <a:t>Bureau of Land Management</a:t>
                </a:r>
                <a:endParaRPr sz="850">
                  <a:solidFill>
                    <a:schemeClr val="bg1"/>
                  </a:solidFill>
                  <a:latin typeface="Roboto"/>
                  <a:ea typeface="Roboto"/>
                  <a:cs typeface="Roboto"/>
                  <a:sym typeface="Roboto"/>
                </a:endParaRPr>
              </a:p>
            </p:txBody>
          </p:sp>
        </p:grpSp>
        <p:pic>
          <p:nvPicPr>
            <p:cNvPr id="7" name="Google Shape;336;p32">
              <a:extLst>
                <a:ext uri="{FF2B5EF4-FFF2-40B4-BE49-F238E27FC236}">
                  <a16:creationId xmlns:a16="http://schemas.microsoft.com/office/drawing/2014/main" id="{EF17F2B4-035C-C1C3-1523-664D2AFB0709}"/>
                </a:ext>
              </a:extLst>
            </p:cNvPr>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11" name="TextBox 10">
            <a:extLst>
              <a:ext uri="{FF2B5EF4-FFF2-40B4-BE49-F238E27FC236}">
                <a16:creationId xmlns:a16="http://schemas.microsoft.com/office/drawing/2014/main" id="{0C23FA21-DBEF-9492-35B6-5F373E0ED4CE}"/>
              </a:ext>
            </a:extLst>
          </p:cNvPr>
          <p:cNvSpPr txBox="1"/>
          <p:nvPr/>
        </p:nvSpPr>
        <p:spPr>
          <a:xfrm>
            <a:off x="6340224" y="1198643"/>
            <a:ext cx="2562131" cy="3754874"/>
          </a:xfrm>
          <a:prstGeom prst="rect">
            <a:avLst/>
          </a:prstGeom>
          <a:noFill/>
        </p:spPr>
        <p:txBody>
          <a:bodyPr wrap="square" rtlCol="0">
            <a:spAutoFit/>
          </a:bodyPr>
          <a:lstStyle/>
          <a:p>
            <a:r>
              <a:rPr lang="en-US">
                <a:solidFill>
                  <a:schemeClr val="bg1"/>
                </a:solidFill>
              </a:rPr>
              <a:t>Campbell Creek Watershed</a:t>
            </a:r>
          </a:p>
          <a:p>
            <a:r>
              <a:rPr lang="en-US">
                <a:solidFill>
                  <a:schemeClr val="bg1"/>
                </a:solidFill>
              </a:rPr>
              <a:t>The Campbell Creek Watershed is one of five major watersheds in Anchorage. </a:t>
            </a:r>
          </a:p>
          <a:p>
            <a:endParaRPr lang="en-US">
              <a:solidFill>
                <a:schemeClr val="bg1"/>
              </a:solidFill>
            </a:endParaRPr>
          </a:p>
          <a:p>
            <a:r>
              <a:rPr lang="en-US">
                <a:solidFill>
                  <a:schemeClr val="bg1"/>
                </a:solidFill>
              </a:rPr>
              <a:t>On this tour, you will make predictions about human impacts in the Campbell Creek Watershed that affect water quality. These impacts could be found in other watersheds, too. </a:t>
            </a:r>
          </a:p>
          <a:p>
            <a:endParaRPr lang="en-US">
              <a:solidFill>
                <a:schemeClr val="bg1"/>
              </a:solidFill>
            </a:endParaRPr>
          </a:p>
          <a:p>
            <a:r>
              <a:rPr lang="en-US">
                <a:solidFill>
                  <a:schemeClr val="bg1"/>
                </a:solidFill>
              </a:rPr>
              <a:t>Get ready to write in your science journal or on a piece of paper.</a:t>
            </a:r>
          </a:p>
        </p:txBody>
      </p:sp>
      <p:sp>
        <p:nvSpPr>
          <p:cNvPr id="12" name="TextBox 11">
            <a:extLst>
              <a:ext uri="{FF2B5EF4-FFF2-40B4-BE49-F238E27FC236}">
                <a16:creationId xmlns:a16="http://schemas.microsoft.com/office/drawing/2014/main" id="{00F745BA-BE0C-70E5-AEF3-D8A9726A0E6A}"/>
              </a:ext>
            </a:extLst>
          </p:cNvPr>
          <p:cNvSpPr txBox="1"/>
          <p:nvPr/>
        </p:nvSpPr>
        <p:spPr>
          <a:xfrm>
            <a:off x="3431554" y="4732998"/>
            <a:ext cx="2978873" cy="215444"/>
          </a:xfrm>
          <a:prstGeom prst="rect">
            <a:avLst/>
          </a:prstGeom>
          <a:noFill/>
        </p:spPr>
        <p:txBody>
          <a:bodyPr wrap="square" rtlCol="0">
            <a:spAutoFit/>
          </a:bodyPr>
          <a:lstStyle/>
          <a:p>
            <a:r>
              <a:rPr lang="en-US" sz="800">
                <a:solidFill>
                  <a:schemeClr val="bg1"/>
                </a:solidFill>
                <a:latin typeface="Roboto" panose="02000000000000000000" pitchFamily="2" charset="0"/>
                <a:ea typeface="Roboto" panose="02000000000000000000" pitchFamily="2" charset="0"/>
              </a:rPr>
              <a:t>Map Data: IBCAO Airbus Maxar Technologies CNES/Airbus</a:t>
            </a:r>
          </a:p>
        </p:txBody>
      </p:sp>
      <p:sp>
        <p:nvSpPr>
          <p:cNvPr id="2" name="TextBox 1">
            <a:extLst>
              <a:ext uri="{FF2B5EF4-FFF2-40B4-BE49-F238E27FC236}">
                <a16:creationId xmlns:a16="http://schemas.microsoft.com/office/drawing/2014/main" id="{C447900A-B0D5-8949-A4BC-75F06532EF57}"/>
              </a:ext>
            </a:extLst>
          </p:cNvPr>
          <p:cNvSpPr txBox="1"/>
          <p:nvPr/>
        </p:nvSpPr>
        <p:spPr>
          <a:xfrm>
            <a:off x="1883121" y="3335832"/>
            <a:ext cx="1068308" cy="523220"/>
          </a:xfrm>
          <a:prstGeom prst="rect">
            <a:avLst/>
          </a:prstGeom>
          <a:solidFill>
            <a:schemeClr val="tx1"/>
          </a:solidFill>
        </p:spPr>
        <p:txBody>
          <a:bodyPr wrap="square" rtlCol="0">
            <a:spAutoFit/>
          </a:bodyPr>
          <a:lstStyle/>
          <a:p>
            <a:pPr algn="ctr"/>
            <a:r>
              <a:rPr lang="en-US">
                <a:solidFill>
                  <a:schemeClr val="bg1"/>
                </a:solidFill>
                <a:latin typeface="Roboto" panose="02000000000000000000" pitchFamily="2" charset="0"/>
                <a:ea typeface="Roboto" panose="02000000000000000000" pitchFamily="2" charset="0"/>
              </a:rPr>
              <a:t>Watershed Border</a:t>
            </a:r>
          </a:p>
        </p:txBody>
      </p:sp>
      <p:cxnSp>
        <p:nvCxnSpPr>
          <p:cNvPr id="13" name="Straight Arrow Connector 12">
            <a:extLst>
              <a:ext uri="{FF2B5EF4-FFF2-40B4-BE49-F238E27FC236}">
                <a16:creationId xmlns:a16="http://schemas.microsoft.com/office/drawing/2014/main" id="{7D1AC459-25C4-0F37-3AE9-4FCF1832C94B}"/>
              </a:ext>
            </a:extLst>
          </p:cNvPr>
          <p:cNvCxnSpPr>
            <a:cxnSpLocks/>
          </p:cNvCxnSpPr>
          <p:nvPr/>
        </p:nvCxnSpPr>
        <p:spPr>
          <a:xfrm flipV="1">
            <a:off x="2652665" y="2985915"/>
            <a:ext cx="199177" cy="349917"/>
          </a:xfrm>
          <a:prstGeom prst="straightConnector1">
            <a:avLst/>
          </a:prstGeom>
          <a:ln>
            <a:solidFill>
              <a:srgbClr val="FF0000"/>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276136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3BBA45-DB6E-4A09-4044-3300E23AC8F4}"/>
              </a:ext>
            </a:extLst>
          </p:cNvPr>
          <p:cNvSpPr>
            <a:spLocks noGrp="1"/>
          </p:cNvSpPr>
          <p:nvPr>
            <p:ph type="body" idx="1"/>
          </p:nvPr>
        </p:nvSpPr>
        <p:spPr/>
        <p:txBody>
          <a:bodyPr/>
          <a:lstStyle/>
          <a:p>
            <a:endParaRPr lang="en-US"/>
          </a:p>
        </p:txBody>
      </p:sp>
      <p:pic>
        <p:nvPicPr>
          <p:cNvPr id="4" name="Picture 4">
            <a:extLst>
              <a:ext uri="{FF2B5EF4-FFF2-40B4-BE49-F238E27FC236}">
                <a16:creationId xmlns:a16="http://schemas.microsoft.com/office/drawing/2014/main" id="{70281550-6C10-80BA-C2FB-2A86AFD2F750}"/>
              </a:ext>
            </a:extLst>
          </p:cNvPr>
          <p:cNvPicPr>
            <a:picLocks noChangeAspect="1"/>
          </p:cNvPicPr>
          <p:nvPr/>
        </p:nvPicPr>
        <p:blipFill rotWithShape="1">
          <a:blip r:embed="rId2"/>
          <a:srcRect r="8258"/>
          <a:stretch/>
        </p:blipFill>
        <p:spPr>
          <a:xfrm>
            <a:off x="109519" y="835582"/>
            <a:ext cx="8722782" cy="4050184"/>
          </a:xfrm>
          <a:prstGeom prst="rect">
            <a:avLst/>
          </a:prstGeom>
        </p:spPr>
      </p:pic>
      <p:grpSp>
        <p:nvGrpSpPr>
          <p:cNvPr id="5" name="Google Shape;331;p32">
            <a:extLst>
              <a:ext uri="{FF2B5EF4-FFF2-40B4-BE49-F238E27FC236}">
                <a16:creationId xmlns:a16="http://schemas.microsoft.com/office/drawing/2014/main" id="{C3DA1247-7CFF-B4F7-BA9B-6CB9C16B52C1}"/>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332;p32" descr="BLM Alaska Fire Service Masthead graphic" title="BLM Alaska Fire Service Masthead graphic">
              <a:extLst>
                <a:ext uri="{FF2B5EF4-FFF2-40B4-BE49-F238E27FC236}">
                  <a16:creationId xmlns:a16="http://schemas.microsoft.com/office/drawing/2014/main" id="{8E60C32C-4171-E9EA-3D0A-6F5861FAB40E}"/>
                </a:ext>
              </a:extLst>
            </p:cNvPr>
            <p:cNvGrpSpPr/>
            <p:nvPr/>
          </p:nvGrpSpPr>
          <p:grpSpPr>
            <a:xfrm>
              <a:off x="0" y="0"/>
              <a:ext cx="9144003" cy="572198"/>
              <a:chOff x="0" y="0"/>
              <a:chExt cx="9144003" cy="572198"/>
            </a:xfrm>
          </p:grpSpPr>
          <p:pic>
            <p:nvPicPr>
              <p:cNvPr id="8" name="Google Shape;333;p32" descr="Black Topo line graphic" title="Black Topo line graphic">
                <a:extLst>
                  <a:ext uri="{FF2B5EF4-FFF2-40B4-BE49-F238E27FC236}">
                    <a16:creationId xmlns:a16="http://schemas.microsoft.com/office/drawing/2014/main" id="{C3B16536-DD12-1FF1-6BA9-007C51A6FB14}"/>
                  </a:ext>
                </a:extLst>
              </p:cNvPr>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9" name="Google Shape;334;p32" descr="Bureau of Land Management Logo" title="Bureau of Land Management Logo">
                <a:extLst>
                  <a:ext uri="{FF2B5EF4-FFF2-40B4-BE49-F238E27FC236}">
                    <a16:creationId xmlns:a16="http://schemas.microsoft.com/office/drawing/2014/main" id="{4024BE91-28D3-8F5F-6D97-9A045E65AF93}"/>
                  </a:ext>
                </a:extLst>
              </p:cNvPr>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0" name="Google Shape;335;p32">
                <a:extLst>
                  <a:ext uri="{FF2B5EF4-FFF2-40B4-BE49-F238E27FC236}">
                    <a16:creationId xmlns:a16="http://schemas.microsoft.com/office/drawing/2014/main" id="{CD4FF30E-82ED-910A-38B3-99CEEF266CEE}"/>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336;p32">
              <a:extLst>
                <a:ext uri="{FF2B5EF4-FFF2-40B4-BE49-F238E27FC236}">
                  <a16:creationId xmlns:a16="http://schemas.microsoft.com/office/drawing/2014/main" id="{CBD09620-5708-B68D-E77A-A4FD1AD0C617}"/>
                </a:ext>
              </a:extLst>
            </p:cNvPr>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12" name="Title 11">
            <a:extLst>
              <a:ext uri="{FF2B5EF4-FFF2-40B4-BE49-F238E27FC236}">
                <a16:creationId xmlns:a16="http://schemas.microsoft.com/office/drawing/2014/main" id="{45943625-6541-A936-1065-5B527CA0D73D}"/>
              </a:ext>
            </a:extLst>
          </p:cNvPr>
          <p:cNvSpPr>
            <a:spLocks noGrp="1"/>
          </p:cNvSpPr>
          <p:nvPr>
            <p:ph type="title"/>
          </p:nvPr>
        </p:nvSpPr>
        <p:spPr>
          <a:xfrm>
            <a:off x="5871672" y="835582"/>
            <a:ext cx="3272328" cy="4050185"/>
          </a:xfrm>
          <a:solidFill>
            <a:schemeClr val="tx1"/>
          </a:solidFill>
        </p:spPr>
        <p:txBody>
          <a:bodyPr/>
          <a:lstStyle/>
          <a:p>
            <a:r>
              <a:rPr lang="en-US" sz="1800" b="1">
                <a:solidFill>
                  <a:schemeClr val="bg1"/>
                </a:solidFill>
                <a:effectLst/>
                <a:latin typeface="Roboto"/>
                <a:ea typeface="Roboto"/>
              </a:rPr>
              <a:t>Glen Alps Trailhead</a:t>
            </a:r>
            <a:br>
              <a:rPr lang="en-US" sz="1800" b="1">
                <a:effectLst/>
                <a:latin typeface="Roboto" panose="02000000000000000000" pitchFamily="2" charset="0"/>
                <a:ea typeface="Roboto" panose="02000000000000000000" pitchFamily="2" charset="0"/>
              </a:rPr>
            </a:br>
            <a:br>
              <a:rPr lang="en-US" sz="1400" b="1">
                <a:effectLst/>
                <a:latin typeface="Roboto" panose="02000000000000000000" pitchFamily="2" charset="0"/>
                <a:ea typeface="Roboto" panose="02000000000000000000" pitchFamily="2" charset="0"/>
              </a:rPr>
            </a:br>
            <a:r>
              <a:rPr lang="en-US" sz="1600">
                <a:solidFill>
                  <a:schemeClr val="bg1"/>
                </a:solidFill>
                <a:latin typeface="Roboto"/>
                <a:ea typeface="Roboto"/>
              </a:rPr>
              <a:t>People come to this trailhead to go hiking, biking, and skiing in Chugach State Park. Many people bring their dogs along.</a:t>
            </a:r>
            <a:br>
              <a:rPr lang="en-US" sz="1600">
                <a:latin typeface="Roboto" panose="02000000000000000000" pitchFamily="2" charset="0"/>
                <a:ea typeface="Roboto" panose="02000000000000000000" pitchFamily="2" charset="0"/>
              </a:rPr>
            </a:br>
            <a:br>
              <a:rPr lang="en-US" sz="1600">
                <a:latin typeface="Roboto" panose="02000000000000000000" pitchFamily="2" charset="0"/>
                <a:ea typeface="Roboto" panose="02000000000000000000" pitchFamily="2" charset="0"/>
              </a:rPr>
            </a:br>
            <a:r>
              <a:rPr lang="en-US" sz="1600" b="1">
                <a:solidFill>
                  <a:schemeClr val="bg1"/>
                </a:solidFill>
                <a:latin typeface="Roboto"/>
                <a:ea typeface="Roboto"/>
              </a:rPr>
              <a:t>Make a prediction: How might dog owners and their dogs impact water quality in this area?</a:t>
            </a:r>
            <a:br>
              <a:rPr lang="en-US" sz="1600">
                <a:latin typeface="Roboto" panose="02000000000000000000" pitchFamily="2" charset="0"/>
                <a:ea typeface="Roboto" panose="02000000000000000000" pitchFamily="2" charset="0"/>
              </a:rPr>
            </a:br>
            <a:br>
              <a:rPr lang="en-US" sz="1400">
                <a:latin typeface="Roboto" panose="02000000000000000000" pitchFamily="2" charset="0"/>
                <a:ea typeface="Roboto" panose="02000000000000000000" pitchFamily="2" charset="0"/>
              </a:rPr>
            </a:br>
            <a:br>
              <a:rPr lang="en-US" sz="1400">
                <a:latin typeface="Roboto" panose="02000000000000000000" pitchFamily="2" charset="0"/>
                <a:ea typeface="Roboto" panose="02000000000000000000" pitchFamily="2" charset="0"/>
              </a:rPr>
            </a:br>
            <a:br>
              <a:rPr lang="en-US" sz="1400">
                <a:latin typeface="Roboto" panose="02000000000000000000" pitchFamily="2" charset="0"/>
                <a:ea typeface="Roboto" panose="02000000000000000000" pitchFamily="2" charset="0"/>
              </a:rPr>
            </a:br>
            <a:br>
              <a:rPr lang="en-US" sz="1400" b="1">
                <a:latin typeface="Roboto" panose="02000000000000000000" pitchFamily="2" charset="0"/>
                <a:ea typeface="Roboto" panose="02000000000000000000" pitchFamily="2" charset="0"/>
              </a:rPr>
            </a:br>
            <a:endParaRPr lang="en-US" sz="1400">
              <a:solidFill>
                <a:schemeClr val="bg1"/>
              </a:solidFill>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2DE92A20-0D83-CFBB-9A03-D456D0B2356E}"/>
              </a:ext>
            </a:extLst>
          </p:cNvPr>
          <p:cNvSpPr txBox="1"/>
          <p:nvPr/>
        </p:nvSpPr>
        <p:spPr>
          <a:xfrm>
            <a:off x="4617646" y="4893573"/>
            <a:ext cx="1991764" cy="215444"/>
          </a:xfrm>
          <a:prstGeom prst="rect">
            <a:avLst/>
          </a:prstGeom>
          <a:noFill/>
        </p:spPr>
        <p:txBody>
          <a:bodyPr wrap="square" rtlCol="0">
            <a:spAutoFit/>
          </a:bodyPr>
          <a:lstStyle/>
          <a:p>
            <a:r>
              <a:rPr lang="en-US" sz="800">
                <a:solidFill>
                  <a:schemeClr val="bg1"/>
                </a:solidFill>
                <a:latin typeface="Roboto" panose="02000000000000000000" pitchFamily="2" charset="0"/>
                <a:ea typeface="Roboto" panose="02000000000000000000" pitchFamily="2" charset="0"/>
              </a:rPr>
              <a:t>Map Data: Airbus © 2023</a:t>
            </a:r>
          </a:p>
        </p:txBody>
      </p:sp>
    </p:spTree>
    <p:extLst>
      <p:ext uri="{BB962C8B-B14F-4D97-AF65-F5344CB8AC3E}">
        <p14:creationId xmlns:p14="http://schemas.microsoft.com/office/powerpoint/2010/main" val="2442688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F986DD3-68F6-2F7E-6029-530C67211D7F}"/>
              </a:ext>
            </a:extLst>
          </p:cNvPr>
          <p:cNvSpPr>
            <a:spLocks noGrp="1"/>
          </p:cNvSpPr>
          <p:nvPr>
            <p:ph type="body" idx="1"/>
          </p:nvPr>
        </p:nvSpPr>
        <p:spPr/>
        <p:txBody>
          <a:bodyPr/>
          <a:lstStyle/>
          <a:p>
            <a:endParaRPr lang="en-US"/>
          </a:p>
        </p:txBody>
      </p:sp>
      <p:pic>
        <p:nvPicPr>
          <p:cNvPr id="4" name="Picture 4">
            <a:extLst>
              <a:ext uri="{FF2B5EF4-FFF2-40B4-BE49-F238E27FC236}">
                <a16:creationId xmlns:a16="http://schemas.microsoft.com/office/drawing/2014/main" id="{D0E60769-5F65-D7BD-3E86-21F508BD9FA1}"/>
              </a:ext>
            </a:extLst>
          </p:cNvPr>
          <p:cNvPicPr>
            <a:picLocks noChangeAspect="1"/>
          </p:cNvPicPr>
          <p:nvPr/>
        </p:nvPicPr>
        <p:blipFill>
          <a:blip r:embed="rId2"/>
          <a:stretch>
            <a:fillRect/>
          </a:stretch>
        </p:blipFill>
        <p:spPr>
          <a:xfrm>
            <a:off x="41035" y="817350"/>
            <a:ext cx="8999640" cy="3751525"/>
          </a:xfrm>
          <a:prstGeom prst="rect">
            <a:avLst/>
          </a:prstGeom>
        </p:spPr>
      </p:pic>
      <p:grpSp>
        <p:nvGrpSpPr>
          <p:cNvPr id="5" name="Google Shape;331;p32">
            <a:extLst>
              <a:ext uri="{FF2B5EF4-FFF2-40B4-BE49-F238E27FC236}">
                <a16:creationId xmlns:a16="http://schemas.microsoft.com/office/drawing/2014/main" id="{82A24675-43EE-296F-7247-7009E893CB01}"/>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332;p32" descr="BLM Alaska Fire Service Masthead graphic" title="BLM Alaska Fire Service Masthead graphic">
              <a:extLst>
                <a:ext uri="{FF2B5EF4-FFF2-40B4-BE49-F238E27FC236}">
                  <a16:creationId xmlns:a16="http://schemas.microsoft.com/office/drawing/2014/main" id="{E61E89E6-594A-B75D-0113-CC95951F7550}"/>
                </a:ext>
              </a:extLst>
            </p:cNvPr>
            <p:cNvGrpSpPr/>
            <p:nvPr/>
          </p:nvGrpSpPr>
          <p:grpSpPr>
            <a:xfrm>
              <a:off x="0" y="0"/>
              <a:ext cx="9144003" cy="572198"/>
              <a:chOff x="0" y="0"/>
              <a:chExt cx="9144003" cy="572198"/>
            </a:xfrm>
          </p:grpSpPr>
          <p:pic>
            <p:nvPicPr>
              <p:cNvPr id="8" name="Google Shape;333;p32" descr="Black Topo line graphic" title="Black Topo line graphic">
                <a:extLst>
                  <a:ext uri="{FF2B5EF4-FFF2-40B4-BE49-F238E27FC236}">
                    <a16:creationId xmlns:a16="http://schemas.microsoft.com/office/drawing/2014/main" id="{EE0D8E02-D506-A40D-944F-9116782DA056}"/>
                  </a:ext>
                </a:extLst>
              </p:cNvPr>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9" name="Google Shape;334;p32" descr="Bureau of Land Management Logo" title="Bureau of Land Management Logo">
                <a:extLst>
                  <a:ext uri="{FF2B5EF4-FFF2-40B4-BE49-F238E27FC236}">
                    <a16:creationId xmlns:a16="http://schemas.microsoft.com/office/drawing/2014/main" id="{4648CA5D-3E91-C509-E1FD-115A577080B4}"/>
                  </a:ext>
                </a:extLst>
              </p:cNvPr>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0" name="Google Shape;335;p32">
                <a:extLst>
                  <a:ext uri="{FF2B5EF4-FFF2-40B4-BE49-F238E27FC236}">
                    <a16:creationId xmlns:a16="http://schemas.microsoft.com/office/drawing/2014/main" id="{CEF74B84-DB09-463F-8E1A-6A1384BFC2DB}"/>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336;p32">
              <a:extLst>
                <a:ext uri="{FF2B5EF4-FFF2-40B4-BE49-F238E27FC236}">
                  <a16:creationId xmlns:a16="http://schemas.microsoft.com/office/drawing/2014/main" id="{96DE9655-E6B1-1641-04F7-885D550B36D0}"/>
                </a:ext>
              </a:extLst>
            </p:cNvPr>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13" name="TextBox 12">
            <a:extLst>
              <a:ext uri="{FF2B5EF4-FFF2-40B4-BE49-F238E27FC236}">
                <a16:creationId xmlns:a16="http://schemas.microsoft.com/office/drawing/2014/main" id="{2D9C8484-B863-2E31-38C2-8373B4DA5060}"/>
              </a:ext>
            </a:extLst>
          </p:cNvPr>
          <p:cNvSpPr txBox="1"/>
          <p:nvPr/>
        </p:nvSpPr>
        <p:spPr>
          <a:xfrm>
            <a:off x="5848540" y="750222"/>
            <a:ext cx="3192136" cy="4339650"/>
          </a:xfrm>
          <a:prstGeom prst="rect">
            <a:avLst/>
          </a:prstGeom>
          <a:solidFill>
            <a:schemeClr val="tx1"/>
          </a:solidFill>
        </p:spPr>
        <p:txBody>
          <a:bodyPr wrap="square" rtlCol="0">
            <a:spAutoFit/>
          </a:bodyPr>
          <a:lstStyle/>
          <a:p>
            <a:pPr algn="ctr"/>
            <a:r>
              <a:rPr lang="en-US" sz="1800" b="1">
                <a:solidFill>
                  <a:schemeClr val="bg1"/>
                </a:solidFill>
                <a:latin typeface="Roboto" panose="02000000000000000000" pitchFamily="2" charset="0"/>
                <a:ea typeface="Roboto" panose="02000000000000000000" pitchFamily="2" charset="0"/>
              </a:rPr>
              <a:t>Human Impact #1</a:t>
            </a:r>
          </a:p>
          <a:p>
            <a:pPr algn="ctr"/>
            <a:endParaRPr lang="en-US" sz="1800" b="1">
              <a:solidFill>
                <a:schemeClr val="bg1"/>
              </a:solidFill>
              <a:latin typeface="Roboto" panose="02000000000000000000" pitchFamily="2" charset="0"/>
              <a:ea typeface="Roboto" panose="02000000000000000000" pitchFamily="2" charset="0"/>
            </a:endParaRPr>
          </a:p>
          <a:p>
            <a:r>
              <a:rPr lang="en-US">
                <a:solidFill>
                  <a:schemeClr val="bg1"/>
                </a:solidFill>
                <a:latin typeface="Roboto" panose="02000000000000000000" pitchFamily="2" charset="0"/>
                <a:ea typeface="Roboto" panose="02000000000000000000" pitchFamily="2" charset="0"/>
              </a:rPr>
              <a:t>One way humans impact water quality is by not picking up their dogs' poop. In Anchorage, dogs produce at least 10 tons of poop every day!</a:t>
            </a:r>
          </a:p>
          <a:p>
            <a:endParaRPr lang="en-US">
              <a:solidFill>
                <a:schemeClr val="bg1"/>
              </a:solidFill>
              <a:latin typeface="Roboto" panose="02000000000000000000" pitchFamily="2" charset="0"/>
              <a:ea typeface="Roboto" panose="02000000000000000000" pitchFamily="2" charset="0"/>
            </a:endParaRPr>
          </a:p>
          <a:p>
            <a:r>
              <a:rPr lang="en-US">
                <a:solidFill>
                  <a:schemeClr val="bg1"/>
                </a:solidFill>
                <a:latin typeface="Roboto" panose="02000000000000000000" pitchFamily="2" charset="0"/>
                <a:ea typeface="Roboto" panose="02000000000000000000" pitchFamily="2" charset="0"/>
              </a:rPr>
              <a:t>If dog poop is left behind--even if it’s in a bag--it can end up in local waterways.</a:t>
            </a:r>
          </a:p>
          <a:p>
            <a:endParaRPr lang="en-US">
              <a:solidFill>
                <a:schemeClr val="bg1"/>
              </a:solidFill>
              <a:latin typeface="Roboto" panose="02000000000000000000" pitchFamily="2" charset="0"/>
              <a:ea typeface="Roboto" panose="02000000000000000000" pitchFamily="2" charset="0"/>
            </a:endParaRPr>
          </a:p>
          <a:p>
            <a:r>
              <a:rPr lang="en-US">
                <a:solidFill>
                  <a:schemeClr val="bg1"/>
                </a:solidFill>
                <a:latin typeface="Roboto" panose="02000000000000000000" pitchFamily="2" charset="0"/>
                <a:ea typeface="Roboto" panose="02000000000000000000" pitchFamily="2" charset="0"/>
              </a:rPr>
              <a:t>Dog poop is full of harmful bacteria. People who like to swim and float in areas downstream of Campbell Creek can get sick from high levels of bacteria in the water.</a:t>
            </a:r>
          </a:p>
          <a:p>
            <a:endParaRPr lang="en-US" sz="1600">
              <a:solidFill>
                <a:schemeClr val="bg1"/>
              </a:solidFill>
              <a:latin typeface="Roboto" panose="02000000000000000000" pitchFamily="2" charset="0"/>
              <a:ea typeface="Roboto" panose="02000000000000000000" pitchFamily="2" charset="0"/>
            </a:endParaRPr>
          </a:p>
          <a:p>
            <a:endParaRPr lang="en-US">
              <a:solidFill>
                <a:schemeClr val="bg1"/>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564E94F2-D010-A222-8518-481D7EA768B2}"/>
              </a:ext>
            </a:extLst>
          </p:cNvPr>
          <p:cNvSpPr txBox="1"/>
          <p:nvPr/>
        </p:nvSpPr>
        <p:spPr>
          <a:xfrm>
            <a:off x="4595976" y="4626433"/>
            <a:ext cx="1991764" cy="215444"/>
          </a:xfrm>
          <a:prstGeom prst="rect">
            <a:avLst/>
          </a:prstGeom>
          <a:noFill/>
        </p:spPr>
        <p:txBody>
          <a:bodyPr wrap="square" rtlCol="0">
            <a:spAutoFit/>
          </a:bodyPr>
          <a:lstStyle/>
          <a:p>
            <a:r>
              <a:rPr lang="en-US" sz="800">
                <a:solidFill>
                  <a:schemeClr val="bg1"/>
                </a:solidFill>
                <a:latin typeface="Roboto" panose="02000000000000000000" pitchFamily="2" charset="0"/>
                <a:ea typeface="Roboto" panose="02000000000000000000" pitchFamily="2" charset="0"/>
              </a:rPr>
              <a:t>Map Data: Airbus © 2023</a:t>
            </a:r>
          </a:p>
        </p:txBody>
      </p:sp>
    </p:spTree>
    <p:extLst>
      <p:ext uri="{BB962C8B-B14F-4D97-AF65-F5344CB8AC3E}">
        <p14:creationId xmlns:p14="http://schemas.microsoft.com/office/powerpoint/2010/main" val="3444062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E6E1A6A-93CB-3708-FDA0-252699A147B3}"/>
              </a:ext>
            </a:extLst>
          </p:cNvPr>
          <p:cNvPicPr>
            <a:picLocks noChangeAspect="1"/>
          </p:cNvPicPr>
          <p:nvPr/>
        </p:nvPicPr>
        <p:blipFill rotWithShape="1">
          <a:blip r:embed="rId2"/>
          <a:srcRect r="35060"/>
          <a:stretch/>
        </p:blipFill>
        <p:spPr>
          <a:xfrm>
            <a:off x="271665" y="753687"/>
            <a:ext cx="6337365" cy="4029115"/>
          </a:xfrm>
          <a:prstGeom prst="rect">
            <a:avLst/>
          </a:prstGeom>
        </p:spPr>
      </p:pic>
      <p:grpSp>
        <p:nvGrpSpPr>
          <p:cNvPr id="5" name="Google Shape;331;p32">
            <a:extLst>
              <a:ext uri="{FF2B5EF4-FFF2-40B4-BE49-F238E27FC236}">
                <a16:creationId xmlns:a16="http://schemas.microsoft.com/office/drawing/2014/main" id="{6DB97518-5294-0095-633F-D105E8F46695}"/>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332;p32" descr="BLM Alaska Fire Service Masthead graphic" title="BLM Alaska Fire Service Masthead graphic">
              <a:extLst>
                <a:ext uri="{FF2B5EF4-FFF2-40B4-BE49-F238E27FC236}">
                  <a16:creationId xmlns:a16="http://schemas.microsoft.com/office/drawing/2014/main" id="{AE257879-D191-10A0-F39B-09B15578700F}"/>
                </a:ext>
              </a:extLst>
            </p:cNvPr>
            <p:cNvGrpSpPr/>
            <p:nvPr/>
          </p:nvGrpSpPr>
          <p:grpSpPr>
            <a:xfrm>
              <a:off x="0" y="0"/>
              <a:ext cx="9144003" cy="572198"/>
              <a:chOff x="0" y="0"/>
              <a:chExt cx="9144003" cy="572198"/>
            </a:xfrm>
          </p:grpSpPr>
          <p:pic>
            <p:nvPicPr>
              <p:cNvPr id="8" name="Google Shape;333;p32" descr="Black Topo line graphic" title="Black Topo line graphic">
                <a:extLst>
                  <a:ext uri="{FF2B5EF4-FFF2-40B4-BE49-F238E27FC236}">
                    <a16:creationId xmlns:a16="http://schemas.microsoft.com/office/drawing/2014/main" id="{BE3A5881-3BA7-9B5A-4379-ED8D0B1937FE}"/>
                  </a:ext>
                </a:extLst>
              </p:cNvPr>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9" name="Google Shape;334;p32" descr="Bureau of Land Management Logo" title="Bureau of Land Management Logo">
                <a:extLst>
                  <a:ext uri="{FF2B5EF4-FFF2-40B4-BE49-F238E27FC236}">
                    <a16:creationId xmlns:a16="http://schemas.microsoft.com/office/drawing/2014/main" id="{5F70B85F-AC21-65FA-88B1-56D9B45E1D7E}"/>
                  </a:ext>
                </a:extLst>
              </p:cNvPr>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0" name="Google Shape;335;p32">
                <a:extLst>
                  <a:ext uri="{FF2B5EF4-FFF2-40B4-BE49-F238E27FC236}">
                    <a16:creationId xmlns:a16="http://schemas.microsoft.com/office/drawing/2014/main" id="{E6ABB380-EB16-1AD0-C49E-D4E43BFB870E}"/>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336;p32">
              <a:extLst>
                <a:ext uri="{FF2B5EF4-FFF2-40B4-BE49-F238E27FC236}">
                  <a16:creationId xmlns:a16="http://schemas.microsoft.com/office/drawing/2014/main" id="{D8C6FBF2-2DA7-984C-5BA1-F151F8D29C92}"/>
                </a:ext>
              </a:extLst>
            </p:cNvPr>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13" name="TextBox 12">
            <a:extLst>
              <a:ext uri="{FF2B5EF4-FFF2-40B4-BE49-F238E27FC236}">
                <a16:creationId xmlns:a16="http://schemas.microsoft.com/office/drawing/2014/main" id="{916FE948-CBD6-64BE-7CDE-6FDCD3BB5E0F}"/>
              </a:ext>
            </a:extLst>
          </p:cNvPr>
          <p:cNvSpPr txBox="1"/>
          <p:nvPr/>
        </p:nvSpPr>
        <p:spPr>
          <a:xfrm>
            <a:off x="6744771" y="1111820"/>
            <a:ext cx="2127564" cy="2308324"/>
          </a:xfrm>
          <a:prstGeom prst="rect">
            <a:avLst/>
          </a:prstGeom>
          <a:noFill/>
        </p:spPr>
        <p:txBody>
          <a:bodyPr wrap="square" rtlCol="0">
            <a:spAutoFit/>
          </a:bodyPr>
          <a:lstStyle/>
          <a:p>
            <a:r>
              <a:rPr lang="en-US" sz="1600">
                <a:solidFill>
                  <a:schemeClr val="bg1"/>
                </a:solidFill>
                <a:latin typeface="Roboto" panose="02000000000000000000" pitchFamily="2" charset="0"/>
                <a:ea typeface="Roboto" panose="02000000000000000000" pitchFamily="2" charset="0"/>
              </a:rPr>
              <a:t>The Campbell Tract, home of the Campbell Creek Science Center, sits alongside Campbell Creek. It is a popular spot for outdoor activities all times of the year.</a:t>
            </a:r>
          </a:p>
        </p:txBody>
      </p:sp>
      <p:sp>
        <p:nvSpPr>
          <p:cNvPr id="14" name="TextBox 13">
            <a:extLst>
              <a:ext uri="{FF2B5EF4-FFF2-40B4-BE49-F238E27FC236}">
                <a16:creationId xmlns:a16="http://schemas.microsoft.com/office/drawing/2014/main" id="{D4851E01-4505-4EDD-3780-174C4DE0DD37}"/>
              </a:ext>
            </a:extLst>
          </p:cNvPr>
          <p:cNvSpPr txBox="1"/>
          <p:nvPr/>
        </p:nvSpPr>
        <p:spPr>
          <a:xfrm>
            <a:off x="5366074" y="4844735"/>
            <a:ext cx="2127564" cy="215444"/>
          </a:xfrm>
          <a:prstGeom prst="rect">
            <a:avLst/>
          </a:prstGeom>
          <a:noFill/>
        </p:spPr>
        <p:txBody>
          <a:bodyPr wrap="square" rtlCol="0">
            <a:spAutoFit/>
          </a:bodyPr>
          <a:lstStyle/>
          <a:p>
            <a:r>
              <a:rPr lang="en-US" sz="800">
                <a:solidFill>
                  <a:schemeClr val="bg1"/>
                </a:solidFill>
                <a:latin typeface="Roboto" panose="02000000000000000000" pitchFamily="2" charset="0"/>
                <a:ea typeface="Roboto" panose="02000000000000000000" pitchFamily="2" charset="0"/>
              </a:rPr>
              <a:t>Map Data: Google © 2014</a:t>
            </a:r>
          </a:p>
        </p:txBody>
      </p:sp>
    </p:spTree>
    <p:extLst>
      <p:ext uri="{BB962C8B-B14F-4D97-AF65-F5344CB8AC3E}">
        <p14:creationId xmlns:p14="http://schemas.microsoft.com/office/powerpoint/2010/main" val="953086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now, outdoor, tree, transport&#10;&#10;Description automatically generated">
            <a:extLst>
              <a:ext uri="{FF2B5EF4-FFF2-40B4-BE49-F238E27FC236}">
                <a16:creationId xmlns:a16="http://schemas.microsoft.com/office/drawing/2014/main" id="{17D67268-EAC9-5601-8CF2-A8F768E23113}"/>
              </a:ext>
            </a:extLst>
          </p:cNvPr>
          <p:cNvPicPr>
            <a:picLocks noChangeAspect="1"/>
          </p:cNvPicPr>
          <p:nvPr/>
        </p:nvPicPr>
        <p:blipFill rotWithShape="1">
          <a:blip r:embed="rId2"/>
          <a:srcRect l="8083"/>
          <a:stretch/>
        </p:blipFill>
        <p:spPr>
          <a:xfrm>
            <a:off x="2547277" y="766532"/>
            <a:ext cx="2918216" cy="1633933"/>
          </a:xfrm>
          <a:prstGeom prst="rect">
            <a:avLst/>
          </a:prstGeom>
        </p:spPr>
      </p:pic>
      <p:pic>
        <p:nvPicPr>
          <p:cNvPr id="13" name="Picture 12" descr="A person walking in the snow&#10;&#10;Description automatically generated with medium confidence">
            <a:extLst>
              <a:ext uri="{FF2B5EF4-FFF2-40B4-BE49-F238E27FC236}">
                <a16:creationId xmlns:a16="http://schemas.microsoft.com/office/drawing/2014/main" id="{EC743D0C-56A0-2430-856E-BC3FA341E990}"/>
              </a:ext>
            </a:extLst>
          </p:cNvPr>
          <p:cNvPicPr>
            <a:picLocks noChangeAspect="1"/>
          </p:cNvPicPr>
          <p:nvPr/>
        </p:nvPicPr>
        <p:blipFill>
          <a:blip r:embed="rId3"/>
          <a:stretch>
            <a:fillRect/>
          </a:stretch>
        </p:blipFill>
        <p:spPr>
          <a:xfrm>
            <a:off x="2547277" y="2828638"/>
            <a:ext cx="2918216" cy="1986325"/>
          </a:xfrm>
          <a:prstGeom prst="rect">
            <a:avLst/>
          </a:prstGeom>
        </p:spPr>
      </p:pic>
      <p:pic>
        <p:nvPicPr>
          <p:cNvPr id="17" name="Picture 16" descr="A person and a dog in a forest&#10;&#10;Description automatically generated with medium confidence">
            <a:extLst>
              <a:ext uri="{FF2B5EF4-FFF2-40B4-BE49-F238E27FC236}">
                <a16:creationId xmlns:a16="http://schemas.microsoft.com/office/drawing/2014/main" id="{64C2D141-69A8-5158-4901-4BF0BCEC7B86}"/>
              </a:ext>
            </a:extLst>
          </p:cNvPr>
          <p:cNvPicPr>
            <a:picLocks noChangeAspect="1"/>
          </p:cNvPicPr>
          <p:nvPr/>
        </p:nvPicPr>
        <p:blipFill rotWithShape="1">
          <a:blip r:embed="rId4"/>
          <a:srcRect l="19505" t="13620" r="16388" b="26970"/>
          <a:stretch/>
        </p:blipFill>
        <p:spPr>
          <a:xfrm>
            <a:off x="110034" y="1335644"/>
            <a:ext cx="2236717" cy="2763750"/>
          </a:xfrm>
          <a:prstGeom prst="rect">
            <a:avLst/>
          </a:prstGeom>
        </p:spPr>
      </p:pic>
      <p:grpSp>
        <p:nvGrpSpPr>
          <p:cNvPr id="18" name="Google Shape;331;p32">
            <a:extLst>
              <a:ext uri="{FF2B5EF4-FFF2-40B4-BE49-F238E27FC236}">
                <a16:creationId xmlns:a16="http://schemas.microsoft.com/office/drawing/2014/main" id="{FE47E0F9-3BB3-3A8E-8AA7-D02804F5D40B}"/>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9" name="Google Shape;332;p32" descr="BLM Alaska Fire Service Masthead graphic" title="BLM Alaska Fire Service Masthead graphic">
              <a:extLst>
                <a:ext uri="{FF2B5EF4-FFF2-40B4-BE49-F238E27FC236}">
                  <a16:creationId xmlns:a16="http://schemas.microsoft.com/office/drawing/2014/main" id="{0B2D7466-2692-03F4-973E-9FF350D8EEAC}"/>
                </a:ext>
              </a:extLst>
            </p:cNvPr>
            <p:cNvGrpSpPr/>
            <p:nvPr/>
          </p:nvGrpSpPr>
          <p:grpSpPr>
            <a:xfrm>
              <a:off x="0" y="0"/>
              <a:ext cx="9144003" cy="572198"/>
              <a:chOff x="0" y="0"/>
              <a:chExt cx="9144003" cy="572198"/>
            </a:xfrm>
          </p:grpSpPr>
          <p:pic>
            <p:nvPicPr>
              <p:cNvPr id="21" name="Google Shape;333;p32" descr="Black Topo line graphic" title="Black Topo line graphic">
                <a:extLst>
                  <a:ext uri="{FF2B5EF4-FFF2-40B4-BE49-F238E27FC236}">
                    <a16:creationId xmlns:a16="http://schemas.microsoft.com/office/drawing/2014/main" id="{102B0DF5-03A8-DFE4-F811-E5B640667887}"/>
                  </a:ext>
                </a:extLst>
              </p:cNvPr>
              <p:cNvPicPr preferRelativeResize="0"/>
              <p:nvPr/>
            </p:nvPicPr>
            <p:blipFill rotWithShape="1">
              <a:blip r:embed="rId5">
                <a:alphaModFix/>
              </a:blip>
              <a:srcRect l="693" t="15710" r="17760" b="78416"/>
              <a:stretch/>
            </p:blipFill>
            <p:spPr>
              <a:xfrm>
                <a:off x="0" y="0"/>
                <a:ext cx="9144003" cy="489286"/>
              </a:xfrm>
              <a:prstGeom prst="rect">
                <a:avLst/>
              </a:prstGeom>
              <a:noFill/>
              <a:ln>
                <a:noFill/>
              </a:ln>
            </p:spPr>
          </p:pic>
          <p:pic>
            <p:nvPicPr>
              <p:cNvPr id="22" name="Google Shape;334;p32" descr="Bureau of Land Management Logo" title="Bureau of Land Management Logo">
                <a:extLst>
                  <a:ext uri="{FF2B5EF4-FFF2-40B4-BE49-F238E27FC236}">
                    <a16:creationId xmlns:a16="http://schemas.microsoft.com/office/drawing/2014/main" id="{B9083DD8-B702-1E1F-BD0D-1F163A8FB743}"/>
                  </a:ext>
                </a:extLst>
              </p:cNvPr>
              <p:cNvPicPr preferRelativeResize="0"/>
              <p:nvPr/>
            </p:nvPicPr>
            <p:blipFill rotWithShape="1">
              <a:blip r:embed="rId6">
                <a:alphaModFix/>
              </a:blip>
              <a:srcRect/>
              <a:stretch/>
            </p:blipFill>
            <p:spPr>
              <a:xfrm>
                <a:off x="241648" y="114722"/>
                <a:ext cx="520818" cy="457476"/>
              </a:xfrm>
              <a:prstGeom prst="rect">
                <a:avLst/>
              </a:prstGeom>
              <a:noFill/>
              <a:ln>
                <a:noFill/>
              </a:ln>
            </p:spPr>
          </p:pic>
          <p:sp>
            <p:nvSpPr>
              <p:cNvPr id="23" name="Google Shape;335;p32">
                <a:extLst>
                  <a:ext uri="{FF2B5EF4-FFF2-40B4-BE49-F238E27FC236}">
                    <a16:creationId xmlns:a16="http://schemas.microsoft.com/office/drawing/2014/main" id="{75F29512-5519-C579-10DB-3159292A5D7C}"/>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0" name="Google Shape;336;p32">
              <a:extLst>
                <a:ext uri="{FF2B5EF4-FFF2-40B4-BE49-F238E27FC236}">
                  <a16:creationId xmlns:a16="http://schemas.microsoft.com/office/drawing/2014/main" id="{69BB276E-153A-948B-3AFF-9A8C4AD11310}"/>
                </a:ext>
              </a:extLst>
            </p:cNvPr>
            <p:cNvPicPr preferRelativeResize="0"/>
            <p:nvPr/>
          </p:nvPicPr>
          <p:blipFill>
            <a:blip r:embed="rId7">
              <a:alphaModFix/>
            </a:blip>
            <a:stretch>
              <a:fillRect/>
            </a:stretch>
          </p:blipFill>
          <p:spPr>
            <a:xfrm>
              <a:off x="8455876" y="63300"/>
              <a:ext cx="584799" cy="572200"/>
            </a:xfrm>
            <a:prstGeom prst="rect">
              <a:avLst/>
            </a:prstGeom>
            <a:noFill/>
            <a:ln>
              <a:noFill/>
            </a:ln>
          </p:spPr>
        </p:pic>
      </p:grpSp>
      <p:pic>
        <p:nvPicPr>
          <p:cNvPr id="25" name="Picture 24" descr="A person riding a bicycle on a trail in the woods&#10;&#10;Description automatically generated">
            <a:extLst>
              <a:ext uri="{FF2B5EF4-FFF2-40B4-BE49-F238E27FC236}">
                <a16:creationId xmlns:a16="http://schemas.microsoft.com/office/drawing/2014/main" id="{47740AC7-3EB3-296B-0E6E-3A03FD631A32}"/>
              </a:ext>
            </a:extLst>
          </p:cNvPr>
          <p:cNvPicPr>
            <a:picLocks noChangeAspect="1"/>
          </p:cNvPicPr>
          <p:nvPr/>
        </p:nvPicPr>
        <p:blipFill rotWithShape="1">
          <a:blip r:embed="rId8"/>
          <a:srcRect l="9213" t="12488" r="15804" b="8744"/>
          <a:stretch/>
        </p:blipFill>
        <p:spPr>
          <a:xfrm>
            <a:off x="5870102" y="2401845"/>
            <a:ext cx="2847281" cy="2243213"/>
          </a:xfrm>
          <a:prstGeom prst="rect">
            <a:avLst/>
          </a:prstGeom>
        </p:spPr>
      </p:pic>
      <p:sp>
        <p:nvSpPr>
          <p:cNvPr id="26" name="TextBox 25">
            <a:extLst>
              <a:ext uri="{FF2B5EF4-FFF2-40B4-BE49-F238E27FC236}">
                <a16:creationId xmlns:a16="http://schemas.microsoft.com/office/drawing/2014/main" id="{599C5A14-8AE7-4BC6-F89E-59871D20E378}"/>
              </a:ext>
            </a:extLst>
          </p:cNvPr>
          <p:cNvSpPr txBox="1"/>
          <p:nvPr/>
        </p:nvSpPr>
        <p:spPr>
          <a:xfrm>
            <a:off x="5866544" y="745688"/>
            <a:ext cx="3277456" cy="1569660"/>
          </a:xfrm>
          <a:prstGeom prst="rect">
            <a:avLst/>
          </a:prstGeom>
          <a:noFill/>
        </p:spPr>
        <p:txBody>
          <a:bodyPr wrap="square" rtlCol="0">
            <a:spAutoFit/>
          </a:bodyPr>
          <a:lstStyle/>
          <a:p>
            <a:r>
              <a:rPr lang="en-US" sz="1600">
                <a:solidFill>
                  <a:schemeClr val="bg1"/>
                </a:solidFill>
                <a:latin typeface="Roboto" panose="02000000000000000000" pitchFamily="2" charset="0"/>
                <a:ea typeface="Roboto" panose="02000000000000000000" pitchFamily="2" charset="0"/>
              </a:rPr>
              <a:t>What types of activities do you observe in these photos?</a:t>
            </a:r>
          </a:p>
          <a:p>
            <a:endParaRPr lang="en-US" sz="1600">
              <a:latin typeface="Roboto" panose="02000000000000000000" pitchFamily="2" charset="0"/>
              <a:ea typeface="Roboto" panose="02000000000000000000" pitchFamily="2" charset="0"/>
            </a:endParaRPr>
          </a:p>
          <a:p>
            <a:r>
              <a:rPr lang="en-US" sz="1600">
                <a:solidFill>
                  <a:schemeClr val="bg1"/>
                </a:solidFill>
                <a:latin typeface="Roboto" panose="02000000000000000000" pitchFamily="2" charset="0"/>
                <a:ea typeface="Roboto" panose="02000000000000000000" pitchFamily="2" charset="0"/>
              </a:rPr>
              <a:t>Make a prediction: How might these activities impact water quality in this area?</a:t>
            </a:r>
          </a:p>
        </p:txBody>
      </p:sp>
      <p:sp>
        <p:nvSpPr>
          <p:cNvPr id="27" name="TextBox 26">
            <a:extLst>
              <a:ext uri="{FF2B5EF4-FFF2-40B4-BE49-F238E27FC236}">
                <a16:creationId xmlns:a16="http://schemas.microsoft.com/office/drawing/2014/main" id="{A77DF0EF-A3C3-A44E-1CD7-30A67D5CCA92}"/>
              </a:ext>
            </a:extLst>
          </p:cNvPr>
          <p:cNvSpPr txBox="1"/>
          <p:nvPr/>
        </p:nvSpPr>
        <p:spPr>
          <a:xfrm>
            <a:off x="844028" y="4099394"/>
            <a:ext cx="1539559" cy="461665"/>
          </a:xfrm>
          <a:prstGeom prst="rect">
            <a:avLst/>
          </a:prstGeom>
          <a:noFill/>
        </p:spPr>
        <p:txBody>
          <a:bodyPr wrap="square" lIns="91440" tIns="45720" rIns="91440" bIns="45720" rtlCol="0" anchor="t">
            <a:spAutoFit/>
          </a:bodyPr>
          <a:lstStyle/>
          <a:p>
            <a:r>
              <a:rPr lang="en-US" sz="800">
                <a:solidFill>
                  <a:schemeClr val="bg1"/>
                </a:solidFill>
                <a:latin typeface="Roboto"/>
                <a:ea typeface="Roboto"/>
              </a:rPr>
              <a:t>A person walks their dog on a shady, dirt trail. </a:t>
            </a:r>
            <a:endParaRPr lang="en-US">
              <a:solidFill>
                <a:schemeClr val="bg1"/>
              </a:solidFill>
              <a:ea typeface="Roboto"/>
            </a:endParaRPr>
          </a:p>
          <a:p>
            <a:r>
              <a:rPr lang="en-US" sz="800">
                <a:solidFill>
                  <a:schemeClr val="bg1"/>
                </a:solidFill>
                <a:latin typeface="Roboto"/>
                <a:ea typeface="Roboto"/>
              </a:rPr>
              <a:t>Photo by V. Rathbun, BLM.</a:t>
            </a:r>
            <a:endParaRPr lang="en-US">
              <a:solidFill>
                <a:schemeClr val="bg1"/>
              </a:solidFill>
            </a:endParaRPr>
          </a:p>
        </p:txBody>
      </p:sp>
      <p:sp>
        <p:nvSpPr>
          <p:cNvPr id="28" name="TextBox 27">
            <a:extLst>
              <a:ext uri="{FF2B5EF4-FFF2-40B4-BE49-F238E27FC236}">
                <a16:creationId xmlns:a16="http://schemas.microsoft.com/office/drawing/2014/main" id="{85CA4027-C7E4-B497-EB6D-5D0C0EF11D9A}"/>
              </a:ext>
            </a:extLst>
          </p:cNvPr>
          <p:cNvSpPr txBox="1"/>
          <p:nvPr/>
        </p:nvSpPr>
        <p:spPr>
          <a:xfrm>
            <a:off x="5883527" y="4683672"/>
            <a:ext cx="3076430" cy="338554"/>
          </a:xfrm>
          <a:prstGeom prst="rect">
            <a:avLst/>
          </a:prstGeom>
          <a:noFill/>
        </p:spPr>
        <p:txBody>
          <a:bodyPr wrap="square" lIns="91440" tIns="45720" rIns="91440" bIns="45720" rtlCol="0" anchor="t">
            <a:spAutoFit/>
          </a:bodyPr>
          <a:lstStyle/>
          <a:p>
            <a:r>
              <a:rPr lang="en-US" sz="800">
                <a:solidFill>
                  <a:schemeClr val="bg1"/>
                </a:solidFill>
                <a:latin typeface="Roboto"/>
                <a:ea typeface="Roboto"/>
              </a:rPr>
              <a:t>A person rides their bike on a dirt trail on a bright, sunny day. </a:t>
            </a:r>
            <a:endParaRPr lang="en-US" sz="800">
              <a:solidFill>
                <a:schemeClr val="bg1"/>
              </a:solidFill>
              <a:latin typeface="Roboto" panose="02000000000000000000" pitchFamily="2" charset="0"/>
              <a:ea typeface="Roboto" panose="02000000000000000000" pitchFamily="2" charset="0"/>
            </a:endParaRPr>
          </a:p>
          <a:p>
            <a:r>
              <a:rPr lang="en-US" sz="800">
                <a:solidFill>
                  <a:schemeClr val="bg1"/>
                </a:solidFill>
                <a:latin typeface="Roboto"/>
                <a:ea typeface="Roboto"/>
              </a:rPr>
              <a:t>Photo by V. Rathbun, BLM.</a:t>
            </a:r>
            <a:endParaRPr lang="en-US" sz="800">
              <a:solidFill>
                <a:schemeClr val="bg1"/>
              </a:solidFill>
              <a:latin typeface="Roboto" panose="02000000000000000000" pitchFamily="2" charset="0"/>
              <a:ea typeface="Roboto" panose="02000000000000000000" pitchFamily="2" charset="0"/>
            </a:endParaRPr>
          </a:p>
        </p:txBody>
      </p:sp>
      <p:sp>
        <p:nvSpPr>
          <p:cNvPr id="29" name="TextBox 28">
            <a:extLst>
              <a:ext uri="{FF2B5EF4-FFF2-40B4-BE49-F238E27FC236}">
                <a16:creationId xmlns:a16="http://schemas.microsoft.com/office/drawing/2014/main" id="{FDDFE049-11ED-3640-8E79-9F07B9A46F45}"/>
              </a:ext>
            </a:extLst>
          </p:cNvPr>
          <p:cNvSpPr txBox="1"/>
          <p:nvPr/>
        </p:nvSpPr>
        <p:spPr>
          <a:xfrm>
            <a:off x="3220479" y="4814962"/>
            <a:ext cx="2403336" cy="338554"/>
          </a:xfrm>
          <a:prstGeom prst="rect">
            <a:avLst/>
          </a:prstGeom>
          <a:noFill/>
        </p:spPr>
        <p:txBody>
          <a:bodyPr wrap="square" lIns="91440" tIns="45720" rIns="91440" bIns="45720" rtlCol="0" anchor="t">
            <a:spAutoFit/>
          </a:bodyPr>
          <a:lstStyle/>
          <a:p>
            <a:r>
              <a:rPr lang="en-US" sz="800">
                <a:solidFill>
                  <a:schemeClr val="bg1"/>
                </a:solidFill>
                <a:latin typeface="Roboto"/>
                <a:ea typeface="Roboto"/>
              </a:rPr>
              <a:t>A person enjoys a winter walk on a snowy path. Photo by B. Wick, BLM.</a:t>
            </a:r>
            <a:endParaRPr lang="en-US" sz="800">
              <a:solidFill>
                <a:schemeClr val="bg1"/>
              </a:solidFill>
              <a:latin typeface="Roboto" panose="02000000000000000000" pitchFamily="2" charset="0"/>
              <a:ea typeface="Roboto" panose="02000000000000000000" pitchFamily="2" charset="0"/>
            </a:endParaRPr>
          </a:p>
        </p:txBody>
      </p:sp>
      <p:sp>
        <p:nvSpPr>
          <p:cNvPr id="30" name="TextBox 29">
            <a:extLst>
              <a:ext uri="{FF2B5EF4-FFF2-40B4-BE49-F238E27FC236}">
                <a16:creationId xmlns:a16="http://schemas.microsoft.com/office/drawing/2014/main" id="{739863FC-9B22-2B28-7136-997D05846725}"/>
              </a:ext>
            </a:extLst>
          </p:cNvPr>
          <p:cNvSpPr txBox="1"/>
          <p:nvPr/>
        </p:nvSpPr>
        <p:spPr>
          <a:xfrm>
            <a:off x="3252952" y="2397751"/>
            <a:ext cx="2403335" cy="338554"/>
          </a:xfrm>
          <a:prstGeom prst="rect">
            <a:avLst/>
          </a:prstGeom>
          <a:noFill/>
        </p:spPr>
        <p:txBody>
          <a:bodyPr wrap="square" lIns="91440" tIns="45720" rIns="91440" bIns="45720" rtlCol="0" anchor="t">
            <a:spAutoFit/>
          </a:bodyPr>
          <a:lstStyle/>
          <a:p>
            <a:r>
              <a:rPr lang="en-US" sz="800">
                <a:solidFill>
                  <a:schemeClr val="bg1"/>
                </a:solidFill>
                <a:latin typeface="Roboto"/>
                <a:ea typeface="Roboto"/>
              </a:rPr>
              <a:t>A person cross-country skiing on a winter trail.</a:t>
            </a:r>
            <a:endParaRPr lang="en-US"/>
          </a:p>
          <a:p>
            <a:r>
              <a:rPr lang="en-US" sz="800">
                <a:solidFill>
                  <a:schemeClr val="bg1"/>
                </a:solidFill>
                <a:latin typeface="Roboto"/>
                <a:ea typeface="Roboto"/>
              </a:rPr>
              <a:t>Photo by B. Wick, BLM.</a:t>
            </a:r>
          </a:p>
        </p:txBody>
      </p:sp>
    </p:spTree>
    <p:extLst>
      <p:ext uri="{BB962C8B-B14F-4D97-AF65-F5344CB8AC3E}">
        <p14:creationId xmlns:p14="http://schemas.microsoft.com/office/powerpoint/2010/main" val="3041573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F7D6A5-C58F-134E-16AA-12C217A17BFA}"/>
              </a:ext>
            </a:extLst>
          </p:cNvPr>
          <p:cNvSpPr>
            <a:spLocks noGrp="1"/>
          </p:cNvSpPr>
          <p:nvPr>
            <p:ph type="body" idx="1"/>
          </p:nvPr>
        </p:nvSpPr>
        <p:spPr>
          <a:xfrm>
            <a:off x="5633534" y="572198"/>
            <a:ext cx="3346431" cy="3681635"/>
          </a:xfrm>
        </p:spPr>
        <p:txBody>
          <a:bodyPr/>
          <a:lstStyle/>
          <a:p>
            <a:pPr marL="114300" indent="0" algn="ctr">
              <a:buNone/>
            </a:pPr>
            <a:r>
              <a:rPr lang="en-US" b="1">
                <a:solidFill>
                  <a:schemeClr val="bg1"/>
                </a:solidFill>
              </a:rPr>
              <a:t>Human Impact #2</a:t>
            </a:r>
          </a:p>
          <a:p>
            <a:pPr marL="114300" indent="0">
              <a:buNone/>
            </a:pPr>
            <a:r>
              <a:rPr lang="en-US" sz="1600">
                <a:solidFill>
                  <a:schemeClr val="bg1"/>
                </a:solidFill>
              </a:rPr>
              <a:t>Many people walking, biking, and skiing in one area can trample vegetation along the edge of the creek.</a:t>
            </a:r>
          </a:p>
          <a:p>
            <a:pPr marL="114300" indent="0">
              <a:lnSpc>
                <a:spcPct val="114999"/>
              </a:lnSpc>
              <a:buNone/>
            </a:pPr>
            <a:endParaRPr lang="en-US" sz="1600">
              <a:solidFill>
                <a:schemeClr val="bg1"/>
              </a:solidFill>
            </a:endParaRPr>
          </a:p>
          <a:p>
            <a:pPr marL="114300" indent="0">
              <a:buNone/>
            </a:pPr>
            <a:r>
              <a:rPr lang="en-US" sz="1600">
                <a:solidFill>
                  <a:schemeClr val="bg1"/>
                </a:solidFill>
              </a:rPr>
              <a:t>Without vegetation to hold the bank in place, sediment erodes into the creek.</a:t>
            </a:r>
          </a:p>
          <a:p>
            <a:pPr marL="114300" indent="0">
              <a:lnSpc>
                <a:spcPct val="114999"/>
              </a:lnSpc>
              <a:buNone/>
            </a:pPr>
            <a:endParaRPr lang="en-US" sz="1600">
              <a:solidFill>
                <a:schemeClr val="bg1"/>
              </a:solidFill>
            </a:endParaRPr>
          </a:p>
          <a:p>
            <a:pPr marL="114300" indent="0">
              <a:buNone/>
            </a:pPr>
            <a:r>
              <a:rPr lang="en-US" sz="1600">
                <a:solidFill>
                  <a:schemeClr val="bg1"/>
                </a:solidFill>
              </a:rPr>
              <a:t>Although erosion is a natural process, too much sediment in the water can clog gravel beds, which are important habitats for fish, insects, and other river life.</a:t>
            </a:r>
          </a:p>
          <a:p>
            <a:pPr marL="114300" indent="0">
              <a:buNone/>
            </a:pPr>
            <a:endParaRPr lang="en-US" sz="1600">
              <a:solidFill>
                <a:schemeClr val="bg1"/>
              </a:solidFill>
            </a:endParaRPr>
          </a:p>
          <a:p>
            <a:pPr marL="114300" indent="0">
              <a:buNone/>
            </a:pPr>
            <a:endParaRPr lang="en-US" sz="1600"/>
          </a:p>
        </p:txBody>
      </p:sp>
      <p:grpSp>
        <p:nvGrpSpPr>
          <p:cNvPr id="5" name="Google Shape;331;p32">
            <a:extLst>
              <a:ext uri="{FF2B5EF4-FFF2-40B4-BE49-F238E27FC236}">
                <a16:creationId xmlns:a16="http://schemas.microsoft.com/office/drawing/2014/main" id="{66768646-7206-71F9-0481-43A971E1A1E8}"/>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332;p32" descr="BLM Alaska Fire Service Masthead graphic" title="BLM Alaska Fire Service Masthead graphic">
              <a:extLst>
                <a:ext uri="{FF2B5EF4-FFF2-40B4-BE49-F238E27FC236}">
                  <a16:creationId xmlns:a16="http://schemas.microsoft.com/office/drawing/2014/main" id="{42544193-7395-FC35-ECBB-B5A80A54BB6B}"/>
                </a:ext>
              </a:extLst>
            </p:cNvPr>
            <p:cNvGrpSpPr/>
            <p:nvPr/>
          </p:nvGrpSpPr>
          <p:grpSpPr>
            <a:xfrm>
              <a:off x="0" y="0"/>
              <a:ext cx="9144003" cy="572198"/>
              <a:chOff x="0" y="0"/>
              <a:chExt cx="9144003" cy="572198"/>
            </a:xfrm>
          </p:grpSpPr>
          <p:pic>
            <p:nvPicPr>
              <p:cNvPr id="8" name="Google Shape;333;p32" descr="Black Topo line graphic" title="Black Topo line graphic">
                <a:extLst>
                  <a:ext uri="{FF2B5EF4-FFF2-40B4-BE49-F238E27FC236}">
                    <a16:creationId xmlns:a16="http://schemas.microsoft.com/office/drawing/2014/main" id="{32044B33-EF1A-ACF2-14D5-4A53B1547858}"/>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334;p32" descr="Bureau of Land Management Logo" title="Bureau of Land Management Logo">
                <a:extLst>
                  <a:ext uri="{FF2B5EF4-FFF2-40B4-BE49-F238E27FC236}">
                    <a16:creationId xmlns:a16="http://schemas.microsoft.com/office/drawing/2014/main" id="{3A6D7789-6FFF-412C-31C1-940BF31D09D6}"/>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335;p32">
                <a:extLst>
                  <a:ext uri="{FF2B5EF4-FFF2-40B4-BE49-F238E27FC236}">
                    <a16:creationId xmlns:a16="http://schemas.microsoft.com/office/drawing/2014/main" id="{B997B251-1A4D-B0E8-D483-31E5F72CE807}"/>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336;p32">
              <a:extLst>
                <a:ext uri="{FF2B5EF4-FFF2-40B4-BE49-F238E27FC236}">
                  <a16:creationId xmlns:a16="http://schemas.microsoft.com/office/drawing/2014/main" id="{F1F966CB-F1F7-4C1B-66CA-6B0B5982E54A}"/>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descr="A dirt path through a forest&#10;&#10;Description automatically generated with low confidence">
            <a:extLst>
              <a:ext uri="{FF2B5EF4-FFF2-40B4-BE49-F238E27FC236}">
                <a16:creationId xmlns:a16="http://schemas.microsoft.com/office/drawing/2014/main" id="{7BF21134-C9F9-64CB-3CF8-1404631867C8}"/>
              </a:ext>
            </a:extLst>
          </p:cNvPr>
          <p:cNvPicPr>
            <a:picLocks noChangeAspect="1"/>
          </p:cNvPicPr>
          <p:nvPr/>
        </p:nvPicPr>
        <p:blipFill>
          <a:blip r:embed="rId5"/>
          <a:stretch>
            <a:fillRect/>
          </a:stretch>
        </p:blipFill>
        <p:spPr>
          <a:xfrm>
            <a:off x="241648" y="686920"/>
            <a:ext cx="5391885" cy="4043914"/>
          </a:xfrm>
          <a:prstGeom prst="rect">
            <a:avLst/>
          </a:prstGeom>
        </p:spPr>
      </p:pic>
      <p:sp>
        <p:nvSpPr>
          <p:cNvPr id="15" name="TextBox 14">
            <a:extLst>
              <a:ext uri="{FF2B5EF4-FFF2-40B4-BE49-F238E27FC236}">
                <a16:creationId xmlns:a16="http://schemas.microsoft.com/office/drawing/2014/main" id="{71F45515-143D-3641-CC42-102D2B75FAEA}"/>
              </a:ext>
            </a:extLst>
          </p:cNvPr>
          <p:cNvSpPr txBox="1"/>
          <p:nvPr/>
        </p:nvSpPr>
        <p:spPr>
          <a:xfrm>
            <a:off x="3845230" y="4730834"/>
            <a:ext cx="1942762" cy="338554"/>
          </a:xfrm>
          <a:prstGeom prst="rect">
            <a:avLst/>
          </a:prstGeom>
          <a:noFill/>
        </p:spPr>
        <p:txBody>
          <a:bodyPr wrap="square" lIns="91440" tIns="45720" rIns="91440" bIns="45720" rtlCol="0" anchor="t">
            <a:spAutoFit/>
          </a:bodyPr>
          <a:lstStyle/>
          <a:p>
            <a:r>
              <a:rPr lang="en-US" sz="800">
                <a:solidFill>
                  <a:schemeClr val="bg1"/>
                </a:solidFill>
                <a:latin typeface="Roboto"/>
                <a:ea typeface="Roboto"/>
              </a:rPr>
              <a:t>A shaded dirt trail runs along a creek. </a:t>
            </a:r>
            <a:endParaRPr lang="en-US">
              <a:solidFill>
                <a:schemeClr val="bg1"/>
              </a:solidFill>
              <a:ea typeface="Roboto"/>
            </a:endParaRPr>
          </a:p>
          <a:p>
            <a:r>
              <a:rPr lang="en-US" sz="800">
                <a:solidFill>
                  <a:schemeClr val="bg1"/>
                </a:solidFill>
                <a:latin typeface="Roboto"/>
                <a:ea typeface="Roboto"/>
              </a:rPr>
              <a:t>Photo by K.  Mincer, BLM.</a:t>
            </a:r>
          </a:p>
        </p:txBody>
      </p:sp>
    </p:spTree>
    <p:extLst>
      <p:ext uri="{BB962C8B-B14F-4D97-AF65-F5344CB8AC3E}">
        <p14:creationId xmlns:p14="http://schemas.microsoft.com/office/powerpoint/2010/main" val="1185466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4754D8-22CB-FFD9-FEE5-FB304B2C8CC1}"/>
              </a:ext>
            </a:extLst>
          </p:cNvPr>
          <p:cNvSpPr>
            <a:spLocks noGrp="1"/>
          </p:cNvSpPr>
          <p:nvPr>
            <p:ph type="body" idx="1"/>
          </p:nvPr>
        </p:nvSpPr>
        <p:spPr/>
        <p:txBody>
          <a:bodyPr/>
          <a:lstStyle/>
          <a:p>
            <a:endParaRPr lang="en-US"/>
          </a:p>
        </p:txBody>
      </p:sp>
      <p:grpSp>
        <p:nvGrpSpPr>
          <p:cNvPr id="5" name="Google Shape;331;p32">
            <a:extLst>
              <a:ext uri="{FF2B5EF4-FFF2-40B4-BE49-F238E27FC236}">
                <a16:creationId xmlns:a16="http://schemas.microsoft.com/office/drawing/2014/main" id="{C9FDB0E6-745B-3E3A-7F51-447AE37F8750}"/>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332;p32" descr="BLM Alaska Fire Service Masthead graphic" title="BLM Alaska Fire Service Masthead graphic">
              <a:extLst>
                <a:ext uri="{FF2B5EF4-FFF2-40B4-BE49-F238E27FC236}">
                  <a16:creationId xmlns:a16="http://schemas.microsoft.com/office/drawing/2014/main" id="{4185A15B-0C11-D6D6-154D-A49FDB8D4A34}"/>
                </a:ext>
              </a:extLst>
            </p:cNvPr>
            <p:cNvGrpSpPr/>
            <p:nvPr/>
          </p:nvGrpSpPr>
          <p:grpSpPr>
            <a:xfrm>
              <a:off x="0" y="0"/>
              <a:ext cx="9144003" cy="572198"/>
              <a:chOff x="0" y="0"/>
              <a:chExt cx="9144003" cy="572198"/>
            </a:xfrm>
          </p:grpSpPr>
          <p:pic>
            <p:nvPicPr>
              <p:cNvPr id="8" name="Google Shape;333;p32" descr="Black Topo line graphic" title="Black Topo line graphic">
                <a:extLst>
                  <a:ext uri="{FF2B5EF4-FFF2-40B4-BE49-F238E27FC236}">
                    <a16:creationId xmlns:a16="http://schemas.microsoft.com/office/drawing/2014/main" id="{55BB820A-AE7A-4A14-1D63-EBFED86B2B0F}"/>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334;p32" descr="Bureau of Land Management Logo" title="Bureau of Land Management Logo">
                <a:extLst>
                  <a:ext uri="{FF2B5EF4-FFF2-40B4-BE49-F238E27FC236}">
                    <a16:creationId xmlns:a16="http://schemas.microsoft.com/office/drawing/2014/main" id="{1E6155F5-C22C-AB94-3F6E-BF29AFD886B9}"/>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335;p32">
                <a:extLst>
                  <a:ext uri="{FF2B5EF4-FFF2-40B4-BE49-F238E27FC236}">
                    <a16:creationId xmlns:a16="http://schemas.microsoft.com/office/drawing/2014/main" id="{1B2988FB-5E0A-319C-552A-B03D9AD5CC0B}"/>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336;p32">
              <a:extLst>
                <a:ext uri="{FF2B5EF4-FFF2-40B4-BE49-F238E27FC236}">
                  <a16:creationId xmlns:a16="http://schemas.microsoft.com/office/drawing/2014/main" id="{2E5946BC-8534-AFED-ECA1-808BD46E5BBC}"/>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sp>
        <p:nvSpPr>
          <p:cNvPr id="13" name="TextBox 12">
            <a:extLst>
              <a:ext uri="{FF2B5EF4-FFF2-40B4-BE49-F238E27FC236}">
                <a16:creationId xmlns:a16="http://schemas.microsoft.com/office/drawing/2014/main" id="{CBBB4D78-9665-FCAF-E488-325BF6A63F6E}"/>
              </a:ext>
            </a:extLst>
          </p:cNvPr>
          <p:cNvSpPr txBox="1"/>
          <p:nvPr/>
        </p:nvSpPr>
        <p:spPr>
          <a:xfrm>
            <a:off x="6391747" y="662595"/>
            <a:ext cx="2752253" cy="4247317"/>
          </a:xfrm>
          <a:prstGeom prst="rect">
            <a:avLst/>
          </a:prstGeom>
          <a:solidFill>
            <a:schemeClr val="tx1"/>
          </a:solidFill>
        </p:spPr>
        <p:txBody>
          <a:bodyPr wrap="square" rtlCol="0">
            <a:spAutoFit/>
          </a:bodyPr>
          <a:lstStyle/>
          <a:p>
            <a:pPr algn="ctr"/>
            <a:r>
              <a:rPr lang="en-US" sz="1800" b="1">
                <a:solidFill>
                  <a:schemeClr val="bg1"/>
                </a:solidFill>
                <a:latin typeface="Roboto" panose="02000000000000000000" pitchFamily="2" charset="0"/>
                <a:ea typeface="Roboto" panose="02000000000000000000" pitchFamily="2" charset="0"/>
              </a:rPr>
              <a:t>Taku Lake Park</a:t>
            </a:r>
          </a:p>
          <a:p>
            <a:pPr algn="ctr"/>
            <a:endParaRPr lang="en-US" sz="1800" b="1">
              <a:solidFill>
                <a:schemeClr val="bg1"/>
              </a:solidFill>
              <a:latin typeface="Roboto" panose="02000000000000000000" pitchFamily="2" charset="0"/>
              <a:ea typeface="Roboto" panose="02000000000000000000" pitchFamily="2" charset="0"/>
            </a:endParaRPr>
          </a:p>
          <a:p>
            <a:r>
              <a:rPr lang="en-US" sz="1600">
                <a:solidFill>
                  <a:schemeClr val="bg1"/>
                </a:solidFill>
                <a:latin typeface="Roboto" panose="02000000000000000000" pitchFamily="2" charset="0"/>
                <a:ea typeface="Roboto" panose="02000000000000000000" pitchFamily="2" charset="0"/>
              </a:rPr>
              <a:t>The area where Campbell Creek flows past Taku Lake Park is surrounded by developed areas, such as neighborhoods, businesses, parking lots, and busy roads.</a:t>
            </a:r>
          </a:p>
          <a:p>
            <a:endParaRPr lang="en-US" sz="1600">
              <a:solidFill>
                <a:schemeClr val="bg1"/>
              </a:solidFill>
              <a:latin typeface="Roboto" panose="02000000000000000000" pitchFamily="2" charset="0"/>
              <a:ea typeface="Roboto" panose="02000000000000000000" pitchFamily="2" charset="0"/>
            </a:endParaRPr>
          </a:p>
          <a:p>
            <a:r>
              <a:rPr lang="en-US" sz="1600">
                <a:solidFill>
                  <a:schemeClr val="bg1"/>
                </a:solidFill>
                <a:latin typeface="Roboto" panose="02000000000000000000" pitchFamily="2" charset="0"/>
                <a:ea typeface="Roboto" panose="02000000000000000000" pitchFamily="2" charset="0"/>
              </a:rPr>
              <a:t>Make a prediction: How might these human developments affect water quality in this area?</a:t>
            </a:r>
          </a:p>
          <a:p>
            <a:endParaRPr lang="en-US">
              <a:solidFill>
                <a:schemeClr val="bg1"/>
              </a:solidFill>
            </a:endParaRPr>
          </a:p>
          <a:p>
            <a:endParaRPr lang="en-US">
              <a:solidFill>
                <a:schemeClr val="bg1"/>
              </a:solidFill>
            </a:endParaRPr>
          </a:p>
          <a:p>
            <a:endParaRPr lang="en-US"/>
          </a:p>
        </p:txBody>
      </p:sp>
      <p:pic>
        <p:nvPicPr>
          <p:cNvPr id="15" name="Picture 14">
            <a:extLst>
              <a:ext uri="{FF2B5EF4-FFF2-40B4-BE49-F238E27FC236}">
                <a16:creationId xmlns:a16="http://schemas.microsoft.com/office/drawing/2014/main" id="{5BA6CB82-0877-0555-6AA1-0BAB19FA3252}"/>
              </a:ext>
            </a:extLst>
          </p:cNvPr>
          <p:cNvPicPr>
            <a:picLocks noChangeAspect="1"/>
          </p:cNvPicPr>
          <p:nvPr/>
        </p:nvPicPr>
        <p:blipFill>
          <a:blip r:embed="rId5"/>
          <a:stretch>
            <a:fillRect/>
          </a:stretch>
        </p:blipFill>
        <p:spPr>
          <a:xfrm>
            <a:off x="230225" y="651734"/>
            <a:ext cx="6070987" cy="4233376"/>
          </a:xfrm>
          <a:prstGeom prst="rect">
            <a:avLst/>
          </a:prstGeom>
        </p:spPr>
      </p:pic>
      <p:sp>
        <p:nvSpPr>
          <p:cNvPr id="16" name="TextBox 15">
            <a:extLst>
              <a:ext uri="{FF2B5EF4-FFF2-40B4-BE49-F238E27FC236}">
                <a16:creationId xmlns:a16="http://schemas.microsoft.com/office/drawing/2014/main" id="{4494CC2B-5384-0FBA-7B8B-68D6875D8C21}"/>
              </a:ext>
            </a:extLst>
          </p:cNvPr>
          <p:cNvSpPr txBox="1"/>
          <p:nvPr/>
        </p:nvSpPr>
        <p:spPr>
          <a:xfrm>
            <a:off x="5047613" y="4868697"/>
            <a:ext cx="2127564" cy="215444"/>
          </a:xfrm>
          <a:prstGeom prst="rect">
            <a:avLst/>
          </a:prstGeom>
          <a:noFill/>
        </p:spPr>
        <p:txBody>
          <a:bodyPr wrap="square" rtlCol="0">
            <a:spAutoFit/>
          </a:bodyPr>
          <a:lstStyle/>
          <a:p>
            <a:r>
              <a:rPr lang="en-US" sz="800">
                <a:solidFill>
                  <a:schemeClr val="bg1"/>
                </a:solidFill>
                <a:latin typeface="Roboto" panose="02000000000000000000" pitchFamily="2" charset="0"/>
                <a:ea typeface="Roboto" panose="02000000000000000000" pitchFamily="2" charset="0"/>
              </a:rPr>
              <a:t>Map Data: Google © 2014</a:t>
            </a:r>
          </a:p>
        </p:txBody>
      </p:sp>
    </p:spTree>
    <p:extLst>
      <p:ext uri="{BB962C8B-B14F-4D97-AF65-F5344CB8AC3E}">
        <p14:creationId xmlns:p14="http://schemas.microsoft.com/office/powerpoint/2010/main" val="413709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331;p32">
            <a:extLst>
              <a:ext uri="{FF2B5EF4-FFF2-40B4-BE49-F238E27FC236}">
                <a16:creationId xmlns:a16="http://schemas.microsoft.com/office/drawing/2014/main" id="{D26973FD-D32A-BDE1-634B-647992E5031D}"/>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332;p32" descr="BLM Alaska Fire Service Masthead graphic" title="BLM Alaska Fire Service Masthead graphic">
              <a:extLst>
                <a:ext uri="{FF2B5EF4-FFF2-40B4-BE49-F238E27FC236}">
                  <a16:creationId xmlns:a16="http://schemas.microsoft.com/office/drawing/2014/main" id="{B7408482-CEAE-ACFF-D49B-6F10A03F43BC}"/>
                </a:ext>
              </a:extLst>
            </p:cNvPr>
            <p:cNvGrpSpPr/>
            <p:nvPr/>
          </p:nvGrpSpPr>
          <p:grpSpPr>
            <a:xfrm>
              <a:off x="0" y="0"/>
              <a:ext cx="9144003" cy="572198"/>
              <a:chOff x="0" y="0"/>
              <a:chExt cx="9144003" cy="572198"/>
            </a:xfrm>
          </p:grpSpPr>
          <p:pic>
            <p:nvPicPr>
              <p:cNvPr id="8" name="Google Shape;333;p32" descr="Black Topo line graphic" title="Black Topo line graphic">
                <a:extLst>
                  <a:ext uri="{FF2B5EF4-FFF2-40B4-BE49-F238E27FC236}">
                    <a16:creationId xmlns:a16="http://schemas.microsoft.com/office/drawing/2014/main" id="{71AAAFE3-87D2-E674-2877-E1B18776E8D6}"/>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334;p32" descr="Bureau of Land Management Logo" title="Bureau of Land Management Logo">
                <a:extLst>
                  <a:ext uri="{FF2B5EF4-FFF2-40B4-BE49-F238E27FC236}">
                    <a16:creationId xmlns:a16="http://schemas.microsoft.com/office/drawing/2014/main" id="{74F9380C-2616-8A76-4378-E6FB24811F1E}"/>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335;p32">
                <a:extLst>
                  <a:ext uri="{FF2B5EF4-FFF2-40B4-BE49-F238E27FC236}">
                    <a16:creationId xmlns:a16="http://schemas.microsoft.com/office/drawing/2014/main" id="{8DFECFAC-85E1-0323-E900-5C6D63632151}"/>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336;p32">
              <a:extLst>
                <a:ext uri="{FF2B5EF4-FFF2-40B4-BE49-F238E27FC236}">
                  <a16:creationId xmlns:a16="http://schemas.microsoft.com/office/drawing/2014/main" id="{280C988F-78F2-7B3F-F0D2-3853B4843626}"/>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13309B05-7EA4-E1ED-4BF5-64F2F8CBA962}"/>
              </a:ext>
            </a:extLst>
          </p:cNvPr>
          <p:cNvPicPr>
            <a:picLocks noChangeAspect="1"/>
          </p:cNvPicPr>
          <p:nvPr/>
        </p:nvPicPr>
        <p:blipFill>
          <a:blip r:embed="rId5"/>
          <a:stretch>
            <a:fillRect/>
          </a:stretch>
        </p:blipFill>
        <p:spPr>
          <a:xfrm>
            <a:off x="325924" y="686919"/>
            <a:ext cx="5558828" cy="4176929"/>
          </a:xfrm>
          <a:prstGeom prst="rect">
            <a:avLst/>
          </a:prstGeom>
        </p:spPr>
      </p:pic>
      <p:sp>
        <p:nvSpPr>
          <p:cNvPr id="15" name="TextBox 14">
            <a:extLst>
              <a:ext uri="{FF2B5EF4-FFF2-40B4-BE49-F238E27FC236}">
                <a16:creationId xmlns:a16="http://schemas.microsoft.com/office/drawing/2014/main" id="{7C5CBBCC-6E98-0BF0-A3CE-38B56F41F5C3}"/>
              </a:ext>
            </a:extLst>
          </p:cNvPr>
          <p:cNvSpPr txBox="1"/>
          <p:nvPr/>
        </p:nvSpPr>
        <p:spPr>
          <a:xfrm>
            <a:off x="6192570" y="686920"/>
            <a:ext cx="2848105" cy="4708981"/>
          </a:xfrm>
          <a:prstGeom prst="rect">
            <a:avLst/>
          </a:prstGeom>
          <a:noFill/>
        </p:spPr>
        <p:txBody>
          <a:bodyPr wrap="square" rtlCol="0">
            <a:spAutoFit/>
          </a:bodyPr>
          <a:lstStyle/>
          <a:p>
            <a:pPr algn="ctr"/>
            <a:r>
              <a:rPr lang="en-US" sz="1800" b="1">
                <a:solidFill>
                  <a:schemeClr val="bg1"/>
                </a:solidFill>
                <a:effectLst/>
                <a:latin typeface="Roboto" panose="02000000000000000000" pitchFamily="2" charset="0"/>
                <a:ea typeface="Roboto" panose="02000000000000000000" pitchFamily="2" charset="0"/>
              </a:rPr>
              <a:t>Taku Lake Park</a:t>
            </a:r>
          </a:p>
          <a:p>
            <a:pPr algn="ctr"/>
            <a:endParaRPr lang="en-US" sz="1800" b="1">
              <a:solidFill>
                <a:schemeClr val="bg1"/>
              </a:solidFill>
              <a:effectLst/>
              <a:latin typeface="Roboto" panose="02000000000000000000" pitchFamily="2" charset="0"/>
              <a:ea typeface="Roboto" panose="02000000000000000000" pitchFamily="2" charset="0"/>
            </a:endParaRPr>
          </a:p>
          <a:p>
            <a:r>
              <a:rPr lang="en-US" sz="1600">
                <a:solidFill>
                  <a:schemeClr val="bg1"/>
                </a:solidFill>
                <a:latin typeface="Roboto" panose="02000000000000000000" pitchFamily="2" charset="0"/>
                <a:ea typeface="Roboto" panose="02000000000000000000" pitchFamily="2" charset="0"/>
              </a:rPr>
              <a:t>The area where Campbell Creek flows past Taku Lake Park is surrounded by developed areas, such as neighborhoods, businesses, parking lots, and busy roads.</a:t>
            </a:r>
            <a:br>
              <a:rPr lang="en-US" sz="1600">
                <a:solidFill>
                  <a:schemeClr val="bg1"/>
                </a:solidFill>
                <a:latin typeface="Roboto" panose="02000000000000000000" pitchFamily="2" charset="0"/>
                <a:ea typeface="Roboto" panose="02000000000000000000" pitchFamily="2" charset="0"/>
              </a:rPr>
            </a:br>
            <a:endParaRPr lang="en-US" sz="1600">
              <a:solidFill>
                <a:schemeClr val="bg1"/>
              </a:solidFill>
              <a:latin typeface="Roboto" panose="02000000000000000000" pitchFamily="2" charset="0"/>
              <a:ea typeface="Roboto" panose="02000000000000000000" pitchFamily="2" charset="0"/>
            </a:endParaRPr>
          </a:p>
          <a:p>
            <a:endParaRPr lang="en-US" sz="1600">
              <a:solidFill>
                <a:schemeClr val="bg1"/>
              </a:solidFill>
              <a:latin typeface="Roboto" panose="02000000000000000000" pitchFamily="2" charset="0"/>
              <a:ea typeface="Roboto" panose="02000000000000000000" pitchFamily="2" charset="0"/>
            </a:endParaRPr>
          </a:p>
          <a:p>
            <a:r>
              <a:rPr lang="en-US" sz="1600" b="1">
                <a:solidFill>
                  <a:schemeClr val="bg1"/>
                </a:solidFill>
                <a:latin typeface="Roboto" panose="02000000000000000000" pitchFamily="2" charset="0"/>
                <a:ea typeface="Roboto" panose="02000000000000000000" pitchFamily="2" charset="0"/>
              </a:rPr>
              <a:t>Make a prediction: How might these human developments affect water quality in this area?</a:t>
            </a:r>
            <a:br>
              <a:rPr lang="en-US" sz="1600">
                <a:solidFill>
                  <a:schemeClr val="bg1"/>
                </a:solidFill>
                <a:latin typeface="Roboto" panose="02000000000000000000" pitchFamily="2" charset="0"/>
                <a:ea typeface="Roboto" panose="02000000000000000000" pitchFamily="2" charset="0"/>
              </a:rPr>
            </a:br>
            <a:endParaRPr lang="en-US" sz="1600">
              <a:solidFill>
                <a:schemeClr val="bg1"/>
              </a:solidFill>
              <a:latin typeface="Roboto" panose="02000000000000000000" pitchFamily="2" charset="0"/>
              <a:ea typeface="Roboto" panose="02000000000000000000" pitchFamily="2" charset="0"/>
            </a:endParaRPr>
          </a:p>
          <a:p>
            <a:br>
              <a:rPr lang="en-US"/>
            </a:br>
            <a:endParaRPr lang="en-US"/>
          </a:p>
          <a:p>
            <a:br>
              <a:rPr lang="en-US"/>
            </a:br>
            <a:endParaRPr lang="en-US"/>
          </a:p>
        </p:txBody>
      </p:sp>
      <p:sp>
        <p:nvSpPr>
          <p:cNvPr id="16" name="TextBox 15">
            <a:extLst>
              <a:ext uri="{FF2B5EF4-FFF2-40B4-BE49-F238E27FC236}">
                <a16:creationId xmlns:a16="http://schemas.microsoft.com/office/drawing/2014/main" id="{3FBC3084-DB36-7055-ADA8-2960457DAB84}"/>
              </a:ext>
            </a:extLst>
          </p:cNvPr>
          <p:cNvSpPr txBox="1"/>
          <p:nvPr/>
        </p:nvSpPr>
        <p:spPr>
          <a:xfrm>
            <a:off x="4646018" y="4884143"/>
            <a:ext cx="2127564" cy="215444"/>
          </a:xfrm>
          <a:prstGeom prst="rect">
            <a:avLst/>
          </a:prstGeom>
          <a:noFill/>
        </p:spPr>
        <p:txBody>
          <a:bodyPr wrap="square" rtlCol="0">
            <a:spAutoFit/>
          </a:bodyPr>
          <a:lstStyle/>
          <a:p>
            <a:r>
              <a:rPr lang="en-US" sz="800">
                <a:solidFill>
                  <a:schemeClr val="bg1"/>
                </a:solidFill>
                <a:latin typeface="Roboto" panose="02000000000000000000" pitchFamily="2" charset="0"/>
                <a:ea typeface="Roboto" panose="02000000000000000000" pitchFamily="2" charset="0"/>
              </a:rPr>
              <a:t>Map Data: Google © 2014</a:t>
            </a:r>
          </a:p>
        </p:txBody>
      </p:sp>
    </p:spTree>
    <p:extLst>
      <p:ext uri="{BB962C8B-B14F-4D97-AF65-F5344CB8AC3E}">
        <p14:creationId xmlns:p14="http://schemas.microsoft.com/office/powerpoint/2010/main" val="1563807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331;p32">
            <a:extLst>
              <a:ext uri="{FF2B5EF4-FFF2-40B4-BE49-F238E27FC236}">
                <a16:creationId xmlns:a16="http://schemas.microsoft.com/office/drawing/2014/main" id="{C6F8CE57-77F2-41F7-557D-A614CCB74676}"/>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332;p32" descr="BLM Alaska Fire Service Masthead graphic" title="BLM Alaska Fire Service Masthead graphic">
              <a:extLst>
                <a:ext uri="{FF2B5EF4-FFF2-40B4-BE49-F238E27FC236}">
                  <a16:creationId xmlns:a16="http://schemas.microsoft.com/office/drawing/2014/main" id="{2E922DC5-A2D9-BD0F-F171-E29D79445FCA}"/>
                </a:ext>
              </a:extLst>
            </p:cNvPr>
            <p:cNvGrpSpPr/>
            <p:nvPr/>
          </p:nvGrpSpPr>
          <p:grpSpPr>
            <a:xfrm>
              <a:off x="0" y="0"/>
              <a:ext cx="9144003" cy="572198"/>
              <a:chOff x="0" y="0"/>
              <a:chExt cx="9144003" cy="572198"/>
            </a:xfrm>
          </p:grpSpPr>
          <p:pic>
            <p:nvPicPr>
              <p:cNvPr id="8" name="Google Shape;333;p32" descr="Black Topo line graphic" title="Black Topo line graphic">
                <a:extLst>
                  <a:ext uri="{FF2B5EF4-FFF2-40B4-BE49-F238E27FC236}">
                    <a16:creationId xmlns:a16="http://schemas.microsoft.com/office/drawing/2014/main" id="{91B5C6F0-3DE6-38B9-2C9D-B5EE778BEB13}"/>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334;p32" descr="Bureau of Land Management Logo" title="Bureau of Land Management Logo">
                <a:extLst>
                  <a:ext uri="{FF2B5EF4-FFF2-40B4-BE49-F238E27FC236}">
                    <a16:creationId xmlns:a16="http://schemas.microsoft.com/office/drawing/2014/main" id="{76C57BBC-9484-33B3-1B83-D871A47FC282}"/>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335;p32">
                <a:extLst>
                  <a:ext uri="{FF2B5EF4-FFF2-40B4-BE49-F238E27FC236}">
                    <a16:creationId xmlns:a16="http://schemas.microsoft.com/office/drawing/2014/main" id="{D79E2935-8B41-C0CF-5924-57DD8BCA4460}"/>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336;p32">
              <a:extLst>
                <a:ext uri="{FF2B5EF4-FFF2-40B4-BE49-F238E27FC236}">
                  <a16:creationId xmlns:a16="http://schemas.microsoft.com/office/drawing/2014/main" id="{754CFA12-A926-9FD9-3959-8503AF4FF3A1}"/>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A3C95EEC-956E-052B-F017-181E843DC088}"/>
              </a:ext>
            </a:extLst>
          </p:cNvPr>
          <p:cNvPicPr>
            <a:picLocks noChangeAspect="1"/>
          </p:cNvPicPr>
          <p:nvPr/>
        </p:nvPicPr>
        <p:blipFill rotWithShape="1">
          <a:blip r:embed="rId5"/>
          <a:srcRect l="-10829" t="13633" r="10829" b="-1954"/>
          <a:stretch/>
        </p:blipFill>
        <p:spPr>
          <a:xfrm>
            <a:off x="-322797" y="777930"/>
            <a:ext cx="6077671" cy="3981305"/>
          </a:xfrm>
          <a:prstGeom prst="rect">
            <a:avLst/>
          </a:prstGeom>
        </p:spPr>
      </p:pic>
      <p:sp>
        <p:nvSpPr>
          <p:cNvPr id="16" name="TextBox 15">
            <a:extLst>
              <a:ext uri="{FF2B5EF4-FFF2-40B4-BE49-F238E27FC236}">
                <a16:creationId xmlns:a16="http://schemas.microsoft.com/office/drawing/2014/main" id="{9C64F57A-2782-51FF-8AB2-B9ADD29CD84A}"/>
              </a:ext>
            </a:extLst>
          </p:cNvPr>
          <p:cNvSpPr txBox="1"/>
          <p:nvPr/>
        </p:nvSpPr>
        <p:spPr>
          <a:xfrm>
            <a:off x="4530520" y="4684506"/>
            <a:ext cx="1493822" cy="215444"/>
          </a:xfrm>
          <a:prstGeom prst="rect">
            <a:avLst/>
          </a:prstGeom>
          <a:noFill/>
        </p:spPr>
        <p:txBody>
          <a:bodyPr wrap="square" rtlCol="0">
            <a:spAutoFit/>
          </a:bodyPr>
          <a:lstStyle/>
          <a:p>
            <a:r>
              <a:rPr lang="en-US" sz="800">
                <a:solidFill>
                  <a:schemeClr val="bg1"/>
                </a:solidFill>
                <a:latin typeface="Roboto" panose="02000000000000000000" pitchFamily="2" charset="0"/>
                <a:ea typeface="Roboto" panose="02000000000000000000" pitchFamily="2" charset="0"/>
              </a:rPr>
              <a:t>Map Data: IBCAO © 2014</a:t>
            </a:r>
          </a:p>
        </p:txBody>
      </p:sp>
      <p:sp>
        <p:nvSpPr>
          <p:cNvPr id="18" name="TextBox 17">
            <a:extLst>
              <a:ext uri="{FF2B5EF4-FFF2-40B4-BE49-F238E27FC236}">
                <a16:creationId xmlns:a16="http://schemas.microsoft.com/office/drawing/2014/main" id="{AB91522D-9A8C-56CE-2519-8320811FB237}"/>
              </a:ext>
            </a:extLst>
          </p:cNvPr>
          <p:cNvSpPr txBox="1"/>
          <p:nvPr/>
        </p:nvSpPr>
        <p:spPr>
          <a:xfrm>
            <a:off x="6020554" y="941560"/>
            <a:ext cx="2797521" cy="2862322"/>
          </a:xfrm>
          <a:prstGeom prst="rect">
            <a:avLst/>
          </a:prstGeom>
          <a:noFill/>
        </p:spPr>
        <p:txBody>
          <a:bodyPr wrap="square" lIns="91440" tIns="45720" rIns="91440" bIns="45720" rtlCol="0" anchor="t">
            <a:spAutoFit/>
          </a:bodyPr>
          <a:lstStyle/>
          <a:p>
            <a:pPr algn="ctr"/>
            <a:r>
              <a:rPr lang="en-US" sz="1800" b="1" i="0">
                <a:solidFill>
                  <a:schemeClr val="bg1"/>
                </a:solidFill>
                <a:effectLst/>
                <a:latin typeface="Roboto" panose="02000000000000000000" pitchFamily="2" charset="0"/>
                <a:ea typeface="Roboto" panose="02000000000000000000" pitchFamily="2" charset="0"/>
              </a:rPr>
              <a:t>Campbell Lake Dam</a:t>
            </a:r>
          </a:p>
          <a:p>
            <a:pPr algn="l"/>
            <a:endParaRPr lang="en-US" sz="1800" b="1" i="0">
              <a:solidFill>
                <a:schemeClr val="bg1"/>
              </a:solidFill>
              <a:effectLst/>
              <a:latin typeface="Roboto" panose="02000000000000000000" pitchFamily="2" charset="0"/>
              <a:ea typeface="Roboto" panose="02000000000000000000" pitchFamily="2" charset="0"/>
            </a:endParaRPr>
          </a:p>
          <a:p>
            <a:r>
              <a:rPr lang="en-US" sz="1600">
                <a:solidFill>
                  <a:schemeClr val="bg1"/>
                </a:solidFill>
                <a:latin typeface="Roboto"/>
                <a:ea typeface="Roboto"/>
              </a:rPr>
              <a:t>Just before it reaches the estuary, Campbell Creek is slowed by a man-made dam. This dam creates Campbell Lake. </a:t>
            </a:r>
            <a:br>
              <a:rPr lang="en-US" sz="1600">
                <a:latin typeface="Roboto" panose="02000000000000000000" pitchFamily="2" charset="0"/>
                <a:ea typeface="Roboto" panose="02000000000000000000" pitchFamily="2" charset="0"/>
              </a:rPr>
            </a:br>
            <a:endParaRPr lang="en-US" sz="1600">
              <a:latin typeface="Roboto" panose="02000000000000000000" pitchFamily="2" charset="0"/>
              <a:ea typeface="Roboto" panose="02000000000000000000" pitchFamily="2" charset="0"/>
            </a:endParaRPr>
          </a:p>
          <a:p>
            <a:r>
              <a:rPr lang="en-US" sz="1600" b="1">
                <a:solidFill>
                  <a:schemeClr val="bg1"/>
                </a:solidFill>
                <a:latin typeface="Roboto" panose="02000000000000000000" pitchFamily="2" charset="0"/>
                <a:ea typeface="Roboto" panose="02000000000000000000" pitchFamily="2" charset="0"/>
              </a:rPr>
              <a:t>Make a prediction: How might the dam impact water quality in this area?</a:t>
            </a:r>
            <a:endParaRPr lang="en-US" sz="160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45389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7E5C02-CABE-483F-6030-5871FA7F47E0}"/>
              </a:ext>
            </a:extLst>
          </p:cNvPr>
          <p:cNvPicPr>
            <a:picLocks noChangeAspect="1"/>
          </p:cNvPicPr>
          <p:nvPr/>
        </p:nvPicPr>
        <p:blipFill>
          <a:blip r:embed="rId2"/>
          <a:stretch>
            <a:fillRect/>
          </a:stretch>
        </p:blipFill>
        <p:spPr>
          <a:xfrm>
            <a:off x="241648" y="739952"/>
            <a:ext cx="8098975" cy="4107877"/>
          </a:xfrm>
          <a:prstGeom prst="rect">
            <a:avLst/>
          </a:prstGeom>
        </p:spPr>
      </p:pic>
      <p:sp>
        <p:nvSpPr>
          <p:cNvPr id="6" name="TextBox 5">
            <a:extLst>
              <a:ext uri="{FF2B5EF4-FFF2-40B4-BE49-F238E27FC236}">
                <a16:creationId xmlns:a16="http://schemas.microsoft.com/office/drawing/2014/main" id="{B5D38E52-F724-BB2E-2A05-0ED94F159633}"/>
              </a:ext>
            </a:extLst>
          </p:cNvPr>
          <p:cNvSpPr txBox="1"/>
          <p:nvPr/>
        </p:nvSpPr>
        <p:spPr>
          <a:xfrm>
            <a:off x="4638070" y="4863275"/>
            <a:ext cx="1466662" cy="215444"/>
          </a:xfrm>
          <a:prstGeom prst="rect">
            <a:avLst/>
          </a:prstGeom>
          <a:noFill/>
        </p:spPr>
        <p:txBody>
          <a:bodyPr wrap="square" rtlCol="0">
            <a:spAutoFit/>
          </a:bodyPr>
          <a:lstStyle/>
          <a:p>
            <a:r>
              <a:rPr lang="en-US" sz="800">
                <a:solidFill>
                  <a:schemeClr val="bg1"/>
                </a:solidFill>
                <a:latin typeface="Roboto" panose="02000000000000000000" pitchFamily="2" charset="0"/>
                <a:ea typeface="Roboto" panose="02000000000000000000" pitchFamily="2" charset="0"/>
              </a:rPr>
              <a:t>Map Data: Google © 2014</a:t>
            </a:r>
          </a:p>
        </p:txBody>
      </p:sp>
      <p:sp>
        <p:nvSpPr>
          <p:cNvPr id="8" name="TextBox 7">
            <a:extLst>
              <a:ext uri="{FF2B5EF4-FFF2-40B4-BE49-F238E27FC236}">
                <a16:creationId xmlns:a16="http://schemas.microsoft.com/office/drawing/2014/main" id="{9AF0AB5D-2E22-857C-629F-8572301BB880}"/>
              </a:ext>
            </a:extLst>
          </p:cNvPr>
          <p:cNvSpPr txBox="1"/>
          <p:nvPr/>
        </p:nvSpPr>
        <p:spPr>
          <a:xfrm>
            <a:off x="5899123" y="572198"/>
            <a:ext cx="3141552" cy="4524315"/>
          </a:xfrm>
          <a:prstGeom prst="rect">
            <a:avLst/>
          </a:prstGeom>
          <a:solidFill>
            <a:schemeClr val="tx1"/>
          </a:solidFill>
        </p:spPr>
        <p:txBody>
          <a:bodyPr wrap="square" rtlCol="0">
            <a:spAutoFit/>
          </a:bodyPr>
          <a:lstStyle/>
          <a:p>
            <a:pPr algn="ctr"/>
            <a:r>
              <a:rPr lang="en-US" sz="1800" b="1" i="0">
                <a:solidFill>
                  <a:srgbClr val="DADCE0"/>
                </a:solidFill>
                <a:effectLst/>
                <a:latin typeface="Roboto" panose="02000000000000000000" pitchFamily="2" charset="0"/>
                <a:ea typeface="Roboto" panose="02000000000000000000" pitchFamily="2" charset="0"/>
              </a:rPr>
              <a:t>Human Impact #4</a:t>
            </a:r>
          </a:p>
          <a:p>
            <a:pPr algn="ctr"/>
            <a:endParaRPr lang="en-US" sz="1200" b="1" i="0">
              <a:solidFill>
                <a:srgbClr val="DADCE0"/>
              </a:solidFill>
              <a:effectLst/>
              <a:latin typeface="Roboto" panose="02000000000000000000" pitchFamily="2" charset="0"/>
              <a:ea typeface="Roboto" panose="02000000000000000000" pitchFamily="2" charset="0"/>
            </a:endParaRPr>
          </a:p>
          <a:p>
            <a:pPr rtl="0"/>
            <a:r>
              <a:rPr lang="en-US">
                <a:solidFill>
                  <a:schemeClr val="bg1"/>
                </a:solidFill>
                <a:latin typeface="Roboto" panose="02000000000000000000" pitchFamily="2" charset="0"/>
                <a:ea typeface="Roboto" panose="02000000000000000000" pitchFamily="2" charset="0"/>
              </a:rPr>
              <a:t>The dam caused Campbell Creek to flood a large area of land, which created Campbell Lake. </a:t>
            </a:r>
            <a:r>
              <a:rPr lang="en-US" b="0" i="0">
                <a:solidFill>
                  <a:schemeClr val="bg1"/>
                </a:solidFill>
                <a:effectLst/>
                <a:latin typeface="Roboto" panose="02000000000000000000" pitchFamily="2" charset="0"/>
              </a:rPr>
              <a:t>In the photo, you can see under the lake the outline of where the creek used to flow.</a:t>
            </a:r>
            <a:endParaRPr lang="en-US">
              <a:solidFill>
                <a:schemeClr val="bg1"/>
              </a:solidFill>
              <a:latin typeface="Roboto" panose="02000000000000000000" pitchFamily="2" charset="0"/>
              <a:ea typeface="Roboto" panose="02000000000000000000" pitchFamily="2" charset="0"/>
            </a:endParaRPr>
          </a:p>
          <a:p>
            <a:pPr rtl="0"/>
            <a:endParaRPr lang="en-US">
              <a:solidFill>
                <a:schemeClr val="bg1"/>
              </a:solidFill>
              <a:latin typeface="Roboto" panose="02000000000000000000" pitchFamily="2" charset="0"/>
              <a:ea typeface="Roboto" panose="02000000000000000000" pitchFamily="2" charset="0"/>
            </a:endParaRPr>
          </a:p>
          <a:p>
            <a:pPr rtl="0"/>
            <a:r>
              <a:rPr lang="en-US">
                <a:solidFill>
                  <a:schemeClr val="bg1"/>
                </a:solidFill>
                <a:latin typeface="Roboto" panose="02000000000000000000" pitchFamily="2" charset="0"/>
                <a:ea typeface="Roboto" panose="02000000000000000000" pitchFamily="2" charset="0"/>
              </a:rPr>
              <a:t>The dam slows the water down. Slow water has warmer temperatures and less oxygen. This may affect fish and other underwater animals that need cold water and high amounts of dissolved oxygen to survive.</a:t>
            </a:r>
            <a:br>
              <a:rPr lang="en-US">
                <a:solidFill>
                  <a:schemeClr val="bg1"/>
                </a:solidFill>
                <a:latin typeface="Roboto" panose="02000000000000000000" pitchFamily="2" charset="0"/>
                <a:ea typeface="Roboto" panose="02000000000000000000" pitchFamily="2" charset="0"/>
              </a:rPr>
            </a:br>
            <a:endParaRPr lang="en-US">
              <a:solidFill>
                <a:schemeClr val="bg1"/>
              </a:solidFill>
              <a:latin typeface="Roboto" panose="02000000000000000000" pitchFamily="2" charset="0"/>
              <a:ea typeface="Roboto" panose="02000000000000000000" pitchFamily="2" charset="0"/>
            </a:endParaRPr>
          </a:p>
          <a:p>
            <a:pPr rtl="0"/>
            <a:r>
              <a:rPr lang="en-US">
                <a:solidFill>
                  <a:schemeClr val="bg1"/>
                </a:solidFill>
                <a:latin typeface="Roboto" panose="02000000000000000000" pitchFamily="2" charset="0"/>
                <a:ea typeface="Roboto" panose="02000000000000000000" pitchFamily="2" charset="0"/>
              </a:rPr>
              <a:t>The dam also creates a challenge for salmon to return to Campbell Creek from the ocean to spawn.</a:t>
            </a:r>
          </a:p>
        </p:txBody>
      </p:sp>
      <p:grpSp>
        <p:nvGrpSpPr>
          <p:cNvPr id="9" name="Google Shape;331;p32">
            <a:extLst>
              <a:ext uri="{FF2B5EF4-FFF2-40B4-BE49-F238E27FC236}">
                <a16:creationId xmlns:a16="http://schemas.microsoft.com/office/drawing/2014/main" id="{C16CE6D0-B47C-1F09-4DD2-AE4CBBD70BBD}"/>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0" name="Google Shape;332;p32" descr="BLM Alaska Fire Service Masthead graphic" title="BLM Alaska Fire Service Masthead graphic">
              <a:extLst>
                <a:ext uri="{FF2B5EF4-FFF2-40B4-BE49-F238E27FC236}">
                  <a16:creationId xmlns:a16="http://schemas.microsoft.com/office/drawing/2014/main" id="{C427B236-1F8F-4085-1677-790139AB2DFC}"/>
                </a:ext>
              </a:extLst>
            </p:cNvPr>
            <p:cNvGrpSpPr/>
            <p:nvPr/>
          </p:nvGrpSpPr>
          <p:grpSpPr>
            <a:xfrm>
              <a:off x="0" y="0"/>
              <a:ext cx="9144003" cy="572198"/>
              <a:chOff x="0" y="0"/>
              <a:chExt cx="9144003" cy="572198"/>
            </a:xfrm>
          </p:grpSpPr>
          <p:pic>
            <p:nvPicPr>
              <p:cNvPr id="12" name="Google Shape;333;p32" descr="Black Topo line graphic" title="Black Topo line graphic">
                <a:extLst>
                  <a:ext uri="{FF2B5EF4-FFF2-40B4-BE49-F238E27FC236}">
                    <a16:creationId xmlns:a16="http://schemas.microsoft.com/office/drawing/2014/main" id="{7E2A2920-5A8A-30DC-69B1-0FEBFA04DA05}"/>
                  </a:ext>
                </a:extLst>
              </p:cNvPr>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3" name="Google Shape;334;p32" descr="Bureau of Land Management Logo" title="Bureau of Land Management Logo">
                <a:extLst>
                  <a:ext uri="{FF2B5EF4-FFF2-40B4-BE49-F238E27FC236}">
                    <a16:creationId xmlns:a16="http://schemas.microsoft.com/office/drawing/2014/main" id="{0B2C6AA7-5136-A8A3-6DF8-50CEA7A8C403}"/>
                  </a:ext>
                </a:extLst>
              </p:cNvPr>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4" name="Google Shape;335;p32">
                <a:extLst>
                  <a:ext uri="{FF2B5EF4-FFF2-40B4-BE49-F238E27FC236}">
                    <a16:creationId xmlns:a16="http://schemas.microsoft.com/office/drawing/2014/main" id="{1DD74A88-79EB-482B-C03F-7F1ECEAF47C3}"/>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1" name="Google Shape;336;p32">
              <a:extLst>
                <a:ext uri="{FF2B5EF4-FFF2-40B4-BE49-F238E27FC236}">
                  <a16:creationId xmlns:a16="http://schemas.microsoft.com/office/drawing/2014/main" id="{07562487-6A83-7353-3C23-FA97F964C3E5}"/>
                </a:ext>
              </a:extLst>
            </p:cNvPr>
            <p:cNvPicPr preferRelativeResize="0"/>
            <p:nvPr/>
          </p:nvPicPr>
          <p:blipFill>
            <a:blip r:embed="rId5">
              <a:alphaModFix/>
            </a:blip>
            <a:stretch>
              <a:fillRect/>
            </a:stretch>
          </p:blipFill>
          <p:spPr>
            <a:xfrm>
              <a:off x="8455876" y="63300"/>
              <a:ext cx="584799" cy="572200"/>
            </a:xfrm>
            <a:prstGeom prst="rect">
              <a:avLst/>
            </a:prstGeom>
            <a:noFill/>
            <a:ln>
              <a:noFill/>
            </a:ln>
          </p:spPr>
        </p:pic>
      </p:grpSp>
    </p:spTree>
    <p:extLst>
      <p:ext uri="{BB962C8B-B14F-4D97-AF65-F5344CB8AC3E}">
        <p14:creationId xmlns:p14="http://schemas.microsoft.com/office/powerpoint/2010/main" val="3048415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grpSp>
        <p:nvGrpSpPr>
          <p:cNvPr id="84" name="Google Shape;84;p15">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85" name="Google Shape;85;p15" descr="BLM Alaska Fire Service Masthead graphic" title="BLM Alaska Fire Service Masthead graphic"/>
            <p:cNvGrpSpPr/>
            <p:nvPr/>
          </p:nvGrpSpPr>
          <p:grpSpPr>
            <a:xfrm>
              <a:off x="0" y="0"/>
              <a:ext cx="9144003" cy="572198"/>
              <a:chOff x="0" y="0"/>
              <a:chExt cx="9144003" cy="572198"/>
            </a:xfrm>
          </p:grpSpPr>
          <p:pic>
            <p:nvPicPr>
              <p:cNvPr id="86" name="Google Shape;86;p15"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87" name="Google Shape;87;p15"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88" name="Google Shape;88;p15"/>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89" name="Google Shape;89;p15"/>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8E24ED86-4EDA-48AB-BA80-BF8C161F3A91}"/>
              </a:ext>
            </a:extLst>
          </p:cNvPr>
          <p:cNvSpPr>
            <a:spLocks noGrp="1"/>
          </p:cNvSpPr>
          <p:nvPr>
            <p:ph type="title"/>
          </p:nvPr>
        </p:nvSpPr>
        <p:spPr>
          <a:xfrm>
            <a:off x="311700" y="746473"/>
            <a:ext cx="8520600" cy="572700"/>
          </a:xfrm>
        </p:spPr>
        <p:txBody>
          <a:bodyPr/>
          <a:lstStyle/>
          <a:p>
            <a:pPr algn="ctr" rtl="0"/>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Materials: </a:t>
            </a:r>
            <a:endParaRPr lang="en-US">
              <a:effectLst/>
            </a:endParaRPr>
          </a:p>
        </p:txBody>
      </p:sp>
      <p:sp>
        <p:nvSpPr>
          <p:cNvPr id="83" name="Google Shape;83;p15"/>
          <p:cNvSpPr txBox="1">
            <a:spLocks noGrp="1"/>
          </p:cNvSpPr>
          <p:nvPr>
            <p:ph type="body" idx="1"/>
          </p:nvPr>
        </p:nvSpPr>
        <p:spPr>
          <a:xfrm>
            <a:off x="311700" y="1465387"/>
            <a:ext cx="8520600" cy="2903754"/>
          </a:xfrm>
          <a:prstGeom prst="rect">
            <a:avLst/>
          </a:prstGeom>
        </p:spPr>
        <p:txBody>
          <a:bodyPr spcFirstLastPara="1" wrap="square" lIns="91425" tIns="91425" rIns="91425" bIns="91425" anchor="t" anchorCtr="0">
            <a:noAutofit/>
          </a:bodyPr>
          <a:lstStyle/>
          <a:p>
            <a:pPr marL="457200" lvl="0" indent="-355600" algn="l" rtl="0">
              <a:spcAft>
                <a:spcPts val="0"/>
              </a:spcAft>
              <a:buClr>
                <a:schemeClr val="lt1"/>
              </a:buClr>
              <a:buSzPts val="2000"/>
              <a:buFont typeface="Roboto"/>
              <a:buChar char="●"/>
            </a:pPr>
            <a:r>
              <a:rPr lang="en" sz="2000">
                <a:solidFill>
                  <a:schemeClr val="lt1"/>
                </a:solidFill>
                <a:latin typeface="Roboto"/>
                <a:ea typeface="Roboto"/>
                <a:cs typeface="Roboto"/>
                <a:sym typeface="Roboto"/>
              </a:rPr>
              <a:t>science journal or a piece of paper </a:t>
            </a:r>
            <a:endParaRPr sz="2000">
              <a:solidFill>
                <a:schemeClr val="lt1"/>
              </a:solidFill>
              <a:latin typeface="Roboto"/>
              <a:ea typeface="Roboto"/>
              <a:cs typeface="Roboto"/>
              <a:sym typeface="Roboto"/>
            </a:endParaRPr>
          </a:p>
          <a:p>
            <a:pPr marL="457200" lvl="0" indent="-355600" algn="l" rtl="0">
              <a:spcBef>
                <a:spcPts val="0"/>
              </a:spcBef>
              <a:spcAft>
                <a:spcPts val="0"/>
              </a:spcAft>
              <a:buClr>
                <a:schemeClr val="lt1"/>
              </a:buClr>
              <a:buSzPts val="2000"/>
              <a:buFont typeface="Roboto"/>
              <a:buChar char="●"/>
            </a:pPr>
            <a:r>
              <a:rPr lang="en" sz="2000">
                <a:solidFill>
                  <a:schemeClr val="lt1"/>
                </a:solidFill>
                <a:latin typeface="Roboto"/>
                <a:ea typeface="Roboto"/>
                <a:cs typeface="Roboto"/>
                <a:sym typeface="Roboto"/>
              </a:rPr>
              <a:t>pencil (or something to write with)</a:t>
            </a:r>
            <a:endParaRPr sz="2000">
              <a:solidFill>
                <a:schemeClr val="lt1"/>
              </a:solidFill>
              <a:latin typeface="Roboto"/>
              <a:ea typeface="Roboto"/>
              <a:cs typeface="Roboto"/>
              <a:sym typeface="Roboto"/>
            </a:endParaRPr>
          </a:p>
          <a:p>
            <a:pPr marL="457200" lvl="0" indent="0" algn="l" rtl="0">
              <a:spcBef>
                <a:spcPts val="1600"/>
              </a:spcBef>
              <a:spcAft>
                <a:spcPts val="1600"/>
              </a:spcAft>
              <a:buNone/>
            </a:pPr>
            <a:endParaRPr>
              <a:solidFill>
                <a:schemeClr val="lt1"/>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331;p32">
            <a:extLst>
              <a:ext uri="{FF2B5EF4-FFF2-40B4-BE49-F238E27FC236}">
                <a16:creationId xmlns:a16="http://schemas.microsoft.com/office/drawing/2014/main" id="{8780B296-DE2A-E9A2-CF6D-6064C6E9D0C2}"/>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332;p32" descr="BLM Alaska Fire Service Masthead graphic" title="BLM Alaska Fire Service Masthead graphic">
              <a:extLst>
                <a:ext uri="{FF2B5EF4-FFF2-40B4-BE49-F238E27FC236}">
                  <a16:creationId xmlns:a16="http://schemas.microsoft.com/office/drawing/2014/main" id="{0B0B71EE-6A97-DF2A-1D38-5DD28FAE5714}"/>
                </a:ext>
              </a:extLst>
            </p:cNvPr>
            <p:cNvGrpSpPr/>
            <p:nvPr/>
          </p:nvGrpSpPr>
          <p:grpSpPr>
            <a:xfrm>
              <a:off x="0" y="0"/>
              <a:ext cx="9144003" cy="572198"/>
              <a:chOff x="0" y="0"/>
              <a:chExt cx="9144003" cy="572198"/>
            </a:xfrm>
          </p:grpSpPr>
          <p:pic>
            <p:nvPicPr>
              <p:cNvPr id="8" name="Google Shape;333;p32" descr="Black Topo line graphic" title="Black Topo line graphic">
                <a:extLst>
                  <a:ext uri="{FF2B5EF4-FFF2-40B4-BE49-F238E27FC236}">
                    <a16:creationId xmlns:a16="http://schemas.microsoft.com/office/drawing/2014/main" id="{0548A3D1-1C6F-1695-8FED-7020DD973467}"/>
                  </a:ext>
                </a:extLst>
              </p:cNvPr>
              <p:cNvPicPr preferRelativeResize="0"/>
              <p:nvPr/>
            </p:nvPicPr>
            <p:blipFill rotWithShape="1">
              <a:blip r:embed="rId2">
                <a:alphaModFix/>
              </a:blip>
              <a:srcRect l="693" t="15710" r="17760" b="78416"/>
              <a:stretch/>
            </p:blipFill>
            <p:spPr>
              <a:xfrm>
                <a:off x="0" y="0"/>
                <a:ext cx="9144003" cy="489286"/>
              </a:xfrm>
              <a:prstGeom prst="rect">
                <a:avLst/>
              </a:prstGeom>
              <a:noFill/>
              <a:ln>
                <a:noFill/>
              </a:ln>
            </p:spPr>
          </p:pic>
          <p:pic>
            <p:nvPicPr>
              <p:cNvPr id="9" name="Google Shape;334;p32" descr="Bureau of Land Management Logo" title="Bureau of Land Management Logo">
                <a:extLst>
                  <a:ext uri="{FF2B5EF4-FFF2-40B4-BE49-F238E27FC236}">
                    <a16:creationId xmlns:a16="http://schemas.microsoft.com/office/drawing/2014/main" id="{CAF18D4E-EDB5-F85F-F529-D674796945B9}"/>
                  </a:ext>
                </a:extLst>
              </p:cNvPr>
              <p:cNvPicPr preferRelativeResize="0"/>
              <p:nvPr/>
            </p:nvPicPr>
            <p:blipFill rotWithShape="1">
              <a:blip r:embed="rId3">
                <a:alphaModFix/>
              </a:blip>
              <a:srcRect/>
              <a:stretch/>
            </p:blipFill>
            <p:spPr>
              <a:xfrm>
                <a:off x="241648" y="114722"/>
                <a:ext cx="520818" cy="457476"/>
              </a:xfrm>
              <a:prstGeom prst="rect">
                <a:avLst/>
              </a:prstGeom>
              <a:noFill/>
              <a:ln>
                <a:noFill/>
              </a:ln>
            </p:spPr>
          </p:pic>
          <p:sp>
            <p:nvSpPr>
              <p:cNvPr id="10" name="Google Shape;335;p32">
                <a:extLst>
                  <a:ext uri="{FF2B5EF4-FFF2-40B4-BE49-F238E27FC236}">
                    <a16:creationId xmlns:a16="http://schemas.microsoft.com/office/drawing/2014/main" id="{986F01A0-355D-8BBC-766F-76AC2320C31C}"/>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336;p32">
              <a:extLst>
                <a:ext uri="{FF2B5EF4-FFF2-40B4-BE49-F238E27FC236}">
                  <a16:creationId xmlns:a16="http://schemas.microsoft.com/office/drawing/2014/main" id="{4F0E4CCC-329B-FCCA-DEF9-AD0B9C8163C9}"/>
                </a:ext>
              </a:extLst>
            </p:cNvPr>
            <p:cNvPicPr preferRelativeResize="0"/>
            <p:nvPr/>
          </p:nvPicPr>
          <p:blipFill>
            <a:blip r:embed="rId4">
              <a:alphaModFix/>
            </a:blip>
            <a:stretch>
              <a:fillRect/>
            </a:stretch>
          </p:blipFill>
          <p:spPr>
            <a:xfrm>
              <a:off x="8455876" y="63300"/>
              <a:ext cx="584799" cy="572200"/>
            </a:xfrm>
            <a:prstGeom prst="rect">
              <a:avLst/>
            </a:prstGeom>
            <a:noFill/>
            <a:ln>
              <a:noFill/>
            </a:ln>
          </p:spPr>
        </p:pic>
      </p:grpSp>
      <p:pic>
        <p:nvPicPr>
          <p:cNvPr id="14" name="Picture 13">
            <a:extLst>
              <a:ext uri="{FF2B5EF4-FFF2-40B4-BE49-F238E27FC236}">
                <a16:creationId xmlns:a16="http://schemas.microsoft.com/office/drawing/2014/main" id="{19970F36-303F-D830-8D40-DD144C0CD2C1}"/>
              </a:ext>
            </a:extLst>
          </p:cNvPr>
          <p:cNvPicPr>
            <a:picLocks noChangeAspect="1"/>
          </p:cNvPicPr>
          <p:nvPr/>
        </p:nvPicPr>
        <p:blipFill>
          <a:blip r:embed="rId5"/>
          <a:stretch>
            <a:fillRect/>
          </a:stretch>
        </p:blipFill>
        <p:spPr>
          <a:xfrm>
            <a:off x="196333" y="920727"/>
            <a:ext cx="6435025" cy="3653632"/>
          </a:xfrm>
          <a:prstGeom prst="rect">
            <a:avLst/>
          </a:prstGeom>
        </p:spPr>
      </p:pic>
      <p:sp>
        <p:nvSpPr>
          <p:cNvPr id="15" name="TextBox 14">
            <a:extLst>
              <a:ext uri="{FF2B5EF4-FFF2-40B4-BE49-F238E27FC236}">
                <a16:creationId xmlns:a16="http://schemas.microsoft.com/office/drawing/2014/main" id="{1828010A-6724-F8F3-C451-B8D8F7CFB516}"/>
              </a:ext>
            </a:extLst>
          </p:cNvPr>
          <p:cNvSpPr txBox="1"/>
          <p:nvPr/>
        </p:nvSpPr>
        <p:spPr>
          <a:xfrm>
            <a:off x="6631175" y="698800"/>
            <a:ext cx="2362829" cy="3570208"/>
          </a:xfrm>
          <a:prstGeom prst="rect">
            <a:avLst/>
          </a:prstGeom>
          <a:solidFill>
            <a:schemeClr val="tx1"/>
          </a:solidFill>
        </p:spPr>
        <p:txBody>
          <a:bodyPr wrap="square" rtlCol="0">
            <a:spAutoFit/>
          </a:bodyPr>
          <a:lstStyle/>
          <a:p>
            <a:pPr algn="ctr"/>
            <a:r>
              <a:rPr lang="en-US" sz="1800" b="1">
                <a:solidFill>
                  <a:schemeClr val="bg1"/>
                </a:solidFill>
                <a:effectLst/>
                <a:latin typeface="Roboto" panose="02000000000000000000" pitchFamily="2" charset="0"/>
                <a:ea typeface="Roboto" panose="02000000000000000000" pitchFamily="2" charset="0"/>
              </a:rPr>
              <a:t>Campbell Creek Estuary</a:t>
            </a:r>
          </a:p>
          <a:p>
            <a:endParaRPr lang="en-US">
              <a:solidFill>
                <a:schemeClr val="bg1"/>
              </a:solidFill>
              <a:latin typeface="Roboto" panose="02000000000000000000" pitchFamily="2" charset="0"/>
              <a:ea typeface="Roboto" panose="02000000000000000000" pitchFamily="2" charset="0"/>
            </a:endParaRPr>
          </a:p>
          <a:p>
            <a:r>
              <a:rPr lang="en-US" sz="1600">
                <a:solidFill>
                  <a:schemeClr val="bg1"/>
                </a:solidFill>
                <a:latin typeface="Roboto" panose="02000000000000000000" pitchFamily="2" charset="0"/>
                <a:ea typeface="Roboto" panose="02000000000000000000" pitchFamily="2" charset="0"/>
              </a:rPr>
              <a:t>Campbell Creek flows downhill through the city until it reaches the estuary, where it drains into the ocean.</a:t>
            </a:r>
            <a:br>
              <a:rPr lang="en-US" sz="1600">
                <a:solidFill>
                  <a:schemeClr val="bg1"/>
                </a:solidFill>
                <a:latin typeface="Roboto" panose="02000000000000000000" pitchFamily="2" charset="0"/>
                <a:ea typeface="Roboto" panose="02000000000000000000" pitchFamily="2" charset="0"/>
              </a:rPr>
            </a:br>
            <a:endParaRPr lang="en-US" sz="1600">
              <a:solidFill>
                <a:schemeClr val="bg1"/>
              </a:solidFill>
              <a:latin typeface="Roboto" panose="02000000000000000000" pitchFamily="2" charset="0"/>
              <a:ea typeface="Roboto" panose="02000000000000000000" pitchFamily="2" charset="0"/>
            </a:endParaRPr>
          </a:p>
          <a:p>
            <a:r>
              <a:rPr lang="en-US" sz="1600" b="1">
                <a:solidFill>
                  <a:schemeClr val="bg1"/>
                </a:solidFill>
                <a:latin typeface="Roboto" panose="02000000000000000000" pitchFamily="2" charset="0"/>
                <a:ea typeface="Roboto" panose="02000000000000000000" pitchFamily="2" charset="0"/>
              </a:rPr>
              <a:t>Make a prediction: </a:t>
            </a:r>
            <a:r>
              <a:rPr lang="en-US" sz="1600">
                <a:solidFill>
                  <a:schemeClr val="bg1"/>
                </a:solidFill>
                <a:latin typeface="Roboto" panose="02000000000000000000" pitchFamily="2" charset="0"/>
                <a:ea typeface="Roboto" panose="02000000000000000000" pitchFamily="2" charset="0"/>
              </a:rPr>
              <a:t>How might human impacts in the Campbell Creek Watershed affect water quality in the ocean?</a:t>
            </a:r>
            <a:endParaRPr lang="en-US"/>
          </a:p>
        </p:txBody>
      </p:sp>
      <p:sp>
        <p:nvSpPr>
          <p:cNvPr id="16" name="TextBox 15">
            <a:extLst>
              <a:ext uri="{FF2B5EF4-FFF2-40B4-BE49-F238E27FC236}">
                <a16:creationId xmlns:a16="http://schemas.microsoft.com/office/drawing/2014/main" id="{D32ED330-26F9-A70E-6BD6-8D2B3FF98F55}"/>
              </a:ext>
            </a:extLst>
          </p:cNvPr>
          <p:cNvSpPr txBox="1"/>
          <p:nvPr/>
        </p:nvSpPr>
        <p:spPr>
          <a:xfrm>
            <a:off x="5377791" y="4589805"/>
            <a:ext cx="1421394" cy="215444"/>
          </a:xfrm>
          <a:prstGeom prst="rect">
            <a:avLst/>
          </a:prstGeom>
          <a:noFill/>
        </p:spPr>
        <p:txBody>
          <a:bodyPr wrap="square" rtlCol="0">
            <a:spAutoFit/>
          </a:bodyPr>
          <a:lstStyle/>
          <a:p>
            <a:r>
              <a:rPr lang="en-US" sz="800">
                <a:solidFill>
                  <a:schemeClr val="bg1"/>
                </a:solidFill>
                <a:latin typeface="Roboto" panose="02000000000000000000" pitchFamily="2" charset="0"/>
                <a:ea typeface="Roboto" panose="02000000000000000000" pitchFamily="2" charset="0"/>
              </a:rPr>
              <a:t>Map Data: Google © 2014</a:t>
            </a:r>
          </a:p>
        </p:txBody>
      </p:sp>
    </p:spTree>
    <p:extLst>
      <p:ext uri="{BB962C8B-B14F-4D97-AF65-F5344CB8AC3E}">
        <p14:creationId xmlns:p14="http://schemas.microsoft.com/office/powerpoint/2010/main" val="307764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A3E7CE9-BDC2-D5C0-EFEF-DCF6E9337579}"/>
              </a:ext>
            </a:extLst>
          </p:cNvPr>
          <p:cNvPicPr>
            <a:picLocks noChangeAspect="1"/>
          </p:cNvPicPr>
          <p:nvPr/>
        </p:nvPicPr>
        <p:blipFill rotWithShape="1">
          <a:blip r:embed="rId2"/>
          <a:srcRect l="-1" r="26799"/>
          <a:stretch/>
        </p:blipFill>
        <p:spPr>
          <a:xfrm>
            <a:off x="99589" y="941560"/>
            <a:ext cx="6563762" cy="3567487"/>
          </a:xfrm>
          <a:prstGeom prst="rect">
            <a:avLst/>
          </a:prstGeom>
        </p:spPr>
      </p:pic>
      <p:grpSp>
        <p:nvGrpSpPr>
          <p:cNvPr id="5" name="Google Shape;331;p32">
            <a:extLst>
              <a:ext uri="{FF2B5EF4-FFF2-40B4-BE49-F238E27FC236}">
                <a16:creationId xmlns:a16="http://schemas.microsoft.com/office/drawing/2014/main" id="{260E38FC-1584-CA72-1F67-F4F2E557F3FE}"/>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6" name="Google Shape;332;p32" descr="BLM Alaska Fire Service Masthead graphic" title="BLM Alaska Fire Service Masthead graphic">
              <a:extLst>
                <a:ext uri="{FF2B5EF4-FFF2-40B4-BE49-F238E27FC236}">
                  <a16:creationId xmlns:a16="http://schemas.microsoft.com/office/drawing/2014/main" id="{D99E35BF-C415-F86A-8404-5A91C8F09466}"/>
                </a:ext>
              </a:extLst>
            </p:cNvPr>
            <p:cNvGrpSpPr/>
            <p:nvPr/>
          </p:nvGrpSpPr>
          <p:grpSpPr>
            <a:xfrm>
              <a:off x="0" y="0"/>
              <a:ext cx="9144003" cy="572198"/>
              <a:chOff x="0" y="0"/>
              <a:chExt cx="9144003" cy="572198"/>
            </a:xfrm>
          </p:grpSpPr>
          <p:pic>
            <p:nvPicPr>
              <p:cNvPr id="8" name="Google Shape;333;p32" descr="Black Topo line graphic" title="Black Topo line graphic">
                <a:extLst>
                  <a:ext uri="{FF2B5EF4-FFF2-40B4-BE49-F238E27FC236}">
                    <a16:creationId xmlns:a16="http://schemas.microsoft.com/office/drawing/2014/main" id="{63030953-E715-7893-D5C0-B555C11323AB}"/>
                  </a:ext>
                </a:extLst>
              </p:cNvPr>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9" name="Google Shape;334;p32" descr="Bureau of Land Management Logo" title="Bureau of Land Management Logo">
                <a:extLst>
                  <a:ext uri="{FF2B5EF4-FFF2-40B4-BE49-F238E27FC236}">
                    <a16:creationId xmlns:a16="http://schemas.microsoft.com/office/drawing/2014/main" id="{342013A6-E9D1-7438-7627-5B1E8D1143F9}"/>
                  </a:ext>
                </a:extLst>
              </p:cNvPr>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0" name="Google Shape;335;p32">
                <a:extLst>
                  <a:ext uri="{FF2B5EF4-FFF2-40B4-BE49-F238E27FC236}">
                    <a16:creationId xmlns:a16="http://schemas.microsoft.com/office/drawing/2014/main" id="{D1E09D54-B591-0B69-CEA6-FB20E6777C08}"/>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7" name="Google Shape;336;p32">
              <a:extLst>
                <a:ext uri="{FF2B5EF4-FFF2-40B4-BE49-F238E27FC236}">
                  <a16:creationId xmlns:a16="http://schemas.microsoft.com/office/drawing/2014/main" id="{EB471218-68C0-CB0C-1C40-A33350DFF210}"/>
                </a:ext>
              </a:extLst>
            </p:cNvPr>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13" name="TextBox 12">
            <a:extLst>
              <a:ext uri="{FF2B5EF4-FFF2-40B4-BE49-F238E27FC236}">
                <a16:creationId xmlns:a16="http://schemas.microsoft.com/office/drawing/2014/main" id="{DC7CA201-787D-8AF3-0055-334862CE4366}"/>
              </a:ext>
            </a:extLst>
          </p:cNvPr>
          <p:cNvSpPr txBox="1"/>
          <p:nvPr/>
        </p:nvSpPr>
        <p:spPr>
          <a:xfrm>
            <a:off x="6753885" y="941560"/>
            <a:ext cx="2390115" cy="3662541"/>
          </a:xfrm>
          <a:prstGeom prst="rect">
            <a:avLst/>
          </a:prstGeom>
          <a:solidFill>
            <a:schemeClr val="tx1"/>
          </a:solidFill>
        </p:spPr>
        <p:txBody>
          <a:bodyPr wrap="square" rtlCol="0">
            <a:spAutoFit/>
          </a:bodyPr>
          <a:lstStyle/>
          <a:p>
            <a:pPr algn="ctr"/>
            <a:r>
              <a:rPr lang="en-US" sz="1800" b="1" i="0">
                <a:solidFill>
                  <a:srgbClr val="DADCE0"/>
                </a:solidFill>
                <a:effectLst/>
                <a:latin typeface="Roboto" panose="02000000000000000000" pitchFamily="2" charset="0"/>
                <a:ea typeface="Roboto" panose="02000000000000000000" pitchFamily="2" charset="0"/>
              </a:rPr>
              <a:t>Human Impact #5</a:t>
            </a:r>
          </a:p>
          <a:p>
            <a:pPr algn="ctr"/>
            <a:endParaRPr lang="en-US" sz="1800" b="1" i="0">
              <a:solidFill>
                <a:srgbClr val="DADCE0"/>
              </a:solidFill>
              <a:effectLst/>
              <a:latin typeface="Roboto" panose="02000000000000000000" pitchFamily="2" charset="0"/>
              <a:ea typeface="Roboto" panose="02000000000000000000" pitchFamily="2" charset="0"/>
            </a:endParaRPr>
          </a:p>
          <a:p>
            <a:pPr rtl="0"/>
            <a:r>
              <a:rPr lang="en-US">
                <a:solidFill>
                  <a:schemeClr val="bg1"/>
                </a:solidFill>
                <a:latin typeface="Roboto" panose="02000000000000000000" pitchFamily="2" charset="0"/>
                <a:ea typeface="Roboto" panose="02000000000000000000" pitchFamily="2" charset="0"/>
              </a:rPr>
              <a:t>Pollution and other human impacts in one watershed can affect other waterways, too. </a:t>
            </a:r>
            <a:br>
              <a:rPr lang="en-US">
                <a:solidFill>
                  <a:schemeClr val="bg1"/>
                </a:solidFill>
                <a:latin typeface="Roboto" panose="02000000000000000000" pitchFamily="2" charset="0"/>
                <a:ea typeface="Roboto" panose="02000000000000000000" pitchFamily="2" charset="0"/>
              </a:rPr>
            </a:br>
            <a:endParaRPr lang="en-US">
              <a:solidFill>
                <a:schemeClr val="bg1"/>
              </a:solidFill>
              <a:latin typeface="Roboto" panose="02000000000000000000" pitchFamily="2" charset="0"/>
              <a:ea typeface="Roboto" panose="02000000000000000000" pitchFamily="2" charset="0"/>
            </a:endParaRPr>
          </a:p>
          <a:p>
            <a:pPr rtl="0"/>
            <a:r>
              <a:rPr lang="en-US">
                <a:solidFill>
                  <a:schemeClr val="bg1"/>
                </a:solidFill>
                <a:latin typeface="Roboto" panose="02000000000000000000" pitchFamily="2" charset="0"/>
                <a:ea typeface="Roboto" panose="02000000000000000000" pitchFamily="2" charset="0"/>
              </a:rPr>
              <a:t>Since the estuary is the place where Campbell Creek meets the Pacific Ocean, pollution from this watershed can move into the larger body of water and affect the living and non-living things in that ecosystem.</a:t>
            </a:r>
          </a:p>
        </p:txBody>
      </p:sp>
      <p:sp>
        <p:nvSpPr>
          <p:cNvPr id="14" name="TextBox 13">
            <a:extLst>
              <a:ext uri="{FF2B5EF4-FFF2-40B4-BE49-F238E27FC236}">
                <a16:creationId xmlns:a16="http://schemas.microsoft.com/office/drawing/2014/main" id="{265B3A9A-569A-CAFB-1278-F43DA21DF383}"/>
              </a:ext>
            </a:extLst>
          </p:cNvPr>
          <p:cNvSpPr txBox="1"/>
          <p:nvPr/>
        </p:nvSpPr>
        <p:spPr>
          <a:xfrm>
            <a:off x="5367114" y="4537788"/>
            <a:ext cx="1448555" cy="215444"/>
          </a:xfrm>
          <a:prstGeom prst="rect">
            <a:avLst/>
          </a:prstGeom>
          <a:noFill/>
        </p:spPr>
        <p:txBody>
          <a:bodyPr wrap="square" rtlCol="0">
            <a:spAutoFit/>
          </a:bodyPr>
          <a:lstStyle/>
          <a:p>
            <a:r>
              <a:rPr lang="en-US" sz="800">
                <a:solidFill>
                  <a:schemeClr val="bg1"/>
                </a:solidFill>
              </a:rPr>
              <a:t>Map Data: Google © 2023</a:t>
            </a:r>
          </a:p>
        </p:txBody>
      </p:sp>
    </p:spTree>
    <p:extLst>
      <p:ext uri="{BB962C8B-B14F-4D97-AF65-F5344CB8AC3E}">
        <p14:creationId xmlns:p14="http://schemas.microsoft.com/office/powerpoint/2010/main" val="2174176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grpSp>
        <p:nvGrpSpPr>
          <p:cNvPr id="97" name="Google Shape;97;p1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98" name="Google Shape;98;p16" descr="BLM Alaska Fire Service Masthead graphic" title="BLM Alaska Fire Service Masthead graphic"/>
            <p:cNvGrpSpPr/>
            <p:nvPr/>
          </p:nvGrpSpPr>
          <p:grpSpPr>
            <a:xfrm>
              <a:off x="0" y="0"/>
              <a:ext cx="9144003" cy="572198"/>
              <a:chOff x="0" y="0"/>
              <a:chExt cx="9144003" cy="572198"/>
            </a:xfrm>
          </p:grpSpPr>
          <p:pic>
            <p:nvPicPr>
              <p:cNvPr id="99" name="Google Shape;99;p16"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00" name="Google Shape;100;p16"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01" name="Google Shape;101;p1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02" name="Google Shape;102;p16"/>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B84C26D6-FBDC-473F-B04F-EFFBFDF3A280}"/>
              </a:ext>
            </a:extLst>
          </p:cNvPr>
          <p:cNvSpPr>
            <a:spLocks noGrp="1"/>
          </p:cNvSpPr>
          <p:nvPr>
            <p:ph type="title"/>
          </p:nvPr>
        </p:nvSpPr>
        <p:spPr>
          <a:xfrm>
            <a:off x="311699" y="773247"/>
            <a:ext cx="8520600" cy="1104642"/>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Since watersheds are connected systems, many natural things can affect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water quality</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Some examples are floods, droughts, erosion, and animal behaviors.</a:t>
            </a:r>
            <a:endParaRPr lang="en-US">
              <a:effectLst/>
            </a:endParaRPr>
          </a:p>
        </p:txBody>
      </p:sp>
      <p:pic>
        <p:nvPicPr>
          <p:cNvPr id="96" name="Google Shape;96;p16" descr="Partly cloudy day on a river, Spruce trees, bushes, and grasses can be found along the river banks."/>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2044575" y="1687775"/>
            <a:ext cx="5054848" cy="3369049"/>
          </a:xfrm>
          <a:prstGeom prst="rect">
            <a:avLst/>
          </a:prstGeom>
          <a:noFill/>
          <a:ln>
            <a:noFill/>
          </a:ln>
        </p:spPr>
      </p:pic>
      <p:sp>
        <p:nvSpPr>
          <p:cNvPr id="104" name="Google Shape;104;p16"/>
          <p:cNvSpPr txBox="1"/>
          <p:nvPr/>
        </p:nvSpPr>
        <p:spPr>
          <a:xfrm>
            <a:off x="7096957" y="4625089"/>
            <a:ext cx="1633150" cy="518505"/>
          </a:xfrm>
          <a:prstGeom prst="rect">
            <a:avLst/>
          </a:prstGeom>
          <a:noFill/>
          <a:ln>
            <a:noFill/>
          </a:ln>
          <a:effectLst>
            <a:outerShdw blurRad="57150" dist="19050" dir="5400000" algn="bl" rotWithShape="0">
              <a:srgbClr val="000000">
                <a:alpha val="92000"/>
              </a:srgbClr>
            </a:outerShdw>
          </a:effectLst>
        </p:spPr>
        <p:txBody>
          <a:bodyPr spcFirstLastPara="1" wrap="square" lIns="91425" tIns="91425" rIns="91425" bIns="91425" anchor="t" anchorCtr="0">
            <a:no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A river flows between two banks of trees. </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B. Wick, BLM.</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grpSp>
        <p:nvGrpSpPr>
          <p:cNvPr id="110" name="Google Shape;110;p1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11" name="Google Shape;111;p17" descr="BLM Alaska Fire Service Masthead graphic" title="BLM Alaska Fire Service Masthead graphic"/>
            <p:cNvGrpSpPr/>
            <p:nvPr/>
          </p:nvGrpSpPr>
          <p:grpSpPr>
            <a:xfrm>
              <a:off x="0" y="0"/>
              <a:ext cx="9144003" cy="572198"/>
              <a:chOff x="0" y="0"/>
              <a:chExt cx="9144003" cy="572198"/>
            </a:xfrm>
          </p:grpSpPr>
          <p:pic>
            <p:nvPicPr>
              <p:cNvPr id="112" name="Google Shape;112;p17"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13" name="Google Shape;113;p17"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14" name="Google Shape;114;p1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15" name="Google Shape;115;p17"/>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3" name="Title 2">
            <a:extLst>
              <a:ext uri="{FF2B5EF4-FFF2-40B4-BE49-F238E27FC236}">
                <a16:creationId xmlns:a16="http://schemas.microsoft.com/office/drawing/2014/main" id="{000719AC-F7D3-4793-A100-A1A4D04B2076}"/>
              </a:ext>
            </a:extLst>
          </p:cNvPr>
          <p:cNvSpPr>
            <a:spLocks noGrp="1"/>
          </p:cNvSpPr>
          <p:nvPr>
            <p:ph type="title"/>
          </p:nvPr>
        </p:nvSpPr>
        <p:spPr>
          <a:xfrm>
            <a:off x="311700" y="627903"/>
            <a:ext cx="8520600" cy="1443564"/>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One animal that impacts water quality is the beaver. Beavers affect water quality by building dams and lodges that slow the flow of waterways enough to create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wetlands</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and ponds. </a:t>
            </a:r>
            <a:endParaRPr lang="en-US">
              <a:effectLst/>
            </a:endParaRPr>
          </a:p>
        </p:txBody>
      </p:sp>
      <p:pic>
        <p:nvPicPr>
          <p:cNvPr id="117" name="Google Shape;117;p17" descr="A beaver swims in the water and drags a branch with leaves through the water with it."/>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927275" y="1742375"/>
            <a:ext cx="5289452" cy="3283551"/>
          </a:xfrm>
          <a:prstGeom prst="rect">
            <a:avLst/>
          </a:prstGeom>
          <a:noFill/>
          <a:ln>
            <a:noFill/>
          </a:ln>
        </p:spPr>
      </p:pic>
      <p:sp>
        <p:nvSpPr>
          <p:cNvPr id="118" name="Google Shape;118;p17"/>
          <p:cNvSpPr txBox="1"/>
          <p:nvPr/>
        </p:nvSpPr>
        <p:spPr>
          <a:xfrm>
            <a:off x="7206325" y="4577243"/>
            <a:ext cx="1850540" cy="447652"/>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r>
              <a:rPr lang="en" sz="800">
                <a:solidFill>
                  <a:schemeClr val="bg1"/>
                </a:solidFill>
                <a:latin typeface="Roboto"/>
                <a:ea typeface="Roboto"/>
                <a:cs typeface="Roboto"/>
                <a:sym typeface="Roboto"/>
              </a:rPr>
              <a:t>A beaver swims with a leafy branch through the water. </a:t>
            </a:r>
            <a:endParaRPr lang="en-US">
              <a:solidFill>
                <a:schemeClr val="bg1"/>
              </a:solidFill>
              <a:ea typeface="Roboto"/>
              <a:sym typeface="Roboto"/>
            </a:endParaRPr>
          </a:p>
          <a:p>
            <a:r>
              <a:rPr lang="en" sz="800">
                <a:solidFill>
                  <a:schemeClr val="bg1"/>
                </a:solidFill>
                <a:latin typeface="Roboto"/>
                <a:ea typeface="Roboto"/>
                <a:cs typeface="Roboto"/>
                <a:sym typeface="Roboto"/>
              </a:rPr>
              <a:t>Photo by J. Matlock, BLM.</a:t>
            </a:r>
            <a:endParaRPr lang="en-US">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grpSp>
        <p:nvGrpSpPr>
          <p:cNvPr id="125" name="Google Shape;125;p1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26" name="Google Shape;126;p18" descr="BLM Alaska Fire Service Masthead graphic" title="BLM Alaska Fire Service Masthead graphic"/>
            <p:cNvGrpSpPr/>
            <p:nvPr/>
          </p:nvGrpSpPr>
          <p:grpSpPr>
            <a:xfrm>
              <a:off x="0" y="0"/>
              <a:ext cx="9144003" cy="572198"/>
              <a:chOff x="0" y="0"/>
              <a:chExt cx="9144003" cy="572198"/>
            </a:xfrm>
          </p:grpSpPr>
          <p:pic>
            <p:nvPicPr>
              <p:cNvPr id="127" name="Google Shape;127;p18"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28" name="Google Shape;128;p18"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29" name="Google Shape;129;p1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30" name="Google Shape;130;p18"/>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FF935729-5272-45DB-B632-18117913A85C}"/>
              </a:ext>
            </a:extLst>
          </p:cNvPr>
          <p:cNvSpPr>
            <a:spLocks noGrp="1"/>
          </p:cNvSpPr>
          <p:nvPr>
            <p:ph type="title"/>
          </p:nvPr>
        </p:nvSpPr>
        <p:spPr>
          <a:xfrm>
            <a:off x="396125" y="1226803"/>
            <a:ext cx="4175875" cy="3076560"/>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Beaver ponds trap and store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sediment</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which improves water quality downstream.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They also create deep, cool pools that young salmon use to find food and hide from predators.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Have you ever seen a beaver? A beaver dam?</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123" name="Google Shape;123;p18" descr="Sunny day with a partially frozen pond. A large mound of branches and sticks sit in middle of the pond. A hill with various trees is in the background."/>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4762980" y="1226803"/>
            <a:ext cx="4102483" cy="3266178"/>
          </a:xfrm>
          <a:prstGeom prst="rect">
            <a:avLst/>
          </a:prstGeom>
          <a:noFill/>
          <a:ln>
            <a:noFill/>
          </a:ln>
        </p:spPr>
      </p:pic>
      <p:sp>
        <p:nvSpPr>
          <p:cNvPr id="132" name="Google Shape;132;p18"/>
          <p:cNvSpPr txBox="1"/>
          <p:nvPr/>
        </p:nvSpPr>
        <p:spPr>
          <a:xfrm>
            <a:off x="7739706" y="4445295"/>
            <a:ext cx="1256698" cy="318155"/>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r>
              <a:rPr lang="en" sz="800">
                <a:solidFill>
                  <a:schemeClr val="bg1"/>
                </a:solidFill>
                <a:latin typeface="Roboto"/>
                <a:ea typeface="Roboto"/>
                <a:cs typeface="Roboto"/>
                <a:sym typeface="Roboto"/>
              </a:rPr>
              <a:t>A beaver dam in water. Photo by NPS.</a:t>
            </a:r>
            <a:endParaRPr lang="en-US">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grpSp>
        <p:nvGrpSpPr>
          <p:cNvPr id="138" name="Google Shape;138;p1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39" name="Google Shape;139;p19" descr="BLM Alaska Fire Service Masthead graphic" title="BLM Alaska Fire Service Masthead graphic"/>
            <p:cNvGrpSpPr/>
            <p:nvPr/>
          </p:nvGrpSpPr>
          <p:grpSpPr>
            <a:xfrm>
              <a:off x="0" y="0"/>
              <a:ext cx="9144003" cy="572198"/>
              <a:chOff x="0" y="0"/>
              <a:chExt cx="9144003" cy="572198"/>
            </a:xfrm>
          </p:grpSpPr>
          <p:pic>
            <p:nvPicPr>
              <p:cNvPr id="140" name="Google Shape;140;p19"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41" name="Google Shape;141;p19"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42" name="Google Shape;142;p1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43" name="Google Shape;143;p19"/>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670C1955-7F4A-4622-BC32-C4282115686D}"/>
              </a:ext>
            </a:extLst>
          </p:cNvPr>
          <p:cNvSpPr>
            <a:spLocks noGrp="1"/>
          </p:cNvSpPr>
          <p:nvPr>
            <p:ph type="title"/>
          </p:nvPr>
        </p:nvSpPr>
        <p:spPr>
          <a:xfrm>
            <a:off x="311700" y="637529"/>
            <a:ext cx="8520600" cy="1046163"/>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Since everyone lives in a watershed, people are also part of the system. Human actions impact water quality. </a:t>
            </a:r>
            <a:endParaRPr lang="en-US">
              <a:effectLst/>
            </a:endParaRPr>
          </a:p>
        </p:txBody>
      </p:sp>
      <p:sp>
        <p:nvSpPr>
          <p:cNvPr id="145" name="Google Shape;145;p19" descr="Thought bubble"/>
          <p:cNvSpPr/>
          <p:nvPr/>
        </p:nvSpPr>
        <p:spPr>
          <a:xfrm>
            <a:off x="1662150" y="1502050"/>
            <a:ext cx="5819700" cy="3034500"/>
          </a:xfrm>
          <a:prstGeom prst="cloudCallout">
            <a:avLst>
              <a:gd name="adj1" fmla="val -20833"/>
              <a:gd name="adj2" fmla="val 62500"/>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9"/>
          <p:cNvSpPr txBox="1"/>
          <p:nvPr/>
        </p:nvSpPr>
        <p:spPr>
          <a:xfrm>
            <a:off x="2486950" y="2046700"/>
            <a:ext cx="4261500" cy="2097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latin typeface="Roboto"/>
                <a:ea typeface="Roboto"/>
                <a:cs typeface="Roboto"/>
                <a:sym typeface="Roboto"/>
              </a:rPr>
              <a:t>How do you think people impact water quality? </a:t>
            </a:r>
            <a:endParaRPr sz="1800" b="1">
              <a:latin typeface="Roboto"/>
              <a:ea typeface="Roboto"/>
              <a:cs typeface="Roboto"/>
              <a:sym typeface="Roboto"/>
            </a:endParaRPr>
          </a:p>
          <a:p>
            <a:pPr>
              <a:lnSpc>
                <a:spcPct val="115000"/>
              </a:lnSpc>
              <a:spcBef>
                <a:spcPts val="1600"/>
              </a:spcBef>
            </a:pPr>
            <a:r>
              <a:rPr lang="en" sz="1800" b="1">
                <a:latin typeface="Roboto"/>
                <a:ea typeface="Roboto"/>
                <a:cs typeface="Roboto"/>
                <a:sym typeface="Roboto"/>
              </a:rPr>
              <a:t>Write down at least three ideas in your science journal or on a piece of paper.</a:t>
            </a:r>
            <a:endParaRPr sz="1800" b="1">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grpSp>
        <p:nvGrpSpPr>
          <p:cNvPr id="152" name="Google Shape;152;p20">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53" name="Google Shape;153;p20" descr="BLM Alaska Fire Service Masthead graphic" title="BLM Alaska Fire Service Masthead graphic"/>
            <p:cNvGrpSpPr/>
            <p:nvPr/>
          </p:nvGrpSpPr>
          <p:grpSpPr>
            <a:xfrm>
              <a:off x="0" y="0"/>
              <a:ext cx="9144003" cy="572198"/>
              <a:chOff x="0" y="0"/>
              <a:chExt cx="9144003" cy="572198"/>
            </a:xfrm>
          </p:grpSpPr>
          <p:pic>
            <p:nvPicPr>
              <p:cNvPr id="154" name="Google Shape;154;p20"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55" name="Google Shape;155;p20"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56" name="Google Shape;156;p20"/>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57" name="Google Shape;157;p20"/>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38CD8BB4-4F94-44BA-BEF3-75894D662447}"/>
              </a:ext>
            </a:extLst>
          </p:cNvPr>
          <p:cNvSpPr>
            <a:spLocks noGrp="1"/>
          </p:cNvSpPr>
          <p:nvPr>
            <p:ph type="title"/>
          </p:nvPr>
        </p:nvSpPr>
        <p:spPr>
          <a:xfrm>
            <a:off x="348871" y="506152"/>
            <a:ext cx="8520600" cy="572700"/>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One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human impact</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is pollution. Some pollution is easy to see, such as trash.</a:t>
            </a:r>
            <a:endParaRPr lang="en-US">
              <a:effectLst/>
            </a:endParaRPr>
          </a:p>
        </p:txBody>
      </p:sp>
      <p:pic>
        <p:nvPicPr>
          <p:cNvPr id="159" name="Google Shape;159;p20" descr="A polluted waterway. There is an aluminum can in the corner. Algae, rocks, sticks, and some other small aquatic plants are in the water. "/>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032106" y="956542"/>
            <a:ext cx="5154130" cy="3383002"/>
          </a:xfrm>
          <a:prstGeom prst="rect">
            <a:avLst/>
          </a:prstGeom>
          <a:noFill/>
          <a:ln>
            <a:noFill/>
          </a:ln>
        </p:spPr>
      </p:pic>
      <p:sp>
        <p:nvSpPr>
          <p:cNvPr id="160" name="Google Shape;160;p20"/>
          <p:cNvSpPr txBox="1"/>
          <p:nvPr/>
        </p:nvSpPr>
        <p:spPr>
          <a:xfrm>
            <a:off x="7175783" y="4022700"/>
            <a:ext cx="1487899" cy="324465"/>
          </a:xfrm>
          <a:prstGeom prst="rect">
            <a:avLst/>
          </a:prstGeom>
          <a:noFill/>
          <a:ln>
            <a:noFill/>
          </a:ln>
          <a:effectLst>
            <a:outerShdw blurRad="57150" dist="19050" dir="5400000" algn="bl" rotWithShape="0">
              <a:srgbClr val="000000">
                <a:alpha val="95000"/>
              </a:srgbClr>
            </a:outerShdw>
          </a:effectLst>
        </p:spPr>
        <p:txBody>
          <a:bodyPr spcFirstLastPara="1" wrap="square" lIns="91425" tIns="91425" rIns="91425" bIns="91425" anchor="t" anchorCtr="0">
            <a:no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Polluted water.</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USFWS.</a:t>
            </a:r>
            <a:endParaRPr lang="en-US" sz="800">
              <a:solidFill>
                <a:srgbClr val="FFFFFF"/>
              </a:solidFill>
              <a:effectLst>
                <a:outerShdw blurRad="38100" dist="38100" dir="2700000" algn="tl">
                  <a:srgbClr val="000000">
                    <a:alpha val="43137"/>
                  </a:srgbClr>
                </a:outerShdw>
              </a:effectLst>
              <a:latin typeface="Roboto"/>
              <a:ea typeface="Roboto"/>
              <a:cs typeface="Roboto"/>
            </a:endParaRPr>
          </a:p>
        </p:txBody>
      </p:sp>
      <p:sp>
        <p:nvSpPr>
          <p:cNvPr id="151" name="Google Shape;151;p20"/>
          <p:cNvSpPr txBox="1">
            <a:spLocks noGrp="1"/>
          </p:cNvSpPr>
          <p:nvPr>
            <p:ph type="body" idx="1"/>
          </p:nvPr>
        </p:nvSpPr>
        <p:spPr>
          <a:xfrm>
            <a:off x="348871" y="4489428"/>
            <a:ext cx="8520600" cy="53935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a:solidFill>
                  <a:schemeClr val="lt1"/>
                </a:solidFill>
                <a:latin typeface="Roboto"/>
                <a:ea typeface="Roboto"/>
                <a:cs typeface="Roboto"/>
                <a:sym typeface="Roboto"/>
              </a:rPr>
              <a:t>Have you observed trash in the waterways in your community?</a:t>
            </a:r>
            <a:endParaRPr>
              <a:solidFill>
                <a:schemeClr val="lt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pSp>
        <p:nvGrpSpPr>
          <p:cNvPr id="166" name="Google Shape;166;p21">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67" name="Google Shape;167;p21" descr="BLM Alaska Fire Service Masthead graphic" title="BLM Alaska Fire Service Masthead graphic"/>
            <p:cNvGrpSpPr/>
            <p:nvPr/>
          </p:nvGrpSpPr>
          <p:grpSpPr>
            <a:xfrm>
              <a:off x="0" y="0"/>
              <a:ext cx="9144003" cy="572198"/>
              <a:chOff x="0" y="0"/>
              <a:chExt cx="9144003" cy="572198"/>
            </a:xfrm>
          </p:grpSpPr>
          <p:pic>
            <p:nvPicPr>
              <p:cNvPr id="168" name="Google Shape;168;p21" descr="Black Topo line graphic" title="Black Topo line graphic"/>
              <p:cNvPicPr preferRelativeResize="0"/>
              <p:nvPr/>
            </p:nvPicPr>
            <p:blipFill rotWithShape="1">
              <a:blip r:embed="rId3">
                <a:alphaModFix/>
              </a:blip>
              <a:srcRect l="693" t="15710" r="17760" b="78416"/>
              <a:stretch/>
            </p:blipFill>
            <p:spPr>
              <a:xfrm>
                <a:off x="0" y="0"/>
                <a:ext cx="9144003" cy="489286"/>
              </a:xfrm>
              <a:prstGeom prst="rect">
                <a:avLst/>
              </a:prstGeom>
              <a:noFill/>
              <a:ln>
                <a:noFill/>
              </a:ln>
            </p:spPr>
          </p:pic>
          <p:pic>
            <p:nvPicPr>
              <p:cNvPr id="169" name="Google Shape;169;p21" descr="Bureau of Land Management Logo" title="Bureau of Land Management Logo"/>
              <p:cNvPicPr preferRelativeResize="0"/>
              <p:nvPr/>
            </p:nvPicPr>
            <p:blipFill rotWithShape="1">
              <a:blip r:embed="rId4">
                <a:alphaModFix/>
              </a:blip>
              <a:srcRect/>
              <a:stretch/>
            </p:blipFill>
            <p:spPr>
              <a:xfrm>
                <a:off x="241648" y="114722"/>
                <a:ext cx="520818" cy="457476"/>
              </a:xfrm>
              <a:prstGeom prst="rect">
                <a:avLst/>
              </a:prstGeom>
              <a:noFill/>
              <a:ln>
                <a:noFill/>
              </a:ln>
            </p:spPr>
          </p:pic>
          <p:sp>
            <p:nvSpPr>
              <p:cNvPr id="170" name="Google Shape;170;p21"/>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71" name="Google Shape;171;p21"/>
            <p:cNvPicPr preferRelativeResize="0"/>
            <p:nvPr/>
          </p:nvPicPr>
          <p:blipFill>
            <a:blip r:embed="rId5">
              <a:alphaModFix/>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09414F23-814F-4804-8130-20CD118FF315}"/>
              </a:ext>
            </a:extLst>
          </p:cNvPr>
          <p:cNvSpPr>
            <a:spLocks noGrp="1"/>
          </p:cNvSpPr>
          <p:nvPr>
            <p:ph type="title"/>
          </p:nvPr>
        </p:nvSpPr>
        <p:spPr>
          <a:xfrm>
            <a:off x="320753" y="1186261"/>
            <a:ext cx="3769412" cy="3080683"/>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Other pollution is harder to see.</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Many waterways get polluted through a process called urban runoff.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Urban runoff usually happens when rain falls or snow melts on polluted surfaces and flows into waterways.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endParaRPr lang="en-US">
              <a:effectLst/>
            </a:endParaRPr>
          </a:p>
        </p:txBody>
      </p:sp>
      <p:pic>
        <p:nvPicPr>
          <p:cNvPr id="2050" name="Picture 2">
            <a:extLst>
              <a:ext uri="{FF2B5EF4-FFF2-40B4-BE49-F238E27FC236}">
                <a16:creationId xmlns:a16="http://schemas.microsoft.com/office/drawing/2014/main" id="{FE0D4771-CC85-EE00-919B-6BAD082F0A5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35310" y="1175657"/>
            <a:ext cx="4474723" cy="33413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DA9E8B2-E2C9-2C4E-324B-BB08688DD00C}"/>
              </a:ext>
            </a:extLst>
          </p:cNvPr>
          <p:cNvSpPr txBox="1"/>
          <p:nvPr/>
        </p:nvSpPr>
        <p:spPr>
          <a:xfrm>
            <a:off x="7425817" y="4568140"/>
            <a:ext cx="1715507" cy="338554"/>
          </a:xfrm>
          <a:prstGeom prst="rect">
            <a:avLst/>
          </a:prstGeom>
          <a:noFill/>
        </p:spPr>
        <p:txBody>
          <a:bodyPr wrap="square" lIns="91440" tIns="45720" rIns="91440" bIns="45720" rtlCol="0" anchor="t">
            <a:spAutoFit/>
          </a:bodyPr>
          <a:lstStyle/>
          <a:p>
            <a:r>
              <a:rPr lang="en-US" sz="800">
                <a:solidFill>
                  <a:schemeClr val="bg1"/>
                </a:solidFill>
                <a:effectLst>
                  <a:outerShdw blurRad="38100" dist="38100" dir="2700000" algn="tl">
                    <a:srgbClr val="000000">
                      <a:alpha val="43137"/>
                    </a:srgbClr>
                  </a:outerShdw>
                </a:effectLst>
                <a:latin typeface="Roboto"/>
                <a:ea typeface="Roboto"/>
              </a:rPr>
              <a:t>Parking log with standing water.</a:t>
            </a:r>
            <a:endParaRPr lang="en-US" sz="80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endParaRPr>
          </a:p>
          <a:p>
            <a:r>
              <a:rPr lang="en-US" sz="800">
                <a:solidFill>
                  <a:schemeClr val="bg1"/>
                </a:solidFill>
                <a:effectLst>
                  <a:outerShdw blurRad="38100" dist="38100" dir="2700000" algn="tl">
                    <a:srgbClr val="000000">
                      <a:alpha val="43137"/>
                    </a:srgbClr>
                  </a:outerShdw>
                </a:effectLst>
                <a:latin typeface="Roboto"/>
                <a:ea typeface="Roboto"/>
              </a:rPr>
              <a:t>Photo by EPA.</a:t>
            </a:r>
            <a:endParaRPr lang="en-US" sz="80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41af05-4105-436b-99ed-2ae635da4422">
      <Terms xmlns="http://schemas.microsoft.com/office/infopath/2007/PartnerControls"/>
    </lcf76f155ced4ddcb4097134ff3c332f>
    <TaxCatchAll xmlns="31062a0d-ede8-4112-b4bb-00a9c1bc8e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FB122BB1BD9141A959870760A42A63" ma:contentTypeVersion="16" ma:contentTypeDescription="Create a new document." ma:contentTypeScope="" ma:versionID="8dc0b1a4ee8c8a51324867151a3675f9">
  <xsd:schema xmlns:xsd="http://www.w3.org/2001/XMLSchema" xmlns:xs="http://www.w3.org/2001/XMLSchema" xmlns:p="http://schemas.microsoft.com/office/2006/metadata/properties" xmlns:ns2="1741af05-4105-436b-99ed-2ae635da4422" xmlns:ns3="949c1712-297b-4d10-a511-7202a5ff7746" xmlns:ns4="31062a0d-ede8-4112-b4bb-00a9c1bc8e16" targetNamespace="http://schemas.microsoft.com/office/2006/metadata/properties" ma:root="true" ma:fieldsID="21338ca992a4600ed1d4434f80b9729b" ns2:_="" ns3:_="" ns4:_="">
    <xsd:import namespace="1741af05-4105-436b-99ed-2ae635da4422"/>
    <xsd:import namespace="949c1712-297b-4d10-a511-7202a5ff7746"/>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41af05-4105-436b-99ed-2ae635da44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9c1712-297b-4d10-a511-7202a5ff77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94c9fc7-0ee7-41e1-a065-8c0fe5113e1d}" ma:internalName="TaxCatchAll" ma:showField="CatchAllData" ma:web="949c1712-297b-4d10-a511-7202a5ff77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E7C73E-FAF9-49B4-8F40-042303C9A7D5}">
  <ds:schemaRefs>
    <ds:schemaRef ds:uri="http://schemas.microsoft.com/sharepoint/v3/contenttype/forms"/>
  </ds:schemaRefs>
</ds:datastoreItem>
</file>

<file path=customXml/itemProps2.xml><?xml version="1.0" encoding="utf-8"?>
<ds:datastoreItem xmlns:ds="http://schemas.openxmlformats.org/officeDocument/2006/customXml" ds:itemID="{5F0BD1F4-78A1-4BC2-9E72-33511CE6842A}">
  <ds:schemaRefs>
    <ds:schemaRef ds:uri="http://purl.org/dc/elements/1.1/"/>
    <ds:schemaRef ds:uri="http://www.w3.org/XML/1998/namespace"/>
    <ds:schemaRef ds:uri="http://schemas.microsoft.com/office/infopath/2007/PartnerControls"/>
    <ds:schemaRef ds:uri="http://purl.org/dc/terms/"/>
    <ds:schemaRef ds:uri="http://schemas.microsoft.com/office/2006/metadata/properties"/>
    <ds:schemaRef ds:uri="http://schemas.microsoft.com/office/2006/documentManagement/types"/>
    <ds:schemaRef ds:uri="949c1712-297b-4d10-a511-7202a5ff7746"/>
    <ds:schemaRef ds:uri="http://purl.org/dc/dcmitype/"/>
    <ds:schemaRef ds:uri="http://schemas.openxmlformats.org/package/2006/metadata/core-properties"/>
    <ds:schemaRef ds:uri="31062a0d-ede8-4112-b4bb-00a9c1bc8e16"/>
    <ds:schemaRef ds:uri="1741af05-4105-436b-99ed-2ae635da4422"/>
  </ds:schemaRefs>
</ds:datastoreItem>
</file>

<file path=customXml/itemProps3.xml><?xml version="1.0" encoding="utf-8"?>
<ds:datastoreItem xmlns:ds="http://schemas.openxmlformats.org/officeDocument/2006/customXml" ds:itemID="{93E61DC5-C734-434C-B522-9FAE89B754D0}"/>
</file>

<file path=docProps/app.xml><?xml version="1.0" encoding="utf-8"?>
<Properties xmlns="http://schemas.openxmlformats.org/officeDocument/2006/extended-properties" xmlns:vt="http://schemas.openxmlformats.org/officeDocument/2006/docPropsVTypes">
  <TotalTime>0</TotalTime>
  <Words>2169</Words>
  <Application>Microsoft Office PowerPoint</Application>
  <PresentationFormat>On-screen Show (16:9)</PresentationFormat>
  <Paragraphs>173</Paragraphs>
  <Slides>31</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Calibri</vt:lpstr>
      <vt:lpstr>Roboto</vt:lpstr>
      <vt:lpstr>Arial</vt:lpstr>
      <vt:lpstr>Simple Light</vt:lpstr>
      <vt:lpstr>Human Impacts</vt:lpstr>
      <vt:lpstr>Lesson 3: Human Impacts  Lesson Question:</vt:lpstr>
      <vt:lpstr>Materials: </vt:lpstr>
      <vt:lpstr>Since watersheds are connected systems, many natural things can affect water quality. Some examples are floods, droughts, erosion, and animal behaviors.</vt:lpstr>
      <vt:lpstr>One animal that impacts water quality is the beaver. Beavers affect water quality by building dams and lodges that slow the flow of waterways enough to create wetlands and ponds. </vt:lpstr>
      <vt:lpstr>Beaver ponds trap and store sediment, which improves water quality downstream.   They also create deep, cool pools that young salmon use to find food and hide from predators.   Have you ever seen a beaver? A beaver dam? </vt:lpstr>
      <vt:lpstr>Since everyone lives in a watershed, people are also part of the system. Human actions impact water quality. </vt:lpstr>
      <vt:lpstr>One human impact is pollution. Some pollution is easy to see, such as trash.</vt:lpstr>
      <vt:lpstr>Other pollution is harder to see.   Many waterways get polluted through a process called urban runoff.   Urban runoff usually happens when rain falls or snow melts on polluted surfaces and flows into waterways.  </vt:lpstr>
      <vt:lpstr>One example of urban runoff happens when water flows across parking lots and picks up oil and other chemicals left behind by cars.   In cities, urban runoff usually flows into storm drains. Have you observed storm drains in your community?  </vt:lpstr>
      <vt:lpstr>Storm drains send urban runoff into underground pipes. The pipes eventually release the polluted water into waterways, which then affects downstream parts of watersheds.</vt:lpstr>
      <vt:lpstr>Runoff pollution happens in rural communities, too. If trash dump sites are located close to a waterway, oils and other pollution can flow from the dump site into the water.</vt:lpstr>
      <vt:lpstr>Another human impact is erosion. Although erosion is a natural process, humans can increase erosion by damaging or removing the plants that line the area. </vt:lpstr>
      <vt:lpstr>The roots of trees and other plants keep the banks of waterways stable. Without vegetation, banks are more likely to erode.</vt:lpstr>
      <vt:lpstr>Humans also impact water quality through development. For example, communities build culverts underneath roads so waterways can pass through without flooding the roadway. Communities build dams to store water and create electricity to power homes and businesses. </vt:lpstr>
      <vt:lpstr>Culverts and dams can negatively affect water quality and make it difficult (and sometimes impossible) for salmon and other fish to swim upstream.</vt:lpstr>
      <vt:lpstr>Have you heard of climate change? Human actions that burn fossil fuels are causing Earth’s climate to warm up. As the climate warms, the water temperatures in our waterways rise as well.  </vt:lpstr>
      <vt:lpstr>In 2019 and 2020, hot summer weather made water temperatures around Alaska very warm. Communities observed large numbers of dead salmon in the rivers. This affected people’s ability to live a traditional lifestyle harvesting wild salmon to feed their families and, in some cases, their sled dogs.</vt:lpstr>
      <vt:lpstr>To learn about human impacts on water quality, scientists ask questions, record observations, and make predictions.</vt:lpstr>
      <vt:lpstr>PowerPoint Presentation</vt:lpstr>
      <vt:lpstr>Glen Alps Trailhead  People come to this trailhead to go hiking, biking, and skiing in Chugach State Park. Many people bring their dogs along.  Make a prediction: How might dog owners and their dogs impact water quality in this area?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Impacts</dc:title>
  <cp:lastModifiedBy>Janson, Brian D</cp:lastModifiedBy>
  <cp:revision>2</cp:revision>
  <dcterms:modified xsi:type="dcterms:W3CDTF">2024-03-29T16:38:36Z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0x010100A4FB122BB1BD9141A959870760A42A63</vt:lpwstr>
  </property>
  <property fmtid="{D5CDD505-2E9C-101B-9397-08002B2CF9AE}" pid="3" name="MediaServiceImageTags">
    <vt:lpwstr/>
  </property>
</Properties>
</file>