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2" r:id="rId9"/>
    <p:sldId id="263" r:id="rId10"/>
    <p:sldId id="264" r:id="rId11"/>
    <p:sldId id="266" r:id="rId12"/>
    <p:sldId id="280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68" r:id="rId24"/>
    <p:sldId id="278" r:id="rId25"/>
    <p:sldId id="279" r:id="rId26"/>
    <p:sldId id="261" r:id="rId2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91C878-CAD3-8CFC-A8AB-C13EC5F3127F}" name="Coble, Deborah A" initials="CA" userId="S::dcoble@blm.gov::edb799e7-acd2-4d1e-a010-893bd14d0664" providerId="AD"/>
  <p188:author id="{A2B31B85-7FB6-38B5-A877-488046D2F337}" name="Runde, Anne (Annie)" initials="R(" userId="S::arunde@blm.gov::60f02010-108e-4de9-86cc-4c89fe4bec0e" providerId="AD"/>
  <p188:author id="{820A2B88-1FC8-77FF-AF21-1E0BE83E35E8}" name="Janson, Brian D" initials="JBD" userId="S::bjanson@blm.gov::17869c82-e820-4f0b-9ef4-6bb8123145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66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son, Brian D" userId="17869c82-e820-4f0b-9ef4-6bb812314540" providerId="ADAL" clId="{2E179140-EBA6-47DA-8A67-B33E0C216E90}"/>
    <pc:docChg chg="">
      <pc:chgData name="Janson, Brian D" userId="17869c82-e820-4f0b-9ef4-6bb812314540" providerId="ADAL" clId="{2E179140-EBA6-47DA-8A67-B33E0C216E90}" dt="2024-03-29T16:16:35.510" v="1"/>
      <pc:docMkLst>
        <pc:docMk/>
      </pc:docMkLst>
      <pc:sldChg chg="delCm">
        <pc:chgData name="Janson, Brian D" userId="17869c82-e820-4f0b-9ef4-6bb812314540" providerId="ADAL" clId="{2E179140-EBA6-47DA-8A67-B33E0C216E90}" dt="2024-03-29T16:16:07.215" v="0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son, Brian D" userId="17869c82-e820-4f0b-9ef4-6bb812314540" providerId="ADAL" clId="{2E179140-EBA6-47DA-8A67-B33E0C216E90}" dt="2024-03-29T16:16:07.215" v="0"/>
              <pc2:cmMkLst xmlns:pc2="http://schemas.microsoft.com/office/powerpoint/2019/9/main/command">
                <pc:docMk/>
                <pc:sldMk cId="0" sldId="258"/>
                <pc2:cmMk id="{8B1C427A-C6AD-4D31-A137-6F1202021E9B}"/>
              </pc2:cmMkLst>
            </pc226:cmChg>
          </p:ext>
        </pc:extLst>
      </pc:sldChg>
      <pc:sldChg chg="delCm">
        <pc:chgData name="Janson, Brian D" userId="17869c82-e820-4f0b-9ef4-6bb812314540" providerId="ADAL" clId="{2E179140-EBA6-47DA-8A67-B33E0C216E90}" dt="2024-03-29T16:16:35.510" v="1"/>
        <pc:sldMkLst>
          <pc:docMk/>
          <pc:sldMk cId="0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son, Brian D" userId="17869c82-e820-4f0b-9ef4-6bb812314540" providerId="ADAL" clId="{2E179140-EBA6-47DA-8A67-B33E0C216E90}" dt="2024-03-29T16:16:35.510" v="1"/>
              <pc2:cmMkLst xmlns:pc2="http://schemas.microsoft.com/office/powerpoint/2019/9/main/command">
                <pc:docMk/>
                <pc:sldMk cId="0" sldId="261"/>
                <pc2:cmMk id="{2D5C0FEA-4158-45F2-8BB3-262E1EFCD39F}"/>
              </pc2:cmMkLst>
            </pc226:cmChg>
          </p:ext>
        </pc:extLst>
      </pc:sldChg>
    </pc:docChg>
  </pc:docChgLst>
  <pc:docChgLst>
    <pc:chgData name="Coble, Deborah A" userId="S::dcoble@blm.gov::edb799e7-acd2-4d1e-a010-893bd14d0664" providerId="AD" clId="Web-{E286457C-BA03-9F74-2299-AE15640D0DE1}"/>
    <pc:docChg chg="modSld">
      <pc:chgData name="Coble, Deborah A" userId="S::dcoble@blm.gov::edb799e7-acd2-4d1e-a010-893bd14d0664" providerId="AD" clId="Web-{E286457C-BA03-9F74-2299-AE15640D0DE1}" dt="2023-10-18T21:28:07.900" v="93" actId="20577"/>
      <pc:docMkLst>
        <pc:docMk/>
      </pc:docMkLst>
      <pc:sldChg chg="modSp modCm">
        <pc:chgData name="Coble, Deborah A" userId="S::dcoble@blm.gov::edb799e7-acd2-4d1e-a010-893bd14d0664" providerId="AD" clId="Web-{E286457C-BA03-9F74-2299-AE15640D0DE1}" dt="2023-10-18T21:28:07.900" v="93" actId="20577"/>
        <pc:sldMkLst>
          <pc:docMk/>
          <pc:sldMk cId="0" sldId="261"/>
        </pc:sldMkLst>
        <pc:spChg chg="mod">
          <ac:chgData name="Coble, Deborah A" userId="S::dcoble@blm.gov::edb799e7-acd2-4d1e-a010-893bd14d0664" providerId="AD" clId="Web-{E286457C-BA03-9F74-2299-AE15640D0DE1}" dt="2023-10-18T21:28:07.900" v="93" actId="20577"/>
          <ac:spMkLst>
            <pc:docMk/>
            <pc:sldMk cId="0" sldId="261"/>
            <ac:spMk id="121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oble, Deborah A" userId="S::dcoble@blm.gov::edb799e7-acd2-4d1e-a010-893bd14d0664" providerId="AD" clId="Web-{E286457C-BA03-9F74-2299-AE15640D0DE1}" dt="2023-10-18T21:27:51.900" v="91"/>
              <pc2:cmMkLst xmlns:pc2="http://schemas.microsoft.com/office/powerpoint/2019/9/main/command">
                <pc:docMk/>
                <pc:sldMk cId="0" sldId="261"/>
                <pc2:cmMk id="{2D5C0FEA-4158-45F2-8BB3-262E1EFCD39F}"/>
              </pc2:cmMkLst>
              <pc226:cmRplyChg chg="add">
                <pc226:chgData name="Coble, Deborah A" userId="S::dcoble@blm.gov::edb799e7-acd2-4d1e-a010-893bd14d0664" providerId="AD" clId="Web-{E286457C-BA03-9F74-2299-AE15640D0DE1}" dt="2023-10-18T21:27:51.900" v="91"/>
                <pc2:cmRplyMkLst xmlns:pc2="http://schemas.microsoft.com/office/powerpoint/2019/9/main/command">
                  <pc:docMk/>
                  <pc:sldMk cId="0" sldId="261"/>
                  <pc2:cmMk id="{2D5C0FEA-4158-45F2-8BB3-262E1EFCD39F}"/>
                  <pc2:cmRplyMk id="{1C115BC3-FED5-4ADB-B82B-DC748BE0D1A0}"/>
                </pc2:cmRplyMkLst>
              </pc226:cmRplyChg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18:02.643" v="7"/>
        <pc:sldMkLst>
          <pc:docMk/>
          <pc:sldMk cId="3408059362" sldId="262"/>
        </pc:sldMkLst>
        <pc:spChg chg="mod">
          <ac:chgData name="Coble, Deborah A" userId="S::dcoble@blm.gov::edb799e7-acd2-4d1e-a010-893bd14d0664" providerId="AD" clId="Web-{E286457C-BA03-9F74-2299-AE15640D0DE1}" dt="2023-10-18T21:17:16.221" v="1" actId="20577"/>
          <ac:spMkLst>
            <pc:docMk/>
            <pc:sldMk cId="3408059362" sldId="262"/>
            <ac:spMk id="10" creationId="{4022831E-B425-A338-B47C-3294CA24A64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18:02.643" v="7"/>
              <pc2:cmMkLst xmlns:pc2="http://schemas.microsoft.com/office/powerpoint/2019/9/main/command">
                <pc:docMk/>
                <pc:sldMk cId="3408059362" sldId="262"/>
                <pc2:cmMk id="{6AA2CBB6-2FDC-4DC3-81A4-F113E8601FBD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18:06.518" v="8"/>
        <pc:sldMkLst>
          <pc:docMk/>
          <pc:sldMk cId="1593253756" sldId="263"/>
        </pc:sldMkLst>
        <pc:spChg chg="mod">
          <ac:chgData name="Coble, Deborah A" userId="S::dcoble@blm.gov::edb799e7-acd2-4d1e-a010-893bd14d0664" providerId="AD" clId="Web-{E286457C-BA03-9F74-2299-AE15640D0DE1}" dt="2023-10-18T21:17:30.956" v="2" actId="20577"/>
          <ac:spMkLst>
            <pc:docMk/>
            <pc:sldMk cId="1593253756" sldId="263"/>
            <ac:spMk id="11" creationId="{94835706-7E04-C0DD-B1E3-8F9B623A953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18:06.518" v="8"/>
              <pc2:cmMkLst xmlns:pc2="http://schemas.microsoft.com/office/powerpoint/2019/9/main/command">
                <pc:docMk/>
                <pc:sldMk cId="1593253756" sldId="263"/>
                <pc2:cmMk id="{68B351D1-F4CB-4AF4-9F2D-AEAF9FFA4DDF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18:11.706" v="9"/>
        <pc:sldMkLst>
          <pc:docMk/>
          <pc:sldMk cId="236209055" sldId="264"/>
        </pc:sldMkLst>
        <pc:spChg chg="mod">
          <ac:chgData name="Coble, Deborah A" userId="S::dcoble@blm.gov::edb799e7-acd2-4d1e-a010-893bd14d0664" providerId="AD" clId="Web-{E286457C-BA03-9F74-2299-AE15640D0DE1}" dt="2023-10-18T21:17:42.237" v="6" actId="20577"/>
          <ac:spMkLst>
            <pc:docMk/>
            <pc:sldMk cId="236209055" sldId="264"/>
            <ac:spMk id="15" creationId="{F0A9DAE2-C829-D6B5-95E1-4FA9FD3EB95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18:11.706" v="9"/>
              <pc2:cmMkLst xmlns:pc2="http://schemas.microsoft.com/office/powerpoint/2019/9/main/command">
                <pc:docMk/>
                <pc:sldMk cId="236209055" sldId="264"/>
                <pc2:cmMk id="{8F177AC8-AB55-4231-B6FD-E06EAFA29E9A}"/>
              </pc2:cmMkLst>
            </pc226:cmChg>
          </p:ext>
        </pc:extLst>
      </pc:sldChg>
      <pc:sldChg chg="delCm">
        <pc:chgData name="Coble, Deborah A" userId="S::dcoble@blm.gov::edb799e7-acd2-4d1e-a010-893bd14d0664" providerId="AD" clId="Web-{E286457C-BA03-9F74-2299-AE15640D0DE1}" dt="2023-10-18T21:18:15.972" v="10"/>
        <pc:sldMkLst>
          <pc:docMk/>
          <pc:sldMk cId="2690195525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18:15.972" v="10"/>
              <pc2:cmMkLst xmlns:pc2="http://schemas.microsoft.com/office/powerpoint/2019/9/main/command">
                <pc:docMk/>
                <pc:sldMk cId="2690195525" sldId="266"/>
                <pc2:cmMk id="{A3281AE3-D11D-4ADF-8C74-7325863BFFF4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1:58.959" v="62"/>
        <pc:sldMkLst>
          <pc:docMk/>
          <pc:sldMk cId="1494201460" sldId="267"/>
        </pc:sldMkLst>
        <pc:spChg chg="mod">
          <ac:chgData name="Coble, Deborah A" userId="S::dcoble@blm.gov::edb799e7-acd2-4d1e-a010-893bd14d0664" providerId="AD" clId="Web-{E286457C-BA03-9F74-2299-AE15640D0DE1}" dt="2023-10-18T21:21:31.552" v="61" actId="20577"/>
          <ac:spMkLst>
            <pc:docMk/>
            <pc:sldMk cId="1494201460" sldId="267"/>
            <ac:spMk id="13" creationId="{DE0008A1-23E8-E6C7-4B3A-E51C5B9FA9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1:58.959" v="62"/>
              <pc2:cmMkLst xmlns:pc2="http://schemas.microsoft.com/office/powerpoint/2019/9/main/command">
                <pc:docMk/>
                <pc:sldMk cId="1494201460" sldId="267"/>
                <pc2:cmMk id="{3372E3F1-4D1B-43B5-B74E-11B85211D634}"/>
              </pc2:cmMkLst>
            </pc226:cmChg>
          </p:ext>
        </pc:extLst>
      </pc:sldChg>
      <pc:sldChg chg="modSp addCm delCm">
        <pc:chgData name="Coble, Deborah A" userId="S::dcoble@blm.gov::edb799e7-acd2-4d1e-a010-893bd14d0664" providerId="AD" clId="Web-{E286457C-BA03-9F74-2299-AE15640D0DE1}" dt="2023-10-18T21:26:31.696" v="89" actId="20577"/>
        <pc:sldMkLst>
          <pc:docMk/>
          <pc:sldMk cId="4209870652" sldId="268"/>
        </pc:sldMkLst>
        <pc:spChg chg="mod">
          <ac:chgData name="Coble, Deborah A" userId="S::dcoble@blm.gov::edb799e7-acd2-4d1e-a010-893bd14d0664" providerId="AD" clId="Web-{E286457C-BA03-9F74-2299-AE15640D0DE1}" dt="2023-10-18T21:26:31.696" v="89" actId="20577"/>
          <ac:spMkLst>
            <pc:docMk/>
            <pc:sldMk cId="4209870652" sldId="268"/>
            <ac:spMk id="14" creationId="{95D5F05C-4BDF-752A-F73A-3049D048DE5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5:02.273" v="80"/>
              <pc2:cmMkLst xmlns:pc2="http://schemas.microsoft.com/office/powerpoint/2019/9/main/command">
                <pc:docMk/>
                <pc:sldMk cId="4209870652" sldId="268"/>
                <pc2:cmMk id="{4679F61C-E8C3-46EF-8AEB-A405377E25C0}"/>
              </pc2:cmMkLst>
            </pc226:cmChg>
            <pc226:cmChg xmlns:pc226="http://schemas.microsoft.com/office/powerpoint/2022/06/main/command" chg="add del">
              <pc226:chgData name="Coble, Deborah A" userId="S::dcoble@blm.gov::edb799e7-acd2-4d1e-a010-893bd14d0664" providerId="AD" clId="Web-{E286457C-BA03-9F74-2299-AE15640D0DE1}" dt="2023-10-18T21:25:22.023" v="82"/>
              <pc2:cmMkLst xmlns:pc2="http://schemas.microsoft.com/office/powerpoint/2019/9/main/command">
                <pc:docMk/>
                <pc:sldMk cId="4209870652" sldId="268"/>
                <pc2:cmMk id="{76535D64-21EE-41D5-B0BE-4873D00031F7}"/>
              </pc2:cmMkLst>
            </pc226:cmChg>
          </p:ext>
        </pc:extLst>
      </pc:sldChg>
      <pc:sldChg chg="delCm">
        <pc:chgData name="Coble, Deborah A" userId="S::dcoble@blm.gov::edb799e7-acd2-4d1e-a010-893bd14d0664" providerId="AD" clId="Web-{E286457C-BA03-9F74-2299-AE15640D0DE1}" dt="2023-10-18T21:22:02.959" v="63"/>
        <pc:sldMkLst>
          <pc:docMk/>
          <pc:sldMk cId="3031554111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2:02.959" v="63"/>
              <pc2:cmMkLst xmlns:pc2="http://schemas.microsoft.com/office/powerpoint/2019/9/main/command">
                <pc:docMk/>
                <pc:sldMk cId="3031554111" sldId="269"/>
                <pc2:cmMk id="{CCDA978B-10CF-43A9-9991-BAB8F744C4C8}"/>
              </pc2:cmMkLst>
            </pc226:cmChg>
          </p:ext>
        </pc:extLst>
      </pc:sldChg>
      <pc:sldChg chg="delCm">
        <pc:chgData name="Coble, Deborah A" userId="S::dcoble@blm.gov::edb799e7-acd2-4d1e-a010-893bd14d0664" providerId="AD" clId="Web-{E286457C-BA03-9F74-2299-AE15640D0DE1}" dt="2023-10-18T21:22:06.334" v="64"/>
        <pc:sldMkLst>
          <pc:docMk/>
          <pc:sldMk cId="3378778745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2:06.334" v="64"/>
              <pc2:cmMkLst xmlns:pc2="http://schemas.microsoft.com/office/powerpoint/2019/9/main/command">
                <pc:docMk/>
                <pc:sldMk cId="3378778745" sldId="270"/>
                <pc2:cmMk id="{7771B672-5969-41B3-81B4-DBEEAB825266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2:22.631" v="67" actId="20577"/>
        <pc:sldMkLst>
          <pc:docMk/>
          <pc:sldMk cId="2881594930" sldId="271"/>
        </pc:sldMkLst>
        <pc:spChg chg="mod">
          <ac:chgData name="Coble, Deborah A" userId="S::dcoble@blm.gov::edb799e7-acd2-4d1e-a010-893bd14d0664" providerId="AD" clId="Web-{E286457C-BA03-9F74-2299-AE15640D0DE1}" dt="2023-10-18T21:22:22.631" v="67" actId="20577"/>
          <ac:spMkLst>
            <pc:docMk/>
            <pc:sldMk cId="2881594930" sldId="271"/>
            <ac:spMk id="15" creationId="{ACF4642F-CD4D-DFFD-43EC-8F065745D5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2:12.631" v="65"/>
              <pc2:cmMkLst xmlns:pc2="http://schemas.microsoft.com/office/powerpoint/2019/9/main/command">
                <pc:docMk/>
                <pc:sldMk cId="2881594930" sldId="271"/>
                <pc2:cmMk id="{11DDB975-DD93-4E22-9E38-593EF83E336A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3:54.085" v="73"/>
        <pc:sldMkLst>
          <pc:docMk/>
          <pc:sldMk cId="246264174" sldId="272"/>
        </pc:sldMkLst>
        <pc:spChg chg="mod">
          <ac:chgData name="Coble, Deborah A" userId="S::dcoble@blm.gov::edb799e7-acd2-4d1e-a010-893bd14d0664" providerId="AD" clId="Web-{E286457C-BA03-9F74-2299-AE15640D0DE1}" dt="2023-10-18T21:23:11.413" v="68" actId="20577"/>
          <ac:spMkLst>
            <pc:docMk/>
            <pc:sldMk cId="246264174" sldId="272"/>
            <ac:spMk id="13" creationId="{643C87FD-3A70-FBC4-2813-831BEFF3C3F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3:54.085" v="73"/>
              <pc2:cmMkLst xmlns:pc2="http://schemas.microsoft.com/office/powerpoint/2019/9/main/command">
                <pc:docMk/>
                <pc:sldMk cId="246264174" sldId="272"/>
                <pc2:cmMk id="{EA91D40F-178D-4DD4-8C46-346F94694513}"/>
              </pc2:cmMkLst>
            </pc226:cmChg>
          </p:ext>
        </pc:extLst>
      </pc:sldChg>
      <pc:sldChg chg="delCm">
        <pc:chgData name="Coble, Deborah A" userId="S::dcoble@blm.gov::edb799e7-acd2-4d1e-a010-893bd14d0664" providerId="AD" clId="Web-{E286457C-BA03-9F74-2299-AE15640D0DE1}" dt="2023-10-18T21:23:50.960" v="72"/>
        <pc:sldMkLst>
          <pc:docMk/>
          <pc:sldMk cId="4065772024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3:50.960" v="72"/>
              <pc2:cmMkLst xmlns:pc2="http://schemas.microsoft.com/office/powerpoint/2019/9/main/command">
                <pc:docMk/>
                <pc:sldMk cId="4065772024" sldId="273"/>
                <pc2:cmMk id="{861463E9-3C8D-48FB-A4BA-37211BD55B36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3:47.038" v="71"/>
        <pc:sldMkLst>
          <pc:docMk/>
          <pc:sldMk cId="2952473061" sldId="274"/>
        </pc:sldMkLst>
        <pc:spChg chg="mod">
          <ac:chgData name="Coble, Deborah A" userId="S::dcoble@blm.gov::edb799e7-acd2-4d1e-a010-893bd14d0664" providerId="AD" clId="Web-{E286457C-BA03-9F74-2299-AE15640D0DE1}" dt="2023-10-18T21:23:24.803" v="69" actId="20577"/>
          <ac:spMkLst>
            <pc:docMk/>
            <pc:sldMk cId="2952473061" sldId="274"/>
            <ac:spMk id="15" creationId="{33B2F5B3-80E9-4E63-2B34-5302351D3BE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3:47.038" v="71"/>
              <pc2:cmMkLst xmlns:pc2="http://schemas.microsoft.com/office/powerpoint/2019/9/main/command">
                <pc:docMk/>
                <pc:sldMk cId="2952473061" sldId="274"/>
                <pc2:cmMk id="{9C93E934-E6E1-4AE3-9D7D-85C3CDFAC58D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4:17.382" v="76" actId="20577"/>
        <pc:sldMkLst>
          <pc:docMk/>
          <pc:sldMk cId="1389334251" sldId="275"/>
        </pc:sldMkLst>
        <pc:spChg chg="mod">
          <ac:chgData name="Coble, Deborah A" userId="S::dcoble@blm.gov::edb799e7-acd2-4d1e-a010-893bd14d0664" providerId="AD" clId="Web-{E286457C-BA03-9F74-2299-AE15640D0DE1}" dt="2023-10-18T21:24:17.382" v="76" actId="20577"/>
          <ac:spMkLst>
            <pc:docMk/>
            <pc:sldMk cId="1389334251" sldId="275"/>
            <ac:spMk id="15" creationId="{BCAE784A-DF16-A3F9-1F63-90F2C0C31C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3:43.944" v="70"/>
              <pc2:cmMkLst xmlns:pc2="http://schemas.microsoft.com/office/powerpoint/2019/9/main/command">
                <pc:docMk/>
                <pc:sldMk cId="1389334251" sldId="275"/>
                <pc2:cmMk id="{E92E0BEF-1F0F-4B63-AED0-B289B2ADEBCA}"/>
              </pc2:cmMkLst>
            </pc226:cmChg>
          </p:ext>
        </pc:extLst>
      </pc:sldChg>
      <pc:sldChg chg="delCm">
        <pc:chgData name="Coble, Deborah A" userId="S::dcoble@blm.gov::edb799e7-acd2-4d1e-a010-893bd14d0664" providerId="AD" clId="Web-{E286457C-BA03-9F74-2299-AE15640D0DE1}" dt="2023-10-18T21:24:03.132" v="74"/>
        <pc:sldMkLst>
          <pc:docMk/>
          <pc:sldMk cId="181186641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4:03.132" v="74"/>
              <pc2:cmMkLst xmlns:pc2="http://schemas.microsoft.com/office/powerpoint/2019/9/main/command">
                <pc:docMk/>
                <pc:sldMk cId="181186641" sldId="276"/>
                <pc2:cmMk id="{30A69B2F-90CF-4A80-BD5C-525303EF6B9E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4:29.804" v="78" actId="20577"/>
        <pc:sldMkLst>
          <pc:docMk/>
          <pc:sldMk cId="2426510129" sldId="277"/>
        </pc:sldMkLst>
        <pc:spChg chg="mod">
          <ac:chgData name="Coble, Deborah A" userId="S::dcoble@blm.gov::edb799e7-acd2-4d1e-a010-893bd14d0664" providerId="AD" clId="Web-{E286457C-BA03-9F74-2299-AE15640D0DE1}" dt="2023-10-18T21:24:29.804" v="78" actId="20577"/>
          <ac:spMkLst>
            <pc:docMk/>
            <pc:sldMk cId="2426510129" sldId="277"/>
            <ac:spMk id="15" creationId="{843BF1CF-7667-50AE-AE0C-EEBE577FFF4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4:27.195" v="77"/>
              <pc2:cmMkLst xmlns:pc2="http://schemas.microsoft.com/office/powerpoint/2019/9/main/command">
                <pc:docMk/>
                <pc:sldMk cId="2426510129" sldId="277"/>
                <pc2:cmMk id="{0569EDC0-1FCC-40B8-BA6F-9395E34CD076}"/>
              </pc2:cmMkLst>
            </pc226:cmChg>
          </p:ext>
        </pc:extLst>
      </pc:sldChg>
      <pc:sldChg chg="modSp delCm">
        <pc:chgData name="Coble, Deborah A" userId="S::dcoble@blm.gov::edb799e7-acd2-4d1e-a010-893bd14d0664" providerId="AD" clId="Web-{E286457C-BA03-9F74-2299-AE15640D0DE1}" dt="2023-10-18T21:26:37.071" v="90" actId="20577"/>
        <pc:sldMkLst>
          <pc:docMk/>
          <pc:sldMk cId="206257494" sldId="278"/>
        </pc:sldMkLst>
        <pc:spChg chg="mod">
          <ac:chgData name="Coble, Deborah A" userId="S::dcoble@blm.gov::edb799e7-acd2-4d1e-a010-893bd14d0664" providerId="AD" clId="Web-{E286457C-BA03-9F74-2299-AE15640D0DE1}" dt="2023-10-18T21:26:37.071" v="90" actId="20577"/>
          <ac:spMkLst>
            <pc:docMk/>
            <pc:sldMk cId="206257494" sldId="278"/>
            <ac:spMk id="13" creationId="{374EA5C5-BF52-C4A5-0550-B2D39055DE9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5:14.148" v="81"/>
              <pc2:cmMkLst xmlns:pc2="http://schemas.microsoft.com/office/powerpoint/2019/9/main/command">
                <pc:docMk/>
                <pc:sldMk cId="206257494" sldId="278"/>
                <pc2:cmMk id="{FA05CA2D-A7DB-4C8D-ADC4-680740CB9EF7}"/>
              </pc2:cmMkLst>
            </pc226:cmChg>
          </p:ext>
        </pc:extLst>
      </pc:sldChg>
      <pc:sldChg chg="delCm">
        <pc:chgData name="Coble, Deborah A" userId="S::dcoble@blm.gov::edb799e7-acd2-4d1e-a010-893bd14d0664" providerId="AD" clId="Web-{E286457C-BA03-9F74-2299-AE15640D0DE1}" dt="2023-10-18T21:27:58.791" v="92"/>
        <pc:sldMkLst>
          <pc:docMk/>
          <pc:sldMk cId="2178963502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ble, Deborah A" userId="S::dcoble@blm.gov::edb799e7-acd2-4d1e-a010-893bd14d0664" providerId="AD" clId="Web-{E286457C-BA03-9F74-2299-AE15640D0DE1}" dt="2023-10-18T21:27:58.791" v="92"/>
              <pc2:cmMkLst xmlns:pc2="http://schemas.microsoft.com/office/powerpoint/2019/9/main/command">
                <pc:docMk/>
                <pc:sldMk cId="2178963502" sldId="279"/>
                <pc2:cmMk id="{A5DF5756-A2C1-4A31-ABA4-89F7C321430B}"/>
              </pc2:cmMkLst>
            </pc226:cmChg>
          </p:ext>
        </pc:extLst>
      </pc:sldChg>
      <pc:sldChg chg="modSp">
        <pc:chgData name="Coble, Deborah A" userId="S::dcoble@blm.gov::edb799e7-acd2-4d1e-a010-893bd14d0664" providerId="AD" clId="Web-{E286457C-BA03-9F74-2299-AE15640D0DE1}" dt="2023-10-18T21:20:07.176" v="58" actId="1076"/>
        <pc:sldMkLst>
          <pc:docMk/>
          <pc:sldMk cId="3228228000" sldId="280"/>
        </pc:sldMkLst>
        <pc:spChg chg="mod">
          <ac:chgData name="Coble, Deborah A" userId="S::dcoble@blm.gov::edb799e7-acd2-4d1e-a010-893bd14d0664" providerId="AD" clId="Web-{E286457C-BA03-9F74-2299-AE15640D0DE1}" dt="2023-10-18T21:20:07.176" v="58" actId="1076"/>
          <ac:spMkLst>
            <pc:docMk/>
            <pc:sldMk cId="3228228000" sldId="280"/>
            <ac:spMk id="14" creationId="{4FD424C5-F508-4CC1-7476-503F3A63A794}"/>
          </ac:spMkLst>
        </pc:spChg>
      </pc:sldChg>
    </pc:docChg>
  </pc:docChgLst>
  <pc:docChgLst>
    <pc:chgData name="Heppler, Lenore C" userId="S::lheppler@blm.gov::20fe262a-f785-4966-aadb-6638176c20ac" providerId="AD" clId="Web-{E7429872-FF86-4927-B626-30C129526706}"/>
    <pc:docChg chg="modSld">
      <pc:chgData name="Heppler, Lenore C" userId="S::lheppler@blm.gov::20fe262a-f785-4966-aadb-6638176c20ac" providerId="AD" clId="Web-{E7429872-FF86-4927-B626-30C129526706}" dt="2022-08-17T16:06:16.577" v="0" actId="1076"/>
      <pc:docMkLst>
        <pc:docMk/>
      </pc:docMkLst>
      <pc:sldChg chg="modSp">
        <pc:chgData name="Heppler, Lenore C" userId="S::lheppler@blm.gov::20fe262a-f785-4966-aadb-6638176c20ac" providerId="AD" clId="Web-{E7429872-FF86-4927-B626-30C129526706}" dt="2022-08-17T16:06:16.577" v="0" actId="1076"/>
        <pc:sldMkLst>
          <pc:docMk/>
          <pc:sldMk cId="0" sldId="260"/>
        </pc:sldMkLst>
        <pc:picChg chg="mod">
          <ac:chgData name="Heppler, Lenore C" userId="S::lheppler@blm.gov::20fe262a-f785-4966-aadb-6638176c20ac" providerId="AD" clId="Web-{E7429872-FF86-4927-B626-30C129526706}" dt="2022-08-17T16:06:16.577" v="0" actId="1076"/>
          <ac:picMkLst>
            <pc:docMk/>
            <pc:sldMk cId="0" sldId="260"/>
            <ac:picMk id="116" creationId="{00000000-0000-0000-0000-000000000000}"/>
          </ac:picMkLst>
        </pc:picChg>
      </pc:sldChg>
    </pc:docChg>
  </pc:docChgLst>
  <pc:docChgLst>
    <pc:chgData name="Runde, Anne (Annie)" userId="S::arunde@blm.gov::60f02010-108e-4de9-86cc-4c89fe4bec0e" providerId="AD" clId="Web-{CBDB27A2-5696-9E93-F177-8F03A7739D7B}"/>
    <pc:docChg chg="modSld">
      <pc:chgData name="Runde, Anne (Annie)" userId="S::arunde@blm.gov::60f02010-108e-4de9-86cc-4c89fe4bec0e" providerId="AD" clId="Web-{CBDB27A2-5696-9E93-F177-8F03A7739D7B}" dt="2022-11-23T02:30:25.441" v="29" actId="20577"/>
      <pc:docMkLst>
        <pc:docMk/>
      </pc:docMkLst>
      <pc:sldChg chg="modSp">
        <pc:chgData name="Runde, Anne (Annie)" userId="S::arunde@blm.gov::60f02010-108e-4de9-86cc-4c89fe4bec0e" providerId="AD" clId="Web-{CBDB27A2-5696-9E93-F177-8F03A7739D7B}" dt="2022-11-23T02:30:25.441" v="29" actId="20577"/>
        <pc:sldMkLst>
          <pc:docMk/>
          <pc:sldMk cId="0" sldId="256"/>
        </pc:sldMkLst>
        <pc:spChg chg="mod">
          <ac:chgData name="Runde, Anne (Annie)" userId="S::arunde@blm.gov::60f02010-108e-4de9-86cc-4c89fe4bec0e" providerId="AD" clId="Web-{CBDB27A2-5696-9E93-F177-8F03A7739D7B}" dt="2022-11-23T02:30:25.441" v="29" actId="20577"/>
          <ac:spMkLst>
            <pc:docMk/>
            <pc:sldMk cId="0" sldId="256"/>
            <ac:spMk id="65" creationId="{00000000-0000-0000-0000-000000000000}"/>
          </ac:spMkLst>
        </pc:spChg>
      </pc:sldChg>
      <pc:sldChg chg="modSp">
        <pc:chgData name="Runde, Anne (Annie)" userId="S::arunde@blm.gov::60f02010-108e-4de9-86cc-4c89fe4bec0e" providerId="AD" clId="Web-{CBDB27A2-5696-9E93-F177-8F03A7739D7B}" dt="2022-11-23T02:30:08.097" v="23" actId="1076"/>
        <pc:sldMkLst>
          <pc:docMk/>
          <pc:sldMk cId="0" sldId="259"/>
        </pc:sldMkLst>
        <pc:spChg chg="mod">
          <ac:chgData name="Runde, Anne (Annie)" userId="S::arunde@blm.gov::60f02010-108e-4de9-86cc-4c89fe4bec0e" providerId="AD" clId="Web-{CBDB27A2-5696-9E93-F177-8F03A7739D7B}" dt="2022-11-23T02:30:08.097" v="23" actId="1076"/>
          <ac:spMkLst>
            <pc:docMk/>
            <pc:sldMk cId="0" sldId="259"/>
            <ac:spMk id="11" creationId="{8AF9901D-514B-40CB-9E85-8765D72ABB09}"/>
          </ac:spMkLst>
        </pc:spChg>
      </pc:sldChg>
    </pc:docChg>
  </pc:docChgLst>
  <pc:docChgLst>
    <pc:chgData name="Draper-Reich, Maia A" userId="47300390-9ae8-4738-8104-ee18b459c87c" providerId="ADAL" clId="{93331416-8328-407C-84AC-23D74B77F8E5}"/>
    <pc:docChg chg="modSld">
      <pc:chgData name="Draper-Reich, Maia A" userId="47300390-9ae8-4738-8104-ee18b459c87c" providerId="ADAL" clId="{93331416-8328-407C-84AC-23D74B77F8E5}" dt="2021-08-25T23:53:32.457" v="2" actId="12788"/>
      <pc:docMkLst>
        <pc:docMk/>
      </pc:docMkLst>
      <pc:sldChg chg="modSp mod">
        <pc:chgData name="Draper-Reich, Maia A" userId="47300390-9ae8-4738-8104-ee18b459c87c" providerId="ADAL" clId="{93331416-8328-407C-84AC-23D74B77F8E5}" dt="2021-08-25T23:53:14.319" v="0" actId="1076"/>
        <pc:sldMkLst>
          <pc:docMk/>
          <pc:sldMk cId="0" sldId="260"/>
        </pc:sldMkLst>
        <pc:spChg chg="mod">
          <ac:chgData name="Draper-Reich, Maia A" userId="47300390-9ae8-4738-8104-ee18b459c87c" providerId="ADAL" clId="{93331416-8328-407C-84AC-23D74B77F8E5}" dt="2021-08-25T23:53:14.319" v="0" actId="1076"/>
          <ac:spMkLst>
            <pc:docMk/>
            <pc:sldMk cId="0" sldId="260"/>
            <ac:spMk id="2" creationId="{F81CE7D4-E4BC-44CD-9B91-A2FCF8ED7563}"/>
          </ac:spMkLst>
        </pc:spChg>
      </pc:sldChg>
      <pc:sldChg chg="modSp mod">
        <pc:chgData name="Draper-Reich, Maia A" userId="47300390-9ae8-4738-8104-ee18b459c87c" providerId="ADAL" clId="{93331416-8328-407C-84AC-23D74B77F8E5}" dt="2021-08-25T23:53:32.457" v="2" actId="12788"/>
        <pc:sldMkLst>
          <pc:docMk/>
          <pc:sldMk cId="0" sldId="261"/>
        </pc:sldMkLst>
        <pc:spChg chg="mod">
          <ac:chgData name="Draper-Reich, Maia A" userId="47300390-9ae8-4738-8104-ee18b459c87c" providerId="ADAL" clId="{93331416-8328-407C-84AC-23D74B77F8E5}" dt="2021-08-25T23:53:32.457" v="2" actId="12788"/>
          <ac:spMkLst>
            <pc:docMk/>
            <pc:sldMk cId="0" sldId="261"/>
            <ac:spMk id="2" creationId="{A59539D5-8390-4CE5-B4E9-C81920FEBC4C}"/>
          </ac:spMkLst>
        </pc:spChg>
        <pc:spChg chg="mod">
          <ac:chgData name="Draper-Reich, Maia A" userId="47300390-9ae8-4738-8104-ee18b459c87c" providerId="ADAL" clId="{93331416-8328-407C-84AC-23D74B77F8E5}" dt="2021-08-25T23:53:32.457" v="2" actId="12788"/>
          <ac:spMkLst>
            <pc:docMk/>
            <pc:sldMk cId="0" sldId="261"/>
            <ac:spMk id="121" creationId="{00000000-0000-0000-0000-000000000000}"/>
          </ac:spMkLst>
        </pc:spChg>
      </pc:sldChg>
    </pc:docChg>
  </pc:docChgLst>
  <pc:docChgLst>
    <pc:chgData name="Coble, Deborah A" userId="S::dcoble@blm.gov::edb799e7-acd2-4d1e-a010-893bd14d0664" providerId="AD" clId="Web-{24785AA5-6749-E86A-3155-F110CB0507F1}"/>
    <pc:docChg chg="modSld">
      <pc:chgData name="Coble, Deborah A" userId="S::dcoble@blm.gov::edb799e7-acd2-4d1e-a010-893bd14d0664" providerId="AD" clId="Web-{24785AA5-6749-E86A-3155-F110CB0507F1}" dt="2023-11-22T01:16:38.365" v="32" actId="20577"/>
      <pc:docMkLst>
        <pc:docMk/>
      </pc:docMkLst>
      <pc:sldChg chg="modSp">
        <pc:chgData name="Coble, Deborah A" userId="S::dcoble@blm.gov::edb799e7-acd2-4d1e-a010-893bd14d0664" providerId="AD" clId="Web-{24785AA5-6749-E86A-3155-F110CB0507F1}" dt="2023-11-22T01:14:12.252" v="0" actId="20577"/>
        <pc:sldMkLst>
          <pc:docMk/>
          <pc:sldMk cId="0" sldId="256"/>
        </pc:sldMkLst>
        <pc:spChg chg="mod">
          <ac:chgData name="Coble, Deborah A" userId="S::dcoble@blm.gov::edb799e7-acd2-4d1e-a010-893bd14d0664" providerId="AD" clId="Web-{24785AA5-6749-E86A-3155-F110CB0507F1}" dt="2023-11-22T01:14:12.252" v="0" actId="20577"/>
          <ac:spMkLst>
            <pc:docMk/>
            <pc:sldMk cId="0" sldId="256"/>
            <ac:spMk id="58" creationId="{00000000-0000-0000-0000-000000000000}"/>
          </ac:spMkLst>
        </pc:spChg>
      </pc:sldChg>
      <pc:sldChg chg="modSp">
        <pc:chgData name="Coble, Deborah A" userId="S::dcoble@blm.gov::edb799e7-acd2-4d1e-a010-893bd14d0664" providerId="AD" clId="Web-{24785AA5-6749-E86A-3155-F110CB0507F1}" dt="2023-11-22T01:14:26.721" v="3" actId="20577"/>
        <pc:sldMkLst>
          <pc:docMk/>
          <pc:sldMk cId="0" sldId="258"/>
        </pc:sldMkLst>
        <pc:spChg chg="mod">
          <ac:chgData name="Coble, Deborah A" userId="S::dcoble@blm.gov::edb799e7-acd2-4d1e-a010-893bd14d0664" providerId="AD" clId="Web-{24785AA5-6749-E86A-3155-F110CB0507F1}" dt="2023-11-22T01:14:26.721" v="3" actId="20577"/>
          <ac:spMkLst>
            <pc:docMk/>
            <pc:sldMk cId="0" sldId="258"/>
            <ac:spMk id="82" creationId="{00000000-0000-0000-0000-000000000000}"/>
          </ac:spMkLst>
        </pc:spChg>
      </pc:sldChg>
      <pc:sldChg chg="modSp">
        <pc:chgData name="Coble, Deborah A" userId="S::dcoble@blm.gov::edb799e7-acd2-4d1e-a010-893bd14d0664" providerId="AD" clId="Web-{24785AA5-6749-E86A-3155-F110CB0507F1}" dt="2023-11-22T01:16:01.973" v="29" actId="20577"/>
        <pc:sldMkLst>
          <pc:docMk/>
          <pc:sldMk cId="2881594930" sldId="271"/>
        </pc:sldMkLst>
        <pc:spChg chg="mod">
          <ac:chgData name="Coble, Deborah A" userId="S::dcoble@blm.gov::edb799e7-acd2-4d1e-a010-893bd14d0664" providerId="AD" clId="Web-{24785AA5-6749-E86A-3155-F110CB0507F1}" dt="2023-11-22T01:16:01.973" v="29" actId="20577"/>
          <ac:spMkLst>
            <pc:docMk/>
            <pc:sldMk cId="2881594930" sldId="271"/>
            <ac:spMk id="15" creationId="{ACF4642F-CD4D-DFFD-43EC-8F065745D541}"/>
          </ac:spMkLst>
        </pc:spChg>
      </pc:sldChg>
      <pc:sldChg chg="modSp">
        <pc:chgData name="Coble, Deborah A" userId="S::dcoble@blm.gov::edb799e7-acd2-4d1e-a010-893bd14d0664" providerId="AD" clId="Web-{24785AA5-6749-E86A-3155-F110CB0507F1}" dt="2023-11-22T01:16:38.365" v="32" actId="20577"/>
        <pc:sldMkLst>
          <pc:docMk/>
          <pc:sldMk cId="2952473061" sldId="274"/>
        </pc:sldMkLst>
        <pc:spChg chg="mod">
          <ac:chgData name="Coble, Deborah A" userId="S::dcoble@blm.gov::edb799e7-acd2-4d1e-a010-893bd14d0664" providerId="AD" clId="Web-{24785AA5-6749-E86A-3155-F110CB0507F1}" dt="2023-11-22T01:16:38.365" v="32" actId="20577"/>
          <ac:spMkLst>
            <pc:docMk/>
            <pc:sldMk cId="2952473061" sldId="274"/>
            <ac:spMk id="15" creationId="{33B2F5B3-80E9-4E63-2B34-5302351D3BE8}"/>
          </ac:spMkLst>
        </pc:spChg>
      </pc:sldChg>
      <pc:sldChg chg="modSp">
        <pc:chgData name="Coble, Deborah A" userId="S::dcoble@blm.gov::edb799e7-acd2-4d1e-a010-893bd14d0664" providerId="AD" clId="Web-{24785AA5-6749-E86A-3155-F110CB0507F1}" dt="2023-11-22T01:15:01.987" v="21" actId="20577"/>
        <pc:sldMkLst>
          <pc:docMk/>
          <pc:sldMk cId="3228228000" sldId="280"/>
        </pc:sldMkLst>
        <pc:spChg chg="mod">
          <ac:chgData name="Coble, Deborah A" userId="S::dcoble@blm.gov::edb799e7-acd2-4d1e-a010-893bd14d0664" providerId="AD" clId="Web-{24785AA5-6749-E86A-3155-F110CB0507F1}" dt="2023-11-22T01:15:01.987" v="21" actId="20577"/>
          <ac:spMkLst>
            <pc:docMk/>
            <pc:sldMk cId="3228228000" sldId="280"/>
            <ac:spMk id="14" creationId="{4FD424C5-F508-4CC1-7476-503F3A63A794}"/>
          </ac:spMkLst>
        </pc:spChg>
      </pc:sldChg>
    </pc:docChg>
  </pc:docChgLst>
  <pc:docChgLst>
    <pc:chgData name="Croot, Abigail M" userId="S::acroot@blm.gov::4ae530aa-011b-4fa1-8c72-ffb1e809e6cc" providerId="AD" clId="Web-{0F0E0B1F-0DD3-8B4C-7EAF-C1E312631E40}"/>
    <pc:docChg chg="modSld">
      <pc:chgData name="Croot, Abigail M" userId="S::acroot@blm.gov::4ae530aa-011b-4fa1-8c72-ffb1e809e6cc" providerId="AD" clId="Web-{0F0E0B1F-0DD3-8B4C-7EAF-C1E312631E40}" dt="2023-06-22T21:46:52.164" v="5" actId="1076"/>
      <pc:docMkLst>
        <pc:docMk/>
      </pc:docMkLst>
      <pc:sldChg chg="modSp">
        <pc:chgData name="Croot, Abigail M" userId="S::acroot@blm.gov::4ae530aa-011b-4fa1-8c72-ffb1e809e6cc" providerId="AD" clId="Web-{0F0E0B1F-0DD3-8B4C-7EAF-C1E312631E40}" dt="2023-06-22T21:46:16.038" v="4" actId="20577"/>
        <pc:sldMkLst>
          <pc:docMk/>
          <pc:sldMk cId="0" sldId="258"/>
        </pc:sldMkLst>
        <pc:spChg chg="mod">
          <ac:chgData name="Croot, Abigail M" userId="S::acroot@blm.gov::4ae530aa-011b-4fa1-8c72-ffb1e809e6cc" providerId="AD" clId="Web-{0F0E0B1F-0DD3-8B4C-7EAF-C1E312631E40}" dt="2023-06-22T21:46:16.038" v="4" actId="20577"/>
          <ac:spMkLst>
            <pc:docMk/>
            <pc:sldMk cId="0" sldId="258"/>
            <ac:spMk id="82" creationId="{00000000-0000-0000-0000-000000000000}"/>
          </ac:spMkLst>
        </pc:spChg>
      </pc:sldChg>
      <pc:sldChg chg="modSp">
        <pc:chgData name="Croot, Abigail M" userId="S::acroot@blm.gov::4ae530aa-011b-4fa1-8c72-ffb1e809e6cc" providerId="AD" clId="Web-{0F0E0B1F-0DD3-8B4C-7EAF-C1E312631E40}" dt="2023-06-22T21:46:52.164" v="5" actId="1076"/>
        <pc:sldMkLst>
          <pc:docMk/>
          <pc:sldMk cId="0" sldId="260"/>
        </pc:sldMkLst>
        <pc:picChg chg="mod">
          <ac:chgData name="Croot, Abigail M" userId="S::acroot@blm.gov::4ae530aa-011b-4fa1-8c72-ffb1e809e6cc" providerId="AD" clId="Web-{0F0E0B1F-0DD3-8B4C-7EAF-C1E312631E40}" dt="2023-06-22T21:46:52.164" v="5" actId="1076"/>
          <ac:picMkLst>
            <pc:docMk/>
            <pc:sldMk cId="0" sldId="260"/>
            <ac:picMk id="115" creationId="{00000000-0000-0000-0000-000000000000}"/>
          </ac:picMkLst>
        </pc:picChg>
      </pc:sldChg>
    </pc:docChg>
  </pc:docChgLst>
  <pc:docChgLst>
    <pc:chgData name="Runde, Anne (Annie)" userId="S::arunde@blm.gov::60f02010-108e-4de9-86cc-4c89fe4bec0e" providerId="AD" clId="Web-{38ECC98B-A8ED-3840-6595-E945AB570261}"/>
    <pc:docChg chg="modSld">
      <pc:chgData name="Runde, Anne (Annie)" userId="S::arunde@blm.gov::60f02010-108e-4de9-86cc-4c89fe4bec0e" providerId="AD" clId="Web-{38ECC98B-A8ED-3840-6595-E945AB570261}" dt="2022-11-15T22:40:04.709" v="5" actId="20577"/>
      <pc:docMkLst>
        <pc:docMk/>
      </pc:docMkLst>
      <pc:sldChg chg="modSp">
        <pc:chgData name="Runde, Anne (Annie)" userId="S::arunde@blm.gov::60f02010-108e-4de9-86cc-4c89fe4bec0e" providerId="AD" clId="Web-{38ECC98B-A8ED-3840-6595-E945AB570261}" dt="2022-11-15T22:40:04.709" v="5" actId="20577"/>
        <pc:sldMkLst>
          <pc:docMk/>
          <pc:sldMk cId="0" sldId="256"/>
        </pc:sldMkLst>
        <pc:spChg chg="mod">
          <ac:chgData name="Runde, Anne (Annie)" userId="S::arunde@blm.gov::60f02010-108e-4de9-86cc-4c89fe4bec0e" providerId="AD" clId="Web-{38ECC98B-A8ED-3840-6595-E945AB570261}" dt="2022-11-15T22:40:04.709" v="5" actId="20577"/>
          <ac:spMkLst>
            <pc:docMk/>
            <pc:sldMk cId="0" sldId="256"/>
            <ac:spMk id="65" creationId="{00000000-0000-0000-0000-000000000000}"/>
          </ac:spMkLst>
        </pc:spChg>
      </pc:sldChg>
      <pc:sldChg chg="modSp">
        <pc:chgData name="Runde, Anne (Annie)" userId="S::arunde@blm.gov::60f02010-108e-4de9-86cc-4c89fe4bec0e" providerId="AD" clId="Web-{38ECC98B-A8ED-3840-6595-E945AB570261}" dt="2022-11-15T22:39:21.147" v="2" actId="1076"/>
        <pc:sldMkLst>
          <pc:docMk/>
          <pc:sldMk cId="0" sldId="259"/>
        </pc:sldMkLst>
        <pc:spChg chg="mod">
          <ac:chgData name="Runde, Anne (Annie)" userId="S::arunde@blm.gov::60f02010-108e-4de9-86cc-4c89fe4bec0e" providerId="AD" clId="Web-{38ECC98B-A8ED-3840-6595-E945AB570261}" dt="2022-11-15T22:39:21.147" v="2" actId="1076"/>
          <ac:spMkLst>
            <pc:docMk/>
            <pc:sldMk cId="0" sldId="259"/>
            <ac:spMk id="11" creationId="{8AF9901D-514B-40CB-9E85-8765D72ABB09}"/>
          </ac:spMkLst>
        </pc:spChg>
      </pc:sldChg>
    </pc:docChg>
  </pc:docChgLst>
  <pc:docChgLst>
    <pc:chgData name="Runde, Anne (Annie)" userId="S::arunde@blm.gov::60f02010-108e-4de9-86cc-4c89fe4bec0e" providerId="AD" clId="Web-{55F35001-1B7B-C821-A173-E03E1079D306}"/>
    <pc:docChg chg="mod modSld">
      <pc:chgData name="Runde, Anne (Annie)" userId="S::arunde@blm.gov::60f02010-108e-4de9-86cc-4c89fe4bec0e" providerId="AD" clId="Web-{55F35001-1B7B-C821-A173-E03E1079D306}" dt="2023-09-12T00:06:27.020" v="31" actId="14100"/>
      <pc:docMkLst>
        <pc:docMk/>
      </pc:docMkLst>
      <pc:sldChg chg="modSp">
        <pc:chgData name="Runde, Anne (Annie)" userId="S::arunde@blm.gov::60f02010-108e-4de9-86cc-4c89fe4bec0e" providerId="AD" clId="Web-{55F35001-1B7B-C821-A173-E03E1079D306}" dt="2023-09-12T00:06:27.020" v="31" actId="14100"/>
        <pc:sldMkLst>
          <pc:docMk/>
          <pc:sldMk cId="0" sldId="259"/>
        </pc:sldMkLst>
        <pc:spChg chg="mod">
          <ac:chgData name="Runde, Anne (Annie)" userId="S::arunde@blm.gov::60f02010-108e-4de9-86cc-4c89fe4bec0e" providerId="AD" clId="Web-{55F35001-1B7B-C821-A173-E03E1079D306}" dt="2023-09-12T00:06:27.020" v="31" actId="14100"/>
          <ac:spMkLst>
            <pc:docMk/>
            <pc:sldMk cId="0" sldId="259"/>
            <ac:spMk id="2" creationId="{A5581932-A10B-410F-B647-A1C6761994E1}"/>
          </ac:spMkLst>
        </pc:spChg>
      </pc:sldChg>
      <pc:sldChg chg="modCm">
        <pc:chgData name="Runde, Anne (Annie)" userId="S::arunde@blm.gov::60f02010-108e-4de9-86cc-4c89fe4bec0e" providerId="AD" clId="Web-{55F35001-1B7B-C821-A173-E03E1079D306}" dt="2023-09-12T00:06:05.676" v="3"/>
        <pc:sldMkLst>
          <pc:docMk/>
          <pc:sldMk cId="3408059362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unde, Anne (Annie)" userId="S::arunde@blm.gov::60f02010-108e-4de9-86cc-4c89fe4bec0e" providerId="AD" clId="Web-{55F35001-1B7B-C821-A173-E03E1079D306}" dt="2023-09-12T00:06:05.676" v="3"/>
              <pc2:cmMkLst xmlns:pc2="http://schemas.microsoft.com/office/powerpoint/2019/9/main/command">
                <pc:docMk/>
                <pc:sldMk cId="3408059362" sldId="262"/>
                <pc2:cmMk id="{6AA2CBB6-2FDC-4DC3-81A4-F113E8601FBD}"/>
              </pc2:cmMkLst>
              <pc226:cmRplyChg chg="add">
                <pc226:chgData name="Runde, Anne (Annie)" userId="S::arunde@blm.gov::60f02010-108e-4de9-86cc-4c89fe4bec0e" providerId="AD" clId="Web-{55F35001-1B7B-C821-A173-E03E1079D306}" dt="2023-09-12T00:02:57.311" v="1"/>
                <pc2:cmRplyMkLst xmlns:pc2="http://schemas.microsoft.com/office/powerpoint/2019/9/main/command">
                  <pc:docMk/>
                  <pc:sldMk cId="3408059362" sldId="262"/>
                  <pc2:cmMk id="{6AA2CBB6-2FDC-4DC3-81A4-F113E8601FBD}"/>
                  <pc2:cmRplyMk id="{D342716C-8BBC-4551-84F1-98338C80C978}"/>
                </pc2:cmRplyMkLst>
              </pc226:cmRplyChg>
              <pc226:cmRplyChg chg="add mod">
                <pc226:chgData name="Runde, Anne (Annie)" userId="S::arunde@blm.gov::60f02010-108e-4de9-86cc-4c89fe4bec0e" providerId="AD" clId="Web-{55F35001-1B7B-C821-A173-E03E1079D306}" dt="2023-09-12T00:06:05.676" v="3"/>
                <pc2:cmRplyMkLst xmlns:pc2="http://schemas.microsoft.com/office/powerpoint/2019/9/main/command">
                  <pc:docMk/>
                  <pc:sldMk cId="3408059362" sldId="262"/>
                  <pc2:cmMk id="{6AA2CBB6-2FDC-4DC3-81A4-F113E8601FBD}"/>
                  <pc2:cmRplyMk id="{3A1EF8D9-A36C-4FFF-87C0-B8392E88B3FC}"/>
                </pc2:cmRplyMkLst>
              </pc226:cmRplyChg>
            </pc226:cmChg>
          </p:ext>
        </pc:extLst>
      </pc:sldChg>
    </pc:docChg>
  </pc:docChgLst>
  <pc:docChgLst>
    <pc:chgData name="Larmie, Molly R" userId="3aed521a-7077-475e-b537-67da507ad75a" providerId="ADAL" clId="{73859A3C-0F28-44C9-9E8A-62941BB93079}"/>
    <pc:docChg chg="undo custSel modSld">
      <pc:chgData name="Larmie, Molly R" userId="3aed521a-7077-475e-b537-67da507ad75a" providerId="ADAL" clId="{73859A3C-0F28-44C9-9E8A-62941BB93079}" dt="2022-02-02T01:43:40.440" v="73"/>
      <pc:docMkLst>
        <pc:docMk/>
      </pc:docMkLst>
      <pc:sldChg chg="modSp mod">
        <pc:chgData name="Larmie, Molly R" userId="3aed521a-7077-475e-b537-67da507ad75a" providerId="ADAL" clId="{73859A3C-0F28-44C9-9E8A-62941BB93079}" dt="2022-01-12T21:48:12.248" v="56" actId="1076"/>
        <pc:sldMkLst>
          <pc:docMk/>
          <pc:sldMk cId="0" sldId="256"/>
        </pc:sldMkLst>
        <pc:spChg chg="mod ord">
          <ac:chgData name="Larmie, Molly R" userId="3aed521a-7077-475e-b537-67da507ad75a" providerId="ADAL" clId="{73859A3C-0F28-44C9-9E8A-62941BB93079}" dt="2022-01-12T21:48:12.248" v="56" actId="1076"/>
          <ac:spMkLst>
            <pc:docMk/>
            <pc:sldMk cId="0" sldId="256"/>
            <ac:spMk id="56" creationId="{00000000-0000-0000-0000-000000000000}"/>
          </ac:spMkLst>
        </pc:spChg>
        <pc:spChg chg="mod">
          <ac:chgData name="Larmie, Molly R" userId="3aed521a-7077-475e-b537-67da507ad75a" providerId="ADAL" clId="{73859A3C-0F28-44C9-9E8A-62941BB93079}" dt="2022-01-05T21:30:13" v="25" actId="1038"/>
          <ac:spMkLst>
            <pc:docMk/>
            <pc:sldMk cId="0" sldId="256"/>
            <ac:spMk id="65" creationId="{00000000-0000-0000-0000-000000000000}"/>
          </ac:spMkLst>
        </pc:spChg>
        <pc:picChg chg="mod">
          <ac:chgData name="Larmie, Molly R" userId="3aed521a-7077-475e-b537-67da507ad75a" providerId="ADAL" clId="{73859A3C-0F28-44C9-9E8A-62941BB93079}" dt="2022-01-12T21:47:34.333" v="51" actId="962"/>
          <ac:picMkLst>
            <pc:docMk/>
            <pc:sldMk cId="0" sldId="256"/>
            <ac:picMk id="57" creationId="{00000000-0000-0000-0000-000000000000}"/>
          </ac:picMkLst>
        </pc:picChg>
      </pc:sldChg>
      <pc:sldChg chg="addSp modSp mod modNotesTx">
        <pc:chgData name="Larmie, Molly R" userId="3aed521a-7077-475e-b537-67da507ad75a" providerId="ADAL" clId="{73859A3C-0F28-44C9-9E8A-62941BB93079}" dt="2022-02-02T01:43:40.440" v="73"/>
        <pc:sldMkLst>
          <pc:docMk/>
          <pc:sldMk cId="0" sldId="259"/>
        </pc:sldMkLst>
        <pc:spChg chg="mod">
          <ac:chgData name="Larmie, Molly R" userId="3aed521a-7077-475e-b537-67da507ad75a" providerId="ADAL" clId="{73859A3C-0F28-44C9-9E8A-62941BB93079}" dt="2022-02-02T01:42:51.638" v="72" actId="1038"/>
          <ac:spMkLst>
            <pc:docMk/>
            <pc:sldMk cId="0" sldId="259"/>
            <ac:spMk id="2" creationId="{A5581932-A10B-410F-B647-A1C6761994E1}"/>
          </ac:spMkLst>
        </pc:spChg>
        <pc:spChg chg="add mod ord">
          <ac:chgData name="Larmie, Molly R" userId="3aed521a-7077-475e-b537-67da507ad75a" providerId="ADAL" clId="{73859A3C-0F28-44C9-9E8A-62941BB93079}" dt="2022-02-02T01:43:40.440" v="73"/>
          <ac:spMkLst>
            <pc:docMk/>
            <pc:sldMk cId="0" sldId="259"/>
            <ac:spMk id="11" creationId="{8AF9901D-514B-40CB-9E85-8765D72ABB09}"/>
          </ac:spMkLst>
        </pc:spChg>
        <pc:picChg chg="mod">
          <ac:chgData name="Larmie, Molly R" userId="3aed521a-7077-475e-b537-67da507ad75a" providerId="ADAL" clId="{73859A3C-0F28-44C9-9E8A-62941BB93079}" dt="2022-02-02T01:40:39.428" v="61" actId="1076"/>
          <ac:picMkLst>
            <pc:docMk/>
            <pc:sldMk cId="0" sldId="259"/>
            <ac:picMk id="94" creationId="{00000000-0000-0000-0000-000000000000}"/>
          </ac:picMkLst>
        </pc:picChg>
      </pc:sldChg>
      <pc:sldChg chg="modSp mod">
        <pc:chgData name="Larmie, Molly R" userId="3aed521a-7077-475e-b537-67da507ad75a" providerId="ADAL" clId="{73859A3C-0F28-44C9-9E8A-62941BB93079}" dt="2021-09-28T01:16:04.730" v="23" actId="1036"/>
        <pc:sldMkLst>
          <pc:docMk/>
          <pc:sldMk cId="0" sldId="260"/>
        </pc:sldMkLst>
        <pc:spChg chg="mod">
          <ac:chgData name="Larmie, Molly R" userId="3aed521a-7077-475e-b537-67da507ad75a" providerId="ADAL" clId="{73859A3C-0F28-44C9-9E8A-62941BB93079}" dt="2021-09-28T01:16:04.730" v="23" actId="1036"/>
          <ac:spMkLst>
            <pc:docMk/>
            <pc:sldMk cId="0" sldId="260"/>
            <ac:spMk id="2" creationId="{F81CE7D4-E4BC-44CD-9B91-A2FCF8ED7563}"/>
          </ac:spMkLst>
        </pc:spChg>
        <pc:picChg chg="mod">
          <ac:chgData name="Larmie, Molly R" userId="3aed521a-7077-475e-b537-67da507ad75a" providerId="ADAL" clId="{73859A3C-0F28-44C9-9E8A-62941BB93079}" dt="2021-09-28T01:14:53.883" v="10" actId="1035"/>
          <ac:picMkLst>
            <pc:docMk/>
            <pc:sldMk cId="0" sldId="260"/>
            <ac:picMk id="116" creationId="{00000000-0000-0000-0000-000000000000}"/>
          </ac:picMkLst>
        </pc:picChg>
      </pc:sldChg>
      <pc:sldChg chg="modSp mod">
        <pc:chgData name="Larmie, Molly R" userId="3aed521a-7077-475e-b537-67da507ad75a" providerId="ADAL" clId="{73859A3C-0F28-44C9-9E8A-62941BB93079}" dt="2022-01-05T21:31:25.309" v="50" actId="20577"/>
        <pc:sldMkLst>
          <pc:docMk/>
          <pc:sldMk cId="0" sldId="261"/>
        </pc:sldMkLst>
        <pc:spChg chg="mod">
          <ac:chgData name="Larmie, Molly R" userId="3aed521a-7077-475e-b537-67da507ad75a" providerId="ADAL" clId="{73859A3C-0F28-44C9-9E8A-62941BB93079}" dt="2022-01-05T21:31:25.309" v="50" actId="20577"/>
          <ac:spMkLst>
            <pc:docMk/>
            <pc:sldMk cId="0" sldId="261"/>
            <ac:spMk id="121" creationId="{00000000-0000-0000-0000-000000000000}"/>
          </ac:spMkLst>
        </pc:spChg>
      </pc:sldChg>
    </pc:docChg>
  </pc:docChgLst>
  <pc:docChgLst>
    <pc:chgData name="Runde, Anne (Annie)" userId="60f02010-108e-4de9-86cc-4c89fe4bec0e" providerId="ADAL" clId="{78A00B23-13D5-4CAF-88C9-AB39BE57B9CA}"/>
    <pc:docChg chg="undo custSel addSld delSld modSld">
      <pc:chgData name="Runde, Anne (Annie)" userId="60f02010-108e-4de9-86cc-4c89fe4bec0e" providerId="ADAL" clId="{78A00B23-13D5-4CAF-88C9-AB39BE57B9CA}" dt="2022-12-14T22:01:31.318" v="147" actId="962"/>
      <pc:docMkLst>
        <pc:docMk/>
      </pc:docMkLst>
      <pc:sldChg chg="delSp modSp mod">
        <pc:chgData name="Runde, Anne (Annie)" userId="60f02010-108e-4de9-86cc-4c89fe4bec0e" providerId="ADAL" clId="{78A00B23-13D5-4CAF-88C9-AB39BE57B9CA}" dt="2022-12-14T21:46:44.893" v="133" actId="1036"/>
        <pc:sldMkLst>
          <pc:docMk/>
          <pc:sldMk cId="0" sldId="256"/>
        </pc:sldMkLst>
        <pc:spChg chg="mod ord">
          <ac:chgData name="Runde, Anne (Annie)" userId="60f02010-108e-4de9-86cc-4c89fe4bec0e" providerId="ADAL" clId="{78A00B23-13D5-4CAF-88C9-AB39BE57B9CA}" dt="2022-12-14T21:46:20.702" v="131" actId="1035"/>
          <ac:spMkLst>
            <pc:docMk/>
            <pc:sldMk cId="0" sldId="256"/>
            <ac:spMk id="2" creationId="{78772CD2-534F-4AF5-A36E-176FFDF9DF4A}"/>
          </ac:spMkLst>
        </pc:spChg>
        <pc:spChg chg="del mod">
          <ac:chgData name="Runde, Anne (Annie)" userId="60f02010-108e-4de9-86cc-4c89fe4bec0e" providerId="ADAL" clId="{78A00B23-13D5-4CAF-88C9-AB39BE57B9CA}" dt="2022-12-14T21:43:10.010" v="112" actId="21"/>
          <ac:spMkLst>
            <pc:docMk/>
            <pc:sldMk cId="0" sldId="256"/>
            <ac:spMk id="55" creationId="{00000000-0000-0000-0000-000000000000}"/>
          </ac:spMkLst>
        </pc:spChg>
        <pc:spChg chg="mod ord">
          <ac:chgData name="Runde, Anne (Annie)" userId="60f02010-108e-4de9-86cc-4c89fe4bec0e" providerId="ADAL" clId="{78A00B23-13D5-4CAF-88C9-AB39BE57B9CA}" dt="2022-12-14T21:42:18.778" v="99" actId="1076"/>
          <ac:spMkLst>
            <pc:docMk/>
            <pc:sldMk cId="0" sldId="256"/>
            <ac:spMk id="56" creationId="{00000000-0000-0000-0000-000000000000}"/>
          </ac:spMkLst>
        </pc:spChg>
        <pc:spChg chg="mod ord">
          <ac:chgData name="Runde, Anne (Annie)" userId="60f02010-108e-4de9-86cc-4c89fe4bec0e" providerId="ADAL" clId="{78A00B23-13D5-4CAF-88C9-AB39BE57B9CA}" dt="2022-12-14T21:46:15.358" v="125" actId="1036"/>
          <ac:spMkLst>
            <pc:docMk/>
            <pc:sldMk cId="0" sldId="256"/>
            <ac:spMk id="58" creationId="{00000000-0000-0000-0000-000000000000}"/>
          </ac:spMkLst>
        </pc:spChg>
        <pc:spChg chg="mod">
          <ac:chgData name="Runde, Anne (Annie)" userId="60f02010-108e-4de9-86cc-4c89fe4bec0e" providerId="ADAL" clId="{78A00B23-13D5-4CAF-88C9-AB39BE57B9CA}" dt="2022-12-14T21:46:44.893" v="133" actId="1036"/>
          <ac:spMkLst>
            <pc:docMk/>
            <pc:sldMk cId="0" sldId="256"/>
            <ac:spMk id="64" creationId="{00000000-0000-0000-0000-000000000000}"/>
          </ac:spMkLst>
        </pc:spChg>
        <pc:spChg chg="mod">
          <ac:chgData name="Runde, Anne (Annie)" userId="60f02010-108e-4de9-86cc-4c89fe4bec0e" providerId="ADAL" clId="{78A00B23-13D5-4CAF-88C9-AB39BE57B9CA}" dt="2022-12-14T21:44:00.017" v="114" actId="1076"/>
          <ac:spMkLst>
            <pc:docMk/>
            <pc:sldMk cId="0" sldId="256"/>
            <ac:spMk id="65" creationId="{00000000-0000-0000-0000-000000000000}"/>
          </ac:spMkLst>
        </pc:spChg>
        <pc:picChg chg="mod ord">
          <ac:chgData name="Runde, Anne (Annie)" userId="60f02010-108e-4de9-86cc-4c89fe4bec0e" providerId="ADAL" clId="{78A00B23-13D5-4CAF-88C9-AB39BE57B9CA}" dt="2022-12-14T21:44:38.059" v="116" actId="13244"/>
          <ac:picMkLst>
            <pc:docMk/>
            <pc:sldMk cId="0" sldId="256"/>
            <ac:picMk id="54" creationId="{00000000-0000-0000-0000-000000000000}"/>
          </ac:picMkLst>
        </pc:picChg>
      </pc:sldChg>
      <pc:sldChg chg="modSp mod modClrScheme chgLayout">
        <pc:chgData name="Runde, Anne (Annie)" userId="60f02010-108e-4de9-86cc-4c89fe4bec0e" providerId="ADAL" clId="{78A00B23-13D5-4CAF-88C9-AB39BE57B9CA}" dt="2022-12-14T21:58:54.877" v="141" actId="1076"/>
        <pc:sldMkLst>
          <pc:docMk/>
          <pc:sldMk cId="0" sldId="258"/>
        </pc:sldMkLst>
        <pc:spChg chg="mod ord">
          <ac:chgData name="Runde, Anne (Annie)" userId="60f02010-108e-4de9-86cc-4c89fe4bec0e" providerId="ADAL" clId="{78A00B23-13D5-4CAF-88C9-AB39BE57B9CA}" dt="2022-12-14T21:58:50.969" v="140" actId="14100"/>
          <ac:spMkLst>
            <pc:docMk/>
            <pc:sldMk cId="0" sldId="258"/>
            <ac:spMk id="2" creationId="{60ABD778-1906-49D8-9834-9A1791ED0E51}"/>
          </ac:spMkLst>
        </pc:spChg>
        <pc:spChg chg="mod ord">
          <ac:chgData name="Runde, Anne (Annie)" userId="60f02010-108e-4de9-86cc-4c89fe4bec0e" providerId="ADAL" clId="{78A00B23-13D5-4CAF-88C9-AB39BE57B9CA}" dt="2022-12-14T21:58:54.877" v="141" actId="1076"/>
          <ac:spMkLst>
            <pc:docMk/>
            <pc:sldMk cId="0" sldId="258"/>
            <ac:spMk id="82" creationId="{00000000-0000-0000-0000-000000000000}"/>
          </ac:spMkLst>
        </pc:spChg>
      </pc:sldChg>
      <pc:sldChg chg="modSp mod">
        <pc:chgData name="Runde, Anne (Annie)" userId="60f02010-108e-4de9-86cc-4c89fe4bec0e" providerId="ADAL" clId="{78A00B23-13D5-4CAF-88C9-AB39BE57B9CA}" dt="2022-12-14T22:01:31.318" v="147" actId="962"/>
        <pc:sldMkLst>
          <pc:docMk/>
          <pc:sldMk cId="0" sldId="259"/>
        </pc:sldMkLst>
        <pc:spChg chg="mod">
          <ac:chgData name="Runde, Anne (Annie)" userId="60f02010-108e-4de9-86cc-4c89fe4bec0e" providerId="ADAL" clId="{78A00B23-13D5-4CAF-88C9-AB39BE57B9CA}" dt="2022-12-14T21:47:44.909" v="136" actId="1037"/>
          <ac:spMkLst>
            <pc:docMk/>
            <pc:sldMk cId="0" sldId="259"/>
            <ac:spMk id="11" creationId="{8AF9901D-514B-40CB-9E85-8765D72ABB09}"/>
          </ac:spMkLst>
        </pc:spChg>
        <pc:picChg chg="mod">
          <ac:chgData name="Runde, Anne (Annie)" userId="60f02010-108e-4de9-86cc-4c89fe4bec0e" providerId="ADAL" clId="{78A00B23-13D5-4CAF-88C9-AB39BE57B9CA}" dt="2022-12-14T22:01:31.318" v="147" actId="962"/>
          <ac:picMkLst>
            <pc:docMk/>
            <pc:sldMk cId="0" sldId="259"/>
            <ac:picMk id="94" creationId="{00000000-0000-0000-0000-000000000000}"/>
          </ac:picMkLst>
        </pc:picChg>
      </pc:sldChg>
      <pc:sldChg chg="modSp mod">
        <pc:chgData name="Runde, Anne (Annie)" userId="60f02010-108e-4de9-86cc-4c89fe4bec0e" providerId="ADAL" clId="{78A00B23-13D5-4CAF-88C9-AB39BE57B9CA}" dt="2022-12-14T21:50:16.804" v="138" actId="207"/>
        <pc:sldMkLst>
          <pc:docMk/>
          <pc:sldMk cId="0" sldId="261"/>
        </pc:sldMkLst>
        <pc:spChg chg="mod">
          <ac:chgData name="Runde, Anne (Annie)" userId="60f02010-108e-4de9-86cc-4c89fe4bec0e" providerId="ADAL" clId="{78A00B23-13D5-4CAF-88C9-AB39BE57B9CA}" dt="2022-12-14T21:50:16.804" v="138" actId="207"/>
          <ac:spMkLst>
            <pc:docMk/>
            <pc:sldMk cId="0" sldId="261"/>
            <ac:spMk id="121" creationId="{00000000-0000-0000-0000-000000000000}"/>
          </ac:spMkLst>
        </pc:spChg>
      </pc:sldChg>
      <pc:sldChg chg="modSp add del">
        <pc:chgData name="Runde, Anne (Annie)" userId="60f02010-108e-4de9-86cc-4c89fe4bec0e" providerId="ADAL" clId="{78A00B23-13D5-4CAF-88C9-AB39BE57B9CA}" dt="2022-12-14T22:00:21.564" v="146"/>
        <pc:sldMkLst>
          <pc:docMk/>
          <pc:sldMk cId="3663750129" sldId="262"/>
        </pc:sldMkLst>
        <pc:spChg chg="mod">
          <ac:chgData name="Runde, Anne (Annie)" userId="60f02010-108e-4de9-86cc-4c89fe4bec0e" providerId="ADAL" clId="{78A00B23-13D5-4CAF-88C9-AB39BE57B9CA}" dt="2022-12-14T22:00:13.192" v="142"/>
          <ac:spMkLst>
            <pc:docMk/>
            <pc:sldMk cId="3663750129" sldId="262"/>
            <ac:spMk id="2" creationId="{C3E99469-F5E1-B220-5C79-99A24CC4E2CA}"/>
          </ac:spMkLst>
        </pc:spChg>
      </pc:sldChg>
    </pc:docChg>
  </pc:docChgLst>
  <pc:docChgLst>
    <pc:chgData name="Croot, Abigail M" userId="S::acroot@blm.gov::4ae530aa-011b-4fa1-8c72-ffb1e809e6cc" providerId="AD" clId="Web-{58FFF9A6-FBB8-FC6A-1F0C-C1C725F98F9F}"/>
    <pc:docChg chg="addSld delSld modSld sldOrd">
      <pc:chgData name="Croot, Abigail M" userId="S::acroot@blm.gov::4ae530aa-011b-4fa1-8c72-ffb1e809e6cc" providerId="AD" clId="Web-{58FFF9A6-FBB8-FC6A-1F0C-C1C725F98F9F}" dt="2023-08-04T22:17:42.052" v="311" actId="20577"/>
      <pc:docMkLst>
        <pc:docMk/>
      </pc:docMkLst>
      <pc:sldChg chg="addSp modSp new ord">
        <pc:chgData name="Croot, Abigail M" userId="S::acroot@blm.gov::4ae530aa-011b-4fa1-8c72-ffb1e809e6cc" providerId="AD" clId="Web-{58FFF9A6-FBB8-FC6A-1F0C-C1C725F98F9F}" dt="2023-08-04T21:58:38.383" v="51" actId="20577"/>
        <pc:sldMkLst>
          <pc:docMk/>
          <pc:sldMk cId="3408059362" sldId="262"/>
        </pc:sldMkLst>
        <pc:spChg chg="mod">
          <ac:chgData name="Croot, Abigail M" userId="S::acroot@blm.gov::4ae530aa-011b-4fa1-8c72-ffb1e809e6cc" providerId="AD" clId="Web-{58FFF9A6-FBB8-FC6A-1F0C-C1C725F98F9F}" dt="2023-08-04T21:58:38.383" v="51" actId="20577"/>
          <ac:spMkLst>
            <pc:docMk/>
            <pc:sldMk cId="3408059362" sldId="262"/>
            <ac:spMk id="2" creationId="{7E473173-8602-4FB9-2CFB-39F953003D61}"/>
          </ac:spMkLst>
        </pc:spChg>
        <pc:picChg chg="add mod">
          <ac:chgData name="Croot, Abigail M" userId="S::acroot@blm.gov::4ae530aa-011b-4fa1-8c72-ffb1e809e6cc" providerId="AD" clId="Web-{58FFF9A6-FBB8-FC6A-1F0C-C1C725F98F9F}" dt="2023-08-04T18:54:58.182" v="6" actId="14100"/>
          <ac:picMkLst>
            <pc:docMk/>
            <pc:sldMk cId="3408059362" sldId="262"/>
            <ac:picMk id="3" creationId="{B958F124-431D-986E-ED66-1F814FF4E9CF}"/>
          </ac:picMkLst>
        </pc:picChg>
      </pc:sldChg>
      <pc:sldChg chg="addSp modSp new ord">
        <pc:chgData name="Croot, Abigail M" userId="S::acroot@blm.gov::4ae530aa-011b-4fa1-8c72-ffb1e809e6cc" providerId="AD" clId="Web-{58FFF9A6-FBB8-FC6A-1F0C-C1C725F98F9F}" dt="2023-08-04T21:58:50.774" v="55" actId="20577"/>
        <pc:sldMkLst>
          <pc:docMk/>
          <pc:sldMk cId="1593253756" sldId="263"/>
        </pc:sldMkLst>
        <pc:spChg chg="mod">
          <ac:chgData name="Croot, Abigail M" userId="S::acroot@blm.gov::4ae530aa-011b-4fa1-8c72-ffb1e809e6cc" providerId="AD" clId="Web-{58FFF9A6-FBB8-FC6A-1F0C-C1C725F98F9F}" dt="2023-08-04T21:58:50.774" v="55" actId="20577"/>
          <ac:spMkLst>
            <pc:docMk/>
            <pc:sldMk cId="1593253756" sldId="263"/>
            <ac:spMk id="2" creationId="{FB9EAA8D-6AA8-8BD0-01D8-15B43A6FAC09}"/>
          </ac:spMkLst>
        </pc:spChg>
        <pc:picChg chg="add mod">
          <ac:chgData name="Croot, Abigail M" userId="S::acroot@blm.gov::4ae530aa-011b-4fa1-8c72-ffb1e809e6cc" providerId="AD" clId="Web-{58FFF9A6-FBB8-FC6A-1F0C-C1C725F98F9F}" dt="2023-08-04T18:56:48.386" v="18" actId="14100"/>
          <ac:picMkLst>
            <pc:docMk/>
            <pc:sldMk cId="1593253756" sldId="263"/>
            <ac:picMk id="4" creationId="{253C264B-EC13-79A4-EDFE-3A09F6A1E546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1:59:02.711" v="71" actId="20577"/>
        <pc:sldMkLst>
          <pc:docMk/>
          <pc:sldMk cId="236209055" sldId="264"/>
        </pc:sldMkLst>
        <pc:spChg chg="mod">
          <ac:chgData name="Croot, Abigail M" userId="S::acroot@blm.gov::4ae530aa-011b-4fa1-8c72-ffb1e809e6cc" providerId="AD" clId="Web-{58FFF9A6-FBB8-FC6A-1F0C-C1C725F98F9F}" dt="2023-08-04T21:59:02.711" v="71" actId="20577"/>
          <ac:spMkLst>
            <pc:docMk/>
            <pc:sldMk cId="236209055" sldId="264"/>
            <ac:spMk id="2" creationId="{51D64A29-B797-85A8-B3EF-045A45766FDE}"/>
          </ac:spMkLst>
        </pc:spChg>
        <pc:picChg chg="add mod">
          <ac:chgData name="Croot, Abigail M" userId="S::acroot@blm.gov::4ae530aa-011b-4fa1-8c72-ffb1e809e6cc" providerId="AD" clId="Web-{58FFF9A6-FBB8-FC6A-1F0C-C1C725F98F9F}" dt="2023-08-04T18:58:02.544" v="21" actId="14100"/>
          <ac:picMkLst>
            <pc:docMk/>
            <pc:sldMk cId="236209055" sldId="264"/>
            <ac:picMk id="4" creationId="{D6701ACF-F32A-9844-D3D0-40E96FE1C14C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1:59:17.415" v="100" actId="20577"/>
        <pc:sldMkLst>
          <pc:docMk/>
          <pc:sldMk cId="2891912485" sldId="265"/>
        </pc:sldMkLst>
        <pc:spChg chg="mod">
          <ac:chgData name="Croot, Abigail M" userId="S::acroot@blm.gov::4ae530aa-011b-4fa1-8c72-ffb1e809e6cc" providerId="AD" clId="Web-{58FFF9A6-FBB8-FC6A-1F0C-C1C725F98F9F}" dt="2023-08-04T21:59:17.415" v="100" actId="20577"/>
          <ac:spMkLst>
            <pc:docMk/>
            <pc:sldMk cId="2891912485" sldId="265"/>
            <ac:spMk id="2" creationId="{DD1B4C70-B837-7A8E-A174-E871C67360E9}"/>
          </ac:spMkLst>
        </pc:spChg>
        <pc:picChg chg="add mod">
          <ac:chgData name="Croot, Abigail M" userId="S::acroot@blm.gov::4ae530aa-011b-4fa1-8c72-ffb1e809e6cc" providerId="AD" clId="Web-{58FFF9A6-FBB8-FC6A-1F0C-C1C725F98F9F}" dt="2023-08-04T21:57:16.381" v="24" actId="14100"/>
          <ac:picMkLst>
            <pc:docMk/>
            <pc:sldMk cId="2891912485" sldId="265"/>
            <ac:picMk id="4" creationId="{CB89607E-9B16-9EDD-B9D5-0F7877EC4BBE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1:59:24.821" v="126" actId="20577"/>
        <pc:sldMkLst>
          <pc:docMk/>
          <pc:sldMk cId="2690195525" sldId="266"/>
        </pc:sldMkLst>
        <pc:spChg chg="mod">
          <ac:chgData name="Croot, Abigail M" userId="S::acroot@blm.gov::4ae530aa-011b-4fa1-8c72-ffb1e809e6cc" providerId="AD" clId="Web-{58FFF9A6-FBB8-FC6A-1F0C-C1C725F98F9F}" dt="2023-08-04T21:59:24.821" v="126" actId="20577"/>
          <ac:spMkLst>
            <pc:docMk/>
            <pc:sldMk cId="2690195525" sldId="266"/>
            <ac:spMk id="2" creationId="{9750A34C-4F95-D25C-4134-27480E8302CC}"/>
          </ac:spMkLst>
        </pc:spChg>
        <pc:picChg chg="add mod">
          <ac:chgData name="Croot, Abigail M" userId="S::acroot@blm.gov::4ae530aa-011b-4fa1-8c72-ffb1e809e6cc" providerId="AD" clId="Web-{58FFF9A6-FBB8-FC6A-1F0C-C1C725F98F9F}" dt="2023-08-04T21:58:16.241" v="27" actId="14100"/>
          <ac:picMkLst>
            <pc:docMk/>
            <pc:sldMk cId="2690195525" sldId="266"/>
            <ac:picMk id="4" creationId="{887A5693-5682-E2CA-7BA9-0C4C95FCB375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0:47.136" v="130" actId="20577"/>
        <pc:sldMkLst>
          <pc:docMk/>
          <pc:sldMk cId="1494201460" sldId="267"/>
        </pc:sldMkLst>
        <pc:spChg chg="mod">
          <ac:chgData name="Croot, Abigail M" userId="S::acroot@blm.gov::4ae530aa-011b-4fa1-8c72-ffb1e809e6cc" providerId="AD" clId="Web-{58FFF9A6-FBB8-FC6A-1F0C-C1C725F98F9F}" dt="2023-08-04T22:00:47.136" v="130" actId="20577"/>
          <ac:spMkLst>
            <pc:docMk/>
            <pc:sldMk cId="1494201460" sldId="267"/>
            <ac:spMk id="2" creationId="{E3FC5317-D73A-D5FA-5EF5-C0E0217850B2}"/>
          </ac:spMkLst>
        </pc:spChg>
        <pc:picChg chg="add mod">
          <ac:chgData name="Croot, Abigail M" userId="S::acroot@blm.gov::4ae530aa-011b-4fa1-8c72-ffb1e809e6cc" providerId="AD" clId="Web-{58FFF9A6-FBB8-FC6A-1F0C-C1C725F98F9F}" dt="2023-08-04T22:00:47.073" v="129" actId="14100"/>
          <ac:picMkLst>
            <pc:docMk/>
            <pc:sldMk cId="1494201460" sldId="267"/>
            <ac:picMk id="4" creationId="{93233B98-2B0F-C7C6-0349-4336AF3ECE35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14:21.125" v="286" actId="20577"/>
        <pc:sldMkLst>
          <pc:docMk/>
          <pc:sldMk cId="4209870652" sldId="268"/>
        </pc:sldMkLst>
        <pc:spChg chg="mod">
          <ac:chgData name="Croot, Abigail M" userId="S::acroot@blm.gov::4ae530aa-011b-4fa1-8c72-ffb1e809e6cc" providerId="AD" clId="Web-{58FFF9A6-FBB8-FC6A-1F0C-C1C725F98F9F}" dt="2023-08-04T22:14:21.125" v="286" actId="20577"/>
          <ac:spMkLst>
            <pc:docMk/>
            <pc:sldMk cId="4209870652" sldId="268"/>
            <ac:spMk id="2" creationId="{E99E0FEC-1E92-50AD-D6B5-9D4F7006F9AA}"/>
          </ac:spMkLst>
        </pc:spChg>
        <pc:picChg chg="add mod">
          <ac:chgData name="Croot, Abigail M" userId="S::acroot@blm.gov::4ae530aa-011b-4fa1-8c72-ffb1e809e6cc" providerId="AD" clId="Web-{58FFF9A6-FBB8-FC6A-1F0C-C1C725F98F9F}" dt="2023-08-04T22:14:03.155" v="283" actId="1076"/>
          <ac:picMkLst>
            <pc:docMk/>
            <pc:sldMk cId="4209870652" sldId="268"/>
            <ac:picMk id="4" creationId="{E3F3BEA4-9151-0BB3-82D6-3014914043E2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2:13.404" v="134" actId="20577"/>
        <pc:sldMkLst>
          <pc:docMk/>
          <pc:sldMk cId="3031554111" sldId="269"/>
        </pc:sldMkLst>
        <pc:spChg chg="mod">
          <ac:chgData name="Croot, Abigail M" userId="S::acroot@blm.gov::4ae530aa-011b-4fa1-8c72-ffb1e809e6cc" providerId="AD" clId="Web-{58FFF9A6-FBB8-FC6A-1F0C-C1C725F98F9F}" dt="2023-08-04T22:02:13.404" v="134" actId="20577"/>
          <ac:spMkLst>
            <pc:docMk/>
            <pc:sldMk cId="3031554111" sldId="269"/>
            <ac:spMk id="2" creationId="{8B1B14D5-6A9C-44C0-8D5C-8B484B4B6D8C}"/>
          </ac:spMkLst>
        </pc:spChg>
        <pc:picChg chg="add mod">
          <ac:chgData name="Croot, Abigail M" userId="S::acroot@blm.gov::4ae530aa-011b-4fa1-8c72-ffb1e809e6cc" providerId="AD" clId="Web-{58FFF9A6-FBB8-FC6A-1F0C-C1C725F98F9F}" dt="2023-08-04T22:01:53.966" v="133" actId="14100"/>
          <ac:picMkLst>
            <pc:docMk/>
            <pc:sldMk cId="3031554111" sldId="269"/>
            <ac:picMk id="4" creationId="{133E546A-9D91-27B0-9CC7-D5531883C640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6:32.379" v="166" actId="20577"/>
        <pc:sldMkLst>
          <pc:docMk/>
          <pc:sldMk cId="3378778745" sldId="270"/>
        </pc:sldMkLst>
        <pc:spChg chg="mod">
          <ac:chgData name="Croot, Abigail M" userId="S::acroot@blm.gov::4ae530aa-011b-4fa1-8c72-ffb1e809e6cc" providerId="AD" clId="Web-{58FFF9A6-FBB8-FC6A-1F0C-C1C725F98F9F}" dt="2023-08-04T22:06:32.379" v="166" actId="20577"/>
          <ac:spMkLst>
            <pc:docMk/>
            <pc:sldMk cId="3378778745" sldId="270"/>
            <ac:spMk id="2" creationId="{6F0E266C-3177-EAA3-A774-787C90C833A8}"/>
          </ac:spMkLst>
        </pc:spChg>
        <pc:picChg chg="add mod">
          <ac:chgData name="Croot, Abigail M" userId="S::acroot@blm.gov::4ae530aa-011b-4fa1-8c72-ffb1e809e6cc" providerId="AD" clId="Web-{58FFF9A6-FBB8-FC6A-1F0C-C1C725F98F9F}" dt="2023-08-04T22:03:33.515" v="137" actId="14100"/>
          <ac:picMkLst>
            <pc:docMk/>
            <pc:sldMk cId="3378778745" sldId="270"/>
            <ac:picMk id="4" creationId="{87A130C9-91C1-EC52-9B2F-CAD5E10D4E24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6:43.551" v="178" actId="20577"/>
        <pc:sldMkLst>
          <pc:docMk/>
          <pc:sldMk cId="2881594930" sldId="271"/>
        </pc:sldMkLst>
        <pc:spChg chg="mod">
          <ac:chgData name="Croot, Abigail M" userId="S::acroot@blm.gov::4ae530aa-011b-4fa1-8c72-ffb1e809e6cc" providerId="AD" clId="Web-{58FFF9A6-FBB8-FC6A-1F0C-C1C725F98F9F}" dt="2023-08-04T22:06:43.551" v="178" actId="20577"/>
          <ac:spMkLst>
            <pc:docMk/>
            <pc:sldMk cId="2881594930" sldId="271"/>
            <ac:spMk id="2" creationId="{0B17D77D-18E9-3438-F13B-62CA7DEF8EDE}"/>
          </ac:spMkLst>
        </pc:spChg>
        <pc:picChg chg="add mod">
          <ac:chgData name="Croot, Abigail M" userId="S::acroot@blm.gov::4ae530aa-011b-4fa1-8c72-ffb1e809e6cc" providerId="AD" clId="Web-{58FFF9A6-FBB8-FC6A-1F0C-C1C725F98F9F}" dt="2023-08-04T22:04:18.719" v="140" actId="14100"/>
          <ac:picMkLst>
            <pc:docMk/>
            <pc:sldMk cId="2881594930" sldId="271"/>
            <ac:picMk id="4" creationId="{D9BDE3C7-AAB0-C4DD-0601-CFC1E1CE95AA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6:51.582" v="187" actId="20577"/>
        <pc:sldMkLst>
          <pc:docMk/>
          <pc:sldMk cId="246264174" sldId="272"/>
        </pc:sldMkLst>
        <pc:spChg chg="mod">
          <ac:chgData name="Croot, Abigail M" userId="S::acroot@blm.gov::4ae530aa-011b-4fa1-8c72-ffb1e809e6cc" providerId="AD" clId="Web-{58FFF9A6-FBB8-FC6A-1F0C-C1C725F98F9F}" dt="2023-08-04T22:06:51.582" v="187" actId="20577"/>
          <ac:spMkLst>
            <pc:docMk/>
            <pc:sldMk cId="246264174" sldId="272"/>
            <ac:spMk id="2" creationId="{45EEE62B-A98C-DF1D-81E5-1095C6D879F6}"/>
          </ac:spMkLst>
        </pc:spChg>
        <pc:picChg chg="add mod">
          <ac:chgData name="Croot, Abigail M" userId="S::acroot@blm.gov::4ae530aa-011b-4fa1-8c72-ffb1e809e6cc" providerId="AD" clId="Web-{58FFF9A6-FBB8-FC6A-1F0C-C1C725F98F9F}" dt="2023-08-04T22:05:35.924" v="143" actId="14100"/>
          <ac:picMkLst>
            <pc:docMk/>
            <pc:sldMk cId="246264174" sldId="272"/>
            <ac:picMk id="4" creationId="{4C899848-377D-B87F-1421-CDA9B8EB0F59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8:08.053" v="192" actId="20577"/>
        <pc:sldMkLst>
          <pc:docMk/>
          <pc:sldMk cId="4065772024" sldId="273"/>
        </pc:sldMkLst>
        <pc:spChg chg="mod">
          <ac:chgData name="Croot, Abigail M" userId="S::acroot@blm.gov::4ae530aa-011b-4fa1-8c72-ffb1e809e6cc" providerId="AD" clId="Web-{58FFF9A6-FBB8-FC6A-1F0C-C1C725F98F9F}" dt="2023-08-04T22:08:08.053" v="192" actId="20577"/>
          <ac:spMkLst>
            <pc:docMk/>
            <pc:sldMk cId="4065772024" sldId="273"/>
            <ac:spMk id="2" creationId="{6F2243CF-D8FD-5EBA-1B25-3818AEF7EE66}"/>
          </ac:spMkLst>
        </pc:spChg>
        <pc:picChg chg="add mod">
          <ac:chgData name="Croot, Abigail M" userId="S::acroot@blm.gov::4ae530aa-011b-4fa1-8c72-ffb1e809e6cc" providerId="AD" clId="Web-{58FFF9A6-FBB8-FC6A-1F0C-C1C725F98F9F}" dt="2023-08-04T22:08:01.959" v="190" actId="14100"/>
          <ac:picMkLst>
            <pc:docMk/>
            <pc:sldMk cId="4065772024" sldId="273"/>
            <ac:picMk id="4" creationId="{FF41B8BF-A070-678E-F8D6-0D4E61A8BFD2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09:38.774" v="223" actId="20577"/>
        <pc:sldMkLst>
          <pc:docMk/>
          <pc:sldMk cId="2952473061" sldId="274"/>
        </pc:sldMkLst>
        <pc:spChg chg="mod">
          <ac:chgData name="Croot, Abigail M" userId="S::acroot@blm.gov::4ae530aa-011b-4fa1-8c72-ffb1e809e6cc" providerId="AD" clId="Web-{58FFF9A6-FBB8-FC6A-1F0C-C1C725F98F9F}" dt="2023-08-04T22:09:38.774" v="223" actId="20577"/>
          <ac:spMkLst>
            <pc:docMk/>
            <pc:sldMk cId="2952473061" sldId="274"/>
            <ac:spMk id="2" creationId="{CD91A92A-73EF-8332-9B44-BD643CB4DE94}"/>
          </ac:spMkLst>
        </pc:spChg>
        <pc:picChg chg="add mod">
          <ac:chgData name="Croot, Abigail M" userId="S::acroot@blm.gov::4ae530aa-011b-4fa1-8c72-ffb1e809e6cc" providerId="AD" clId="Web-{58FFF9A6-FBB8-FC6A-1F0C-C1C725F98F9F}" dt="2023-08-04T22:09:28.508" v="198" actId="14100"/>
          <ac:picMkLst>
            <pc:docMk/>
            <pc:sldMk cId="2952473061" sldId="274"/>
            <ac:picMk id="4" creationId="{30351330-F0B2-56ED-31BD-E8F35CEB34B7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10:59.917" v="247" actId="20577"/>
        <pc:sldMkLst>
          <pc:docMk/>
          <pc:sldMk cId="1389334251" sldId="275"/>
        </pc:sldMkLst>
        <pc:spChg chg="mod">
          <ac:chgData name="Croot, Abigail M" userId="S::acroot@blm.gov::4ae530aa-011b-4fa1-8c72-ffb1e809e6cc" providerId="AD" clId="Web-{58FFF9A6-FBB8-FC6A-1F0C-C1C725F98F9F}" dt="2023-08-04T22:10:59.917" v="247" actId="20577"/>
          <ac:spMkLst>
            <pc:docMk/>
            <pc:sldMk cId="1389334251" sldId="275"/>
            <ac:spMk id="2" creationId="{E757278F-E2C6-43CE-BFD4-CB4B3AB6CB7E}"/>
          </ac:spMkLst>
        </pc:spChg>
        <pc:picChg chg="add mod">
          <ac:chgData name="Croot, Abigail M" userId="S::acroot@blm.gov::4ae530aa-011b-4fa1-8c72-ffb1e809e6cc" providerId="AD" clId="Web-{58FFF9A6-FBB8-FC6A-1F0C-C1C725F98F9F}" dt="2023-08-04T22:10:35.228" v="226" actId="14100"/>
          <ac:picMkLst>
            <pc:docMk/>
            <pc:sldMk cId="1389334251" sldId="275"/>
            <ac:picMk id="4" creationId="{02E25C37-E9EA-4B3E-03B0-52EEF0ED7C3B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11:52.605" v="268" actId="20577"/>
        <pc:sldMkLst>
          <pc:docMk/>
          <pc:sldMk cId="181186641" sldId="276"/>
        </pc:sldMkLst>
        <pc:spChg chg="mod">
          <ac:chgData name="Croot, Abigail M" userId="S::acroot@blm.gov::4ae530aa-011b-4fa1-8c72-ffb1e809e6cc" providerId="AD" clId="Web-{58FFF9A6-FBB8-FC6A-1F0C-C1C725F98F9F}" dt="2023-08-04T22:11:52.605" v="268" actId="20577"/>
          <ac:spMkLst>
            <pc:docMk/>
            <pc:sldMk cId="181186641" sldId="276"/>
            <ac:spMk id="2" creationId="{9D85F3E6-516F-C259-8065-67DE7CF87436}"/>
          </ac:spMkLst>
        </pc:spChg>
        <pc:picChg chg="add mod">
          <ac:chgData name="Croot, Abigail M" userId="S::acroot@blm.gov::4ae530aa-011b-4fa1-8c72-ffb1e809e6cc" providerId="AD" clId="Web-{58FFF9A6-FBB8-FC6A-1F0C-C1C725F98F9F}" dt="2023-08-04T22:11:45.074" v="250" actId="14100"/>
          <ac:picMkLst>
            <pc:docMk/>
            <pc:sldMk cId="181186641" sldId="276"/>
            <ac:picMk id="4" creationId="{226F4578-330E-E48E-A5EB-C542F43A7A6D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12:50.497" v="274" actId="20577"/>
        <pc:sldMkLst>
          <pc:docMk/>
          <pc:sldMk cId="2426510129" sldId="277"/>
        </pc:sldMkLst>
        <pc:spChg chg="mod">
          <ac:chgData name="Croot, Abigail M" userId="S::acroot@blm.gov::4ae530aa-011b-4fa1-8c72-ffb1e809e6cc" providerId="AD" clId="Web-{58FFF9A6-FBB8-FC6A-1F0C-C1C725F98F9F}" dt="2023-08-04T22:12:50.497" v="274" actId="20577"/>
          <ac:spMkLst>
            <pc:docMk/>
            <pc:sldMk cId="2426510129" sldId="277"/>
            <ac:spMk id="2" creationId="{2B5D7D6C-AA16-CA16-0340-648BF5287DE8}"/>
          </ac:spMkLst>
        </pc:spChg>
        <pc:picChg chg="add mod">
          <ac:chgData name="Croot, Abigail M" userId="S::acroot@blm.gov::4ae530aa-011b-4fa1-8c72-ffb1e809e6cc" providerId="AD" clId="Web-{58FFF9A6-FBB8-FC6A-1F0C-C1C725F98F9F}" dt="2023-08-04T22:12:40.388" v="271" actId="14100"/>
          <ac:picMkLst>
            <pc:docMk/>
            <pc:sldMk cId="2426510129" sldId="277"/>
            <ac:picMk id="4" creationId="{F26F3CBE-6DD9-715A-9F5B-5F5BA6E0DFCA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15:21.126" v="296" actId="20577"/>
        <pc:sldMkLst>
          <pc:docMk/>
          <pc:sldMk cId="206257494" sldId="278"/>
        </pc:sldMkLst>
        <pc:spChg chg="mod">
          <ac:chgData name="Croot, Abigail M" userId="S::acroot@blm.gov::4ae530aa-011b-4fa1-8c72-ffb1e809e6cc" providerId="AD" clId="Web-{58FFF9A6-FBB8-FC6A-1F0C-C1C725F98F9F}" dt="2023-08-04T22:15:21.126" v="296" actId="20577"/>
          <ac:spMkLst>
            <pc:docMk/>
            <pc:sldMk cId="206257494" sldId="278"/>
            <ac:spMk id="2" creationId="{F358F82A-2F9F-D918-3525-421550438F27}"/>
          </ac:spMkLst>
        </pc:spChg>
        <pc:picChg chg="add mod">
          <ac:chgData name="Croot, Abigail M" userId="S::acroot@blm.gov::4ae530aa-011b-4fa1-8c72-ffb1e809e6cc" providerId="AD" clId="Web-{58FFF9A6-FBB8-FC6A-1F0C-C1C725F98F9F}" dt="2023-08-04T22:15:17.501" v="289" actId="14100"/>
          <ac:picMkLst>
            <pc:docMk/>
            <pc:sldMk cId="206257494" sldId="278"/>
            <ac:picMk id="4" creationId="{2A00C9FF-1865-5F00-4F87-83FA7FF3C450}"/>
          </ac:picMkLst>
        </pc:picChg>
      </pc:sldChg>
      <pc:sldChg chg="addSp modSp new">
        <pc:chgData name="Croot, Abigail M" userId="S::acroot@blm.gov::4ae530aa-011b-4fa1-8c72-ffb1e809e6cc" providerId="AD" clId="Web-{58FFF9A6-FBB8-FC6A-1F0C-C1C725F98F9F}" dt="2023-08-04T22:17:42.052" v="311" actId="20577"/>
        <pc:sldMkLst>
          <pc:docMk/>
          <pc:sldMk cId="2178963502" sldId="279"/>
        </pc:sldMkLst>
        <pc:spChg chg="mod">
          <ac:chgData name="Croot, Abigail M" userId="S::acroot@blm.gov::4ae530aa-011b-4fa1-8c72-ffb1e809e6cc" providerId="AD" clId="Web-{58FFF9A6-FBB8-FC6A-1F0C-C1C725F98F9F}" dt="2023-08-04T22:17:42.052" v="311" actId="20577"/>
          <ac:spMkLst>
            <pc:docMk/>
            <pc:sldMk cId="2178963502" sldId="279"/>
            <ac:spMk id="2" creationId="{F44DA6E3-1C7C-FD7F-974F-4649C04E463C}"/>
          </ac:spMkLst>
        </pc:spChg>
        <pc:picChg chg="add mod">
          <ac:chgData name="Croot, Abigail M" userId="S::acroot@blm.gov::4ae530aa-011b-4fa1-8c72-ffb1e809e6cc" providerId="AD" clId="Web-{58FFF9A6-FBB8-FC6A-1F0C-C1C725F98F9F}" dt="2023-08-04T22:17:11.004" v="299" actId="14100"/>
          <ac:picMkLst>
            <pc:docMk/>
            <pc:sldMk cId="2178963502" sldId="279"/>
            <ac:picMk id="4" creationId="{A1B6C99F-AE67-AFA5-AB79-E93D1D373A67}"/>
          </ac:picMkLst>
        </pc:picChg>
      </pc:sldChg>
      <pc:sldChg chg="new del">
        <pc:chgData name="Croot, Abigail M" userId="S::acroot@blm.gov::4ae530aa-011b-4fa1-8c72-ffb1e809e6cc" providerId="AD" clId="Web-{58FFF9A6-FBB8-FC6A-1F0C-C1C725F98F9F}" dt="2023-08-04T22:17:21.254" v="300"/>
        <pc:sldMkLst>
          <pc:docMk/>
          <pc:sldMk cId="1147676671" sldId="280"/>
        </pc:sldMkLst>
      </pc:sldChg>
      <pc:sldChg chg="new del">
        <pc:chgData name="Croot, Abigail M" userId="S::acroot@blm.gov::4ae530aa-011b-4fa1-8c72-ffb1e809e6cc" providerId="AD" clId="Web-{58FFF9A6-FBB8-FC6A-1F0C-C1C725F98F9F}" dt="2023-08-04T22:17:28.129" v="301"/>
        <pc:sldMkLst>
          <pc:docMk/>
          <pc:sldMk cId="3496783442" sldId="281"/>
        </pc:sldMkLst>
      </pc:sldChg>
    </pc:docChg>
  </pc:docChgLst>
  <pc:docChgLst>
    <pc:chgData name="Janson, Brian D" userId="17869c82-e820-4f0b-9ef4-6bb812314540" providerId="ADAL" clId="{E6B45755-1D2B-4A89-B6F7-13C96B7E693A}"/>
    <pc:docChg chg="delSld modSld">
      <pc:chgData name="Janson, Brian D" userId="17869c82-e820-4f0b-9ef4-6bb812314540" providerId="ADAL" clId="{E6B45755-1D2B-4A89-B6F7-13C96B7E693A}" dt="2023-10-20T16:40:24.245" v="9"/>
      <pc:docMkLst>
        <pc:docMk/>
      </pc:docMkLst>
      <pc:sldChg chg="del">
        <pc:chgData name="Janson, Brian D" userId="17869c82-e820-4f0b-9ef4-6bb812314540" providerId="ADAL" clId="{E6B45755-1D2B-4A89-B6F7-13C96B7E693A}" dt="2023-10-19T16:45:26.384" v="0" actId="2696"/>
        <pc:sldMkLst>
          <pc:docMk/>
          <pc:sldMk cId="0" sldId="260"/>
        </pc:sldMkLst>
      </pc:sldChg>
      <pc:sldChg chg="modSp mod modCm">
        <pc:chgData name="Janson, Brian D" userId="17869c82-e820-4f0b-9ef4-6bb812314540" providerId="ADAL" clId="{E6B45755-1D2B-4A89-B6F7-13C96B7E693A}" dt="2023-10-20T16:40:24.245" v="9"/>
        <pc:sldMkLst>
          <pc:docMk/>
          <pc:sldMk cId="0" sldId="261"/>
        </pc:sldMkLst>
        <pc:spChg chg="mod">
          <ac:chgData name="Janson, Brian D" userId="17869c82-e820-4f0b-9ef4-6bb812314540" providerId="ADAL" clId="{E6B45755-1D2B-4A89-B6F7-13C96B7E693A}" dt="2023-10-20T16:39:58.225" v="8" actId="2711"/>
          <ac:spMkLst>
            <pc:docMk/>
            <pc:sldMk cId="0" sldId="261"/>
            <ac:spMk id="121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son, Brian D" userId="17869c82-e820-4f0b-9ef4-6bb812314540" providerId="ADAL" clId="{E6B45755-1D2B-4A89-B6F7-13C96B7E693A}" dt="2023-10-20T16:40:24.245" v="9"/>
              <pc2:cmMkLst xmlns:pc2="http://schemas.microsoft.com/office/powerpoint/2019/9/main/command">
                <pc:docMk/>
                <pc:sldMk cId="0" sldId="261"/>
                <pc2:cmMk id="{2D5C0FEA-4158-45F2-8BB3-262E1EFCD39F}"/>
              </pc2:cmMkLst>
            </pc226:cmChg>
          </p:ext>
        </pc:extLst>
      </pc:sldChg>
      <pc:sldChg chg="modSp mod">
        <pc:chgData name="Janson, Brian D" userId="17869c82-e820-4f0b-9ef4-6bb812314540" providerId="ADAL" clId="{E6B45755-1D2B-4A89-B6F7-13C96B7E693A}" dt="2023-10-19T16:47:16.144" v="1" actId="1076"/>
        <pc:sldMkLst>
          <pc:docMk/>
          <pc:sldMk cId="246264174" sldId="272"/>
        </pc:sldMkLst>
        <pc:spChg chg="mod">
          <ac:chgData name="Janson, Brian D" userId="17869c82-e820-4f0b-9ef4-6bb812314540" providerId="ADAL" clId="{E6B45755-1D2B-4A89-B6F7-13C96B7E693A}" dt="2023-10-19T16:47:16.144" v="1" actId="1076"/>
          <ac:spMkLst>
            <pc:docMk/>
            <pc:sldMk cId="246264174" sldId="272"/>
            <ac:spMk id="13" creationId="{643C87FD-3A70-FBC4-2813-831BEFF3C3F7}"/>
          </ac:spMkLst>
        </pc:spChg>
      </pc:sldChg>
    </pc:docChg>
  </pc:docChgLst>
  <pc:docChgLst>
    <pc:chgData name="Coble, Deborah A" userId="S::dcoble@blm.gov::edb799e7-acd2-4d1e-a010-893bd14d0664" providerId="AD" clId="Web-{9D93D533-11F1-DE59-4E0D-568059735C65}"/>
    <pc:docChg chg="mod modSld">
      <pc:chgData name="Coble, Deborah A" userId="S::dcoble@blm.gov::edb799e7-acd2-4d1e-a010-893bd14d0664" providerId="AD" clId="Web-{9D93D533-11F1-DE59-4E0D-568059735C65}" dt="2023-08-14T20:46:59.472" v="26"/>
      <pc:docMkLst>
        <pc:docMk/>
      </pc:docMkLst>
      <pc:sldChg chg="addCm">
        <pc:chgData name="Coble, Deborah A" userId="S::dcoble@blm.gov::edb799e7-acd2-4d1e-a010-893bd14d0664" providerId="AD" clId="Web-{9D93D533-11F1-DE59-4E0D-568059735C65}" dt="2023-08-14T20:30:59.849" v="1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30:59.849" v="1"/>
              <pc2:cmMkLst xmlns:pc2="http://schemas.microsoft.com/office/powerpoint/2019/9/main/command">
                <pc:docMk/>
                <pc:sldMk cId="0" sldId="258"/>
                <pc2:cmMk id="{8B1C427A-C6AD-4D31-A137-6F1202021E9B}"/>
              </pc2:cmMkLst>
            </pc226:cmChg>
          </p:ext>
        </pc:extLst>
      </pc:sldChg>
      <pc:sldChg chg="modSp">
        <pc:chgData name="Coble, Deborah A" userId="S::dcoble@blm.gov::edb799e7-acd2-4d1e-a010-893bd14d0664" providerId="AD" clId="Web-{9D93D533-11F1-DE59-4E0D-568059735C65}" dt="2023-08-14T20:41:53.093" v="5" actId="1076"/>
        <pc:sldMkLst>
          <pc:docMk/>
          <pc:sldMk cId="0" sldId="260"/>
        </pc:sldMkLst>
        <pc:spChg chg="mod">
          <ac:chgData name="Coble, Deborah A" userId="S::dcoble@blm.gov::edb799e7-acd2-4d1e-a010-893bd14d0664" providerId="AD" clId="Web-{9D93D533-11F1-DE59-4E0D-568059735C65}" dt="2023-08-14T20:41:49.811" v="4" actId="20577"/>
          <ac:spMkLst>
            <pc:docMk/>
            <pc:sldMk cId="0" sldId="260"/>
            <ac:spMk id="107" creationId="{00000000-0000-0000-0000-000000000000}"/>
          </ac:spMkLst>
        </pc:spChg>
        <pc:picChg chg="mod">
          <ac:chgData name="Coble, Deborah A" userId="S::dcoble@blm.gov::edb799e7-acd2-4d1e-a010-893bd14d0664" providerId="AD" clId="Web-{9D93D533-11F1-DE59-4E0D-568059735C65}" dt="2023-08-14T20:41:53.093" v="5" actId="1076"/>
          <ac:picMkLst>
            <pc:docMk/>
            <pc:sldMk cId="0" sldId="260"/>
            <ac:picMk id="116" creationId="{00000000-0000-0000-0000-000000000000}"/>
          </ac:picMkLst>
        </pc:picChg>
      </pc:sldChg>
      <pc:sldChg chg="addCm">
        <pc:chgData name="Coble, Deborah A" userId="S::dcoble@blm.gov::edb799e7-acd2-4d1e-a010-893bd14d0664" providerId="AD" clId="Web-{9D93D533-11F1-DE59-4E0D-568059735C65}" dt="2023-08-14T20:46:59.472" v="26"/>
        <pc:sldMkLst>
          <pc:docMk/>
          <pc:sldMk cId="0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6:59.472" v="26"/>
              <pc2:cmMkLst xmlns:pc2="http://schemas.microsoft.com/office/powerpoint/2019/9/main/command">
                <pc:docMk/>
                <pc:sldMk cId="0" sldId="261"/>
                <pc2:cmMk id="{2D5C0FEA-4158-45F2-8BB3-262E1EFCD39F}"/>
              </pc2:cmMkLst>
            </pc226:cmChg>
          </p:ext>
        </pc:extLst>
      </pc:sldChg>
      <pc:sldChg chg="addCm modCm">
        <pc:chgData name="Coble, Deborah A" userId="S::dcoble@blm.gov::edb799e7-acd2-4d1e-a010-893bd14d0664" providerId="AD" clId="Web-{9D93D533-11F1-DE59-4E0D-568059735C65}" dt="2023-08-14T20:43:29.969" v="8"/>
        <pc:sldMkLst>
          <pc:docMk/>
          <pc:sldMk cId="3408059362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oble, Deborah A" userId="S::dcoble@blm.gov::edb799e7-acd2-4d1e-a010-893bd14d0664" providerId="AD" clId="Web-{9D93D533-11F1-DE59-4E0D-568059735C65}" dt="2023-08-14T20:43:29.969" v="8"/>
              <pc2:cmMkLst xmlns:pc2="http://schemas.microsoft.com/office/powerpoint/2019/9/main/command">
                <pc:docMk/>
                <pc:sldMk cId="3408059362" sldId="262"/>
                <pc2:cmMk id="{6AA2CBB6-2FDC-4DC3-81A4-F113E8601FBD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3:59.469" v="9"/>
        <pc:sldMkLst>
          <pc:docMk/>
          <pc:sldMk cId="1593253756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3:59.469" v="9"/>
              <pc2:cmMkLst xmlns:pc2="http://schemas.microsoft.com/office/powerpoint/2019/9/main/command">
                <pc:docMk/>
                <pc:sldMk cId="1593253756" sldId="263"/>
                <pc2:cmMk id="{68B351D1-F4CB-4AF4-9F2D-AEAF9FFA4DDF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4:06.532" v="10"/>
        <pc:sldMkLst>
          <pc:docMk/>
          <pc:sldMk cId="236209055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4:06.532" v="10"/>
              <pc2:cmMkLst xmlns:pc2="http://schemas.microsoft.com/office/powerpoint/2019/9/main/command">
                <pc:docMk/>
                <pc:sldMk cId="236209055" sldId="264"/>
                <pc2:cmMk id="{8F177AC8-AB55-4231-B6FD-E06EAFA29E9A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4:19.642" v="11"/>
        <pc:sldMkLst>
          <pc:docMk/>
          <pc:sldMk cId="2891912485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4:19.642" v="11"/>
              <pc2:cmMkLst xmlns:pc2="http://schemas.microsoft.com/office/powerpoint/2019/9/main/command">
                <pc:docMk/>
                <pc:sldMk cId="2891912485" sldId="265"/>
                <pc2:cmMk id="{4B2A82BE-EF20-4D90-8805-371BCC2E0483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4:26.001" v="12"/>
        <pc:sldMkLst>
          <pc:docMk/>
          <pc:sldMk cId="2690195525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4:26.001" v="12"/>
              <pc2:cmMkLst xmlns:pc2="http://schemas.microsoft.com/office/powerpoint/2019/9/main/command">
                <pc:docMk/>
                <pc:sldMk cId="2690195525" sldId="266"/>
                <pc2:cmMk id="{A3281AE3-D11D-4ADF-8C74-7325863BFFF4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4:34.486" v="13"/>
        <pc:sldMkLst>
          <pc:docMk/>
          <pc:sldMk cId="1494201460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4:34.486" v="13"/>
              <pc2:cmMkLst xmlns:pc2="http://schemas.microsoft.com/office/powerpoint/2019/9/main/command">
                <pc:docMk/>
                <pc:sldMk cId="1494201460" sldId="267"/>
                <pc2:cmMk id="{3372E3F1-4D1B-43B5-B74E-11B85211D634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59.612" v="23"/>
        <pc:sldMkLst>
          <pc:docMk/>
          <pc:sldMk cId="4209870652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59.612" v="23"/>
              <pc2:cmMkLst xmlns:pc2="http://schemas.microsoft.com/office/powerpoint/2019/9/main/command">
                <pc:docMk/>
                <pc:sldMk cId="4209870652" sldId="268"/>
                <pc2:cmMk id="{4679F61C-E8C3-46EF-8AEB-A405377E25C0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04.408" v="14"/>
        <pc:sldMkLst>
          <pc:docMk/>
          <pc:sldMk cId="3031554111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04.408" v="14"/>
              <pc2:cmMkLst xmlns:pc2="http://schemas.microsoft.com/office/powerpoint/2019/9/main/command">
                <pc:docMk/>
                <pc:sldMk cId="3031554111" sldId="269"/>
                <pc2:cmMk id="{CCDA978B-10CF-43A9-9991-BAB8F744C4C8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10.064" v="15"/>
        <pc:sldMkLst>
          <pc:docMk/>
          <pc:sldMk cId="3378778745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10.064" v="15"/>
              <pc2:cmMkLst xmlns:pc2="http://schemas.microsoft.com/office/powerpoint/2019/9/main/command">
                <pc:docMk/>
                <pc:sldMk cId="3378778745" sldId="270"/>
                <pc2:cmMk id="{7771B672-5969-41B3-81B4-DBEEAB825266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16.846" v="16"/>
        <pc:sldMkLst>
          <pc:docMk/>
          <pc:sldMk cId="2881594930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16.846" v="16"/>
              <pc2:cmMkLst xmlns:pc2="http://schemas.microsoft.com/office/powerpoint/2019/9/main/command">
                <pc:docMk/>
                <pc:sldMk cId="2881594930" sldId="271"/>
                <pc2:cmMk id="{11DDB975-DD93-4E22-9E38-593EF83E336A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24.096" v="17"/>
        <pc:sldMkLst>
          <pc:docMk/>
          <pc:sldMk cId="246264174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24.096" v="17"/>
              <pc2:cmMkLst xmlns:pc2="http://schemas.microsoft.com/office/powerpoint/2019/9/main/command">
                <pc:docMk/>
                <pc:sldMk cId="246264174" sldId="272"/>
                <pc2:cmMk id="{EA91D40F-178D-4DD4-8C46-346F94694513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27.877" v="18"/>
        <pc:sldMkLst>
          <pc:docMk/>
          <pc:sldMk cId="4065772024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27.877" v="18"/>
              <pc2:cmMkLst xmlns:pc2="http://schemas.microsoft.com/office/powerpoint/2019/9/main/command">
                <pc:docMk/>
                <pc:sldMk cId="4065772024" sldId="273"/>
                <pc2:cmMk id="{861463E9-3C8D-48FB-A4BA-37211BD55B36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40.986" v="19"/>
        <pc:sldMkLst>
          <pc:docMk/>
          <pc:sldMk cId="2952473061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40.986" v="19"/>
              <pc2:cmMkLst xmlns:pc2="http://schemas.microsoft.com/office/powerpoint/2019/9/main/command">
                <pc:docMk/>
                <pc:sldMk cId="2952473061" sldId="274"/>
                <pc2:cmMk id="{9C93E934-E6E1-4AE3-9D7D-85C3CDFAC58D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44.987" v="20"/>
        <pc:sldMkLst>
          <pc:docMk/>
          <pc:sldMk cId="1389334251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44.987" v="20"/>
              <pc2:cmMkLst xmlns:pc2="http://schemas.microsoft.com/office/powerpoint/2019/9/main/command">
                <pc:docMk/>
                <pc:sldMk cId="1389334251" sldId="275"/>
                <pc2:cmMk id="{E92E0BEF-1F0F-4B63-AED0-B289B2ADEBCA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49.580" v="21"/>
        <pc:sldMkLst>
          <pc:docMk/>
          <pc:sldMk cId="181186641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49.580" v="21"/>
              <pc2:cmMkLst xmlns:pc2="http://schemas.microsoft.com/office/powerpoint/2019/9/main/command">
                <pc:docMk/>
                <pc:sldMk cId="181186641" sldId="276"/>
                <pc2:cmMk id="{30A69B2F-90CF-4A80-BD5C-525303EF6B9E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5:53.268" v="22"/>
        <pc:sldMkLst>
          <pc:docMk/>
          <pc:sldMk cId="2426510129" sldId="2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5:53.268" v="22"/>
              <pc2:cmMkLst xmlns:pc2="http://schemas.microsoft.com/office/powerpoint/2019/9/main/command">
                <pc:docMk/>
                <pc:sldMk cId="2426510129" sldId="277"/>
                <pc2:cmMk id="{0569EDC0-1FCC-40B8-BA6F-9395E34CD076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6:10.424" v="24"/>
        <pc:sldMkLst>
          <pc:docMk/>
          <pc:sldMk cId="206257494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6:10.424" v="24"/>
              <pc2:cmMkLst xmlns:pc2="http://schemas.microsoft.com/office/powerpoint/2019/9/main/command">
                <pc:docMk/>
                <pc:sldMk cId="206257494" sldId="278"/>
                <pc2:cmMk id="{FA05CA2D-A7DB-4C8D-ADC4-680740CB9EF7}"/>
              </pc2:cmMkLst>
            </pc226:cmChg>
          </p:ext>
        </pc:extLst>
      </pc:sldChg>
      <pc:sldChg chg="addCm">
        <pc:chgData name="Coble, Deborah A" userId="S::dcoble@blm.gov::edb799e7-acd2-4d1e-a010-893bd14d0664" providerId="AD" clId="Web-{9D93D533-11F1-DE59-4E0D-568059735C65}" dt="2023-08-14T20:46:18.003" v="25"/>
        <pc:sldMkLst>
          <pc:docMk/>
          <pc:sldMk cId="2178963502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ble, Deborah A" userId="S::dcoble@blm.gov::edb799e7-acd2-4d1e-a010-893bd14d0664" providerId="AD" clId="Web-{9D93D533-11F1-DE59-4E0D-568059735C65}" dt="2023-08-14T20:46:18.003" v="25"/>
              <pc2:cmMkLst xmlns:pc2="http://schemas.microsoft.com/office/powerpoint/2019/9/main/command">
                <pc:docMk/>
                <pc:sldMk cId="2178963502" sldId="279"/>
                <pc2:cmMk id="{A5DF5756-A2C1-4A31-ABA4-89F7C321430B}"/>
              </pc2:cmMkLst>
            </pc226:cmChg>
          </p:ext>
        </pc:extLst>
      </pc:sldChg>
    </pc:docChg>
  </pc:docChgLst>
  <pc:docChgLst>
    <pc:chgData name="Janson, Brian D" userId="17869c82-e820-4f0b-9ef4-6bb812314540" providerId="ADAL" clId="{8529B9E3-EC69-4001-B884-C4AEBEBC19A7}"/>
    <pc:docChg chg="undo custSel modSld sldOrd">
      <pc:chgData name="Janson, Brian D" userId="17869c82-e820-4f0b-9ef4-6bb812314540" providerId="ADAL" clId="{8529B9E3-EC69-4001-B884-C4AEBEBC19A7}" dt="2023-10-31T23:41:06.297" v="49" actId="113"/>
      <pc:docMkLst>
        <pc:docMk/>
      </pc:docMkLst>
      <pc:sldChg chg="modSp mod">
        <pc:chgData name="Janson, Brian D" userId="17869c82-e820-4f0b-9ef4-6bb812314540" providerId="ADAL" clId="{8529B9E3-EC69-4001-B884-C4AEBEBC19A7}" dt="2023-10-31T23:41:06.297" v="49" actId="113"/>
        <pc:sldMkLst>
          <pc:docMk/>
          <pc:sldMk cId="0" sldId="261"/>
        </pc:sldMkLst>
        <pc:spChg chg="mod">
          <ac:chgData name="Janson, Brian D" userId="17869c82-e820-4f0b-9ef4-6bb812314540" providerId="ADAL" clId="{8529B9E3-EC69-4001-B884-C4AEBEBC19A7}" dt="2023-10-31T23:41:06.297" v="49" actId="113"/>
          <ac:spMkLst>
            <pc:docMk/>
            <pc:sldMk cId="0" sldId="261"/>
            <ac:spMk id="2" creationId="{A59539D5-8390-4CE5-B4E9-C81920FEBC4C}"/>
          </ac:spMkLst>
        </pc:spChg>
      </pc:sldChg>
      <pc:sldChg chg="modSp mod ord">
        <pc:chgData name="Janson, Brian D" userId="17869c82-e820-4f0b-9ef4-6bb812314540" providerId="ADAL" clId="{8529B9E3-EC69-4001-B884-C4AEBEBC19A7}" dt="2023-10-31T23:36:35.094" v="3" actId="1076"/>
        <pc:sldMkLst>
          <pc:docMk/>
          <pc:sldMk cId="3408059362" sldId="262"/>
        </pc:sldMkLst>
        <pc:picChg chg="mod">
          <ac:chgData name="Janson, Brian D" userId="17869c82-e820-4f0b-9ef4-6bb812314540" providerId="ADAL" clId="{8529B9E3-EC69-4001-B884-C4AEBEBC19A7}" dt="2023-10-31T23:36:35.094" v="3" actId="1076"/>
          <ac:picMkLst>
            <pc:docMk/>
            <pc:sldMk cId="3408059362" sldId="262"/>
            <ac:picMk id="3" creationId="{B958F124-431D-986E-ED66-1F814FF4E9CF}"/>
          </ac:picMkLst>
        </pc:picChg>
      </pc:sldChg>
      <pc:sldChg chg="addSp delSp modSp mod">
        <pc:chgData name="Janson, Brian D" userId="17869c82-e820-4f0b-9ef4-6bb812314540" providerId="ADAL" clId="{8529B9E3-EC69-4001-B884-C4AEBEBC19A7}" dt="2023-10-31T23:39:43.856" v="47" actId="478"/>
        <pc:sldMkLst>
          <pc:docMk/>
          <pc:sldMk cId="2690195525" sldId="266"/>
        </pc:sldMkLst>
        <pc:spChg chg="add del mod">
          <ac:chgData name="Janson, Brian D" userId="17869c82-e820-4f0b-9ef4-6bb812314540" providerId="ADAL" clId="{8529B9E3-EC69-4001-B884-C4AEBEBC19A7}" dt="2023-10-31T23:39:43.856" v="47" actId="478"/>
          <ac:spMkLst>
            <pc:docMk/>
            <pc:sldMk cId="2690195525" sldId="266"/>
            <ac:spMk id="2" creationId="{F073D04D-12C7-E221-5F18-F3D8AD930107}"/>
          </ac:spMkLst>
        </pc:spChg>
      </pc:sldChg>
    </pc:docChg>
  </pc:docChgLst>
  <pc:docChgLst>
    <pc:chgData name="Janson, Brian D" userId="17869c82-e820-4f0b-9ef4-6bb812314540" providerId="ADAL" clId="{5E66CE46-C081-425F-B47C-04180E3B7809}"/>
    <pc:docChg chg="undo custSel addSld delSld modSld sldOrd">
      <pc:chgData name="Janson, Brian D" userId="17869c82-e820-4f0b-9ef4-6bb812314540" providerId="ADAL" clId="{5E66CE46-C081-425F-B47C-04180E3B7809}" dt="2023-09-12T19:42:40.163" v="1730" actId="14100"/>
      <pc:docMkLst>
        <pc:docMk/>
      </pc:docMkLst>
      <pc:sldChg chg="modSp mod modCm">
        <pc:chgData name="Janson, Brian D" userId="17869c82-e820-4f0b-9ef4-6bb812314540" providerId="ADAL" clId="{5E66CE46-C081-425F-B47C-04180E3B7809}" dt="2023-09-11T23:19:57.940" v="4"/>
        <pc:sldMkLst>
          <pc:docMk/>
          <pc:sldMk cId="0" sldId="258"/>
        </pc:sldMkLst>
        <pc:spChg chg="mod">
          <ac:chgData name="Janson, Brian D" userId="17869c82-e820-4f0b-9ef4-6bb812314540" providerId="ADAL" clId="{5E66CE46-C081-425F-B47C-04180E3B7809}" dt="2023-09-11T23:19:54.344" v="3" actId="6549"/>
          <ac:spMkLst>
            <pc:docMk/>
            <pc:sldMk cId="0" sldId="258"/>
            <ac:spMk id="8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son, Brian D" userId="17869c82-e820-4f0b-9ef4-6bb812314540" providerId="ADAL" clId="{5E66CE46-C081-425F-B47C-04180E3B7809}" dt="2023-09-11T23:19:57.940" v="4"/>
              <pc2:cmMkLst xmlns:pc2="http://schemas.microsoft.com/office/powerpoint/2019/9/main/command">
                <pc:docMk/>
                <pc:sldMk cId="0" sldId="258"/>
                <pc2:cmMk id="{8B1C427A-C6AD-4D31-A137-6F1202021E9B}"/>
              </pc2:cmMkLst>
            </pc226:cmChg>
          </p:ext>
        </pc:extLst>
      </pc:sldChg>
      <pc:sldChg chg="mod modShow">
        <pc:chgData name="Janson, Brian D" userId="17869c82-e820-4f0b-9ef4-6bb812314540" providerId="ADAL" clId="{5E66CE46-C081-425F-B47C-04180E3B7809}" dt="2023-09-12T16:41:48.955" v="115" actId="729"/>
        <pc:sldMkLst>
          <pc:docMk/>
          <pc:sldMk cId="0" sldId="260"/>
        </pc:sldMkLst>
      </pc:sldChg>
      <pc:sldChg chg="addSp delSp modSp mod modCm">
        <pc:chgData name="Janson, Brian D" userId="17869c82-e820-4f0b-9ef4-6bb812314540" providerId="ADAL" clId="{5E66CE46-C081-425F-B47C-04180E3B7809}" dt="2023-09-12T18:45:17.765" v="1090" actId="1076"/>
        <pc:sldMkLst>
          <pc:docMk/>
          <pc:sldMk cId="3408059362" sldId="262"/>
        </pc:sldMkLst>
        <pc:spChg chg="del mod">
          <ac:chgData name="Janson, Brian D" userId="17869c82-e820-4f0b-9ef4-6bb812314540" providerId="ADAL" clId="{5E66CE46-C081-425F-B47C-04180E3B7809}" dt="2023-09-12T16:45:29.086" v="135" actId="478"/>
          <ac:spMkLst>
            <pc:docMk/>
            <pc:sldMk cId="3408059362" sldId="262"/>
            <ac:spMk id="2" creationId="{7E473173-8602-4FB9-2CFB-39F953003D61}"/>
          </ac:spMkLst>
        </pc:spChg>
        <pc:spChg chg="mod">
          <ac:chgData name="Janson, Brian D" userId="17869c82-e820-4f0b-9ef4-6bb812314540" providerId="ADAL" clId="{5E66CE46-C081-425F-B47C-04180E3B7809}" dt="2023-09-12T16:09:25.033" v="6"/>
          <ac:spMkLst>
            <pc:docMk/>
            <pc:sldMk cId="3408059362" sldId="262"/>
            <ac:spMk id="9" creationId="{E1C62E98-4E9D-D519-AAAE-87042F3A25F3}"/>
          </ac:spMkLst>
        </pc:spChg>
        <pc:spChg chg="add mod">
          <ac:chgData name="Janson, Brian D" userId="17869c82-e820-4f0b-9ef4-6bb812314540" providerId="ADAL" clId="{5E66CE46-C081-425F-B47C-04180E3B7809}" dt="2023-09-12T16:47:30.049" v="146" actId="403"/>
          <ac:spMkLst>
            <pc:docMk/>
            <pc:sldMk cId="3408059362" sldId="262"/>
            <ac:spMk id="10" creationId="{4022831E-B425-A338-B47C-3294CA24A647}"/>
          </ac:spMkLst>
        </pc:spChg>
        <pc:spChg chg="add mod">
          <ac:chgData name="Janson, Brian D" userId="17869c82-e820-4f0b-9ef4-6bb812314540" providerId="ADAL" clId="{5E66CE46-C081-425F-B47C-04180E3B7809}" dt="2023-09-12T18:45:17.765" v="1090" actId="1076"/>
          <ac:spMkLst>
            <pc:docMk/>
            <pc:sldMk cId="3408059362" sldId="262"/>
            <ac:spMk id="11" creationId="{F8D39896-B635-92BB-2CBD-1D66A1009F32}"/>
          </ac:spMkLst>
        </pc:spChg>
        <pc:spChg chg="add del mod">
          <ac:chgData name="Janson, Brian D" userId="17869c82-e820-4f0b-9ef4-6bb812314540" providerId="ADAL" clId="{5E66CE46-C081-425F-B47C-04180E3B7809}" dt="2023-09-12T16:45:30.699" v="136" actId="478"/>
          <ac:spMkLst>
            <pc:docMk/>
            <pc:sldMk cId="3408059362" sldId="262"/>
            <ac:spMk id="13" creationId="{647B8793-F031-18EC-02A9-BB6BF02496CA}"/>
          </ac:spMkLst>
        </pc:spChg>
        <pc:grpChg chg="add mod">
          <ac:chgData name="Janson, Brian D" userId="17869c82-e820-4f0b-9ef4-6bb812314540" providerId="ADAL" clId="{5E66CE46-C081-425F-B47C-04180E3B7809}" dt="2023-09-12T16:09:25.033" v="6"/>
          <ac:grpSpMkLst>
            <pc:docMk/>
            <pc:sldMk cId="3408059362" sldId="262"/>
            <ac:grpSpMk id="4" creationId="{8F297CAF-6BA0-0905-71C6-3F02DFF9A2E1}"/>
          </ac:grpSpMkLst>
        </pc:grpChg>
        <pc:grpChg chg="mod">
          <ac:chgData name="Janson, Brian D" userId="17869c82-e820-4f0b-9ef4-6bb812314540" providerId="ADAL" clId="{5E66CE46-C081-425F-B47C-04180E3B7809}" dt="2023-09-12T16:09:25.033" v="6"/>
          <ac:grpSpMkLst>
            <pc:docMk/>
            <pc:sldMk cId="3408059362" sldId="262"/>
            <ac:grpSpMk id="5" creationId="{29539B9A-A840-AA7F-F1F9-611D82211A34}"/>
          </ac:grpSpMkLst>
        </pc:grpChg>
        <pc:picChg chg="mod modCrop">
          <ac:chgData name="Janson, Brian D" userId="17869c82-e820-4f0b-9ef4-6bb812314540" providerId="ADAL" clId="{5E66CE46-C081-425F-B47C-04180E3B7809}" dt="2023-09-12T16:46:03.242" v="141" actId="732"/>
          <ac:picMkLst>
            <pc:docMk/>
            <pc:sldMk cId="3408059362" sldId="262"/>
            <ac:picMk id="3" creationId="{B958F124-431D-986E-ED66-1F814FF4E9CF}"/>
          </ac:picMkLst>
        </pc:picChg>
        <pc:picChg chg="mod">
          <ac:chgData name="Janson, Brian D" userId="17869c82-e820-4f0b-9ef4-6bb812314540" providerId="ADAL" clId="{5E66CE46-C081-425F-B47C-04180E3B7809}" dt="2023-09-12T16:09:25.033" v="6"/>
          <ac:picMkLst>
            <pc:docMk/>
            <pc:sldMk cId="3408059362" sldId="262"/>
            <ac:picMk id="6" creationId="{3AFBED0C-A86D-A906-7447-2E4306B39992}"/>
          </ac:picMkLst>
        </pc:picChg>
        <pc:picChg chg="mod">
          <ac:chgData name="Janson, Brian D" userId="17869c82-e820-4f0b-9ef4-6bb812314540" providerId="ADAL" clId="{5E66CE46-C081-425F-B47C-04180E3B7809}" dt="2023-09-12T16:09:25.033" v="6"/>
          <ac:picMkLst>
            <pc:docMk/>
            <pc:sldMk cId="3408059362" sldId="262"/>
            <ac:picMk id="7" creationId="{3D1113B2-62FD-0312-28A5-1F7018D47EFC}"/>
          </ac:picMkLst>
        </pc:picChg>
        <pc:picChg chg="mod">
          <ac:chgData name="Janson, Brian D" userId="17869c82-e820-4f0b-9ef4-6bb812314540" providerId="ADAL" clId="{5E66CE46-C081-425F-B47C-04180E3B7809}" dt="2023-09-12T16:09:25.033" v="6"/>
          <ac:picMkLst>
            <pc:docMk/>
            <pc:sldMk cId="3408059362" sldId="262"/>
            <ac:picMk id="8" creationId="{707D64A6-50CF-4C3A-4D41-FDC76A369B0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nson, Brian D" userId="17869c82-e820-4f0b-9ef4-6bb812314540" providerId="ADAL" clId="{5E66CE46-C081-425F-B47C-04180E3B7809}" dt="2023-09-12T16:39:20.076" v="103"/>
              <pc2:cmMkLst xmlns:pc2="http://schemas.microsoft.com/office/powerpoint/2019/9/main/command">
                <pc:docMk/>
                <pc:sldMk cId="3408059362" sldId="262"/>
                <pc2:cmMk id="{6AA2CBB6-2FDC-4DC3-81A4-F113E8601FBD}"/>
              </pc2:cmMkLst>
              <pc226:cmRplyChg chg="add">
                <pc226:chgData name="Janson, Brian D" userId="17869c82-e820-4f0b-9ef4-6bb812314540" providerId="ADAL" clId="{5E66CE46-C081-425F-B47C-04180E3B7809}" dt="2023-09-12T16:39:20.076" v="103"/>
                <pc2:cmRplyMkLst xmlns:pc2="http://schemas.microsoft.com/office/powerpoint/2019/9/main/command">
                  <pc:docMk/>
                  <pc:sldMk cId="3408059362" sldId="262"/>
                  <pc2:cmMk id="{6AA2CBB6-2FDC-4DC3-81A4-F113E8601FBD}"/>
                  <pc2:cmRplyMk id="{E797FF13-66EB-4F9D-9F51-3538D56F54A9}"/>
                </pc2:cmRplyMkLst>
              </pc226:cmRplyChg>
              <pc226:cmRplyChg chg="add">
                <pc226:chgData name="Janson, Brian D" userId="17869c82-e820-4f0b-9ef4-6bb812314540" providerId="ADAL" clId="{5E66CE46-C081-425F-B47C-04180E3B7809}" dt="2023-09-11T23:22:09.648" v="5"/>
                <pc2:cmRplyMkLst xmlns:pc2="http://schemas.microsoft.com/office/powerpoint/2019/9/main/command">
                  <pc:docMk/>
                  <pc:sldMk cId="3408059362" sldId="262"/>
                  <pc2:cmMk id="{6AA2CBB6-2FDC-4DC3-81A4-F113E8601FBD}"/>
                  <pc2:cmRplyMk id="{C5B594A0-0B6F-4B7B-AF81-AA50EF063613}"/>
                </pc2:cmRplyMkLst>
              </pc226:cmRplyChg>
            </pc226:cmChg>
          </p:ext>
        </pc:extLst>
      </pc:sldChg>
      <pc:sldChg chg="addSp delSp modSp mod">
        <pc:chgData name="Janson, Brian D" userId="17869c82-e820-4f0b-9ef4-6bb812314540" providerId="ADAL" clId="{5E66CE46-C081-425F-B47C-04180E3B7809}" dt="2023-09-12T18:44:48.174" v="1079" actId="1076"/>
        <pc:sldMkLst>
          <pc:docMk/>
          <pc:sldMk cId="1593253756" sldId="263"/>
        </pc:sldMkLst>
        <pc:spChg chg="del mod">
          <ac:chgData name="Janson, Brian D" userId="17869c82-e820-4f0b-9ef4-6bb812314540" providerId="ADAL" clId="{5E66CE46-C081-425F-B47C-04180E3B7809}" dt="2023-09-12T16:43:54.486" v="130" actId="478"/>
          <ac:spMkLst>
            <pc:docMk/>
            <pc:sldMk cId="1593253756" sldId="263"/>
            <ac:spMk id="2" creationId="{FB9EAA8D-6AA8-8BD0-01D8-15B43A6FAC09}"/>
          </ac:spMkLst>
        </pc:spChg>
        <pc:spChg chg="mod">
          <ac:chgData name="Janson, Brian D" userId="17869c82-e820-4f0b-9ef4-6bb812314540" providerId="ADAL" clId="{5E66CE46-C081-425F-B47C-04180E3B7809}" dt="2023-09-12T16:09:30.588" v="7"/>
          <ac:spMkLst>
            <pc:docMk/>
            <pc:sldMk cId="1593253756" sldId="263"/>
            <ac:spMk id="10" creationId="{0583C3E9-6D5A-23B7-0CBF-49E8801066C5}"/>
          </ac:spMkLst>
        </pc:spChg>
        <pc:spChg chg="add mod">
          <ac:chgData name="Janson, Brian D" userId="17869c82-e820-4f0b-9ef4-6bb812314540" providerId="ADAL" clId="{5E66CE46-C081-425F-B47C-04180E3B7809}" dt="2023-09-12T16:47:13.916" v="145" actId="6549"/>
          <ac:spMkLst>
            <pc:docMk/>
            <pc:sldMk cId="1593253756" sldId="263"/>
            <ac:spMk id="11" creationId="{94835706-7E04-C0DD-B1E3-8F9B623A9532}"/>
          </ac:spMkLst>
        </pc:spChg>
        <pc:spChg chg="add del mod">
          <ac:chgData name="Janson, Brian D" userId="17869c82-e820-4f0b-9ef4-6bb812314540" providerId="ADAL" clId="{5E66CE46-C081-425F-B47C-04180E3B7809}" dt="2023-09-12T16:43:55.946" v="131" actId="478"/>
          <ac:spMkLst>
            <pc:docMk/>
            <pc:sldMk cId="1593253756" sldId="263"/>
            <ac:spMk id="13" creationId="{C18A8A7E-B3C1-0DD3-6825-431D4BB6ECE9}"/>
          </ac:spMkLst>
        </pc:spChg>
        <pc:spChg chg="add mod">
          <ac:chgData name="Janson, Brian D" userId="17869c82-e820-4f0b-9ef4-6bb812314540" providerId="ADAL" clId="{5E66CE46-C081-425F-B47C-04180E3B7809}" dt="2023-09-12T18:44:48.174" v="1079" actId="1076"/>
          <ac:spMkLst>
            <pc:docMk/>
            <pc:sldMk cId="1593253756" sldId="263"/>
            <ac:spMk id="15" creationId="{DCE4F66A-5D8D-2C59-07F7-050FC88DD1EE}"/>
          </ac:spMkLst>
        </pc:spChg>
        <pc:grpChg chg="add mod">
          <ac:chgData name="Janson, Brian D" userId="17869c82-e820-4f0b-9ef4-6bb812314540" providerId="ADAL" clId="{5E66CE46-C081-425F-B47C-04180E3B7809}" dt="2023-09-12T16:09:30.588" v="7"/>
          <ac:grpSpMkLst>
            <pc:docMk/>
            <pc:sldMk cId="1593253756" sldId="263"/>
            <ac:grpSpMk id="5" creationId="{C550D422-F12B-5986-FF00-3760C7B3E133}"/>
          </ac:grpSpMkLst>
        </pc:grpChg>
        <pc:grpChg chg="mod">
          <ac:chgData name="Janson, Brian D" userId="17869c82-e820-4f0b-9ef4-6bb812314540" providerId="ADAL" clId="{5E66CE46-C081-425F-B47C-04180E3B7809}" dt="2023-09-12T16:09:30.588" v="7"/>
          <ac:grpSpMkLst>
            <pc:docMk/>
            <pc:sldMk cId="1593253756" sldId="263"/>
            <ac:grpSpMk id="6" creationId="{10ADB943-FCAB-C5B9-2ED9-4D80ACF13977}"/>
          </ac:grpSpMkLst>
        </pc:grpChg>
        <pc:picChg chg="mod modCrop">
          <ac:chgData name="Janson, Brian D" userId="17869c82-e820-4f0b-9ef4-6bb812314540" providerId="ADAL" clId="{5E66CE46-C081-425F-B47C-04180E3B7809}" dt="2023-09-12T16:44:11.241" v="133" actId="732"/>
          <ac:picMkLst>
            <pc:docMk/>
            <pc:sldMk cId="1593253756" sldId="263"/>
            <ac:picMk id="4" creationId="{253C264B-EC13-79A4-EDFE-3A09F6A1E546}"/>
          </ac:picMkLst>
        </pc:picChg>
        <pc:picChg chg="mod">
          <ac:chgData name="Janson, Brian D" userId="17869c82-e820-4f0b-9ef4-6bb812314540" providerId="ADAL" clId="{5E66CE46-C081-425F-B47C-04180E3B7809}" dt="2023-09-12T16:09:30.588" v="7"/>
          <ac:picMkLst>
            <pc:docMk/>
            <pc:sldMk cId="1593253756" sldId="263"/>
            <ac:picMk id="7" creationId="{AB96F5CB-A35B-81B4-1661-1652DC532F3B}"/>
          </ac:picMkLst>
        </pc:picChg>
        <pc:picChg chg="mod">
          <ac:chgData name="Janson, Brian D" userId="17869c82-e820-4f0b-9ef4-6bb812314540" providerId="ADAL" clId="{5E66CE46-C081-425F-B47C-04180E3B7809}" dt="2023-09-12T16:09:30.588" v="7"/>
          <ac:picMkLst>
            <pc:docMk/>
            <pc:sldMk cId="1593253756" sldId="263"/>
            <ac:picMk id="8" creationId="{3700E278-895E-4A3F-856A-611EE0F59668}"/>
          </ac:picMkLst>
        </pc:picChg>
        <pc:picChg chg="mod">
          <ac:chgData name="Janson, Brian D" userId="17869c82-e820-4f0b-9ef4-6bb812314540" providerId="ADAL" clId="{5E66CE46-C081-425F-B47C-04180E3B7809}" dt="2023-09-12T16:09:30.588" v="7"/>
          <ac:picMkLst>
            <pc:docMk/>
            <pc:sldMk cId="1593253756" sldId="263"/>
            <ac:picMk id="9" creationId="{F0A82AAA-7B17-A295-3961-9A981F9667F1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9:40:44.386" v="1717" actId="1076"/>
        <pc:sldMkLst>
          <pc:docMk/>
          <pc:sldMk cId="236209055" sldId="264"/>
        </pc:sldMkLst>
        <pc:spChg chg="del">
          <ac:chgData name="Janson, Brian D" userId="17869c82-e820-4f0b-9ef4-6bb812314540" providerId="ADAL" clId="{5E66CE46-C081-425F-B47C-04180E3B7809}" dt="2023-09-12T16:53:55.485" v="191" actId="478"/>
          <ac:spMkLst>
            <pc:docMk/>
            <pc:sldMk cId="236209055" sldId="264"/>
            <ac:spMk id="2" creationId="{51D64A29-B797-85A8-B3EF-045A45766FDE}"/>
          </ac:spMkLst>
        </pc:spChg>
        <pc:spChg chg="del">
          <ac:chgData name="Janson, Brian D" userId="17869c82-e820-4f0b-9ef4-6bb812314540" providerId="ADAL" clId="{5E66CE46-C081-425F-B47C-04180E3B7809}" dt="2023-09-12T16:53:39" v="186" actId="478"/>
          <ac:spMkLst>
            <pc:docMk/>
            <pc:sldMk cId="236209055" sldId="264"/>
            <ac:spMk id="3" creationId="{D507FB59-F8C9-ABD3-49A6-77D4C41A5878}"/>
          </ac:spMkLst>
        </pc:spChg>
        <pc:spChg chg="mod">
          <ac:chgData name="Janson, Brian D" userId="17869c82-e820-4f0b-9ef4-6bb812314540" providerId="ADAL" clId="{5E66CE46-C081-425F-B47C-04180E3B7809}" dt="2023-09-12T16:09:35.217" v="8"/>
          <ac:spMkLst>
            <pc:docMk/>
            <pc:sldMk cId="236209055" sldId="264"/>
            <ac:spMk id="10" creationId="{81F1B01D-366A-D9C5-BBE6-5834FFFCC142}"/>
          </ac:spMkLst>
        </pc:spChg>
        <pc:spChg chg="add del mod">
          <ac:chgData name="Janson, Brian D" userId="17869c82-e820-4f0b-9ef4-6bb812314540" providerId="ADAL" clId="{5E66CE46-C081-425F-B47C-04180E3B7809}" dt="2023-09-12T16:53:56.857" v="192" actId="478"/>
          <ac:spMkLst>
            <pc:docMk/>
            <pc:sldMk cId="236209055" sldId="264"/>
            <ac:spMk id="14" creationId="{E5B6B895-3777-4A73-B4DB-B0F71227F7A0}"/>
          </ac:spMkLst>
        </pc:spChg>
        <pc:spChg chg="add mod">
          <ac:chgData name="Janson, Brian D" userId="17869c82-e820-4f0b-9ef4-6bb812314540" providerId="ADAL" clId="{5E66CE46-C081-425F-B47C-04180E3B7809}" dt="2023-09-12T16:58:47.757" v="228" actId="403"/>
          <ac:spMkLst>
            <pc:docMk/>
            <pc:sldMk cId="236209055" sldId="264"/>
            <ac:spMk id="15" creationId="{F0A9DAE2-C829-D6B5-95E1-4FA9FD3EB958}"/>
          </ac:spMkLst>
        </pc:spChg>
        <pc:spChg chg="add mod">
          <ac:chgData name="Janson, Brian D" userId="17869c82-e820-4f0b-9ef4-6bb812314540" providerId="ADAL" clId="{5E66CE46-C081-425F-B47C-04180E3B7809}" dt="2023-09-12T19:40:44.386" v="1717" actId="1076"/>
          <ac:spMkLst>
            <pc:docMk/>
            <pc:sldMk cId="236209055" sldId="264"/>
            <ac:spMk id="20" creationId="{AA586C6A-B1C5-BC2D-A3A4-9D43AF52E9F7}"/>
          </ac:spMkLst>
        </pc:spChg>
        <pc:grpChg chg="add mod">
          <ac:chgData name="Janson, Brian D" userId="17869c82-e820-4f0b-9ef4-6bb812314540" providerId="ADAL" clId="{5E66CE46-C081-425F-B47C-04180E3B7809}" dt="2023-09-12T16:09:35.217" v="8"/>
          <ac:grpSpMkLst>
            <pc:docMk/>
            <pc:sldMk cId="236209055" sldId="264"/>
            <ac:grpSpMk id="5" creationId="{F2B59E68-1E03-0B8E-799A-CCAAC1992263}"/>
          </ac:grpSpMkLst>
        </pc:grpChg>
        <pc:grpChg chg="mod">
          <ac:chgData name="Janson, Brian D" userId="17869c82-e820-4f0b-9ef4-6bb812314540" providerId="ADAL" clId="{5E66CE46-C081-425F-B47C-04180E3B7809}" dt="2023-09-12T16:09:35.217" v="8"/>
          <ac:grpSpMkLst>
            <pc:docMk/>
            <pc:sldMk cId="236209055" sldId="264"/>
            <ac:grpSpMk id="6" creationId="{F5C6A0C8-443B-E893-7402-46F5DD7A775F}"/>
          </ac:grpSpMkLst>
        </pc:grpChg>
        <pc:picChg chg="del">
          <ac:chgData name="Janson, Brian D" userId="17869c82-e820-4f0b-9ef4-6bb812314540" providerId="ADAL" clId="{5E66CE46-C081-425F-B47C-04180E3B7809}" dt="2023-09-12T16:53:36.040" v="185" actId="478"/>
          <ac:picMkLst>
            <pc:docMk/>
            <pc:sldMk cId="236209055" sldId="264"/>
            <ac:picMk id="4" creationId="{D6701ACF-F32A-9844-D3D0-40E96FE1C14C}"/>
          </ac:picMkLst>
        </pc:picChg>
        <pc:picChg chg="mod">
          <ac:chgData name="Janson, Brian D" userId="17869c82-e820-4f0b-9ef4-6bb812314540" providerId="ADAL" clId="{5E66CE46-C081-425F-B47C-04180E3B7809}" dt="2023-09-12T16:09:35.217" v="8"/>
          <ac:picMkLst>
            <pc:docMk/>
            <pc:sldMk cId="236209055" sldId="264"/>
            <ac:picMk id="7" creationId="{8FD99A19-DA96-E7B7-42E4-05F45B520BE2}"/>
          </ac:picMkLst>
        </pc:picChg>
        <pc:picChg chg="mod">
          <ac:chgData name="Janson, Brian D" userId="17869c82-e820-4f0b-9ef4-6bb812314540" providerId="ADAL" clId="{5E66CE46-C081-425F-B47C-04180E3B7809}" dt="2023-09-12T16:09:35.217" v="8"/>
          <ac:picMkLst>
            <pc:docMk/>
            <pc:sldMk cId="236209055" sldId="264"/>
            <ac:picMk id="8" creationId="{6ED41004-A09E-9DEE-2788-75005104D90C}"/>
          </ac:picMkLst>
        </pc:picChg>
        <pc:picChg chg="mod">
          <ac:chgData name="Janson, Brian D" userId="17869c82-e820-4f0b-9ef4-6bb812314540" providerId="ADAL" clId="{5E66CE46-C081-425F-B47C-04180E3B7809}" dt="2023-09-12T16:09:35.217" v="8"/>
          <ac:picMkLst>
            <pc:docMk/>
            <pc:sldMk cId="236209055" sldId="264"/>
            <ac:picMk id="9" creationId="{9169C4EF-6776-8A10-A870-CB2890382705}"/>
          </ac:picMkLst>
        </pc:picChg>
        <pc:picChg chg="add del mod">
          <ac:chgData name="Janson, Brian D" userId="17869c82-e820-4f0b-9ef4-6bb812314540" providerId="ADAL" clId="{5E66CE46-C081-425F-B47C-04180E3B7809}" dt="2023-09-12T16:56:27.926" v="208" actId="478"/>
          <ac:picMkLst>
            <pc:docMk/>
            <pc:sldMk cId="236209055" sldId="264"/>
            <ac:picMk id="12" creationId="{E983DE70-D2DA-7EE5-5C0B-531359DB3A31}"/>
          </ac:picMkLst>
        </pc:picChg>
        <pc:picChg chg="add del mod ord">
          <ac:chgData name="Janson, Brian D" userId="17869c82-e820-4f0b-9ef4-6bb812314540" providerId="ADAL" clId="{5E66CE46-C081-425F-B47C-04180E3B7809}" dt="2023-09-12T16:57:39.143" v="216" actId="478"/>
          <ac:picMkLst>
            <pc:docMk/>
            <pc:sldMk cId="236209055" sldId="264"/>
            <ac:picMk id="17" creationId="{7B3FCF69-EF3A-3BC2-EA1F-7BA05E375D79}"/>
          </ac:picMkLst>
        </pc:picChg>
        <pc:picChg chg="add mod ord modCrop">
          <ac:chgData name="Janson, Brian D" userId="17869c82-e820-4f0b-9ef4-6bb812314540" providerId="ADAL" clId="{5E66CE46-C081-425F-B47C-04180E3B7809}" dt="2023-09-12T16:58:20.800" v="223" actId="732"/>
          <ac:picMkLst>
            <pc:docMk/>
            <pc:sldMk cId="236209055" sldId="264"/>
            <ac:picMk id="19" creationId="{88EA4896-D6D3-6DED-F609-A145F21F9621}"/>
          </ac:picMkLst>
        </pc:picChg>
      </pc:sldChg>
      <pc:sldChg chg="addSp delSp modSp del mod ord modShow">
        <pc:chgData name="Janson, Brian D" userId="17869c82-e820-4f0b-9ef4-6bb812314540" providerId="ADAL" clId="{5E66CE46-C081-425F-B47C-04180E3B7809}" dt="2023-09-12T17:45:06.658" v="549" actId="47"/>
        <pc:sldMkLst>
          <pc:docMk/>
          <pc:sldMk cId="2891912485" sldId="265"/>
        </pc:sldMkLst>
        <pc:spChg chg="del">
          <ac:chgData name="Janson, Brian D" userId="17869c82-e820-4f0b-9ef4-6bb812314540" providerId="ADAL" clId="{5E66CE46-C081-425F-B47C-04180E3B7809}" dt="2023-09-12T17:12:51.496" v="346" actId="478"/>
          <ac:spMkLst>
            <pc:docMk/>
            <pc:sldMk cId="2891912485" sldId="265"/>
            <ac:spMk id="2" creationId="{DD1B4C70-B837-7A8E-A174-E871C67360E9}"/>
          </ac:spMkLst>
        </pc:spChg>
        <pc:spChg chg="del">
          <ac:chgData name="Janson, Brian D" userId="17869c82-e820-4f0b-9ef4-6bb812314540" providerId="ADAL" clId="{5E66CE46-C081-425F-B47C-04180E3B7809}" dt="2023-09-12T17:12:48.613" v="345" actId="478"/>
          <ac:spMkLst>
            <pc:docMk/>
            <pc:sldMk cId="2891912485" sldId="265"/>
            <ac:spMk id="3" creationId="{89293DB5-E690-3A12-19CA-5F548CFF5CFC}"/>
          </ac:spMkLst>
        </pc:spChg>
        <pc:spChg chg="mod">
          <ac:chgData name="Janson, Brian D" userId="17869c82-e820-4f0b-9ef4-6bb812314540" providerId="ADAL" clId="{5E66CE46-C081-425F-B47C-04180E3B7809}" dt="2023-09-12T16:09:38.123" v="9"/>
          <ac:spMkLst>
            <pc:docMk/>
            <pc:sldMk cId="2891912485" sldId="265"/>
            <ac:spMk id="10" creationId="{C20D3166-FB0A-E4C2-0C40-8D5973BF482C}"/>
          </ac:spMkLst>
        </pc:spChg>
        <pc:spChg chg="add del mod">
          <ac:chgData name="Janson, Brian D" userId="17869c82-e820-4f0b-9ef4-6bb812314540" providerId="ADAL" clId="{5E66CE46-C081-425F-B47C-04180E3B7809}" dt="2023-09-12T17:13:31.812" v="347" actId="478"/>
          <ac:spMkLst>
            <pc:docMk/>
            <pc:sldMk cId="2891912485" sldId="265"/>
            <ac:spMk id="12" creationId="{C1221B19-1DBA-5F38-D87E-30F5C3348C4A}"/>
          </ac:spMkLst>
        </pc:spChg>
        <pc:grpChg chg="add mod">
          <ac:chgData name="Janson, Brian D" userId="17869c82-e820-4f0b-9ef4-6bb812314540" providerId="ADAL" clId="{5E66CE46-C081-425F-B47C-04180E3B7809}" dt="2023-09-12T16:09:38.123" v="9"/>
          <ac:grpSpMkLst>
            <pc:docMk/>
            <pc:sldMk cId="2891912485" sldId="265"/>
            <ac:grpSpMk id="5" creationId="{4BA49BFF-245D-E8E9-385E-7F33D31BC75F}"/>
          </ac:grpSpMkLst>
        </pc:grpChg>
        <pc:grpChg chg="mod">
          <ac:chgData name="Janson, Brian D" userId="17869c82-e820-4f0b-9ef4-6bb812314540" providerId="ADAL" clId="{5E66CE46-C081-425F-B47C-04180E3B7809}" dt="2023-09-12T16:09:38.123" v="9"/>
          <ac:grpSpMkLst>
            <pc:docMk/>
            <pc:sldMk cId="2891912485" sldId="265"/>
            <ac:grpSpMk id="6" creationId="{EE206074-5244-8CD9-B56F-48A89EE77040}"/>
          </ac:grpSpMkLst>
        </pc:grpChg>
        <pc:picChg chg="mod">
          <ac:chgData name="Janson, Brian D" userId="17869c82-e820-4f0b-9ef4-6bb812314540" providerId="ADAL" clId="{5E66CE46-C081-425F-B47C-04180E3B7809}" dt="2023-09-12T17:12:46.645" v="344" actId="1076"/>
          <ac:picMkLst>
            <pc:docMk/>
            <pc:sldMk cId="2891912485" sldId="265"/>
            <ac:picMk id="4" creationId="{CB89607E-9B16-9EDD-B9D5-0F7877EC4BBE}"/>
          </ac:picMkLst>
        </pc:picChg>
        <pc:picChg chg="mod">
          <ac:chgData name="Janson, Brian D" userId="17869c82-e820-4f0b-9ef4-6bb812314540" providerId="ADAL" clId="{5E66CE46-C081-425F-B47C-04180E3B7809}" dt="2023-09-12T16:09:38.123" v="9"/>
          <ac:picMkLst>
            <pc:docMk/>
            <pc:sldMk cId="2891912485" sldId="265"/>
            <ac:picMk id="7" creationId="{F0D5B63B-E322-6F70-0991-D6444A21AB30}"/>
          </ac:picMkLst>
        </pc:picChg>
        <pc:picChg chg="mod">
          <ac:chgData name="Janson, Brian D" userId="17869c82-e820-4f0b-9ef4-6bb812314540" providerId="ADAL" clId="{5E66CE46-C081-425F-B47C-04180E3B7809}" dt="2023-09-12T16:09:38.123" v="9"/>
          <ac:picMkLst>
            <pc:docMk/>
            <pc:sldMk cId="2891912485" sldId="265"/>
            <ac:picMk id="8" creationId="{4AD2BB81-D57C-47B9-61EC-BACB9BD16CC9}"/>
          </ac:picMkLst>
        </pc:picChg>
        <pc:picChg chg="mod">
          <ac:chgData name="Janson, Brian D" userId="17869c82-e820-4f0b-9ef4-6bb812314540" providerId="ADAL" clId="{5E66CE46-C081-425F-B47C-04180E3B7809}" dt="2023-09-12T16:09:38.123" v="9"/>
          <ac:picMkLst>
            <pc:docMk/>
            <pc:sldMk cId="2891912485" sldId="265"/>
            <ac:picMk id="9" creationId="{7F20F926-E545-F77D-E8DB-4F7B6B590C8D}"/>
          </ac:picMkLst>
        </pc:picChg>
      </pc:sldChg>
      <pc:sldChg chg="addSp delSp modSp mod ord">
        <pc:chgData name="Janson, Brian D" userId="17869c82-e820-4f0b-9ef4-6bb812314540" providerId="ADAL" clId="{5E66CE46-C081-425F-B47C-04180E3B7809}" dt="2023-09-12T19:40:39.554" v="1716" actId="1076"/>
        <pc:sldMkLst>
          <pc:docMk/>
          <pc:sldMk cId="2690195525" sldId="266"/>
        </pc:sldMkLst>
        <pc:spChg chg="del mod">
          <ac:chgData name="Janson, Brian D" userId="17869c82-e820-4f0b-9ef4-6bb812314540" providerId="ADAL" clId="{5E66CE46-C081-425F-B47C-04180E3B7809}" dt="2023-09-12T17:41:08.930" v="475" actId="478"/>
          <ac:spMkLst>
            <pc:docMk/>
            <pc:sldMk cId="2690195525" sldId="266"/>
            <ac:spMk id="2" creationId="{9750A34C-4F95-D25C-4134-27480E8302CC}"/>
          </ac:spMkLst>
        </pc:spChg>
        <pc:spChg chg="del">
          <ac:chgData name="Janson, Brian D" userId="17869c82-e820-4f0b-9ef4-6bb812314540" providerId="ADAL" clId="{5E66CE46-C081-425F-B47C-04180E3B7809}" dt="2023-09-12T17:44:19.203" v="543" actId="478"/>
          <ac:spMkLst>
            <pc:docMk/>
            <pc:sldMk cId="2690195525" sldId="266"/>
            <ac:spMk id="3" creationId="{507DD799-AE13-F632-8D64-07E211E452A7}"/>
          </ac:spMkLst>
        </pc:spChg>
        <pc:spChg chg="mod">
          <ac:chgData name="Janson, Brian D" userId="17869c82-e820-4f0b-9ef4-6bb812314540" providerId="ADAL" clId="{5E66CE46-C081-425F-B47C-04180E3B7809}" dt="2023-09-12T16:09:44.900" v="12"/>
          <ac:spMkLst>
            <pc:docMk/>
            <pc:sldMk cId="2690195525" sldId="266"/>
            <ac:spMk id="11" creationId="{419C1880-695C-7FFA-4FEB-DC93D8693AEA}"/>
          </ac:spMkLst>
        </pc:spChg>
        <pc:spChg chg="add mod">
          <ac:chgData name="Janson, Brian D" userId="17869c82-e820-4f0b-9ef4-6bb812314540" providerId="ADAL" clId="{5E66CE46-C081-425F-B47C-04180E3B7809}" dt="2023-09-12T17:44:36.931" v="545" actId="1076"/>
          <ac:spMkLst>
            <pc:docMk/>
            <pc:sldMk cId="2690195525" sldId="266"/>
            <ac:spMk id="12" creationId="{C3DA0DFE-998B-2A37-35E5-93BF57B61A0E}"/>
          </ac:spMkLst>
        </pc:spChg>
        <pc:spChg chg="add mod">
          <ac:chgData name="Janson, Brian D" userId="17869c82-e820-4f0b-9ef4-6bb812314540" providerId="ADAL" clId="{5E66CE46-C081-425F-B47C-04180E3B7809}" dt="2023-09-12T19:40:39.554" v="1716" actId="1076"/>
          <ac:spMkLst>
            <pc:docMk/>
            <pc:sldMk cId="2690195525" sldId="266"/>
            <ac:spMk id="13" creationId="{B6D1A8A3-1A40-6BBC-7469-56EE22D10833}"/>
          </ac:spMkLst>
        </pc:spChg>
        <pc:grpChg chg="add mod">
          <ac:chgData name="Janson, Brian D" userId="17869c82-e820-4f0b-9ef4-6bb812314540" providerId="ADAL" clId="{5E66CE46-C081-425F-B47C-04180E3B7809}" dt="2023-09-12T16:09:44.900" v="12"/>
          <ac:grpSpMkLst>
            <pc:docMk/>
            <pc:sldMk cId="2690195525" sldId="266"/>
            <ac:grpSpMk id="6" creationId="{83E61575-A25A-14E3-990A-8C26A309ECC5}"/>
          </ac:grpSpMkLst>
        </pc:grpChg>
        <pc:grpChg chg="mod">
          <ac:chgData name="Janson, Brian D" userId="17869c82-e820-4f0b-9ef4-6bb812314540" providerId="ADAL" clId="{5E66CE46-C081-425F-B47C-04180E3B7809}" dt="2023-09-12T16:09:44.900" v="12"/>
          <ac:grpSpMkLst>
            <pc:docMk/>
            <pc:sldMk cId="2690195525" sldId="266"/>
            <ac:grpSpMk id="7" creationId="{73FB2174-90BD-F52B-A525-E3CBDDB93747}"/>
          </ac:grpSpMkLst>
        </pc:grpChg>
        <pc:picChg chg="mod">
          <ac:chgData name="Janson, Brian D" userId="17869c82-e820-4f0b-9ef4-6bb812314540" providerId="ADAL" clId="{5E66CE46-C081-425F-B47C-04180E3B7809}" dt="2023-09-12T17:44:29.187" v="544" actId="14100"/>
          <ac:picMkLst>
            <pc:docMk/>
            <pc:sldMk cId="2690195525" sldId="266"/>
            <ac:picMk id="4" creationId="{887A5693-5682-E2CA-7BA9-0C4C95FCB375}"/>
          </ac:picMkLst>
        </pc:picChg>
        <pc:picChg chg="add del">
          <ac:chgData name="Janson, Brian D" userId="17869c82-e820-4f0b-9ef4-6bb812314540" providerId="ADAL" clId="{5E66CE46-C081-425F-B47C-04180E3B7809}" dt="2023-09-12T16:09:43.296" v="11"/>
          <ac:picMkLst>
            <pc:docMk/>
            <pc:sldMk cId="2690195525" sldId="266"/>
            <ac:picMk id="5" creationId="{58F94AB5-C691-6E24-6FB6-7061BEAEE000}"/>
          </ac:picMkLst>
        </pc:picChg>
        <pc:picChg chg="mod">
          <ac:chgData name="Janson, Brian D" userId="17869c82-e820-4f0b-9ef4-6bb812314540" providerId="ADAL" clId="{5E66CE46-C081-425F-B47C-04180E3B7809}" dt="2023-09-12T16:09:44.900" v="12"/>
          <ac:picMkLst>
            <pc:docMk/>
            <pc:sldMk cId="2690195525" sldId="266"/>
            <ac:picMk id="8" creationId="{2D70B7D9-598C-1B31-E079-14244BDC1378}"/>
          </ac:picMkLst>
        </pc:picChg>
        <pc:picChg chg="mod">
          <ac:chgData name="Janson, Brian D" userId="17869c82-e820-4f0b-9ef4-6bb812314540" providerId="ADAL" clId="{5E66CE46-C081-425F-B47C-04180E3B7809}" dt="2023-09-12T16:09:44.900" v="12"/>
          <ac:picMkLst>
            <pc:docMk/>
            <pc:sldMk cId="2690195525" sldId="266"/>
            <ac:picMk id="9" creationId="{A57B5F63-64F4-06C8-5675-F90997339465}"/>
          </ac:picMkLst>
        </pc:picChg>
        <pc:picChg chg="mod">
          <ac:chgData name="Janson, Brian D" userId="17869c82-e820-4f0b-9ef4-6bb812314540" providerId="ADAL" clId="{5E66CE46-C081-425F-B47C-04180E3B7809}" dt="2023-09-12T16:09:44.900" v="12"/>
          <ac:picMkLst>
            <pc:docMk/>
            <pc:sldMk cId="2690195525" sldId="266"/>
            <ac:picMk id="10" creationId="{54D7F657-5325-80BF-E726-C250A17389BD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43:20.270" v="1056" actId="20577"/>
        <pc:sldMkLst>
          <pc:docMk/>
          <pc:sldMk cId="1494201460" sldId="267"/>
        </pc:sldMkLst>
        <pc:spChg chg="del">
          <ac:chgData name="Janson, Brian D" userId="17869c82-e820-4f0b-9ef4-6bb812314540" providerId="ADAL" clId="{5E66CE46-C081-425F-B47C-04180E3B7809}" dt="2023-09-12T17:46:09.816" v="550" actId="478"/>
          <ac:spMkLst>
            <pc:docMk/>
            <pc:sldMk cId="1494201460" sldId="267"/>
            <ac:spMk id="2" creationId="{E3FC5317-D73A-D5FA-5EF5-C0E0217850B2}"/>
          </ac:spMkLst>
        </pc:spChg>
        <pc:spChg chg="mod">
          <ac:chgData name="Janson, Brian D" userId="17869c82-e820-4f0b-9ef4-6bb812314540" providerId="ADAL" clId="{5E66CE46-C081-425F-B47C-04180E3B7809}" dt="2023-09-12T16:09:49.250" v="13"/>
          <ac:spMkLst>
            <pc:docMk/>
            <pc:sldMk cId="1494201460" sldId="267"/>
            <ac:spMk id="10" creationId="{C59BEDDC-6F19-320B-F95F-83978736A3F2}"/>
          </ac:spMkLst>
        </pc:spChg>
        <pc:spChg chg="add del mod">
          <ac:chgData name="Janson, Brian D" userId="17869c82-e820-4f0b-9ef4-6bb812314540" providerId="ADAL" clId="{5E66CE46-C081-425F-B47C-04180E3B7809}" dt="2023-09-12T17:46:11.795" v="551" actId="478"/>
          <ac:spMkLst>
            <pc:docMk/>
            <pc:sldMk cId="1494201460" sldId="267"/>
            <ac:spMk id="12" creationId="{4BF60A80-553B-CB1C-CC98-D71B10A1BC16}"/>
          </ac:spMkLst>
        </pc:spChg>
        <pc:spChg chg="add mod">
          <ac:chgData name="Janson, Brian D" userId="17869c82-e820-4f0b-9ef4-6bb812314540" providerId="ADAL" clId="{5E66CE46-C081-425F-B47C-04180E3B7809}" dt="2023-09-12T17:48:38.179" v="573" actId="14100"/>
          <ac:spMkLst>
            <pc:docMk/>
            <pc:sldMk cId="1494201460" sldId="267"/>
            <ac:spMk id="13" creationId="{DE0008A1-23E8-E6C7-4B3A-E51C5B9FA95A}"/>
          </ac:spMkLst>
        </pc:spChg>
        <pc:spChg chg="add mod">
          <ac:chgData name="Janson, Brian D" userId="17869c82-e820-4f0b-9ef4-6bb812314540" providerId="ADAL" clId="{5E66CE46-C081-425F-B47C-04180E3B7809}" dt="2023-09-12T18:43:20.270" v="1056" actId="20577"/>
          <ac:spMkLst>
            <pc:docMk/>
            <pc:sldMk cId="1494201460" sldId="267"/>
            <ac:spMk id="14" creationId="{96E5B408-8CB3-5C18-E945-DEF2308B62E1}"/>
          </ac:spMkLst>
        </pc:spChg>
        <pc:grpChg chg="add mod">
          <ac:chgData name="Janson, Brian D" userId="17869c82-e820-4f0b-9ef4-6bb812314540" providerId="ADAL" clId="{5E66CE46-C081-425F-B47C-04180E3B7809}" dt="2023-09-12T16:09:49.250" v="13"/>
          <ac:grpSpMkLst>
            <pc:docMk/>
            <pc:sldMk cId="1494201460" sldId="267"/>
            <ac:grpSpMk id="5" creationId="{B6A072E8-DF37-2EDF-538B-F3A281C7EA36}"/>
          </ac:grpSpMkLst>
        </pc:grpChg>
        <pc:grpChg chg="mod">
          <ac:chgData name="Janson, Brian D" userId="17869c82-e820-4f0b-9ef4-6bb812314540" providerId="ADAL" clId="{5E66CE46-C081-425F-B47C-04180E3B7809}" dt="2023-09-12T16:09:49.250" v="13"/>
          <ac:grpSpMkLst>
            <pc:docMk/>
            <pc:sldMk cId="1494201460" sldId="267"/>
            <ac:grpSpMk id="6" creationId="{96780AA5-5940-9ED0-144C-A1D265D83E35}"/>
          </ac:grpSpMkLst>
        </pc:grpChg>
        <pc:picChg chg="mod modCrop">
          <ac:chgData name="Janson, Brian D" userId="17869c82-e820-4f0b-9ef4-6bb812314540" providerId="ADAL" clId="{5E66CE46-C081-425F-B47C-04180E3B7809}" dt="2023-09-12T17:48:57.963" v="575" actId="732"/>
          <ac:picMkLst>
            <pc:docMk/>
            <pc:sldMk cId="1494201460" sldId="267"/>
            <ac:picMk id="4" creationId="{93233B98-2B0F-C7C6-0349-4336AF3ECE35}"/>
          </ac:picMkLst>
        </pc:picChg>
        <pc:picChg chg="mod">
          <ac:chgData name="Janson, Brian D" userId="17869c82-e820-4f0b-9ef4-6bb812314540" providerId="ADAL" clId="{5E66CE46-C081-425F-B47C-04180E3B7809}" dt="2023-09-12T16:09:49.250" v="13"/>
          <ac:picMkLst>
            <pc:docMk/>
            <pc:sldMk cId="1494201460" sldId="267"/>
            <ac:picMk id="7" creationId="{D9067F3E-A4E2-18A5-81EC-172D0382E4CB}"/>
          </ac:picMkLst>
        </pc:picChg>
        <pc:picChg chg="mod">
          <ac:chgData name="Janson, Brian D" userId="17869c82-e820-4f0b-9ef4-6bb812314540" providerId="ADAL" clId="{5E66CE46-C081-425F-B47C-04180E3B7809}" dt="2023-09-12T16:09:49.250" v="13"/>
          <ac:picMkLst>
            <pc:docMk/>
            <pc:sldMk cId="1494201460" sldId="267"/>
            <ac:picMk id="8" creationId="{A07E861C-F788-7E87-AB5F-67CF207AB2F0}"/>
          </ac:picMkLst>
        </pc:picChg>
        <pc:picChg chg="mod">
          <ac:chgData name="Janson, Brian D" userId="17869c82-e820-4f0b-9ef4-6bb812314540" providerId="ADAL" clId="{5E66CE46-C081-425F-B47C-04180E3B7809}" dt="2023-09-12T16:09:49.250" v="13"/>
          <ac:picMkLst>
            <pc:docMk/>
            <pc:sldMk cId="1494201460" sldId="267"/>
            <ac:picMk id="9" creationId="{98326D5F-2686-C042-072E-B92CED2F483A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9:28:58.690" v="1446" actId="1076"/>
        <pc:sldMkLst>
          <pc:docMk/>
          <pc:sldMk cId="4209870652" sldId="268"/>
        </pc:sldMkLst>
        <pc:spChg chg="del mod">
          <ac:chgData name="Janson, Brian D" userId="17869c82-e820-4f0b-9ef4-6bb812314540" providerId="ADAL" clId="{5E66CE46-C081-425F-B47C-04180E3B7809}" dt="2023-09-12T19:25:11.582" v="1362" actId="478"/>
          <ac:spMkLst>
            <pc:docMk/>
            <pc:sldMk cId="4209870652" sldId="268"/>
            <ac:spMk id="2" creationId="{E99E0FEC-1E92-50AD-D6B5-9D4F7006F9AA}"/>
          </ac:spMkLst>
        </pc:spChg>
        <pc:spChg chg="mod">
          <ac:chgData name="Janson, Brian D" userId="17869c82-e820-4f0b-9ef4-6bb812314540" providerId="ADAL" clId="{5E66CE46-C081-425F-B47C-04180E3B7809}" dt="2023-09-12T16:10:23.317" v="23"/>
          <ac:spMkLst>
            <pc:docMk/>
            <pc:sldMk cId="4209870652" sldId="268"/>
            <ac:spMk id="10" creationId="{75A5EDB0-1C42-B130-80B4-A260F28B21DD}"/>
          </ac:spMkLst>
        </pc:spChg>
        <pc:spChg chg="add del mod">
          <ac:chgData name="Janson, Brian D" userId="17869c82-e820-4f0b-9ef4-6bb812314540" providerId="ADAL" clId="{5E66CE46-C081-425F-B47C-04180E3B7809}" dt="2023-09-12T19:25:17.708" v="1365" actId="478"/>
          <ac:spMkLst>
            <pc:docMk/>
            <pc:sldMk cId="4209870652" sldId="268"/>
            <ac:spMk id="12" creationId="{D80BFE92-54B9-E865-8F00-22D4624D911E}"/>
          </ac:spMkLst>
        </pc:spChg>
        <pc:spChg chg="add del mod">
          <ac:chgData name="Janson, Brian D" userId="17869c82-e820-4f0b-9ef4-6bb812314540" providerId="ADAL" clId="{5E66CE46-C081-425F-B47C-04180E3B7809}" dt="2023-09-12T19:27:18.198" v="1382"/>
          <ac:spMkLst>
            <pc:docMk/>
            <pc:sldMk cId="4209870652" sldId="268"/>
            <ac:spMk id="13" creationId="{E733AF75-6088-0A5D-65F7-8250B99A1B1D}"/>
          </ac:spMkLst>
        </pc:spChg>
        <pc:spChg chg="add mod">
          <ac:chgData name="Janson, Brian D" userId="17869c82-e820-4f0b-9ef4-6bb812314540" providerId="ADAL" clId="{5E66CE46-C081-425F-B47C-04180E3B7809}" dt="2023-09-12T19:27:00.590" v="1380" actId="20577"/>
          <ac:spMkLst>
            <pc:docMk/>
            <pc:sldMk cId="4209870652" sldId="268"/>
            <ac:spMk id="14" creationId="{95D5F05C-4BDF-752A-F73A-3049D048DE5F}"/>
          </ac:spMkLst>
        </pc:spChg>
        <pc:spChg chg="add mod">
          <ac:chgData name="Janson, Brian D" userId="17869c82-e820-4f0b-9ef4-6bb812314540" providerId="ADAL" clId="{5E66CE46-C081-425F-B47C-04180E3B7809}" dt="2023-09-12T19:28:58.690" v="1446" actId="1076"/>
          <ac:spMkLst>
            <pc:docMk/>
            <pc:sldMk cId="4209870652" sldId="268"/>
            <ac:spMk id="15" creationId="{2087B400-6559-5341-DDC6-4DA9B160064B}"/>
          </ac:spMkLst>
        </pc:spChg>
        <pc:grpChg chg="add del mod">
          <ac:chgData name="Janson, Brian D" userId="17869c82-e820-4f0b-9ef4-6bb812314540" providerId="ADAL" clId="{5E66CE46-C081-425F-B47C-04180E3B7809}" dt="2023-09-12T19:25:15.727" v="1364" actId="478"/>
          <ac:grpSpMkLst>
            <pc:docMk/>
            <pc:sldMk cId="4209870652" sldId="268"/>
            <ac:grpSpMk id="5" creationId="{368EB343-A746-9DE1-9112-BAD8A8FF196C}"/>
          </ac:grpSpMkLst>
        </pc:grpChg>
        <pc:grpChg chg="mod">
          <ac:chgData name="Janson, Brian D" userId="17869c82-e820-4f0b-9ef4-6bb812314540" providerId="ADAL" clId="{5E66CE46-C081-425F-B47C-04180E3B7809}" dt="2023-09-12T16:10:23.317" v="23"/>
          <ac:grpSpMkLst>
            <pc:docMk/>
            <pc:sldMk cId="4209870652" sldId="268"/>
            <ac:grpSpMk id="6" creationId="{4007559C-ADD3-B695-5499-7E415D8C0E31}"/>
          </ac:grpSpMkLst>
        </pc:grpChg>
        <pc:picChg chg="mod">
          <ac:chgData name="Janson, Brian D" userId="17869c82-e820-4f0b-9ef4-6bb812314540" providerId="ADAL" clId="{5E66CE46-C081-425F-B47C-04180E3B7809}" dt="2023-09-12T19:25:40.859" v="1368" actId="14100"/>
          <ac:picMkLst>
            <pc:docMk/>
            <pc:sldMk cId="4209870652" sldId="268"/>
            <ac:picMk id="4" creationId="{E3F3BEA4-9151-0BB3-82D6-3014914043E2}"/>
          </ac:picMkLst>
        </pc:picChg>
        <pc:picChg chg="mod">
          <ac:chgData name="Janson, Brian D" userId="17869c82-e820-4f0b-9ef4-6bb812314540" providerId="ADAL" clId="{5E66CE46-C081-425F-B47C-04180E3B7809}" dt="2023-09-12T16:10:23.317" v="23"/>
          <ac:picMkLst>
            <pc:docMk/>
            <pc:sldMk cId="4209870652" sldId="268"/>
            <ac:picMk id="7" creationId="{12F2FBAA-DE40-24C7-4EE2-77782042DBD2}"/>
          </ac:picMkLst>
        </pc:picChg>
        <pc:picChg chg="mod">
          <ac:chgData name="Janson, Brian D" userId="17869c82-e820-4f0b-9ef4-6bb812314540" providerId="ADAL" clId="{5E66CE46-C081-425F-B47C-04180E3B7809}" dt="2023-09-12T16:10:23.317" v="23"/>
          <ac:picMkLst>
            <pc:docMk/>
            <pc:sldMk cId="4209870652" sldId="268"/>
            <ac:picMk id="8" creationId="{C9C80226-EB07-31E0-233F-56883D2ABEF5}"/>
          </ac:picMkLst>
        </pc:picChg>
        <pc:picChg chg="mod">
          <ac:chgData name="Janson, Brian D" userId="17869c82-e820-4f0b-9ef4-6bb812314540" providerId="ADAL" clId="{5E66CE46-C081-425F-B47C-04180E3B7809}" dt="2023-09-12T16:10:23.317" v="23"/>
          <ac:picMkLst>
            <pc:docMk/>
            <pc:sldMk cId="4209870652" sldId="268"/>
            <ac:picMk id="9" creationId="{A963EB07-21D0-C952-74DB-233CA855A065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42:51.677" v="1043" actId="14100"/>
        <pc:sldMkLst>
          <pc:docMk/>
          <pc:sldMk cId="3031554111" sldId="269"/>
        </pc:sldMkLst>
        <pc:spChg chg="del">
          <ac:chgData name="Janson, Brian D" userId="17869c82-e820-4f0b-9ef4-6bb812314540" providerId="ADAL" clId="{5E66CE46-C081-425F-B47C-04180E3B7809}" dt="2023-09-12T17:51:13.896" v="654" actId="478"/>
          <ac:spMkLst>
            <pc:docMk/>
            <pc:sldMk cId="3031554111" sldId="269"/>
            <ac:spMk id="2" creationId="{8B1B14D5-6A9C-44C0-8D5C-8B484B4B6D8C}"/>
          </ac:spMkLst>
        </pc:spChg>
        <pc:spChg chg="mod">
          <ac:chgData name="Janson, Brian D" userId="17869c82-e820-4f0b-9ef4-6bb812314540" providerId="ADAL" clId="{5E66CE46-C081-425F-B47C-04180E3B7809}" dt="2023-09-12T16:09:52.753" v="14"/>
          <ac:spMkLst>
            <pc:docMk/>
            <pc:sldMk cId="3031554111" sldId="269"/>
            <ac:spMk id="10" creationId="{39E5EF21-7A8D-317E-E7B8-C2BEBE1010DC}"/>
          </ac:spMkLst>
        </pc:spChg>
        <pc:spChg chg="add del mod">
          <ac:chgData name="Janson, Brian D" userId="17869c82-e820-4f0b-9ef4-6bb812314540" providerId="ADAL" clId="{5E66CE46-C081-425F-B47C-04180E3B7809}" dt="2023-09-12T17:51:15.938" v="655" actId="478"/>
          <ac:spMkLst>
            <pc:docMk/>
            <pc:sldMk cId="3031554111" sldId="269"/>
            <ac:spMk id="12" creationId="{A7A5AB25-21B0-0502-AB3C-D0B1ADB4C947}"/>
          </ac:spMkLst>
        </pc:spChg>
        <pc:spChg chg="add mod">
          <ac:chgData name="Janson, Brian D" userId="17869c82-e820-4f0b-9ef4-6bb812314540" providerId="ADAL" clId="{5E66CE46-C081-425F-B47C-04180E3B7809}" dt="2023-09-12T17:53:33.954" v="670" actId="1076"/>
          <ac:spMkLst>
            <pc:docMk/>
            <pc:sldMk cId="3031554111" sldId="269"/>
            <ac:spMk id="13" creationId="{5605637A-3AAD-237D-AD10-AFCEBF63B8D7}"/>
          </ac:spMkLst>
        </pc:spChg>
        <pc:spChg chg="add mod">
          <ac:chgData name="Janson, Brian D" userId="17869c82-e820-4f0b-9ef4-6bb812314540" providerId="ADAL" clId="{5E66CE46-C081-425F-B47C-04180E3B7809}" dt="2023-09-12T18:42:51.677" v="1043" actId="14100"/>
          <ac:spMkLst>
            <pc:docMk/>
            <pc:sldMk cId="3031554111" sldId="269"/>
            <ac:spMk id="14" creationId="{9B538AC0-4198-7519-076A-2EFFA0BE66C1}"/>
          </ac:spMkLst>
        </pc:spChg>
        <pc:grpChg chg="add mod">
          <ac:chgData name="Janson, Brian D" userId="17869c82-e820-4f0b-9ef4-6bb812314540" providerId="ADAL" clId="{5E66CE46-C081-425F-B47C-04180E3B7809}" dt="2023-09-12T16:09:52.753" v="14"/>
          <ac:grpSpMkLst>
            <pc:docMk/>
            <pc:sldMk cId="3031554111" sldId="269"/>
            <ac:grpSpMk id="5" creationId="{DB173724-F744-1495-514E-170271D9A647}"/>
          </ac:grpSpMkLst>
        </pc:grpChg>
        <pc:grpChg chg="mod">
          <ac:chgData name="Janson, Brian D" userId="17869c82-e820-4f0b-9ef4-6bb812314540" providerId="ADAL" clId="{5E66CE46-C081-425F-B47C-04180E3B7809}" dt="2023-09-12T16:09:52.753" v="14"/>
          <ac:grpSpMkLst>
            <pc:docMk/>
            <pc:sldMk cId="3031554111" sldId="269"/>
            <ac:grpSpMk id="6" creationId="{8BCDBF6F-D71B-61DC-9FC7-1248602E7BBE}"/>
          </ac:grpSpMkLst>
        </pc:grpChg>
        <pc:picChg chg="mod modCrop">
          <ac:chgData name="Janson, Brian D" userId="17869c82-e820-4f0b-9ef4-6bb812314540" providerId="ADAL" clId="{5E66CE46-C081-425F-B47C-04180E3B7809}" dt="2023-09-12T17:53:42.867" v="671" actId="732"/>
          <ac:picMkLst>
            <pc:docMk/>
            <pc:sldMk cId="3031554111" sldId="269"/>
            <ac:picMk id="4" creationId="{133E546A-9D91-27B0-9CC7-D5531883C640}"/>
          </ac:picMkLst>
        </pc:picChg>
        <pc:picChg chg="mod">
          <ac:chgData name="Janson, Brian D" userId="17869c82-e820-4f0b-9ef4-6bb812314540" providerId="ADAL" clId="{5E66CE46-C081-425F-B47C-04180E3B7809}" dt="2023-09-12T16:09:52.753" v="14"/>
          <ac:picMkLst>
            <pc:docMk/>
            <pc:sldMk cId="3031554111" sldId="269"/>
            <ac:picMk id="7" creationId="{B5DC9B33-8F1A-B7E5-0F27-D871DB61FB71}"/>
          </ac:picMkLst>
        </pc:picChg>
        <pc:picChg chg="mod">
          <ac:chgData name="Janson, Brian D" userId="17869c82-e820-4f0b-9ef4-6bb812314540" providerId="ADAL" clId="{5E66CE46-C081-425F-B47C-04180E3B7809}" dt="2023-09-12T16:09:52.753" v="14"/>
          <ac:picMkLst>
            <pc:docMk/>
            <pc:sldMk cId="3031554111" sldId="269"/>
            <ac:picMk id="8" creationId="{11EF8690-31EB-FC0E-9946-6CE56472D3F6}"/>
          </ac:picMkLst>
        </pc:picChg>
        <pc:picChg chg="mod">
          <ac:chgData name="Janson, Brian D" userId="17869c82-e820-4f0b-9ef4-6bb812314540" providerId="ADAL" clId="{5E66CE46-C081-425F-B47C-04180E3B7809}" dt="2023-09-12T16:09:52.753" v="14"/>
          <ac:picMkLst>
            <pc:docMk/>
            <pc:sldMk cId="3031554111" sldId="269"/>
            <ac:picMk id="9" creationId="{785C8B70-EBB0-69E3-3043-A03E6D49C401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42:03.270" v="1032" actId="14100"/>
        <pc:sldMkLst>
          <pc:docMk/>
          <pc:sldMk cId="3378778745" sldId="270"/>
        </pc:sldMkLst>
        <pc:spChg chg="del">
          <ac:chgData name="Janson, Brian D" userId="17869c82-e820-4f0b-9ef4-6bb812314540" providerId="ADAL" clId="{5E66CE46-C081-425F-B47C-04180E3B7809}" dt="2023-09-12T17:59:28.024" v="699" actId="478"/>
          <ac:spMkLst>
            <pc:docMk/>
            <pc:sldMk cId="3378778745" sldId="270"/>
            <ac:spMk id="2" creationId="{6F0E266C-3177-EAA3-A774-787C90C833A8}"/>
          </ac:spMkLst>
        </pc:spChg>
        <pc:spChg chg="del">
          <ac:chgData name="Janson, Brian D" userId="17869c82-e820-4f0b-9ef4-6bb812314540" providerId="ADAL" clId="{5E66CE46-C081-425F-B47C-04180E3B7809}" dt="2023-09-12T18:02:02.272" v="702" actId="478"/>
          <ac:spMkLst>
            <pc:docMk/>
            <pc:sldMk cId="3378778745" sldId="270"/>
            <ac:spMk id="3" creationId="{A84AB111-72D0-FFBC-428C-5288CF1A82CB}"/>
          </ac:spMkLst>
        </pc:spChg>
        <pc:spChg chg="mod">
          <ac:chgData name="Janson, Brian D" userId="17869c82-e820-4f0b-9ef4-6bb812314540" providerId="ADAL" clId="{5E66CE46-C081-425F-B47C-04180E3B7809}" dt="2023-09-12T16:09:55.817" v="15"/>
          <ac:spMkLst>
            <pc:docMk/>
            <pc:sldMk cId="3378778745" sldId="270"/>
            <ac:spMk id="10" creationId="{BC62DB84-D020-11AC-D8EF-33EE9E2F5AEE}"/>
          </ac:spMkLst>
        </pc:spChg>
        <pc:spChg chg="add del mod">
          <ac:chgData name="Janson, Brian D" userId="17869c82-e820-4f0b-9ef4-6bb812314540" providerId="ADAL" clId="{5E66CE46-C081-425F-B47C-04180E3B7809}" dt="2023-09-12T17:59:30.242" v="700" actId="478"/>
          <ac:spMkLst>
            <pc:docMk/>
            <pc:sldMk cId="3378778745" sldId="270"/>
            <ac:spMk id="12" creationId="{01D8A411-80E8-5ED8-B2CD-FC0D0EE0F789}"/>
          </ac:spMkLst>
        </pc:spChg>
        <pc:spChg chg="add del mod">
          <ac:chgData name="Janson, Brian D" userId="17869c82-e820-4f0b-9ef4-6bb812314540" providerId="ADAL" clId="{5E66CE46-C081-425F-B47C-04180E3B7809}" dt="2023-09-12T18:04:49.100" v="727"/>
          <ac:spMkLst>
            <pc:docMk/>
            <pc:sldMk cId="3378778745" sldId="270"/>
            <ac:spMk id="15" creationId="{2FB7F803-2F7B-8C5D-A2ED-6C36C8E008B3}"/>
          </ac:spMkLst>
        </pc:spChg>
        <pc:spChg chg="add mod">
          <ac:chgData name="Janson, Brian D" userId="17869c82-e820-4f0b-9ef4-6bb812314540" providerId="ADAL" clId="{5E66CE46-C081-425F-B47C-04180E3B7809}" dt="2023-09-12T18:04:55.401" v="728" actId="1076"/>
          <ac:spMkLst>
            <pc:docMk/>
            <pc:sldMk cId="3378778745" sldId="270"/>
            <ac:spMk id="16" creationId="{13592918-5662-7C69-26B7-66D019FF6525}"/>
          </ac:spMkLst>
        </pc:spChg>
        <pc:spChg chg="add mod">
          <ac:chgData name="Janson, Brian D" userId="17869c82-e820-4f0b-9ef4-6bb812314540" providerId="ADAL" clId="{5E66CE46-C081-425F-B47C-04180E3B7809}" dt="2023-09-12T18:42:03.270" v="1032" actId="14100"/>
          <ac:spMkLst>
            <pc:docMk/>
            <pc:sldMk cId="3378778745" sldId="270"/>
            <ac:spMk id="17" creationId="{CFED573B-6E55-DDDB-348A-F1F54AC4396D}"/>
          </ac:spMkLst>
        </pc:spChg>
        <pc:grpChg chg="add mod">
          <ac:chgData name="Janson, Brian D" userId="17869c82-e820-4f0b-9ef4-6bb812314540" providerId="ADAL" clId="{5E66CE46-C081-425F-B47C-04180E3B7809}" dt="2023-09-12T16:09:55.817" v="15"/>
          <ac:grpSpMkLst>
            <pc:docMk/>
            <pc:sldMk cId="3378778745" sldId="270"/>
            <ac:grpSpMk id="5" creationId="{E82AD594-3D49-8C4E-7B0D-5BF899CC5DBE}"/>
          </ac:grpSpMkLst>
        </pc:grpChg>
        <pc:grpChg chg="mod">
          <ac:chgData name="Janson, Brian D" userId="17869c82-e820-4f0b-9ef4-6bb812314540" providerId="ADAL" clId="{5E66CE46-C081-425F-B47C-04180E3B7809}" dt="2023-09-12T16:09:55.817" v="15"/>
          <ac:grpSpMkLst>
            <pc:docMk/>
            <pc:sldMk cId="3378778745" sldId="270"/>
            <ac:grpSpMk id="6" creationId="{B03EEAE7-96EB-5D06-1EF2-0E072002CE9C}"/>
          </ac:grpSpMkLst>
        </pc:grpChg>
        <pc:picChg chg="del">
          <ac:chgData name="Janson, Brian D" userId="17869c82-e820-4f0b-9ef4-6bb812314540" providerId="ADAL" clId="{5E66CE46-C081-425F-B47C-04180E3B7809}" dt="2023-09-12T18:02:00.097" v="701" actId="478"/>
          <ac:picMkLst>
            <pc:docMk/>
            <pc:sldMk cId="3378778745" sldId="270"/>
            <ac:picMk id="4" creationId="{87A130C9-91C1-EC52-9B2F-CAD5E10D4E24}"/>
          </ac:picMkLst>
        </pc:picChg>
        <pc:picChg chg="mod">
          <ac:chgData name="Janson, Brian D" userId="17869c82-e820-4f0b-9ef4-6bb812314540" providerId="ADAL" clId="{5E66CE46-C081-425F-B47C-04180E3B7809}" dt="2023-09-12T16:09:55.817" v="15"/>
          <ac:picMkLst>
            <pc:docMk/>
            <pc:sldMk cId="3378778745" sldId="270"/>
            <ac:picMk id="7" creationId="{143E102B-97F4-3EE0-AB87-E2D394C29A24}"/>
          </ac:picMkLst>
        </pc:picChg>
        <pc:picChg chg="mod">
          <ac:chgData name="Janson, Brian D" userId="17869c82-e820-4f0b-9ef4-6bb812314540" providerId="ADAL" clId="{5E66CE46-C081-425F-B47C-04180E3B7809}" dt="2023-09-12T16:09:55.817" v="15"/>
          <ac:picMkLst>
            <pc:docMk/>
            <pc:sldMk cId="3378778745" sldId="270"/>
            <ac:picMk id="8" creationId="{844E6149-6D1C-50BC-0F3B-10C892459F3D}"/>
          </ac:picMkLst>
        </pc:picChg>
        <pc:picChg chg="mod">
          <ac:chgData name="Janson, Brian D" userId="17869c82-e820-4f0b-9ef4-6bb812314540" providerId="ADAL" clId="{5E66CE46-C081-425F-B47C-04180E3B7809}" dt="2023-09-12T16:09:55.817" v="15"/>
          <ac:picMkLst>
            <pc:docMk/>
            <pc:sldMk cId="3378778745" sldId="270"/>
            <ac:picMk id="9" creationId="{9FD8778A-922A-7982-9796-DFA102BA465E}"/>
          </ac:picMkLst>
        </pc:picChg>
        <pc:picChg chg="add mod modCrop">
          <ac:chgData name="Janson, Brian D" userId="17869c82-e820-4f0b-9ef4-6bb812314540" providerId="ADAL" clId="{5E66CE46-C081-425F-B47C-04180E3B7809}" dt="2023-09-12T18:05:04.136" v="729" actId="732"/>
          <ac:picMkLst>
            <pc:docMk/>
            <pc:sldMk cId="3378778745" sldId="270"/>
            <ac:picMk id="14" creationId="{DE4CDA79-45CC-3678-6031-12B9C1358338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41:15.197" v="1021" actId="20577"/>
        <pc:sldMkLst>
          <pc:docMk/>
          <pc:sldMk cId="2881594930" sldId="271"/>
        </pc:sldMkLst>
        <pc:spChg chg="del">
          <ac:chgData name="Janson, Brian D" userId="17869c82-e820-4f0b-9ef4-6bb812314540" providerId="ADAL" clId="{5E66CE46-C081-425F-B47C-04180E3B7809}" dt="2023-09-12T18:08:14.074" v="790" actId="478"/>
          <ac:spMkLst>
            <pc:docMk/>
            <pc:sldMk cId="2881594930" sldId="271"/>
            <ac:spMk id="2" creationId="{0B17D77D-18E9-3438-F13B-62CA7DEF8EDE}"/>
          </ac:spMkLst>
        </pc:spChg>
        <pc:spChg chg="del">
          <ac:chgData name="Janson, Brian D" userId="17869c82-e820-4f0b-9ef4-6bb812314540" providerId="ADAL" clId="{5E66CE46-C081-425F-B47C-04180E3B7809}" dt="2023-09-12T18:08:20.689" v="793" actId="478"/>
          <ac:spMkLst>
            <pc:docMk/>
            <pc:sldMk cId="2881594930" sldId="271"/>
            <ac:spMk id="3" creationId="{65C18E81-4921-2BA2-3140-9F653A9AD4D3}"/>
          </ac:spMkLst>
        </pc:spChg>
        <pc:spChg chg="mod">
          <ac:chgData name="Janson, Brian D" userId="17869c82-e820-4f0b-9ef4-6bb812314540" providerId="ADAL" clId="{5E66CE46-C081-425F-B47C-04180E3B7809}" dt="2023-09-12T16:09:59.316" v="16"/>
          <ac:spMkLst>
            <pc:docMk/>
            <pc:sldMk cId="2881594930" sldId="271"/>
            <ac:spMk id="10" creationId="{E85614E2-6478-98E5-1712-ADA244E4A6FC}"/>
          </ac:spMkLst>
        </pc:spChg>
        <pc:spChg chg="add del mod">
          <ac:chgData name="Janson, Brian D" userId="17869c82-e820-4f0b-9ef4-6bb812314540" providerId="ADAL" clId="{5E66CE46-C081-425F-B47C-04180E3B7809}" dt="2023-09-12T18:08:19.171" v="792" actId="478"/>
          <ac:spMkLst>
            <pc:docMk/>
            <pc:sldMk cId="2881594930" sldId="271"/>
            <ac:spMk id="12" creationId="{B587C6F1-B2C1-8F36-3A24-EA7B62018A02}"/>
          </ac:spMkLst>
        </pc:spChg>
        <pc:spChg chg="add mod">
          <ac:chgData name="Janson, Brian D" userId="17869c82-e820-4f0b-9ef4-6bb812314540" providerId="ADAL" clId="{5E66CE46-C081-425F-B47C-04180E3B7809}" dt="2023-09-12T18:10:14.392" v="814" actId="207"/>
          <ac:spMkLst>
            <pc:docMk/>
            <pc:sldMk cId="2881594930" sldId="271"/>
            <ac:spMk id="15" creationId="{ACF4642F-CD4D-DFFD-43EC-8F065745D541}"/>
          </ac:spMkLst>
        </pc:spChg>
        <pc:spChg chg="add mod">
          <ac:chgData name="Janson, Brian D" userId="17869c82-e820-4f0b-9ef4-6bb812314540" providerId="ADAL" clId="{5E66CE46-C081-425F-B47C-04180E3B7809}" dt="2023-09-12T18:41:15.197" v="1021" actId="20577"/>
          <ac:spMkLst>
            <pc:docMk/>
            <pc:sldMk cId="2881594930" sldId="271"/>
            <ac:spMk id="16" creationId="{E24EA94F-4222-8958-51E7-A0CC2B45407C}"/>
          </ac:spMkLst>
        </pc:spChg>
        <pc:grpChg chg="add mod">
          <ac:chgData name="Janson, Brian D" userId="17869c82-e820-4f0b-9ef4-6bb812314540" providerId="ADAL" clId="{5E66CE46-C081-425F-B47C-04180E3B7809}" dt="2023-09-12T16:09:59.316" v="16"/>
          <ac:grpSpMkLst>
            <pc:docMk/>
            <pc:sldMk cId="2881594930" sldId="271"/>
            <ac:grpSpMk id="5" creationId="{E3771A81-F1F9-A1DB-DF75-761CB49D7AD0}"/>
          </ac:grpSpMkLst>
        </pc:grpChg>
        <pc:grpChg chg="mod">
          <ac:chgData name="Janson, Brian D" userId="17869c82-e820-4f0b-9ef4-6bb812314540" providerId="ADAL" clId="{5E66CE46-C081-425F-B47C-04180E3B7809}" dt="2023-09-12T16:09:59.316" v="16"/>
          <ac:grpSpMkLst>
            <pc:docMk/>
            <pc:sldMk cId="2881594930" sldId="271"/>
            <ac:grpSpMk id="6" creationId="{D971C0E1-C318-5601-9579-54CCB04F2F54}"/>
          </ac:grpSpMkLst>
        </pc:grpChg>
        <pc:picChg chg="del">
          <ac:chgData name="Janson, Brian D" userId="17869c82-e820-4f0b-9ef4-6bb812314540" providerId="ADAL" clId="{5E66CE46-C081-425F-B47C-04180E3B7809}" dt="2023-09-12T18:08:17.585" v="791" actId="478"/>
          <ac:picMkLst>
            <pc:docMk/>
            <pc:sldMk cId="2881594930" sldId="271"/>
            <ac:picMk id="4" creationId="{D9BDE3C7-AAB0-C4DD-0601-CFC1E1CE95AA}"/>
          </ac:picMkLst>
        </pc:picChg>
        <pc:picChg chg="mod">
          <ac:chgData name="Janson, Brian D" userId="17869c82-e820-4f0b-9ef4-6bb812314540" providerId="ADAL" clId="{5E66CE46-C081-425F-B47C-04180E3B7809}" dt="2023-09-12T16:09:59.316" v="16"/>
          <ac:picMkLst>
            <pc:docMk/>
            <pc:sldMk cId="2881594930" sldId="271"/>
            <ac:picMk id="7" creationId="{F2F8DC30-59A8-66AA-153B-9FC4E03A26D5}"/>
          </ac:picMkLst>
        </pc:picChg>
        <pc:picChg chg="mod">
          <ac:chgData name="Janson, Brian D" userId="17869c82-e820-4f0b-9ef4-6bb812314540" providerId="ADAL" clId="{5E66CE46-C081-425F-B47C-04180E3B7809}" dt="2023-09-12T16:09:59.316" v="16"/>
          <ac:picMkLst>
            <pc:docMk/>
            <pc:sldMk cId="2881594930" sldId="271"/>
            <ac:picMk id="8" creationId="{317881CA-4EFC-D236-2797-23D6C21224A2}"/>
          </ac:picMkLst>
        </pc:picChg>
        <pc:picChg chg="mod">
          <ac:chgData name="Janson, Brian D" userId="17869c82-e820-4f0b-9ef4-6bb812314540" providerId="ADAL" clId="{5E66CE46-C081-425F-B47C-04180E3B7809}" dt="2023-09-12T16:09:59.316" v="16"/>
          <ac:picMkLst>
            <pc:docMk/>
            <pc:sldMk cId="2881594930" sldId="271"/>
            <ac:picMk id="9" creationId="{5013E403-87E0-E06B-B7FC-A11620B3291B}"/>
          </ac:picMkLst>
        </pc:picChg>
        <pc:picChg chg="add mod modCrop">
          <ac:chgData name="Janson, Brian D" userId="17869c82-e820-4f0b-9ef4-6bb812314540" providerId="ADAL" clId="{5E66CE46-C081-425F-B47C-04180E3B7809}" dt="2023-09-12T18:11:05.440" v="818" actId="14100"/>
          <ac:picMkLst>
            <pc:docMk/>
            <pc:sldMk cId="2881594930" sldId="271"/>
            <ac:picMk id="14" creationId="{5686C918-D630-DF58-0996-789E27FF176D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40:46.685" v="1010" actId="14100"/>
        <pc:sldMkLst>
          <pc:docMk/>
          <pc:sldMk cId="246264174" sldId="272"/>
        </pc:sldMkLst>
        <pc:spChg chg="del">
          <ac:chgData name="Janson, Brian D" userId="17869c82-e820-4f0b-9ef4-6bb812314540" providerId="ADAL" clId="{5E66CE46-C081-425F-B47C-04180E3B7809}" dt="2023-09-12T18:12:34.180" v="844" actId="478"/>
          <ac:spMkLst>
            <pc:docMk/>
            <pc:sldMk cId="246264174" sldId="272"/>
            <ac:spMk id="2" creationId="{45EEE62B-A98C-DF1D-81E5-1095C6D879F6}"/>
          </ac:spMkLst>
        </pc:spChg>
        <pc:spChg chg="mod">
          <ac:chgData name="Janson, Brian D" userId="17869c82-e820-4f0b-9ef4-6bb812314540" providerId="ADAL" clId="{5E66CE46-C081-425F-B47C-04180E3B7809}" dt="2023-09-12T16:10:01.995" v="17"/>
          <ac:spMkLst>
            <pc:docMk/>
            <pc:sldMk cId="246264174" sldId="272"/>
            <ac:spMk id="10" creationId="{09D7A749-87AB-6EAB-9333-45688F1118B9}"/>
          </ac:spMkLst>
        </pc:spChg>
        <pc:spChg chg="add del mod">
          <ac:chgData name="Janson, Brian D" userId="17869c82-e820-4f0b-9ef4-6bb812314540" providerId="ADAL" clId="{5E66CE46-C081-425F-B47C-04180E3B7809}" dt="2023-09-12T18:12:36.206" v="845" actId="478"/>
          <ac:spMkLst>
            <pc:docMk/>
            <pc:sldMk cId="246264174" sldId="272"/>
            <ac:spMk id="12" creationId="{78C8105A-76C9-25AD-EDFC-9A86AD665D89}"/>
          </ac:spMkLst>
        </pc:spChg>
        <pc:spChg chg="add mod">
          <ac:chgData name="Janson, Brian D" userId="17869c82-e820-4f0b-9ef4-6bb812314540" providerId="ADAL" clId="{5E66CE46-C081-425F-B47C-04180E3B7809}" dt="2023-09-12T18:14:25.107" v="856" actId="6549"/>
          <ac:spMkLst>
            <pc:docMk/>
            <pc:sldMk cId="246264174" sldId="272"/>
            <ac:spMk id="13" creationId="{643C87FD-3A70-FBC4-2813-831BEFF3C3F7}"/>
          </ac:spMkLst>
        </pc:spChg>
        <pc:spChg chg="add mod">
          <ac:chgData name="Janson, Brian D" userId="17869c82-e820-4f0b-9ef4-6bb812314540" providerId="ADAL" clId="{5E66CE46-C081-425F-B47C-04180E3B7809}" dt="2023-09-12T18:40:46.685" v="1010" actId="14100"/>
          <ac:spMkLst>
            <pc:docMk/>
            <pc:sldMk cId="246264174" sldId="272"/>
            <ac:spMk id="14" creationId="{4711A52D-2E65-6E3B-9391-C2A85B9E4C4E}"/>
          </ac:spMkLst>
        </pc:spChg>
        <pc:grpChg chg="add mod">
          <ac:chgData name="Janson, Brian D" userId="17869c82-e820-4f0b-9ef4-6bb812314540" providerId="ADAL" clId="{5E66CE46-C081-425F-B47C-04180E3B7809}" dt="2023-09-12T16:10:01.995" v="17"/>
          <ac:grpSpMkLst>
            <pc:docMk/>
            <pc:sldMk cId="246264174" sldId="272"/>
            <ac:grpSpMk id="5" creationId="{20D79673-B6D2-03F6-95B1-6C4D39C7B66A}"/>
          </ac:grpSpMkLst>
        </pc:grpChg>
        <pc:grpChg chg="mod">
          <ac:chgData name="Janson, Brian D" userId="17869c82-e820-4f0b-9ef4-6bb812314540" providerId="ADAL" clId="{5E66CE46-C081-425F-B47C-04180E3B7809}" dt="2023-09-12T16:10:01.995" v="17"/>
          <ac:grpSpMkLst>
            <pc:docMk/>
            <pc:sldMk cId="246264174" sldId="272"/>
            <ac:grpSpMk id="6" creationId="{2DDE9EA5-BFCB-136A-E530-FF979D9A7FD3}"/>
          </ac:grpSpMkLst>
        </pc:grpChg>
        <pc:picChg chg="mod">
          <ac:chgData name="Janson, Brian D" userId="17869c82-e820-4f0b-9ef4-6bb812314540" providerId="ADAL" clId="{5E66CE46-C081-425F-B47C-04180E3B7809}" dt="2023-09-12T16:10:01.995" v="17"/>
          <ac:picMkLst>
            <pc:docMk/>
            <pc:sldMk cId="246264174" sldId="272"/>
            <ac:picMk id="7" creationId="{648C84BA-57D9-BB30-DE60-B4EB9FF5692E}"/>
          </ac:picMkLst>
        </pc:picChg>
        <pc:picChg chg="mod">
          <ac:chgData name="Janson, Brian D" userId="17869c82-e820-4f0b-9ef4-6bb812314540" providerId="ADAL" clId="{5E66CE46-C081-425F-B47C-04180E3B7809}" dt="2023-09-12T16:10:01.995" v="17"/>
          <ac:picMkLst>
            <pc:docMk/>
            <pc:sldMk cId="246264174" sldId="272"/>
            <ac:picMk id="8" creationId="{B08A7931-2936-2F31-28C2-C2112418D1DA}"/>
          </ac:picMkLst>
        </pc:picChg>
        <pc:picChg chg="mod">
          <ac:chgData name="Janson, Brian D" userId="17869c82-e820-4f0b-9ef4-6bb812314540" providerId="ADAL" clId="{5E66CE46-C081-425F-B47C-04180E3B7809}" dt="2023-09-12T16:10:01.995" v="17"/>
          <ac:picMkLst>
            <pc:docMk/>
            <pc:sldMk cId="246264174" sldId="272"/>
            <ac:picMk id="9" creationId="{24273AAB-AC4B-D3EA-D7FA-1DF3425E56C0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40:22.094" v="999" actId="20577"/>
        <pc:sldMkLst>
          <pc:docMk/>
          <pc:sldMk cId="4065772024" sldId="273"/>
        </pc:sldMkLst>
        <pc:spChg chg="del">
          <ac:chgData name="Janson, Brian D" userId="17869c82-e820-4f0b-9ef4-6bb812314540" providerId="ADAL" clId="{5E66CE46-C081-425F-B47C-04180E3B7809}" dt="2023-09-12T18:25:53.673" v="879" actId="478"/>
          <ac:spMkLst>
            <pc:docMk/>
            <pc:sldMk cId="4065772024" sldId="273"/>
            <ac:spMk id="2" creationId="{6F2243CF-D8FD-5EBA-1B25-3818AEF7EE66}"/>
          </ac:spMkLst>
        </pc:spChg>
        <pc:spChg chg="del">
          <ac:chgData name="Janson, Brian D" userId="17869c82-e820-4f0b-9ef4-6bb812314540" providerId="ADAL" clId="{5E66CE46-C081-425F-B47C-04180E3B7809}" dt="2023-09-12T18:25:59.935" v="882" actId="478"/>
          <ac:spMkLst>
            <pc:docMk/>
            <pc:sldMk cId="4065772024" sldId="273"/>
            <ac:spMk id="3" creationId="{B475F3A9-578D-08CE-457E-37C4DB1052D9}"/>
          </ac:spMkLst>
        </pc:spChg>
        <pc:spChg chg="mod">
          <ac:chgData name="Janson, Brian D" userId="17869c82-e820-4f0b-9ef4-6bb812314540" providerId="ADAL" clId="{5E66CE46-C081-425F-B47C-04180E3B7809}" dt="2023-09-12T16:10:05.282" v="18"/>
          <ac:spMkLst>
            <pc:docMk/>
            <pc:sldMk cId="4065772024" sldId="273"/>
            <ac:spMk id="10" creationId="{4CD93899-3DCD-A973-1D50-E328AFB0F4F9}"/>
          </ac:spMkLst>
        </pc:spChg>
        <pc:spChg chg="add del mod">
          <ac:chgData name="Janson, Brian D" userId="17869c82-e820-4f0b-9ef4-6bb812314540" providerId="ADAL" clId="{5E66CE46-C081-425F-B47C-04180E3B7809}" dt="2023-09-12T18:25:57.073" v="880" actId="478"/>
          <ac:spMkLst>
            <pc:docMk/>
            <pc:sldMk cId="4065772024" sldId="273"/>
            <ac:spMk id="12" creationId="{5210679E-B474-FEFE-C47E-14DE57BF7213}"/>
          </ac:spMkLst>
        </pc:spChg>
        <pc:spChg chg="add mod">
          <ac:chgData name="Janson, Brian D" userId="17869c82-e820-4f0b-9ef4-6bb812314540" providerId="ADAL" clId="{5E66CE46-C081-425F-B47C-04180E3B7809}" dt="2023-09-12T18:31:56.038" v="926" actId="1076"/>
          <ac:spMkLst>
            <pc:docMk/>
            <pc:sldMk cId="4065772024" sldId="273"/>
            <ac:spMk id="15" creationId="{36322917-8101-766C-BE72-36EDEC2D6F7F}"/>
          </ac:spMkLst>
        </pc:spChg>
        <pc:spChg chg="add mod">
          <ac:chgData name="Janson, Brian D" userId="17869c82-e820-4f0b-9ef4-6bb812314540" providerId="ADAL" clId="{5E66CE46-C081-425F-B47C-04180E3B7809}" dt="2023-09-12T18:40:22.094" v="999" actId="20577"/>
          <ac:spMkLst>
            <pc:docMk/>
            <pc:sldMk cId="4065772024" sldId="273"/>
            <ac:spMk id="16" creationId="{F1D4432C-B430-699E-CEF8-75B807E5A5F1}"/>
          </ac:spMkLst>
        </pc:spChg>
        <pc:grpChg chg="add mod">
          <ac:chgData name="Janson, Brian D" userId="17869c82-e820-4f0b-9ef4-6bb812314540" providerId="ADAL" clId="{5E66CE46-C081-425F-B47C-04180E3B7809}" dt="2023-09-12T16:10:05.282" v="18"/>
          <ac:grpSpMkLst>
            <pc:docMk/>
            <pc:sldMk cId="4065772024" sldId="273"/>
            <ac:grpSpMk id="5" creationId="{60039102-6892-D6A2-8E5B-04BAC05A7DA4}"/>
          </ac:grpSpMkLst>
        </pc:grpChg>
        <pc:grpChg chg="mod">
          <ac:chgData name="Janson, Brian D" userId="17869c82-e820-4f0b-9ef4-6bb812314540" providerId="ADAL" clId="{5E66CE46-C081-425F-B47C-04180E3B7809}" dt="2023-09-12T16:10:05.282" v="18"/>
          <ac:grpSpMkLst>
            <pc:docMk/>
            <pc:sldMk cId="4065772024" sldId="273"/>
            <ac:grpSpMk id="6" creationId="{44283381-3813-7399-31E6-9E889B140A2E}"/>
          </ac:grpSpMkLst>
        </pc:grpChg>
        <pc:picChg chg="del">
          <ac:chgData name="Janson, Brian D" userId="17869c82-e820-4f0b-9ef4-6bb812314540" providerId="ADAL" clId="{5E66CE46-C081-425F-B47C-04180E3B7809}" dt="2023-09-12T18:25:57.727" v="881" actId="478"/>
          <ac:picMkLst>
            <pc:docMk/>
            <pc:sldMk cId="4065772024" sldId="273"/>
            <ac:picMk id="4" creationId="{FF41B8BF-A070-678E-F8D6-0D4E61A8BFD2}"/>
          </ac:picMkLst>
        </pc:picChg>
        <pc:picChg chg="mod">
          <ac:chgData name="Janson, Brian D" userId="17869c82-e820-4f0b-9ef4-6bb812314540" providerId="ADAL" clId="{5E66CE46-C081-425F-B47C-04180E3B7809}" dt="2023-09-12T16:10:05.282" v="18"/>
          <ac:picMkLst>
            <pc:docMk/>
            <pc:sldMk cId="4065772024" sldId="273"/>
            <ac:picMk id="7" creationId="{2AA7A9DB-14F8-349D-039C-0674127906B5}"/>
          </ac:picMkLst>
        </pc:picChg>
        <pc:picChg chg="mod">
          <ac:chgData name="Janson, Brian D" userId="17869c82-e820-4f0b-9ef4-6bb812314540" providerId="ADAL" clId="{5E66CE46-C081-425F-B47C-04180E3B7809}" dt="2023-09-12T16:10:05.282" v="18"/>
          <ac:picMkLst>
            <pc:docMk/>
            <pc:sldMk cId="4065772024" sldId="273"/>
            <ac:picMk id="8" creationId="{E0FE7568-C7E2-6794-0794-E8C25FECBFAD}"/>
          </ac:picMkLst>
        </pc:picChg>
        <pc:picChg chg="mod">
          <ac:chgData name="Janson, Brian D" userId="17869c82-e820-4f0b-9ef4-6bb812314540" providerId="ADAL" clId="{5E66CE46-C081-425F-B47C-04180E3B7809}" dt="2023-09-12T16:10:05.282" v="18"/>
          <ac:picMkLst>
            <pc:docMk/>
            <pc:sldMk cId="4065772024" sldId="273"/>
            <ac:picMk id="9" creationId="{41A83A18-1F74-73F2-BED0-BC647D66FC00}"/>
          </ac:picMkLst>
        </pc:picChg>
        <pc:picChg chg="add mod modCrop">
          <ac:chgData name="Janson, Brian D" userId="17869c82-e820-4f0b-9ef4-6bb812314540" providerId="ADAL" clId="{5E66CE46-C081-425F-B47C-04180E3B7809}" dt="2023-09-12T18:31:45.247" v="925" actId="732"/>
          <ac:picMkLst>
            <pc:docMk/>
            <pc:sldMk cId="4065772024" sldId="273"/>
            <ac:picMk id="14" creationId="{2BCBAA21-D3FC-F5C3-B0CC-EB0F04597FC2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8:57:43.477" v="1093" actId="1076"/>
        <pc:sldMkLst>
          <pc:docMk/>
          <pc:sldMk cId="2952473061" sldId="274"/>
        </pc:sldMkLst>
        <pc:spChg chg="del">
          <ac:chgData name="Janson, Brian D" userId="17869c82-e820-4f0b-9ef4-6bb812314540" providerId="ADAL" clId="{5E66CE46-C081-425F-B47C-04180E3B7809}" dt="2023-09-12T18:34:00.005" v="927" actId="478"/>
          <ac:spMkLst>
            <pc:docMk/>
            <pc:sldMk cId="2952473061" sldId="274"/>
            <ac:spMk id="2" creationId="{CD91A92A-73EF-8332-9B44-BD643CB4DE94}"/>
          </ac:spMkLst>
        </pc:spChg>
        <pc:spChg chg="del">
          <ac:chgData name="Janson, Brian D" userId="17869c82-e820-4f0b-9ef4-6bb812314540" providerId="ADAL" clId="{5E66CE46-C081-425F-B47C-04180E3B7809}" dt="2023-09-12T18:34:09.358" v="930" actId="478"/>
          <ac:spMkLst>
            <pc:docMk/>
            <pc:sldMk cId="2952473061" sldId="274"/>
            <ac:spMk id="3" creationId="{D234050D-8FC9-1741-2A9A-5BC920D99C5C}"/>
          </ac:spMkLst>
        </pc:spChg>
        <pc:spChg chg="mod">
          <ac:chgData name="Janson, Brian D" userId="17869c82-e820-4f0b-9ef4-6bb812314540" providerId="ADAL" clId="{5E66CE46-C081-425F-B47C-04180E3B7809}" dt="2023-09-12T16:10:08.760" v="19"/>
          <ac:spMkLst>
            <pc:docMk/>
            <pc:sldMk cId="2952473061" sldId="274"/>
            <ac:spMk id="10" creationId="{52344E11-6CCD-7B1D-DD9E-AF02388A3BED}"/>
          </ac:spMkLst>
        </pc:spChg>
        <pc:spChg chg="add del mod">
          <ac:chgData name="Janson, Brian D" userId="17869c82-e820-4f0b-9ef4-6bb812314540" providerId="ADAL" clId="{5E66CE46-C081-425F-B47C-04180E3B7809}" dt="2023-09-12T18:34:01.774" v="928" actId="478"/>
          <ac:spMkLst>
            <pc:docMk/>
            <pc:sldMk cId="2952473061" sldId="274"/>
            <ac:spMk id="12" creationId="{98D6DA4B-8F9A-7A57-3245-F339B2910AA9}"/>
          </ac:spMkLst>
        </pc:spChg>
        <pc:spChg chg="add mod">
          <ac:chgData name="Janson, Brian D" userId="17869c82-e820-4f0b-9ef4-6bb812314540" providerId="ADAL" clId="{5E66CE46-C081-425F-B47C-04180E3B7809}" dt="2023-09-12T18:38:35.443" v="949" actId="403"/>
          <ac:spMkLst>
            <pc:docMk/>
            <pc:sldMk cId="2952473061" sldId="274"/>
            <ac:spMk id="15" creationId="{33B2F5B3-80E9-4E63-2B34-5302351D3BE8}"/>
          </ac:spMkLst>
        </pc:spChg>
        <pc:spChg chg="add mod">
          <ac:chgData name="Janson, Brian D" userId="17869c82-e820-4f0b-9ef4-6bb812314540" providerId="ADAL" clId="{5E66CE46-C081-425F-B47C-04180E3B7809}" dt="2023-09-12T18:57:43.477" v="1093" actId="1076"/>
          <ac:spMkLst>
            <pc:docMk/>
            <pc:sldMk cId="2952473061" sldId="274"/>
            <ac:spMk id="16" creationId="{9B63080F-FA93-AD7F-3FEA-133D20000D9B}"/>
          </ac:spMkLst>
        </pc:spChg>
        <pc:grpChg chg="add mod">
          <ac:chgData name="Janson, Brian D" userId="17869c82-e820-4f0b-9ef4-6bb812314540" providerId="ADAL" clId="{5E66CE46-C081-425F-B47C-04180E3B7809}" dt="2023-09-12T16:10:08.760" v="19"/>
          <ac:grpSpMkLst>
            <pc:docMk/>
            <pc:sldMk cId="2952473061" sldId="274"/>
            <ac:grpSpMk id="5" creationId="{DAC02E3E-A7E5-8850-D004-63B02CD4E6CC}"/>
          </ac:grpSpMkLst>
        </pc:grpChg>
        <pc:grpChg chg="mod">
          <ac:chgData name="Janson, Brian D" userId="17869c82-e820-4f0b-9ef4-6bb812314540" providerId="ADAL" clId="{5E66CE46-C081-425F-B47C-04180E3B7809}" dt="2023-09-12T16:10:08.760" v="19"/>
          <ac:grpSpMkLst>
            <pc:docMk/>
            <pc:sldMk cId="2952473061" sldId="274"/>
            <ac:grpSpMk id="6" creationId="{AB11B8C3-661A-F424-129F-05CD599957F2}"/>
          </ac:grpSpMkLst>
        </pc:grpChg>
        <pc:picChg chg="del">
          <ac:chgData name="Janson, Brian D" userId="17869c82-e820-4f0b-9ef4-6bb812314540" providerId="ADAL" clId="{5E66CE46-C081-425F-B47C-04180E3B7809}" dt="2023-09-12T18:34:07.439" v="929" actId="478"/>
          <ac:picMkLst>
            <pc:docMk/>
            <pc:sldMk cId="2952473061" sldId="274"/>
            <ac:picMk id="4" creationId="{30351330-F0B2-56ED-31BD-E8F35CEB34B7}"/>
          </ac:picMkLst>
        </pc:picChg>
        <pc:picChg chg="mod">
          <ac:chgData name="Janson, Brian D" userId="17869c82-e820-4f0b-9ef4-6bb812314540" providerId="ADAL" clId="{5E66CE46-C081-425F-B47C-04180E3B7809}" dt="2023-09-12T16:10:08.760" v="19"/>
          <ac:picMkLst>
            <pc:docMk/>
            <pc:sldMk cId="2952473061" sldId="274"/>
            <ac:picMk id="7" creationId="{D53DA9F8-A3FD-A0BB-E704-3AC463DB7C6C}"/>
          </ac:picMkLst>
        </pc:picChg>
        <pc:picChg chg="mod">
          <ac:chgData name="Janson, Brian D" userId="17869c82-e820-4f0b-9ef4-6bb812314540" providerId="ADAL" clId="{5E66CE46-C081-425F-B47C-04180E3B7809}" dt="2023-09-12T16:10:08.760" v="19"/>
          <ac:picMkLst>
            <pc:docMk/>
            <pc:sldMk cId="2952473061" sldId="274"/>
            <ac:picMk id="8" creationId="{8F3A014F-633E-C55D-7E53-18E1F3E64AAF}"/>
          </ac:picMkLst>
        </pc:picChg>
        <pc:picChg chg="mod">
          <ac:chgData name="Janson, Brian D" userId="17869c82-e820-4f0b-9ef4-6bb812314540" providerId="ADAL" clId="{5E66CE46-C081-425F-B47C-04180E3B7809}" dt="2023-09-12T16:10:08.760" v="19"/>
          <ac:picMkLst>
            <pc:docMk/>
            <pc:sldMk cId="2952473061" sldId="274"/>
            <ac:picMk id="9" creationId="{5827845A-5521-E299-C9EF-B0D47B834B13}"/>
          </ac:picMkLst>
        </pc:picChg>
        <pc:picChg chg="add mod modCrop">
          <ac:chgData name="Janson, Brian D" userId="17869c82-e820-4f0b-9ef4-6bb812314540" providerId="ADAL" clId="{5E66CE46-C081-425F-B47C-04180E3B7809}" dt="2023-09-12T18:36:40.455" v="934" actId="732"/>
          <ac:picMkLst>
            <pc:docMk/>
            <pc:sldMk cId="2952473061" sldId="274"/>
            <ac:picMk id="14" creationId="{68C6C570-C8CB-5EC8-19A6-15E62B0A087B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9:42:40.163" v="1730" actId="14100"/>
        <pc:sldMkLst>
          <pc:docMk/>
          <pc:sldMk cId="1389334251" sldId="275"/>
        </pc:sldMkLst>
        <pc:spChg chg="del">
          <ac:chgData name="Janson, Brian D" userId="17869c82-e820-4f0b-9ef4-6bb812314540" providerId="ADAL" clId="{5E66CE46-C081-425F-B47C-04180E3B7809}" dt="2023-09-12T18:45:43.860" v="1091" actId="478"/>
          <ac:spMkLst>
            <pc:docMk/>
            <pc:sldMk cId="1389334251" sldId="275"/>
            <ac:spMk id="2" creationId="{E757278F-E2C6-43CE-BFD4-CB4B3AB6CB7E}"/>
          </ac:spMkLst>
        </pc:spChg>
        <pc:spChg chg="del">
          <ac:chgData name="Janson, Brian D" userId="17869c82-e820-4f0b-9ef4-6bb812314540" providerId="ADAL" clId="{5E66CE46-C081-425F-B47C-04180E3B7809}" dt="2023-09-12T19:10:58.685" v="1095" actId="478"/>
          <ac:spMkLst>
            <pc:docMk/>
            <pc:sldMk cId="1389334251" sldId="275"/>
            <ac:spMk id="3" creationId="{FDBE477C-EFA7-89A6-03F7-E96059C390C5}"/>
          </ac:spMkLst>
        </pc:spChg>
        <pc:spChg chg="mod">
          <ac:chgData name="Janson, Brian D" userId="17869c82-e820-4f0b-9ef4-6bb812314540" providerId="ADAL" clId="{5E66CE46-C081-425F-B47C-04180E3B7809}" dt="2023-09-12T16:10:11.385" v="20"/>
          <ac:spMkLst>
            <pc:docMk/>
            <pc:sldMk cId="1389334251" sldId="275"/>
            <ac:spMk id="10" creationId="{36DF46BC-50A1-B858-ED56-54EB107B29AF}"/>
          </ac:spMkLst>
        </pc:spChg>
        <pc:spChg chg="add del mod">
          <ac:chgData name="Janson, Brian D" userId="17869c82-e820-4f0b-9ef4-6bb812314540" providerId="ADAL" clId="{5E66CE46-C081-425F-B47C-04180E3B7809}" dt="2023-09-12T18:45:48.446" v="1092" actId="478"/>
          <ac:spMkLst>
            <pc:docMk/>
            <pc:sldMk cId="1389334251" sldId="275"/>
            <ac:spMk id="12" creationId="{50633220-9D91-E27C-8924-64A51CF61120}"/>
          </ac:spMkLst>
        </pc:spChg>
        <pc:spChg chg="add mod">
          <ac:chgData name="Janson, Brian D" userId="17869c82-e820-4f0b-9ef4-6bb812314540" providerId="ADAL" clId="{5E66CE46-C081-425F-B47C-04180E3B7809}" dt="2023-09-12T19:42:40.163" v="1730" actId="14100"/>
          <ac:spMkLst>
            <pc:docMk/>
            <pc:sldMk cId="1389334251" sldId="275"/>
            <ac:spMk id="15" creationId="{BCAE784A-DF16-A3F9-1F63-90F2C0C31C96}"/>
          </ac:spMkLst>
        </pc:spChg>
        <pc:spChg chg="add del mod">
          <ac:chgData name="Janson, Brian D" userId="17869c82-e820-4f0b-9ef4-6bb812314540" providerId="ADAL" clId="{5E66CE46-C081-425F-B47C-04180E3B7809}" dt="2023-09-12T19:13:39.837" v="1150" actId="478"/>
          <ac:spMkLst>
            <pc:docMk/>
            <pc:sldMk cId="1389334251" sldId="275"/>
            <ac:spMk id="16" creationId="{C0DCA873-91E2-9AC1-8ACE-22AE236002B3}"/>
          </ac:spMkLst>
        </pc:spChg>
        <pc:spChg chg="add mod">
          <ac:chgData name="Janson, Brian D" userId="17869c82-e820-4f0b-9ef4-6bb812314540" providerId="ADAL" clId="{5E66CE46-C081-425F-B47C-04180E3B7809}" dt="2023-09-12T19:15:01.021" v="1222" actId="1076"/>
          <ac:spMkLst>
            <pc:docMk/>
            <pc:sldMk cId="1389334251" sldId="275"/>
            <ac:spMk id="17" creationId="{D4B711F1-BCE6-2990-96B3-D3FCB7C83AB7}"/>
          </ac:spMkLst>
        </pc:spChg>
        <pc:grpChg chg="add mod">
          <ac:chgData name="Janson, Brian D" userId="17869c82-e820-4f0b-9ef4-6bb812314540" providerId="ADAL" clId="{5E66CE46-C081-425F-B47C-04180E3B7809}" dt="2023-09-12T16:10:11.385" v="20"/>
          <ac:grpSpMkLst>
            <pc:docMk/>
            <pc:sldMk cId="1389334251" sldId="275"/>
            <ac:grpSpMk id="5" creationId="{42632EF5-37FF-8D3A-18F7-201475A658CB}"/>
          </ac:grpSpMkLst>
        </pc:grpChg>
        <pc:grpChg chg="mod">
          <ac:chgData name="Janson, Brian D" userId="17869c82-e820-4f0b-9ef4-6bb812314540" providerId="ADAL" clId="{5E66CE46-C081-425F-B47C-04180E3B7809}" dt="2023-09-12T16:10:11.385" v="20"/>
          <ac:grpSpMkLst>
            <pc:docMk/>
            <pc:sldMk cId="1389334251" sldId="275"/>
            <ac:grpSpMk id="6" creationId="{18B97845-A4C7-2560-417B-1C4FD8FE3001}"/>
          </ac:grpSpMkLst>
        </pc:grpChg>
        <pc:picChg chg="del">
          <ac:chgData name="Janson, Brian D" userId="17869c82-e820-4f0b-9ef4-6bb812314540" providerId="ADAL" clId="{5E66CE46-C081-425F-B47C-04180E3B7809}" dt="2023-09-12T19:10:56.813" v="1094" actId="478"/>
          <ac:picMkLst>
            <pc:docMk/>
            <pc:sldMk cId="1389334251" sldId="275"/>
            <ac:picMk id="4" creationId="{02E25C37-E9EA-4B3E-03B0-52EEF0ED7C3B}"/>
          </ac:picMkLst>
        </pc:picChg>
        <pc:picChg chg="mod">
          <ac:chgData name="Janson, Brian D" userId="17869c82-e820-4f0b-9ef4-6bb812314540" providerId="ADAL" clId="{5E66CE46-C081-425F-B47C-04180E3B7809}" dt="2023-09-12T16:10:11.385" v="20"/>
          <ac:picMkLst>
            <pc:docMk/>
            <pc:sldMk cId="1389334251" sldId="275"/>
            <ac:picMk id="7" creationId="{0061AC0F-7C9B-1947-23F7-6EE8787CB0F6}"/>
          </ac:picMkLst>
        </pc:picChg>
        <pc:picChg chg="mod">
          <ac:chgData name="Janson, Brian D" userId="17869c82-e820-4f0b-9ef4-6bb812314540" providerId="ADAL" clId="{5E66CE46-C081-425F-B47C-04180E3B7809}" dt="2023-09-12T16:10:11.385" v="20"/>
          <ac:picMkLst>
            <pc:docMk/>
            <pc:sldMk cId="1389334251" sldId="275"/>
            <ac:picMk id="8" creationId="{4FB7CD19-2F69-D432-2881-ED2152211469}"/>
          </ac:picMkLst>
        </pc:picChg>
        <pc:picChg chg="mod">
          <ac:chgData name="Janson, Brian D" userId="17869c82-e820-4f0b-9ef4-6bb812314540" providerId="ADAL" clId="{5E66CE46-C081-425F-B47C-04180E3B7809}" dt="2023-09-12T16:10:11.385" v="20"/>
          <ac:picMkLst>
            <pc:docMk/>
            <pc:sldMk cId="1389334251" sldId="275"/>
            <ac:picMk id="9" creationId="{FFD83F4D-092D-F5F6-0B59-EFA4488468EE}"/>
          </ac:picMkLst>
        </pc:picChg>
        <pc:picChg chg="add mod">
          <ac:chgData name="Janson, Brian D" userId="17869c82-e820-4f0b-9ef4-6bb812314540" providerId="ADAL" clId="{5E66CE46-C081-425F-B47C-04180E3B7809}" dt="2023-09-12T19:11:18.282" v="1101" actId="1076"/>
          <ac:picMkLst>
            <pc:docMk/>
            <pc:sldMk cId="1389334251" sldId="275"/>
            <ac:picMk id="14" creationId="{A0FF6960-C53B-C0B1-6EF7-876721FDA51F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9:20:10.156" v="1286" actId="14100"/>
        <pc:sldMkLst>
          <pc:docMk/>
          <pc:sldMk cId="181186641" sldId="276"/>
        </pc:sldMkLst>
        <pc:spChg chg="del">
          <ac:chgData name="Janson, Brian D" userId="17869c82-e820-4f0b-9ef4-6bb812314540" providerId="ADAL" clId="{5E66CE46-C081-425F-B47C-04180E3B7809}" dt="2023-09-12T19:16:37.041" v="1225" actId="478"/>
          <ac:spMkLst>
            <pc:docMk/>
            <pc:sldMk cId="181186641" sldId="276"/>
            <ac:spMk id="2" creationId="{9D85F3E6-516F-C259-8065-67DE7CF87436}"/>
          </ac:spMkLst>
        </pc:spChg>
        <pc:spChg chg="del">
          <ac:chgData name="Janson, Brian D" userId="17869c82-e820-4f0b-9ef4-6bb812314540" providerId="ADAL" clId="{5E66CE46-C081-425F-B47C-04180E3B7809}" dt="2023-09-12T19:16:35.740" v="1224" actId="478"/>
          <ac:spMkLst>
            <pc:docMk/>
            <pc:sldMk cId="181186641" sldId="276"/>
            <ac:spMk id="3" creationId="{34E1D4A1-8982-20A5-CDCE-536293DA6095}"/>
          </ac:spMkLst>
        </pc:spChg>
        <pc:spChg chg="mod">
          <ac:chgData name="Janson, Brian D" userId="17869c82-e820-4f0b-9ef4-6bb812314540" providerId="ADAL" clId="{5E66CE46-C081-425F-B47C-04180E3B7809}" dt="2023-09-12T16:10:15.639" v="21"/>
          <ac:spMkLst>
            <pc:docMk/>
            <pc:sldMk cId="181186641" sldId="276"/>
            <ac:spMk id="10" creationId="{808070A8-2740-D1C3-DCF4-657B9FC7B562}"/>
          </ac:spMkLst>
        </pc:spChg>
        <pc:spChg chg="add del mod">
          <ac:chgData name="Janson, Brian D" userId="17869c82-e820-4f0b-9ef4-6bb812314540" providerId="ADAL" clId="{5E66CE46-C081-425F-B47C-04180E3B7809}" dt="2023-09-12T19:16:39.388" v="1226" actId="478"/>
          <ac:spMkLst>
            <pc:docMk/>
            <pc:sldMk cId="181186641" sldId="276"/>
            <ac:spMk id="12" creationId="{EEB617B6-2966-9BC3-6D77-8E4685C79E31}"/>
          </ac:spMkLst>
        </pc:spChg>
        <pc:spChg chg="add mod">
          <ac:chgData name="Janson, Brian D" userId="17869c82-e820-4f0b-9ef4-6bb812314540" providerId="ADAL" clId="{5E66CE46-C081-425F-B47C-04180E3B7809}" dt="2023-09-12T19:18:46.668" v="1246" actId="2711"/>
          <ac:spMkLst>
            <pc:docMk/>
            <pc:sldMk cId="181186641" sldId="276"/>
            <ac:spMk id="15" creationId="{62828DC3-8830-5ADD-E763-7339784051C6}"/>
          </ac:spMkLst>
        </pc:spChg>
        <pc:spChg chg="add mod">
          <ac:chgData name="Janson, Brian D" userId="17869c82-e820-4f0b-9ef4-6bb812314540" providerId="ADAL" clId="{5E66CE46-C081-425F-B47C-04180E3B7809}" dt="2023-09-12T19:20:10.156" v="1286" actId="14100"/>
          <ac:spMkLst>
            <pc:docMk/>
            <pc:sldMk cId="181186641" sldId="276"/>
            <ac:spMk id="16" creationId="{4198D2C1-AFB1-721F-0154-4AFE93977ABD}"/>
          </ac:spMkLst>
        </pc:spChg>
        <pc:grpChg chg="add mod">
          <ac:chgData name="Janson, Brian D" userId="17869c82-e820-4f0b-9ef4-6bb812314540" providerId="ADAL" clId="{5E66CE46-C081-425F-B47C-04180E3B7809}" dt="2023-09-12T16:10:15.639" v="21"/>
          <ac:grpSpMkLst>
            <pc:docMk/>
            <pc:sldMk cId="181186641" sldId="276"/>
            <ac:grpSpMk id="5" creationId="{119DEC4E-279B-E8EC-594F-9D67DF191783}"/>
          </ac:grpSpMkLst>
        </pc:grpChg>
        <pc:grpChg chg="mod">
          <ac:chgData name="Janson, Brian D" userId="17869c82-e820-4f0b-9ef4-6bb812314540" providerId="ADAL" clId="{5E66CE46-C081-425F-B47C-04180E3B7809}" dt="2023-09-12T16:10:15.639" v="21"/>
          <ac:grpSpMkLst>
            <pc:docMk/>
            <pc:sldMk cId="181186641" sldId="276"/>
            <ac:grpSpMk id="6" creationId="{F7141815-7E94-CC9C-7378-88DA831EA465}"/>
          </ac:grpSpMkLst>
        </pc:grpChg>
        <pc:picChg chg="del">
          <ac:chgData name="Janson, Brian D" userId="17869c82-e820-4f0b-9ef4-6bb812314540" providerId="ADAL" clId="{5E66CE46-C081-425F-B47C-04180E3B7809}" dt="2023-09-12T19:16:33.964" v="1223" actId="478"/>
          <ac:picMkLst>
            <pc:docMk/>
            <pc:sldMk cId="181186641" sldId="276"/>
            <ac:picMk id="4" creationId="{226F4578-330E-E48E-A5EB-C542F43A7A6D}"/>
          </ac:picMkLst>
        </pc:picChg>
        <pc:picChg chg="mod">
          <ac:chgData name="Janson, Brian D" userId="17869c82-e820-4f0b-9ef4-6bb812314540" providerId="ADAL" clId="{5E66CE46-C081-425F-B47C-04180E3B7809}" dt="2023-09-12T16:10:15.639" v="21"/>
          <ac:picMkLst>
            <pc:docMk/>
            <pc:sldMk cId="181186641" sldId="276"/>
            <ac:picMk id="7" creationId="{A6FAB9E4-DD5A-244A-18E2-A631EA3D0DA3}"/>
          </ac:picMkLst>
        </pc:picChg>
        <pc:picChg chg="mod">
          <ac:chgData name="Janson, Brian D" userId="17869c82-e820-4f0b-9ef4-6bb812314540" providerId="ADAL" clId="{5E66CE46-C081-425F-B47C-04180E3B7809}" dt="2023-09-12T16:10:15.639" v="21"/>
          <ac:picMkLst>
            <pc:docMk/>
            <pc:sldMk cId="181186641" sldId="276"/>
            <ac:picMk id="8" creationId="{BE0B6401-0019-0281-E88B-F4592B281482}"/>
          </ac:picMkLst>
        </pc:picChg>
        <pc:picChg chg="mod">
          <ac:chgData name="Janson, Brian D" userId="17869c82-e820-4f0b-9ef4-6bb812314540" providerId="ADAL" clId="{5E66CE46-C081-425F-B47C-04180E3B7809}" dt="2023-09-12T16:10:15.639" v="21"/>
          <ac:picMkLst>
            <pc:docMk/>
            <pc:sldMk cId="181186641" sldId="276"/>
            <ac:picMk id="9" creationId="{2FB2A819-B9B4-755A-1766-E2310FAEF4C4}"/>
          </ac:picMkLst>
        </pc:picChg>
        <pc:picChg chg="add mod modCrop">
          <ac:chgData name="Janson, Brian D" userId="17869c82-e820-4f0b-9ef4-6bb812314540" providerId="ADAL" clId="{5E66CE46-C081-425F-B47C-04180E3B7809}" dt="2023-09-12T19:18:32.820" v="1242" actId="732"/>
          <ac:picMkLst>
            <pc:docMk/>
            <pc:sldMk cId="181186641" sldId="276"/>
            <ac:picMk id="14" creationId="{036D2328-74FE-5795-52CA-61B2D8E5D9B4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9:24:57.682" v="1361" actId="14100"/>
        <pc:sldMkLst>
          <pc:docMk/>
          <pc:sldMk cId="2426510129" sldId="277"/>
        </pc:sldMkLst>
        <pc:spChg chg="del">
          <ac:chgData name="Janson, Brian D" userId="17869c82-e820-4f0b-9ef4-6bb812314540" providerId="ADAL" clId="{5E66CE46-C081-425F-B47C-04180E3B7809}" dt="2023-09-12T19:20:42.387" v="1287" actId="478"/>
          <ac:spMkLst>
            <pc:docMk/>
            <pc:sldMk cId="2426510129" sldId="277"/>
            <ac:spMk id="2" creationId="{2B5D7D6C-AA16-CA16-0340-648BF5287DE8}"/>
          </ac:spMkLst>
        </pc:spChg>
        <pc:spChg chg="del">
          <ac:chgData name="Janson, Brian D" userId="17869c82-e820-4f0b-9ef4-6bb812314540" providerId="ADAL" clId="{5E66CE46-C081-425F-B47C-04180E3B7809}" dt="2023-09-12T19:22:12.715" v="1291" actId="478"/>
          <ac:spMkLst>
            <pc:docMk/>
            <pc:sldMk cId="2426510129" sldId="277"/>
            <ac:spMk id="3" creationId="{7574AC8B-AFCE-FC26-8DF4-5C7000A78912}"/>
          </ac:spMkLst>
        </pc:spChg>
        <pc:spChg chg="mod">
          <ac:chgData name="Janson, Brian D" userId="17869c82-e820-4f0b-9ef4-6bb812314540" providerId="ADAL" clId="{5E66CE46-C081-425F-B47C-04180E3B7809}" dt="2023-09-12T16:10:18.880" v="22"/>
          <ac:spMkLst>
            <pc:docMk/>
            <pc:sldMk cId="2426510129" sldId="277"/>
            <ac:spMk id="10" creationId="{78BED627-E69F-11C4-9353-C7FC04D32ADC}"/>
          </ac:spMkLst>
        </pc:spChg>
        <pc:spChg chg="add del mod">
          <ac:chgData name="Janson, Brian D" userId="17869c82-e820-4f0b-9ef4-6bb812314540" providerId="ADAL" clId="{5E66CE46-C081-425F-B47C-04180E3B7809}" dt="2023-09-12T19:20:43.243" v="1288" actId="478"/>
          <ac:spMkLst>
            <pc:docMk/>
            <pc:sldMk cId="2426510129" sldId="277"/>
            <ac:spMk id="12" creationId="{4EDD00BE-432C-BE10-AC61-F386271249B1}"/>
          </ac:spMkLst>
        </pc:spChg>
        <pc:spChg chg="add mod">
          <ac:chgData name="Janson, Brian D" userId="17869c82-e820-4f0b-9ef4-6bb812314540" providerId="ADAL" clId="{5E66CE46-C081-425F-B47C-04180E3B7809}" dt="2023-09-12T19:23:55.963" v="1310" actId="20577"/>
          <ac:spMkLst>
            <pc:docMk/>
            <pc:sldMk cId="2426510129" sldId="277"/>
            <ac:spMk id="15" creationId="{843BF1CF-7667-50AE-AE0C-EEBE577FFF4F}"/>
          </ac:spMkLst>
        </pc:spChg>
        <pc:spChg chg="add mod">
          <ac:chgData name="Janson, Brian D" userId="17869c82-e820-4f0b-9ef4-6bb812314540" providerId="ADAL" clId="{5E66CE46-C081-425F-B47C-04180E3B7809}" dt="2023-09-12T19:24:57.682" v="1361" actId="14100"/>
          <ac:spMkLst>
            <pc:docMk/>
            <pc:sldMk cId="2426510129" sldId="277"/>
            <ac:spMk id="16" creationId="{393BE991-C61D-69CB-50D6-1B4DE5900C86}"/>
          </ac:spMkLst>
        </pc:spChg>
        <pc:grpChg chg="add mod">
          <ac:chgData name="Janson, Brian D" userId="17869c82-e820-4f0b-9ef4-6bb812314540" providerId="ADAL" clId="{5E66CE46-C081-425F-B47C-04180E3B7809}" dt="2023-09-12T16:10:18.880" v="22"/>
          <ac:grpSpMkLst>
            <pc:docMk/>
            <pc:sldMk cId="2426510129" sldId="277"/>
            <ac:grpSpMk id="5" creationId="{40C47D6E-AEBF-CBE0-63A5-E32A1C8D789C}"/>
          </ac:grpSpMkLst>
        </pc:grpChg>
        <pc:grpChg chg="mod">
          <ac:chgData name="Janson, Brian D" userId="17869c82-e820-4f0b-9ef4-6bb812314540" providerId="ADAL" clId="{5E66CE46-C081-425F-B47C-04180E3B7809}" dt="2023-09-12T16:10:18.880" v="22"/>
          <ac:grpSpMkLst>
            <pc:docMk/>
            <pc:sldMk cId="2426510129" sldId="277"/>
            <ac:grpSpMk id="6" creationId="{602F2400-864B-76CD-ACF3-927CF433A67E}"/>
          </ac:grpSpMkLst>
        </pc:grpChg>
        <pc:picChg chg="del mod">
          <ac:chgData name="Janson, Brian D" userId="17869c82-e820-4f0b-9ef4-6bb812314540" providerId="ADAL" clId="{5E66CE46-C081-425F-B47C-04180E3B7809}" dt="2023-09-12T19:22:10.555" v="1290" actId="478"/>
          <ac:picMkLst>
            <pc:docMk/>
            <pc:sldMk cId="2426510129" sldId="277"/>
            <ac:picMk id="4" creationId="{F26F3CBE-6DD9-715A-9F5B-5F5BA6E0DFCA}"/>
          </ac:picMkLst>
        </pc:picChg>
        <pc:picChg chg="mod">
          <ac:chgData name="Janson, Brian D" userId="17869c82-e820-4f0b-9ef4-6bb812314540" providerId="ADAL" clId="{5E66CE46-C081-425F-B47C-04180E3B7809}" dt="2023-09-12T16:10:18.880" v="22"/>
          <ac:picMkLst>
            <pc:docMk/>
            <pc:sldMk cId="2426510129" sldId="277"/>
            <ac:picMk id="7" creationId="{A399E487-EEB8-25EB-C233-09127B67F3ED}"/>
          </ac:picMkLst>
        </pc:picChg>
        <pc:picChg chg="mod">
          <ac:chgData name="Janson, Brian D" userId="17869c82-e820-4f0b-9ef4-6bb812314540" providerId="ADAL" clId="{5E66CE46-C081-425F-B47C-04180E3B7809}" dt="2023-09-12T16:10:18.880" v="22"/>
          <ac:picMkLst>
            <pc:docMk/>
            <pc:sldMk cId="2426510129" sldId="277"/>
            <ac:picMk id="8" creationId="{A62B2DFF-4E3A-9927-4DC0-0F1DD7EDF4D8}"/>
          </ac:picMkLst>
        </pc:picChg>
        <pc:picChg chg="mod">
          <ac:chgData name="Janson, Brian D" userId="17869c82-e820-4f0b-9ef4-6bb812314540" providerId="ADAL" clId="{5E66CE46-C081-425F-B47C-04180E3B7809}" dt="2023-09-12T16:10:18.880" v="22"/>
          <ac:picMkLst>
            <pc:docMk/>
            <pc:sldMk cId="2426510129" sldId="277"/>
            <ac:picMk id="9" creationId="{26624B49-2355-9F49-7639-49DE792017A2}"/>
          </ac:picMkLst>
        </pc:picChg>
        <pc:picChg chg="add mod">
          <ac:chgData name="Janson, Brian D" userId="17869c82-e820-4f0b-9ef4-6bb812314540" providerId="ADAL" clId="{5E66CE46-C081-425F-B47C-04180E3B7809}" dt="2023-09-12T19:22:19.651" v="1294" actId="1076"/>
          <ac:picMkLst>
            <pc:docMk/>
            <pc:sldMk cId="2426510129" sldId="277"/>
            <ac:picMk id="14" creationId="{9F0D61E5-9185-7105-3CAD-33B9DE741DEF}"/>
          </ac:picMkLst>
        </pc:picChg>
      </pc:sldChg>
      <pc:sldChg chg="addSp delSp modSp mod">
        <pc:chgData name="Janson, Brian D" userId="17869c82-e820-4f0b-9ef4-6bb812314540" providerId="ADAL" clId="{5E66CE46-C081-425F-B47C-04180E3B7809}" dt="2023-09-12T19:40:10.979" v="1715" actId="14100"/>
        <pc:sldMkLst>
          <pc:docMk/>
          <pc:sldMk cId="206257494" sldId="278"/>
        </pc:sldMkLst>
        <pc:spChg chg="del">
          <ac:chgData name="Janson, Brian D" userId="17869c82-e820-4f0b-9ef4-6bb812314540" providerId="ADAL" clId="{5E66CE46-C081-425F-B47C-04180E3B7809}" dt="2023-09-12T19:29:12.813" v="1447" actId="478"/>
          <ac:spMkLst>
            <pc:docMk/>
            <pc:sldMk cId="206257494" sldId="278"/>
            <ac:spMk id="2" creationId="{F358F82A-2F9F-D918-3525-421550438F27}"/>
          </ac:spMkLst>
        </pc:spChg>
        <pc:spChg chg="mod">
          <ac:chgData name="Janson, Brian D" userId="17869c82-e820-4f0b-9ef4-6bb812314540" providerId="ADAL" clId="{5E66CE46-C081-425F-B47C-04180E3B7809}" dt="2023-09-12T16:10:37.049" v="26"/>
          <ac:spMkLst>
            <pc:docMk/>
            <pc:sldMk cId="206257494" sldId="278"/>
            <ac:spMk id="10" creationId="{BA30EEDC-DFB6-0565-CF91-D3048327AD86}"/>
          </ac:spMkLst>
        </pc:spChg>
        <pc:spChg chg="add del mod">
          <ac:chgData name="Janson, Brian D" userId="17869c82-e820-4f0b-9ef4-6bb812314540" providerId="ADAL" clId="{5E66CE46-C081-425F-B47C-04180E3B7809}" dt="2023-09-12T19:29:14.315" v="1448" actId="478"/>
          <ac:spMkLst>
            <pc:docMk/>
            <pc:sldMk cId="206257494" sldId="278"/>
            <ac:spMk id="12" creationId="{B3BD0E8E-DBD1-CAF6-9563-FBDF5DE02965}"/>
          </ac:spMkLst>
        </pc:spChg>
        <pc:spChg chg="add mod">
          <ac:chgData name="Janson, Brian D" userId="17869c82-e820-4f0b-9ef4-6bb812314540" providerId="ADAL" clId="{5E66CE46-C081-425F-B47C-04180E3B7809}" dt="2023-09-12T19:38:05.092" v="1627" actId="14100"/>
          <ac:spMkLst>
            <pc:docMk/>
            <pc:sldMk cId="206257494" sldId="278"/>
            <ac:spMk id="13" creationId="{374EA5C5-BF52-C4A5-0550-B2D39055DE99}"/>
          </ac:spMkLst>
        </pc:spChg>
        <pc:spChg chg="add mod">
          <ac:chgData name="Janson, Brian D" userId="17869c82-e820-4f0b-9ef4-6bb812314540" providerId="ADAL" clId="{5E66CE46-C081-425F-B47C-04180E3B7809}" dt="2023-09-12T19:40:10.979" v="1715" actId="14100"/>
          <ac:spMkLst>
            <pc:docMk/>
            <pc:sldMk cId="206257494" sldId="278"/>
            <ac:spMk id="14" creationId="{D46FCDAA-EAC7-866F-CCDF-4307B1D6BE03}"/>
          </ac:spMkLst>
        </pc:spChg>
        <pc:grpChg chg="add mod">
          <ac:chgData name="Janson, Brian D" userId="17869c82-e820-4f0b-9ef4-6bb812314540" providerId="ADAL" clId="{5E66CE46-C081-425F-B47C-04180E3B7809}" dt="2023-09-12T16:10:37.049" v="26"/>
          <ac:grpSpMkLst>
            <pc:docMk/>
            <pc:sldMk cId="206257494" sldId="278"/>
            <ac:grpSpMk id="5" creationId="{DA75B30B-0F3D-DCA0-3AEE-37FEC5829F7D}"/>
          </ac:grpSpMkLst>
        </pc:grpChg>
        <pc:grpChg chg="mod">
          <ac:chgData name="Janson, Brian D" userId="17869c82-e820-4f0b-9ef4-6bb812314540" providerId="ADAL" clId="{5E66CE46-C081-425F-B47C-04180E3B7809}" dt="2023-09-12T16:10:37.049" v="26"/>
          <ac:grpSpMkLst>
            <pc:docMk/>
            <pc:sldMk cId="206257494" sldId="278"/>
            <ac:grpSpMk id="6" creationId="{A205B968-3680-43B8-7088-7672C491D691}"/>
          </ac:grpSpMkLst>
        </pc:grpChg>
        <pc:picChg chg="mod">
          <ac:chgData name="Janson, Brian D" userId="17869c82-e820-4f0b-9ef4-6bb812314540" providerId="ADAL" clId="{5E66CE46-C081-425F-B47C-04180E3B7809}" dt="2023-09-12T19:29:23.193" v="1451" actId="1076"/>
          <ac:picMkLst>
            <pc:docMk/>
            <pc:sldMk cId="206257494" sldId="278"/>
            <ac:picMk id="4" creationId="{2A00C9FF-1865-5F00-4F87-83FA7FF3C450}"/>
          </ac:picMkLst>
        </pc:picChg>
        <pc:picChg chg="mod">
          <ac:chgData name="Janson, Brian D" userId="17869c82-e820-4f0b-9ef4-6bb812314540" providerId="ADAL" clId="{5E66CE46-C081-425F-B47C-04180E3B7809}" dt="2023-09-12T16:10:37.049" v="26"/>
          <ac:picMkLst>
            <pc:docMk/>
            <pc:sldMk cId="206257494" sldId="278"/>
            <ac:picMk id="7" creationId="{23938044-9EE1-180C-6786-DF3F6AB4498D}"/>
          </ac:picMkLst>
        </pc:picChg>
        <pc:picChg chg="mod">
          <ac:chgData name="Janson, Brian D" userId="17869c82-e820-4f0b-9ef4-6bb812314540" providerId="ADAL" clId="{5E66CE46-C081-425F-B47C-04180E3B7809}" dt="2023-09-12T16:10:37.049" v="26"/>
          <ac:picMkLst>
            <pc:docMk/>
            <pc:sldMk cId="206257494" sldId="278"/>
            <ac:picMk id="8" creationId="{0DCB40C3-79A2-6F8A-0AAA-71B517DCA038}"/>
          </ac:picMkLst>
        </pc:picChg>
        <pc:picChg chg="mod">
          <ac:chgData name="Janson, Brian D" userId="17869c82-e820-4f0b-9ef4-6bb812314540" providerId="ADAL" clId="{5E66CE46-C081-425F-B47C-04180E3B7809}" dt="2023-09-12T16:10:37.049" v="26"/>
          <ac:picMkLst>
            <pc:docMk/>
            <pc:sldMk cId="206257494" sldId="278"/>
            <ac:picMk id="9" creationId="{7C910237-2028-05F4-EA30-075300192836}"/>
          </ac:picMkLst>
        </pc:picChg>
      </pc:sldChg>
      <pc:sldChg chg="addSp delSp modSp mod modNotes">
        <pc:chgData name="Janson, Brian D" userId="17869c82-e820-4f0b-9ef4-6bb812314540" providerId="ADAL" clId="{5E66CE46-C081-425F-B47C-04180E3B7809}" dt="2023-09-12T19:36:25.202" v="1623" actId="1076"/>
        <pc:sldMkLst>
          <pc:docMk/>
          <pc:sldMk cId="2178963502" sldId="279"/>
        </pc:sldMkLst>
        <pc:spChg chg="del">
          <ac:chgData name="Janson, Brian D" userId="17869c82-e820-4f0b-9ef4-6bb812314540" providerId="ADAL" clId="{5E66CE46-C081-425F-B47C-04180E3B7809}" dt="2023-09-12T19:31:38.751" v="1471" actId="478"/>
          <ac:spMkLst>
            <pc:docMk/>
            <pc:sldMk cId="2178963502" sldId="279"/>
            <ac:spMk id="2" creationId="{F44DA6E3-1C7C-FD7F-974F-4649C04E463C}"/>
          </ac:spMkLst>
        </pc:spChg>
        <pc:spChg chg="del">
          <ac:chgData name="Janson, Brian D" userId="17869c82-e820-4f0b-9ef4-6bb812314540" providerId="ADAL" clId="{5E66CE46-C081-425F-B47C-04180E3B7809}" dt="2023-09-12T19:36:20.331" v="1622" actId="478"/>
          <ac:spMkLst>
            <pc:docMk/>
            <pc:sldMk cId="2178963502" sldId="279"/>
            <ac:spMk id="3" creationId="{A5A612E5-F4F1-4D3D-F94C-49578EE3F004}"/>
          </ac:spMkLst>
        </pc:spChg>
        <pc:spChg chg="mod">
          <ac:chgData name="Janson, Brian D" userId="17869c82-e820-4f0b-9ef4-6bb812314540" providerId="ADAL" clId="{5E66CE46-C081-425F-B47C-04180E3B7809}" dt="2023-09-12T16:10:40.024" v="27"/>
          <ac:spMkLst>
            <pc:docMk/>
            <pc:sldMk cId="2178963502" sldId="279"/>
            <ac:spMk id="10" creationId="{3AEE19A5-B2A2-A5BE-A522-28826B2AEFFF}"/>
          </ac:spMkLst>
        </pc:spChg>
        <pc:spChg chg="add mod">
          <ac:chgData name="Janson, Brian D" userId="17869c82-e820-4f0b-9ef4-6bb812314540" providerId="ADAL" clId="{5E66CE46-C081-425F-B47C-04180E3B7809}" dt="2023-09-12T19:31:32.936" v="1470" actId="403"/>
          <ac:spMkLst>
            <pc:docMk/>
            <pc:sldMk cId="2178963502" sldId="279"/>
            <ac:spMk id="11" creationId="{E51E4CF7-40FE-DD2B-82AD-02F52DFB4DF1}"/>
          </ac:spMkLst>
        </pc:spChg>
        <pc:spChg chg="add del mod">
          <ac:chgData name="Janson, Brian D" userId="17869c82-e820-4f0b-9ef4-6bb812314540" providerId="ADAL" clId="{5E66CE46-C081-425F-B47C-04180E3B7809}" dt="2023-09-12T19:31:40.747" v="1472" actId="478"/>
          <ac:spMkLst>
            <pc:docMk/>
            <pc:sldMk cId="2178963502" sldId="279"/>
            <ac:spMk id="13" creationId="{3F84A54D-D4B0-4D40-EF0B-3F60A1A5AC77}"/>
          </ac:spMkLst>
        </pc:spChg>
        <pc:spChg chg="add mod">
          <ac:chgData name="Janson, Brian D" userId="17869c82-e820-4f0b-9ef4-6bb812314540" providerId="ADAL" clId="{5E66CE46-C081-425F-B47C-04180E3B7809}" dt="2023-09-12T19:36:09.443" v="1620" actId="14100"/>
          <ac:spMkLst>
            <pc:docMk/>
            <pc:sldMk cId="2178963502" sldId="279"/>
            <ac:spMk id="16" creationId="{D327D461-50B8-E488-6986-6DC06968BF5D}"/>
          </ac:spMkLst>
        </pc:spChg>
        <pc:grpChg chg="add mod">
          <ac:chgData name="Janson, Brian D" userId="17869c82-e820-4f0b-9ef4-6bb812314540" providerId="ADAL" clId="{5E66CE46-C081-425F-B47C-04180E3B7809}" dt="2023-09-12T16:10:40.024" v="27"/>
          <ac:grpSpMkLst>
            <pc:docMk/>
            <pc:sldMk cId="2178963502" sldId="279"/>
            <ac:grpSpMk id="5" creationId="{4BE20134-84A6-43B5-5B7A-5203F90B3542}"/>
          </ac:grpSpMkLst>
        </pc:grpChg>
        <pc:grpChg chg="mod">
          <ac:chgData name="Janson, Brian D" userId="17869c82-e820-4f0b-9ef4-6bb812314540" providerId="ADAL" clId="{5E66CE46-C081-425F-B47C-04180E3B7809}" dt="2023-09-12T16:10:40.024" v="27"/>
          <ac:grpSpMkLst>
            <pc:docMk/>
            <pc:sldMk cId="2178963502" sldId="279"/>
            <ac:grpSpMk id="6" creationId="{DDBAF5AA-8324-17F3-9DFC-11354CC51B3D}"/>
          </ac:grpSpMkLst>
        </pc:grpChg>
        <pc:picChg chg="del">
          <ac:chgData name="Janson, Brian D" userId="17869c82-e820-4f0b-9ef4-6bb812314540" providerId="ADAL" clId="{5E66CE46-C081-425F-B47C-04180E3B7809}" dt="2023-09-12T19:32:30.907" v="1473" actId="478"/>
          <ac:picMkLst>
            <pc:docMk/>
            <pc:sldMk cId="2178963502" sldId="279"/>
            <ac:picMk id="4" creationId="{A1B6C99F-AE67-AFA5-AB79-E93D1D373A67}"/>
          </ac:picMkLst>
        </pc:picChg>
        <pc:picChg chg="mod">
          <ac:chgData name="Janson, Brian D" userId="17869c82-e820-4f0b-9ef4-6bb812314540" providerId="ADAL" clId="{5E66CE46-C081-425F-B47C-04180E3B7809}" dt="2023-09-12T16:10:40.024" v="27"/>
          <ac:picMkLst>
            <pc:docMk/>
            <pc:sldMk cId="2178963502" sldId="279"/>
            <ac:picMk id="7" creationId="{009DCADF-05FB-17B4-8FF2-4F325BA77B4A}"/>
          </ac:picMkLst>
        </pc:picChg>
        <pc:picChg chg="mod">
          <ac:chgData name="Janson, Brian D" userId="17869c82-e820-4f0b-9ef4-6bb812314540" providerId="ADAL" clId="{5E66CE46-C081-425F-B47C-04180E3B7809}" dt="2023-09-12T16:10:40.024" v="27"/>
          <ac:picMkLst>
            <pc:docMk/>
            <pc:sldMk cId="2178963502" sldId="279"/>
            <ac:picMk id="8" creationId="{58A62256-5AC9-5DC6-1155-345275229D0D}"/>
          </ac:picMkLst>
        </pc:picChg>
        <pc:picChg chg="mod">
          <ac:chgData name="Janson, Brian D" userId="17869c82-e820-4f0b-9ef4-6bb812314540" providerId="ADAL" clId="{5E66CE46-C081-425F-B47C-04180E3B7809}" dt="2023-09-12T16:10:40.024" v="27"/>
          <ac:picMkLst>
            <pc:docMk/>
            <pc:sldMk cId="2178963502" sldId="279"/>
            <ac:picMk id="9" creationId="{84948AD9-408E-4FDC-A935-2D586FDA56CE}"/>
          </ac:picMkLst>
        </pc:picChg>
        <pc:picChg chg="add mod ord">
          <ac:chgData name="Janson, Brian D" userId="17869c82-e820-4f0b-9ef4-6bb812314540" providerId="ADAL" clId="{5E66CE46-C081-425F-B47C-04180E3B7809}" dt="2023-09-12T19:36:25.202" v="1623" actId="1076"/>
          <ac:picMkLst>
            <pc:docMk/>
            <pc:sldMk cId="2178963502" sldId="279"/>
            <ac:picMk id="15" creationId="{6F6F5EE7-21B9-943B-0B4D-C0D9EAC459D6}"/>
          </ac:picMkLst>
        </pc:picChg>
      </pc:sldChg>
      <pc:sldChg chg="addSp delSp modSp new mod ord">
        <pc:chgData name="Janson, Brian D" userId="17869c82-e820-4f0b-9ef4-6bb812314540" providerId="ADAL" clId="{5E66CE46-C081-425F-B47C-04180E3B7809}" dt="2023-09-12T17:43:11.458" v="493" actId="1076"/>
        <pc:sldMkLst>
          <pc:docMk/>
          <pc:sldMk cId="3228228000" sldId="280"/>
        </pc:sldMkLst>
        <pc:spChg chg="del">
          <ac:chgData name="Janson, Brian D" userId="17869c82-e820-4f0b-9ef4-6bb812314540" providerId="ADAL" clId="{5E66CE46-C081-425F-B47C-04180E3B7809}" dt="2023-09-12T17:34:50.693" v="355" actId="478"/>
          <ac:spMkLst>
            <pc:docMk/>
            <pc:sldMk cId="3228228000" sldId="280"/>
            <ac:spMk id="2" creationId="{EFC1399D-E0B4-0EEC-6D41-49984A0E8610}"/>
          </ac:spMkLst>
        </pc:spChg>
        <pc:spChg chg="del">
          <ac:chgData name="Janson, Brian D" userId="17869c82-e820-4f0b-9ef4-6bb812314540" providerId="ADAL" clId="{5E66CE46-C081-425F-B47C-04180E3B7809}" dt="2023-09-12T17:34:36.420" v="351" actId="478"/>
          <ac:spMkLst>
            <pc:docMk/>
            <pc:sldMk cId="3228228000" sldId="280"/>
            <ac:spMk id="3" creationId="{4ACCB7D7-130E-87D4-FBE1-FC1F07B91FBD}"/>
          </ac:spMkLst>
        </pc:spChg>
        <pc:spChg chg="mod">
          <ac:chgData name="Janson, Brian D" userId="17869c82-e820-4f0b-9ef4-6bb812314540" providerId="ADAL" clId="{5E66CE46-C081-425F-B47C-04180E3B7809}" dt="2023-09-12T17:34:49.459" v="354"/>
          <ac:spMkLst>
            <pc:docMk/>
            <pc:sldMk cId="3228228000" sldId="280"/>
            <ac:spMk id="11" creationId="{E94383AC-2DD6-B852-D043-521C6FBD326F}"/>
          </ac:spMkLst>
        </pc:spChg>
        <pc:spChg chg="add del mod">
          <ac:chgData name="Janson, Brian D" userId="17869c82-e820-4f0b-9ef4-6bb812314540" providerId="ADAL" clId="{5E66CE46-C081-425F-B47C-04180E3B7809}" dt="2023-09-12T17:38:07.477" v="385"/>
          <ac:spMkLst>
            <pc:docMk/>
            <pc:sldMk cId="3228228000" sldId="280"/>
            <ac:spMk id="12" creationId="{C9026F90-A7EF-A83D-2966-C39EA638B101}"/>
          </ac:spMkLst>
        </pc:spChg>
        <pc:spChg chg="add mod">
          <ac:chgData name="Janson, Brian D" userId="17869c82-e820-4f0b-9ef4-6bb812314540" providerId="ADAL" clId="{5E66CE46-C081-425F-B47C-04180E3B7809}" dt="2023-09-12T17:43:04.953" v="492" actId="1076"/>
          <ac:spMkLst>
            <pc:docMk/>
            <pc:sldMk cId="3228228000" sldId="280"/>
            <ac:spMk id="13" creationId="{08A921C9-033C-CD7F-5DF5-A11802EB9830}"/>
          </ac:spMkLst>
        </pc:spChg>
        <pc:spChg chg="add mod">
          <ac:chgData name="Janson, Brian D" userId="17869c82-e820-4f0b-9ef4-6bb812314540" providerId="ADAL" clId="{5E66CE46-C081-425F-B47C-04180E3B7809}" dt="2023-09-12T17:43:11.458" v="493" actId="1076"/>
          <ac:spMkLst>
            <pc:docMk/>
            <pc:sldMk cId="3228228000" sldId="280"/>
            <ac:spMk id="14" creationId="{4FD424C5-F508-4CC1-7476-503F3A63A794}"/>
          </ac:spMkLst>
        </pc:spChg>
        <pc:grpChg chg="add mod">
          <ac:chgData name="Janson, Brian D" userId="17869c82-e820-4f0b-9ef4-6bb812314540" providerId="ADAL" clId="{5E66CE46-C081-425F-B47C-04180E3B7809}" dt="2023-09-12T17:34:49.459" v="354"/>
          <ac:grpSpMkLst>
            <pc:docMk/>
            <pc:sldMk cId="3228228000" sldId="280"/>
            <ac:grpSpMk id="6" creationId="{A6C71850-303E-70B4-2FC0-A39D8659FC02}"/>
          </ac:grpSpMkLst>
        </pc:grpChg>
        <pc:grpChg chg="mod">
          <ac:chgData name="Janson, Brian D" userId="17869c82-e820-4f0b-9ef4-6bb812314540" providerId="ADAL" clId="{5E66CE46-C081-425F-B47C-04180E3B7809}" dt="2023-09-12T17:34:49.459" v="354"/>
          <ac:grpSpMkLst>
            <pc:docMk/>
            <pc:sldMk cId="3228228000" sldId="280"/>
            <ac:grpSpMk id="7" creationId="{8CD91185-7794-3055-6A86-A96A4C43685A}"/>
          </ac:grpSpMkLst>
        </pc:grpChg>
        <pc:picChg chg="add mod">
          <ac:chgData name="Janson, Brian D" userId="17869c82-e820-4f0b-9ef4-6bb812314540" providerId="ADAL" clId="{5E66CE46-C081-425F-B47C-04180E3B7809}" dt="2023-09-12T17:43:01.146" v="491" actId="1076"/>
          <ac:picMkLst>
            <pc:docMk/>
            <pc:sldMk cId="3228228000" sldId="280"/>
            <ac:picMk id="5" creationId="{9B55273F-61B3-75FE-C836-41E054C99192}"/>
          </ac:picMkLst>
        </pc:picChg>
        <pc:picChg chg="mod">
          <ac:chgData name="Janson, Brian D" userId="17869c82-e820-4f0b-9ef4-6bb812314540" providerId="ADAL" clId="{5E66CE46-C081-425F-B47C-04180E3B7809}" dt="2023-09-12T17:34:49.459" v="354"/>
          <ac:picMkLst>
            <pc:docMk/>
            <pc:sldMk cId="3228228000" sldId="280"/>
            <ac:picMk id="8" creationId="{97CBABD4-FC02-6899-D1B7-ACBB04B27810}"/>
          </ac:picMkLst>
        </pc:picChg>
        <pc:picChg chg="mod">
          <ac:chgData name="Janson, Brian D" userId="17869c82-e820-4f0b-9ef4-6bb812314540" providerId="ADAL" clId="{5E66CE46-C081-425F-B47C-04180E3B7809}" dt="2023-09-12T17:34:49.459" v="354"/>
          <ac:picMkLst>
            <pc:docMk/>
            <pc:sldMk cId="3228228000" sldId="280"/>
            <ac:picMk id="9" creationId="{0563A2DB-F07A-52D1-1B84-8DAD22B9B12E}"/>
          </ac:picMkLst>
        </pc:picChg>
        <pc:picChg chg="mod">
          <ac:chgData name="Janson, Brian D" userId="17869c82-e820-4f0b-9ef4-6bb812314540" providerId="ADAL" clId="{5E66CE46-C081-425F-B47C-04180E3B7809}" dt="2023-09-12T17:34:49.459" v="354"/>
          <ac:picMkLst>
            <pc:docMk/>
            <pc:sldMk cId="3228228000" sldId="280"/>
            <ac:picMk id="10" creationId="{E323B288-7C3D-E66B-8AFE-41513F5C8096}"/>
          </ac:picMkLst>
        </pc:picChg>
      </pc:sldChg>
    </pc:docChg>
  </pc:docChgLst>
  <pc:docChgLst>
    <pc:chgData name="Chou, Daniel E" userId="d08e0fa8-7617-4d19-934e-8e462abf1768" providerId="ADAL" clId="{99C4CE84-116B-42E1-A124-D01C21D3CEA0}"/>
    <pc:docChg chg="modSld">
      <pc:chgData name="Chou, Daniel E" userId="d08e0fa8-7617-4d19-934e-8e462abf1768" providerId="ADAL" clId="{99C4CE84-116B-42E1-A124-D01C21D3CEA0}" dt="2021-08-10T20:09:38.892" v="1287" actId="13244"/>
      <pc:docMkLst>
        <pc:docMk/>
      </pc:docMkLst>
      <pc:sldChg chg="addSp delSp modSp mod">
        <pc:chgData name="Chou, Daniel E" userId="d08e0fa8-7617-4d19-934e-8e462abf1768" providerId="ADAL" clId="{99C4CE84-116B-42E1-A124-D01C21D3CEA0}" dt="2021-08-10T20:07:56.422" v="1267" actId="13244"/>
        <pc:sldMkLst>
          <pc:docMk/>
          <pc:sldMk cId="0" sldId="256"/>
        </pc:sldMkLst>
        <pc:spChg chg="add mod">
          <ac:chgData name="Chou, Daniel E" userId="d08e0fa8-7617-4d19-934e-8e462abf1768" providerId="ADAL" clId="{99C4CE84-116B-42E1-A124-D01C21D3CEA0}" dt="2021-08-10T20:07:27.578" v="1259" actId="13244"/>
          <ac:spMkLst>
            <pc:docMk/>
            <pc:sldMk cId="0" sldId="256"/>
            <ac:spMk id="2" creationId="{78772CD2-534F-4AF5-A36E-176FFDF9DF4A}"/>
          </ac:spMkLst>
        </pc:spChg>
        <pc:spChg chg="mod">
          <ac:chgData name="Chou, Daniel E" userId="d08e0fa8-7617-4d19-934e-8e462abf1768" providerId="ADAL" clId="{99C4CE84-116B-42E1-A124-D01C21D3CEA0}" dt="2021-08-10T20:07:23.554" v="1257" actId="13244"/>
          <ac:spMkLst>
            <pc:docMk/>
            <pc:sldMk cId="0" sldId="256"/>
            <ac:spMk id="55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7:34.286" v="1261" actId="13244"/>
          <ac:spMkLst>
            <pc:docMk/>
            <pc:sldMk cId="0" sldId="256"/>
            <ac:spMk id="56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7:55.062" v="1266" actId="13244"/>
          <ac:spMkLst>
            <pc:docMk/>
            <pc:sldMk cId="0" sldId="256"/>
            <ac:spMk id="58" creationId="{00000000-0000-0000-0000-000000000000}"/>
          </ac:spMkLst>
        </pc:spChg>
        <pc:spChg chg="del mod">
          <ac:chgData name="Chou, Daniel E" userId="d08e0fa8-7617-4d19-934e-8e462abf1768" providerId="ADAL" clId="{99C4CE84-116B-42E1-A124-D01C21D3CEA0}" dt="2021-08-10T20:03:25.701" v="1209" actId="478"/>
          <ac:spMkLst>
            <pc:docMk/>
            <pc:sldMk cId="0" sldId="256"/>
            <ac:spMk id="59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7:50.193" v="1264" actId="13244"/>
          <ac:spMkLst>
            <pc:docMk/>
            <pc:sldMk cId="0" sldId="256"/>
            <ac:spMk id="60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7:56.422" v="1267" actId="13244"/>
          <ac:spMkLst>
            <pc:docMk/>
            <pc:sldMk cId="0" sldId="256"/>
            <ac:spMk id="63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19:54:23.117" v="403" actId="962"/>
          <ac:spMkLst>
            <pc:docMk/>
            <pc:sldMk cId="0" sldId="256"/>
            <ac:spMk id="64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7:25.658" v="1258" actId="13244"/>
          <ac:spMkLst>
            <pc:docMk/>
            <pc:sldMk cId="0" sldId="256"/>
            <ac:spMk id="65" creationId="{00000000-0000-0000-0000-000000000000}"/>
          </ac:spMkLst>
        </pc:spChg>
        <pc:picChg chg="mod modCrop">
          <ac:chgData name="Chou, Daniel E" userId="d08e0fa8-7617-4d19-934e-8e462abf1768" providerId="ADAL" clId="{99C4CE84-116B-42E1-A124-D01C21D3CEA0}" dt="2021-08-10T20:07:21.530" v="1256" actId="13244"/>
          <ac:picMkLst>
            <pc:docMk/>
            <pc:sldMk cId="0" sldId="256"/>
            <ac:picMk id="54" creationId="{00000000-0000-0000-0000-000000000000}"/>
          </ac:picMkLst>
        </pc:picChg>
        <pc:picChg chg="mod">
          <ac:chgData name="Chou, Daniel E" userId="d08e0fa8-7617-4d19-934e-8e462abf1768" providerId="ADAL" clId="{99C4CE84-116B-42E1-A124-D01C21D3CEA0}" dt="2021-08-10T20:07:18.209" v="1255" actId="13244"/>
          <ac:picMkLst>
            <pc:docMk/>
            <pc:sldMk cId="0" sldId="256"/>
            <ac:picMk id="57" creationId="{00000000-0000-0000-0000-000000000000}"/>
          </ac:picMkLst>
        </pc:picChg>
        <pc:picChg chg="mod">
          <ac:chgData name="Chou, Daniel E" userId="d08e0fa8-7617-4d19-934e-8e462abf1768" providerId="ADAL" clId="{99C4CE84-116B-42E1-A124-D01C21D3CEA0}" dt="2021-08-10T20:07:48.167" v="1263" actId="13244"/>
          <ac:picMkLst>
            <pc:docMk/>
            <pc:sldMk cId="0" sldId="256"/>
            <ac:picMk id="61" creationId="{00000000-0000-0000-0000-000000000000}"/>
          </ac:picMkLst>
        </pc:picChg>
        <pc:picChg chg="mod">
          <ac:chgData name="Chou, Daniel E" userId="d08e0fa8-7617-4d19-934e-8e462abf1768" providerId="ADAL" clId="{99C4CE84-116B-42E1-A124-D01C21D3CEA0}" dt="2021-08-10T20:07:52.562" v="1265" actId="13244"/>
          <ac:picMkLst>
            <pc:docMk/>
            <pc:sldMk cId="0" sldId="256"/>
            <ac:picMk id="62" creationId="{00000000-0000-0000-0000-000000000000}"/>
          </ac:picMkLst>
        </pc:picChg>
      </pc:sldChg>
      <pc:sldChg chg="addSp modSp mod">
        <pc:chgData name="Chou, Daniel E" userId="d08e0fa8-7617-4d19-934e-8e462abf1768" providerId="ADAL" clId="{99C4CE84-116B-42E1-A124-D01C21D3CEA0}" dt="2021-08-10T20:08:25.843" v="1271" actId="13244"/>
        <pc:sldMkLst>
          <pc:docMk/>
          <pc:sldMk cId="0" sldId="257"/>
        </pc:sldMkLst>
        <pc:spChg chg="add mod">
          <ac:chgData name="Chou, Daniel E" userId="d08e0fa8-7617-4d19-934e-8e462abf1768" providerId="ADAL" clId="{99C4CE84-116B-42E1-A124-D01C21D3CEA0}" dt="2021-08-10T20:08:25.843" v="1271" actId="13244"/>
          <ac:spMkLst>
            <pc:docMk/>
            <pc:sldMk cId="0" sldId="257"/>
            <ac:spMk id="2" creationId="{BDFC982F-9AED-4EF9-9AA2-388134E1ABB3}"/>
          </ac:spMkLst>
        </pc:spChg>
        <pc:spChg chg="mod">
          <ac:chgData name="Chou, Daniel E" userId="d08e0fa8-7617-4d19-934e-8e462abf1768" providerId="ADAL" clId="{99C4CE84-116B-42E1-A124-D01C21D3CEA0}" dt="2021-08-10T20:08:22.567" v="1269" actId="13244"/>
          <ac:spMkLst>
            <pc:docMk/>
            <pc:sldMk cId="0" sldId="257"/>
            <ac:spMk id="70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4:16.834" v="1223" actId="1076"/>
          <ac:spMkLst>
            <pc:docMk/>
            <pc:sldMk cId="0" sldId="257"/>
            <ac:spMk id="75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8:24.512" v="1270" actId="13244"/>
          <ac:spMkLst>
            <pc:docMk/>
            <pc:sldMk cId="0" sldId="257"/>
            <ac:spMk id="77" creationId="{00000000-0000-0000-0000-000000000000}"/>
          </ac:spMkLst>
        </pc:spChg>
        <pc:grpChg chg="mod">
          <ac:chgData name="Chou, Daniel E" userId="d08e0fa8-7617-4d19-934e-8e462abf1768" providerId="ADAL" clId="{99C4CE84-116B-42E1-A124-D01C21D3CEA0}" dt="2021-08-10T20:08:21.901" v="1268" actId="13244"/>
          <ac:grpSpMkLst>
            <pc:docMk/>
            <pc:sldMk cId="0" sldId="257"/>
            <ac:grpSpMk id="71" creationId="{00000000-0000-0000-0000-000000000000}"/>
          </ac:grpSpMkLst>
        </pc:grpChg>
        <pc:grpChg chg="mod">
          <ac:chgData name="Chou, Daniel E" userId="d08e0fa8-7617-4d19-934e-8e462abf1768" providerId="ADAL" clId="{99C4CE84-116B-42E1-A124-D01C21D3CEA0}" dt="2021-08-10T20:04:16.834" v="1223" actId="1076"/>
          <ac:grpSpMkLst>
            <pc:docMk/>
            <pc:sldMk cId="0" sldId="257"/>
            <ac:grpSpMk id="72" creationId="{00000000-0000-0000-0000-000000000000}"/>
          </ac:grpSpMkLst>
        </pc:grpChg>
        <pc:picChg chg="mod">
          <ac:chgData name="Chou, Daniel E" userId="d08e0fa8-7617-4d19-934e-8e462abf1768" providerId="ADAL" clId="{99C4CE84-116B-42E1-A124-D01C21D3CEA0}" dt="2021-08-10T20:04:16.834" v="1223" actId="1076"/>
          <ac:picMkLst>
            <pc:docMk/>
            <pc:sldMk cId="0" sldId="257"/>
            <ac:picMk id="73" creationId="{00000000-0000-0000-0000-000000000000}"/>
          </ac:picMkLst>
        </pc:picChg>
        <pc:picChg chg="mod">
          <ac:chgData name="Chou, Daniel E" userId="d08e0fa8-7617-4d19-934e-8e462abf1768" providerId="ADAL" clId="{99C4CE84-116B-42E1-A124-D01C21D3CEA0}" dt="2021-08-10T20:04:16.834" v="1223" actId="1076"/>
          <ac:picMkLst>
            <pc:docMk/>
            <pc:sldMk cId="0" sldId="257"/>
            <ac:picMk id="74" creationId="{00000000-0000-0000-0000-000000000000}"/>
          </ac:picMkLst>
        </pc:picChg>
        <pc:picChg chg="mod">
          <ac:chgData name="Chou, Daniel E" userId="d08e0fa8-7617-4d19-934e-8e462abf1768" providerId="ADAL" clId="{99C4CE84-116B-42E1-A124-D01C21D3CEA0}" dt="2021-08-10T20:04:16.834" v="1223" actId="1076"/>
          <ac:picMkLst>
            <pc:docMk/>
            <pc:sldMk cId="0" sldId="257"/>
            <ac:picMk id="76" creationId="{00000000-0000-0000-0000-000000000000}"/>
          </ac:picMkLst>
        </pc:picChg>
      </pc:sldChg>
      <pc:sldChg chg="addSp modSp mod">
        <pc:chgData name="Chou, Daniel E" userId="d08e0fa8-7617-4d19-934e-8e462abf1768" providerId="ADAL" clId="{99C4CE84-116B-42E1-A124-D01C21D3CEA0}" dt="2021-08-10T20:08:35.048" v="1273" actId="13244"/>
        <pc:sldMkLst>
          <pc:docMk/>
          <pc:sldMk cId="0" sldId="258"/>
        </pc:sldMkLst>
        <pc:spChg chg="add mod">
          <ac:chgData name="Chou, Daniel E" userId="d08e0fa8-7617-4d19-934e-8e462abf1768" providerId="ADAL" clId="{99C4CE84-116B-42E1-A124-D01C21D3CEA0}" dt="2021-08-10T20:08:35.048" v="1273" actId="13244"/>
          <ac:spMkLst>
            <pc:docMk/>
            <pc:sldMk cId="0" sldId="258"/>
            <ac:spMk id="2" creationId="{60ABD778-1906-49D8-9834-9A1791ED0E51}"/>
          </ac:spMkLst>
        </pc:spChg>
        <pc:spChg chg="mod">
          <ac:chgData name="Chou, Daniel E" userId="d08e0fa8-7617-4d19-934e-8e462abf1768" providerId="ADAL" clId="{99C4CE84-116B-42E1-A124-D01C21D3CEA0}" dt="2021-08-10T20:04:35.009" v="1229" actId="14100"/>
          <ac:spMkLst>
            <pc:docMk/>
            <pc:sldMk cId="0" sldId="258"/>
            <ac:spMk id="82" creationId="{00000000-0000-0000-0000-000000000000}"/>
          </ac:spMkLst>
        </pc:spChg>
        <pc:grpChg chg="mod">
          <ac:chgData name="Chou, Daniel E" userId="d08e0fa8-7617-4d19-934e-8e462abf1768" providerId="ADAL" clId="{99C4CE84-116B-42E1-A124-D01C21D3CEA0}" dt="2021-08-10T20:08:33.544" v="1272" actId="13244"/>
          <ac:grpSpMkLst>
            <pc:docMk/>
            <pc:sldMk cId="0" sldId="258"/>
            <ac:grpSpMk id="83" creationId="{00000000-0000-0000-0000-000000000000}"/>
          </ac:grpSpMkLst>
        </pc:grpChg>
      </pc:sldChg>
      <pc:sldChg chg="addSp delSp modSp mod">
        <pc:chgData name="Chou, Daniel E" userId="d08e0fa8-7617-4d19-934e-8e462abf1768" providerId="ADAL" clId="{99C4CE84-116B-42E1-A124-D01C21D3CEA0}" dt="2021-08-10T20:09:05.805" v="1278" actId="13244"/>
        <pc:sldMkLst>
          <pc:docMk/>
          <pc:sldMk cId="0" sldId="259"/>
        </pc:sldMkLst>
        <pc:spChg chg="add mod">
          <ac:chgData name="Chou, Daniel E" userId="d08e0fa8-7617-4d19-934e-8e462abf1768" providerId="ADAL" clId="{99C4CE84-116B-42E1-A124-D01C21D3CEA0}" dt="2021-08-10T20:09:05.805" v="1278" actId="13244"/>
          <ac:spMkLst>
            <pc:docMk/>
            <pc:sldMk cId="0" sldId="259"/>
            <ac:spMk id="2" creationId="{A5581932-A10B-410F-B647-A1C6761994E1}"/>
          </ac:spMkLst>
        </pc:spChg>
        <pc:spChg chg="mod">
          <ac:chgData name="Chou, Daniel E" userId="d08e0fa8-7617-4d19-934e-8e462abf1768" providerId="ADAL" clId="{99C4CE84-116B-42E1-A124-D01C21D3CEA0}" dt="2021-08-10T20:08:42.152" v="1275" actId="13244"/>
          <ac:spMkLst>
            <pc:docMk/>
            <pc:sldMk cId="0" sldId="259"/>
            <ac:spMk id="95" creationId="{00000000-0000-0000-0000-000000000000}"/>
          </ac:spMkLst>
        </pc:spChg>
        <pc:spChg chg="del mod">
          <ac:chgData name="Chou, Daniel E" userId="d08e0fa8-7617-4d19-934e-8e462abf1768" providerId="ADAL" clId="{99C4CE84-116B-42E1-A124-D01C21D3CEA0}" dt="2021-08-10T20:06:25.571" v="1244" actId="478"/>
          <ac:spMkLst>
            <pc:docMk/>
            <pc:sldMk cId="0" sldId="259"/>
            <ac:spMk id="96" creationId="{00000000-0000-0000-0000-000000000000}"/>
          </ac:spMkLst>
        </pc:spChg>
        <pc:grpChg chg="mod">
          <ac:chgData name="Chou, Daniel E" userId="d08e0fa8-7617-4d19-934e-8e462abf1768" providerId="ADAL" clId="{99C4CE84-116B-42E1-A124-D01C21D3CEA0}" dt="2021-08-10T20:08:44.182" v="1276" actId="13244"/>
          <ac:grpSpMkLst>
            <pc:docMk/>
            <pc:sldMk cId="0" sldId="259"/>
            <ac:grpSpMk id="97" creationId="{00000000-0000-0000-0000-000000000000}"/>
          </ac:grpSpMkLst>
        </pc:grpChg>
        <pc:picChg chg="mod">
          <ac:chgData name="Chou, Daniel E" userId="d08e0fa8-7617-4d19-934e-8e462abf1768" providerId="ADAL" clId="{99C4CE84-116B-42E1-A124-D01C21D3CEA0}" dt="2021-08-10T20:03:12.703" v="1205" actId="962"/>
          <ac:picMkLst>
            <pc:docMk/>
            <pc:sldMk cId="0" sldId="259"/>
            <ac:picMk id="94" creationId="{00000000-0000-0000-0000-000000000000}"/>
          </ac:picMkLst>
        </pc:picChg>
      </pc:sldChg>
      <pc:sldChg chg="addSp modSp mod">
        <pc:chgData name="Chou, Daniel E" userId="d08e0fa8-7617-4d19-934e-8e462abf1768" providerId="ADAL" clId="{99C4CE84-116B-42E1-A124-D01C21D3CEA0}" dt="2021-08-10T20:09:25.014" v="1283" actId="13244"/>
        <pc:sldMkLst>
          <pc:docMk/>
          <pc:sldMk cId="0" sldId="260"/>
        </pc:sldMkLst>
        <pc:spChg chg="add mod">
          <ac:chgData name="Chou, Daniel E" userId="d08e0fa8-7617-4d19-934e-8e462abf1768" providerId="ADAL" clId="{99C4CE84-116B-42E1-A124-D01C21D3CEA0}" dt="2021-08-10T20:09:20.190" v="1280" actId="13244"/>
          <ac:spMkLst>
            <pc:docMk/>
            <pc:sldMk cId="0" sldId="260"/>
            <ac:spMk id="2" creationId="{F81CE7D4-E4BC-44CD-9B91-A2FCF8ED7563}"/>
          </ac:spMkLst>
        </pc:spChg>
        <pc:spChg chg="mod">
          <ac:chgData name="Chou, Daniel E" userId="d08e0fa8-7617-4d19-934e-8e462abf1768" providerId="ADAL" clId="{99C4CE84-116B-42E1-A124-D01C21D3CEA0}" dt="2021-08-10T20:05:23.850" v="1236" actId="21"/>
          <ac:spMkLst>
            <pc:docMk/>
            <pc:sldMk cId="0" sldId="260"/>
            <ac:spMk id="107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9:21.346" v="1281" actId="13244"/>
          <ac:spMkLst>
            <pc:docMk/>
            <pc:sldMk cId="0" sldId="260"/>
            <ac:spMk id="114" creationId="{00000000-0000-0000-0000-000000000000}"/>
          </ac:spMkLst>
        </pc:spChg>
        <pc:grpChg chg="mod">
          <ac:chgData name="Chou, Daniel E" userId="d08e0fa8-7617-4d19-934e-8e462abf1768" providerId="ADAL" clId="{99C4CE84-116B-42E1-A124-D01C21D3CEA0}" dt="2021-08-10T20:09:17.801" v="1279" actId="13244"/>
          <ac:grpSpMkLst>
            <pc:docMk/>
            <pc:sldMk cId="0" sldId="260"/>
            <ac:grpSpMk id="108" creationId="{00000000-0000-0000-0000-000000000000}"/>
          </ac:grpSpMkLst>
        </pc:grpChg>
        <pc:picChg chg="mod">
          <ac:chgData name="Chou, Daniel E" userId="d08e0fa8-7617-4d19-934e-8e462abf1768" providerId="ADAL" clId="{99C4CE84-116B-42E1-A124-D01C21D3CEA0}" dt="2021-08-10T20:09:25.014" v="1283" actId="13244"/>
          <ac:picMkLst>
            <pc:docMk/>
            <pc:sldMk cId="0" sldId="260"/>
            <ac:picMk id="115" creationId="{00000000-0000-0000-0000-000000000000}"/>
          </ac:picMkLst>
        </pc:picChg>
        <pc:picChg chg="mod">
          <ac:chgData name="Chou, Daniel E" userId="d08e0fa8-7617-4d19-934e-8e462abf1768" providerId="ADAL" clId="{99C4CE84-116B-42E1-A124-D01C21D3CEA0}" dt="2021-08-10T20:01:28.327" v="787" actId="962"/>
          <ac:picMkLst>
            <pc:docMk/>
            <pc:sldMk cId="0" sldId="260"/>
            <ac:picMk id="116" creationId="{00000000-0000-0000-0000-000000000000}"/>
          </ac:picMkLst>
        </pc:picChg>
      </pc:sldChg>
      <pc:sldChg chg="addSp modSp mod">
        <pc:chgData name="Chou, Daniel E" userId="d08e0fa8-7617-4d19-934e-8e462abf1768" providerId="ADAL" clId="{99C4CE84-116B-42E1-A124-D01C21D3CEA0}" dt="2021-08-10T20:09:38.892" v="1287" actId="13244"/>
        <pc:sldMkLst>
          <pc:docMk/>
          <pc:sldMk cId="0" sldId="261"/>
        </pc:sldMkLst>
        <pc:spChg chg="add mod">
          <ac:chgData name="Chou, Daniel E" userId="d08e0fa8-7617-4d19-934e-8e462abf1768" providerId="ADAL" clId="{99C4CE84-116B-42E1-A124-D01C21D3CEA0}" dt="2021-08-10T20:09:36.656" v="1285" actId="13244"/>
          <ac:spMkLst>
            <pc:docMk/>
            <pc:sldMk cId="0" sldId="261"/>
            <ac:spMk id="2" creationId="{A59539D5-8390-4CE5-B4E9-C81920FEBC4C}"/>
          </ac:spMkLst>
        </pc:spChg>
        <pc:spChg chg="mod">
          <ac:chgData name="Chou, Daniel E" userId="d08e0fa8-7617-4d19-934e-8e462abf1768" providerId="ADAL" clId="{99C4CE84-116B-42E1-A124-D01C21D3CEA0}" dt="2021-08-10T20:09:38.892" v="1287" actId="13244"/>
          <ac:spMkLst>
            <pc:docMk/>
            <pc:sldMk cId="0" sldId="261"/>
            <ac:spMk id="121" creationId="{00000000-0000-0000-0000-000000000000}"/>
          </ac:spMkLst>
        </pc:spChg>
        <pc:spChg chg="mod">
          <ac:chgData name="Chou, Daniel E" userId="d08e0fa8-7617-4d19-934e-8e462abf1768" providerId="ADAL" clId="{99C4CE84-116B-42E1-A124-D01C21D3CEA0}" dt="2021-08-10T20:09:34.939" v="1284" actId="13244"/>
          <ac:spMkLst>
            <pc:docMk/>
            <pc:sldMk cId="0" sldId="261"/>
            <ac:spMk id="128" creationId="{00000000-0000-0000-0000-000000000000}"/>
          </ac:spMkLst>
        </pc:spChg>
        <pc:grpChg chg="mod">
          <ac:chgData name="Chou, Daniel E" userId="d08e0fa8-7617-4d19-934e-8e462abf1768" providerId="ADAL" clId="{99C4CE84-116B-42E1-A124-D01C21D3CEA0}" dt="2021-08-10T20:09:37.921" v="1286" actId="13244"/>
          <ac:grpSpMkLst>
            <pc:docMk/>
            <pc:sldMk cId="0" sldId="261"/>
            <ac:grpSpMk id="122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cfda3e71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cfda3e71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cfda3e71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cfda3e71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cfda3e71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cfda3e71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05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6ac3668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6ac3668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lm.gov/learn/interpretive-centers/campbell-creek-science-center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Turnagain_Ar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Cook_Inlet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ampbelltrail.muni.org/CCIT/18a-Page.htm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1" t="15709" r="17752" b="59554"/>
          <a:stretch/>
        </p:blipFill>
        <p:spPr>
          <a:xfrm>
            <a:off x="0" y="-4"/>
            <a:ext cx="9144003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descr="Bureau of Land Management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105" y="135429"/>
            <a:ext cx="685800" cy="60239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043608" y="199039"/>
            <a:ext cx="341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U.S. Department of the Interior</a:t>
            </a:r>
            <a:br>
              <a:rPr lang="en" sz="85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5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Bureau of Land Management</a:t>
            </a:r>
            <a:endParaRPr sz="85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13" descr="Campbell Creek Science Cent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4875" y="101124"/>
            <a:ext cx="685800" cy="6710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772CD2-534F-4AF5-A36E-176FFDF9D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75" y="764728"/>
            <a:ext cx="8520600" cy="943546"/>
          </a:xfrm>
        </p:spPr>
        <p:txBody>
          <a:bodyPr/>
          <a:lstStyle/>
          <a:p>
            <a:pPr algn="l" rtl="0"/>
            <a:r>
              <a:rPr lang="en-US" sz="4400" b="1" i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Campbell Creek Watershed</a:t>
            </a:r>
            <a:endParaRPr lang="en-US">
              <a:effectLst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51525" y="1585108"/>
            <a:ext cx="8689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Take a virtual watershed tour</a:t>
            </a:r>
            <a:endParaRPr sz="32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288" y="870167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9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3" descr="On the bank of Campbell Creek with a partially frozen creek. Snow covers the banks and trees."/>
          <p:cNvPicPr preferRelativeResize="0"/>
          <p:nvPr/>
        </p:nvPicPr>
        <p:blipFill rotWithShape="1">
          <a:blip r:embed="rId6">
            <a:alphaModFix/>
          </a:blip>
          <a:srcRect t="30063" b="18507"/>
          <a:stretch/>
        </p:blipFill>
        <p:spPr>
          <a:xfrm>
            <a:off x="-568" y="2050607"/>
            <a:ext cx="9144003" cy="313445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613" y="1900139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9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0" y="4876028"/>
            <a:ext cx="9144000" cy="319271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effectLst/>
                <a:latin typeface="Roboto"/>
                <a:ea typeface="Roboto"/>
              </a:rPr>
              <a:t>B</a:t>
            </a:r>
            <a:r>
              <a:rPr lang="en" sz="800">
                <a:solidFill>
                  <a:schemeClr val="bg1"/>
                </a:solidFill>
                <a:effectLst/>
                <a:latin typeface="Roboto"/>
                <a:ea typeface="Roboto"/>
              </a:rPr>
              <a:t>ob Wick, BLM</a:t>
            </a:r>
          </a:p>
        </p:txBody>
      </p:sp>
      <p:sp>
        <p:nvSpPr>
          <p:cNvPr id="56" name="Google Shape;56;p13"/>
          <p:cNvSpPr txBox="1"/>
          <p:nvPr/>
        </p:nvSpPr>
        <p:spPr>
          <a:xfrm>
            <a:off x="13286" y="4842590"/>
            <a:ext cx="184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Module 1, Lesson 4</a:t>
            </a:r>
            <a:endParaRPr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13DA0-5691-F1B5-DC88-C043E8C8B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233B98-2B0F-C7C6-0349-4336AF3EC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20"/>
          <a:stretch/>
        </p:blipFill>
        <p:spPr>
          <a:xfrm>
            <a:off x="65283" y="876153"/>
            <a:ext cx="8975392" cy="3939037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B6A072E8-DF37-2EDF-538B-F3A281C7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96780AA5-5940-9ED0-144C-A1D265D83E35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A07E861C-F788-7E87-AB5F-67CF207AB2F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98326D5F-2686-C042-072E-B92CED2F483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C59BEDDC-6F19-320B-F95F-83978736A3F2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D9067F3E-A4E2-18A5-81EC-172D0382E4C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0008A1-23E8-E6C7-4B3A-E51C5B9FA95A}"/>
              </a:ext>
            </a:extLst>
          </p:cNvPr>
          <p:cNvSpPr txBox="1"/>
          <p:nvPr/>
        </p:nvSpPr>
        <p:spPr>
          <a:xfrm>
            <a:off x="6896911" y="856034"/>
            <a:ext cx="2247089" cy="313499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n-lt"/>
              </a:rPr>
              <a:t>South Fork Campbell Creek</a:t>
            </a:r>
          </a:p>
          <a:p>
            <a:pPr algn="ctr"/>
            <a:endParaRPr lang="en-US" b="1" i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The south fork of Campbell Creek also begins high in the mountains.</a:t>
            </a:r>
            <a:br>
              <a:rPr lang="en-US" sz="1600">
                <a:solidFill>
                  <a:schemeClr val="bg1"/>
                </a:solidFill>
                <a:latin typeface="+mn-lt"/>
              </a:rPr>
            </a:br>
            <a:endParaRPr lang="en-US" sz="1600">
              <a:solidFill>
                <a:schemeClr val="bg1"/>
              </a:solidFill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It flows past the Glen Alps Trailhead, a popular hiking spot in Chugach State Park.</a:t>
            </a:r>
            <a:r>
              <a:rPr lang="en-US" sz="1600">
                <a:latin typeface="+mn-lt"/>
              </a:rPr>
              <a:t>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5B408-8CB3-5C18-E945-DEF2308B62E1}"/>
              </a:ext>
            </a:extLst>
          </p:cNvPr>
          <p:cNvSpPr txBox="1"/>
          <p:nvPr/>
        </p:nvSpPr>
        <p:spPr>
          <a:xfrm>
            <a:off x="4990289" y="4815190"/>
            <a:ext cx="3959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Maxar Technologies Airbus IBCAO CNES/Airbus </a:t>
            </a:r>
            <a:r>
              <a:rPr lang="en-US" sz="800" err="1">
                <a:solidFill>
                  <a:schemeClr val="bg1"/>
                </a:solidFill>
                <a:latin typeface="+mj-lt"/>
              </a:rPr>
              <a:t>TerraMetrics</a:t>
            </a:r>
            <a:r>
              <a:rPr lang="en-US" sz="800">
                <a:solidFill>
                  <a:schemeClr val="bg1"/>
                </a:solidFill>
                <a:latin typeface="+mj-lt"/>
              </a:rPr>
              <a:t> © 2023</a:t>
            </a:r>
          </a:p>
        </p:txBody>
      </p:sp>
    </p:spTree>
    <p:extLst>
      <p:ext uri="{BB962C8B-B14F-4D97-AF65-F5344CB8AC3E}">
        <p14:creationId xmlns:p14="http://schemas.microsoft.com/office/powerpoint/2010/main" val="149420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85629-CF08-18F3-28CA-DAC4C16AE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3E546A-9D91-27B0-9CC7-D5531883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35"/>
          <a:stretch/>
        </p:blipFill>
        <p:spPr>
          <a:xfrm>
            <a:off x="130568" y="851531"/>
            <a:ext cx="8701732" cy="4031798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DB173724-F744-1495-514E-170271D9A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8BCDBF6F-D71B-61DC-9FC7-1248602E7BBE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11EF8690-31EB-FC0E-9946-6CE56472D3F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785C8B70-EBB0-69E3-3043-A03E6D49C40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39E5EF21-7A8D-317E-E7B8-C2BEBE1010DC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B5DC9B33-8F1A-B7E5-0F27-D871DB61FB7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05637A-3AAD-237D-AD10-AFCEBF63B8D7}"/>
              </a:ext>
            </a:extLst>
          </p:cNvPr>
          <p:cNvSpPr txBox="1"/>
          <p:nvPr/>
        </p:nvSpPr>
        <p:spPr>
          <a:xfrm>
            <a:off x="6536572" y="851531"/>
            <a:ext cx="2295728" cy="32316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effectLst/>
                <a:latin typeface="+mj-lt"/>
              </a:rPr>
              <a:t>Glen Alps Trailhead</a:t>
            </a:r>
          </a:p>
          <a:p>
            <a:endParaRPr lang="en-US">
              <a:solidFill>
                <a:schemeClr val="bg1"/>
              </a:solidFill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Glen Alps is a popular hiking trailhead. From here, people can walk up to the lakes and creeks in the headwaters of the South Fork of Campbell Creek. </a:t>
            </a:r>
            <a:br>
              <a:rPr lang="en-US" sz="1600">
                <a:solidFill>
                  <a:schemeClr val="bg1"/>
                </a:solidFill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br>
              <a:rPr lang="en-US">
                <a:solidFill>
                  <a:schemeClr val="bg1"/>
                </a:solidFill>
                <a:latin typeface="+mj-lt"/>
              </a:rPr>
            </a:b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38AC0-4198-7519-076A-2EFFA0BE66C1}"/>
              </a:ext>
            </a:extLst>
          </p:cNvPr>
          <p:cNvSpPr txBox="1"/>
          <p:nvPr/>
        </p:nvSpPr>
        <p:spPr>
          <a:xfrm>
            <a:off x="7402749" y="4883960"/>
            <a:ext cx="1429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n-lt"/>
              </a:rPr>
              <a:t>Map Data: Airbus © 2023</a:t>
            </a:r>
          </a:p>
        </p:txBody>
      </p:sp>
    </p:spTree>
    <p:extLst>
      <p:ext uri="{BB962C8B-B14F-4D97-AF65-F5344CB8AC3E}">
        <p14:creationId xmlns:p14="http://schemas.microsoft.com/office/powerpoint/2010/main" val="303155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E82AD594-3D49-8C4E-7B0D-5BF899CC5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B03EEAE7-96EB-5D06-1EF2-0E072002CE9C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844E6149-6D1C-50BC-0F3B-10C892459F3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9FD8778A-922A-7982-9796-DFA102BA465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BC62DB84-D020-11AC-D8EF-33EE9E2F5AEE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143E102B-97F4-3EE0-AB87-E2D394C29A2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E4CDA79-45CC-3678-6031-12B9C13583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62" b="5107"/>
          <a:stretch/>
        </p:blipFill>
        <p:spPr>
          <a:xfrm>
            <a:off x="103326" y="654298"/>
            <a:ext cx="8836393" cy="4228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592918-5662-7C69-26B7-66D019FF6525}"/>
              </a:ext>
            </a:extLst>
          </p:cNvPr>
          <p:cNvSpPr txBox="1"/>
          <p:nvPr/>
        </p:nvSpPr>
        <p:spPr>
          <a:xfrm>
            <a:off x="6157608" y="617932"/>
            <a:ext cx="2883066" cy="31085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j-lt"/>
              </a:rPr>
              <a:t>South Fork Campbell Creek</a:t>
            </a:r>
          </a:p>
          <a:p>
            <a:pPr algn="ctr"/>
            <a:endParaRPr lang="en-US" sz="1600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South Fork Campbell Creek continues to flow through public lands, from Chugach State Park to Far North Bicentennial Park to BLM Campbell Tract.</a:t>
            </a:r>
            <a:br>
              <a:rPr lang="en-US" sz="1600">
                <a:solidFill>
                  <a:schemeClr val="bg1"/>
                </a:solidFill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Notice all the green space the river moves through.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D573B-6E55-DDDB-348A-F1F54AC4396D}"/>
              </a:ext>
            </a:extLst>
          </p:cNvPr>
          <p:cNvSpPr txBox="1"/>
          <p:nvPr/>
        </p:nvSpPr>
        <p:spPr>
          <a:xfrm>
            <a:off x="5768502" y="4883285"/>
            <a:ext cx="3272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IBCAO Airbus Maxar Technologies CNES/Airbus © 2023</a:t>
            </a:r>
          </a:p>
        </p:txBody>
      </p:sp>
    </p:spTree>
    <p:extLst>
      <p:ext uri="{BB962C8B-B14F-4D97-AF65-F5344CB8AC3E}">
        <p14:creationId xmlns:p14="http://schemas.microsoft.com/office/powerpoint/2010/main" val="337877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E3771A81-F1F9-A1DB-DF75-761CB49D7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D971C0E1-C318-5601-9579-54CCB04F2F54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317881CA-4EFC-D236-2797-23D6C21224A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5013E403-87E0-E06B-B7FC-A11620B3291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E85614E2-6478-98E5-1712-ADA244E4A6FC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F2F8DC30-59A8-66AA-153B-9FC4E03A26D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686C918-D630-DF58-0996-789E27FF17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22"/>
          <a:stretch/>
        </p:blipFill>
        <p:spPr>
          <a:xfrm>
            <a:off x="361435" y="654298"/>
            <a:ext cx="8555804" cy="4263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F4642F-CD4D-DFFD-43EC-8F065745D541}"/>
              </a:ext>
            </a:extLst>
          </p:cNvPr>
          <p:cNvSpPr txBox="1"/>
          <p:nvPr/>
        </p:nvSpPr>
        <p:spPr>
          <a:xfrm>
            <a:off x="6225702" y="654298"/>
            <a:ext cx="2691537" cy="360098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 dirty="0">
                <a:solidFill>
                  <a:schemeClr val="bg1"/>
                </a:solidFill>
                <a:effectLst/>
                <a:latin typeface="+mj-lt"/>
              </a:rPr>
              <a:t>BLM Campbell Creek Science Center</a:t>
            </a:r>
          </a:p>
          <a:p>
            <a:pPr algn="l"/>
            <a:endParaRPr lang="en-US" sz="1600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BLM Campbell Creek Science Center is near the South Fork of Campbell Creek. Students visit the science center to learn about watersheds and explore the creek. </a:t>
            </a:r>
            <a:br>
              <a:rPr lang="en-US" sz="1600" dirty="0"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  <a:hlinkClick r:id="rId6"/>
              </a:rPr>
              <a:t>Learn more about the BLM Campbell Creek Science Center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4EA94F-4222-8958-51E7-A0CC2B45407C}"/>
              </a:ext>
            </a:extLst>
          </p:cNvPr>
          <p:cNvSpPr txBox="1"/>
          <p:nvPr/>
        </p:nvSpPr>
        <p:spPr>
          <a:xfrm>
            <a:off x="7412477" y="4917458"/>
            <a:ext cx="15797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Google © 2014</a:t>
            </a:r>
          </a:p>
        </p:txBody>
      </p:sp>
    </p:spTree>
    <p:extLst>
      <p:ext uri="{BB962C8B-B14F-4D97-AF65-F5344CB8AC3E}">
        <p14:creationId xmlns:p14="http://schemas.microsoft.com/office/powerpoint/2010/main" val="288159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92FFA-F2B2-5392-4AD7-FF7D14805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C899848-377D-B87F-1421-CDA9B8EB0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28" y="1150038"/>
            <a:ext cx="8523143" cy="3668202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20D79673-B6D2-03F6-95B1-6C4D39C7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2DDE9EA5-BFCB-136A-E530-FF979D9A7FD3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B08A7931-2936-2F31-28C2-C2112418D1D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24273AAB-AC4B-D3EA-D7FA-1DF3425E56C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09D7A749-87AB-6EAB-9333-45688F1118B9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648C84BA-57D9-BB30-DE60-B4EB9FF5692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43C87FD-3A70-FBC4-2813-831BEFF3C3F7}"/>
              </a:ext>
            </a:extLst>
          </p:cNvPr>
          <p:cNvSpPr txBox="1"/>
          <p:nvPr/>
        </p:nvSpPr>
        <p:spPr>
          <a:xfrm>
            <a:off x="6533601" y="1116468"/>
            <a:ext cx="2314768" cy="2862322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 dirty="0">
                <a:solidFill>
                  <a:schemeClr val="bg1"/>
                </a:solidFill>
                <a:effectLst/>
                <a:latin typeface="+mn-lt"/>
              </a:rPr>
              <a:t>Confluence</a:t>
            </a:r>
          </a:p>
          <a:p>
            <a:pPr algn="ctr"/>
            <a:endParaRPr lang="en-US" sz="1800" b="1" i="0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The confluence of the north and south forks of Campbell Creek happens here. 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 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confluence</a:t>
            </a:r>
            <a:r>
              <a:rPr lang="en-US" sz="1600" dirty="0">
                <a:solidFill>
                  <a:srgbClr val="92D050"/>
                </a:solidFill>
                <a:latin typeface="+mn-lt"/>
              </a:rPr>
              <a:t> 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is the place where two or more rivers join to form one larger river.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1A52D-2E65-6E3B-9391-C2A85B9E4C4E}"/>
              </a:ext>
            </a:extLst>
          </p:cNvPr>
          <p:cNvSpPr txBox="1"/>
          <p:nvPr/>
        </p:nvSpPr>
        <p:spPr>
          <a:xfrm>
            <a:off x="7431933" y="4835200"/>
            <a:ext cx="1400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Google © 2014</a:t>
            </a:r>
          </a:p>
        </p:txBody>
      </p:sp>
    </p:spTree>
    <p:extLst>
      <p:ext uri="{BB962C8B-B14F-4D97-AF65-F5344CB8AC3E}">
        <p14:creationId xmlns:p14="http://schemas.microsoft.com/office/powerpoint/2010/main" val="24626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60039102-6892-D6A2-8E5B-04BAC05A7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44283381-3813-7399-31E6-9E889B140A2E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E0FE7568-C7E2-6794-0794-E8C25FECBFA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41A83A18-1F74-73F2-BED0-BC647D66FC0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4CD93899-3DCD-A973-1D50-E328AFB0F4F9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2AA7A9DB-14F8-349D-039C-0674127906B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BCBAA21-D3FC-F5C3-B0CC-EB0F04597F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48"/>
          <a:stretch/>
        </p:blipFill>
        <p:spPr>
          <a:xfrm>
            <a:off x="155643" y="750222"/>
            <a:ext cx="8764622" cy="38658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322917-8101-766C-BE72-36EDEC2D6F7F}"/>
              </a:ext>
            </a:extLst>
          </p:cNvPr>
          <p:cNvSpPr txBox="1"/>
          <p:nvPr/>
        </p:nvSpPr>
        <p:spPr>
          <a:xfrm>
            <a:off x="6879994" y="750222"/>
            <a:ext cx="2071992" cy="32932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+mj-lt"/>
              </a:rPr>
              <a:t>Campbell Creek, wider and more powerful now that the north and south forks have joined, continues to flow downhill to the south and west.</a:t>
            </a:r>
            <a:br>
              <a:rPr lang="en-US" sz="1600">
                <a:solidFill>
                  <a:schemeClr val="bg1"/>
                </a:solidFill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It meanders through neighborhoods, next to businesses, and under highways.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4432C-B430-699E-CEF8-75B807E5A5F1}"/>
              </a:ext>
            </a:extLst>
          </p:cNvPr>
          <p:cNvSpPr txBox="1"/>
          <p:nvPr/>
        </p:nvSpPr>
        <p:spPr>
          <a:xfrm>
            <a:off x="7643616" y="4633941"/>
            <a:ext cx="1624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Airbus © 2014</a:t>
            </a:r>
          </a:p>
        </p:txBody>
      </p:sp>
    </p:spTree>
    <p:extLst>
      <p:ext uri="{BB962C8B-B14F-4D97-AF65-F5344CB8AC3E}">
        <p14:creationId xmlns:p14="http://schemas.microsoft.com/office/powerpoint/2010/main" val="406577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DAC02E3E-A7E5-8850-D004-63B02CD4E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AB11B8C3-661A-F424-129F-05CD599957F2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8F3A014F-633E-C55D-7E53-18E1F3E64AA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5827845A-5521-E299-C9EF-B0D47B834B1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52344E11-6CCD-7B1D-DD9E-AF02388A3BED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D53DA9F8-A3FD-A0BB-E704-3AC463DB7C6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8C6C570-C8CB-5EC8-19A6-15E62B0A08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96"/>
          <a:stretch/>
        </p:blipFill>
        <p:spPr>
          <a:xfrm>
            <a:off x="330741" y="829327"/>
            <a:ext cx="8540885" cy="40101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B2F5B3-80E9-4E63-2B34-5302351D3BE8}"/>
              </a:ext>
            </a:extLst>
          </p:cNvPr>
          <p:cNvSpPr txBox="1"/>
          <p:nvPr/>
        </p:nvSpPr>
        <p:spPr>
          <a:xfrm>
            <a:off x="6527261" y="829327"/>
            <a:ext cx="2344366" cy="304698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+mj-lt"/>
              </a:rPr>
              <a:t>Campbell Creek and Little Campbell Creek</a:t>
            </a:r>
            <a:endParaRPr lang="en-US" dirty="0"/>
          </a:p>
          <a:p>
            <a:pPr algn="ctr"/>
            <a:endParaRPr lang="en-US" sz="1600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Eventually, Campbell Creek meets up with Little Campbell Creek, which is a tributary.</a:t>
            </a:r>
            <a:br>
              <a:rPr lang="en-US" sz="1600" dirty="0"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A </a:t>
            </a:r>
            <a:r>
              <a:rPr lang="en-US" sz="1600" b="1" dirty="0">
                <a:solidFill>
                  <a:srgbClr val="92D050"/>
                </a:solidFill>
                <a:latin typeface="+mj-lt"/>
              </a:rPr>
              <a:t>tributary</a:t>
            </a:r>
            <a:r>
              <a:rPr lang="en-US" sz="1600" dirty="0">
                <a:solidFill>
                  <a:srgbClr val="92D050"/>
                </a:solidFill>
                <a:latin typeface="+mj-lt"/>
              </a:rPr>
              <a:t> 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is a stream that flows into a larger river or other body of water.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3080F-FA93-AD7F-3FEA-133D20000D9B}"/>
              </a:ext>
            </a:extLst>
          </p:cNvPr>
          <p:cNvSpPr txBox="1"/>
          <p:nvPr/>
        </p:nvSpPr>
        <p:spPr>
          <a:xfrm>
            <a:off x="7431932" y="4864756"/>
            <a:ext cx="1439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Map Data: Google © 2014</a:t>
            </a:r>
          </a:p>
        </p:txBody>
      </p:sp>
    </p:spTree>
    <p:extLst>
      <p:ext uri="{BB962C8B-B14F-4D97-AF65-F5344CB8AC3E}">
        <p14:creationId xmlns:p14="http://schemas.microsoft.com/office/powerpoint/2010/main" val="295247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42632EF5-37FF-8D3A-18F7-201475A6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18B97845-A4C7-2560-417B-1C4FD8FE3001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4FB7CD19-2F69-D432-2881-ED2152211469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FFD83F4D-092D-F5F6-0B59-EFA4488468E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36DF46BC-50A1-B858-ED56-54EB107B29AF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0061AC0F-7C9B-1947-23F7-6EE8787CB0F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0FF6960-C53B-C0B1-6EF7-876721FDA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63" y="768484"/>
            <a:ext cx="6462625" cy="4032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AE784A-DF16-A3F9-1F63-90F2C0C31C96}"/>
              </a:ext>
            </a:extLst>
          </p:cNvPr>
          <p:cNvSpPr txBox="1"/>
          <p:nvPr/>
        </p:nvSpPr>
        <p:spPr>
          <a:xfrm>
            <a:off x="6807735" y="768484"/>
            <a:ext cx="2232940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n-lt"/>
              </a:rPr>
              <a:t>Little Campbell Creek</a:t>
            </a:r>
          </a:p>
          <a:p>
            <a:pPr algn="ctr"/>
            <a:endParaRPr lang="en-US" sz="1800" b="1" i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The north and south forks of Little Campbell Creek also begin in the Chugach Mountains.</a:t>
            </a:r>
          </a:p>
          <a:p>
            <a:endParaRPr lang="en-US" sz="1600">
              <a:solidFill>
                <a:schemeClr val="bg1"/>
              </a:solidFill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Little Campbell Creek flows downhill until it joins with the larger Campbell Creek near Taku Lake Park.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711F1-BCE6-2990-96B3-D3FCB7C83AB7}"/>
              </a:ext>
            </a:extLst>
          </p:cNvPr>
          <p:cNvSpPr txBox="1"/>
          <p:nvPr/>
        </p:nvSpPr>
        <p:spPr>
          <a:xfrm>
            <a:off x="4124353" y="4801297"/>
            <a:ext cx="2683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 Airbus IBCAO Maxar Technologies © 2023</a:t>
            </a:r>
          </a:p>
        </p:txBody>
      </p:sp>
    </p:spTree>
    <p:extLst>
      <p:ext uri="{BB962C8B-B14F-4D97-AF65-F5344CB8AC3E}">
        <p14:creationId xmlns:p14="http://schemas.microsoft.com/office/powerpoint/2010/main" val="138933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119DEC4E-279B-E8EC-594F-9D67DF191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F7141815-7E94-CC9C-7378-88DA831EA465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BE0B6401-0019-0281-E88B-F4592B28148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2FB2A819-B9B4-755A-1766-E2310FAEF4C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808070A8-2740-D1C3-DCF4-657B9FC7B562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A6FAB9E4-DD5A-244A-18E2-A631EA3D0DA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36D2328-74FE-5795-52CA-61B2D8E5D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111"/>
          <a:stretch/>
        </p:blipFill>
        <p:spPr>
          <a:xfrm>
            <a:off x="241647" y="820305"/>
            <a:ext cx="5877051" cy="3994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828DC3-8830-5ADD-E763-7339784051C6}"/>
              </a:ext>
            </a:extLst>
          </p:cNvPr>
          <p:cNvSpPr txBox="1"/>
          <p:nvPr/>
        </p:nvSpPr>
        <p:spPr>
          <a:xfrm>
            <a:off x="6361319" y="1044041"/>
            <a:ext cx="2386956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j-lt"/>
              </a:rPr>
              <a:t>Confluence</a:t>
            </a:r>
          </a:p>
          <a:p>
            <a:pPr algn="ctr"/>
            <a:endParaRPr lang="en-US" sz="1800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Campbell Creek and Little Campbell Creek join at this confluence and continue flowing out away from the mountains.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8D2C1-AFB1-721F-0154-4AFE93977ABD}"/>
              </a:ext>
            </a:extLst>
          </p:cNvPr>
          <p:cNvSpPr txBox="1"/>
          <p:nvPr/>
        </p:nvSpPr>
        <p:spPr>
          <a:xfrm>
            <a:off x="4717915" y="4815190"/>
            <a:ext cx="1400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Google © 2014</a:t>
            </a:r>
          </a:p>
        </p:txBody>
      </p:sp>
    </p:spTree>
    <p:extLst>
      <p:ext uri="{BB962C8B-B14F-4D97-AF65-F5344CB8AC3E}">
        <p14:creationId xmlns:p14="http://schemas.microsoft.com/office/powerpoint/2010/main" val="18118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40C47D6E-AEBF-CBE0-63A5-E32A1C8D7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602F2400-864B-76CD-ACF3-927CF433A67E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A62B2DFF-4E3A-9927-4DC0-0F1DD7EDF4D8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26624B49-2355-9F49-7639-49DE792017A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78BED627-E69F-11C4-9353-C7FC04D32ADC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A399E487-EEB8-25EB-C233-09127B67F3E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F0D61E5-9185-7105-3CAD-33B9DE741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47" y="750222"/>
            <a:ext cx="8618706" cy="3887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3BF1CF-7667-50AE-AE0C-EEBE577FFF4F}"/>
              </a:ext>
            </a:extLst>
          </p:cNvPr>
          <p:cNvSpPr txBox="1"/>
          <p:nvPr/>
        </p:nvSpPr>
        <p:spPr>
          <a:xfrm>
            <a:off x="6498077" y="750222"/>
            <a:ext cx="2383276" cy="350865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effectLst/>
                <a:latin typeface="+mj-lt"/>
              </a:rPr>
              <a:t>Campbell Creek Estuary</a:t>
            </a:r>
          </a:p>
          <a:p>
            <a:endParaRPr lang="en-US" b="1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After flowing through town, the creek continues to Campbell Creek estuary. </a:t>
            </a:r>
            <a:br>
              <a:rPr lang="en-US" sz="1600">
                <a:solidFill>
                  <a:schemeClr val="bg1"/>
                </a:solidFill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An </a:t>
            </a:r>
            <a:r>
              <a:rPr lang="en-US" sz="1600" b="1">
                <a:solidFill>
                  <a:srgbClr val="92D050"/>
                </a:solidFill>
                <a:latin typeface="+mj-lt"/>
              </a:rPr>
              <a:t>estuary</a:t>
            </a:r>
            <a:r>
              <a:rPr lang="en-US" sz="1600">
                <a:solidFill>
                  <a:srgbClr val="92D050"/>
                </a:solidFill>
                <a:latin typeface="+mj-lt"/>
              </a:rPr>
              <a:t> 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is the place where a river meets the ocean.</a:t>
            </a:r>
            <a:br>
              <a:rPr lang="en-US" sz="1600">
                <a:solidFill>
                  <a:schemeClr val="bg1"/>
                </a:solidFill>
                <a:latin typeface="+mj-lt"/>
              </a:rPr>
            </a:br>
            <a:endParaRPr lang="en-US" sz="1600">
              <a:solidFill>
                <a:schemeClr val="bg1"/>
              </a:solidFill>
              <a:latin typeface="+mj-lt"/>
            </a:endParaRPr>
          </a:p>
          <a:p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3BE991-C61D-69CB-50D6-1B4DE5900C86}"/>
              </a:ext>
            </a:extLst>
          </p:cNvPr>
          <p:cNvSpPr txBox="1"/>
          <p:nvPr/>
        </p:nvSpPr>
        <p:spPr>
          <a:xfrm>
            <a:off x="6663447" y="4637930"/>
            <a:ext cx="202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IBCAO </a:t>
            </a:r>
            <a:r>
              <a:rPr lang="en-US" sz="800" err="1">
                <a:solidFill>
                  <a:schemeClr val="bg1"/>
                </a:solidFill>
                <a:latin typeface="+mj-lt"/>
              </a:rPr>
              <a:t>TerraMetrics</a:t>
            </a:r>
            <a:r>
              <a:rPr lang="en-US" sz="800">
                <a:solidFill>
                  <a:schemeClr val="bg1"/>
                </a:solidFill>
                <a:latin typeface="+mj-lt"/>
              </a:rPr>
              <a:t> © 2023 </a:t>
            </a:r>
          </a:p>
        </p:txBody>
      </p:sp>
    </p:spTree>
    <p:extLst>
      <p:ext uri="{BB962C8B-B14F-4D97-AF65-F5344CB8AC3E}">
        <p14:creationId xmlns:p14="http://schemas.microsoft.com/office/powerpoint/2010/main" val="242651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72" name="Google Shape;72;p14" descr="BLM Alaska Fire Service Masthead graphic" title="BLM Alaska Fire Service Masthead graphic"/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73" name="Google Shape;73;p14" descr="Black Topo line graphic" title="Black Topo line graphic"/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Google Shape;74;p14" descr="Bureau of Land Management Logo" title="Bureau of Land Management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" name="Google Shape;75;p14"/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6" name="Google Shape;76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FC982F-9AED-4EF9-9AA2-388134E1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03638"/>
            <a:ext cx="8520600" cy="1297147"/>
          </a:xfrm>
        </p:spPr>
        <p:txBody>
          <a:bodyPr/>
          <a:lstStyle/>
          <a:p>
            <a:pPr algn="ctr" rtl="0"/>
            <a:r>
              <a:rPr 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Lesson 4: The Campbell Creek Watershed</a:t>
            </a:r>
            <a:endParaRPr lang="en-US">
              <a:effectLst/>
            </a:endParaRPr>
          </a:p>
          <a:p>
            <a:pPr algn="ctr" rtl="0"/>
            <a:br>
              <a:rPr 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Lesson Questions:</a:t>
            </a:r>
            <a:endParaRPr lang="en-US">
              <a:effectLst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11700" y="1742172"/>
            <a:ext cx="8520600" cy="2826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are the parts of a watershed?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How are the parts of a watershed connected?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9224F-16DE-7873-2F16-86C76FDC8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F3BEA4-9151-0BB3-82D6-30149140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8" y="698800"/>
            <a:ext cx="8660704" cy="4108496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368EB343-A746-9DE1-9112-BAD8A8FF1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4007559C-ADD3-B695-5499-7E415D8C0E31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C9C80226-EB07-31E0-233F-56883D2ABEF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A963EB07-21D0-C952-74DB-233CA855A06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75A5EDB0-1C42-B130-80B4-A260F28B21DD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12F2FBAA-DE40-24C7-4EE2-77782042DBD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D5F05C-4BDF-752A-F73A-3049D048DE5F}"/>
              </a:ext>
            </a:extLst>
          </p:cNvPr>
          <p:cNvSpPr txBox="1"/>
          <p:nvPr/>
        </p:nvSpPr>
        <p:spPr>
          <a:xfrm>
            <a:off x="6750996" y="674228"/>
            <a:ext cx="2186382" cy="163121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j-lt"/>
              </a:rPr>
              <a:t>Turnagain Arm</a:t>
            </a:r>
          </a:p>
          <a:p>
            <a:pPr algn="ctr"/>
            <a:endParaRPr lang="en-US" sz="1800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Campbell Creek meets the ocean in </a:t>
            </a:r>
            <a:r>
              <a:rPr lang="en-US" sz="1600" strike="noStrike">
                <a:solidFill>
                  <a:srgbClr val="0070C0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Turnagain Arm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en-US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87B400-6559-5341-DDC6-4DA9B160064B}"/>
              </a:ext>
            </a:extLst>
          </p:cNvPr>
          <p:cNvSpPr txBox="1"/>
          <p:nvPr/>
        </p:nvSpPr>
        <p:spPr>
          <a:xfrm>
            <a:off x="6289092" y="4807296"/>
            <a:ext cx="2751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Map Data: IBCAO Airbus Maxar Technologies © 2023 </a:t>
            </a:r>
          </a:p>
        </p:txBody>
      </p:sp>
    </p:spTree>
    <p:extLst>
      <p:ext uri="{BB962C8B-B14F-4D97-AF65-F5344CB8AC3E}">
        <p14:creationId xmlns:p14="http://schemas.microsoft.com/office/powerpoint/2010/main" val="420987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D8E47-25B8-198D-AB86-522241B34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00C9FF-1865-5F00-4F87-83FA7FF3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8" y="954464"/>
            <a:ext cx="8703264" cy="3614411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DA75B30B-0F3D-DCA0-3AEE-37FEC582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A205B968-3680-43B8-7088-7672C491D691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0DCB40C3-79A2-6F8A-0AAA-71B517DCA03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7C910237-2028-05F4-EA30-07530019283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BA30EEDC-DFB6-0565-CF91-D3048327AD86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23938044-9EE1-180C-6786-DF3F6AB4498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74EA5C5-BF52-C4A5-0550-B2D39055DE99}"/>
              </a:ext>
            </a:extLst>
          </p:cNvPr>
          <p:cNvSpPr txBox="1"/>
          <p:nvPr/>
        </p:nvSpPr>
        <p:spPr>
          <a:xfrm>
            <a:off x="6771191" y="954464"/>
            <a:ext cx="2204008" cy="160043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j-lt"/>
              </a:rPr>
              <a:t>Cook Inlet</a:t>
            </a:r>
          </a:p>
          <a:p>
            <a:pPr algn="l"/>
            <a:endParaRPr lang="en-US" sz="1600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The water of Turnagain Arm mixes with the rest of </a:t>
            </a:r>
            <a:r>
              <a:rPr lang="en-US" sz="1600" u="none" strike="noStrike">
                <a:solidFill>
                  <a:srgbClr val="0070C0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Cook Inlet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6FCDAA-EAC7-866F-CCDF-4307B1D6BE03}"/>
              </a:ext>
            </a:extLst>
          </p:cNvPr>
          <p:cNvSpPr txBox="1"/>
          <p:nvPr/>
        </p:nvSpPr>
        <p:spPr>
          <a:xfrm>
            <a:off x="4572000" y="4568875"/>
            <a:ext cx="4330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Google Landsat/Copernicus data SIO, NOAA, US Navy, NGA, GEBCO IBCAO</a:t>
            </a:r>
          </a:p>
        </p:txBody>
      </p:sp>
    </p:spTree>
    <p:extLst>
      <p:ext uri="{BB962C8B-B14F-4D97-AF65-F5344CB8AC3E}">
        <p14:creationId xmlns:p14="http://schemas.microsoft.com/office/powerpoint/2010/main" val="206257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6F5EE7-21B9-943B-0B4D-C0D9EAC45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00" y="1149494"/>
            <a:ext cx="8686800" cy="3531450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4BE20134-84A6-43B5-5B7A-5203F90B3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DDBAF5AA-8324-17F3-9DFC-11354CC51B3D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58A62256-5AC9-5DC6-1155-345275229D0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84948AD9-408E-4FDC-A935-2D586FDA56C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3AEE19A5-B2A2-A5BE-A522-28826B2AEFFF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009DCADF-05FB-17B4-8FF2-4F325BA77B4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1E4CF7-40FE-DD2B-82AD-02F52DFB4DF1}"/>
              </a:ext>
            </a:extLst>
          </p:cNvPr>
          <p:cNvSpPr txBox="1"/>
          <p:nvPr/>
        </p:nvSpPr>
        <p:spPr>
          <a:xfrm>
            <a:off x="6858000" y="1149494"/>
            <a:ext cx="19743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j-lt"/>
              </a:rPr>
              <a:t>Pacific Ocean</a:t>
            </a:r>
          </a:p>
          <a:p>
            <a:pPr algn="ctr"/>
            <a:endParaRPr lang="en-US" b="1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Cook Inlet is part of the Pacific Ocean, which surrounds most of Alaska.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7D461-50B8-E488-6986-6DC06968BF5D}"/>
              </a:ext>
            </a:extLst>
          </p:cNvPr>
          <p:cNvSpPr txBox="1"/>
          <p:nvPr/>
        </p:nvSpPr>
        <p:spPr>
          <a:xfrm>
            <a:off x="2898843" y="4683275"/>
            <a:ext cx="5933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j-lt"/>
              </a:rPr>
              <a:t>Map Data: Google Landsat/ Copernicus Data SIO, NOAA US Navy, NGA, GEBCO IBCOA INEGI Data LDEO-Columbia NSF, NOAA </a:t>
            </a:r>
          </a:p>
        </p:txBody>
      </p:sp>
    </p:spTree>
    <p:extLst>
      <p:ext uri="{BB962C8B-B14F-4D97-AF65-F5344CB8AC3E}">
        <p14:creationId xmlns:p14="http://schemas.microsoft.com/office/powerpoint/2010/main" val="2178963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123" name="Google Shape;123;p18" descr="BLM Alaska Fire Service Masthead graphic" title="BLM Alaska Fire Service Masthead graphic"/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124" name="Google Shape;124;p18" descr="Black Topo line graphic" title="Black Topo line graphic"/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18" descr="Bureau of Land Management Logo" title="Bureau of Land Management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" name="Google Shape;126;p18"/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127" name="Google Shape;127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9539D5-8390-4CE5-B4E9-C81920FE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48" y="795691"/>
            <a:ext cx="8520600" cy="572700"/>
          </a:xfrm>
        </p:spPr>
        <p:txBody>
          <a:bodyPr/>
          <a:lstStyle/>
          <a:p>
            <a:pPr algn="ctr" rtl="0"/>
            <a:r>
              <a:rPr lang="en-US" sz="2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Extension Activity:</a:t>
            </a:r>
            <a:endParaRPr lang="en-US" sz="3200" b="1" dirty="0">
              <a:effectLst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241648" y="1280999"/>
            <a:ext cx="8709600" cy="3236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People are connected to watersheds and give them meaningful place names. 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Dena’ina Athabascan name for Campbell Creek is Qin Cheghitnu (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Kin-shag-hit-new)</a:t>
            </a:r>
            <a:r>
              <a:rPr lang="en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,  which means “Crying Ridge Creek.” </a:t>
            </a:r>
            <a:endParaRPr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Explore more Dena’ina history and other interesting facts about the watershed on the </a:t>
            </a:r>
            <a:r>
              <a:rPr lang="en" u="sng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Municipality of Anchorage Virtual Campbell Creek Interpretive Trail</a:t>
            </a: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84" name="Google Shape;84;p15" descr="BLM Alaska Fire Service Masthead graphic" title="BLM Alaska Fire Service Masthead graphic"/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5" name="Google Shape;85;p15" descr="Black Topo line graphic" title="Black Topo line graphic"/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15" descr="Bureau of Land Management Logo" title="Bureau of Land Management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" name="Google Shape;87;p15"/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88" name="Google Shape;88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ABD778-1906-49D8-9834-9A1791ED0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8" y="744575"/>
            <a:ext cx="8520600" cy="413665"/>
          </a:xfrm>
        </p:spPr>
        <p:txBody>
          <a:bodyPr/>
          <a:lstStyle/>
          <a:p>
            <a:pPr algn="ctr" rtl="0"/>
            <a:r>
              <a:rPr lang="en-US" sz="2000" b="0" i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Materials: </a:t>
            </a:r>
            <a:endParaRPr lang="en-US">
              <a:effectLst/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394828" y="1413529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 algn="l">
              <a:spcBef>
                <a:spcPts val="1600"/>
              </a:spcBef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science journal or a piece of paper 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something to write with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98" name="Google Shape;98;p16" descr="BLM Alaska Fire Service Masthead graphic" title="BLM Alaska Fire Service Masthead graphic"/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99" name="Google Shape;99;p16" descr="Black Topo line graphic" title="Black Topo line graphic"/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6" descr="Bureau of Land Management Logo" title="Bureau of Land Management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1" name="Google Shape;101;p16"/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102" name="Google Shape;102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94;p16" descr="A map of the Campbell Creek Watershed. The watersheds begins in the eastern part of Anchorage on the mountain ridgeline and water drains into the Cook Inlet.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57" y="494817"/>
            <a:ext cx="6806686" cy="44124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81932-A10B-410F-B647-A1C67619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63" y="3167319"/>
            <a:ext cx="3187076" cy="1639135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rtl="0">
              <a:spcAft>
                <a:spcPts val="1200"/>
              </a:spcAft>
            </a:pPr>
            <a:r>
              <a:rPr lang="en-US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Campbell Creek Watershed is outlined in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black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this map. </a:t>
            </a:r>
            <a:endParaRPr lang="en-US" dirty="0">
              <a:effectLst/>
            </a:endParaRPr>
          </a:p>
          <a:p>
            <a:r>
              <a:rPr lang="en-US" sz="16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The watershed drains 70 square miles of land in Anchorage.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Let's take a tour of this watershed!</a:t>
            </a:r>
            <a:endParaRPr lang="en-US" dirty="0">
              <a:effectLst/>
            </a:endParaRPr>
          </a:p>
        </p:txBody>
      </p:sp>
      <p:sp>
        <p:nvSpPr>
          <p:cNvPr id="11" name="Google Shape;66;p13">
            <a:extLst>
              <a:ext uri="{FF2B5EF4-FFF2-40B4-BE49-F238E27FC236}">
                <a16:creationId xmlns:a16="http://schemas.microsoft.com/office/drawing/2014/main" id="{8AF9901D-514B-40CB-9E85-8765D72ABB09}"/>
              </a:ext>
            </a:extLst>
          </p:cNvPr>
          <p:cNvSpPr txBox="1"/>
          <p:nvPr/>
        </p:nvSpPr>
        <p:spPr>
          <a:xfrm>
            <a:off x="6502516" y="4860017"/>
            <a:ext cx="1625485" cy="2866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96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</a:rPr>
              <a:t>© Anchorage Park Foundation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958F124-431D-986E-ED66-1F814FF4E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8" r="5072"/>
          <a:stretch/>
        </p:blipFill>
        <p:spPr>
          <a:xfrm>
            <a:off x="1" y="1061125"/>
            <a:ext cx="9144000" cy="3746401"/>
          </a:xfrm>
          <a:prstGeom prst="rect">
            <a:avLst/>
          </a:prstGeom>
        </p:spPr>
      </p:pic>
      <p:grpSp>
        <p:nvGrpSpPr>
          <p:cNvPr id="4" name="Google Shape;108;p17">
            <a:extLst>
              <a:ext uri="{FF2B5EF4-FFF2-40B4-BE49-F238E27FC236}">
                <a16:creationId xmlns:a16="http://schemas.microsoft.com/office/drawing/2014/main" id="{8F297CAF-6BA0-0905-71C6-3F02DFF9A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5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29539B9A-A840-AA7F-F1F9-611D82211A34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7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3D1113B2-62FD-0312-28A5-1F7018D47EF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707D64A6-50CF-4C3A-4D41-FDC76A369B0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112;p17">
                <a:extLst>
                  <a:ext uri="{FF2B5EF4-FFF2-40B4-BE49-F238E27FC236}">
                    <a16:creationId xmlns:a16="http://schemas.microsoft.com/office/drawing/2014/main" id="{E1C62E98-4E9D-D519-AAAE-87042F3A25F3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6" name="Google Shape;113;p17">
              <a:extLst>
                <a:ext uri="{FF2B5EF4-FFF2-40B4-BE49-F238E27FC236}">
                  <a16:creationId xmlns:a16="http://schemas.microsoft.com/office/drawing/2014/main" id="{3AFBED0C-A86D-A906-7447-2E4306B3999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022831E-B425-A338-B47C-3294CA24A647}"/>
              </a:ext>
            </a:extLst>
          </p:cNvPr>
          <p:cNvSpPr txBox="1"/>
          <p:nvPr/>
        </p:nvSpPr>
        <p:spPr>
          <a:xfrm>
            <a:off x="6457868" y="1050061"/>
            <a:ext cx="2686132" cy="310854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+mn-lt"/>
              </a:rPr>
              <a:t>Campbell Creek Watershed</a:t>
            </a:r>
          </a:p>
          <a:p>
            <a:pPr algn="l"/>
            <a:endParaRPr lang="en-US" sz="1600" b="1" i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The Campbell Creek Watershed (outlined in purple) is one of five major watersheds in Anchorage. </a:t>
            </a:r>
            <a:br>
              <a:rPr lang="en-US" sz="1600">
                <a:solidFill>
                  <a:schemeClr val="bg1"/>
                </a:solidFill>
                <a:latin typeface="+mn-lt"/>
              </a:rPr>
            </a:br>
            <a:endParaRPr lang="en-US" sz="1600">
              <a:solidFill>
                <a:schemeClr val="bg1"/>
              </a:solidFill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A</a:t>
            </a:r>
            <a:r>
              <a:rPr lang="en-US" sz="1600" b="1">
                <a:solidFill>
                  <a:schemeClr val="bg1"/>
                </a:solidFill>
                <a:latin typeface="+mn-lt"/>
              </a:rPr>
              <a:t> </a:t>
            </a:r>
            <a:r>
              <a:rPr lang="en-US" sz="1600" b="1">
                <a:solidFill>
                  <a:srgbClr val="92D050"/>
                </a:solidFill>
                <a:latin typeface="+mn-lt"/>
              </a:rPr>
              <a:t>watershed</a:t>
            </a:r>
            <a:r>
              <a:rPr lang="en-US" sz="1600">
                <a:solidFill>
                  <a:srgbClr val="00B050"/>
                </a:solidFill>
                <a:latin typeface="+mn-lt"/>
              </a:rPr>
              <a:t> 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is an area of land that drains rainwater or snow melt into a river or other body of water.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39896-B635-92BB-2CBD-1D66A1009F32}"/>
              </a:ext>
            </a:extLst>
          </p:cNvPr>
          <p:cNvSpPr txBox="1"/>
          <p:nvPr/>
        </p:nvSpPr>
        <p:spPr>
          <a:xfrm>
            <a:off x="5806180" y="4864756"/>
            <a:ext cx="34642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Map data: Airbus IBCAO Maxar Technologies CNES/Airbus © 2023</a:t>
            </a:r>
          </a:p>
        </p:txBody>
      </p:sp>
    </p:spTree>
    <p:extLst>
      <p:ext uri="{BB962C8B-B14F-4D97-AF65-F5344CB8AC3E}">
        <p14:creationId xmlns:p14="http://schemas.microsoft.com/office/powerpoint/2010/main" val="340805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C9A50-08D4-9D1A-8515-57314FB84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3C264B-EC13-79A4-EDFE-3A09F6A1E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65"/>
          <a:stretch/>
        </p:blipFill>
        <p:spPr>
          <a:xfrm>
            <a:off x="0" y="654298"/>
            <a:ext cx="9144000" cy="4172251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C550D422-F12B-5986-FF00-3760C7B3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10ADB943-FCAB-C5B9-2ED9-4D80ACF13977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3700E278-895E-4A3F-856A-611EE0F5966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F0A82AAA-7B17-A295-3961-9A981F9667F1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0583C3E9-6D5A-23B7-0CBF-49E8801066C5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AB96F5CB-A35B-81B4-1661-1652DC532F3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835706-7E04-C0DD-B1E3-8F9B623A9532}"/>
              </a:ext>
            </a:extLst>
          </p:cNvPr>
          <p:cNvSpPr txBox="1"/>
          <p:nvPr/>
        </p:nvSpPr>
        <p:spPr>
          <a:xfrm>
            <a:off x="6856240" y="624037"/>
            <a:ext cx="2287760" cy="289310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0">
                <a:solidFill>
                  <a:schemeClr val="bg1"/>
                </a:solidFill>
                <a:effectLst/>
                <a:latin typeface="+mn-lt"/>
              </a:rPr>
              <a:t>Headwaters</a:t>
            </a:r>
          </a:p>
          <a:p>
            <a:pPr algn="l"/>
            <a:endParaRPr lang="en-US" sz="1800" b="1" i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The headwaters of Campbell Creek begin in the Chugach Mountains.</a:t>
            </a:r>
            <a:br>
              <a:rPr lang="en-US" sz="1600">
                <a:solidFill>
                  <a:schemeClr val="bg1"/>
                </a:solidFill>
                <a:latin typeface="+mn-lt"/>
              </a:rPr>
            </a:br>
            <a:endParaRPr lang="en-US" sz="1600">
              <a:solidFill>
                <a:schemeClr val="bg1"/>
              </a:solidFill>
              <a:latin typeface="+mn-lt"/>
            </a:endParaRPr>
          </a:p>
          <a:p>
            <a:r>
              <a:rPr lang="en-US" sz="1600" b="1">
                <a:solidFill>
                  <a:srgbClr val="92D050"/>
                </a:solidFill>
                <a:latin typeface="+mn-lt"/>
              </a:rPr>
              <a:t>Headwaters</a:t>
            </a:r>
            <a:r>
              <a:rPr lang="en-US" sz="1600">
                <a:solidFill>
                  <a:srgbClr val="92D050"/>
                </a:solidFill>
                <a:latin typeface="+mn-lt"/>
              </a:rPr>
              <a:t> 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are small streams and wetlands at the highest end of a watershed.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E4F66A-5D8D-2C59-07F7-050FC88DD1EE}"/>
              </a:ext>
            </a:extLst>
          </p:cNvPr>
          <p:cNvSpPr txBox="1"/>
          <p:nvPr/>
        </p:nvSpPr>
        <p:spPr>
          <a:xfrm>
            <a:off x="4925028" y="4826549"/>
            <a:ext cx="42189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Map Data: Airbus IBCAO Maxar Technologies CNES/Airbus Landsat/Copernicus © 2023</a:t>
            </a:r>
          </a:p>
        </p:txBody>
      </p:sp>
    </p:spTree>
    <p:extLst>
      <p:ext uri="{BB962C8B-B14F-4D97-AF65-F5344CB8AC3E}">
        <p14:creationId xmlns:p14="http://schemas.microsoft.com/office/powerpoint/2010/main" val="159325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EA4896-D6D3-6DED-F609-A145F21F9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44"/>
          <a:stretch/>
        </p:blipFill>
        <p:spPr>
          <a:xfrm>
            <a:off x="-1" y="646147"/>
            <a:ext cx="9144001" cy="3972152"/>
          </a:xfrm>
          <a:prstGeom prst="rect">
            <a:avLst/>
          </a:prstGeom>
        </p:spPr>
      </p:pic>
      <p:grpSp>
        <p:nvGrpSpPr>
          <p:cNvPr id="5" name="Google Shape;108;p17">
            <a:extLst>
              <a:ext uri="{FF2B5EF4-FFF2-40B4-BE49-F238E27FC236}">
                <a16:creationId xmlns:a16="http://schemas.microsoft.com/office/drawing/2014/main" id="{F2B59E68-1E03-0B8E-799A-CCAAC199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6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F5C6A0C8-443B-E893-7402-46F5DD7A775F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8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6ED41004-A09E-9DEE-2788-75005104D90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9169C4EF-6776-8A10-A870-CB28903827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12;p17">
                <a:extLst>
                  <a:ext uri="{FF2B5EF4-FFF2-40B4-BE49-F238E27FC236}">
                    <a16:creationId xmlns:a16="http://schemas.microsoft.com/office/drawing/2014/main" id="{81F1B01D-366A-D9C5-BBE6-5834FFFCC142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7" name="Google Shape;113;p17">
              <a:extLst>
                <a:ext uri="{FF2B5EF4-FFF2-40B4-BE49-F238E27FC236}">
                  <a16:creationId xmlns:a16="http://schemas.microsoft.com/office/drawing/2014/main" id="{8FD99A19-DA96-E7B7-42E4-05F45B520BE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A9DAE2-C829-D6B5-95E1-4FA9FD3EB958}"/>
              </a:ext>
            </a:extLst>
          </p:cNvPr>
          <p:cNvSpPr txBox="1"/>
          <p:nvPr/>
        </p:nvSpPr>
        <p:spPr>
          <a:xfrm>
            <a:off x="6030410" y="646146"/>
            <a:ext cx="3113590" cy="255454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1800" b="1" i="0">
                <a:solidFill>
                  <a:schemeClr val="bg1"/>
                </a:solidFill>
                <a:effectLst/>
                <a:latin typeface="+mn-lt"/>
              </a:rPr>
              <a:t>North Fork Campbell Creek</a:t>
            </a:r>
          </a:p>
          <a:p>
            <a:endParaRPr lang="en-US">
              <a:solidFill>
                <a:schemeClr val="bg1"/>
              </a:solidFill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One of the headwater streams, the north fork of Campbell Creek, begins around 5,000 feet above sea level in the Chugach Mountains.</a:t>
            </a:r>
          </a:p>
          <a:p>
            <a:endParaRPr lang="en-US" sz="1600">
              <a:solidFill>
                <a:schemeClr val="bg1"/>
              </a:solidFill>
              <a:latin typeface="+mn-lt"/>
            </a:endParaRPr>
          </a:p>
          <a:p>
            <a:r>
              <a:rPr lang="en-US" sz="1600">
                <a:solidFill>
                  <a:schemeClr val="bg1"/>
                </a:solidFill>
                <a:latin typeface="+mn-lt"/>
              </a:rPr>
              <a:t>A </a:t>
            </a:r>
            <a:r>
              <a:rPr lang="en-US" sz="1600" b="1">
                <a:solidFill>
                  <a:srgbClr val="92D050"/>
                </a:solidFill>
                <a:latin typeface="+mn-lt"/>
              </a:rPr>
              <a:t>fork</a:t>
            </a:r>
            <a:r>
              <a:rPr lang="en-US" sz="1600">
                <a:solidFill>
                  <a:srgbClr val="92D050"/>
                </a:solidFill>
                <a:latin typeface="+mn-lt"/>
              </a:rPr>
              <a:t> 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is a branch of a river or other body of water.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586C6A-B1C5-BC2D-A3A4-9D43AF52E9F7}"/>
              </a:ext>
            </a:extLst>
          </p:cNvPr>
          <p:cNvSpPr txBox="1"/>
          <p:nvPr/>
        </p:nvSpPr>
        <p:spPr>
          <a:xfrm>
            <a:off x="5107021" y="4618299"/>
            <a:ext cx="403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Map Data: Google Maxar Technologies Airbus IBCAO CNES/Airbus </a:t>
            </a:r>
            <a:r>
              <a:rPr lang="en-US" sz="800" err="1">
                <a:solidFill>
                  <a:schemeClr val="bg1"/>
                </a:solidFill>
              </a:rPr>
              <a:t>Terrametrics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87A5693-5682-E2CA-7BA9-0C4C95FCB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8" y="946906"/>
            <a:ext cx="8844382" cy="3675697"/>
          </a:xfrm>
          <a:prstGeom prst="rect">
            <a:avLst/>
          </a:prstGeom>
        </p:spPr>
      </p:pic>
      <p:grpSp>
        <p:nvGrpSpPr>
          <p:cNvPr id="6" name="Google Shape;108;p17">
            <a:extLst>
              <a:ext uri="{FF2B5EF4-FFF2-40B4-BE49-F238E27FC236}">
                <a16:creationId xmlns:a16="http://schemas.microsoft.com/office/drawing/2014/main" id="{83E61575-A25A-14E3-990A-8C26A309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7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73FB2174-90BD-F52B-A525-E3CBDDB93747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9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A57B5F63-64F4-06C8-5675-F9099733946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54D7F657-5325-80BF-E726-C250A17389B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112;p17">
                <a:extLst>
                  <a:ext uri="{FF2B5EF4-FFF2-40B4-BE49-F238E27FC236}">
                    <a16:creationId xmlns:a16="http://schemas.microsoft.com/office/drawing/2014/main" id="{419C1880-695C-7FFA-4FEB-DC93D8693AEA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8" name="Google Shape;113;p17">
              <a:extLst>
                <a:ext uri="{FF2B5EF4-FFF2-40B4-BE49-F238E27FC236}">
                  <a16:creationId xmlns:a16="http://schemas.microsoft.com/office/drawing/2014/main" id="{2D70B7D9-598C-1B31-E079-14244BDC137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DA0DFE-998B-2A37-35E5-93BF57B61A0E}"/>
              </a:ext>
            </a:extLst>
          </p:cNvPr>
          <p:cNvSpPr txBox="1"/>
          <p:nvPr/>
        </p:nvSpPr>
        <p:spPr>
          <a:xfrm>
            <a:off x="7208257" y="933914"/>
            <a:ext cx="1731523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b="1" i="0">
                <a:solidFill>
                  <a:schemeClr val="bg1"/>
                </a:solidFill>
                <a:effectLst/>
                <a:latin typeface="+mj-lt"/>
              </a:rPr>
              <a:t>Middle Fork Campbell Creek</a:t>
            </a:r>
          </a:p>
          <a:p>
            <a:endParaRPr lang="en-US">
              <a:solidFill>
                <a:schemeClr val="bg1"/>
              </a:solidFill>
              <a:latin typeface="+mj-lt"/>
            </a:endParaRPr>
          </a:p>
          <a:p>
            <a:r>
              <a:rPr lang="en-US">
                <a:solidFill>
                  <a:schemeClr val="bg1"/>
                </a:solidFill>
                <a:latin typeface="+mj-lt"/>
              </a:rPr>
              <a:t>The middle fork of Campbell Creek is not very long -- only about 10 miles.</a:t>
            </a:r>
            <a:br>
              <a:rPr lang="en-US">
                <a:solidFill>
                  <a:schemeClr val="bg1"/>
                </a:solidFill>
                <a:latin typeface="+mj-lt"/>
              </a:rPr>
            </a:br>
            <a:endParaRPr lang="en-US">
              <a:solidFill>
                <a:schemeClr val="bg1"/>
              </a:solidFill>
              <a:latin typeface="+mj-lt"/>
            </a:endParaRPr>
          </a:p>
          <a:p>
            <a:r>
              <a:rPr lang="en-US">
                <a:solidFill>
                  <a:schemeClr val="bg1"/>
                </a:solidFill>
                <a:latin typeface="+mj-lt"/>
              </a:rPr>
              <a:t>It flows down the valley and then joins with the south fork of Campbell Creek.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D1A8A3-1A40-6BBC-7469-56EE22D10833}"/>
              </a:ext>
            </a:extLst>
          </p:cNvPr>
          <p:cNvSpPr txBox="1"/>
          <p:nvPr/>
        </p:nvSpPr>
        <p:spPr>
          <a:xfrm>
            <a:off x="6552824" y="4635595"/>
            <a:ext cx="2386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Map Data: Airbus Maxar Technologies © 2023</a:t>
            </a:r>
          </a:p>
        </p:txBody>
      </p:sp>
    </p:spTree>
    <p:extLst>
      <p:ext uri="{BB962C8B-B14F-4D97-AF65-F5344CB8AC3E}">
        <p14:creationId xmlns:p14="http://schemas.microsoft.com/office/powerpoint/2010/main" val="269019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55273F-61B3-75FE-C836-41E054C99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8" y="801462"/>
            <a:ext cx="5975892" cy="3974585"/>
          </a:xfrm>
          <a:prstGeom prst="rect">
            <a:avLst/>
          </a:prstGeom>
        </p:spPr>
      </p:pic>
      <p:grpSp>
        <p:nvGrpSpPr>
          <p:cNvPr id="6" name="Google Shape;108;p17">
            <a:extLst>
              <a:ext uri="{FF2B5EF4-FFF2-40B4-BE49-F238E27FC236}">
                <a16:creationId xmlns:a16="http://schemas.microsoft.com/office/drawing/2014/main" id="{A6C71850-303E-70B4-2FC0-A39D8659F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3" cy="635499"/>
            <a:chOff x="0" y="0"/>
            <a:chExt cx="9144003" cy="635499"/>
          </a:xfrm>
        </p:grpSpPr>
        <p:grpSp>
          <p:nvGrpSpPr>
            <p:cNvPr id="7" name="Google Shape;109;p17" descr="BLM Alaska Fire Service Masthead graphic" title="BLM Alaska Fire Service Masthead graphic">
              <a:extLst>
                <a:ext uri="{FF2B5EF4-FFF2-40B4-BE49-F238E27FC236}">
                  <a16:creationId xmlns:a16="http://schemas.microsoft.com/office/drawing/2014/main" id="{8CD91185-7794-3055-6A86-A96A4C43685A}"/>
                </a:ext>
              </a:extLst>
            </p:cNvPr>
            <p:cNvGrpSpPr/>
            <p:nvPr/>
          </p:nvGrpSpPr>
          <p:grpSpPr>
            <a:xfrm>
              <a:off x="0" y="0"/>
              <a:ext cx="9144003" cy="572198"/>
              <a:chOff x="0" y="0"/>
              <a:chExt cx="9144003" cy="572198"/>
            </a:xfrm>
          </p:grpSpPr>
          <p:pic>
            <p:nvPicPr>
              <p:cNvPr id="9" name="Google Shape;110;p17" descr="Black Topo line graphic" title="Black Topo line graphic">
                <a:extLst>
                  <a:ext uri="{FF2B5EF4-FFF2-40B4-BE49-F238E27FC236}">
                    <a16:creationId xmlns:a16="http://schemas.microsoft.com/office/drawing/2014/main" id="{0563A2DB-F07A-52D1-1B84-8DAD22B9B12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93" t="15710" r="17760" b="78416"/>
              <a:stretch/>
            </p:blipFill>
            <p:spPr>
              <a:xfrm>
                <a:off x="0" y="0"/>
                <a:ext cx="9144003" cy="489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111;p17" descr="Bureau of Land Management Logo" title="Bureau of Land Management Logo">
                <a:extLst>
                  <a:ext uri="{FF2B5EF4-FFF2-40B4-BE49-F238E27FC236}">
                    <a16:creationId xmlns:a16="http://schemas.microsoft.com/office/drawing/2014/main" id="{E323B288-7C3D-E66B-8AFE-41513F5C809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648" y="114722"/>
                <a:ext cx="520818" cy="45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112;p17">
                <a:extLst>
                  <a:ext uri="{FF2B5EF4-FFF2-40B4-BE49-F238E27FC236}">
                    <a16:creationId xmlns:a16="http://schemas.microsoft.com/office/drawing/2014/main" id="{E94383AC-2DD6-B852-D043-521C6FBD326F}"/>
                  </a:ext>
                </a:extLst>
              </p:cNvPr>
              <p:cNvSpPr txBox="1"/>
              <p:nvPr/>
            </p:nvSpPr>
            <p:spPr>
              <a:xfrm>
                <a:off x="755576" y="95924"/>
                <a:ext cx="27432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U.S. Department of the Interior</a:t>
                </a:r>
                <a:b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" sz="8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Bureau of Land Management</a:t>
                </a:r>
                <a:endParaRPr sz="85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8" name="Google Shape;113;p17">
              <a:extLst>
                <a:ext uri="{FF2B5EF4-FFF2-40B4-BE49-F238E27FC236}">
                  <a16:creationId xmlns:a16="http://schemas.microsoft.com/office/drawing/2014/main" id="{97CBABD4-FC02-6899-D1B7-ACBB04B2781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55876" y="63300"/>
              <a:ext cx="584799" cy="57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A921C9-033C-CD7F-5DF5-A11802EB9830}"/>
              </a:ext>
            </a:extLst>
          </p:cNvPr>
          <p:cNvSpPr txBox="1"/>
          <p:nvPr/>
        </p:nvSpPr>
        <p:spPr>
          <a:xfrm>
            <a:off x="6598462" y="801462"/>
            <a:ext cx="21498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effectLst/>
                <a:latin typeface="+mn-lt"/>
              </a:rPr>
              <a:t>Middle Fork Campbell Creek</a:t>
            </a:r>
          </a:p>
          <a:p>
            <a:pPr algn="ctr"/>
            <a:endParaRPr lang="en-US" b="1">
              <a:solidFill>
                <a:schemeClr val="bg1"/>
              </a:solidFill>
              <a:effectLst/>
              <a:latin typeface="+mn-lt"/>
            </a:endParaRPr>
          </a:p>
          <a:p>
            <a:pPr algn="l"/>
            <a:r>
              <a:rPr lang="en-US" b="0" i="0">
                <a:solidFill>
                  <a:srgbClr val="DADCE0"/>
                </a:solidFill>
                <a:effectLst/>
                <a:latin typeface="+mn-lt"/>
              </a:rPr>
              <a:t>There are several lakes at the headwaters of the middle fork of Campbell Creek. </a:t>
            </a:r>
            <a:br>
              <a:rPr lang="en-US" b="0" i="0">
                <a:solidFill>
                  <a:srgbClr val="DADCE0"/>
                </a:solidFill>
                <a:effectLst/>
                <a:latin typeface="+mn-lt"/>
              </a:rPr>
            </a:br>
            <a:endParaRPr lang="en-US" b="0" i="0">
              <a:solidFill>
                <a:srgbClr val="DADCE0"/>
              </a:solidFill>
              <a:effectLst/>
              <a:latin typeface="+mn-lt"/>
            </a:endParaRPr>
          </a:p>
          <a:p>
            <a:pPr algn="l"/>
            <a:r>
              <a:rPr lang="en-US" b="0" i="0">
                <a:solidFill>
                  <a:srgbClr val="DADCE0"/>
                </a:solidFill>
                <a:effectLst/>
                <a:latin typeface="+mn-lt"/>
              </a:rPr>
              <a:t>Water flowing down from the mountains collects in lower parts of the landscape, forming lakes.</a:t>
            </a:r>
            <a:br>
              <a:rPr lang="en-US" b="0" i="0">
                <a:solidFill>
                  <a:srgbClr val="DADCE0"/>
                </a:solidFill>
                <a:effectLst/>
                <a:latin typeface="+mn-lt"/>
              </a:rPr>
            </a:br>
            <a:endParaRPr lang="en-US" b="0" i="0">
              <a:solidFill>
                <a:srgbClr val="DADCE0"/>
              </a:solidFill>
              <a:effectLst/>
              <a:latin typeface="+mn-lt"/>
            </a:endParaRPr>
          </a:p>
          <a:p>
            <a:pPr algn="l"/>
            <a:r>
              <a:rPr lang="en-US" b="0" i="0">
                <a:solidFill>
                  <a:srgbClr val="DADCE0"/>
                </a:solidFill>
                <a:effectLst/>
                <a:latin typeface="+mn-lt"/>
              </a:rPr>
              <a:t>Water in the lakes eventually flows downhill toward the city.</a:t>
            </a:r>
            <a:br>
              <a:rPr lang="en-US" b="0" i="0">
                <a:solidFill>
                  <a:srgbClr val="DADCE0"/>
                </a:solidFill>
                <a:effectLst/>
                <a:latin typeface="+mn-lt"/>
              </a:rPr>
            </a:br>
            <a:endParaRPr lang="en-US" b="0" i="0">
              <a:solidFill>
                <a:srgbClr val="DADCE0"/>
              </a:solidFill>
              <a:effectLst/>
              <a:latin typeface="+mn-lt"/>
            </a:endParaRPr>
          </a:p>
          <a:p>
            <a:br>
              <a:rPr lang="en-US">
                <a:latin typeface="+mn-lt"/>
              </a:rPr>
            </a:br>
            <a:endParaRPr lang="en-US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424C5-F508-4CC1-7476-503F3A63A794}"/>
              </a:ext>
            </a:extLst>
          </p:cNvPr>
          <p:cNvSpPr txBox="1"/>
          <p:nvPr/>
        </p:nvSpPr>
        <p:spPr>
          <a:xfrm>
            <a:off x="173983" y="4749153"/>
            <a:ext cx="34549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Water often collects in lower parts of the landscape forming lakes. </a:t>
            </a:r>
          </a:p>
          <a:p>
            <a:r>
              <a:rPr lang="en-US" sz="800" dirty="0">
                <a:solidFill>
                  <a:schemeClr val="bg1"/>
                </a:solidFill>
              </a:rPr>
              <a:t>Photo by B. Janson, BLM.</a:t>
            </a:r>
          </a:p>
        </p:txBody>
      </p:sp>
    </p:spTree>
    <p:extLst>
      <p:ext uri="{BB962C8B-B14F-4D97-AF65-F5344CB8AC3E}">
        <p14:creationId xmlns:p14="http://schemas.microsoft.com/office/powerpoint/2010/main" val="322822800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FFFF"/>
      </a:hlink>
      <a:folHlink>
        <a:srgbClr val="FFAB40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FB122BB1BD9141A959870760A42A63" ma:contentTypeVersion="16" ma:contentTypeDescription="Create a new document." ma:contentTypeScope="" ma:versionID="8dc0b1a4ee8c8a51324867151a3675f9">
  <xsd:schema xmlns:xsd="http://www.w3.org/2001/XMLSchema" xmlns:xs="http://www.w3.org/2001/XMLSchema" xmlns:p="http://schemas.microsoft.com/office/2006/metadata/properties" xmlns:ns2="1741af05-4105-436b-99ed-2ae635da4422" xmlns:ns3="949c1712-297b-4d10-a511-7202a5ff7746" xmlns:ns4="31062a0d-ede8-4112-b4bb-00a9c1bc8e16" targetNamespace="http://schemas.microsoft.com/office/2006/metadata/properties" ma:root="true" ma:fieldsID="21338ca992a4600ed1d4434f80b9729b" ns2:_="" ns3:_="" ns4:_="">
    <xsd:import namespace="1741af05-4105-436b-99ed-2ae635da4422"/>
    <xsd:import namespace="949c1712-297b-4d10-a511-7202a5ff7746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af05-4105-436b-99ed-2ae635da44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c1712-297b-4d10-a511-7202a5ff77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94c9fc7-0ee7-41e1-a065-8c0fe5113e1d}" ma:internalName="TaxCatchAll" ma:showField="CatchAllData" ma:web="949c1712-297b-4d10-a511-7202a5ff77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41af05-4105-436b-99ed-2ae635da4422">
      <Terms xmlns="http://schemas.microsoft.com/office/infopath/2007/PartnerControls"/>
    </lcf76f155ced4ddcb4097134ff3c332f>
    <TaxCatchAll xmlns="31062a0d-ede8-4112-b4bb-00a9c1bc8e16" xsi:nil="true"/>
  </documentManagement>
</p:properties>
</file>

<file path=customXml/itemProps1.xml><?xml version="1.0" encoding="utf-8"?>
<ds:datastoreItem xmlns:ds="http://schemas.openxmlformats.org/officeDocument/2006/customXml" ds:itemID="{E526B1DF-84A1-4269-B49D-B4020426B920}"/>
</file>

<file path=customXml/itemProps2.xml><?xml version="1.0" encoding="utf-8"?>
<ds:datastoreItem xmlns:ds="http://schemas.openxmlformats.org/officeDocument/2006/customXml" ds:itemID="{F05D141B-794E-4DA2-9B31-89EC5DF12D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FD0940-0059-423D-A605-492AB8F20BE2}">
  <ds:schemaRefs>
    <ds:schemaRef ds:uri="http://purl.org/dc/terms/"/>
    <ds:schemaRef ds:uri="http://schemas.microsoft.com/office/2006/documentManagement/types"/>
    <ds:schemaRef ds:uri="31062a0d-ede8-4112-b4bb-00a9c1bc8e1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49c1712-297b-4d10-a511-7202a5ff7746"/>
    <ds:schemaRef ds:uri="1741af05-4105-436b-99ed-2ae635da44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1250</Words>
  <Application>Microsoft Office PowerPoint</Application>
  <PresentationFormat>On-screen Show (16:9)</PresentationFormat>
  <Paragraphs>131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Roboto</vt:lpstr>
      <vt:lpstr>Arial</vt:lpstr>
      <vt:lpstr>Simple Light</vt:lpstr>
      <vt:lpstr>The Campbell Creek Watershed</vt:lpstr>
      <vt:lpstr>Lesson 4: The Campbell Creek Watershed  Lesson Questions:</vt:lpstr>
      <vt:lpstr>Materials: </vt:lpstr>
      <vt:lpstr>The Campbell Creek Watershed is outlined in black on this map.  The watershed drains 70 square miles of land in Anchorage. Let's take a tour of this watershed!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 Activity: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Campbell Creek Watershed</dc:title>
  <cp:lastModifiedBy>Janson, Brian D</cp:lastModifiedBy>
  <cp:revision>13</cp:revision>
  <dcterms:modified xsi:type="dcterms:W3CDTF">2024-03-29T16:16:44Z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0x010100A4FB122BB1BD9141A959870760A42A63</vt:lpwstr>
  </property>
  <property fmtid="{D5CDD505-2E9C-101B-9397-08002B2CF9AE}" pid="3" name="MediaServiceImageTags">
    <vt:lpwstr/>
  </property>
</Properties>
</file>