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7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2"/>
  </p:notesMasterIdLst>
  <p:sldIdLst>
    <p:sldId id="256" r:id="rId5"/>
    <p:sldId id="257" r:id="rId6"/>
    <p:sldId id="258" r:id="rId7"/>
    <p:sldId id="259" r:id="rId8"/>
    <p:sldId id="260" r:id="rId9"/>
    <p:sldId id="261" r:id="rId10"/>
    <p:sldId id="263" r:id="rId11"/>
    <p:sldId id="264" r:id="rId12"/>
    <p:sldId id="265" r:id="rId13"/>
    <p:sldId id="266" r:id="rId14"/>
    <p:sldId id="267" r:id="rId15"/>
    <p:sldId id="268" r:id="rId16"/>
    <p:sldId id="269" r:id="rId17"/>
    <p:sldId id="270" r:id="rId18"/>
    <p:sldId id="271" r:id="rId19"/>
    <p:sldId id="272" r:id="rId20"/>
    <p:sldId id="274"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1C878-CAD3-8CFC-A8AB-C13EC5F3127F}" name="Coble, Deborah A" initials="CA" userId="S::dcoble@blm.gov::edb799e7-acd2-4d1e-a010-893bd14d0664" providerId="AD"/>
  <p188:author id="{820A2B88-1FC8-77FF-AF21-1E0BE83E35E8}" name="Janson, Brian D" initials="JBD" userId="S::bjanson@blm.gov::17869c82-e820-4f0b-9ef4-6bb81231454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898A60-E5F2-4395-B1F7-3A1401078AAA}" v="15" dt="2023-12-15T20:41:35.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43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 Michelle L" userId="34ca1fe7-7155-4c69-bdef-6d9e9cbb64d0" providerId="ADAL" clId="{C8EAE88A-566D-49F6-9067-ABF011D88D6A}"/>
    <pc:docChg chg="custSel modSld sldOrd">
      <pc:chgData name="Harris, Michelle L" userId="34ca1fe7-7155-4c69-bdef-6d9e9cbb64d0" providerId="ADAL" clId="{C8EAE88A-566D-49F6-9067-ABF011D88D6A}" dt="2021-12-14T22:06:05.606" v="186" actId="13244"/>
      <pc:docMkLst>
        <pc:docMk/>
      </pc:docMkLst>
      <pc:sldChg chg="addSp delSp modSp mod">
        <pc:chgData name="Harris, Michelle L" userId="34ca1fe7-7155-4c69-bdef-6d9e9cbb64d0" providerId="ADAL" clId="{C8EAE88A-566D-49F6-9067-ABF011D88D6A}" dt="2021-12-14T22:06:05.606" v="186" actId="13244"/>
        <pc:sldMkLst>
          <pc:docMk/>
          <pc:sldMk cId="0" sldId="259"/>
        </pc:sldMkLst>
        <pc:spChg chg="add del mod">
          <ac:chgData name="Harris, Michelle L" userId="34ca1fe7-7155-4c69-bdef-6d9e9cbb64d0" providerId="ADAL" clId="{C8EAE88A-566D-49F6-9067-ABF011D88D6A}" dt="2021-12-13T22:54:18.417" v="28" actId="478"/>
          <ac:spMkLst>
            <pc:docMk/>
            <pc:sldMk cId="0" sldId="259"/>
            <ac:spMk id="5" creationId="{23BEDAF5-8C4A-4F63-A43E-D6EBAC87E76A}"/>
          </ac:spMkLst>
        </pc:spChg>
        <pc:spChg chg="add del mod">
          <ac:chgData name="Harris, Michelle L" userId="34ca1fe7-7155-4c69-bdef-6d9e9cbb64d0" providerId="ADAL" clId="{C8EAE88A-566D-49F6-9067-ABF011D88D6A}" dt="2021-12-13T22:54:17.149" v="27" actId="478"/>
          <ac:spMkLst>
            <pc:docMk/>
            <pc:sldMk cId="0" sldId="259"/>
            <ac:spMk id="8" creationId="{8C669B0C-31FB-4AA3-876F-63F13E15C40F}"/>
          </ac:spMkLst>
        </pc:spChg>
        <pc:spChg chg="mod">
          <ac:chgData name="Harris, Michelle L" userId="34ca1fe7-7155-4c69-bdef-6d9e9cbb64d0" providerId="ADAL" clId="{C8EAE88A-566D-49F6-9067-ABF011D88D6A}" dt="2021-12-13T22:30:11.367" v="19" actId="1037"/>
          <ac:spMkLst>
            <pc:docMk/>
            <pc:sldMk cId="0" sldId="259"/>
            <ac:spMk id="105" creationId="{00000000-0000-0000-0000-000000000000}"/>
          </ac:spMkLst>
        </pc:spChg>
        <pc:spChg chg="mod ord">
          <ac:chgData name="Harris, Michelle L" userId="34ca1fe7-7155-4c69-bdef-6d9e9cbb64d0" providerId="ADAL" clId="{C8EAE88A-566D-49F6-9067-ABF011D88D6A}" dt="2021-12-14T22:06:05.606" v="186" actId="13244"/>
          <ac:spMkLst>
            <pc:docMk/>
            <pc:sldMk cId="0" sldId="259"/>
            <ac:spMk id="106" creationId="{00000000-0000-0000-0000-000000000000}"/>
          </ac:spMkLst>
        </pc:spChg>
        <pc:picChg chg="add mod ord">
          <ac:chgData name="Harris, Michelle L" userId="34ca1fe7-7155-4c69-bdef-6d9e9cbb64d0" providerId="ADAL" clId="{C8EAE88A-566D-49F6-9067-ABF011D88D6A}" dt="2021-12-14T22:06:03.416" v="185" actId="13244"/>
          <ac:picMkLst>
            <pc:docMk/>
            <pc:sldMk cId="0" sldId="259"/>
            <ac:picMk id="4" creationId="{E5CB2E5C-EEF3-45ED-8E4F-2A98595004B6}"/>
          </ac:picMkLst>
        </pc:picChg>
        <pc:picChg chg="add del mod">
          <ac:chgData name="Harris, Michelle L" userId="34ca1fe7-7155-4c69-bdef-6d9e9cbb64d0" providerId="ADAL" clId="{C8EAE88A-566D-49F6-9067-ABF011D88D6A}" dt="2021-12-13T22:54:35.108" v="35" actId="478"/>
          <ac:picMkLst>
            <pc:docMk/>
            <pc:sldMk cId="0" sldId="259"/>
            <ac:picMk id="7" creationId="{B68B4D02-EF5A-4125-AA1F-D26115FF58EB}"/>
          </ac:picMkLst>
        </pc:picChg>
        <pc:picChg chg="del">
          <ac:chgData name="Harris, Michelle L" userId="34ca1fe7-7155-4c69-bdef-6d9e9cbb64d0" providerId="ADAL" clId="{C8EAE88A-566D-49F6-9067-ABF011D88D6A}" dt="2021-12-13T22:54:50.523" v="38" actId="478"/>
          <ac:picMkLst>
            <pc:docMk/>
            <pc:sldMk cId="0" sldId="259"/>
            <ac:picMk id="103" creationId="{00000000-0000-0000-0000-000000000000}"/>
          </ac:picMkLst>
        </pc:picChg>
      </pc:sldChg>
      <pc:sldChg chg="ord">
        <pc:chgData name="Harris, Michelle L" userId="34ca1fe7-7155-4c69-bdef-6d9e9cbb64d0" providerId="ADAL" clId="{C8EAE88A-566D-49F6-9067-ABF011D88D6A}" dt="2021-12-13T22:29:52.822" v="1"/>
        <pc:sldMkLst>
          <pc:docMk/>
          <pc:sldMk cId="0" sldId="260"/>
        </pc:sldMkLst>
      </pc:sldChg>
    </pc:docChg>
  </pc:docChgLst>
  <pc:docChgLst>
    <pc:chgData name="Runde, Anne (Annie)" userId="S::arunde@blm.gov::60f02010-108e-4de9-86cc-4c89fe4bec0e" providerId="AD" clId="Web-{72D834D7-7AB6-BE3F-FB9C-1B3BCF80EAF4}"/>
    <pc:docChg chg="modSld">
      <pc:chgData name="Runde, Anne (Annie)" userId="S::arunde@blm.gov::60f02010-108e-4de9-86cc-4c89fe4bec0e" providerId="AD" clId="Web-{72D834D7-7AB6-BE3F-FB9C-1B3BCF80EAF4}" dt="2022-11-23T00:38:10.717" v="13" actId="1076"/>
      <pc:docMkLst>
        <pc:docMk/>
      </pc:docMkLst>
      <pc:sldChg chg="modSp">
        <pc:chgData name="Runde, Anne (Annie)" userId="S::arunde@blm.gov::60f02010-108e-4de9-86cc-4c89fe4bec0e" providerId="AD" clId="Web-{72D834D7-7AB6-BE3F-FB9C-1B3BCF80EAF4}" dt="2022-11-23T00:38:10.717" v="13" actId="1076"/>
        <pc:sldMkLst>
          <pc:docMk/>
          <pc:sldMk cId="0" sldId="256"/>
        </pc:sldMkLst>
        <pc:spChg chg="mod">
          <ac:chgData name="Runde, Anne (Annie)" userId="S::arunde@blm.gov::60f02010-108e-4de9-86cc-4c89fe4bec0e" providerId="AD" clId="Web-{72D834D7-7AB6-BE3F-FB9C-1B3BCF80EAF4}" dt="2022-11-23T00:38:10.717" v="13" actId="1076"/>
          <ac:spMkLst>
            <pc:docMk/>
            <pc:sldMk cId="0" sldId="256"/>
            <ac:spMk id="66" creationId="{00000000-0000-0000-0000-000000000000}"/>
          </ac:spMkLst>
        </pc:spChg>
      </pc:sldChg>
    </pc:docChg>
  </pc:docChgLst>
  <pc:docChgLst>
    <pc:chgData name="Larmie, Molly R" userId="3aed521a-7077-475e-b537-67da507ad75a" providerId="ADAL" clId="{BCA54B57-7259-4FE2-8761-8504DD9DD85E}"/>
    <pc:docChg chg="modSld">
      <pc:chgData name="Larmie, Molly R" userId="3aed521a-7077-475e-b537-67da507ad75a" providerId="ADAL" clId="{BCA54B57-7259-4FE2-8761-8504DD9DD85E}" dt="2021-09-28T01:08:07.967" v="132" actId="1035"/>
      <pc:docMkLst>
        <pc:docMk/>
      </pc:docMkLst>
      <pc:sldChg chg="modSp mod">
        <pc:chgData name="Larmie, Molly R" userId="3aed521a-7077-475e-b537-67da507ad75a" providerId="ADAL" clId="{BCA54B57-7259-4FE2-8761-8504DD9DD85E}" dt="2021-09-28T00:49:20.543" v="8" actId="1037"/>
        <pc:sldMkLst>
          <pc:docMk/>
          <pc:sldMk cId="0" sldId="256"/>
        </pc:sldMkLst>
        <pc:spChg chg="mod">
          <ac:chgData name="Larmie, Molly R" userId="3aed521a-7077-475e-b537-67da507ad75a" providerId="ADAL" clId="{BCA54B57-7259-4FE2-8761-8504DD9DD85E}" dt="2021-09-28T00:49:20.543" v="8" actId="1037"/>
          <ac:spMkLst>
            <pc:docMk/>
            <pc:sldMk cId="0" sldId="256"/>
            <ac:spMk id="66" creationId="{00000000-0000-0000-0000-000000000000}"/>
          </ac:spMkLst>
        </pc:spChg>
      </pc:sldChg>
      <pc:sldChg chg="modSp mod">
        <pc:chgData name="Larmie, Molly R" userId="3aed521a-7077-475e-b537-67da507ad75a" providerId="ADAL" clId="{BCA54B57-7259-4FE2-8761-8504DD9DD85E}" dt="2021-09-28T00:54:27.383" v="20" actId="1037"/>
        <pc:sldMkLst>
          <pc:docMk/>
          <pc:sldMk cId="0" sldId="261"/>
        </pc:sldMkLst>
        <pc:spChg chg="mod">
          <ac:chgData name="Larmie, Molly R" userId="3aed521a-7077-475e-b537-67da507ad75a" providerId="ADAL" clId="{BCA54B57-7259-4FE2-8761-8504DD9DD85E}" dt="2021-09-28T00:54:27.383" v="20" actId="1037"/>
          <ac:spMkLst>
            <pc:docMk/>
            <pc:sldMk cId="0" sldId="261"/>
            <ac:spMk id="134" creationId="{00000000-0000-0000-0000-000000000000}"/>
          </ac:spMkLst>
        </pc:spChg>
      </pc:sldChg>
      <pc:sldChg chg="modSp mod">
        <pc:chgData name="Larmie, Molly R" userId="3aed521a-7077-475e-b537-67da507ad75a" providerId="ADAL" clId="{BCA54B57-7259-4FE2-8761-8504DD9DD85E}" dt="2021-09-28T01:03:03.152" v="40" actId="1036"/>
        <pc:sldMkLst>
          <pc:docMk/>
          <pc:sldMk cId="0" sldId="265"/>
        </pc:sldMkLst>
        <pc:spChg chg="mod">
          <ac:chgData name="Larmie, Molly R" userId="3aed521a-7077-475e-b537-67da507ad75a" providerId="ADAL" clId="{BCA54B57-7259-4FE2-8761-8504DD9DD85E}" dt="2021-09-28T01:03:03.152" v="40" actId="1036"/>
          <ac:spMkLst>
            <pc:docMk/>
            <pc:sldMk cId="0" sldId="265"/>
            <ac:spMk id="2" creationId="{AC6B039D-4F0C-402B-9164-8A71CE16AF9E}"/>
          </ac:spMkLst>
        </pc:spChg>
        <pc:spChg chg="mod">
          <ac:chgData name="Larmie, Molly R" userId="3aed521a-7077-475e-b537-67da507ad75a" providerId="ADAL" clId="{BCA54B57-7259-4FE2-8761-8504DD9DD85E}" dt="2021-09-28T01:03:03.152" v="40" actId="1036"/>
          <ac:spMkLst>
            <pc:docMk/>
            <pc:sldMk cId="0" sldId="265"/>
            <ac:spMk id="204" creationId="{00000000-0000-0000-0000-000000000000}"/>
          </ac:spMkLst>
        </pc:spChg>
      </pc:sldChg>
      <pc:sldChg chg="modSp mod">
        <pc:chgData name="Larmie, Molly R" userId="3aed521a-7077-475e-b537-67da507ad75a" providerId="ADAL" clId="{BCA54B57-7259-4FE2-8761-8504DD9DD85E}" dt="2021-09-28T01:04:30.970" v="62" actId="1036"/>
        <pc:sldMkLst>
          <pc:docMk/>
          <pc:sldMk cId="0" sldId="266"/>
        </pc:sldMkLst>
        <pc:spChg chg="mod">
          <ac:chgData name="Larmie, Molly R" userId="3aed521a-7077-475e-b537-67da507ad75a" providerId="ADAL" clId="{BCA54B57-7259-4FE2-8761-8504DD9DD85E}" dt="2021-09-28T01:04:30.970" v="62" actId="1036"/>
          <ac:spMkLst>
            <pc:docMk/>
            <pc:sldMk cId="0" sldId="266"/>
            <ac:spMk id="2" creationId="{E27DC36A-BEA9-44A1-B863-1CC10C692F0C}"/>
          </ac:spMkLst>
        </pc:spChg>
        <pc:spChg chg="mod">
          <ac:chgData name="Larmie, Molly R" userId="3aed521a-7077-475e-b537-67da507ad75a" providerId="ADAL" clId="{BCA54B57-7259-4FE2-8761-8504DD9DD85E}" dt="2021-09-28T01:04:30.970" v="62" actId="1036"/>
          <ac:spMkLst>
            <pc:docMk/>
            <pc:sldMk cId="0" sldId="266"/>
            <ac:spMk id="210" creationId="{00000000-0000-0000-0000-000000000000}"/>
          </ac:spMkLst>
        </pc:spChg>
      </pc:sldChg>
      <pc:sldChg chg="modSp mod">
        <pc:chgData name="Larmie, Molly R" userId="3aed521a-7077-475e-b537-67da507ad75a" providerId="ADAL" clId="{BCA54B57-7259-4FE2-8761-8504DD9DD85E}" dt="2021-09-28T01:05:58.671" v="82" actId="1035"/>
        <pc:sldMkLst>
          <pc:docMk/>
          <pc:sldMk cId="0" sldId="267"/>
        </pc:sldMkLst>
        <pc:spChg chg="mod">
          <ac:chgData name="Larmie, Molly R" userId="3aed521a-7077-475e-b537-67da507ad75a" providerId="ADAL" clId="{BCA54B57-7259-4FE2-8761-8504DD9DD85E}" dt="2021-09-28T01:05:58.671" v="82" actId="1035"/>
          <ac:spMkLst>
            <pc:docMk/>
            <pc:sldMk cId="0" sldId="267"/>
            <ac:spMk id="2" creationId="{36C7A731-5E2A-46D1-A59E-378E940788D6}"/>
          </ac:spMkLst>
        </pc:spChg>
        <pc:spChg chg="mod">
          <ac:chgData name="Larmie, Molly R" userId="3aed521a-7077-475e-b537-67da507ad75a" providerId="ADAL" clId="{BCA54B57-7259-4FE2-8761-8504DD9DD85E}" dt="2021-09-28T01:05:58.671" v="82" actId="1035"/>
          <ac:spMkLst>
            <pc:docMk/>
            <pc:sldMk cId="0" sldId="267"/>
            <ac:spMk id="223" creationId="{00000000-0000-0000-0000-000000000000}"/>
          </ac:spMkLst>
        </pc:spChg>
      </pc:sldChg>
      <pc:sldChg chg="modSp mod">
        <pc:chgData name="Larmie, Molly R" userId="3aed521a-7077-475e-b537-67da507ad75a" providerId="ADAL" clId="{BCA54B57-7259-4FE2-8761-8504DD9DD85E}" dt="2021-09-28T01:06:29.130" v="95" actId="1035"/>
        <pc:sldMkLst>
          <pc:docMk/>
          <pc:sldMk cId="0" sldId="268"/>
        </pc:sldMkLst>
        <pc:spChg chg="mod">
          <ac:chgData name="Larmie, Molly R" userId="3aed521a-7077-475e-b537-67da507ad75a" providerId="ADAL" clId="{BCA54B57-7259-4FE2-8761-8504DD9DD85E}" dt="2021-09-28T01:06:29.130" v="95" actId="1035"/>
          <ac:spMkLst>
            <pc:docMk/>
            <pc:sldMk cId="0" sldId="268"/>
            <ac:spMk id="2" creationId="{3BBDAB94-41BC-41ED-9FD5-C7E04BBB5C75}"/>
          </ac:spMkLst>
        </pc:spChg>
        <pc:spChg chg="mod">
          <ac:chgData name="Larmie, Molly R" userId="3aed521a-7077-475e-b537-67da507ad75a" providerId="ADAL" clId="{BCA54B57-7259-4FE2-8761-8504DD9DD85E}" dt="2021-09-28T01:06:29.130" v="95" actId="1035"/>
          <ac:spMkLst>
            <pc:docMk/>
            <pc:sldMk cId="0" sldId="268"/>
            <ac:spMk id="244" creationId="{00000000-0000-0000-0000-000000000000}"/>
          </ac:spMkLst>
        </pc:spChg>
      </pc:sldChg>
      <pc:sldChg chg="modSp mod">
        <pc:chgData name="Larmie, Molly R" userId="3aed521a-7077-475e-b537-67da507ad75a" providerId="ADAL" clId="{BCA54B57-7259-4FE2-8761-8504DD9DD85E}" dt="2021-09-28T01:07:24.369" v="116" actId="14100"/>
        <pc:sldMkLst>
          <pc:docMk/>
          <pc:sldMk cId="0" sldId="269"/>
        </pc:sldMkLst>
        <pc:spChg chg="mod">
          <ac:chgData name="Larmie, Molly R" userId="3aed521a-7077-475e-b537-67da507ad75a" providerId="ADAL" clId="{BCA54B57-7259-4FE2-8761-8504DD9DD85E}" dt="2021-09-28T01:07:13.643" v="115" actId="1036"/>
          <ac:spMkLst>
            <pc:docMk/>
            <pc:sldMk cId="0" sldId="269"/>
            <ac:spMk id="4" creationId="{43D542E3-01A0-48CC-9BEB-04A53184A5BB}"/>
          </ac:spMkLst>
        </pc:spChg>
        <pc:spChg chg="mod">
          <ac:chgData name="Larmie, Molly R" userId="3aed521a-7077-475e-b537-67da507ad75a" providerId="ADAL" clId="{BCA54B57-7259-4FE2-8761-8504DD9DD85E}" dt="2021-09-28T01:07:13.643" v="115" actId="1036"/>
          <ac:spMkLst>
            <pc:docMk/>
            <pc:sldMk cId="0" sldId="269"/>
            <ac:spMk id="259" creationId="{00000000-0000-0000-0000-000000000000}"/>
          </ac:spMkLst>
        </pc:spChg>
        <pc:cxnChg chg="mod">
          <ac:chgData name="Larmie, Molly R" userId="3aed521a-7077-475e-b537-67da507ad75a" providerId="ADAL" clId="{BCA54B57-7259-4FE2-8761-8504DD9DD85E}" dt="2021-09-28T01:07:24.369" v="116" actId="14100"/>
          <ac:cxnSpMkLst>
            <pc:docMk/>
            <pc:sldMk cId="0" sldId="269"/>
            <ac:cxnSpMk id="261" creationId="{00000000-0000-0000-0000-000000000000}"/>
          </ac:cxnSpMkLst>
        </pc:cxnChg>
      </pc:sldChg>
      <pc:sldChg chg="modSp mod">
        <pc:chgData name="Larmie, Molly R" userId="3aed521a-7077-475e-b537-67da507ad75a" providerId="ADAL" clId="{BCA54B57-7259-4FE2-8761-8504DD9DD85E}" dt="2021-09-28T01:08:07.967" v="132" actId="1035"/>
        <pc:sldMkLst>
          <pc:docMk/>
          <pc:sldMk cId="0" sldId="272"/>
        </pc:sldMkLst>
        <pc:spChg chg="mod">
          <ac:chgData name="Larmie, Molly R" userId="3aed521a-7077-475e-b537-67da507ad75a" providerId="ADAL" clId="{BCA54B57-7259-4FE2-8761-8504DD9DD85E}" dt="2021-09-28T01:08:07.967" v="132" actId="1035"/>
          <ac:spMkLst>
            <pc:docMk/>
            <pc:sldMk cId="0" sldId="272"/>
            <ac:spMk id="2" creationId="{D4128AAD-B190-428F-AF38-2EA2042474C8}"/>
          </ac:spMkLst>
        </pc:spChg>
        <pc:spChg chg="mod">
          <ac:chgData name="Larmie, Molly R" userId="3aed521a-7077-475e-b537-67da507ad75a" providerId="ADAL" clId="{BCA54B57-7259-4FE2-8761-8504DD9DD85E}" dt="2021-09-28T01:08:07.967" v="132" actId="1035"/>
          <ac:spMkLst>
            <pc:docMk/>
            <pc:sldMk cId="0" sldId="272"/>
            <ac:spMk id="298" creationId="{00000000-0000-0000-0000-000000000000}"/>
          </ac:spMkLst>
        </pc:spChg>
      </pc:sldChg>
    </pc:docChg>
  </pc:docChgLst>
  <pc:docChgLst>
    <pc:chgData name="Coble, Deborah A" userId="S::dcoble@blm.gov::edb799e7-acd2-4d1e-a010-893bd14d0664" providerId="AD" clId="Web-{B214ADC0-CDC5-B5DB-5FDD-638D9B46AD31}"/>
    <pc:docChg chg="modSld">
      <pc:chgData name="Coble, Deborah A" userId="S::dcoble@blm.gov::edb799e7-acd2-4d1e-a010-893bd14d0664" providerId="AD" clId="Web-{B214ADC0-CDC5-B5DB-5FDD-638D9B46AD31}" dt="2023-11-22T01:13:12.634" v="199" actId="20577"/>
      <pc:docMkLst>
        <pc:docMk/>
      </pc:docMkLst>
      <pc:sldChg chg="modSp">
        <pc:chgData name="Coble, Deborah A" userId="S::dcoble@blm.gov::edb799e7-acd2-4d1e-a010-893bd14d0664" providerId="AD" clId="Web-{B214ADC0-CDC5-B5DB-5FDD-638D9B46AD31}" dt="2023-11-22T01:02:54.921" v="0" actId="20577"/>
        <pc:sldMkLst>
          <pc:docMk/>
          <pc:sldMk cId="0" sldId="256"/>
        </pc:sldMkLst>
        <pc:spChg chg="mod">
          <ac:chgData name="Coble, Deborah A" userId="S::dcoble@blm.gov::edb799e7-acd2-4d1e-a010-893bd14d0664" providerId="AD" clId="Web-{B214ADC0-CDC5-B5DB-5FDD-638D9B46AD31}" dt="2023-11-22T01:02:54.921" v="0" actId="20577"/>
          <ac:spMkLst>
            <pc:docMk/>
            <pc:sldMk cId="0" sldId="256"/>
            <ac:spMk id="59" creationId="{00000000-0000-0000-0000-000000000000}"/>
          </ac:spMkLst>
        </pc:spChg>
      </pc:sldChg>
      <pc:sldChg chg="modSp">
        <pc:chgData name="Coble, Deborah A" userId="S::dcoble@blm.gov::edb799e7-acd2-4d1e-a010-893bd14d0664" providerId="AD" clId="Web-{B214ADC0-CDC5-B5DB-5FDD-638D9B46AD31}" dt="2023-11-22T01:12:43.274" v="195" actId="20577"/>
        <pc:sldMkLst>
          <pc:docMk/>
          <pc:sldMk cId="0" sldId="259"/>
        </pc:sldMkLst>
        <pc:spChg chg="mod">
          <ac:chgData name="Coble, Deborah A" userId="S::dcoble@blm.gov::edb799e7-acd2-4d1e-a010-893bd14d0664" providerId="AD" clId="Web-{B214ADC0-CDC5-B5DB-5FDD-638D9B46AD31}" dt="2023-11-22T01:12:43.274" v="195" actId="20577"/>
          <ac:spMkLst>
            <pc:docMk/>
            <pc:sldMk cId="0" sldId="259"/>
            <ac:spMk id="105" creationId="{00000000-0000-0000-0000-000000000000}"/>
          </ac:spMkLst>
        </pc:spChg>
      </pc:sldChg>
      <pc:sldChg chg="modSp">
        <pc:chgData name="Coble, Deborah A" userId="S::dcoble@blm.gov::edb799e7-acd2-4d1e-a010-893bd14d0664" providerId="AD" clId="Web-{B214ADC0-CDC5-B5DB-5FDD-638D9B46AD31}" dt="2023-11-22T01:03:53.875" v="19" actId="20577"/>
        <pc:sldMkLst>
          <pc:docMk/>
          <pc:sldMk cId="0" sldId="260"/>
        </pc:sldMkLst>
        <pc:spChg chg="mod">
          <ac:chgData name="Coble, Deborah A" userId="S::dcoble@blm.gov::edb799e7-acd2-4d1e-a010-893bd14d0664" providerId="AD" clId="Web-{B214ADC0-CDC5-B5DB-5FDD-638D9B46AD31}" dt="2023-11-22T01:03:53.875" v="19" actId="20577"/>
          <ac:spMkLst>
            <pc:docMk/>
            <pc:sldMk cId="0" sldId="260"/>
            <ac:spMk id="120" creationId="{00000000-0000-0000-0000-000000000000}"/>
          </ac:spMkLst>
        </pc:spChg>
      </pc:sldChg>
      <pc:sldChg chg="modSp">
        <pc:chgData name="Coble, Deborah A" userId="S::dcoble@blm.gov::edb799e7-acd2-4d1e-a010-893bd14d0664" providerId="AD" clId="Web-{B214ADC0-CDC5-B5DB-5FDD-638D9B46AD31}" dt="2023-11-22T01:04:23.469" v="27" actId="20577"/>
        <pc:sldMkLst>
          <pc:docMk/>
          <pc:sldMk cId="0" sldId="261"/>
        </pc:sldMkLst>
        <pc:spChg chg="mod">
          <ac:chgData name="Coble, Deborah A" userId="S::dcoble@blm.gov::edb799e7-acd2-4d1e-a010-893bd14d0664" providerId="AD" clId="Web-{B214ADC0-CDC5-B5DB-5FDD-638D9B46AD31}" dt="2023-11-22T01:04:23.469" v="27" actId="20577"/>
          <ac:spMkLst>
            <pc:docMk/>
            <pc:sldMk cId="0" sldId="261"/>
            <ac:spMk id="134" creationId="{00000000-0000-0000-0000-000000000000}"/>
          </ac:spMkLst>
        </pc:spChg>
      </pc:sldChg>
      <pc:sldChg chg="modSp">
        <pc:chgData name="Coble, Deborah A" userId="S::dcoble@blm.gov::edb799e7-acd2-4d1e-a010-893bd14d0664" providerId="AD" clId="Web-{B214ADC0-CDC5-B5DB-5FDD-638D9B46AD31}" dt="2023-11-22T01:04:54.798" v="41" actId="20577"/>
        <pc:sldMkLst>
          <pc:docMk/>
          <pc:sldMk cId="0" sldId="263"/>
        </pc:sldMkLst>
        <pc:spChg chg="mod">
          <ac:chgData name="Coble, Deborah A" userId="S::dcoble@blm.gov::edb799e7-acd2-4d1e-a010-893bd14d0664" providerId="AD" clId="Web-{B214ADC0-CDC5-B5DB-5FDD-638D9B46AD31}" dt="2023-11-22T01:04:54.798" v="41" actId="20577"/>
          <ac:spMkLst>
            <pc:docMk/>
            <pc:sldMk cId="0" sldId="263"/>
            <ac:spMk id="170" creationId="{00000000-0000-0000-0000-000000000000}"/>
          </ac:spMkLst>
        </pc:spChg>
      </pc:sldChg>
      <pc:sldChg chg="modSp">
        <pc:chgData name="Coble, Deborah A" userId="S::dcoble@blm.gov::edb799e7-acd2-4d1e-a010-893bd14d0664" providerId="AD" clId="Web-{B214ADC0-CDC5-B5DB-5FDD-638D9B46AD31}" dt="2023-11-22T01:07:23.707" v="81" actId="20577"/>
        <pc:sldMkLst>
          <pc:docMk/>
          <pc:sldMk cId="0" sldId="264"/>
        </pc:sldMkLst>
        <pc:spChg chg="mod">
          <ac:chgData name="Coble, Deborah A" userId="S::dcoble@blm.gov::edb799e7-acd2-4d1e-a010-893bd14d0664" providerId="AD" clId="Web-{B214ADC0-CDC5-B5DB-5FDD-638D9B46AD31}" dt="2023-11-22T01:07:23.707" v="81" actId="20577"/>
          <ac:spMkLst>
            <pc:docMk/>
            <pc:sldMk cId="0" sldId="264"/>
            <ac:spMk id="192" creationId="{00000000-0000-0000-0000-000000000000}"/>
          </ac:spMkLst>
        </pc:spChg>
      </pc:sldChg>
      <pc:sldChg chg="modSp">
        <pc:chgData name="Coble, Deborah A" userId="S::dcoble@blm.gov::edb799e7-acd2-4d1e-a010-893bd14d0664" providerId="AD" clId="Web-{B214ADC0-CDC5-B5DB-5FDD-638D9B46AD31}" dt="2023-11-22T01:06:57.722" v="59" actId="20577"/>
        <pc:sldMkLst>
          <pc:docMk/>
          <pc:sldMk cId="0" sldId="265"/>
        </pc:sldMkLst>
        <pc:spChg chg="mod">
          <ac:chgData name="Coble, Deborah A" userId="S::dcoble@blm.gov::edb799e7-acd2-4d1e-a010-893bd14d0664" providerId="AD" clId="Web-{B214ADC0-CDC5-B5DB-5FDD-638D9B46AD31}" dt="2023-11-22T01:06:57.722" v="59" actId="20577"/>
          <ac:spMkLst>
            <pc:docMk/>
            <pc:sldMk cId="0" sldId="265"/>
            <ac:spMk id="3" creationId="{07C905E7-D8E0-4AD4-18F2-DF845FC226E5}"/>
          </ac:spMkLst>
        </pc:spChg>
      </pc:sldChg>
      <pc:sldChg chg="modSp">
        <pc:chgData name="Coble, Deborah A" userId="S::dcoble@blm.gov::edb799e7-acd2-4d1e-a010-893bd14d0664" providerId="AD" clId="Web-{B214ADC0-CDC5-B5DB-5FDD-638D9B46AD31}" dt="2023-11-22T01:07:19.878" v="80" actId="20577"/>
        <pc:sldMkLst>
          <pc:docMk/>
          <pc:sldMk cId="0" sldId="266"/>
        </pc:sldMkLst>
        <pc:spChg chg="mod">
          <ac:chgData name="Coble, Deborah A" userId="S::dcoble@blm.gov::edb799e7-acd2-4d1e-a010-893bd14d0664" providerId="AD" clId="Web-{B214ADC0-CDC5-B5DB-5FDD-638D9B46AD31}" dt="2023-11-22T01:07:19.878" v="80" actId="20577"/>
          <ac:spMkLst>
            <pc:docMk/>
            <pc:sldMk cId="0" sldId="266"/>
            <ac:spMk id="3" creationId="{5C97DDF7-55E3-EE48-A03B-70C21592D58E}"/>
          </ac:spMkLst>
        </pc:spChg>
      </pc:sldChg>
      <pc:sldChg chg="addSp delSp modSp">
        <pc:chgData name="Coble, Deborah A" userId="S::dcoble@blm.gov::edb799e7-acd2-4d1e-a010-893bd14d0664" providerId="AD" clId="Web-{B214ADC0-CDC5-B5DB-5FDD-638D9B46AD31}" dt="2023-11-22T01:08:07.645" v="99" actId="20577"/>
        <pc:sldMkLst>
          <pc:docMk/>
          <pc:sldMk cId="0" sldId="267"/>
        </pc:sldMkLst>
        <pc:spChg chg="add del mod">
          <ac:chgData name="Coble, Deborah A" userId="S::dcoble@blm.gov::edb799e7-acd2-4d1e-a010-893bd14d0664" providerId="AD" clId="Web-{B214ADC0-CDC5-B5DB-5FDD-638D9B46AD31}" dt="2023-11-22T01:08:07.645" v="99" actId="20577"/>
          <ac:spMkLst>
            <pc:docMk/>
            <pc:sldMk cId="0" sldId="267"/>
            <ac:spMk id="3" creationId="{68FBDF0F-963F-9FB8-D39B-A5FBBDB280EA}"/>
          </ac:spMkLst>
        </pc:spChg>
      </pc:sldChg>
      <pc:sldChg chg="modSp delCm">
        <pc:chgData name="Coble, Deborah A" userId="S::dcoble@blm.gov::edb799e7-acd2-4d1e-a010-893bd14d0664" providerId="AD" clId="Web-{B214ADC0-CDC5-B5DB-5FDD-638D9B46AD31}" dt="2023-11-22T01:08:49.255" v="119" actId="14100"/>
        <pc:sldMkLst>
          <pc:docMk/>
          <pc:sldMk cId="0" sldId="268"/>
        </pc:sldMkLst>
        <pc:spChg chg="mod">
          <ac:chgData name="Coble, Deborah A" userId="S::dcoble@blm.gov::edb799e7-acd2-4d1e-a010-893bd14d0664" providerId="AD" clId="Web-{B214ADC0-CDC5-B5DB-5FDD-638D9B46AD31}" dt="2023-11-22T01:08:49.255" v="119" actId="14100"/>
          <ac:spMkLst>
            <pc:docMk/>
            <pc:sldMk cId="0" sldId="268"/>
            <ac:spMk id="3" creationId="{9B46DE2F-4623-E416-5F14-414243A2E903}"/>
          </ac:spMkLst>
        </pc:spChg>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B214ADC0-CDC5-B5DB-5FDD-638D9B46AD31}" dt="2023-11-22T01:08:23.879" v="100"/>
              <pc2:cmMkLst xmlns:pc2="http://schemas.microsoft.com/office/powerpoint/2019/9/main/command">
                <pc:docMk/>
                <pc:sldMk cId="0" sldId="268"/>
                <pc2:cmMk id="{3FFBE696-73C3-46EE-81DC-F8354FB32DC2}"/>
              </pc2:cmMkLst>
            </pc226:cmChg>
          </p:ext>
        </pc:extLst>
      </pc:sldChg>
      <pc:sldChg chg="modSp">
        <pc:chgData name="Coble, Deborah A" userId="S::dcoble@blm.gov::edb799e7-acd2-4d1e-a010-893bd14d0664" providerId="AD" clId="Web-{B214ADC0-CDC5-B5DB-5FDD-638D9B46AD31}" dt="2023-11-22T01:13:09.197" v="198" actId="20577"/>
        <pc:sldMkLst>
          <pc:docMk/>
          <pc:sldMk cId="0" sldId="269"/>
        </pc:sldMkLst>
        <pc:spChg chg="mod">
          <ac:chgData name="Coble, Deborah A" userId="S::dcoble@blm.gov::edb799e7-acd2-4d1e-a010-893bd14d0664" providerId="AD" clId="Web-{B214ADC0-CDC5-B5DB-5FDD-638D9B46AD31}" dt="2023-11-22T01:13:09.197" v="198" actId="20577"/>
          <ac:spMkLst>
            <pc:docMk/>
            <pc:sldMk cId="0" sldId="269"/>
            <ac:spMk id="260" creationId="{00000000-0000-0000-0000-000000000000}"/>
          </ac:spMkLst>
        </pc:spChg>
      </pc:sldChg>
      <pc:sldChg chg="modSp">
        <pc:chgData name="Coble, Deborah A" userId="S::dcoble@blm.gov::edb799e7-acd2-4d1e-a010-893bd14d0664" providerId="AD" clId="Web-{B214ADC0-CDC5-B5DB-5FDD-638D9B46AD31}" dt="2023-11-22T01:13:12.634" v="199" actId="20577"/>
        <pc:sldMkLst>
          <pc:docMk/>
          <pc:sldMk cId="0" sldId="270"/>
        </pc:sldMkLst>
        <pc:spChg chg="mod">
          <ac:chgData name="Coble, Deborah A" userId="S::dcoble@blm.gov::edb799e7-acd2-4d1e-a010-893bd14d0664" providerId="AD" clId="Web-{B214ADC0-CDC5-B5DB-5FDD-638D9B46AD31}" dt="2023-11-22T01:13:12.634" v="199" actId="20577"/>
          <ac:spMkLst>
            <pc:docMk/>
            <pc:sldMk cId="0" sldId="270"/>
            <ac:spMk id="276" creationId="{00000000-0000-0000-0000-000000000000}"/>
          </ac:spMkLst>
        </pc:spChg>
      </pc:sldChg>
      <pc:sldChg chg="modSp">
        <pc:chgData name="Coble, Deborah A" userId="S::dcoble@blm.gov::edb799e7-acd2-4d1e-a010-893bd14d0664" providerId="AD" clId="Web-{B214ADC0-CDC5-B5DB-5FDD-638D9B46AD31}" dt="2023-11-22T01:12:35.993" v="194" actId="20577"/>
        <pc:sldMkLst>
          <pc:docMk/>
          <pc:sldMk cId="0" sldId="271"/>
        </pc:sldMkLst>
        <pc:spChg chg="mod">
          <ac:chgData name="Coble, Deborah A" userId="S::dcoble@blm.gov::edb799e7-acd2-4d1e-a010-893bd14d0664" providerId="AD" clId="Web-{B214ADC0-CDC5-B5DB-5FDD-638D9B46AD31}" dt="2023-11-22T01:12:35.993" v="194" actId="20577"/>
          <ac:spMkLst>
            <pc:docMk/>
            <pc:sldMk cId="0" sldId="271"/>
            <ac:spMk id="291" creationId="{00000000-0000-0000-0000-000000000000}"/>
          </ac:spMkLst>
        </pc:spChg>
      </pc:sldChg>
      <pc:sldChg chg="modSp">
        <pc:chgData name="Coble, Deborah A" userId="S::dcoble@blm.gov::edb799e7-acd2-4d1e-a010-893bd14d0664" providerId="AD" clId="Web-{B214ADC0-CDC5-B5DB-5FDD-638D9B46AD31}" dt="2023-11-22T01:12:03.133" v="187" actId="20577"/>
        <pc:sldMkLst>
          <pc:docMk/>
          <pc:sldMk cId="0" sldId="272"/>
        </pc:sldMkLst>
        <pc:spChg chg="mod">
          <ac:chgData name="Coble, Deborah A" userId="S::dcoble@blm.gov::edb799e7-acd2-4d1e-a010-893bd14d0664" providerId="AD" clId="Web-{B214ADC0-CDC5-B5DB-5FDD-638D9B46AD31}" dt="2023-11-22T01:12:03.133" v="187" actId="20577"/>
          <ac:spMkLst>
            <pc:docMk/>
            <pc:sldMk cId="0" sldId="272"/>
            <ac:spMk id="3" creationId="{C8A442B1-1495-F7D4-B9D5-26B3F6C6F357}"/>
          </ac:spMkLst>
        </pc:spChg>
      </pc:sldChg>
      <pc:sldChg chg="modSp">
        <pc:chgData name="Coble, Deborah A" userId="S::dcoble@blm.gov::edb799e7-acd2-4d1e-a010-893bd14d0664" providerId="AD" clId="Web-{B214ADC0-CDC5-B5DB-5FDD-638D9B46AD31}" dt="2023-11-22T01:12:32.352" v="193" actId="20577"/>
        <pc:sldMkLst>
          <pc:docMk/>
          <pc:sldMk cId="0" sldId="274"/>
        </pc:sldMkLst>
        <pc:spChg chg="mod">
          <ac:chgData name="Coble, Deborah A" userId="S::dcoble@blm.gov::edb799e7-acd2-4d1e-a010-893bd14d0664" providerId="AD" clId="Web-{B214ADC0-CDC5-B5DB-5FDD-638D9B46AD31}" dt="2023-11-22T01:12:32.352" v="193" actId="20577"/>
          <ac:spMkLst>
            <pc:docMk/>
            <pc:sldMk cId="0" sldId="274"/>
            <ac:spMk id="332" creationId="{00000000-0000-0000-0000-000000000000}"/>
          </ac:spMkLst>
        </pc:spChg>
      </pc:sldChg>
    </pc:docChg>
  </pc:docChgLst>
  <pc:docChgLst>
    <pc:chgData name="Janson, Brian D" userId="17869c82-e820-4f0b-9ef4-6bb812314540" providerId="ADAL" clId="{616F9E2F-9221-4C05-A45B-13E12BF6BCF4}"/>
    <pc:docChg chg="undo custSel modSld sldOrd">
      <pc:chgData name="Janson, Brian D" userId="17869c82-e820-4f0b-9ef4-6bb812314540" providerId="ADAL" clId="{616F9E2F-9221-4C05-A45B-13E12BF6BCF4}" dt="2023-10-26T16:54:02.509" v="6" actId="404"/>
      <pc:docMkLst>
        <pc:docMk/>
      </pc:docMkLst>
      <pc:sldChg chg="ord">
        <pc:chgData name="Janson, Brian D" userId="17869c82-e820-4f0b-9ef4-6bb812314540" providerId="ADAL" clId="{616F9E2F-9221-4C05-A45B-13E12BF6BCF4}" dt="2023-10-26T16:53:21.005" v="0" actId="20578"/>
        <pc:sldMkLst>
          <pc:docMk/>
          <pc:sldMk cId="0" sldId="257"/>
        </pc:sldMkLst>
      </pc:sldChg>
      <pc:sldChg chg="modSp mod">
        <pc:chgData name="Janson, Brian D" userId="17869c82-e820-4f0b-9ef4-6bb812314540" providerId="ADAL" clId="{616F9E2F-9221-4C05-A45B-13E12BF6BCF4}" dt="2023-10-26T16:54:02.509" v="6" actId="404"/>
        <pc:sldMkLst>
          <pc:docMk/>
          <pc:sldMk cId="0" sldId="266"/>
        </pc:sldMkLst>
        <pc:spChg chg="mod">
          <ac:chgData name="Janson, Brian D" userId="17869c82-e820-4f0b-9ef4-6bb812314540" providerId="ADAL" clId="{616F9E2F-9221-4C05-A45B-13E12BF6BCF4}" dt="2023-10-26T16:54:02.509" v="6" actId="404"/>
          <ac:spMkLst>
            <pc:docMk/>
            <pc:sldMk cId="0" sldId="266"/>
            <ac:spMk id="3" creationId="{5C97DDF7-55E3-EE48-A03B-70C21592D58E}"/>
          </ac:spMkLst>
        </pc:spChg>
      </pc:sldChg>
    </pc:docChg>
  </pc:docChgLst>
  <pc:docChgLst>
    <pc:chgData name="Coble, Deborah A" userId="S::dcoble@blm.gov::edb799e7-acd2-4d1e-a010-893bd14d0664" providerId="AD" clId="Web-{736866D7-A453-AAA0-E17A-79085CDB8151}"/>
    <pc:docChg chg="mod">
      <pc:chgData name="Coble, Deborah A" userId="S::dcoble@blm.gov::edb799e7-acd2-4d1e-a010-893bd14d0664" providerId="AD" clId="Web-{736866D7-A453-AAA0-E17A-79085CDB8151}" dt="2023-08-14T20:28:40.386" v="5"/>
      <pc:docMkLst>
        <pc:docMk/>
      </pc:docMkLst>
      <pc:sldChg chg="addCm">
        <pc:chgData name="Coble, Deborah A" userId="S::dcoble@blm.gov::edb799e7-acd2-4d1e-a010-893bd14d0664" providerId="AD" clId="Web-{736866D7-A453-AAA0-E17A-79085CDB8151}" dt="2023-08-14T20:19:47.550" v="1"/>
        <pc:sldMkLst>
          <pc:docMk/>
          <pc:sldMk cId="0" sldId="25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36866D7-A453-AAA0-E17A-79085CDB8151}" dt="2023-08-14T20:19:47.550" v="1"/>
              <pc2:cmMkLst xmlns:pc2="http://schemas.microsoft.com/office/powerpoint/2019/9/main/command">
                <pc:docMk/>
                <pc:sldMk cId="0" sldId="258"/>
                <pc2:cmMk id="{C5745547-C2DF-442B-890D-CC5DB5AD5FAD}"/>
              </pc2:cmMkLst>
            </pc226:cmChg>
          </p:ext>
        </pc:extLst>
      </pc:sldChg>
      <pc:sldChg chg="addCm modCm">
        <pc:chgData name="Coble, Deborah A" userId="S::dcoble@blm.gov::edb799e7-acd2-4d1e-a010-893bd14d0664" providerId="AD" clId="Web-{736866D7-A453-AAA0-E17A-79085CDB8151}" dt="2023-08-14T20:26:13.853" v="4"/>
        <pc:sldMkLst>
          <pc:docMk/>
          <pc:sldMk cId="0" sldId="263"/>
        </pc:sldMkLst>
        <pc:extLst>
          <p:ext xmlns:p="http://schemas.openxmlformats.org/presentationml/2006/main" uri="{D6D511B9-2390-475A-947B-AFAB55BFBCF1}">
            <pc226:cmChg xmlns:pc226="http://schemas.microsoft.com/office/powerpoint/2022/06/main/command" chg="add mod">
              <pc226:chgData name="Coble, Deborah A" userId="S::dcoble@blm.gov::edb799e7-acd2-4d1e-a010-893bd14d0664" providerId="AD" clId="Web-{736866D7-A453-AAA0-E17A-79085CDB8151}" dt="2023-08-14T20:24:29.382" v="3"/>
              <pc2:cmMkLst xmlns:pc2="http://schemas.microsoft.com/office/powerpoint/2019/9/main/command">
                <pc:docMk/>
                <pc:sldMk cId="0" sldId="263"/>
                <pc2:cmMk id="{8D38E36C-F042-4ABF-B522-8D3FDE55617C}"/>
              </pc2:cmMkLst>
            </pc226:cmChg>
            <pc226:cmChg xmlns:pc226="http://schemas.microsoft.com/office/powerpoint/2022/06/main/command" chg="add">
              <pc226:chgData name="Coble, Deborah A" userId="S::dcoble@blm.gov::edb799e7-acd2-4d1e-a010-893bd14d0664" providerId="AD" clId="Web-{736866D7-A453-AAA0-E17A-79085CDB8151}" dt="2023-08-14T20:26:13.853" v="4"/>
              <pc2:cmMkLst xmlns:pc2="http://schemas.microsoft.com/office/powerpoint/2019/9/main/command">
                <pc:docMk/>
                <pc:sldMk cId="0" sldId="263"/>
                <pc2:cmMk id="{11B20187-3192-45C3-8F6B-EF0FFFFBDD76}"/>
              </pc2:cmMkLst>
            </pc226:cmChg>
          </p:ext>
        </pc:extLst>
      </pc:sldChg>
      <pc:sldChg chg="addCm">
        <pc:chgData name="Coble, Deborah A" userId="S::dcoble@blm.gov::edb799e7-acd2-4d1e-a010-893bd14d0664" providerId="AD" clId="Web-{736866D7-A453-AAA0-E17A-79085CDB8151}" dt="2023-08-14T20:28:40.386" v="5"/>
        <pc:sldMkLst>
          <pc:docMk/>
          <pc:sldMk cId="0" sldId="26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36866D7-A453-AAA0-E17A-79085CDB8151}" dt="2023-08-14T20:28:40.386" v="5"/>
              <pc2:cmMkLst xmlns:pc2="http://schemas.microsoft.com/office/powerpoint/2019/9/main/command">
                <pc:docMk/>
                <pc:sldMk cId="0" sldId="268"/>
                <pc2:cmMk id="{3FFBE696-73C3-46EE-81DC-F8354FB32DC2}"/>
              </pc2:cmMkLst>
            </pc226:cmChg>
          </p:ext>
        </pc:extLst>
      </pc:sldChg>
    </pc:docChg>
  </pc:docChgLst>
  <pc:docChgLst>
    <pc:chgData name="Draper-Reich, Maia A" userId="47300390-9ae8-4738-8104-ee18b459c87c" providerId="ADAL" clId="{84327303-9EC3-4B2C-9DBF-9D0B2DABA490}"/>
    <pc:docChg chg="modSld">
      <pc:chgData name="Draper-Reich, Maia A" userId="47300390-9ae8-4738-8104-ee18b459c87c" providerId="ADAL" clId="{84327303-9EC3-4B2C-9DBF-9D0B2DABA490}" dt="2021-08-25T23:47:52.012" v="33" actId="1076"/>
      <pc:docMkLst>
        <pc:docMk/>
      </pc:docMkLst>
      <pc:sldChg chg="modSp mod">
        <pc:chgData name="Draper-Reich, Maia A" userId="47300390-9ae8-4738-8104-ee18b459c87c" providerId="ADAL" clId="{84327303-9EC3-4B2C-9DBF-9D0B2DABA490}" dt="2021-08-25T23:45:58.122" v="0" actId="552"/>
        <pc:sldMkLst>
          <pc:docMk/>
          <pc:sldMk cId="0" sldId="256"/>
        </pc:sldMkLst>
        <pc:spChg chg="mod">
          <ac:chgData name="Draper-Reich, Maia A" userId="47300390-9ae8-4738-8104-ee18b459c87c" providerId="ADAL" clId="{84327303-9EC3-4B2C-9DBF-9D0B2DABA490}" dt="2021-08-25T23:45:58.122" v="0" actId="552"/>
          <ac:spMkLst>
            <pc:docMk/>
            <pc:sldMk cId="0" sldId="256"/>
            <ac:spMk id="2" creationId="{B8BCD814-18F6-4E15-B2EF-59030A0B9385}"/>
          </ac:spMkLst>
        </pc:spChg>
        <pc:spChg chg="mod">
          <ac:chgData name="Draper-Reich, Maia A" userId="47300390-9ae8-4738-8104-ee18b459c87c" providerId="ADAL" clId="{84327303-9EC3-4B2C-9DBF-9D0B2DABA490}" dt="2021-08-25T23:45:58.122" v="0" actId="552"/>
          <ac:spMkLst>
            <pc:docMk/>
            <pc:sldMk cId="0" sldId="256"/>
            <ac:spMk id="59" creationId="{00000000-0000-0000-0000-000000000000}"/>
          </ac:spMkLst>
        </pc:spChg>
      </pc:sldChg>
      <pc:sldChg chg="modSp mod">
        <pc:chgData name="Draper-Reich, Maia A" userId="47300390-9ae8-4738-8104-ee18b459c87c" providerId="ADAL" clId="{84327303-9EC3-4B2C-9DBF-9D0B2DABA490}" dt="2021-08-25T23:46:31.688" v="11" actId="14100"/>
        <pc:sldMkLst>
          <pc:docMk/>
          <pc:sldMk cId="0" sldId="264"/>
        </pc:sldMkLst>
        <pc:spChg chg="mod">
          <ac:chgData name="Draper-Reich, Maia A" userId="47300390-9ae8-4738-8104-ee18b459c87c" providerId="ADAL" clId="{84327303-9EC3-4B2C-9DBF-9D0B2DABA490}" dt="2021-08-25T23:46:31.688" v="11" actId="14100"/>
          <ac:spMkLst>
            <pc:docMk/>
            <pc:sldMk cId="0" sldId="264"/>
            <ac:spMk id="191" creationId="{00000000-0000-0000-0000-000000000000}"/>
          </ac:spMkLst>
        </pc:spChg>
      </pc:sldChg>
      <pc:sldChg chg="modSp mod">
        <pc:chgData name="Draper-Reich, Maia A" userId="47300390-9ae8-4738-8104-ee18b459c87c" providerId="ADAL" clId="{84327303-9EC3-4B2C-9DBF-9D0B2DABA490}" dt="2021-08-25T23:47:52.012" v="33" actId="1076"/>
        <pc:sldMkLst>
          <pc:docMk/>
          <pc:sldMk cId="0" sldId="265"/>
        </pc:sldMkLst>
        <pc:spChg chg="mod">
          <ac:chgData name="Draper-Reich, Maia A" userId="47300390-9ae8-4738-8104-ee18b459c87c" providerId="ADAL" clId="{84327303-9EC3-4B2C-9DBF-9D0B2DABA490}" dt="2021-08-25T23:47:33.301" v="29" actId="1076"/>
          <ac:spMkLst>
            <pc:docMk/>
            <pc:sldMk cId="0" sldId="265"/>
            <ac:spMk id="2" creationId="{AC6B039D-4F0C-402B-9164-8A71CE16AF9E}"/>
          </ac:spMkLst>
        </pc:spChg>
        <pc:spChg chg="mod">
          <ac:chgData name="Draper-Reich, Maia A" userId="47300390-9ae8-4738-8104-ee18b459c87c" providerId="ADAL" clId="{84327303-9EC3-4B2C-9DBF-9D0B2DABA490}" dt="2021-08-25T23:47:52.012" v="33" actId="1076"/>
          <ac:spMkLst>
            <pc:docMk/>
            <pc:sldMk cId="0" sldId="265"/>
            <ac:spMk id="204" creationId="{00000000-0000-0000-0000-000000000000}"/>
          </ac:spMkLst>
        </pc:spChg>
      </pc:sldChg>
    </pc:docChg>
  </pc:docChgLst>
  <pc:docChgLst>
    <pc:chgData name="Larmie, Molly R" userId="3aed521a-7077-475e-b537-67da507ad75a" providerId="ADAL" clId="{A0B9960F-F7CF-4D17-9CFA-D7469A09AD9D}"/>
    <pc:docChg chg="undo custSel modSld">
      <pc:chgData name="Larmie, Molly R" userId="3aed521a-7077-475e-b537-67da507ad75a" providerId="ADAL" clId="{A0B9960F-F7CF-4D17-9CFA-D7469A09AD9D}" dt="2022-02-05T01:52:49.084" v="869"/>
      <pc:docMkLst>
        <pc:docMk/>
      </pc:docMkLst>
      <pc:sldChg chg="modSp mod">
        <pc:chgData name="Larmie, Molly R" userId="3aed521a-7077-475e-b537-67da507ad75a" providerId="ADAL" clId="{A0B9960F-F7CF-4D17-9CFA-D7469A09AD9D}" dt="2022-02-05T01:48:35.222" v="860" actId="1035"/>
        <pc:sldMkLst>
          <pc:docMk/>
          <pc:sldMk cId="0" sldId="256"/>
        </pc:sldMkLst>
        <pc:spChg chg="mod">
          <ac:chgData name="Larmie, Molly R" userId="3aed521a-7077-475e-b537-67da507ad75a" providerId="ADAL" clId="{A0B9960F-F7CF-4D17-9CFA-D7469A09AD9D}" dt="2022-01-12T21:52:05.619" v="396"/>
          <ac:spMkLst>
            <pc:docMk/>
            <pc:sldMk cId="0" sldId="256"/>
            <ac:spMk id="56" creationId="{00000000-0000-0000-0000-000000000000}"/>
          </ac:spMkLst>
        </pc:spChg>
        <pc:spChg chg="mod ord">
          <ac:chgData name="Larmie, Molly R" userId="3aed521a-7077-475e-b537-67da507ad75a" providerId="ADAL" clId="{A0B9960F-F7CF-4D17-9CFA-D7469A09AD9D}" dt="2022-02-05T01:48:35.222" v="860" actId="1035"/>
          <ac:spMkLst>
            <pc:docMk/>
            <pc:sldMk cId="0" sldId="256"/>
            <ac:spMk id="66" creationId="{00000000-0000-0000-0000-000000000000}"/>
          </ac:spMkLst>
        </pc:spChg>
        <pc:picChg chg="mod">
          <ac:chgData name="Larmie, Molly R" userId="3aed521a-7077-475e-b537-67da507ad75a" providerId="ADAL" clId="{A0B9960F-F7CF-4D17-9CFA-D7469A09AD9D}" dt="2022-01-12T21:51:46.370" v="393" actId="962"/>
          <ac:picMkLst>
            <pc:docMk/>
            <pc:sldMk cId="0" sldId="256"/>
            <ac:picMk id="58" creationId="{00000000-0000-0000-0000-000000000000}"/>
          </ac:picMkLst>
        </pc:picChg>
      </pc:sldChg>
      <pc:sldChg chg="addSp delSp modSp mod">
        <pc:chgData name="Larmie, Molly R" userId="3aed521a-7077-475e-b537-67da507ad75a" providerId="ADAL" clId="{A0B9960F-F7CF-4D17-9CFA-D7469A09AD9D}" dt="2022-02-05T01:48:56.771" v="864" actId="1038"/>
        <pc:sldMkLst>
          <pc:docMk/>
          <pc:sldMk cId="0" sldId="259"/>
        </pc:sldMkLst>
        <pc:spChg chg="add mod ord">
          <ac:chgData name="Larmie, Molly R" userId="3aed521a-7077-475e-b537-67da507ad75a" providerId="ADAL" clId="{A0B9960F-F7CF-4D17-9CFA-D7469A09AD9D}" dt="2022-02-05T01:48:56.771" v="864" actId="1038"/>
          <ac:spMkLst>
            <pc:docMk/>
            <pc:sldMk cId="0" sldId="259"/>
            <ac:spMk id="15" creationId="{BD71D083-3C80-4020-8DFE-383F95F28236}"/>
          </ac:spMkLst>
        </pc:spChg>
        <pc:spChg chg="mod">
          <ac:chgData name="Larmie, Molly R" userId="3aed521a-7077-475e-b537-67da507ad75a" providerId="ADAL" clId="{A0B9960F-F7CF-4D17-9CFA-D7469A09AD9D}" dt="2022-01-12T21:54:40.837" v="407" actId="1076"/>
          <ac:spMkLst>
            <pc:docMk/>
            <pc:sldMk cId="0" sldId="259"/>
            <ac:spMk id="105" creationId="{00000000-0000-0000-0000-000000000000}"/>
          </ac:spMkLst>
        </pc:spChg>
        <pc:spChg chg="del mod">
          <ac:chgData name="Larmie, Molly R" userId="3aed521a-7077-475e-b537-67da507ad75a" providerId="ADAL" clId="{A0B9960F-F7CF-4D17-9CFA-D7469A09AD9D}" dt="2022-01-12T21:57:51.090" v="744" actId="478"/>
          <ac:spMkLst>
            <pc:docMk/>
            <pc:sldMk cId="0" sldId="259"/>
            <ac:spMk id="106" creationId="{00000000-0000-0000-0000-000000000000}"/>
          </ac:spMkLst>
        </pc:spChg>
        <pc:picChg chg="add mod ord">
          <ac:chgData name="Larmie, Molly R" userId="3aed521a-7077-475e-b537-67da507ad75a" providerId="ADAL" clId="{A0B9960F-F7CF-4D17-9CFA-D7469A09AD9D}" dt="2022-01-12T21:57:39.561" v="742"/>
          <ac:picMkLst>
            <pc:docMk/>
            <pc:sldMk cId="0" sldId="259"/>
            <ac:picMk id="2" creationId="{6BFB5588-CA10-4902-82E0-92DEC687528C}"/>
          </ac:picMkLst>
        </pc:picChg>
        <pc:picChg chg="del mod">
          <ac:chgData name="Larmie, Molly R" userId="3aed521a-7077-475e-b537-67da507ad75a" providerId="ADAL" clId="{A0B9960F-F7CF-4D17-9CFA-D7469A09AD9D}" dt="2022-01-12T21:53:58.917" v="400" actId="478"/>
          <ac:picMkLst>
            <pc:docMk/>
            <pc:sldMk cId="0" sldId="259"/>
            <ac:picMk id="4" creationId="{E5CB2E5C-EEF3-45ED-8E4F-2A98595004B6}"/>
          </ac:picMkLst>
        </pc:picChg>
        <pc:picChg chg="add mod ord">
          <ac:chgData name="Larmie, Molly R" userId="3aed521a-7077-475e-b537-67da507ad75a" providerId="ADAL" clId="{A0B9960F-F7CF-4D17-9CFA-D7469A09AD9D}" dt="2022-01-12T21:57:28.698" v="740"/>
          <ac:picMkLst>
            <pc:docMk/>
            <pc:sldMk cId="0" sldId="259"/>
            <ac:picMk id="5" creationId="{C8B8D0AD-1170-4B2A-880A-7C4B7ED814A6}"/>
          </ac:picMkLst>
        </pc:picChg>
        <pc:picChg chg="del mod">
          <ac:chgData name="Larmie, Molly R" userId="3aed521a-7077-475e-b537-67da507ad75a" providerId="ADAL" clId="{A0B9960F-F7CF-4D17-9CFA-D7469A09AD9D}" dt="2022-01-05T21:21:49.018" v="253" actId="478"/>
          <ac:picMkLst>
            <pc:docMk/>
            <pc:sldMk cId="0" sldId="259"/>
            <ac:picMk id="104" creationId="{00000000-0000-0000-0000-000000000000}"/>
          </ac:picMkLst>
        </pc:picChg>
      </pc:sldChg>
      <pc:sldChg chg="modSp">
        <pc:chgData name="Larmie, Molly R" userId="3aed521a-7077-475e-b537-67da507ad75a" providerId="ADAL" clId="{A0B9960F-F7CF-4D17-9CFA-D7469A09AD9D}" dt="2022-01-12T21:58:27.949" v="746"/>
        <pc:sldMkLst>
          <pc:docMk/>
          <pc:sldMk cId="0" sldId="260"/>
        </pc:sldMkLst>
        <pc:spChg chg="mod">
          <ac:chgData name="Larmie, Molly R" userId="3aed521a-7077-475e-b537-67da507ad75a" providerId="ADAL" clId="{A0B9960F-F7CF-4D17-9CFA-D7469A09AD9D}" dt="2022-01-12T21:58:27.949" v="746"/>
          <ac:spMkLst>
            <pc:docMk/>
            <pc:sldMk cId="0" sldId="260"/>
            <ac:spMk id="120" creationId="{00000000-0000-0000-0000-000000000000}"/>
          </ac:spMkLst>
        </pc:spChg>
      </pc:sldChg>
      <pc:sldChg chg="modSp mod">
        <pc:chgData name="Larmie, Molly R" userId="3aed521a-7077-475e-b537-67da507ad75a" providerId="ADAL" clId="{A0B9960F-F7CF-4D17-9CFA-D7469A09AD9D}" dt="2022-01-12T21:58:40.563" v="752" actId="1036"/>
        <pc:sldMkLst>
          <pc:docMk/>
          <pc:sldMk cId="0" sldId="261"/>
        </pc:sldMkLst>
        <pc:spChg chg="mod">
          <ac:chgData name="Larmie, Molly R" userId="3aed521a-7077-475e-b537-67da507ad75a" providerId="ADAL" clId="{A0B9960F-F7CF-4D17-9CFA-D7469A09AD9D}" dt="2022-01-12T21:58:40.563" v="752" actId="1036"/>
          <ac:spMkLst>
            <pc:docMk/>
            <pc:sldMk cId="0" sldId="261"/>
            <ac:spMk id="134" creationId="{00000000-0000-0000-0000-000000000000}"/>
          </ac:spMkLst>
        </pc:spChg>
      </pc:sldChg>
      <pc:sldChg chg="modSp mod">
        <pc:chgData name="Larmie, Molly R" userId="3aed521a-7077-475e-b537-67da507ad75a" providerId="ADAL" clId="{A0B9960F-F7CF-4D17-9CFA-D7469A09AD9D}" dt="2022-01-12T21:59:00.089" v="753"/>
        <pc:sldMkLst>
          <pc:docMk/>
          <pc:sldMk cId="0" sldId="262"/>
        </pc:sldMkLst>
        <pc:picChg chg="ord">
          <ac:chgData name="Larmie, Molly R" userId="3aed521a-7077-475e-b537-67da507ad75a" providerId="ADAL" clId="{A0B9960F-F7CF-4D17-9CFA-D7469A09AD9D}" dt="2022-01-12T21:59:00.089" v="753"/>
          <ac:picMkLst>
            <pc:docMk/>
            <pc:sldMk cId="0" sldId="262"/>
            <ac:picMk id="4" creationId="{01A66EB3-5A51-4B0F-8435-5798D2B7D7A8}"/>
          </ac:picMkLst>
        </pc:picChg>
      </pc:sldChg>
      <pc:sldChg chg="modSp mod">
        <pc:chgData name="Larmie, Molly R" userId="3aed521a-7077-475e-b537-67da507ad75a" providerId="ADAL" clId="{A0B9960F-F7CF-4D17-9CFA-D7469A09AD9D}" dt="2022-01-12T22:08:28.414" v="775"/>
        <pc:sldMkLst>
          <pc:docMk/>
          <pc:sldMk cId="0" sldId="263"/>
        </pc:sldMkLst>
        <pc:spChg chg="ord">
          <ac:chgData name="Larmie, Molly R" userId="3aed521a-7077-475e-b537-67da507ad75a" providerId="ADAL" clId="{A0B9960F-F7CF-4D17-9CFA-D7469A09AD9D}" dt="2022-01-12T22:04:04.868" v="760"/>
          <ac:spMkLst>
            <pc:docMk/>
            <pc:sldMk cId="0" sldId="263"/>
            <ac:spMk id="162" creationId="{00000000-0000-0000-0000-000000000000}"/>
          </ac:spMkLst>
        </pc:spChg>
        <pc:spChg chg="ord">
          <ac:chgData name="Larmie, Molly R" userId="3aed521a-7077-475e-b537-67da507ad75a" providerId="ADAL" clId="{A0B9960F-F7CF-4D17-9CFA-D7469A09AD9D}" dt="2022-01-12T22:04:00.390" v="759"/>
          <ac:spMkLst>
            <pc:docMk/>
            <pc:sldMk cId="0" sldId="263"/>
            <ac:spMk id="165" creationId="{00000000-0000-0000-0000-000000000000}"/>
          </ac:spMkLst>
        </pc:spChg>
        <pc:spChg chg="ord">
          <ac:chgData name="Larmie, Molly R" userId="3aed521a-7077-475e-b537-67da507ad75a" providerId="ADAL" clId="{A0B9960F-F7CF-4D17-9CFA-D7469A09AD9D}" dt="2022-01-12T22:04:18.467" v="763"/>
          <ac:spMkLst>
            <pc:docMk/>
            <pc:sldMk cId="0" sldId="263"/>
            <ac:spMk id="168" creationId="{00000000-0000-0000-0000-000000000000}"/>
          </ac:spMkLst>
        </pc:spChg>
        <pc:spChg chg="mod ord">
          <ac:chgData name="Larmie, Molly R" userId="3aed521a-7077-475e-b537-67da507ad75a" providerId="ADAL" clId="{A0B9960F-F7CF-4D17-9CFA-D7469A09AD9D}" dt="2022-01-12T22:04:57.580" v="769"/>
          <ac:spMkLst>
            <pc:docMk/>
            <pc:sldMk cId="0" sldId="263"/>
            <ac:spMk id="170" creationId="{00000000-0000-0000-0000-000000000000}"/>
          </ac:spMkLst>
        </pc:spChg>
        <pc:cxnChg chg="ord">
          <ac:chgData name="Larmie, Molly R" userId="3aed521a-7077-475e-b537-67da507ad75a" providerId="ADAL" clId="{A0B9960F-F7CF-4D17-9CFA-D7469A09AD9D}" dt="2022-01-12T22:08:28.414" v="775"/>
          <ac:cxnSpMkLst>
            <pc:docMk/>
            <pc:sldMk cId="0" sldId="263"/>
            <ac:cxnSpMk id="161" creationId="{00000000-0000-0000-0000-000000000000}"/>
          </ac:cxnSpMkLst>
        </pc:cxnChg>
        <pc:cxnChg chg="ord">
          <ac:chgData name="Larmie, Molly R" userId="3aed521a-7077-475e-b537-67da507ad75a" providerId="ADAL" clId="{A0B9960F-F7CF-4D17-9CFA-D7469A09AD9D}" dt="2022-01-12T22:08:23.879" v="773"/>
          <ac:cxnSpMkLst>
            <pc:docMk/>
            <pc:sldMk cId="0" sldId="263"/>
            <ac:cxnSpMk id="164" creationId="{00000000-0000-0000-0000-000000000000}"/>
          </ac:cxnSpMkLst>
        </pc:cxnChg>
        <pc:cxnChg chg="ord">
          <ac:chgData name="Larmie, Molly R" userId="3aed521a-7077-475e-b537-67da507ad75a" providerId="ADAL" clId="{A0B9960F-F7CF-4D17-9CFA-D7469A09AD9D}" dt="2022-01-12T22:08:26.780" v="774"/>
          <ac:cxnSpMkLst>
            <pc:docMk/>
            <pc:sldMk cId="0" sldId="263"/>
            <ac:cxnSpMk id="167" creationId="{00000000-0000-0000-0000-000000000000}"/>
          </ac:cxnSpMkLst>
        </pc:cxnChg>
      </pc:sldChg>
      <pc:sldChg chg="modSp">
        <pc:chgData name="Larmie, Molly R" userId="3aed521a-7077-475e-b537-67da507ad75a" providerId="ADAL" clId="{A0B9960F-F7CF-4D17-9CFA-D7469A09AD9D}" dt="2022-01-12T22:08:14.305" v="772"/>
        <pc:sldMkLst>
          <pc:docMk/>
          <pc:sldMk cId="0" sldId="264"/>
        </pc:sldMkLst>
        <pc:spChg chg="mod">
          <ac:chgData name="Larmie, Molly R" userId="3aed521a-7077-475e-b537-67da507ad75a" providerId="ADAL" clId="{A0B9960F-F7CF-4D17-9CFA-D7469A09AD9D}" dt="2022-01-12T22:08:14.305" v="772"/>
          <ac:spMkLst>
            <pc:docMk/>
            <pc:sldMk cId="0" sldId="264"/>
            <ac:spMk id="192" creationId="{00000000-0000-0000-0000-000000000000}"/>
          </ac:spMkLst>
        </pc:spChg>
      </pc:sldChg>
      <pc:sldChg chg="modSp mod">
        <pc:chgData name="Larmie, Molly R" userId="3aed521a-7077-475e-b537-67da507ad75a" providerId="ADAL" clId="{A0B9960F-F7CF-4D17-9CFA-D7469A09AD9D}" dt="2022-01-12T22:10:44.416" v="778" actId="207"/>
        <pc:sldMkLst>
          <pc:docMk/>
          <pc:sldMk cId="0" sldId="265"/>
        </pc:sldMkLst>
        <pc:spChg chg="mod">
          <ac:chgData name="Larmie, Molly R" userId="3aed521a-7077-475e-b537-67da507ad75a" providerId="ADAL" clId="{A0B9960F-F7CF-4D17-9CFA-D7469A09AD9D}" dt="2022-01-12T22:10:44.416" v="778" actId="207"/>
          <ac:spMkLst>
            <pc:docMk/>
            <pc:sldMk cId="0" sldId="265"/>
            <ac:spMk id="197" creationId="{00000000-0000-0000-0000-000000000000}"/>
          </ac:spMkLst>
        </pc:spChg>
      </pc:sldChg>
      <pc:sldChg chg="modSp mod">
        <pc:chgData name="Larmie, Molly R" userId="3aed521a-7077-475e-b537-67da507ad75a" providerId="ADAL" clId="{A0B9960F-F7CF-4D17-9CFA-D7469A09AD9D}" dt="2022-02-05T01:52:00.931" v="866"/>
        <pc:sldMkLst>
          <pc:docMk/>
          <pc:sldMk cId="0" sldId="269"/>
        </pc:sldMkLst>
        <pc:spChg chg="mod">
          <ac:chgData name="Larmie, Molly R" userId="3aed521a-7077-475e-b537-67da507ad75a" providerId="ADAL" clId="{A0B9960F-F7CF-4D17-9CFA-D7469A09AD9D}" dt="2022-02-05T01:52:00.931" v="866"/>
          <ac:spMkLst>
            <pc:docMk/>
            <pc:sldMk cId="0" sldId="269"/>
            <ac:spMk id="260" creationId="{00000000-0000-0000-0000-000000000000}"/>
          </ac:spMkLst>
        </pc:spChg>
        <pc:picChg chg="ord">
          <ac:chgData name="Larmie, Molly R" userId="3aed521a-7077-475e-b537-67da507ad75a" providerId="ADAL" clId="{A0B9960F-F7CF-4D17-9CFA-D7469A09AD9D}" dt="2022-01-12T22:16:30.729" v="794" actId="167"/>
          <ac:picMkLst>
            <pc:docMk/>
            <pc:sldMk cId="0" sldId="269"/>
            <ac:picMk id="258" creationId="{00000000-0000-0000-0000-000000000000}"/>
          </ac:picMkLst>
        </pc:picChg>
        <pc:cxnChg chg="mod ord">
          <ac:chgData name="Larmie, Molly R" userId="3aed521a-7077-475e-b537-67da507ad75a" providerId="ADAL" clId="{A0B9960F-F7CF-4D17-9CFA-D7469A09AD9D}" dt="2022-02-05T01:51:29.021" v="865" actId="14100"/>
          <ac:cxnSpMkLst>
            <pc:docMk/>
            <pc:sldMk cId="0" sldId="269"/>
            <ac:cxnSpMk id="261" creationId="{00000000-0000-0000-0000-000000000000}"/>
          </ac:cxnSpMkLst>
        </pc:cxnChg>
      </pc:sldChg>
      <pc:sldChg chg="modSp mod">
        <pc:chgData name="Larmie, Molly R" userId="3aed521a-7077-475e-b537-67da507ad75a" providerId="ADAL" clId="{A0B9960F-F7CF-4D17-9CFA-D7469A09AD9D}" dt="2022-02-05T01:52:38.109" v="867"/>
        <pc:sldMkLst>
          <pc:docMk/>
          <pc:sldMk cId="0" sldId="270"/>
        </pc:sldMkLst>
        <pc:spChg chg="mod">
          <ac:chgData name="Larmie, Molly R" userId="3aed521a-7077-475e-b537-67da507ad75a" providerId="ADAL" clId="{A0B9960F-F7CF-4D17-9CFA-D7469A09AD9D}" dt="2022-02-05T01:52:38.109" v="867"/>
          <ac:spMkLst>
            <pc:docMk/>
            <pc:sldMk cId="0" sldId="270"/>
            <ac:spMk id="276" creationId="{00000000-0000-0000-0000-000000000000}"/>
          </ac:spMkLst>
        </pc:spChg>
        <pc:cxnChg chg="mod ord">
          <ac:chgData name="Larmie, Molly R" userId="3aed521a-7077-475e-b537-67da507ad75a" providerId="ADAL" clId="{A0B9960F-F7CF-4D17-9CFA-D7469A09AD9D}" dt="2022-01-12T22:18:40.671" v="812" actId="14100"/>
          <ac:cxnSpMkLst>
            <pc:docMk/>
            <pc:sldMk cId="0" sldId="270"/>
            <ac:cxnSpMk id="277" creationId="{00000000-0000-0000-0000-000000000000}"/>
          </ac:cxnSpMkLst>
        </pc:cxnChg>
      </pc:sldChg>
      <pc:sldChg chg="modSp mod">
        <pc:chgData name="Larmie, Molly R" userId="3aed521a-7077-475e-b537-67da507ad75a" providerId="ADAL" clId="{A0B9960F-F7CF-4D17-9CFA-D7469A09AD9D}" dt="2022-02-05T01:52:49.084" v="869"/>
        <pc:sldMkLst>
          <pc:docMk/>
          <pc:sldMk cId="0" sldId="271"/>
        </pc:sldMkLst>
        <pc:spChg chg="mod">
          <ac:chgData name="Larmie, Molly R" userId="3aed521a-7077-475e-b537-67da507ad75a" providerId="ADAL" clId="{A0B9960F-F7CF-4D17-9CFA-D7469A09AD9D}" dt="2022-02-05T01:52:49.084" v="869"/>
          <ac:spMkLst>
            <pc:docMk/>
            <pc:sldMk cId="0" sldId="271"/>
            <ac:spMk id="291" creationId="{00000000-0000-0000-0000-000000000000}"/>
          </ac:spMkLst>
        </pc:spChg>
      </pc:sldChg>
      <pc:sldChg chg="modSp mod">
        <pc:chgData name="Larmie, Molly R" userId="3aed521a-7077-475e-b537-67da507ad75a" providerId="ADAL" clId="{A0B9960F-F7CF-4D17-9CFA-D7469A09AD9D}" dt="2022-01-12T21:59:24.851" v="755"/>
        <pc:sldMkLst>
          <pc:docMk/>
          <pc:sldMk cId="0" sldId="273"/>
        </pc:sldMkLst>
        <pc:spChg chg="mod">
          <ac:chgData name="Larmie, Molly R" userId="3aed521a-7077-475e-b537-67da507ad75a" providerId="ADAL" clId="{A0B9960F-F7CF-4D17-9CFA-D7469A09AD9D}" dt="2022-01-05T21:18:49.433" v="0" actId="1076"/>
          <ac:spMkLst>
            <pc:docMk/>
            <pc:sldMk cId="0" sldId="273"/>
            <ac:spMk id="2" creationId="{3EDD61A7-468F-4C54-AD68-49C17138C41C}"/>
          </ac:spMkLst>
        </pc:spChg>
        <pc:spChg chg="ord">
          <ac:chgData name="Larmie, Molly R" userId="3aed521a-7077-475e-b537-67da507ad75a" providerId="ADAL" clId="{A0B9960F-F7CF-4D17-9CFA-D7469A09AD9D}" dt="2022-01-12T21:59:24.851" v="755"/>
          <ac:spMkLst>
            <pc:docMk/>
            <pc:sldMk cId="0" sldId="273"/>
            <ac:spMk id="316" creationId="{00000000-0000-0000-0000-000000000000}"/>
          </ac:spMkLst>
        </pc:spChg>
      </pc:sldChg>
      <pc:sldChg chg="modSp">
        <pc:chgData name="Larmie, Molly R" userId="3aed521a-7077-475e-b537-67da507ad75a" providerId="ADAL" clId="{A0B9960F-F7CF-4D17-9CFA-D7469A09AD9D}" dt="2022-01-12T21:59:13.771" v="754"/>
        <pc:sldMkLst>
          <pc:docMk/>
          <pc:sldMk cId="0" sldId="274"/>
        </pc:sldMkLst>
        <pc:spChg chg="mod">
          <ac:chgData name="Larmie, Molly R" userId="3aed521a-7077-475e-b537-67da507ad75a" providerId="ADAL" clId="{A0B9960F-F7CF-4D17-9CFA-D7469A09AD9D}" dt="2022-01-12T21:59:13.771" v="754"/>
          <ac:spMkLst>
            <pc:docMk/>
            <pc:sldMk cId="0" sldId="274"/>
            <ac:spMk id="332" creationId="{00000000-0000-0000-0000-000000000000}"/>
          </ac:spMkLst>
        </pc:spChg>
      </pc:sldChg>
    </pc:docChg>
  </pc:docChgLst>
  <pc:docChgLst>
    <pc:chgData name="Janson, Brian D" userId="17869c82-e820-4f0b-9ef4-6bb812314540" providerId="ADAL" clId="{870604E0-FC00-45CB-AA87-39C59B29E4FB}"/>
    <pc:docChg chg="">
      <pc:chgData name="Janson, Brian D" userId="17869c82-e820-4f0b-9ef4-6bb812314540" providerId="ADAL" clId="{870604E0-FC00-45CB-AA87-39C59B29E4FB}" dt="2023-10-19T16:44:12.635" v="0"/>
      <pc:docMkLst>
        <pc:docMk/>
      </pc:docMkLst>
      <pc:sldChg chg="modCm">
        <pc:chgData name="Janson, Brian D" userId="17869c82-e820-4f0b-9ef4-6bb812314540" providerId="ADAL" clId="{870604E0-FC00-45CB-AA87-39C59B29E4FB}" dt="2023-10-19T16:44:12.635" v="0"/>
        <pc:sldMkLst>
          <pc:docMk/>
          <pc:sldMk cId="0" sldId="268"/>
        </pc:sldMkLst>
        <pc:extLst>
          <p:ext xmlns:p="http://schemas.openxmlformats.org/presentationml/2006/main" uri="{D6D511B9-2390-475A-947B-AFAB55BFBCF1}">
            <pc226:cmChg xmlns:pc226="http://schemas.microsoft.com/office/powerpoint/2022/06/main/command" chg="">
              <pc226:chgData name="Janson, Brian D" userId="17869c82-e820-4f0b-9ef4-6bb812314540" providerId="ADAL" clId="{870604E0-FC00-45CB-AA87-39C59B29E4FB}" dt="2023-10-19T16:44:12.635" v="0"/>
              <pc2:cmMkLst xmlns:pc2="http://schemas.microsoft.com/office/powerpoint/2019/9/main/command">
                <pc:docMk/>
                <pc:sldMk cId="0" sldId="268"/>
                <pc2:cmMk id="{3FFBE696-73C3-46EE-81DC-F8354FB32DC2}"/>
              </pc2:cmMkLst>
              <pc226:cmRplyChg chg="add">
                <pc226:chgData name="Janson, Brian D" userId="17869c82-e820-4f0b-9ef4-6bb812314540" providerId="ADAL" clId="{870604E0-FC00-45CB-AA87-39C59B29E4FB}" dt="2023-10-19T16:44:12.635" v="0"/>
                <pc2:cmRplyMkLst xmlns:pc2="http://schemas.microsoft.com/office/powerpoint/2019/9/main/command">
                  <pc:docMk/>
                  <pc:sldMk cId="0" sldId="268"/>
                  <pc2:cmMk id="{3FFBE696-73C3-46EE-81DC-F8354FB32DC2}"/>
                  <pc2:cmRplyMk id="{AB95B182-09EA-4000-AEC4-1F6D81B90929}"/>
                </pc2:cmRplyMkLst>
              </pc226:cmRplyChg>
            </pc226:cmChg>
          </p:ext>
        </pc:extLst>
      </pc:sldChg>
    </pc:docChg>
  </pc:docChgLst>
  <pc:docChgLst>
    <pc:chgData name="Smith, Luke E" userId="a944ed20-cc4c-442f-ad34-b87c63b60630" providerId="ADAL" clId="{1E365656-1348-4C46-8AFE-03000A2D77E5}"/>
    <pc:docChg chg="custSel modSld sldOrd">
      <pc:chgData name="Smith, Luke E" userId="a944ed20-cc4c-442f-ad34-b87c63b60630" providerId="ADAL" clId="{1E365656-1348-4C46-8AFE-03000A2D77E5}" dt="2021-10-05T16:58:23.127" v="244" actId="962"/>
      <pc:docMkLst>
        <pc:docMk/>
      </pc:docMkLst>
      <pc:sldChg chg="addSp delSp modSp mod modMedia delAnim modAnim">
        <pc:chgData name="Smith, Luke E" userId="a944ed20-cc4c-442f-ad34-b87c63b60630" providerId="ADAL" clId="{1E365656-1348-4C46-8AFE-03000A2D77E5}" dt="2021-10-05T16:58:23.127" v="244" actId="962"/>
        <pc:sldMkLst>
          <pc:docMk/>
          <pc:sldMk cId="0" sldId="262"/>
        </pc:sldMkLst>
        <pc:picChg chg="add del mod">
          <ac:chgData name="Smith, Luke E" userId="a944ed20-cc4c-442f-ad34-b87c63b60630" providerId="ADAL" clId="{1E365656-1348-4C46-8AFE-03000A2D77E5}" dt="2021-10-05T16:50:19.604" v="4" actId="478"/>
          <ac:picMkLst>
            <pc:docMk/>
            <pc:sldMk cId="0" sldId="262"/>
            <ac:picMk id="2" creationId="{5B598335-05F5-47C1-BCD2-AA029D7E7536}"/>
          </ac:picMkLst>
        </pc:picChg>
        <pc:picChg chg="add mod">
          <ac:chgData name="Smith, Luke E" userId="a944ed20-cc4c-442f-ad34-b87c63b60630" providerId="ADAL" clId="{1E365656-1348-4C46-8AFE-03000A2D77E5}" dt="2021-10-05T16:58:23.127" v="244" actId="962"/>
          <ac:picMkLst>
            <pc:docMk/>
            <pc:sldMk cId="0" sldId="262"/>
            <ac:picMk id="4" creationId="{01A66EB3-5A51-4B0F-8435-5798D2B7D7A8}"/>
          </ac:picMkLst>
        </pc:picChg>
      </pc:sldChg>
      <pc:sldChg chg="ord">
        <pc:chgData name="Smith, Luke E" userId="a944ed20-cc4c-442f-ad34-b87c63b60630" providerId="ADAL" clId="{1E365656-1348-4C46-8AFE-03000A2D77E5}" dt="2021-10-05T16:48:31.803" v="3" actId="20578"/>
        <pc:sldMkLst>
          <pc:docMk/>
          <pc:sldMk cId="0" sldId="263"/>
        </pc:sldMkLst>
      </pc:sldChg>
      <pc:sldChg chg="addSp modSp mod modMedia modAnim">
        <pc:chgData name="Smith, Luke E" userId="a944ed20-cc4c-442f-ad34-b87c63b60630" providerId="ADAL" clId="{1E365656-1348-4C46-8AFE-03000A2D77E5}" dt="2021-10-05T16:53:09.509" v="122" actId="962"/>
        <pc:sldMkLst>
          <pc:docMk/>
          <pc:sldMk cId="0" sldId="273"/>
        </pc:sldMkLst>
        <pc:picChg chg="add mod">
          <ac:chgData name="Smith, Luke E" userId="a944ed20-cc4c-442f-ad34-b87c63b60630" providerId="ADAL" clId="{1E365656-1348-4C46-8AFE-03000A2D77E5}" dt="2021-10-05T16:53:09.509" v="122" actId="962"/>
          <ac:picMkLst>
            <pc:docMk/>
            <pc:sldMk cId="0" sldId="273"/>
            <ac:picMk id="3" creationId="{7F4FA3AA-7BA0-44FD-841E-F73148CD87F4}"/>
          </ac:picMkLst>
        </pc:picChg>
      </pc:sldChg>
    </pc:docChg>
  </pc:docChgLst>
  <pc:docChgLst>
    <pc:chgData name="Janson, Brian D" userId="17869c82-e820-4f0b-9ef4-6bb812314540" providerId="ADAL" clId="{79898A60-E5F2-4395-B1F7-3A1401078AAA}"/>
    <pc:docChg chg="undo custSel addSld delSld modSld">
      <pc:chgData name="Janson, Brian D" userId="17869c82-e820-4f0b-9ef4-6bb812314540" providerId="ADAL" clId="{79898A60-E5F2-4395-B1F7-3A1401078AAA}" dt="2023-12-15T20:41:42.382" v="93"/>
      <pc:docMkLst>
        <pc:docMk/>
      </pc:docMkLst>
      <pc:sldChg chg="addSp modSp mod modShow">
        <pc:chgData name="Janson, Brian D" userId="17869c82-e820-4f0b-9ef4-6bb812314540" providerId="ADAL" clId="{79898A60-E5F2-4395-B1F7-3A1401078AAA}" dt="2023-12-14T23:45:25.302" v="45" actId="1076"/>
        <pc:sldMkLst>
          <pc:docMk/>
          <pc:sldMk cId="0" sldId="265"/>
        </pc:sldMkLst>
        <pc:spChg chg="mod">
          <ac:chgData name="Janson, Brian D" userId="17869c82-e820-4f0b-9ef4-6bb812314540" providerId="ADAL" clId="{79898A60-E5F2-4395-B1F7-3A1401078AAA}" dt="2023-12-14T23:45:16.110" v="43" actId="1076"/>
          <ac:spMkLst>
            <pc:docMk/>
            <pc:sldMk cId="0" sldId="265"/>
            <ac:spMk id="3" creationId="{07C905E7-D8E0-4AD4-18F2-DF845FC226E5}"/>
          </ac:spMkLst>
        </pc:spChg>
        <pc:spChg chg="add mod">
          <ac:chgData name="Janson, Brian D" userId="17869c82-e820-4f0b-9ef4-6bb812314540" providerId="ADAL" clId="{79898A60-E5F2-4395-B1F7-3A1401078AAA}" dt="2023-12-14T23:45:25.302" v="45" actId="1076"/>
          <ac:spMkLst>
            <pc:docMk/>
            <pc:sldMk cId="0" sldId="265"/>
            <ac:spMk id="4" creationId="{148F93FE-3C5B-C0FB-643A-4ED29581F4E1}"/>
          </ac:spMkLst>
        </pc:spChg>
        <pc:picChg chg="mod">
          <ac:chgData name="Janson, Brian D" userId="17869c82-e820-4f0b-9ef4-6bb812314540" providerId="ADAL" clId="{79898A60-E5F2-4395-B1F7-3A1401078AAA}" dt="2023-12-14T23:45:18.941" v="44" actId="1076"/>
          <ac:picMkLst>
            <pc:docMk/>
            <pc:sldMk cId="0" sldId="265"/>
            <ac:picMk id="205" creationId="{00000000-0000-0000-0000-000000000000}"/>
          </ac:picMkLst>
        </pc:picChg>
      </pc:sldChg>
      <pc:sldChg chg="addSp delSp modSp mod">
        <pc:chgData name="Janson, Brian D" userId="17869c82-e820-4f0b-9ef4-6bb812314540" providerId="ADAL" clId="{79898A60-E5F2-4395-B1F7-3A1401078AAA}" dt="2023-12-15T20:41:42.382" v="93"/>
        <pc:sldMkLst>
          <pc:docMk/>
          <pc:sldMk cId="0" sldId="266"/>
        </pc:sldMkLst>
        <pc:spChg chg="mod">
          <ac:chgData name="Janson, Brian D" userId="17869c82-e820-4f0b-9ef4-6bb812314540" providerId="ADAL" clId="{79898A60-E5F2-4395-B1F7-3A1401078AAA}" dt="2023-12-15T20:41:01.551" v="87" actId="14100"/>
          <ac:spMkLst>
            <pc:docMk/>
            <pc:sldMk cId="0" sldId="266"/>
            <ac:spMk id="3" creationId="{5C97DDF7-55E3-EE48-A03B-70C21592D58E}"/>
          </ac:spMkLst>
        </pc:spChg>
        <pc:spChg chg="add del mod">
          <ac:chgData name="Janson, Brian D" userId="17869c82-e820-4f0b-9ef4-6bb812314540" providerId="ADAL" clId="{79898A60-E5F2-4395-B1F7-3A1401078AAA}" dt="2023-12-15T20:41:42.382" v="93"/>
          <ac:spMkLst>
            <pc:docMk/>
            <pc:sldMk cId="0" sldId="266"/>
            <ac:spMk id="4" creationId="{6D68A586-0698-04D8-4982-0E1D93EE437B}"/>
          </ac:spMkLst>
        </pc:spChg>
        <pc:spChg chg="add mod">
          <ac:chgData name="Janson, Brian D" userId="17869c82-e820-4f0b-9ef4-6bb812314540" providerId="ADAL" clId="{79898A60-E5F2-4395-B1F7-3A1401078AAA}" dt="2023-12-15T20:41:42.018" v="91" actId="1076"/>
          <ac:spMkLst>
            <pc:docMk/>
            <pc:sldMk cId="0" sldId="266"/>
            <ac:spMk id="5" creationId="{48F4BA87-6C06-8FE5-8193-A9B8868B4BAB}"/>
          </ac:spMkLst>
        </pc:spChg>
      </pc:sldChg>
      <pc:sldChg chg="addSp delSp modSp mod">
        <pc:chgData name="Janson, Brian D" userId="17869c82-e820-4f0b-9ef4-6bb812314540" providerId="ADAL" clId="{79898A60-E5F2-4395-B1F7-3A1401078AAA}" dt="2023-12-14T23:47:10.974" v="55" actId="1076"/>
        <pc:sldMkLst>
          <pc:docMk/>
          <pc:sldMk cId="0" sldId="267"/>
        </pc:sldMkLst>
        <pc:spChg chg="mod">
          <ac:chgData name="Janson, Brian D" userId="17869c82-e820-4f0b-9ef4-6bb812314540" providerId="ADAL" clId="{79898A60-E5F2-4395-B1F7-3A1401078AAA}" dt="2023-12-14T23:47:07.701" v="54" actId="1076"/>
          <ac:spMkLst>
            <pc:docMk/>
            <pc:sldMk cId="0" sldId="267"/>
            <ac:spMk id="3" creationId="{68FBDF0F-963F-9FB8-D39B-A5FBBDB280EA}"/>
          </ac:spMkLst>
        </pc:spChg>
        <pc:spChg chg="add del">
          <ac:chgData name="Janson, Brian D" userId="17869c82-e820-4f0b-9ef4-6bb812314540" providerId="ADAL" clId="{79898A60-E5F2-4395-B1F7-3A1401078AAA}" dt="2023-12-14T23:46:40.957" v="50" actId="22"/>
          <ac:spMkLst>
            <pc:docMk/>
            <pc:sldMk cId="0" sldId="267"/>
            <ac:spMk id="5" creationId="{842E64FB-F5AD-810A-08A6-C0230F7E6CEF}"/>
          </ac:spMkLst>
        </pc:spChg>
        <pc:spChg chg="add mod">
          <ac:chgData name="Janson, Brian D" userId="17869c82-e820-4f0b-9ef4-6bb812314540" providerId="ADAL" clId="{79898A60-E5F2-4395-B1F7-3A1401078AAA}" dt="2023-12-14T23:47:03.669" v="53" actId="1076"/>
          <ac:spMkLst>
            <pc:docMk/>
            <pc:sldMk cId="0" sldId="267"/>
            <ac:spMk id="6" creationId="{01C10C72-FC0E-6DE0-FDFF-DBB1B98105CB}"/>
          </ac:spMkLst>
        </pc:spChg>
        <pc:picChg chg="mod">
          <ac:chgData name="Janson, Brian D" userId="17869c82-e820-4f0b-9ef4-6bb812314540" providerId="ADAL" clId="{79898A60-E5F2-4395-B1F7-3A1401078AAA}" dt="2023-12-14T23:47:10.974" v="55" actId="1076"/>
          <ac:picMkLst>
            <pc:docMk/>
            <pc:sldMk cId="0" sldId="267"/>
            <ac:picMk id="231" creationId="{00000000-0000-0000-0000-000000000000}"/>
          </ac:picMkLst>
        </pc:picChg>
      </pc:sldChg>
      <pc:sldChg chg="addSp modSp mod">
        <pc:chgData name="Janson, Brian D" userId="17869c82-e820-4f0b-9ef4-6bb812314540" providerId="ADAL" clId="{79898A60-E5F2-4395-B1F7-3A1401078AAA}" dt="2023-12-14T23:52:04.334" v="86" actId="1076"/>
        <pc:sldMkLst>
          <pc:docMk/>
          <pc:sldMk cId="0" sldId="268"/>
        </pc:sldMkLst>
        <pc:spChg chg="mod">
          <ac:chgData name="Janson, Brian D" userId="17869c82-e820-4f0b-9ef4-6bb812314540" providerId="ADAL" clId="{79898A60-E5F2-4395-B1F7-3A1401078AAA}" dt="2023-12-14T23:52:04.334" v="86" actId="1076"/>
          <ac:spMkLst>
            <pc:docMk/>
            <pc:sldMk cId="0" sldId="268"/>
            <ac:spMk id="3" creationId="{9B46DE2F-4623-E416-5F14-414243A2E903}"/>
          </ac:spMkLst>
        </pc:spChg>
        <pc:spChg chg="add mod">
          <ac:chgData name="Janson, Brian D" userId="17869c82-e820-4f0b-9ef4-6bb812314540" providerId="ADAL" clId="{79898A60-E5F2-4395-B1F7-3A1401078AAA}" dt="2023-12-14T23:48:30.559" v="59" actId="1076"/>
          <ac:spMkLst>
            <pc:docMk/>
            <pc:sldMk cId="0" sldId="268"/>
            <ac:spMk id="4" creationId="{1039228A-51A9-D283-6F5C-2B40D1B828F6}"/>
          </ac:spMkLst>
        </pc:spChg>
        <pc:picChg chg="mod">
          <ac:chgData name="Janson, Brian D" userId="17869c82-e820-4f0b-9ef4-6bb812314540" providerId="ADAL" clId="{79898A60-E5F2-4395-B1F7-3A1401078AAA}" dt="2023-12-14T23:47:59.333" v="56" actId="1076"/>
          <ac:picMkLst>
            <pc:docMk/>
            <pc:sldMk cId="0" sldId="268"/>
            <ac:picMk id="245" creationId="{00000000-0000-0000-0000-000000000000}"/>
          </ac:picMkLst>
        </pc:picChg>
      </pc:sldChg>
      <pc:sldChg chg="addSp modSp mod">
        <pc:chgData name="Janson, Brian D" userId="17869c82-e820-4f0b-9ef4-6bb812314540" providerId="ADAL" clId="{79898A60-E5F2-4395-B1F7-3A1401078AAA}" dt="2023-12-14T23:50:55.549" v="65" actId="1076"/>
        <pc:sldMkLst>
          <pc:docMk/>
          <pc:sldMk cId="0" sldId="272"/>
        </pc:sldMkLst>
        <pc:spChg chg="mod">
          <ac:chgData name="Janson, Brian D" userId="17869c82-e820-4f0b-9ef4-6bb812314540" providerId="ADAL" clId="{79898A60-E5F2-4395-B1F7-3A1401078AAA}" dt="2023-12-14T23:50:18.480" v="60" actId="1076"/>
          <ac:spMkLst>
            <pc:docMk/>
            <pc:sldMk cId="0" sldId="272"/>
            <ac:spMk id="2" creationId="{D4128AAD-B190-428F-AF38-2EA2042474C8}"/>
          </ac:spMkLst>
        </pc:spChg>
        <pc:spChg chg="mod">
          <ac:chgData name="Janson, Brian D" userId="17869c82-e820-4f0b-9ef4-6bb812314540" providerId="ADAL" clId="{79898A60-E5F2-4395-B1F7-3A1401078AAA}" dt="2023-12-14T23:50:34.055" v="63" actId="6549"/>
          <ac:spMkLst>
            <pc:docMk/>
            <pc:sldMk cId="0" sldId="272"/>
            <ac:spMk id="3" creationId="{C8A442B1-1495-F7D4-B9D5-26B3F6C6F357}"/>
          </ac:spMkLst>
        </pc:spChg>
        <pc:spChg chg="add mod">
          <ac:chgData name="Janson, Brian D" userId="17869c82-e820-4f0b-9ef4-6bb812314540" providerId="ADAL" clId="{79898A60-E5F2-4395-B1F7-3A1401078AAA}" dt="2023-12-14T23:50:55.549" v="65" actId="1076"/>
          <ac:spMkLst>
            <pc:docMk/>
            <pc:sldMk cId="0" sldId="272"/>
            <ac:spMk id="4" creationId="{F4A2BF68-FA53-F359-BD86-1AF3FBEBDF12}"/>
          </ac:spMkLst>
        </pc:spChg>
        <pc:picChg chg="mod">
          <ac:chgData name="Janson, Brian D" userId="17869c82-e820-4f0b-9ef4-6bb812314540" providerId="ADAL" clId="{79898A60-E5F2-4395-B1F7-3A1401078AAA}" dt="2023-12-14T23:50:25.726" v="61" actId="1076"/>
          <ac:picMkLst>
            <pc:docMk/>
            <pc:sldMk cId="0" sldId="272"/>
            <ac:picMk id="305" creationId="{00000000-0000-0000-0000-000000000000}"/>
          </ac:picMkLst>
        </pc:picChg>
      </pc:sldChg>
      <pc:sldChg chg="delSp modSp add del mod modMedia modShow">
        <pc:chgData name="Janson, Brian D" userId="17869c82-e820-4f0b-9ef4-6bb812314540" providerId="ADAL" clId="{79898A60-E5F2-4395-B1F7-3A1401078AAA}" dt="2023-12-14T23:45:31.800" v="46" actId="47"/>
        <pc:sldMkLst>
          <pc:docMk/>
          <pc:sldMk cId="2635594159" sldId="275"/>
        </pc:sldMkLst>
        <pc:picChg chg="mod">
          <ac:chgData name="Janson, Brian D" userId="17869c82-e820-4f0b-9ef4-6bb812314540" providerId="ADAL" clId="{79898A60-E5F2-4395-B1F7-3A1401078AAA}" dt="2023-12-11T21:07:43.046" v="8" actId="27784"/>
          <ac:picMkLst>
            <pc:docMk/>
            <pc:sldMk cId="2635594159" sldId="275"/>
            <ac:picMk id="4" creationId="{09E1137F-ABE4-15EA-433F-F52F0D241147}"/>
          </ac:picMkLst>
        </pc:picChg>
        <pc:picChg chg="del">
          <ac:chgData name="Janson, Brian D" userId="17869c82-e820-4f0b-9ef4-6bb812314540" providerId="ADAL" clId="{79898A60-E5F2-4395-B1F7-3A1401078AAA}" dt="2023-12-11T20:42:17.164" v="1" actId="478"/>
          <ac:picMkLst>
            <pc:docMk/>
            <pc:sldMk cId="2635594159" sldId="275"/>
            <ac:picMk id="205" creationId="{00000000-0000-0000-0000-000000000000}"/>
          </ac:picMkLst>
        </pc:picChg>
      </pc:sldChg>
      <pc:sldChg chg="addSp delSp modSp new del mod delAnim modAnim">
        <pc:chgData name="Janson, Brian D" userId="17869c82-e820-4f0b-9ef4-6bb812314540" providerId="ADAL" clId="{79898A60-E5F2-4395-B1F7-3A1401078AAA}" dt="2023-12-11T21:31:35.828" v="17" actId="47"/>
        <pc:sldMkLst>
          <pc:docMk/>
          <pc:sldMk cId="3091790222" sldId="276"/>
        </pc:sldMkLst>
        <pc:picChg chg="add del mod">
          <ac:chgData name="Janson, Brian D" userId="17869c82-e820-4f0b-9ef4-6bb812314540" providerId="ADAL" clId="{79898A60-E5F2-4395-B1F7-3A1401078AAA}" dt="2023-12-11T21:23:26.233" v="14" actId="478"/>
          <ac:picMkLst>
            <pc:docMk/>
            <pc:sldMk cId="3091790222" sldId="276"/>
            <ac:picMk id="4" creationId="{F480D82B-680A-41D1-26CF-09465F789959}"/>
          </ac:picMkLst>
        </pc:picChg>
        <pc:picChg chg="add del mod">
          <ac:chgData name="Janson, Brian D" userId="17869c82-e820-4f0b-9ef4-6bb812314540" providerId="ADAL" clId="{79898A60-E5F2-4395-B1F7-3A1401078AAA}" dt="2023-12-11T21:24:42.947" v="16" actId="478"/>
          <ac:picMkLst>
            <pc:docMk/>
            <pc:sldMk cId="3091790222" sldId="276"/>
            <ac:picMk id="5" creationId="{DD9F3CFB-3ED9-9158-4FBD-6932401F7DC5}"/>
          </ac:picMkLst>
        </pc:picChg>
      </pc:sldChg>
    </pc:docChg>
  </pc:docChgLst>
  <pc:docChgLst>
    <pc:chgData name="Janson, Brian D" userId="17869c82-e820-4f0b-9ef4-6bb812314540" providerId="ADAL" clId="{9DE2E82B-FAE8-49CA-A865-C2D771035231}"/>
    <pc:docChg chg="undo custSel modSld">
      <pc:chgData name="Janson, Brian D" userId="17869c82-e820-4f0b-9ef4-6bb812314540" providerId="ADAL" clId="{9DE2E82B-FAE8-49CA-A865-C2D771035231}" dt="2023-09-11T23:18:12.619" v="73" actId="20577"/>
      <pc:docMkLst>
        <pc:docMk/>
      </pc:docMkLst>
      <pc:sldChg chg="modSp mod">
        <pc:chgData name="Janson, Brian D" userId="17869c82-e820-4f0b-9ef4-6bb812314540" providerId="ADAL" clId="{9DE2E82B-FAE8-49CA-A865-C2D771035231}" dt="2023-09-11T23:10:10.575" v="1" actId="14100"/>
        <pc:sldMkLst>
          <pc:docMk/>
          <pc:sldMk cId="0" sldId="257"/>
        </pc:sldMkLst>
        <pc:spChg chg="mod">
          <ac:chgData name="Janson, Brian D" userId="17869c82-e820-4f0b-9ef4-6bb812314540" providerId="ADAL" clId="{9DE2E82B-FAE8-49CA-A865-C2D771035231}" dt="2023-09-11T23:10:10.575" v="1" actId="14100"/>
          <ac:spMkLst>
            <pc:docMk/>
            <pc:sldMk cId="0" sldId="257"/>
            <ac:spMk id="2" creationId="{D4191775-FFEC-4F61-8CBD-6153638B84CB}"/>
          </ac:spMkLst>
        </pc:spChg>
      </pc:sldChg>
      <pc:sldChg chg="modSp mod modCm">
        <pc:chgData name="Janson, Brian D" userId="17869c82-e820-4f0b-9ef4-6bb812314540" providerId="ADAL" clId="{9DE2E82B-FAE8-49CA-A865-C2D771035231}" dt="2023-09-11T23:10:39.375" v="6" actId="6549"/>
        <pc:sldMkLst>
          <pc:docMk/>
          <pc:sldMk cId="0" sldId="258"/>
        </pc:sldMkLst>
        <pc:spChg chg="mod">
          <ac:chgData name="Janson, Brian D" userId="17869c82-e820-4f0b-9ef4-6bb812314540" providerId="ADAL" clId="{9DE2E82B-FAE8-49CA-A865-C2D771035231}" dt="2023-09-11T23:10:39.375" v="6" actId="6549"/>
          <ac:spMkLst>
            <pc:docMk/>
            <pc:sldMk cId="0" sldId="258"/>
            <ac:spMk id="83"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9DE2E82B-FAE8-49CA-A865-C2D771035231}" dt="2023-09-11T23:10:39.375" v="6" actId="6549"/>
              <pc2:cmMkLst xmlns:pc2="http://schemas.microsoft.com/office/powerpoint/2019/9/main/command">
                <pc:docMk/>
                <pc:sldMk cId="0" sldId="258"/>
                <pc2:cmMk id="{C5745547-C2DF-442B-890D-CC5DB5AD5FAD}"/>
              </pc2:cmMkLst>
            </pc226:cmChg>
          </p:ext>
        </pc:extLst>
      </pc:sldChg>
      <pc:sldChg chg="modSp mod">
        <pc:chgData name="Janson, Brian D" userId="17869c82-e820-4f0b-9ef4-6bb812314540" providerId="ADAL" clId="{9DE2E82B-FAE8-49CA-A865-C2D771035231}" dt="2023-09-11T23:11:01.433" v="7" actId="14100"/>
        <pc:sldMkLst>
          <pc:docMk/>
          <pc:sldMk cId="0" sldId="260"/>
        </pc:sldMkLst>
        <pc:spChg chg="mod">
          <ac:chgData name="Janson, Brian D" userId="17869c82-e820-4f0b-9ef4-6bb812314540" providerId="ADAL" clId="{9DE2E82B-FAE8-49CA-A865-C2D771035231}" dt="2023-09-11T23:11:01.433" v="7" actId="14100"/>
          <ac:spMkLst>
            <pc:docMk/>
            <pc:sldMk cId="0" sldId="260"/>
            <ac:spMk id="3" creationId="{6A93D007-7E5D-4862-AB28-B0C183B36B11}"/>
          </ac:spMkLst>
        </pc:spChg>
      </pc:sldChg>
      <pc:sldChg chg="modSp mod modCm">
        <pc:chgData name="Janson, Brian D" userId="17869c82-e820-4f0b-9ef4-6bb812314540" providerId="ADAL" clId="{9DE2E82B-FAE8-49CA-A865-C2D771035231}" dt="2023-09-11T23:15:03.072" v="38"/>
        <pc:sldMkLst>
          <pc:docMk/>
          <pc:sldMk cId="0" sldId="263"/>
        </pc:sldMkLst>
        <pc:spChg chg="mod">
          <ac:chgData name="Janson, Brian D" userId="17869c82-e820-4f0b-9ef4-6bb812314540" providerId="ADAL" clId="{9DE2E82B-FAE8-49CA-A865-C2D771035231}" dt="2023-09-11T23:11:32.241" v="8" actId="14100"/>
          <ac:spMkLst>
            <pc:docMk/>
            <pc:sldMk cId="0" sldId="263"/>
            <ac:spMk id="3" creationId="{A965BBAE-A0BB-436A-98A8-592C418BACAD}"/>
          </ac:spMkLst>
        </pc:spChg>
        <pc:spChg chg="mod">
          <ac:chgData name="Janson, Brian D" userId="17869c82-e820-4f0b-9ef4-6bb812314540" providerId="ADAL" clId="{9DE2E82B-FAE8-49CA-A865-C2D771035231}" dt="2023-09-11T23:14:51.505" v="37" actId="20577"/>
          <ac:spMkLst>
            <pc:docMk/>
            <pc:sldMk cId="0" sldId="263"/>
            <ac:spMk id="162" creationId="{00000000-0000-0000-0000-000000000000}"/>
          </ac:spMkLst>
        </pc:spChg>
        <pc:spChg chg="mod">
          <ac:chgData name="Janson, Brian D" userId="17869c82-e820-4f0b-9ef4-6bb812314540" providerId="ADAL" clId="{9DE2E82B-FAE8-49CA-A865-C2D771035231}" dt="2023-09-11T23:12:26.593" v="25" actId="14100"/>
          <ac:spMkLst>
            <pc:docMk/>
            <pc:sldMk cId="0" sldId="263"/>
            <ac:spMk id="165" creationId="{00000000-0000-0000-0000-000000000000}"/>
          </ac:spMkLst>
        </pc:spChg>
        <pc:cxnChg chg="mod">
          <ac:chgData name="Janson, Brian D" userId="17869c82-e820-4f0b-9ef4-6bb812314540" providerId="ADAL" clId="{9DE2E82B-FAE8-49CA-A865-C2D771035231}" dt="2023-09-11T23:12:26.593" v="25" actId="14100"/>
          <ac:cxnSpMkLst>
            <pc:docMk/>
            <pc:sldMk cId="0" sldId="263"/>
            <ac:cxnSpMk id="164" creationId="{00000000-0000-0000-0000-000000000000}"/>
          </ac:cxnSpMkLst>
        </pc:cxn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9DE2E82B-FAE8-49CA-A865-C2D771035231}" dt="2023-09-11T23:12:31.899" v="26"/>
              <pc2:cmMkLst xmlns:pc2="http://schemas.microsoft.com/office/powerpoint/2019/9/main/command">
                <pc:docMk/>
                <pc:sldMk cId="0" sldId="263"/>
                <pc2:cmMk id="{8D38E36C-F042-4ABF-B522-8D3FDE55617C}"/>
              </pc2:cmMkLst>
            </pc226:cmChg>
            <pc226:cmChg xmlns:pc226="http://schemas.microsoft.com/office/powerpoint/2022/06/main/command" chg="mod">
              <pc226:chgData name="Janson, Brian D" userId="17869c82-e820-4f0b-9ef4-6bb812314540" providerId="ADAL" clId="{9DE2E82B-FAE8-49CA-A865-C2D771035231}" dt="2023-09-11T23:15:03.072" v="38"/>
              <pc2:cmMkLst xmlns:pc2="http://schemas.microsoft.com/office/powerpoint/2019/9/main/command">
                <pc:docMk/>
                <pc:sldMk cId="0" sldId="263"/>
                <pc2:cmMk id="{11B20187-3192-45C3-8F6B-EF0FFFFBDD76}"/>
              </pc2:cmMkLst>
            </pc226:cmChg>
          </p:ext>
        </pc:extLst>
      </pc:sldChg>
      <pc:sldChg chg="delSp modSp mod">
        <pc:chgData name="Janson, Brian D" userId="17869c82-e820-4f0b-9ef4-6bb812314540" providerId="ADAL" clId="{9DE2E82B-FAE8-49CA-A865-C2D771035231}" dt="2023-09-11T23:15:45.191" v="44" actId="20577"/>
        <pc:sldMkLst>
          <pc:docMk/>
          <pc:sldMk cId="0" sldId="265"/>
        </pc:sldMkLst>
        <pc:spChg chg="mod">
          <ac:chgData name="Janson, Brian D" userId="17869c82-e820-4f0b-9ef4-6bb812314540" providerId="ADAL" clId="{9DE2E82B-FAE8-49CA-A865-C2D771035231}" dt="2023-09-11T23:15:45.191" v="44" actId="20577"/>
          <ac:spMkLst>
            <pc:docMk/>
            <pc:sldMk cId="0" sldId="265"/>
            <ac:spMk id="2" creationId="{AC6B039D-4F0C-402B-9164-8A71CE16AF9E}"/>
          </ac:spMkLst>
        </pc:spChg>
        <pc:spChg chg="del mod">
          <ac:chgData name="Janson, Brian D" userId="17869c82-e820-4f0b-9ef4-6bb812314540" providerId="ADAL" clId="{9DE2E82B-FAE8-49CA-A865-C2D771035231}" dt="2023-09-11T23:15:35.435" v="40" actId="478"/>
          <ac:spMkLst>
            <pc:docMk/>
            <pc:sldMk cId="0" sldId="265"/>
            <ac:spMk id="204" creationId="{00000000-0000-0000-0000-000000000000}"/>
          </ac:spMkLst>
        </pc:spChg>
      </pc:sldChg>
      <pc:sldChg chg="delSp modSp mod">
        <pc:chgData name="Janson, Brian D" userId="17869c82-e820-4f0b-9ef4-6bb812314540" providerId="ADAL" clId="{9DE2E82B-FAE8-49CA-A865-C2D771035231}" dt="2023-09-11T23:16:08.292" v="51"/>
        <pc:sldMkLst>
          <pc:docMk/>
          <pc:sldMk cId="0" sldId="266"/>
        </pc:sldMkLst>
        <pc:spChg chg="mod">
          <ac:chgData name="Janson, Brian D" userId="17869c82-e820-4f0b-9ef4-6bb812314540" providerId="ADAL" clId="{9DE2E82B-FAE8-49CA-A865-C2D771035231}" dt="2023-09-11T23:16:08.292" v="51"/>
          <ac:spMkLst>
            <pc:docMk/>
            <pc:sldMk cId="0" sldId="266"/>
            <ac:spMk id="2" creationId="{E27DC36A-BEA9-44A1-B863-1CC10C692F0C}"/>
          </ac:spMkLst>
        </pc:spChg>
        <pc:spChg chg="del mod">
          <ac:chgData name="Janson, Brian D" userId="17869c82-e820-4f0b-9ef4-6bb812314540" providerId="ADAL" clId="{9DE2E82B-FAE8-49CA-A865-C2D771035231}" dt="2023-09-11T23:15:57.882" v="46" actId="478"/>
          <ac:spMkLst>
            <pc:docMk/>
            <pc:sldMk cId="0" sldId="266"/>
            <ac:spMk id="210" creationId="{00000000-0000-0000-0000-000000000000}"/>
          </ac:spMkLst>
        </pc:spChg>
      </pc:sldChg>
      <pc:sldChg chg="delSp modSp mod">
        <pc:chgData name="Janson, Brian D" userId="17869c82-e820-4f0b-9ef4-6bb812314540" providerId="ADAL" clId="{9DE2E82B-FAE8-49CA-A865-C2D771035231}" dt="2023-09-11T23:16:58.985" v="58" actId="6549"/>
        <pc:sldMkLst>
          <pc:docMk/>
          <pc:sldMk cId="0" sldId="267"/>
        </pc:sldMkLst>
        <pc:spChg chg="mod">
          <ac:chgData name="Janson, Brian D" userId="17869c82-e820-4f0b-9ef4-6bb812314540" providerId="ADAL" clId="{9DE2E82B-FAE8-49CA-A865-C2D771035231}" dt="2023-09-11T23:16:58.985" v="58" actId="6549"/>
          <ac:spMkLst>
            <pc:docMk/>
            <pc:sldMk cId="0" sldId="267"/>
            <ac:spMk id="2" creationId="{36C7A731-5E2A-46D1-A59E-378E940788D6}"/>
          </ac:spMkLst>
        </pc:spChg>
        <pc:spChg chg="del mod">
          <ac:chgData name="Janson, Brian D" userId="17869c82-e820-4f0b-9ef4-6bb812314540" providerId="ADAL" clId="{9DE2E82B-FAE8-49CA-A865-C2D771035231}" dt="2023-09-11T23:16:48.825" v="53" actId="478"/>
          <ac:spMkLst>
            <pc:docMk/>
            <pc:sldMk cId="0" sldId="267"/>
            <ac:spMk id="223" creationId="{00000000-0000-0000-0000-000000000000}"/>
          </ac:spMkLst>
        </pc:spChg>
      </pc:sldChg>
      <pc:sldChg chg="delSp modSp mod">
        <pc:chgData name="Janson, Brian D" userId="17869c82-e820-4f0b-9ef4-6bb812314540" providerId="ADAL" clId="{9DE2E82B-FAE8-49CA-A865-C2D771035231}" dt="2023-09-11T23:17:32.140" v="65"/>
        <pc:sldMkLst>
          <pc:docMk/>
          <pc:sldMk cId="0" sldId="268"/>
        </pc:sldMkLst>
        <pc:spChg chg="mod">
          <ac:chgData name="Janson, Brian D" userId="17869c82-e820-4f0b-9ef4-6bb812314540" providerId="ADAL" clId="{9DE2E82B-FAE8-49CA-A865-C2D771035231}" dt="2023-09-11T23:17:32.140" v="65"/>
          <ac:spMkLst>
            <pc:docMk/>
            <pc:sldMk cId="0" sldId="268"/>
            <ac:spMk id="2" creationId="{3BBDAB94-41BC-41ED-9FD5-C7E04BBB5C75}"/>
          </ac:spMkLst>
        </pc:spChg>
        <pc:spChg chg="del mod">
          <ac:chgData name="Janson, Brian D" userId="17869c82-e820-4f0b-9ef4-6bb812314540" providerId="ADAL" clId="{9DE2E82B-FAE8-49CA-A865-C2D771035231}" dt="2023-09-11T23:17:23.085" v="60" actId="478"/>
          <ac:spMkLst>
            <pc:docMk/>
            <pc:sldMk cId="0" sldId="268"/>
            <ac:spMk id="244" creationId="{00000000-0000-0000-0000-000000000000}"/>
          </ac:spMkLst>
        </pc:spChg>
      </pc:sldChg>
      <pc:sldChg chg="delSp modSp mod">
        <pc:chgData name="Janson, Brian D" userId="17869c82-e820-4f0b-9ef4-6bb812314540" providerId="ADAL" clId="{9DE2E82B-FAE8-49CA-A865-C2D771035231}" dt="2023-09-11T23:18:12.619" v="73" actId="20577"/>
        <pc:sldMkLst>
          <pc:docMk/>
          <pc:sldMk cId="0" sldId="269"/>
        </pc:sldMkLst>
        <pc:spChg chg="mod">
          <ac:chgData name="Janson, Brian D" userId="17869c82-e820-4f0b-9ef4-6bb812314540" providerId="ADAL" clId="{9DE2E82B-FAE8-49CA-A865-C2D771035231}" dt="2023-09-11T23:18:12.619" v="73" actId="20577"/>
          <ac:spMkLst>
            <pc:docMk/>
            <pc:sldMk cId="0" sldId="269"/>
            <ac:spMk id="4" creationId="{43D542E3-01A0-48CC-9BEB-04A53184A5BB}"/>
          </ac:spMkLst>
        </pc:spChg>
        <pc:spChg chg="del mod">
          <ac:chgData name="Janson, Brian D" userId="17869c82-e820-4f0b-9ef4-6bb812314540" providerId="ADAL" clId="{9DE2E82B-FAE8-49CA-A865-C2D771035231}" dt="2023-09-11T23:17:51.185" v="67" actId="478"/>
          <ac:spMkLst>
            <pc:docMk/>
            <pc:sldMk cId="0" sldId="269"/>
            <ac:spMk id="259" creationId="{00000000-0000-0000-0000-000000000000}"/>
          </ac:spMkLst>
        </pc:spChg>
        <pc:picChg chg="mod">
          <ac:chgData name="Janson, Brian D" userId="17869c82-e820-4f0b-9ef4-6bb812314540" providerId="ADAL" clId="{9DE2E82B-FAE8-49CA-A865-C2D771035231}" dt="2023-09-11T23:17:55.354" v="69" actId="14100"/>
          <ac:picMkLst>
            <pc:docMk/>
            <pc:sldMk cId="0" sldId="269"/>
            <ac:picMk id="258" creationId="{00000000-0000-0000-0000-000000000000}"/>
          </ac:picMkLst>
        </pc:picChg>
      </pc:sldChg>
    </pc:docChg>
  </pc:docChgLst>
  <pc:docChgLst>
    <pc:chgData name="Coble, Deborah A" userId="S::dcoble@blm.gov::edb799e7-acd2-4d1e-a010-893bd14d0664" providerId="AD" clId="Web-{ADEBF774-2ECE-F065-901D-B21C0FBB0860}"/>
    <pc:docChg chg="modSld">
      <pc:chgData name="Coble, Deborah A" userId="S::dcoble@blm.gov::edb799e7-acd2-4d1e-a010-893bd14d0664" providerId="AD" clId="Web-{ADEBF774-2ECE-F065-901D-B21C0FBB0860}" dt="2023-10-18T20:27:54.275" v="350" actId="1076"/>
      <pc:docMkLst>
        <pc:docMk/>
      </pc:docMkLst>
      <pc:sldChg chg="modSp">
        <pc:chgData name="Coble, Deborah A" userId="S::dcoble@blm.gov::edb799e7-acd2-4d1e-a010-893bd14d0664" providerId="AD" clId="Web-{ADEBF774-2ECE-F065-901D-B21C0FBB0860}" dt="2023-10-18T20:07:03.865" v="36" actId="1076"/>
        <pc:sldMkLst>
          <pc:docMk/>
          <pc:sldMk cId="0" sldId="259"/>
        </pc:sldMkLst>
        <pc:spChg chg="mod">
          <ac:chgData name="Coble, Deborah A" userId="S::dcoble@blm.gov::edb799e7-acd2-4d1e-a010-893bd14d0664" providerId="AD" clId="Web-{ADEBF774-2ECE-F065-901D-B21C0FBB0860}" dt="2023-10-18T20:07:03.865" v="36" actId="1076"/>
          <ac:spMkLst>
            <pc:docMk/>
            <pc:sldMk cId="0" sldId="259"/>
            <ac:spMk id="105" creationId="{00000000-0000-0000-0000-000000000000}"/>
          </ac:spMkLst>
        </pc:spChg>
        <pc:picChg chg="mod">
          <ac:chgData name="Coble, Deborah A" userId="S::dcoble@blm.gov::edb799e7-acd2-4d1e-a010-893bd14d0664" providerId="AD" clId="Web-{ADEBF774-2ECE-F065-901D-B21C0FBB0860}" dt="2023-10-18T20:05:46.629" v="0" actId="14100"/>
          <ac:picMkLst>
            <pc:docMk/>
            <pc:sldMk cId="0" sldId="259"/>
            <ac:picMk id="5" creationId="{C8B8D0AD-1170-4B2A-880A-7C4B7ED814A6}"/>
          </ac:picMkLst>
        </pc:picChg>
      </pc:sldChg>
      <pc:sldChg chg="modSp">
        <pc:chgData name="Coble, Deborah A" userId="S::dcoble@blm.gov::edb799e7-acd2-4d1e-a010-893bd14d0664" providerId="AD" clId="Web-{ADEBF774-2ECE-F065-901D-B21C0FBB0860}" dt="2023-10-18T20:13:03.167" v="86" actId="1076"/>
        <pc:sldMkLst>
          <pc:docMk/>
          <pc:sldMk cId="0" sldId="260"/>
        </pc:sldMkLst>
        <pc:spChg chg="mod">
          <ac:chgData name="Coble, Deborah A" userId="S::dcoble@blm.gov::edb799e7-acd2-4d1e-a010-893bd14d0664" providerId="AD" clId="Web-{ADEBF774-2ECE-F065-901D-B21C0FBB0860}" dt="2023-10-18T20:12:56.245" v="85" actId="1076"/>
          <ac:spMkLst>
            <pc:docMk/>
            <pc:sldMk cId="0" sldId="260"/>
            <ac:spMk id="120" creationId="{00000000-0000-0000-0000-000000000000}"/>
          </ac:spMkLst>
        </pc:spChg>
        <pc:picChg chg="mod">
          <ac:chgData name="Coble, Deborah A" userId="S::dcoble@blm.gov::edb799e7-acd2-4d1e-a010-893bd14d0664" providerId="AD" clId="Web-{ADEBF774-2ECE-F065-901D-B21C0FBB0860}" dt="2023-10-18T20:13:03.167" v="86" actId="1076"/>
          <ac:picMkLst>
            <pc:docMk/>
            <pc:sldMk cId="0" sldId="260"/>
            <ac:picMk id="119" creationId="{00000000-0000-0000-0000-000000000000}"/>
          </ac:picMkLst>
        </pc:picChg>
      </pc:sldChg>
      <pc:sldChg chg="modSp">
        <pc:chgData name="Coble, Deborah A" userId="S::dcoble@blm.gov::edb799e7-acd2-4d1e-a010-893bd14d0664" providerId="AD" clId="Web-{ADEBF774-2ECE-F065-901D-B21C0FBB0860}" dt="2023-10-18T20:14:45.060" v="121" actId="1076"/>
        <pc:sldMkLst>
          <pc:docMk/>
          <pc:sldMk cId="0" sldId="261"/>
        </pc:sldMkLst>
        <pc:spChg chg="mod">
          <ac:chgData name="Coble, Deborah A" userId="S::dcoble@blm.gov::edb799e7-acd2-4d1e-a010-893bd14d0664" providerId="AD" clId="Web-{ADEBF774-2ECE-F065-901D-B21C0FBB0860}" dt="2023-10-18T20:14:45.060" v="121" actId="1076"/>
          <ac:spMkLst>
            <pc:docMk/>
            <pc:sldMk cId="0" sldId="261"/>
            <ac:spMk id="134" creationId="{00000000-0000-0000-0000-000000000000}"/>
          </ac:spMkLst>
        </pc:spChg>
        <pc:picChg chg="mod">
          <ac:chgData name="Coble, Deborah A" userId="S::dcoble@blm.gov::edb799e7-acd2-4d1e-a010-893bd14d0664" providerId="AD" clId="Web-{ADEBF774-2ECE-F065-901D-B21C0FBB0860}" dt="2023-10-18T20:13:34.121" v="87" actId="14100"/>
          <ac:picMkLst>
            <pc:docMk/>
            <pc:sldMk cId="0" sldId="261"/>
            <ac:picMk id="133" creationId="{00000000-0000-0000-0000-000000000000}"/>
          </ac:picMkLst>
        </pc:picChg>
      </pc:sldChg>
      <pc:sldChg chg="modSp">
        <pc:chgData name="Coble, Deborah A" userId="S::dcoble@blm.gov::edb799e7-acd2-4d1e-a010-893bd14d0664" providerId="AD" clId="Web-{ADEBF774-2ECE-F065-901D-B21C0FBB0860}" dt="2023-10-18T20:15:47.935" v="173" actId="1076"/>
        <pc:sldMkLst>
          <pc:docMk/>
          <pc:sldMk cId="0" sldId="263"/>
        </pc:sldMkLst>
        <pc:spChg chg="mod">
          <ac:chgData name="Coble, Deborah A" userId="S::dcoble@blm.gov::edb799e7-acd2-4d1e-a010-893bd14d0664" providerId="AD" clId="Web-{ADEBF774-2ECE-F065-901D-B21C0FBB0860}" dt="2023-10-18T20:15:47.935" v="173" actId="1076"/>
          <ac:spMkLst>
            <pc:docMk/>
            <pc:sldMk cId="0" sldId="263"/>
            <ac:spMk id="170" creationId="{00000000-0000-0000-0000-000000000000}"/>
          </ac:spMkLst>
        </pc:spChg>
      </pc:sldChg>
      <pc:sldChg chg="modSp">
        <pc:chgData name="Coble, Deborah A" userId="S::dcoble@blm.gov::edb799e7-acd2-4d1e-a010-893bd14d0664" providerId="AD" clId="Web-{ADEBF774-2ECE-F065-901D-B21C0FBB0860}" dt="2023-10-18T20:18:11.235" v="207" actId="20577"/>
        <pc:sldMkLst>
          <pc:docMk/>
          <pc:sldMk cId="0" sldId="265"/>
        </pc:sldMkLst>
        <pc:spChg chg="mod">
          <ac:chgData name="Coble, Deborah A" userId="S::dcoble@blm.gov::edb799e7-acd2-4d1e-a010-893bd14d0664" providerId="AD" clId="Web-{ADEBF774-2ECE-F065-901D-B21C0FBB0860}" dt="2023-10-18T20:16:09.123" v="174" actId="20577"/>
          <ac:spMkLst>
            <pc:docMk/>
            <pc:sldMk cId="0" sldId="265"/>
            <ac:spMk id="2" creationId="{AC6B039D-4F0C-402B-9164-8A71CE16AF9E}"/>
          </ac:spMkLst>
        </pc:spChg>
        <pc:spChg chg="mod">
          <ac:chgData name="Coble, Deborah A" userId="S::dcoble@blm.gov::edb799e7-acd2-4d1e-a010-893bd14d0664" providerId="AD" clId="Web-{ADEBF774-2ECE-F065-901D-B21C0FBB0860}" dt="2023-10-18T20:18:11.235" v="207" actId="20577"/>
          <ac:spMkLst>
            <pc:docMk/>
            <pc:sldMk cId="0" sldId="265"/>
            <ac:spMk id="3" creationId="{07C905E7-D8E0-4AD4-18F2-DF845FC226E5}"/>
          </ac:spMkLst>
        </pc:spChg>
        <pc:picChg chg="mod">
          <ac:chgData name="Coble, Deborah A" userId="S::dcoble@blm.gov::edb799e7-acd2-4d1e-a010-893bd14d0664" providerId="AD" clId="Web-{ADEBF774-2ECE-F065-901D-B21C0FBB0860}" dt="2023-10-18T20:16:34.280" v="179" actId="1076"/>
          <ac:picMkLst>
            <pc:docMk/>
            <pc:sldMk cId="0" sldId="265"/>
            <ac:picMk id="205" creationId="{00000000-0000-0000-0000-000000000000}"/>
          </ac:picMkLst>
        </pc:picChg>
      </pc:sldChg>
      <pc:sldChg chg="modSp">
        <pc:chgData name="Coble, Deborah A" userId="S::dcoble@blm.gov::edb799e7-acd2-4d1e-a010-893bd14d0664" providerId="AD" clId="Web-{ADEBF774-2ECE-F065-901D-B21C0FBB0860}" dt="2023-10-18T20:18:06.016" v="206" actId="20577"/>
        <pc:sldMkLst>
          <pc:docMk/>
          <pc:sldMk cId="0" sldId="266"/>
        </pc:sldMkLst>
        <pc:spChg chg="mod">
          <ac:chgData name="Coble, Deborah A" userId="S::dcoble@blm.gov::edb799e7-acd2-4d1e-a010-893bd14d0664" providerId="AD" clId="Web-{ADEBF774-2ECE-F065-901D-B21C0FBB0860}" dt="2023-10-18T20:18:06.016" v="206" actId="20577"/>
          <ac:spMkLst>
            <pc:docMk/>
            <pc:sldMk cId="0" sldId="266"/>
            <ac:spMk id="3" creationId="{5C97DDF7-55E3-EE48-A03B-70C21592D58E}"/>
          </ac:spMkLst>
        </pc:spChg>
      </pc:sldChg>
      <pc:sldChg chg="modSp">
        <pc:chgData name="Coble, Deborah A" userId="S::dcoble@blm.gov::edb799e7-acd2-4d1e-a010-893bd14d0664" providerId="AD" clId="Web-{ADEBF774-2ECE-F065-901D-B21C0FBB0860}" dt="2023-10-18T20:20:30.565" v="215" actId="1076"/>
        <pc:sldMkLst>
          <pc:docMk/>
          <pc:sldMk cId="0" sldId="267"/>
        </pc:sldMkLst>
        <pc:spChg chg="mod">
          <ac:chgData name="Coble, Deborah A" userId="S::dcoble@blm.gov::edb799e7-acd2-4d1e-a010-893bd14d0664" providerId="AD" clId="Web-{ADEBF774-2ECE-F065-901D-B21C0FBB0860}" dt="2023-10-18T20:20:01.846" v="209" actId="20577"/>
          <ac:spMkLst>
            <pc:docMk/>
            <pc:sldMk cId="0" sldId="267"/>
            <ac:spMk id="2" creationId="{36C7A731-5E2A-46D1-A59E-378E940788D6}"/>
          </ac:spMkLst>
        </pc:spChg>
        <pc:spChg chg="mod">
          <ac:chgData name="Coble, Deborah A" userId="S::dcoble@blm.gov::edb799e7-acd2-4d1e-a010-893bd14d0664" providerId="AD" clId="Web-{ADEBF774-2ECE-F065-901D-B21C0FBB0860}" dt="2023-10-18T20:20:30.565" v="215" actId="1076"/>
          <ac:spMkLst>
            <pc:docMk/>
            <pc:sldMk cId="0" sldId="267"/>
            <ac:spMk id="3" creationId="{68FBDF0F-963F-9FB8-D39B-A5FBBDB280EA}"/>
          </ac:spMkLst>
        </pc:spChg>
      </pc:sldChg>
      <pc:sldChg chg="modCm">
        <pc:chgData name="Coble, Deborah A" userId="S::dcoble@blm.gov::edb799e7-acd2-4d1e-a010-893bd14d0664" providerId="AD" clId="Web-{ADEBF774-2ECE-F065-901D-B21C0FBB0860}" dt="2023-10-18T20:21:07.347" v="216"/>
        <pc:sldMkLst>
          <pc:docMk/>
          <pc:sldMk cId="0" sldId="268"/>
        </pc:sldMkLst>
        <pc:extLst>
          <p:ext xmlns:p="http://schemas.openxmlformats.org/presentationml/2006/main" uri="{D6D511B9-2390-475A-947B-AFAB55BFBCF1}">
            <pc226:cmChg xmlns:pc226="http://schemas.microsoft.com/office/powerpoint/2022/06/main/command" chg="">
              <pc226:chgData name="Coble, Deborah A" userId="S::dcoble@blm.gov::edb799e7-acd2-4d1e-a010-893bd14d0664" providerId="AD" clId="Web-{ADEBF774-2ECE-F065-901D-B21C0FBB0860}" dt="2023-10-18T20:21:07.347" v="216"/>
              <pc2:cmMkLst xmlns:pc2="http://schemas.microsoft.com/office/powerpoint/2019/9/main/command">
                <pc:docMk/>
                <pc:sldMk cId="0" sldId="268"/>
                <pc2:cmMk id="{3FFBE696-73C3-46EE-81DC-F8354FB32DC2}"/>
              </pc2:cmMkLst>
              <pc226:cmRplyChg chg="add">
                <pc226:chgData name="Coble, Deborah A" userId="S::dcoble@blm.gov::edb799e7-acd2-4d1e-a010-893bd14d0664" providerId="AD" clId="Web-{ADEBF774-2ECE-F065-901D-B21C0FBB0860}" dt="2023-10-18T20:21:07.347" v="216"/>
                <pc2:cmRplyMkLst xmlns:pc2="http://schemas.microsoft.com/office/powerpoint/2019/9/main/command">
                  <pc:docMk/>
                  <pc:sldMk cId="0" sldId="268"/>
                  <pc2:cmMk id="{3FFBE696-73C3-46EE-81DC-F8354FB32DC2}"/>
                  <pc2:cmRplyMk id="{DDCF37B5-4330-48F5-9169-807C6AF49567}"/>
                </pc2:cmRplyMkLst>
              </pc226:cmRplyChg>
            </pc226:cmChg>
          </p:ext>
        </pc:extLst>
      </pc:sldChg>
      <pc:sldChg chg="modSp">
        <pc:chgData name="Coble, Deborah A" userId="S::dcoble@blm.gov::edb799e7-acd2-4d1e-a010-893bd14d0664" providerId="AD" clId="Web-{ADEBF774-2ECE-F065-901D-B21C0FBB0860}" dt="2023-10-18T20:22:38.504" v="257" actId="1076"/>
        <pc:sldMkLst>
          <pc:docMk/>
          <pc:sldMk cId="0" sldId="269"/>
        </pc:sldMkLst>
        <pc:spChg chg="mod">
          <ac:chgData name="Coble, Deborah A" userId="S::dcoble@blm.gov::edb799e7-acd2-4d1e-a010-893bd14d0664" providerId="AD" clId="Web-{ADEBF774-2ECE-F065-901D-B21C0FBB0860}" dt="2023-10-18T20:22:38.504" v="257" actId="1076"/>
          <ac:spMkLst>
            <pc:docMk/>
            <pc:sldMk cId="0" sldId="269"/>
            <ac:spMk id="260" creationId="{00000000-0000-0000-0000-000000000000}"/>
          </ac:spMkLst>
        </pc:spChg>
        <pc:picChg chg="mod">
          <ac:chgData name="Coble, Deborah A" userId="S::dcoble@blm.gov::edb799e7-acd2-4d1e-a010-893bd14d0664" providerId="AD" clId="Web-{ADEBF774-2ECE-F065-901D-B21C0FBB0860}" dt="2023-10-18T20:22:30.817" v="255" actId="1076"/>
          <ac:picMkLst>
            <pc:docMk/>
            <pc:sldMk cId="0" sldId="269"/>
            <ac:picMk id="258" creationId="{00000000-0000-0000-0000-000000000000}"/>
          </ac:picMkLst>
        </pc:picChg>
        <pc:cxnChg chg="mod">
          <ac:chgData name="Coble, Deborah A" userId="S::dcoble@blm.gov::edb799e7-acd2-4d1e-a010-893bd14d0664" providerId="AD" clId="Web-{ADEBF774-2ECE-F065-901D-B21C0FBB0860}" dt="2023-10-18T20:22:30.832" v="256" actId="1076"/>
          <ac:cxnSpMkLst>
            <pc:docMk/>
            <pc:sldMk cId="0" sldId="269"/>
            <ac:cxnSpMk id="261" creationId="{00000000-0000-0000-0000-000000000000}"/>
          </ac:cxnSpMkLst>
        </pc:cxnChg>
      </pc:sldChg>
      <pc:sldChg chg="modSp">
        <pc:chgData name="Coble, Deborah A" userId="S::dcoble@blm.gov::edb799e7-acd2-4d1e-a010-893bd14d0664" providerId="AD" clId="Web-{ADEBF774-2ECE-F065-901D-B21C0FBB0860}" dt="2023-10-18T20:23:34.927" v="267" actId="1076"/>
        <pc:sldMkLst>
          <pc:docMk/>
          <pc:sldMk cId="0" sldId="270"/>
        </pc:sldMkLst>
        <pc:spChg chg="mod">
          <ac:chgData name="Coble, Deborah A" userId="S::dcoble@blm.gov::edb799e7-acd2-4d1e-a010-893bd14d0664" providerId="AD" clId="Web-{ADEBF774-2ECE-F065-901D-B21C0FBB0860}" dt="2023-10-18T20:23:34.927" v="267" actId="1076"/>
          <ac:spMkLst>
            <pc:docMk/>
            <pc:sldMk cId="0" sldId="270"/>
            <ac:spMk id="276" creationId="{00000000-0000-0000-0000-000000000000}"/>
          </ac:spMkLst>
        </pc:spChg>
        <pc:picChg chg="mod">
          <ac:chgData name="Coble, Deborah A" userId="S::dcoble@blm.gov::edb799e7-acd2-4d1e-a010-893bd14d0664" providerId="AD" clId="Web-{ADEBF774-2ECE-F065-901D-B21C0FBB0860}" dt="2023-10-18T20:23:32.302" v="265" actId="1076"/>
          <ac:picMkLst>
            <pc:docMk/>
            <pc:sldMk cId="0" sldId="270"/>
            <ac:picMk id="274" creationId="{00000000-0000-0000-0000-000000000000}"/>
          </ac:picMkLst>
        </pc:picChg>
        <pc:cxnChg chg="mod">
          <ac:chgData name="Coble, Deborah A" userId="S::dcoble@blm.gov::edb799e7-acd2-4d1e-a010-893bd14d0664" providerId="AD" clId="Web-{ADEBF774-2ECE-F065-901D-B21C0FBB0860}" dt="2023-10-18T20:23:32.318" v="266" actId="1076"/>
          <ac:cxnSpMkLst>
            <pc:docMk/>
            <pc:sldMk cId="0" sldId="270"/>
            <ac:cxnSpMk id="277" creationId="{00000000-0000-0000-0000-000000000000}"/>
          </ac:cxnSpMkLst>
        </pc:cxnChg>
      </pc:sldChg>
      <pc:sldChg chg="modSp">
        <pc:chgData name="Coble, Deborah A" userId="S::dcoble@blm.gov::edb799e7-acd2-4d1e-a010-893bd14d0664" providerId="AD" clId="Web-{ADEBF774-2ECE-F065-901D-B21C0FBB0860}" dt="2023-10-18T20:24:03.256" v="274" actId="1076"/>
        <pc:sldMkLst>
          <pc:docMk/>
          <pc:sldMk cId="0" sldId="271"/>
        </pc:sldMkLst>
        <pc:spChg chg="mod">
          <ac:chgData name="Coble, Deborah A" userId="S::dcoble@blm.gov::edb799e7-acd2-4d1e-a010-893bd14d0664" providerId="AD" clId="Web-{ADEBF774-2ECE-F065-901D-B21C0FBB0860}" dt="2023-10-18T20:24:03.256" v="274" actId="1076"/>
          <ac:spMkLst>
            <pc:docMk/>
            <pc:sldMk cId="0" sldId="271"/>
            <ac:spMk id="291" creationId="{00000000-0000-0000-0000-000000000000}"/>
          </ac:spMkLst>
        </pc:spChg>
      </pc:sldChg>
      <pc:sldChg chg="addSp delSp modSp">
        <pc:chgData name="Coble, Deborah A" userId="S::dcoble@blm.gov::edb799e7-acd2-4d1e-a010-893bd14d0664" providerId="AD" clId="Web-{ADEBF774-2ECE-F065-901D-B21C0FBB0860}" dt="2023-10-18T20:25:52.398" v="291" actId="1076"/>
        <pc:sldMkLst>
          <pc:docMk/>
          <pc:sldMk cId="0" sldId="272"/>
        </pc:sldMkLst>
        <pc:spChg chg="mod">
          <ac:chgData name="Coble, Deborah A" userId="S::dcoble@blm.gov::edb799e7-acd2-4d1e-a010-893bd14d0664" providerId="AD" clId="Web-{ADEBF774-2ECE-F065-901D-B21C0FBB0860}" dt="2023-10-18T20:25:52.398" v="291" actId="1076"/>
          <ac:spMkLst>
            <pc:docMk/>
            <pc:sldMk cId="0" sldId="272"/>
            <ac:spMk id="2" creationId="{D4128AAD-B190-428F-AF38-2EA2042474C8}"/>
          </ac:spMkLst>
        </pc:spChg>
        <pc:spChg chg="add mod">
          <ac:chgData name="Coble, Deborah A" userId="S::dcoble@blm.gov::edb799e7-acd2-4d1e-a010-893bd14d0664" providerId="AD" clId="Web-{ADEBF774-2ECE-F065-901D-B21C0FBB0860}" dt="2023-10-18T20:24:59.975" v="282" actId="1076"/>
          <ac:spMkLst>
            <pc:docMk/>
            <pc:sldMk cId="0" sldId="272"/>
            <ac:spMk id="3" creationId="{C8A442B1-1495-F7D4-B9D5-26B3F6C6F357}"/>
          </ac:spMkLst>
        </pc:spChg>
        <pc:spChg chg="del">
          <ac:chgData name="Coble, Deborah A" userId="S::dcoble@blm.gov::edb799e7-acd2-4d1e-a010-893bd14d0664" providerId="AD" clId="Web-{ADEBF774-2ECE-F065-901D-B21C0FBB0860}" dt="2023-10-18T20:25:14.725" v="283"/>
          <ac:spMkLst>
            <pc:docMk/>
            <pc:sldMk cId="0" sldId="272"/>
            <ac:spMk id="298" creationId="{00000000-0000-0000-0000-000000000000}"/>
          </ac:spMkLst>
        </pc:spChg>
      </pc:sldChg>
      <pc:sldChg chg="modSp">
        <pc:chgData name="Coble, Deborah A" userId="S::dcoble@blm.gov::edb799e7-acd2-4d1e-a010-893bd14d0664" providerId="AD" clId="Web-{ADEBF774-2ECE-F065-901D-B21C0FBB0860}" dt="2023-10-18T20:27:54.275" v="350" actId="1076"/>
        <pc:sldMkLst>
          <pc:docMk/>
          <pc:sldMk cId="0" sldId="274"/>
        </pc:sldMkLst>
        <pc:spChg chg="mod">
          <ac:chgData name="Coble, Deborah A" userId="S::dcoble@blm.gov::edb799e7-acd2-4d1e-a010-893bd14d0664" providerId="AD" clId="Web-{ADEBF774-2ECE-F065-901D-B21C0FBB0860}" dt="2023-10-18T20:27:54.275" v="350" actId="1076"/>
          <ac:spMkLst>
            <pc:docMk/>
            <pc:sldMk cId="0" sldId="274"/>
            <ac:spMk id="332" creationId="{00000000-0000-0000-0000-000000000000}"/>
          </ac:spMkLst>
        </pc:spChg>
        <pc:picChg chg="mod">
          <ac:chgData name="Coble, Deborah A" userId="S::dcoble@blm.gov::edb799e7-acd2-4d1e-a010-893bd14d0664" providerId="AD" clId="Web-{ADEBF774-2ECE-F065-901D-B21C0FBB0860}" dt="2023-10-18T20:26:11.133" v="293" actId="1076"/>
          <ac:picMkLst>
            <pc:docMk/>
            <pc:sldMk cId="0" sldId="274"/>
            <ac:picMk id="331" creationId="{00000000-0000-0000-0000-000000000000}"/>
          </ac:picMkLst>
        </pc:picChg>
      </pc:sldChg>
    </pc:docChg>
  </pc:docChgLst>
  <pc:docChgLst>
    <pc:chgData name="Bolton, Melinda A" userId="705779b4-9e13-4392-9fcf-1c9ec8a679c2" providerId="ADAL" clId="{2D1B17E1-8B5C-4319-AB27-3E7993B238CF}"/>
    <pc:docChg chg="sldOrd">
      <pc:chgData name="Bolton, Melinda A" userId="705779b4-9e13-4392-9fcf-1c9ec8a679c2" providerId="ADAL" clId="{2D1B17E1-8B5C-4319-AB27-3E7993B238CF}" dt="2021-09-06T19:56:38.742" v="0" actId="20578"/>
      <pc:docMkLst>
        <pc:docMk/>
      </pc:docMkLst>
      <pc:sldChg chg="ord">
        <pc:chgData name="Bolton, Melinda A" userId="705779b4-9e13-4392-9fcf-1c9ec8a679c2" providerId="ADAL" clId="{2D1B17E1-8B5C-4319-AB27-3E7993B238CF}" dt="2021-09-06T19:56:38.742" v="0" actId="20578"/>
        <pc:sldMkLst>
          <pc:docMk/>
          <pc:sldMk cId="0" sldId="258"/>
        </pc:sldMkLst>
      </pc:sldChg>
    </pc:docChg>
  </pc:docChgLst>
  <pc:docChgLst>
    <pc:chgData name="Chou, Daniel E" userId="d08e0fa8-7617-4d19-934e-8e462abf1768" providerId="ADAL" clId="{77381CB0-BC29-4BAE-800D-9CC03656F42A}"/>
    <pc:docChg chg="custSel modSld">
      <pc:chgData name="Chou, Daniel E" userId="d08e0fa8-7617-4d19-934e-8e462abf1768" providerId="ADAL" clId="{77381CB0-BC29-4BAE-800D-9CC03656F42A}" dt="2021-09-28T18:53:25.848" v="116" actId="478"/>
      <pc:docMkLst>
        <pc:docMk/>
      </pc:docMkLst>
      <pc:sldChg chg="addSp delSp modSp mod modMedia delAnim modAnim">
        <pc:chgData name="Chou, Daniel E" userId="d08e0fa8-7617-4d19-934e-8e462abf1768" providerId="ADAL" clId="{77381CB0-BC29-4BAE-800D-9CC03656F42A}" dt="2021-09-28T18:53:21.455" v="115" actId="478"/>
        <pc:sldMkLst>
          <pc:docMk/>
          <pc:sldMk cId="0" sldId="262"/>
        </pc:sldMkLst>
        <pc:picChg chg="add del mod">
          <ac:chgData name="Chou, Daniel E" userId="d08e0fa8-7617-4d19-934e-8e462abf1768" providerId="ADAL" clId="{77381CB0-BC29-4BAE-800D-9CC03656F42A}" dt="2021-09-28T18:53:21.455" v="115" actId="478"/>
          <ac:picMkLst>
            <pc:docMk/>
            <pc:sldMk cId="0" sldId="262"/>
            <ac:picMk id="2" creationId="{418CB83D-8BA5-4F45-A17D-A363B809A599}"/>
          </ac:picMkLst>
        </pc:picChg>
        <pc:picChg chg="del">
          <ac:chgData name="Chou, Daniel E" userId="d08e0fa8-7617-4d19-934e-8e462abf1768" providerId="ADAL" clId="{77381CB0-BC29-4BAE-800D-9CC03656F42A}" dt="2021-09-28T18:35:02.463" v="0" actId="478"/>
          <ac:picMkLst>
            <pc:docMk/>
            <pc:sldMk cId="0" sldId="262"/>
            <ac:picMk id="147" creationId="{00000000-0000-0000-0000-000000000000}"/>
          </ac:picMkLst>
        </pc:picChg>
      </pc:sldChg>
      <pc:sldChg chg="addSp delSp modSp mod modMedia delAnim modAnim">
        <pc:chgData name="Chou, Daniel E" userId="d08e0fa8-7617-4d19-934e-8e462abf1768" providerId="ADAL" clId="{77381CB0-BC29-4BAE-800D-9CC03656F42A}" dt="2021-09-28T18:53:25.848" v="116" actId="478"/>
        <pc:sldMkLst>
          <pc:docMk/>
          <pc:sldMk cId="0" sldId="273"/>
        </pc:sldMkLst>
        <pc:picChg chg="add del mod">
          <ac:chgData name="Chou, Daniel E" userId="d08e0fa8-7617-4d19-934e-8e462abf1768" providerId="ADAL" clId="{77381CB0-BC29-4BAE-800D-9CC03656F42A}" dt="2021-09-28T18:53:25.848" v="116" actId="478"/>
          <ac:picMkLst>
            <pc:docMk/>
            <pc:sldMk cId="0" sldId="273"/>
            <ac:picMk id="3" creationId="{F487F09E-7276-4A05-9D03-D3225BB49DCA}"/>
          </ac:picMkLst>
        </pc:picChg>
        <pc:picChg chg="del">
          <ac:chgData name="Chou, Daniel E" userId="d08e0fa8-7617-4d19-934e-8e462abf1768" providerId="ADAL" clId="{77381CB0-BC29-4BAE-800D-9CC03656F42A}" dt="2021-09-28T18:40:31.711" v="9" actId="478"/>
          <ac:picMkLst>
            <pc:docMk/>
            <pc:sldMk cId="0" sldId="273"/>
            <ac:picMk id="317" creationId="{00000000-0000-0000-0000-000000000000}"/>
          </ac:picMkLst>
        </pc:picChg>
      </pc:sldChg>
    </pc:docChg>
  </pc:docChgLst>
  <pc:docChgLst>
    <pc:chgData name="Runde, Anne (Annie)" userId="S::arunde@blm.gov::60f02010-108e-4de9-86cc-4c89fe4bec0e" providerId="AD" clId="Web-{05931131-0054-1EF7-7061-091AB4F3D5B1}"/>
    <pc:docChg chg="modSld">
      <pc:chgData name="Runde, Anne (Annie)" userId="S::arunde@blm.gov::60f02010-108e-4de9-86cc-4c89fe4bec0e" providerId="AD" clId="Web-{05931131-0054-1EF7-7061-091AB4F3D5B1}" dt="2022-11-23T01:51:19.205" v="1" actId="20577"/>
      <pc:docMkLst>
        <pc:docMk/>
      </pc:docMkLst>
      <pc:sldChg chg="modSp">
        <pc:chgData name="Runde, Anne (Annie)" userId="S::arunde@blm.gov::60f02010-108e-4de9-86cc-4c89fe4bec0e" providerId="AD" clId="Web-{05931131-0054-1EF7-7061-091AB4F3D5B1}" dt="2022-11-23T01:51:19.205" v="1" actId="20577"/>
        <pc:sldMkLst>
          <pc:docMk/>
          <pc:sldMk cId="0" sldId="267"/>
        </pc:sldMkLst>
        <pc:spChg chg="mod">
          <ac:chgData name="Runde, Anne (Annie)" userId="S::arunde@blm.gov::60f02010-108e-4de9-86cc-4c89fe4bec0e" providerId="AD" clId="Web-{05931131-0054-1EF7-7061-091AB4F3D5B1}" dt="2022-11-23T01:51:19.205" v="1" actId="20577"/>
          <ac:spMkLst>
            <pc:docMk/>
            <pc:sldMk cId="0" sldId="267"/>
            <ac:spMk id="223" creationId="{00000000-0000-0000-0000-000000000000}"/>
          </ac:spMkLst>
        </pc:spChg>
      </pc:sldChg>
    </pc:docChg>
  </pc:docChgLst>
  <pc:docChgLst>
    <pc:chgData name="Runde, Anne (Annie)" userId="60f02010-108e-4de9-86cc-4c89fe4bec0e" providerId="ADAL" clId="{77E2C558-961D-4700-A602-5A1EB599D1E3}"/>
    <pc:docChg chg="undo custSel addSld delSld modSld sldOrd">
      <pc:chgData name="Runde, Anne (Annie)" userId="60f02010-108e-4de9-86cc-4c89fe4bec0e" providerId="ADAL" clId="{77E2C558-961D-4700-A602-5A1EB599D1E3}" dt="2022-11-28T20:08:31.650" v="283" actId="20577"/>
      <pc:docMkLst>
        <pc:docMk/>
      </pc:docMkLst>
      <pc:sldChg chg="modSp mod">
        <pc:chgData name="Runde, Anne (Annie)" userId="60f02010-108e-4de9-86cc-4c89fe4bec0e" providerId="ADAL" clId="{77E2C558-961D-4700-A602-5A1EB599D1E3}" dt="2022-11-28T19:46:51.903" v="131" actId="20577"/>
        <pc:sldMkLst>
          <pc:docMk/>
          <pc:sldMk cId="0" sldId="256"/>
        </pc:sldMkLst>
        <pc:spChg chg="mod">
          <ac:chgData name="Runde, Anne (Annie)" userId="60f02010-108e-4de9-86cc-4c89fe4bec0e" providerId="ADAL" clId="{77E2C558-961D-4700-A602-5A1EB599D1E3}" dt="2022-11-28T19:46:51.903" v="131" actId="20577"/>
          <ac:spMkLst>
            <pc:docMk/>
            <pc:sldMk cId="0" sldId="256"/>
            <ac:spMk id="66" creationId="{00000000-0000-0000-0000-000000000000}"/>
          </ac:spMkLst>
        </pc:spChg>
      </pc:sldChg>
      <pc:sldChg chg="delSp modSp mod ord">
        <pc:chgData name="Runde, Anne (Annie)" userId="60f02010-108e-4de9-86cc-4c89fe4bec0e" providerId="ADAL" clId="{77E2C558-961D-4700-A602-5A1EB599D1E3}" dt="2022-11-28T19:46:47.151" v="128" actId="20577"/>
        <pc:sldMkLst>
          <pc:docMk/>
          <pc:sldMk cId="0" sldId="259"/>
        </pc:sldMkLst>
        <pc:spChg chg="mod">
          <ac:chgData name="Runde, Anne (Annie)" userId="60f02010-108e-4de9-86cc-4c89fe4bec0e" providerId="ADAL" clId="{77E2C558-961D-4700-A602-5A1EB599D1E3}" dt="2022-11-28T19:43:36.137" v="125" actId="113"/>
          <ac:spMkLst>
            <pc:docMk/>
            <pc:sldMk cId="0" sldId="259"/>
            <ac:spMk id="3" creationId="{FD9DB3A3-226D-4CA7-A8FF-11046787AB1F}"/>
          </ac:spMkLst>
        </pc:spChg>
        <pc:spChg chg="del">
          <ac:chgData name="Runde, Anne (Annie)" userId="60f02010-108e-4de9-86cc-4c89fe4bec0e" providerId="ADAL" clId="{77E2C558-961D-4700-A602-5A1EB599D1E3}" dt="2022-11-23T01:15:41.978" v="31" actId="478"/>
          <ac:spMkLst>
            <pc:docMk/>
            <pc:sldMk cId="0" sldId="259"/>
            <ac:spMk id="15" creationId="{BD71D083-3C80-4020-8DFE-383F95F28236}"/>
          </ac:spMkLst>
        </pc:spChg>
        <pc:spChg chg="mod">
          <ac:chgData name="Runde, Anne (Annie)" userId="60f02010-108e-4de9-86cc-4c89fe4bec0e" providerId="ADAL" clId="{77E2C558-961D-4700-A602-5A1EB599D1E3}" dt="2022-11-28T19:46:47.151" v="128" actId="20577"/>
          <ac:spMkLst>
            <pc:docMk/>
            <pc:sldMk cId="0" sldId="259"/>
            <ac:spMk id="105" creationId="{00000000-0000-0000-0000-000000000000}"/>
          </ac:spMkLst>
        </pc:spChg>
        <pc:picChg chg="del">
          <ac:chgData name="Runde, Anne (Annie)" userId="60f02010-108e-4de9-86cc-4c89fe4bec0e" providerId="ADAL" clId="{77E2C558-961D-4700-A602-5A1EB599D1E3}" dt="2022-11-23T01:15:40.857" v="30" actId="478"/>
          <ac:picMkLst>
            <pc:docMk/>
            <pc:sldMk cId="0" sldId="259"/>
            <ac:picMk id="2" creationId="{6BFB5588-CA10-4902-82E0-92DEC687528C}"/>
          </ac:picMkLst>
        </pc:picChg>
        <pc:picChg chg="mod">
          <ac:chgData name="Runde, Anne (Annie)" userId="60f02010-108e-4de9-86cc-4c89fe4bec0e" providerId="ADAL" clId="{77E2C558-961D-4700-A602-5A1EB599D1E3}" dt="2022-11-23T01:15:52.875" v="34" actId="1076"/>
          <ac:picMkLst>
            <pc:docMk/>
            <pc:sldMk cId="0" sldId="259"/>
            <ac:picMk id="5" creationId="{C8B8D0AD-1170-4B2A-880A-7C4B7ED814A6}"/>
          </ac:picMkLst>
        </pc:picChg>
      </pc:sldChg>
      <pc:sldChg chg="modSp mod">
        <pc:chgData name="Runde, Anne (Annie)" userId="60f02010-108e-4de9-86cc-4c89fe4bec0e" providerId="ADAL" clId="{77E2C558-961D-4700-A602-5A1EB599D1E3}" dt="2022-11-28T19:53:38.246" v="171" actId="20577"/>
        <pc:sldMkLst>
          <pc:docMk/>
          <pc:sldMk cId="0" sldId="260"/>
        </pc:sldMkLst>
        <pc:spChg chg="mod">
          <ac:chgData name="Runde, Anne (Annie)" userId="60f02010-108e-4de9-86cc-4c89fe4bec0e" providerId="ADAL" clId="{77E2C558-961D-4700-A602-5A1EB599D1E3}" dt="2022-11-28T19:53:38.246" v="171" actId="20577"/>
          <ac:spMkLst>
            <pc:docMk/>
            <pc:sldMk cId="0" sldId="260"/>
            <ac:spMk id="3" creationId="{6A93D007-7E5D-4862-AB28-B0C183B36B11}"/>
          </ac:spMkLst>
        </pc:spChg>
        <pc:spChg chg="mod">
          <ac:chgData name="Runde, Anne (Annie)" userId="60f02010-108e-4de9-86cc-4c89fe4bec0e" providerId="ADAL" clId="{77E2C558-961D-4700-A602-5A1EB599D1E3}" dt="2022-11-23T00:39:46.144" v="12" actId="1076"/>
          <ac:spMkLst>
            <pc:docMk/>
            <pc:sldMk cId="0" sldId="260"/>
            <ac:spMk id="120" creationId="{00000000-0000-0000-0000-000000000000}"/>
          </ac:spMkLst>
        </pc:spChg>
      </pc:sldChg>
      <pc:sldChg chg="modSp mod">
        <pc:chgData name="Runde, Anne (Annie)" userId="60f02010-108e-4de9-86cc-4c89fe4bec0e" providerId="ADAL" clId="{77E2C558-961D-4700-A602-5A1EB599D1E3}" dt="2022-11-28T20:08:13.232" v="268" actId="20577"/>
        <pc:sldMkLst>
          <pc:docMk/>
          <pc:sldMk cId="0" sldId="261"/>
        </pc:sldMkLst>
        <pc:spChg chg="mod">
          <ac:chgData name="Runde, Anne (Annie)" userId="60f02010-108e-4de9-86cc-4c89fe4bec0e" providerId="ADAL" clId="{77E2C558-961D-4700-A602-5A1EB599D1E3}" dt="2022-11-28T19:54:00.656" v="173" actId="115"/>
          <ac:spMkLst>
            <pc:docMk/>
            <pc:sldMk cId="0" sldId="261"/>
            <ac:spMk id="3" creationId="{BD4CDD2A-6331-45B2-A522-347953074EBA}"/>
          </ac:spMkLst>
        </pc:spChg>
        <pc:spChg chg="mod">
          <ac:chgData name="Runde, Anne (Annie)" userId="60f02010-108e-4de9-86cc-4c89fe4bec0e" providerId="ADAL" clId="{77E2C558-961D-4700-A602-5A1EB599D1E3}" dt="2022-11-28T20:08:13.232" v="268" actId="20577"/>
          <ac:spMkLst>
            <pc:docMk/>
            <pc:sldMk cId="0" sldId="261"/>
            <ac:spMk id="134" creationId="{00000000-0000-0000-0000-000000000000}"/>
          </ac:spMkLst>
        </pc:spChg>
      </pc:sldChg>
      <pc:sldChg chg="modSp add del mod modShow">
        <pc:chgData name="Runde, Anne (Annie)" userId="60f02010-108e-4de9-86cc-4c89fe4bec0e" providerId="ADAL" clId="{77E2C558-961D-4700-A602-5A1EB599D1E3}" dt="2022-11-28T19:55:39.156" v="182" actId="2696"/>
        <pc:sldMkLst>
          <pc:docMk/>
          <pc:sldMk cId="0" sldId="262"/>
        </pc:sldMkLst>
        <pc:spChg chg="mod">
          <ac:chgData name="Runde, Anne (Annie)" userId="60f02010-108e-4de9-86cc-4c89fe4bec0e" providerId="ADAL" clId="{77E2C558-961D-4700-A602-5A1EB599D1E3}" dt="2022-11-23T01:26:24.936" v="113" actId="20577"/>
          <ac:spMkLst>
            <pc:docMk/>
            <pc:sldMk cId="0" sldId="262"/>
            <ac:spMk id="3" creationId="{125CDB3E-2923-4EB8-86D5-4264AB299193}"/>
          </ac:spMkLst>
        </pc:spChg>
      </pc:sldChg>
      <pc:sldChg chg="modSp mod">
        <pc:chgData name="Runde, Anne (Annie)" userId="60f02010-108e-4de9-86cc-4c89fe4bec0e" providerId="ADAL" clId="{77E2C558-961D-4700-A602-5A1EB599D1E3}" dt="2022-11-28T20:08:31.650" v="283" actId="20577"/>
        <pc:sldMkLst>
          <pc:docMk/>
          <pc:sldMk cId="0" sldId="263"/>
        </pc:sldMkLst>
        <pc:spChg chg="mod">
          <ac:chgData name="Runde, Anne (Annie)" userId="60f02010-108e-4de9-86cc-4c89fe4bec0e" providerId="ADAL" clId="{77E2C558-961D-4700-A602-5A1EB599D1E3}" dt="2022-11-28T19:55:31.628" v="180" actId="20577"/>
          <ac:spMkLst>
            <pc:docMk/>
            <pc:sldMk cId="0" sldId="263"/>
            <ac:spMk id="3" creationId="{A965BBAE-A0BB-436A-98A8-592C418BACAD}"/>
          </ac:spMkLst>
        </pc:spChg>
        <pc:spChg chg="mod">
          <ac:chgData name="Runde, Anne (Annie)" userId="60f02010-108e-4de9-86cc-4c89fe4bec0e" providerId="ADAL" clId="{77E2C558-961D-4700-A602-5A1EB599D1E3}" dt="2022-11-23T01:17:14.090" v="104" actId="20577"/>
          <ac:spMkLst>
            <pc:docMk/>
            <pc:sldMk cId="0" sldId="263"/>
            <ac:spMk id="162" creationId="{00000000-0000-0000-0000-000000000000}"/>
          </ac:spMkLst>
        </pc:spChg>
        <pc:spChg chg="mod">
          <ac:chgData name="Runde, Anne (Annie)" userId="60f02010-108e-4de9-86cc-4c89fe4bec0e" providerId="ADAL" clId="{77E2C558-961D-4700-A602-5A1EB599D1E3}" dt="2022-11-28T20:08:31.650" v="283" actId="20577"/>
          <ac:spMkLst>
            <pc:docMk/>
            <pc:sldMk cId="0" sldId="263"/>
            <ac:spMk id="170" creationId="{00000000-0000-0000-0000-000000000000}"/>
          </ac:spMkLst>
        </pc:spChg>
      </pc:sldChg>
      <pc:sldChg chg="modSp mod">
        <pc:chgData name="Runde, Anne (Annie)" userId="60f02010-108e-4de9-86cc-4c89fe4bec0e" providerId="ADAL" clId="{77E2C558-961D-4700-A602-5A1EB599D1E3}" dt="2022-11-28T20:00:50.885" v="257" actId="20577"/>
        <pc:sldMkLst>
          <pc:docMk/>
          <pc:sldMk cId="0" sldId="264"/>
        </pc:sldMkLst>
        <pc:spChg chg="mod">
          <ac:chgData name="Runde, Anne (Annie)" userId="60f02010-108e-4de9-86cc-4c89fe4bec0e" providerId="ADAL" clId="{77E2C558-961D-4700-A602-5A1EB599D1E3}" dt="2022-11-28T19:56:00.055" v="184" actId="115"/>
          <ac:spMkLst>
            <pc:docMk/>
            <pc:sldMk cId="0" sldId="264"/>
            <ac:spMk id="2" creationId="{9EA55070-309A-46D7-9958-87962B84C0F5}"/>
          </ac:spMkLst>
        </pc:spChg>
        <pc:spChg chg="mod">
          <ac:chgData name="Runde, Anne (Annie)" userId="60f02010-108e-4de9-86cc-4c89fe4bec0e" providerId="ADAL" clId="{77E2C558-961D-4700-A602-5A1EB599D1E3}" dt="2022-11-28T20:00:50.885" v="257" actId="20577"/>
          <ac:spMkLst>
            <pc:docMk/>
            <pc:sldMk cId="0" sldId="264"/>
            <ac:spMk id="192" creationId="{00000000-0000-0000-0000-000000000000}"/>
          </ac:spMkLst>
        </pc:spChg>
      </pc:sldChg>
      <pc:sldChg chg="addSp modSp mod">
        <pc:chgData name="Runde, Anne (Annie)" userId="60f02010-108e-4de9-86cc-4c89fe4bec0e" providerId="ADAL" clId="{77E2C558-961D-4700-A602-5A1EB599D1E3}" dt="2022-11-28T20:01:00.484" v="259" actId="1076"/>
        <pc:sldMkLst>
          <pc:docMk/>
          <pc:sldMk cId="0" sldId="265"/>
        </pc:sldMkLst>
        <pc:spChg chg="add mod">
          <ac:chgData name="Runde, Anne (Annie)" userId="60f02010-108e-4de9-86cc-4c89fe4bec0e" providerId="ADAL" clId="{77E2C558-961D-4700-A602-5A1EB599D1E3}" dt="2022-11-28T20:01:00.484" v="259" actId="1076"/>
          <ac:spMkLst>
            <pc:docMk/>
            <pc:sldMk cId="0" sldId="265"/>
            <ac:spMk id="3" creationId="{07C905E7-D8E0-4AD4-18F2-DF845FC226E5}"/>
          </ac:spMkLst>
        </pc:spChg>
      </pc:sldChg>
      <pc:sldChg chg="addSp modSp mod">
        <pc:chgData name="Runde, Anne (Annie)" userId="60f02010-108e-4de9-86cc-4c89fe4bec0e" providerId="ADAL" clId="{77E2C558-961D-4700-A602-5A1EB599D1E3}" dt="2022-11-28T20:01:04.678" v="261" actId="1076"/>
        <pc:sldMkLst>
          <pc:docMk/>
          <pc:sldMk cId="0" sldId="266"/>
        </pc:sldMkLst>
        <pc:spChg chg="add mod">
          <ac:chgData name="Runde, Anne (Annie)" userId="60f02010-108e-4de9-86cc-4c89fe4bec0e" providerId="ADAL" clId="{77E2C558-961D-4700-A602-5A1EB599D1E3}" dt="2022-11-28T20:01:04.678" v="261" actId="1076"/>
          <ac:spMkLst>
            <pc:docMk/>
            <pc:sldMk cId="0" sldId="266"/>
            <ac:spMk id="3" creationId="{5C97DDF7-55E3-EE48-A03B-70C21592D58E}"/>
          </ac:spMkLst>
        </pc:spChg>
      </pc:sldChg>
      <pc:sldChg chg="addSp modSp mod">
        <pc:chgData name="Runde, Anne (Annie)" userId="60f02010-108e-4de9-86cc-4c89fe4bec0e" providerId="ADAL" clId="{77E2C558-961D-4700-A602-5A1EB599D1E3}" dt="2022-11-28T20:01:08.892" v="263" actId="1076"/>
        <pc:sldMkLst>
          <pc:docMk/>
          <pc:sldMk cId="0" sldId="267"/>
        </pc:sldMkLst>
        <pc:spChg chg="add mod">
          <ac:chgData name="Runde, Anne (Annie)" userId="60f02010-108e-4de9-86cc-4c89fe4bec0e" providerId="ADAL" clId="{77E2C558-961D-4700-A602-5A1EB599D1E3}" dt="2022-11-28T20:01:08.892" v="263" actId="1076"/>
          <ac:spMkLst>
            <pc:docMk/>
            <pc:sldMk cId="0" sldId="267"/>
            <ac:spMk id="3" creationId="{68FBDF0F-963F-9FB8-D39B-A5FBBDB280EA}"/>
          </ac:spMkLst>
        </pc:spChg>
      </pc:sldChg>
      <pc:sldChg chg="addSp modSp mod">
        <pc:chgData name="Runde, Anne (Annie)" userId="60f02010-108e-4de9-86cc-4c89fe4bec0e" providerId="ADAL" clId="{77E2C558-961D-4700-A602-5A1EB599D1E3}" dt="2022-11-28T20:01:15.155" v="265" actId="1076"/>
        <pc:sldMkLst>
          <pc:docMk/>
          <pc:sldMk cId="0" sldId="268"/>
        </pc:sldMkLst>
        <pc:spChg chg="add mod">
          <ac:chgData name="Runde, Anne (Annie)" userId="60f02010-108e-4de9-86cc-4c89fe4bec0e" providerId="ADAL" clId="{77E2C558-961D-4700-A602-5A1EB599D1E3}" dt="2022-11-28T20:01:15.155" v="265" actId="1076"/>
          <ac:spMkLst>
            <pc:docMk/>
            <pc:sldMk cId="0" sldId="268"/>
            <ac:spMk id="3" creationId="{9B46DE2F-4623-E416-5F14-414243A2E903}"/>
          </ac:spMkLst>
        </pc:spChg>
      </pc:sldChg>
      <pc:sldChg chg="modSp mod">
        <pc:chgData name="Runde, Anne (Annie)" userId="60f02010-108e-4de9-86cc-4c89fe4bec0e" providerId="ADAL" clId="{77E2C558-961D-4700-A602-5A1EB599D1E3}" dt="2022-11-28T20:00:40.614" v="242" actId="20577"/>
        <pc:sldMkLst>
          <pc:docMk/>
          <pc:sldMk cId="0" sldId="269"/>
        </pc:sldMkLst>
        <pc:spChg chg="mod">
          <ac:chgData name="Runde, Anne (Annie)" userId="60f02010-108e-4de9-86cc-4c89fe4bec0e" providerId="ADAL" clId="{77E2C558-961D-4700-A602-5A1EB599D1E3}" dt="2022-11-23T01:21:58.710" v="108" actId="20577"/>
          <ac:spMkLst>
            <pc:docMk/>
            <pc:sldMk cId="0" sldId="269"/>
            <ac:spMk id="4" creationId="{43D542E3-01A0-48CC-9BEB-04A53184A5BB}"/>
          </ac:spMkLst>
        </pc:spChg>
        <pc:spChg chg="mod">
          <ac:chgData name="Runde, Anne (Annie)" userId="60f02010-108e-4de9-86cc-4c89fe4bec0e" providerId="ADAL" clId="{77E2C558-961D-4700-A602-5A1EB599D1E3}" dt="2022-11-23T01:22:08.730" v="109" actId="1076"/>
          <ac:spMkLst>
            <pc:docMk/>
            <pc:sldMk cId="0" sldId="269"/>
            <ac:spMk id="259" creationId="{00000000-0000-0000-0000-000000000000}"/>
          </ac:spMkLst>
        </pc:spChg>
        <pc:spChg chg="mod">
          <ac:chgData name="Runde, Anne (Annie)" userId="60f02010-108e-4de9-86cc-4c89fe4bec0e" providerId="ADAL" clId="{77E2C558-961D-4700-A602-5A1EB599D1E3}" dt="2022-11-28T20:00:40.614" v="242" actId="20577"/>
          <ac:spMkLst>
            <pc:docMk/>
            <pc:sldMk cId="0" sldId="269"/>
            <ac:spMk id="260" creationId="{00000000-0000-0000-0000-000000000000}"/>
          </ac:spMkLst>
        </pc:spChg>
      </pc:sldChg>
      <pc:sldChg chg="modSp mod">
        <pc:chgData name="Runde, Anne (Annie)" userId="60f02010-108e-4de9-86cc-4c89fe4bec0e" providerId="ADAL" clId="{77E2C558-961D-4700-A602-5A1EB599D1E3}" dt="2022-11-28T20:00:33.252" v="223" actId="20577"/>
        <pc:sldMkLst>
          <pc:docMk/>
          <pc:sldMk cId="0" sldId="270"/>
        </pc:sldMkLst>
        <pc:spChg chg="mod">
          <ac:chgData name="Runde, Anne (Annie)" userId="60f02010-108e-4de9-86cc-4c89fe4bec0e" providerId="ADAL" clId="{77E2C558-961D-4700-A602-5A1EB599D1E3}" dt="2022-11-28T20:00:33.252" v="223" actId="20577"/>
          <ac:spMkLst>
            <pc:docMk/>
            <pc:sldMk cId="0" sldId="270"/>
            <ac:spMk id="276" creationId="{00000000-0000-0000-0000-000000000000}"/>
          </ac:spMkLst>
        </pc:spChg>
      </pc:sldChg>
      <pc:sldChg chg="modSp mod">
        <pc:chgData name="Runde, Anne (Annie)" userId="60f02010-108e-4de9-86cc-4c89fe4bec0e" providerId="ADAL" clId="{77E2C558-961D-4700-A602-5A1EB599D1E3}" dt="2022-11-28T20:00:27.318" v="208" actId="20577"/>
        <pc:sldMkLst>
          <pc:docMk/>
          <pc:sldMk cId="0" sldId="271"/>
        </pc:sldMkLst>
        <pc:spChg chg="mod">
          <ac:chgData name="Runde, Anne (Annie)" userId="60f02010-108e-4de9-86cc-4c89fe4bec0e" providerId="ADAL" clId="{77E2C558-961D-4700-A602-5A1EB599D1E3}" dt="2022-11-28T20:00:27.318" v="208" actId="20577"/>
          <ac:spMkLst>
            <pc:docMk/>
            <pc:sldMk cId="0" sldId="271"/>
            <ac:spMk id="291" creationId="{00000000-0000-0000-0000-000000000000}"/>
          </ac:spMkLst>
        </pc:spChg>
      </pc:sldChg>
      <pc:sldChg chg="del">
        <pc:chgData name="Runde, Anne (Annie)" userId="60f02010-108e-4de9-86cc-4c89fe4bec0e" providerId="ADAL" clId="{77E2C558-961D-4700-A602-5A1EB599D1E3}" dt="2022-11-28T19:58:06.830" v="185" actId="2696"/>
        <pc:sldMkLst>
          <pc:docMk/>
          <pc:sldMk cId="0" sldId="273"/>
        </pc:sldMkLst>
      </pc:sldChg>
      <pc:sldChg chg="modSp mod">
        <pc:chgData name="Runde, Anne (Annie)" userId="60f02010-108e-4de9-86cc-4c89fe4bec0e" providerId="ADAL" clId="{77E2C558-961D-4700-A602-5A1EB599D1E3}" dt="2022-11-28T20:00:20.401" v="192" actId="1076"/>
        <pc:sldMkLst>
          <pc:docMk/>
          <pc:sldMk cId="0" sldId="274"/>
        </pc:sldMkLst>
        <pc:spChg chg="mod">
          <ac:chgData name="Runde, Anne (Annie)" userId="60f02010-108e-4de9-86cc-4c89fe4bec0e" providerId="ADAL" clId="{77E2C558-961D-4700-A602-5A1EB599D1E3}" dt="2022-11-28T20:00:20.401" v="192" actId="1076"/>
          <ac:spMkLst>
            <pc:docMk/>
            <pc:sldMk cId="0" sldId="274"/>
            <ac:spMk id="332" creationId="{00000000-0000-0000-0000-000000000000}"/>
          </ac:spMkLst>
        </pc:spChg>
      </pc:sldChg>
    </pc:docChg>
  </pc:docChgLst>
</pc:chgInfo>
</file>

<file path=ppt/comments/modernComment_102_0.xml><?xml version="1.0" encoding="utf-8"?>
<p188:cmLst xmlns:a="http://schemas.openxmlformats.org/drawingml/2006/main" xmlns:r="http://schemas.openxmlformats.org/officeDocument/2006/relationships" xmlns:p188="http://schemas.microsoft.com/office/powerpoint/2018/8/main">
  <p188:cm id="{C5745547-C2DF-442B-890D-CC5DB5AD5FAD}" authorId="{3C91C878-CAD3-8CFC-A8AB-C13EC5F3127F}" status="resolved" created="2023-08-14T20:19:47.550" complete="100000">
    <ac:txMkLst xmlns:ac="http://schemas.microsoft.com/office/drawing/2013/main/command">
      <pc:docMk xmlns:pc="http://schemas.microsoft.com/office/powerpoint/2013/main/command"/>
      <pc:sldMk xmlns:pc="http://schemas.microsoft.com/office/powerpoint/2013/main/command" cId="0" sldId="258"/>
      <ac:spMk id="83" creationId="{00000000-0000-0000-0000-000000000000}"/>
      <ac:txMk cp="37" len="23">
        <ac:context len="61" hash="2433403836"/>
      </ac:txMk>
    </ac:txMkLst>
    <p188:pos x="4487680" y="693295"/>
    <p188:txBody>
      <a:bodyPr/>
      <a:lstStyle/>
      <a:p>
        <a:r>
          <a:rPr lang="en-US"/>
          <a:t>Just stay, "something to write with"</a:t>
        </a:r>
      </a:p>
    </p188:txBody>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8D38E36C-F042-4ABF-B522-8D3FDE55617C}" authorId="{3C91C878-CAD3-8CFC-A8AB-C13EC5F3127F}" status="resolved" created="2023-08-14T20:23:24.819" complete="100000">
    <ac:deMkLst xmlns:ac="http://schemas.microsoft.com/office/drawing/2013/main/command">
      <pc:docMk xmlns:pc="http://schemas.microsoft.com/office/powerpoint/2013/main/command"/>
      <pc:sldMk xmlns:pc="http://schemas.microsoft.com/office/powerpoint/2013/main/command" cId="0" sldId="263"/>
      <ac:spMk id="165" creationId="{00000000-0000-0000-0000-000000000000}"/>
    </ac:deMkLst>
    <p188:txBody>
      <a:bodyPr/>
      <a:lstStyle/>
      <a:p>
        <a:r>
          <a:rPr lang="en-US"/>
          <a:t>and runs down the table? or water pours out of here and again at the end of the table?  Either way, sentence needs some clarification.</a:t>
        </a:r>
      </a:p>
    </p188:txBody>
  </p188:cm>
  <p188:cm id="{11B20187-3192-45C3-8F6B-EF0FFFFBDD76}" authorId="{3C91C878-CAD3-8CFC-A8AB-C13EC5F3127F}" status="resolved" created="2023-08-14T20:26:13.853" complete="100000">
    <ac:deMkLst xmlns:ac="http://schemas.microsoft.com/office/drawing/2013/main/command">
      <pc:docMk xmlns:pc="http://schemas.microsoft.com/office/powerpoint/2013/main/command"/>
      <pc:sldMk xmlns:pc="http://schemas.microsoft.com/office/powerpoint/2013/main/command" cId="0" sldId="263"/>
      <ac:spMk id="162" creationId="{00000000-0000-0000-0000-000000000000}"/>
    </ac:deMkLst>
    <p188:txBody>
      <a:bodyPr/>
      <a:lstStyle/>
      <a:p>
        <a:r>
          <a:rPr lang="en-US"/>
          <a:t>Where at the top of the table? Where they water initially came out or is it pumping the water into a lake?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cfda3e71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9cfda3e71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a3bffe624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a3bffe624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a52a52cc7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a52a52cc7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a52a52cc7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a52a52cc7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9bbd3c46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9bbd3c46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9f8d940b7d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9f8d940b7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a464c9df2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a464c9df2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a3bff951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a3bff951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9cfda3e71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9cfda3e7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e2e61bd2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e2e61bd2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562a019c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562a019c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a5f9a7d76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a5f9a7d76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a5f9a7d76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a5f9a7d76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f8d940b7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f8d940b7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56283aed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a56283aed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9f8d940b7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9f8d940b7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youtube.com/watch?v=YpAHtw4GdJ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gif"/><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youtube.com/watch?v=NTWRSsN9yBA"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gif"/><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youtube.com/watch?v=kH8_0mTtBrw"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gif"/><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youtube.com/watch?v=7FxongQWv5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5.gif"/><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0.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7_0.xml"/><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youtube.com/watch?v=01PATeDfgi0"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8" name="Google Shape;58;p13">
            <a:extLst>
              <a:ext uri="{C183D7F6-B498-43B3-948B-1728B52AA6E4}">
                <adec:decorative xmlns:adec="http://schemas.microsoft.com/office/drawing/2017/decorative" val="1"/>
              </a:ext>
            </a:extLst>
          </p:cNvPr>
          <p:cNvPicPr preferRelativeResize="0"/>
          <p:nvPr/>
        </p:nvPicPr>
        <p:blipFill rotWithShape="1">
          <a:blip r:embed="rId3">
            <a:alphaModFix/>
          </a:blip>
          <a:srcRect l="701" t="15709" r="17752" b="59554"/>
          <a:stretch/>
        </p:blipFill>
        <p:spPr>
          <a:xfrm>
            <a:off x="0" y="-879"/>
            <a:ext cx="9144003" cy="2060848"/>
          </a:xfrm>
          <a:prstGeom prst="rect">
            <a:avLst/>
          </a:prstGeom>
          <a:noFill/>
          <a:ln>
            <a:noFill/>
          </a:ln>
        </p:spPr>
      </p:pic>
      <p:pic>
        <p:nvPicPr>
          <p:cNvPr id="62" name="Google Shape;62;p13" descr="Bureau of Land Management Logo"/>
          <p:cNvPicPr preferRelativeResize="0"/>
          <p:nvPr/>
        </p:nvPicPr>
        <p:blipFill rotWithShape="1">
          <a:blip r:embed="rId4">
            <a:alphaModFix/>
          </a:blip>
          <a:srcRect/>
          <a:stretch/>
        </p:blipFill>
        <p:spPr>
          <a:xfrm>
            <a:off x="221105" y="135429"/>
            <a:ext cx="685800" cy="602392"/>
          </a:xfrm>
          <a:prstGeom prst="rect">
            <a:avLst/>
          </a:prstGeom>
          <a:noFill/>
          <a:ln>
            <a:noFill/>
          </a:ln>
        </p:spPr>
      </p:pic>
      <p:sp>
        <p:nvSpPr>
          <p:cNvPr id="61" name="Google Shape;61;p13"/>
          <p:cNvSpPr txBox="1"/>
          <p:nvPr/>
        </p:nvSpPr>
        <p:spPr>
          <a:xfrm>
            <a:off x="1043608" y="199039"/>
            <a:ext cx="3415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b="0" i="0" u="none" strike="noStrike" cap="none">
                <a:solidFill>
                  <a:srgbClr val="FFFFFF"/>
                </a:solidFill>
                <a:latin typeface="Roboto"/>
                <a:ea typeface="Roboto"/>
                <a:cs typeface="Roboto"/>
                <a:sym typeface="Roboto"/>
              </a:rPr>
              <a:t>U.S. Department of the Interior</a:t>
            </a:r>
            <a:br>
              <a:rPr lang="en" sz="850" b="0" i="0" u="none" strike="noStrike" cap="none">
                <a:solidFill>
                  <a:srgbClr val="FFFFFF"/>
                </a:solidFill>
                <a:latin typeface="Roboto"/>
                <a:ea typeface="Roboto"/>
                <a:cs typeface="Roboto"/>
                <a:sym typeface="Roboto"/>
              </a:rPr>
            </a:br>
            <a:r>
              <a:rPr lang="en" sz="850" b="0" i="0" u="none" strike="noStrike" cap="none">
                <a:solidFill>
                  <a:srgbClr val="FFFFFF"/>
                </a:solidFill>
                <a:latin typeface="Roboto"/>
                <a:ea typeface="Roboto"/>
                <a:cs typeface="Roboto"/>
                <a:sym typeface="Roboto"/>
              </a:rPr>
              <a:t>Bureau of Land Management</a:t>
            </a:r>
            <a:endParaRPr sz="850" b="0" i="0" u="none" strike="noStrike" cap="none">
              <a:solidFill>
                <a:srgbClr val="000000"/>
              </a:solidFill>
              <a:latin typeface="Roboto"/>
              <a:ea typeface="Roboto"/>
              <a:cs typeface="Roboto"/>
              <a:sym typeface="Roboto"/>
            </a:endParaRPr>
          </a:p>
        </p:txBody>
      </p:sp>
      <p:pic>
        <p:nvPicPr>
          <p:cNvPr id="63" name="Google Shape;63;p13" descr="Campbell Creek Science Center logo"/>
          <p:cNvPicPr preferRelativeResize="0"/>
          <p:nvPr/>
        </p:nvPicPr>
        <p:blipFill>
          <a:blip r:embed="rId5">
            <a:alphaModFix/>
          </a:blip>
          <a:stretch>
            <a:fillRect/>
          </a:stretch>
        </p:blipFill>
        <p:spPr>
          <a:xfrm>
            <a:off x="8354875" y="101124"/>
            <a:ext cx="685800" cy="671014"/>
          </a:xfrm>
          <a:prstGeom prst="rect">
            <a:avLst/>
          </a:prstGeom>
          <a:noFill/>
          <a:ln>
            <a:noFill/>
          </a:ln>
        </p:spPr>
      </p:pic>
      <p:sp>
        <p:nvSpPr>
          <p:cNvPr id="64" name="Google Shape;64;p13">
            <a:extLst>
              <a:ext uri="{C183D7F6-B498-43B3-948B-1728B52AA6E4}">
                <adec:decorative xmlns:adec="http://schemas.microsoft.com/office/drawing/2017/decorative" val="1"/>
              </a:ext>
            </a:extLst>
          </p:cNvPr>
          <p:cNvSpPr/>
          <p:nvPr/>
        </p:nvSpPr>
        <p:spPr>
          <a:xfrm>
            <a:off x="229288"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2" name="Title 1">
            <a:extLst>
              <a:ext uri="{FF2B5EF4-FFF2-40B4-BE49-F238E27FC236}">
                <a16:creationId xmlns:a16="http://schemas.microsoft.com/office/drawing/2014/main" id="{B8BCD814-18F6-4E15-B2EF-59030A0B9385}"/>
              </a:ext>
            </a:extLst>
          </p:cNvPr>
          <p:cNvSpPr>
            <a:spLocks noGrp="1"/>
          </p:cNvSpPr>
          <p:nvPr>
            <p:ph type="ctrTitle"/>
          </p:nvPr>
        </p:nvSpPr>
        <p:spPr>
          <a:xfrm>
            <a:off x="221105" y="744575"/>
            <a:ext cx="8611204" cy="991610"/>
          </a:xfrm>
        </p:spPr>
        <p:txBody>
          <a:bodyPr/>
          <a:lstStyle/>
          <a:p>
            <a:pPr algn="l" rtl="0"/>
            <a:r>
              <a:rPr lang="en-US" sz="4400" b="1" i="0">
                <a:solidFill>
                  <a:srgbClr val="FFFFFF"/>
                </a:solidFill>
                <a:effectLst/>
                <a:latin typeface="Roboto" panose="02000000000000000000" pitchFamily="2" charset="0"/>
                <a:ea typeface="Roboto" panose="02000000000000000000" pitchFamily="2" charset="0"/>
                <a:cs typeface="Roboto" panose="02000000000000000000" pitchFamily="2" charset="0"/>
              </a:rPr>
              <a:t>Erosion</a:t>
            </a:r>
            <a:endParaRPr lang="en-US">
              <a:effectLst/>
            </a:endParaRPr>
          </a:p>
        </p:txBody>
      </p:sp>
      <p:sp>
        <p:nvSpPr>
          <p:cNvPr id="59" name="Google Shape;59;p13"/>
          <p:cNvSpPr txBox="1"/>
          <p:nvPr/>
        </p:nvSpPr>
        <p:spPr>
          <a:xfrm>
            <a:off x="221105" y="1547500"/>
            <a:ext cx="8689800" cy="40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dirty="0">
                <a:solidFill>
                  <a:srgbClr val="FFFFFF"/>
                </a:solidFill>
                <a:latin typeface="Roboto"/>
                <a:ea typeface="Roboto"/>
                <a:cs typeface="Roboto"/>
                <a:sym typeface="Roboto"/>
              </a:rPr>
              <a:t>Discover how water shapes the landscape</a:t>
            </a:r>
            <a:endParaRPr sz="3200" dirty="0">
              <a:solidFill>
                <a:srgbClr val="888888"/>
              </a:solidFill>
              <a:latin typeface="Roboto"/>
              <a:ea typeface="Roboto"/>
              <a:cs typeface="Roboto"/>
              <a:sym typeface="Roboto"/>
            </a:endParaRPr>
          </a:p>
        </p:txBody>
      </p:sp>
      <p:sp>
        <p:nvSpPr>
          <p:cNvPr id="65" name="Google Shape;65;p13">
            <a:extLst>
              <a:ext uri="{C183D7F6-B498-43B3-948B-1728B52AA6E4}">
                <adec:decorative xmlns:adec="http://schemas.microsoft.com/office/drawing/2017/decorative" val="1"/>
              </a:ext>
            </a:extLst>
          </p:cNvPr>
          <p:cNvSpPr/>
          <p:nvPr/>
        </p:nvSpPr>
        <p:spPr>
          <a:xfrm>
            <a:off x="203613" y="18816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pic>
        <p:nvPicPr>
          <p:cNvPr id="54" name="Google Shape;54;p13" descr="Photograph of the flowing Campbell Creek lined with green shrubs."/>
          <p:cNvPicPr preferRelativeResize="0"/>
          <p:nvPr/>
        </p:nvPicPr>
        <p:blipFill rotWithShape="1">
          <a:blip r:embed="rId6" cstate="screen">
            <a:alphaModFix/>
            <a:extLst>
              <a:ext uri="{28A0092B-C50C-407E-A947-70E740481C1C}">
                <a14:useLocalDpi xmlns:a14="http://schemas.microsoft.com/office/drawing/2010/main"/>
              </a:ext>
            </a:extLst>
          </a:blip>
          <a:srcRect b="-15389"/>
          <a:stretch/>
        </p:blipFill>
        <p:spPr>
          <a:xfrm>
            <a:off x="0" y="2059968"/>
            <a:ext cx="9144000" cy="3568803"/>
          </a:xfrm>
          <a:prstGeom prst="rect">
            <a:avLst/>
          </a:prstGeom>
          <a:noFill/>
          <a:ln>
            <a:noFill/>
          </a:ln>
        </p:spPr>
      </p:pic>
      <p:sp>
        <p:nvSpPr>
          <p:cNvPr id="66" name="Google Shape;66;p13"/>
          <p:cNvSpPr txBox="1"/>
          <p:nvPr/>
        </p:nvSpPr>
        <p:spPr>
          <a:xfrm>
            <a:off x="8247266" y="4858032"/>
            <a:ext cx="1279200" cy="281100"/>
          </a:xfrm>
          <a:prstGeom prst="rect">
            <a:avLst/>
          </a:prstGeom>
          <a:noFill/>
          <a:ln>
            <a:noFill/>
          </a:ln>
          <a:effectLst>
            <a:outerShdw blurRad="57150" dist="19050" dir="5400000" algn="bl" rotWithShape="0">
              <a:srgbClr val="000000">
                <a:alpha val="82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rPr>
              <a:t>Bob Wick, BLM</a:t>
            </a:r>
          </a:p>
        </p:txBody>
      </p:sp>
      <p:sp>
        <p:nvSpPr>
          <p:cNvPr id="56" name="Google Shape;56;p13"/>
          <p:cNvSpPr txBox="1"/>
          <p:nvPr/>
        </p:nvSpPr>
        <p:spPr>
          <a:xfrm>
            <a:off x="122925" y="4722925"/>
            <a:ext cx="18438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effectLst>
                  <a:outerShdw blurRad="38100" dist="38100" dir="2700000" algn="tl">
                    <a:srgbClr val="000000">
                      <a:alpha val="43137"/>
                    </a:srgbClr>
                  </a:outerShdw>
                </a:effectLst>
                <a:latin typeface="Roboto"/>
                <a:ea typeface="Roboto"/>
                <a:cs typeface="Roboto"/>
                <a:sym typeface="Roboto"/>
              </a:rPr>
              <a:t>Module 1, Lesson 3</a:t>
            </a:r>
            <a:endParaRPr>
              <a:solidFill>
                <a:schemeClr val="lt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1" name="Google Shape;211;p23">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12" name="Google Shape;212;p23" descr="BLM Alaska Fire Service Masthead graphic" title="BLM Alaska Fire Service Masthead graphic"/>
            <p:cNvGrpSpPr/>
            <p:nvPr/>
          </p:nvGrpSpPr>
          <p:grpSpPr>
            <a:xfrm>
              <a:off x="0" y="0"/>
              <a:ext cx="9144003" cy="572198"/>
              <a:chOff x="0" y="0"/>
              <a:chExt cx="9144003" cy="572198"/>
            </a:xfrm>
          </p:grpSpPr>
          <p:pic>
            <p:nvPicPr>
              <p:cNvPr id="213" name="Google Shape;213;p23"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14" name="Google Shape;214;p23"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15" name="Google Shape;215;p23"/>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16" name="Google Shape;216;p23"/>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E27DC36A-BEA9-44A1-B863-1CC10C692F0C}"/>
              </a:ext>
            </a:extLst>
          </p:cNvPr>
          <p:cNvSpPr>
            <a:spLocks noGrp="1"/>
          </p:cNvSpPr>
          <p:nvPr>
            <p:ph type="title"/>
          </p:nvPr>
        </p:nvSpPr>
        <p:spPr>
          <a:xfrm>
            <a:off x="158576" y="1129553"/>
            <a:ext cx="2459100" cy="3225756"/>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Take a close look at the water moving across the sediment.</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As the water flows, it picks up and carries sediment with it. This is erosion.</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218" name="Google Shape;218;p23" descr="Close up video of water flowing through sand."/>
          <p:cNvPicPr preferRelativeResize="0"/>
          <p:nvPr/>
        </p:nvPicPr>
        <p:blipFill>
          <a:blip r:embed="rId6">
            <a:alphaModFix/>
          </a:blip>
          <a:stretch>
            <a:fillRect/>
          </a:stretch>
        </p:blipFill>
        <p:spPr>
          <a:xfrm>
            <a:off x="2714575" y="900924"/>
            <a:ext cx="6221525" cy="3496876"/>
          </a:xfrm>
          <a:prstGeom prst="rect">
            <a:avLst/>
          </a:prstGeom>
          <a:noFill/>
          <a:ln>
            <a:noFill/>
          </a:ln>
        </p:spPr>
      </p:pic>
      <p:sp>
        <p:nvSpPr>
          <p:cNvPr id="3" name="Google Shape;192;p21">
            <a:extLst>
              <a:ext uri="{FF2B5EF4-FFF2-40B4-BE49-F238E27FC236}">
                <a16:creationId xmlns:a16="http://schemas.microsoft.com/office/drawing/2014/main" id="{5C97DDF7-55E3-EE48-A03B-70C21592D58E}"/>
              </a:ext>
            </a:extLst>
          </p:cNvPr>
          <p:cNvSpPr txBox="1"/>
          <p:nvPr/>
        </p:nvSpPr>
        <p:spPr>
          <a:xfrm>
            <a:off x="2646042" y="4355309"/>
            <a:ext cx="5322847" cy="38702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1000" dirty="0">
                <a:solidFill>
                  <a:srgbClr val="FFFFFF"/>
                </a:solidFill>
                <a:effectLst>
                  <a:outerShdw blurRad="38100" dist="38100" dir="2700000" algn="tl">
                    <a:srgbClr val="000000">
                      <a:alpha val="43137"/>
                    </a:srgbClr>
                  </a:outerShdw>
                </a:effectLst>
                <a:latin typeface="Roboto"/>
                <a:ea typeface="Roboto"/>
                <a:cs typeface="Roboto"/>
                <a:sym typeface="Roboto"/>
              </a:rPr>
              <a:t>A video of a miniature stream shows how water shapes the land.</a:t>
            </a:r>
            <a:endParaRPr lang="en-US" sz="1000" dirty="0">
              <a:solidFill>
                <a:srgbClr val="FFFFFF"/>
              </a:solidFill>
              <a:effectLst>
                <a:outerShdw blurRad="38100" dist="38100" dir="2700000" algn="tl">
                  <a:srgbClr val="000000">
                    <a:alpha val="43137"/>
                  </a:srgbClr>
                </a:outerShdw>
              </a:effectLst>
              <a:latin typeface="Roboto"/>
              <a:ea typeface="Roboto"/>
              <a:cs typeface="Roboto"/>
            </a:endParaRPr>
          </a:p>
          <a:p>
            <a:r>
              <a:rPr lang="en" sz="1000" dirty="0">
                <a:solidFill>
                  <a:srgbClr val="FFFFFF"/>
                </a:solidFill>
                <a:effectLst>
                  <a:outerShdw blurRad="38100" dist="38100" dir="2700000" algn="tl">
                    <a:srgbClr val="000000">
                      <a:alpha val="43137"/>
                    </a:srgbClr>
                  </a:outerShdw>
                </a:effectLst>
                <a:latin typeface="Roboto"/>
                <a:ea typeface="Roboto"/>
                <a:cs typeface="Roboto"/>
                <a:sym typeface="Roboto"/>
              </a:rPr>
              <a:t>Video by CCSC staff, BLM.</a:t>
            </a:r>
            <a:endParaRPr sz="1000" dirty="0"/>
          </a:p>
        </p:txBody>
      </p:sp>
      <p:sp>
        <p:nvSpPr>
          <p:cNvPr id="5" name="TextBox 4">
            <a:extLst>
              <a:ext uri="{FF2B5EF4-FFF2-40B4-BE49-F238E27FC236}">
                <a16:creationId xmlns:a16="http://schemas.microsoft.com/office/drawing/2014/main" id="{48F4BA87-6C06-8FE5-8193-A9B8868B4BAB}"/>
              </a:ext>
            </a:extLst>
          </p:cNvPr>
          <p:cNvSpPr txBox="1"/>
          <p:nvPr/>
        </p:nvSpPr>
        <p:spPr>
          <a:xfrm>
            <a:off x="2663106" y="4844595"/>
            <a:ext cx="5253318" cy="246221"/>
          </a:xfrm>
          <a:prstGeom prst="rect">
            <a:avLst/>
          </a:prstGeom>
          <a:noFill/>
        </p:spPr>
        <p:txBody>
          <a:bodyPr wrap="square" rtlCol="0">
            <a:spAutoFit/>
          </a:bodyPr>
          <a:lstStyle/>
          <a:p>
            <a:r>
              <a:rPr lang="en-US" sz="1000" b="0" i="0" dirty="0">
                <a:solidFill>
                  <a:schemeClr val="bg1"/>
                </a:solidFill>
                <a:effectLst/>
                <a:latin typeface="Roboto" panose="02000000000000000000" pitchFamily="2" charset="0"/>
              </a:rPr>
              <a:t>(For an audio described version of this video, please visit</a:t>
            </a:r>
            <a:r>
              <a:rPr lang="en-US" sz="1000" dirty="0">
                <a:solidFill>
                  <a:schemeClr val="bg1"/>
                </a:solidFill>
                <a:latin typeface="Roboto" panose="02000000000000000000" pitchFamily="2" charset="0"/>
              </a:rPr>
              <a:t> </a:t>
            </a:r>
            <a:r>
              <a:rPr lang="en-US" sz="1000" dirty="0">
                <a:solidFill>
                  <a:schemeClr val="bg1"/>
                </a:solidFill>
                <a:latin typeface="Roboto" panose="02000000000000000000" pitchFamily="2" charset="0"/>
                <a:hlinkClick r:id="rId7"/>
              </a:rPr>
              <a:t>this link</a:t>
            </a:r>
            <a:r>
              <a:rPr lang="en-US" sz="1000" dirty="0">
                <a:solidFill>
                  <a:schemeClr val="bg1"/>
                </a:solidFill>
                <a:latin typeface="Roboto" panose="02000000000000000000" pitchFamily="2" charset="0"/>
              </a:rPr>
              <a:t>)</a:t>
            </a:r>
            <a:endParaRPr lang="en-US" sz="10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pSp>
        <p:nvGrpSpPr>
          <p:cNvPr id="224" name="Google Shape;224;p2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25" name="Google Shape;225;p24" descr="BLM Alaska Fire Service Masthead graphic" title="BLM Alaska Fire Service Masthead graphic"/>
            <p:cNvGrpSpPr/>
            <p:nvPr/>
          </p:nvGrpSpPr>
          <p:grpSpPr>
            <a:xfrm>
              <a:off x="0" y="0"/>
              <a:ext cx="9144003" cy="572198"/>
              <a:chOff x="0" y="0"/>
              <a:chExt cx="9144003" cy="572198"/>
            </a:xfrm>
          </p:grpSpPr>
          <p:pic>
            <p:nvPicPr>
              <p:cNvPr id="226" name="Google Shape;226;p2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27" name="Google Shape;227;p2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28" name="Google Shape;228;p2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29" name="Google Shape;229;p2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6C7A731-5E2A-46D1-A59E-378E940788D6}"/>
              </a:ext>
            </a:extLst>
          </p:cNvPr>
          <p:cNvSpPr>
            <a:spLocks noGrp="1"/>
          </p:cNvSpPr>
          <p:nvPr>
            <p:ph type="title"/>
          </p:nvPr>
        </p:nvSpPr>
        <p:spPr>
          <a:xfrm>
            <a:off x="140626" y="948593"/>
            <a:ext cx="2720400" cy="3999925"/>
          </a:xfrm>
        </p:spPr>
        <p:txBody>
          <a:bodyPr/>
          <a:lstStyle/>
          <a:p>
            <a:r>
              <a:rPr lang="en-US" sz="1800" b="0" i="0" dirty="0">
                <a:solidFill>
                  <a:srgbClr val="FFFFFF"/>
                </a:solidFill>
                <a:effectLst/>
                <a:latin typeface="Roboto"/>
                <a:ea typeface="Roboto"/>
                <a:cs typeface="Roboto"/>
              </a:rPr>
              <a:t>What do you notice happening to the sides of the river in this video?</a:t>
            </a:r>
            <a:br>
              <a:rPr lang="en-US" sz="1800" b="0" i="0" dirty="0">
                <a:effectLst/>
                <a:latin typeface="Roboto" panose="02000000000000000000" pitchFamily="2" charset="0"/>
                <a:ea typeface="Roboto" panose="02000000000000000000" pitchFamily="2" charset="0"/>
                <a:cs typeface="Roboto" panose="02000000000000000000" pitchFamily="2" charset="0"/>
              </a:rPr>
            </a:br>
            <a:br>
              <a:rPr lang="en-US" sz="1800" b="0" i="0" dirty="0">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a:ea typeface="Roboto"/>
                <a:cs typeface="Roboto"/>
              </a:rPr>
              <a:t>Do you see parts of the riverbank fall into the </a:t>
            </a:r>
            <a:r>
              <a:rPr lang="en-US" sz="1800" b="0" i="0">
                <a:solidFill>
                  <a:srgbClr val="FFFFFF"/>
                </a:solidFill>
                <a:effectLst/>
                <a:latin typeface="Roboto"/>
                <a:ea typeface="Roboto"/>
                <a:cs typeface="Roboto"/>
              </a:rPr>
              <a:t>water?</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dirty="0">
                <a:latin typeface="Roboto"/>
                <a:ea typeface="Roboto"/>
                <a:cs typeface="Roboto"/>
              </a:rPr>
            </a:br>
            <a:r>
              <a:rPr lang="en-US" sz="1800" b="0" i="0">
                <a:solidFill>
                  <a:srgbClr val="FFFFFF"/>
                </a:solidFill>
                <a:effectLst/>
                <a:latin typeface="Roboto"/>
                <a:ea typeface="Roboto"/>
                <a:cs typeface="Roboto"/>
              </a:rPr>
              <a:t>The sand that eroded </a:t>
            </a:r>
            <a:r>
              <a:rPr lang="en-US" sz="1800" b="0" i="0" dirty="0">
                <a:solidFill>
                  <a:srgbClr val="FFFFFF"/>
                </a:solidFill>
                <a:effectLst/>
                <a:latin typeface="Roboto"/>
                <a:ea typeface="Roboto"/>
                <a:cs typeface="Roboto"/>
              </a:rPr>
              <a:t>away will be carried downstream by the water.</a:t>
            </a:r>
            <a:br>
              <a:rPr lang="en-US" sz="1800" b="0" i="0" dirty="0">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231" name="Google Shape;231;p24" descr="Video of water flowing through sand and changing shape."/>
          <p:cNvPicPr preferRelativeResize="0"/>
          <p:nvPr/>
        </p:nvPicPr>
        <p:blipFill>
          <a:blip r:embed="rId6">
            <a:alphaModFix/>
          </a:blip>
          <a:stretch>
            <a:fillRect/>
          </a:stretch>
        </p:blipFill>
        <p:spPr>
          <a:xfrm>
            <a:off x="2874031" y="948593"/>
            <a:ext cx="5978075" cy="3360042"/>
          </a:xfrm>
          <a:prstGeom prst="rect">
            <a:avLst/>
          </a:prstGeom>
          <a:noFill/>
          <a:ln>
            <a:noFill/>
          </a:ln>
        </p:spPr>
      </p:pic>
      <p:sp>
        <p:nvSpPr>
          <p:cNvPr id="3" name="Google Shape;192;p21">
            <a:extLst>
              <a:ext uri="{FF2B5EF4-FFF2-40B4-BE49-F238E27FC236}">
                <a16:creationId xmlns:a16="http://schemas.microsoft.com/office/drawing/2014/main" id="{68FBDF0F-963F-9FB8-D39B-A5FBBDB280EA}"/>
              </a:ext>
            </a:extLst>
          </p:cNvPr>
          <p:cNvSpPr txBox="1"/>
          <p:nvPr/>
        </p:nvSpPr>
        <p:spPr>
          <a:xfrm>
            <a:off x="2874031" y="4289562"/>
            <a:ext cx="4778241" cy="350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1100" dirty="0">
                <a:solidFill>
                  <a:srgbClr val="FFFFFF"/>
                </a:solidFill>
                <a:effectLst>
                  <a:outerShdw blurRad="38100" dist="38100" dir="2700000" algn="tl">
                    <a:srgbClr val="000000">
                      <a:alpha val="43137"/>
                    </a:srgbClr>
                  </a:outerShdw>
                </a:effectLst>
                <a:latin typeface="Roboto"/>
                <a:ea typeface="Roboto"/>
                <a:cs typeface="Roboto"/>
                <a:sym typeface="Roboto"/>
              </a:rPr>
              <a:t>A video of a miniature stream shows how water shapes the land.</a:t>
            </a:r>
            <a:endParaRPr lang="en-US" sz="1100" dirty="0">
              <a:solidFill>
                <a:srgbClr val="FFFFFF"/>
              </a:solidFill>
              <a:effectLst>
                <a:outerShdw blurRad="38100" dist="38100" dir="2700000" algn="tl">
                  <a:srgbClr val="000000">
                    <a:alpha val="43137"/>
                  </a:srgbClr>
                </a:outerShdw>
              </a:effectLst>
              <a:latin typeface="Roboto"/>
              <a:ea typeface="Roboto"/>
              <a:cs typeface="Roboto"/>
            </a:endParaRPr>
          </a:p>
          <a:p>
            <a:r>
              <a:rPr lang="en" sz="1100" dirty="0">
                <a:solidFill>
                  <a:srgbClr val="FFFFFF"/>
                </a:solidFill>
                <a:effectLst>
                  <a:outerShdw blurRad="38100" dist="38100" dir="2700000" algn="tl">
                    <a:srgbClr val="000000">
                      <a:alpha val="43137"/>
                    </a:srgbClr>
                  </a:outerShdw>
                </a:effectLst>
                <a:latin typeface="Roboto"/>
                <a:ea typeface="Roboto"/>
                <a:cs typeface="Roboto"/>
              </a:rPr>
              <a:t>Video by CCSC staff, BLM.</a:t>
            </a:r>
          </a:p>
        </p:txBody>
      </p:sp>
      <p:sp>
        <p:nvSpPr>
          <p:cNvPr id="6" name="TextBox 5">
            <a:extLst>
              <a:ext uri="{FF2B5EF4-FFF2-40B4-BE49-F238E27FC236}">
                <a16:creationId xmlns:a16="http://schemas.microsoft.com/office/drawing/2014/main" id="{01C10C72-FC0E-6DE0-FDFF-DBB1B98105CB}"/>
              </a:ext>
            </a:extLst>
          </p:cNvPr>
          <p:cNvSpPr txBox="1"/>
          <p:nvPr/>
        </p:nvSpPr>
        <p:spPr>
          <a:xfrm>
            <a:off x="2874031" y="4801355"/>
            <a:ext cx="5253318" cy="246221"/>
          </a:xfrm>
          <a:prstGeom prst="rect">
            <a:avLst/>
          </a:prstGeom>
          <a:noFill/>
        </p:spPr>
        <p:txBody>
          <a:bodyPr wrap="square" rtlCol="0">
            <a:spAutoFit/>
          </a:bodyPr>
          <a:lstStyle/>
          <a:p>
            <a:r>
              <a:rPr lang="en-US" sz="1000" b="0" i="0" dirty="0">
                <a:solidFill>
                  <a:schemeClr val="bg1"/>
                </a:solidFill>
                <a:effectLst/>
                <a:latin typeface="Roboto" panose="02000000000000000000" pitchFamily="2" charset="0"/>
              </a:rPr>
              <a:t>(For an audio described version of this video, please visit</a:t>
            </a:r>
            <a:r>
              <a:rPr lang="en-US" sz="1000" dirty="0">
                <a:solidFill>
                  <a:schemeClr val="bg1"/>
                </a:solidFill>
                <a:latin typeface="Roboto" panose="02000000000000000000" pitchFamily="2" charset="0"/>
              </a:rPr>
              <a:t> </a:t>
            </a:r>
            <a:r>
              <a:rPr lang="en-US" sz="1000" dirty="0">
                <a:solidFill>
                  <a:schemeClr val="bg1"/>
                </a:solidFill>
                <a:latin typeface="Roboto" panose="02000000000000000000" pitchFamily="2" charset="0"/>
                <a:hlinkClick r:id="rId7"/>
              </a:rPr>
              <a:t>this link</a:t>
            </a:r>
            <a:r>
              <a:rPr lang="en-US" sz="1000" dirty="0">
                <a:solidFill>
                  <a:schemeClr val="bg1"/>
                </a:solidFill>
                <a:latin typeface="Roboto" panose="02000000000000000000" pitchFamily="2" charset="0"/>
              </a:rPr>
              <a:t>)</a:t>
            </a:r>
            <a:endParaRPr lang="en-US" sz="10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238" name="Google Shape;238;p2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39" name="Google Shape;239;p25" descr="BLM Alaska Fire Service Masthead graphic" title="BLM Alaska Fire Service Masthead graphic"/>
            <p:cNvGrpSpPr/>
            <p:nvPr/>
          </p:nvGrpSpPr>
          <p:grpSpPr>
            <a:xfrm>
              <a:off x="0" y="0"/>
              <a:ext cx="9144003" cy="572198"/>
              <a:chOff x="0" y="0"/>
              <a:chExt cx="9144003" cy="572198"/>
            </a:xfrm>
          </p:grpSpPr>
          <p:pic>
            <p:nvPicPr>
              <p:cNvPr id="240" name="Google Shape;240;p2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41" name="Google Shape;241;p2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42" name="Google Shape;242;p2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43" name="Google Shape;243;p2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BBDAB94-41BC-41ED-9FD5-C7E04BBB5C75}"/>
              </a:ext>
            </a:extLst>
          </p:cNvPr>
          <p:cNvSpPr>
            <a:spLocks noGrp="1"/>
          </p:cNvSpPr>
          <p:nvPr>
            <p:ph type="title"/>
          </p:nvPr>
        </p:nvSpPr>
        <p:spPr>
          <a:xfrm>
            <a:off x="88800" y="787587"/>
            <a:ext cx="2183100" cy="3952579"/>
          </a:xfrm>
        </p:spPr>
        <p:txBody>
          <a:bodyPr/>
          <a:lstStyle/>
          <a:p>
            <a:pPr rtl="0"/>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Let’s return to the real-world example of Campbell Creek.</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Where is the water moving fastest?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Where is the water moving slowly?</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Write down some observations in your science journal or on a piece of paper.</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245" name="Google Shape;245;p25" descr="Video of the icy Campbell Creek flowing along brown foliage at the shoreline."/>
          <p:cNvPicPr preferRelativeResize="0"/>
          <p:nvPr/>
        </p:nvPicPr>
        <p:blipFill>
          <a:blip r:embed="rId6">
            <a:alphaModFix/>
          </a:blip>
          <a:stretch>
            <a:fillRect/>
          </a:stretch>
        </p:blipFill>
        <p:spPr>
          <a:xfrm>
            <a:off x="2271900" y="762925"/>
            <a:ext cx="6560400" cy="3687359"/>
          </a:xfrm>
          <a:prstGeom prst="rect">
            <a:avLst/>
          </a:prstGeom>
          <a:noFill/>
          <a:ln>
            <a:noFill/>
          </a:ln>
        </p:spPr>
      </p:pic>
      <p:sp>
        <p:nvSpPr>
          <p:cNvPr id="3" name="Google Shape;192;p21">
            <a:extLst>
              <a:ext uri="{FF2B5EF4-FFF2-40B4-BE49-F238E27FC236}">
                <a16:creationId xmlns:a16="http://schemas.microsoft.com/office/drawing/2014/main" id="{9B46DE2F-4623-E416-5F14-414243A2E903}"/>
              </a:ext>
            </a:extLst>
          </p:cNvPr>
          <p:cNvSpPr txBox="1"/>
          <p:nvPr/>
        </p:nvSpPr>
        <p:spPr>
          <a:xfrm>
            <a:off x="2271900" y="4397291"/>
            <a:ext cx="2300100" cy="389014"/>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1050" dirty="0">
                <a:solidFill>
                  <a:srgbClr val="FFFFFF"/>
                </a:solidFill>
                <a:effectLst>
                  <a:outerShdw blurRad="38100" dist="38100" dir="2700000" algn="tl">
                    <a:srgbClr val="000000">
                      <a:alpha val="43137"/>
                    </a:srgbClr>
                  </a:outerShdw>
                </a:effectLst>
                <a:latin typeface="Roboto"/>
                <a:ea typeface="Roboto"/>
                <a:cs typeface="Roboto"/>
              </a:rPr>
              <a:t>Campbell Creek</a:t>
            </a:r>
          </a:p>
          <a:p>
            <a:r>
              <a:rPr lang="en" sz="1050" dirty="0">
                <a:solidFill>
                  <a:srgbClr val="FFFFFF"/>
                </a:solidFill>
                <a:effectLst>
                  <a:outerShdw blurRad="38100" dist="38100" dir="2700000" algn="tl">
                    <a:srgbClr val="000000">
                      <a:alpha val="43137"/>
                    </a:srgbClr>
                  </a:outerShdw>
                </a:effectLst>
                <a:latin typeface="Roboto"/>
                <a:ea typeface="Roboto"/>
                <a:cs typeface="Roboto"/>
              </a:rPr>
              <a:t>Video by CCSC staff, BLM.</a:t>
            </a:r>
          </a:p>
        </p:txBody>
      </p:sp>
      <p:sp>
        <p:nvSpPr>
          <p:cNvPr id="4" name="TextBox 3">
            <a:extLst>
              <a:ext uri="{FF2B5EF4-FFF2-40B4-BE49-F238E27FC236}">
                <a16:creationId xmlns:a16="http://schemas.microsoft.com/office/drawing/2014/main" id="{1039228A-51A9-D283-6F5C-2B40D1B828F6}"/>
              </a:ext>
            </a:extLst>
          </p:cNvPr>
          <p:cNvSpPr txBox="1"/>
          <p:nvPr/>
        </p:nvSpPr>
        <p:spPr>
          <a:xfrm>
            <a:off x="2271900" y="4832444"/>
            <a:ext cx="5253318" cy="246221"/>
          </a:xfrm>
          <a:prstGeom prst="rect">
            <a:avLst/>
          </a:prstGeom>
          <a:noFill/>
        </p:spPr>
        <p:txBody>
          <a:bodyPr wrap="square" rtlCol="0">
            <a:spAutoFit/>
          </a:bodyPr>
          <a:lstStyle/>
          <a:p>
            <a:r>
              <a:rPr lang="en-US" sz="1000" b="0" i="0" dirty="0">
                <a:solidFill>
                  <a:schemeClr val="bg1"/>
                </a:solidFill>
                <a:effectLst/>
                <a:latin typeface="Roboto" panose="02000000000000000000" pitchFamily="2" charset="0"/>
              </a:rPr>
              <a:t>(For an audio described version of this video, please visit</a:t>
            </a:r>
            <a:r>
              <a:rPr lang="en-US" sz="1000" dirty="0">
                <a:solidFill>
                  <a:schemeClr val="bg1"/>
                </a:solidFill>
                <a:latin typeface="Roboto" panose="02000000000000000000" pitchFamily="2" charset="0"/>
              </a:rPr>
              <a:t> </a:t>
            </a:r>
            <a:r>
              <a:rPr lang="en-US" sz="1000" dirty="0">
                <a:solidFill>
                  <a:schemeClr val="bg1"/>
                </a:solidFill>
                <a:latin typeface="Roboto" panose="02000000000000000000" pitchFamily="2" charset="0"/>
                <a:hlinkClick r:id="rId7"/>
              </a:rPr>
              <a:t>this link</a:t>
            </a:r>
            <a:r>
              <a:rPr lang="en-US" sz="1000" dirty="0">
                <a:solidFill>
                  <a:schemeClr val="bg1"/>
                </a:solidFill>
                <a:latin typeface="Roboto" panose="02000000000000000000" pitchFamily="2" charset="0"/>
              </a:rPr>
              <a:t>)</a:t>
            </a:r>
            <a:endParaRPr lang="en-US" sz="10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252" name="Google Shape;252;p2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53" name="Google Shape;253;p26" descr="BLM Alaska Fire Service Masthead graphic" title="BLM Alaska Fire Service Masthead graphic"/>
            <p:cNvGrpSpPr/>
            <p:nvPr/>
          </p:nvGrpSpPr>
          <p:grpSpPr>
            <a:xfrm>
              <a:off x="0" y="0"/>
              <a:ext cx="9144003" cy="572198"/>
              <a:chOff x="0" y="0"/>
              <a:chExt cx="9144003" cy="572198"/>
            </a:xfrm>
          </p:grpSpPr>
          <p:pic>
            <p:nvPicPr>
              <p:cNvPr id="254" name="Google Shape;254;p2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55" name="Google Shape;255;p2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56" name="Google Shape;256;p2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57" name="Google Shape;257;p2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4" name="Title 3">
            <a:extLst>
              <a:ext uri="{FF2B5EF4-FFF2-40B4-BE49-F238E27FC236}">
                <a16:creationId xmlns:a16="http://schemas.microsoft.com/office/drawing/2014/main" id="{43D542E3-01A0-48CC-9BEB-04A53184A5BB}"/>
              </a:ext>
            </a:extLst>
          </p:cNvPr>
          <p:cNvSpPr>
            <a:spLocks noGrp="1"/>
          </p:cNvSpPr>
          <p:nvPr>
            <p:ph type="title"/>
          </p:nvPr>
        </p:nvSpPr>
        <p:spPr>
          <a:xfrm>
            <a:off x="260750" y="1063667"/>
            <a:ext cx="3186600" cy="2125608"/>
          </a:xfrm>
        </p:spPr>
        <p:txBody>
          <a:bodyPr/>
          <a:lstStyle/>
          <a:p>
            <a:pPr rtl="0"/>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Water moves faster on the outer part of a river</a:t>
            </a:r>
            <a:r>
              <a:rPr lang="en-US" sz="1800" dirty="0">
                <a:solidFill>
                  <a:srgbClr val="FFFFFF"/>
                </a:solidFill>
                <a:latin typeface="Roboto" panose="02000000000000000000" pitchFamily="2" charset="0"/>
                <a:ea typeface="Roboto" panose="02000000000000000000" pitchFamily="2" charset="0"/>
                <a:cs typeface="Roboto" panose="02000000000000000000" pitchFamily="2" charset="0"/>
              </a:rPr>
              <a:t>.</a:t>
            </a:r>
            <a:br>
              <a:rPr lang="en-US" sz="1800">
                <a:solidFill>
                  <a:srgbClr val="FFFFFF"/>
                </a:solidFill>
                <a:latin typeface="Roboto" panose="02000000000000000000" pitchFamily="2" charset="0"/>
                <a:ea typeface="Roboto" panose="02000000000000000000" pitchFamily="2" charset="0"/>
                <a:cs typeface="Roboto" panose="02000000000000000000" pitchFamily="2" charset="0"/>
              </a:rPr>
            </a:br>
            <a:br>
              <a:rPr lang="en-US" sz="1800">
                <a:solidFill>
                  <a:srgbClr val="FFFFFF"/>
                </a:solidFill>
                <a:latin typeface="Roboto" panose="02000000000000000000" pitchFamily="2" charset="0"/>
                <a:ea typeface="Roboto" panose="02000000000000000000" pitchFamily="2" charset="0"/>
                <a:cs typeface="Roboto" panose="02000000000000000000" pitchFamily="2" charset="0"/>
              </a:rPr>
            </a:br>
            <a:r>
              <a:rPr lang="en-US" sz="1800">
                <a:solidFill>
                  <a:srgbClr val="FFFFFF"/>
                </a:solidFill>
                <a:latin typeface="Roboto" panose="02000000000000000000" pitchFamily="2" charset="0"/>
                <a:ea typeface="Roboto" panose="02000000000000000000" pitchFamily="2" charset="0"/>
                <a:cs typeface="Roboto" panose="02000000000000000000" pitchFamily="2" charset="0"/>
              </a:rPr>
              <a:t>This </a:t>
            </a:r>
            <a:r>
              <a:rPr lang="en-US" sz="1800" dirty="0">
                <a:solidFill>
                  <a:srgbClr val="FFFFFF"/>
                </a:solidFill>
                <a:latin typeface="Roboto" panose="02000000000000000000" pitchFamily="2" charset="0"/>
                <a:ea typeface="Roboto" panose="02000000000000000000" pitchFamily="2" charset="0"/>
                <a:cs typeface="Roboto" panose="02000000000000000000" pitchFamily="2" charset="0"/>
              </a:rPr>
              <a:t>fast-moving water </a:t>
            </a:r>
            <a:r>
              <a:rPr lang="en-US" sz="1800">
                <a:solidFill>
                  <a:srgbClr val="FFFFFF"/>
                </a:solidFill>
                <a:latin typeface="Roboto" panose="02000000000000000000" pitchFamily="2" charset="0"/>
                <a:ea typeface="Roboto" panose="02000000000000000000" pitchFamily="2" charset="0"/>
                <a:cs typeface="Roboto" panose="02000000000000000000" pitchFamily="2" charset="0"/>
              </a:rPr>
              <a:t>erodes riverbanks </a:t>
            </a:r>
            <a:r>
              <a:rPr lang="en-US" sz="1800" dirty="0">
                <a:solidFill>
                  <a:srgbClr val="FFFFFF"/>
                </a:solidFill>
                <a:latin typeface="Roboto" panose="02000000000000000000" pitchFamily="2" charset="0"/>
                <a:ea typeface="Roboto" panose="02000000000000000000" pitchFamily="2" charset="0"/>
                <a:cs typeface="Roboto" panose="02000000000000000000" pitchFamily="2" charset="0"/>
              </a:rPr>
              <a:t>more quickly and carries the sediment downstream.</a:t>
            </a:r>
            <a:br>
              <a:rPr lang="en-US" sz="1800" dirty="0">
                <a:solidFill>
                  <a:srgbClr val="FFFFFF"/>
                </a:solidFill>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258" name="Google Shape;258;p26" descr="Photograph of the icy Campbell Creek flowing along brown foliage at the shore."/>
          <p:cNvPicPr preferRelativeResize="0"/>
          <p:nvPr/>
        </p:nvPicPr>
        <p:blipFill rotWithShape="1">
          <a:blip r:embed="rId6" cstate="screen">
            <a:alphaModFix/>
            <a:extLst>
              <a:ext uri="{28A0092B-C50C-407E-A947-70E740481C1C}">
                <a14:useLocalDpi xmlns:a14="http://schemas.microsoft.com/office/drawing/2010/main"/>
              </a:ext>
            </a:extLst>
          </a:blip>
          <a:srcRect l="-29903" b="-2764"/>
          <a:stretch/>
        </p:blipFill>
        <p:spPr>
          <a:xfrm>
            <a:off x="2134950" y="801758"/>
            <a:ext cx="6697349" cy="3929576"/>
          </a:xfrm>
          <a:prstGeom prst="rect">
            <a:avLst/>
          </a:prstGeom>
          <a:noFill/>
          <a:ln>
            <a:noFill/>
          </a:ln>
        </p:spPr>
      </p:pic>
      <p:cxnSp>
        <p:nvCxnSpPr>
          <p:cNvPr id="261" name="Google Shape;261;p26" descr="Red arrow"/>
          <p:cNvCxnSpPr>
            <a:cxnSpLocks/>
          </p:cNvCxnSpPr>
          <p:nvPr/>
        </p:nvCxnSpPr>
        <p:spPr>
          <a:xfrm flipH="1" flipV="1">
            <a:off x="3212983" y="1231332"/>
            <a:ext cx="3782795" cy="1169741"/>
          </a:xfrm>
          <a:prstGeom prst="straightConnector1">
            <a:avLst/>
          </a:prstGeom>
          <a:noFill/>
          <a:ln w="28575" cap="flat" cmpd="sng">
            <a:solidFill>
              <a:srgbClr val="FF0000"/>
            </a:solidFill>
            <a:prstDash val="solid"/>
            <a:round/>
            <a:headEnd type="triangle" w="med" len="med"/>
            <a:tailEnd type="none" w="med" len="med"/>
          </a:ln>
          <a:effectLst>
            <a:outerShdw blurRad="57150" dist="19050" dir="5400000" algn="bl" rotWithShape="0">
              <a:srgbClr val="000000"/>
            </a:outerShdw>
          </a:effectLst>
        </p:spPr>
      </p:cxnSp>
      <p:sp>
        <p:nvSpPr>
          <p:cNvPr id="260" name="Google Shape;260;p26"/>
          <p:cNvSpPr txBox="1"/>
          <p:nvPr/>
        </p:nvSpPr>
        <p:spPr>
          <a:xfrm>
            <a:off x="3602944" y="4599114"/>
            <a:ext cx="3470393" cy="295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1050" dirty="0">
                <a:solidFill>
                  <a:schemeClr val="bg1"/>
                </a:solidFill>
                <a:latin typeface="Roboto"/>
                <a:ea typeface="Roboto"/>
                <a:cs typeface="Roboto"/>
                <a:sym typeface="Roboto"/>
              </a:rPr>
              <a:t>Campbell Creek.</a:t>
            </a:r>
            <a:endParaRPr lang="en" sz="1050" dirty="0">
              <a:solidFill>
                <a:schemeClr val="bg1"/>
              </a:solidFill>
              <a:latin typeface="Roboto"/>
              <a:ea typeface="Roboto"/>
              <a:cs typeface="Roboto"/>
            </a:endParaRPr>
          </a:p>
          <a:p>
            <a:r>
              <a:rPr lang="en" sz="1050" dirty="0">
                <a:solidFill>
                  <a:schemeClr val="bg1"/>
                </a:solidFill>
                <a:latin typeface="Roboto"/>
                <a:ea typeface="Roboto"/>
                <a:cs typeface="Roboto"/>
                <a:sym typeface="Roboto"/>
              </a:rPr>
              <a:t>Photo by CCSC staff, BLM.</a:t>
            </a:r>
            <a:endParaRPr lang="en" sz="1050" dirty="0">
              <a:solidFill>
                <a:schemeClr val="bg1"/>
              </a:solidFill>
              <a:latin typeface="Roboto"/>
              <a:ea typeface="Roboto"/>
              <a:cs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pSp>
        <p:nvGrpSpPr>
          <p:cNvPr id="268" name="Google Shape;268;p2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69" name="Google Shape;269;p27" descr="BLM Alaska Fire Service Masthead graphic" title="BLM Alaska Fire Service Masthead graphic"/>
            <p:cNvGrpSpPr/>
            <p:nvPr/>
          </p:nvGrpSpPr>
          <p:grpSpPr>
            <a:xfrm>
              <a:off x="0" y="0"/>
              <a:ext cx="9144003" cy="572198"/>
              <a:chOff x="0" y="0"/>
              <a:chExt cx="9144003" cy="572198"/>
            </a:xfrm>
          </p:grpSpPr>
          <p:pic>
            <p:nvPicPr>
              <p:cNvPr id="270" name="Google Shape;270;p2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71" name="Google Shape;271;p2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72" name="Google Shape;272;p2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73" name="Google Shape;273;p2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6AC15060-6197-4E3B-B3AB-59B747DF0D74}"/>
              </a:ext>
            </a:extLst>
          </p:cNvPr>
          <p:cNvSpPr>
            <a:spLocks noGrp="1"/>
          </p:cNvSpPr>
          <p:nvPr>
            <p:ph type="title"/>
          </p:nvPr>
        </p:nvSpPr>
        <p:spPr>
          <a:xfrm>
            <a:off x="241647" y="1699362"/>
            <a:ext cx="3257129" cy="2039758"/>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Water slows on the inner part of the river. Slow-moving water cannot carry as much sediment, so sediment is deposited on the inner bank.</a:t>
            </a:r>
            <a:endParaRPr lang="en-US">
              <a:effectLst/>
            </a:endParaRPr>
          </a:p>
        </p:txBody>
      </p:sp>
      <p:pic>
        <p:nvPicPr>
          <p:cNvPr id="274" name="Google Shape;274;p27" descr="Photograph of the icy Campbell Creek flowing along brown foliage at the shore."/>
          <p:cNvPicPr preferRelativeResize="0"/>
          <p:nvPr/>
        </p:nvPicPr>
        <p:blipFill rotWithShape="1">
          <a:blip r:embed="rId6" cstate="screen">
            <a:alphaModFix/>
            <a:extLst>
              <a:ext uri="{28A0092B-C50C-407E-A947-70E740481C1C}">
                <a14:useLocalDpi xmlns:a14="http://schemas.microsoft.com/office/drawing/2010/main"/>
              </a:ext>
            </a:extLst>
          </a:blip>
          <a:srcRect l="-29903" b="-2764"/>
          <a:stretch/>
        </p:blipFill>
        <p:spPr>
          <a:xfrm>
            <a:off x="2134950" y="808481"/>
            <a:ext cx="6697349" cy="3929576"/>
          </a:xfrm>
          <a:prstGeom prst="rect">
            <a:avLst/>
          </a:prstGeom>
          <a:noFill/>
          <a:ln>
            <a:noFill/>
          </a:ln>
        </p:spPr>
      </p:pic>
      <p:cxnSp>
        <p:nvCxnSpPr>
          <p:cNvPr id="277" name="Google Shape;277;p27" descr="Red arrow"/>
          <p:cNvCxnSpPr>
            <a:cxnSpLocks/>
          </p:cNvCxnSpPr>
          <p:nvPr/>
        </p:nvCxnSpPr>
        <p:spPr>
          <a:xfrm flipH="1" flipV="1">
            <a:off x="3038169" y="2191220"/>
            <a:ext cx="3841954" cy="914400"/>
          </a:xfrm>
          <a:prstGeom prst="straightConnector1">
            <a:avLst/>
          </a:prstGeom>
          <a:noFill/>
          <a:ln w="28575" cap="flat" cmpd="sng">
            <a:solidFill>
              <a:srgbClr val="FF0000"/>
            </a:solidFill>
            <a:prstDash val="solid"/>
            <a:round/>
            <a:headEnd type="triangle" w="med" len="med"/>
            <a:tailEnd type="none" w="med" len="med"/>
          </a:ln>
          <a:effectLst>
            <a:outerShdw blurRad="57150" dist="19050" dir="5400000" algn="bl" rotWithShape="0">
              <a:srgbClr val="000000"/>
            </a:outerShdw>
          </a:effectLst>
        </p:spPr>
      </p:cxnSp>
      <p:sp>
        <p:nvSpPr>
          <p:cNvPr id="276" name="Google Shape;276;p27"/>
          <p:cNvSpPr txBox="1"/>
          <p:nvPr/>
        </p:nvSpPr>
        <p:spPr>
          <a:xfrm>
            <a:off x="3602943" y="4578293"/>
            <a:ext cx="5259503" cy="295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1100" dirty="0">
                <a:solidFill>
                  <a:schemeClr val="bg1"/>
                </a:solidFill>
                <a:latin typeface="Roboto"/>
                <a:ea typeface="Roboto"/>
                <a:cs typeface="Roboto"/>
                <a:sym typeface="Roboto"/>
              </a:rPr>
              <a:t>Campbell Creek. </a:t>
            </a:r>
          </a:p>
          <a:p>
            <a:r>
              <a:rPr lang="en" sz="1100" dirty="0">
                <a:solidFill>
                  <a:schemeClr val="bg1"/>
                </a:solidFill>
                <a:latin typeface="Roboto"/>
                <a:ea typeface="Roboto"/>
                <a:cs typeface="Roboto"/>
                <a:sym typeface="Roboto"/>
              </a:rPr>
              <a:t>Photo by CCSC staff, BLM.</a:t>
            </a:r>
            <a:endParaRPr lang="en" sz="1100" dirty="0">
              <a:solidFill>
                <a:schemeClr val="bg1"/>
              </a:solidFill>
              <a:latin typeface="Roboto"/>
              <a:ea typeface="Roboto"/>
              <a:cs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grpSp>
        <p:nvGrpSpPr>
          <p:cNvPr id="283" name="Google Shape;283;p2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84" name="Google Shape;284;p28" descr="BLM Alaska Fire Service Masthead graphic" title="BLM Alaska Fire Service Masthead graphic"/>
            <p:cNvGrpSpPr/>
            <p:nvPr/>
          </p:nvGrpSpPr>
          <p:grpSpPr>
            <a:xfrm>
              <a:off x="0" y="0"/>
              <a:ext cx="9144003" cy="572198"/>
              <a:chOff x="0" y="0"/>
              <a:chExt cx="9144003" cy="572198"/>
            </a:xfrm>
          </p:grpSpPr>
          <p:pic>
            <p:nvPicPr>
              <p:cNvPr id="285" name="Google Shape;285;p2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86" name="Google Shape;286;p2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87" name="Google Shape;287;p2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88" name="Google Shape;288;p28"/>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1B37AFAA-6873-4CA4-81D8-0EDD2EFB35C3}"/>
              </a:ext>
            </a:extLst>
          </p:cNvPr>
          <p:cNvSpPr>
            <a:spLocks noGrp="1"/>
          </p:cNvSpPr>
          <p:nvPr>
            <p:ph type="title"/>
          </p:nvPr>
        </p:nvSpPr>
        <p:spPr>
          <a:xfrm>
            <a:off x="241649" y="1749287"/>
            <a:ext cx="3257128" cy="2246242"/>
          </a:xfrm>
        </p:spPr>
        <p:txBody>
          <a:bodyPr/>
          <a:lstStyle/>
          <a:p>
            <a:pPr rtl="0">
              <a:lnSpc>
                <a:spcPct val="115000"/>
              </a:lnSpc>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Because of this difference in erosion and deposition of sediment caused by different water speeds, the river is constantly changing shape.</a:t>
            </a:r>
            <a:endParaRPr lang="en-US">
              <a:effectLst/>
            </a:endParaRPr>
          </a:p>
        </p:txBody>
      </p:sp>
      <p:pic>
        <p:nvPicPr>
          <p:cNvPr id="12" name="Google Shape;274;p27" descr="Photograph of the icy Campbell Creek flowing along brown foliage at the shore.">
            <a:extLst>
              <a:ext uri="{FF2B5EF4-FFF2-40B4-BE49-F238E27FC236}">
                <a16:creationId xmlns:a16="http://schemas.microsoft.com/office/drawing/2014/main" id="{48B654E8-6B8C-4FB4-854E-4408897A0B93}"/>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l="-29903" b="-2764"/>
          <a:stretch/>
        </p:blipFill>
        <p:spPr>
          <a:xfrm>
            <a:off x="2134950" y="895887"/>
            <a:ext cx="6697349" cy="3929576"/>
          </a:xfrm>
          <a:prstGeom prst="rect">
            <a:avLst/>
          </a:prstGeom>
          <a:noFill/>
          <a:ln>
            <a:noFill/>
          </a:ln>
        </p:spPr>
      </p:pic>
      <p:sp>
        <p:nvSpPr>
          <p:cNvPr id="291" name="Google Shape;291;p28"/>
          <p:cNvSpPr txBox="1"/>
          <p:nvPr/>
        </p:nvSpPr>
        <p:spPr>
          <a:xfrm>
            <a:off x="3589494" y="4665586"/>
            <a:ext cx="4290775" cy="295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1100" dirty="0">
                <a:solidFill>
                  <a:schemeClr val="bg1"/>
                </a:solidFill>
                <a:latin typeface="Roboto"/>
                <a:ea typeface="Roboto"/>
                <a:cs typeface="Roboto"/>
                <a:sym typeface="Roboto"/>
              </a:rPr>
              <a:t>Campbell Creek. </a:t>
            </a:r>
          </a:p>
          <a:p>
            <a:r>
              <a:rPr lang="en" sz="1100" dirty="0">
                <a:solidFill>
                  <a:schemeClr val="bg1"/>
                </a:solidFill>
                <a:latin typeface="Roboto"/>
                <a:ea typeface="Roboto"/>
                <a:cs typeface="Roboto"/>
                <a:sym typeface="Roboto"/>
              </a:rPr>
              <a:t>Photo by CCSC staff, BLM.</a:t>
            </a:r>
            <a:endParaRPr lang="en" sz="1100" dirty="0">
              <a:solidFill>
                <a:schemeClr val="bg1"/>
              </a:solidFill>
              <a:latin typeface="Roboto"/>
              <a:ea typeface="Roboto"/>
              <a:cs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9" name="Google Shape;299;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00" name="Google Shape;300;p29" descr="BLM Alaska Fire Service Masthead graphic" title="BLM Alaska Fire Service Masthead graphic"/>
            <p:cNvGrpSpPr/>
            <p:nvPr/>
          </p:nvGrpSpPr>
          <p:grpSpPr>
            <a:xfrm>
              <a:off x="0" y="0"/>
              <a:ext cx="9144003" cy="572198"/>
              <a:chOff x="0" y="0"/>
              <a:chExt cx="9144003" cy="572198"/>
            </a:xfrm>
          </p:grpSpPr>
          <p:pic>
            <p:nvPicPr>
              <p:cNvPr id="301" name="Google Shape;301;p2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02" name="Google Shape;302;p2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03" name="Google Shape;303;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04" name="Google Shape;304;p29"/>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D4128AAD-B190-428F-AF38-2EA2042474C8}"/>
              </a:ext>
            </a:extLst>
          </p:cNvPr>
          <p:cNvSpPr>
            <a:spLocks noGrp="1"/>
          </p:cNvSpPr>
          <p:nvPr>
            <p:ph type="title"/>
          </p:nvPr>
        </p:nvSpPr>
        <p:spPr>
          <a:xfrm>
            <a:off x="241648" y="710374"/>
            <a:ext cx="2269172" cy="3908206"/>
          </a:xfrm>
        </p:spPr>
        <p:txBody>
          <a:bodyPr/>
          <a:lstStyle/>
          <a:p>
            <a:pPr>
              <a:spcBef>
                <a:spcPts val="1600"/>
              </a:spcBef>
            </a:pPr>
            <a:r>
              <a:rPr lang="en-US" sz="1800" b="0" i="0" dirty="0">
                <a:solidFill>
                  <a:srgbClr val="FFFFFF"/>
                </a:solidFill>
                <a:effectLst/>
                <a:latin typeface="Roboto"/>
                <a:ea typeface="Roboto"/>
                <a:cs typeface="Roboto"/>
              </a:rPr>
              <a:t>Use this time-lapse video to answer the following questions in your science journal or on a piece of paper.</a:t>
            </a:r>
            <a:br>
              <a:rPr lang="en-US" sz="1800" dirty="0">
                <a:solidFill>
                  <a:srgbClr val="FFFFFF"/>
                </a:solidFill>
                <a:latin typeface="Roboto"/>
                <a:ea typeface="Roboto"/>
                <a:cs typeface="Roboto"/>
              </a:rPr>
            </a:br>
            <a:br>
              <a:rPr lang="en-US" sz="1800" dirty="0">
                <a:latin typeface="Roboto"/>
                <a:ea typeface="Roboto"/>
                <a:cs typeface="Roboto"/>
              </a:rPr>
            </a:br>
            <a:r>
              <a:rPr lang="en" sz="1800" dirty="0">
                <a:solidFill>
                  <a:srgbClr val="FFFFFF"/>
                </a:solidFill>
                <a:latin typeface="Roboto"/>
                <a:ea typeface="Roboto"/>
                <a:cs typeface="Roboto"/>
              </a:rPr>
              <a:t>How does the shape of the river change? </a:t>
            </a:r>
            <a:endParaRPr lang="en-US" sz="1800" dirty="0">
              <a:solidFill>
                <a:srgbClr val="FFFFFF"/>
              </a:solidFill>
              <a:latin typeface="Roboto"/>
              <a:ea typeface="Roboto"/>
              <a:cs typeface="Roboto"/>
            </a:endParaRPr>
          </a:p>
          <a:p>
            <a:pPr>
              <a:spcBef>
                <a:spcPts val="1600"/>
              </a:spcBef>
            </a:pPr>
            <a:r>
              <a:rPr lang="en" sz="1800" dirty="0">
                <a:solidFill>
                  <a:srgbClr val="FFFFFF"/>
                </a:solidFill>
                <a:latin typeface="Roboto"/>
                <a:ea typeface="Roboto"/>
                <a:cs typeface="Roboto"/>
              </a:rPr>
              <a:t>What happens to the trees?</a:t>
            </a:r>
            <a:endParaRPr lang="en-US" sz="1800" dirty="0">
              <a:latin typeface="Roboto"/>
            </a:endParaRPr>
          </a:p>
        </p:txBody>
      </p:sp>
      <p:pic>
        <p:nvPicPr>
          <p:cNvPr id="305" name="Google Shape;305;p29" descr="Video of a stream table from above filled with sand and small tree figurines. The timelapse video shows how the water flow changes shape."/>
          <p:cNvPicPr preferRelativeResize="0"/>
          <p:nvPr/>
        </p:nvPicPr>
        <p:blipFill>
          <a:blip r:embed="rId6">
            <a:alphaModFix/>
          </a:blip>
          <a:stretch>
            <a:fillRect/>
          </a:stretch>
        </p:blipFill>
        <p:spPr>
          <a:xfrm>
            <a:off x="2659324" y="760580"/>
            <a:ext cx="6381351" cy="3586706"/>
          </a:xfrm>
          <a:prstGeom prst="rect">
            <a:avLst/>
          </a:prstGeom>
          <a:noFill/>
          <a:ln>
            <a:noFill/>
          </a:ln>
        </p:spPr>
      </p:pic>
      <p:sp>
        <p:nvSpPr>
          <p:cNvPr id="3" name="TextBox 2">
            <a:extLst>
              <a:ext uri="{FF2B5EF4-FFF2-40B4-BE49-F238E27FC236}">
                <a16:creationId xmlns:a16="http://schemas.microsoft.com/office/drawing/2014/main" id="{C8A442B1-1495-F7D4-B9D5-26B3F6C6F357}"/>
              </a:ext>
            </a:extLst>
          </p:cNvPr>
          <p:cNvSpPr txBox="1"/>
          <p:nvPr/>
        </p:nvSpPr>
        <p:spPr>
          <a:xfrm>
            <a:off x="2583771" y="4384676"/>
            <a:ext cx="560107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1100" dirty="0">
                <a:solidFill>
                  <a:srgbClr val="FFFFFF"/>
                </a:solidFill>
                <a:latin typeface="Roboto"/>
                <a:ea typeface="Roboto"/>
                <a:cs typeface="Roboto"/>
              </a:rPr>
              <a:t>A video of a stream table shows how water shapes the land.</a:t>
            </a:r>
            <a:endParaRPr lang="en-US" sz="1100" dirty="0">
              <a:solidFill>
                <a:srgbClr val="FFFFFF"/>
              </a:solidFill>
              <a:latin typeface="Roboto"/>
              <a:ea typeface="Roboto"/>
              <a:cs typeface="Roboto"/>
            </a:endParaRPr>
          </a:p>
          <a:p>
            <a:r>
              <a:rPr lang="en" sz="1100" dirty="0">
                <a:solidFill>
                  <a:srgbClr val="FFFFFF"/>
                </a:solidFill>
                <a:latin typeface="Roboto"/>
                <a:ea typeface="Roboto"/>
                <a:cs typeface="Roboto"/>
              </a:rPr>
              <a:t>Video by CCSC staff, BLM.</a:t>
            </a:r>
            <a:endParaRPr lang="en-US" sz="1100" dirty="0">
              <a:latin typeface="Roboto"/>
            </a:endParaRPr>
          </a:p>
        </p:txBody>
      </p:sp>
      <p:sp>
        <p:nvSpPr>
          <p:cNvPr id="4" name="TextBox 3">
            <a:extLst>
              <a:ext uri="{FF2B5EF4-FFF2-40B4-BE49-F238E27FC236}">
                <a16:creationId xmlns:a16="http://schemas.microsoft.com/office/drawing/2014/main" id="{F4A2BF68-FA53-F359-BD86-1AF3FBEBDF12}"/>
              </a:ext>
            </a:extLst>
          </p:cNvPr>
          <p:cNvSpPr txBox="1"/>
          <p:nvPr/>
        </p:nvSpPr>
        <p:spPr>
          <a:xfrm>
            <a:off x="2583771" y="4836540"/>
            <a:ext cx="5253318" cy="246221"/>
          </a:xfrm>
          <a:prstGeom prst="rect">
            <a:avLst/>
          </a:prstGeom>
          <a:noFill/>
        </p:spPr>
        <p:txBody>
          <a:bodyPr wrap="square" rtlCol="0">
            <a:spAutoFit/>
          </a:bodyPr>
          <a:lstStyle/>
          <a:p>
            <a:r>
              <a:rPr lang="en-US" sz="1000" b="0" i="0" dirty="0">
                <a:solidFill>
                  <a:schemeClr val="bg1"/>
                </a:solidFill>
                <a:effectLst/>
                <a:latin typeface="Roboto" panose="02000000000000000000" pitchFamily="2" charset="0"/>
              </a:rPr>
              <a:t>(For an audio described version of this video, please visit</a:t>
            </a:r>
            <a:r>
              <a:rPr lang="en-US" sz="1000" dirty="0">
                <a:solidFill>
                  <a:schemeClr val="bg1"/>
                </a:solidFill>
                <a:latin typeface="Roboto" panose="02000000000000000000" pitchFamily="2" charset="0"/>
              </a:rPr>
              <a:t> </a:t>
            </a:r>
            <a:r>
              <a:rPr lang="en-US" sz="1000" dirty="0">
                <a:solidFill>
                  <a:schemeClr val="bg1"/>
                </a:solidFill>
                <a:latin typeface="Roboto" panose="02000000000000000000" pitchFamily="2" charset="0"/>
                <a:hlinkClick r:id="rId7"/>
              </a:rPr>
              <a:t>this link</a:t>
            </a:r>
            <a:r>
              <a:rPr lang="en-US" sz="1000" dirty="0">
                <a:solidFill>
                  <a:schemeClr val="bg1"/>
                </a:solidFill>
                <a:latin typeface="Roboto" panose="02000000000000000000" pitchFamily="2" charset="0"/>
              </a:rPr>
              <a:t>)</a:t>
            </a:r>
            <a:endParaRPr lang="en-US" sz="1000"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4" name="Google Shape;324;p3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25" name="Google Shape;325;p31" descr="BLM Alaska Fire Service Masthead graphic" title="BLM Alaska Fire Service Masthead graphic"/>
            <p:cNvGrpSpPr/>
            <p:nvPr/>
          </p:nvGrpSpPr>
          <p:grpSpPr>
            <a:xfrm>
              <a:off x="0" y="0"/>
              <a:ext cx="9144003" cy="572198"/>
              <a:chOff x="0" y="0"/>
              <a:chExt cx="9144003" cy="572198"/>
            </a:xfrm>
          </p:grpSpPr>
          <p:pic>
            <p:nvPicPr>
              <p:cNvPr id="326" name="Google Shape;326;p3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27" name="Google Shape;327;p3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28" name="Google Shape;328;p3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29" name="Google Shape;329;p31"/>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70588AC-C85B-412F-9200-0145A016A75D}"/>
              </a:ext>
            </a:extLst>
          </p:cNvPr>
          <p:cNvSpPr>
            <a:spLocks noGrp="1"/>
          </p:cNvSpPr>
          <p:nvPr>
            <p:ph type="title"/>
          </p:nvPr>
        </p:nvSpPr>
        <p:spPr>
          <a:xfrm>
            <a:off x="311700" y="585209"/>
            <a:ext cx="8520600" cy="432515"/>
          </a:xfrm>
        </p:spPr>
        <p:txBody>
          <a:bodyPr/>
          <a:lstStyle/>
          <a:p>
            <a:pPr algn="ct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Extension Activity:</a:t>
            </a:r>
            <a:endParaRPr lang="en-US">
              <a:effectLst/>
            </a:endParaRPr>
          </a:p>
        </p:txBody>
      </p:sp>
      <p:sp>
        <p:nvSpPr>
          <p:cNvPr id="323" name="Google Shape;323;p31"/>
          <p:cNvSpPr txBox="1">
            <a:spLocks noGrp="1"/>
          </p:cNvSpPr>
          <p:nvPr>
            <p:ph type="body" idx="1"/>
          </p:nvPr>
        </p:nvSpPr>
        <p:spPr>
          <a:xfrm>
            <a:off x="311700" y="860149"/>
            <a:ext cx="8520600" cy="3624738"/>
          </a:xfrm>
          <a:prstGeom prst="rect">
            <a:avLst/>
          </a:prstGeom>
        </p:spPr>
        <p:txBody>
          <a:bodyPr spcFirstLastPara="1" wrap="square" lIns="91425" tIns="91425" rIns="91425" bIns="91425" anchor="t" anchorCtr="0">
            <a:noAutofit/>
          </a:bodyPr>
          <a:lstStyle/>
          <a:p>
            <a:pPr marL="0" lvl="0" indent="0" algn="ctr" rtl="0">
              <a:lnSpc>
                <a:spcPct val="115000"/>
              </a:lnSpc>
              <a:spcBef>
                <a:spcPts val="1600"/>
              </a:spcBef>
              <a:spcAft>
                <a:spcPts val="0"/>
              </a:spcAft>
              <a:buNone/>
            </a:pPr>
            <a:r>
              <a:rPr lang="en">
                <a:solidFill>
                  <a:srgbClr val="FFFFFF"/>
                </a:solidFill>
                <a:latin typeface="Roboto"/>
                <a:ea typeface="Roboto"/>
                <a:cs typeface="Roboto"/>
                <a:sym typeface="Roboto"/>
              </a:rPr>
              <a:t>Can you find examples of erosion in rivers or creeks near your home?</a:t>
            </a:r>
            <a:endParaRPr>
              <a:solidFill>
                <a:srgbClr val="FFFFFF"/>
              </a:solidFill>
              <a:latin typeface="Roboto"/>
              <a:ea typeface="Roboto"/>
              <a:cs typeface="Roboto"/>
              <a:sym typeface="Roboto"/>
            </a:endParaRPr>
          </a:p>
        </p:txBody>
      </p:sp>
      <p:pic>
        <p:nvPicPr>
          <p:cNvPr id="331" name="Google Shape;331;p31" descr="Photograph of a river with downed wood and coniferous trees at the shor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71600" y="1505016"/>
            <a:ext cx="6400800" cy="3098103"/>
          </a:xfrm>
          <a:prstGeom prst="rect">
            <a:avLst/>
          </a:prstGeom>
          <a:noFill/>
          <a:ln>
            <a:noFill/>
          </a:ln>
        </p:spPr>
      </p:pic>
      <p:sp>
        <p:nvSpPr>
          <p:cNvPr id="332" name="Google Shape;332;p31"/>
          <p:cNvSpPr txBox="1"/>
          <p:nvPr/>
        </p:nvSpPr>
        <p:spPr>
          <a:xfrm>
            <a:off x="1341217" y="4661558"/>
            <a:ext cx="4909341" cy="314577"/>
          </a:xfrm>
          <a:prstGeom prst="rect">
            <a:avLst/>
          </a:prstGeom>
          <a:noFill/>
          <a:ln>
            <a:noFill/>
          </a:ln>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rPr>
              <a:t>Erosion from moving water can impact trees on the water's banks. </a:t>
            </a:r>
            <a:endParaRPr lang="en-US" sz="800" dirty="0">
              <a:solidFill>
                <a:srgbClr val="FFFFFF"/>
              </a:solidFill>
              <a:effectLst>
                <a:outerShdw blurRad="38100" dist="38100" dir="2700000" algn="tl">
                  <a:srgbClr val="000000">
                    <a:alpha val="43137"/>
                  </a:srgbClr>
                </a:outerShdw>
              </a:effectLst>
              <a:latin typeface="Roboto"/>
              <a:ea typeface="Roboto"/>
              <a:cs typeface="Roboto"/>
            </a:endParaRPr>
          </a:p>
          <a:p>
            <a:r>
              <a:rPr lang="en" sz="800" dirty="0">
                <a:solidFill>
                  <a:srgbClr val="FFFFFF"/>
                </a:solidFill>
                <a:effectLst>
                  <a:outerShdw blurRad="38100" dist="38100" dir="2700000" algn="tl">
                    <a:srgbClr val="000000">
                      <a:alpha val="43137"/>
                    </a:srgbClr>
                  </a:outerShdw>
                </a:effectLst>
                <a:latin typeface="Roboto"/>
                <a:ea typeface="Roboto"/>
                <a:cs typeface="Roboto"/>
              </a:rPr>
              <a:t>Photo by, J.  Kowalczyk, BLM.</a:t>
            </a:r>
            <a:endParaRPr lang="en-US"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2" name="Google Shape;72;p1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73" name="Google Shape;73;p14" descr="BLM Alaska Fire Service Masthead graphic" title="BLM Alaska Fire Service Masthead graphic"/>
            <p:cNvGrpSpPr/>
            <p:nvPr/>
          </p:nvGrpSpPr>
          <p:grpSpPr>
            <a:xfrm>
              <a:off x="0" y="0"/>
              <a:ext cx="9144003" cy="572198"/>
              <a:chOff x="0" y="0"/>
              <a:chExt cx="9144003" cy="572198"/>
            </a:xfrm>
          </p:grpSpPr>
          <p:pic>
            <p:nvPicPr>
              <p:cNvPr id="74" name="Google Shape;74;p1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75" name="Google Shape;75;p1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76" name="Google Shape;76;p1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7" name="Google Shape;77;p1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D4191775-FFEC-4F61-8CBD-6153638B84CB}"/>
              </a:ext>
            </a:extLst>
          </p:cNvPr>
          <p:cNvSpPr>
            <a:spLocks noGrp="1"/>
          </p:cNvSpPr>
          <p:nvPr>
            <p:ph type="title"/>
          </p:nvPr>
        </p:nvSpPr>
        <p:spPr>
          <a:xfrm>
            <a:off x="311700" y="552585"/>
            <a:ext cx="8520600" cy="1193829"/>
          </a:xfrm>
        </p:spPr>
        <p:txBody>
          <a:bodyPr/>
          <a:lstStyle/>
          <a:p>
            <a:pPr algn="ctr" rtl="0">
              <a:lnSpc>
                <a:spcPct val="115000"/>
              </a:lnSpc>
              <a:spcBef>
                <a:spcPts val="1600"/>
              </a:spcBef>
            </a:pPr>
            <a:r>
              <a:rPr lang="en-US" sz="20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Lesson 3: Erosion</a:t>
            </a:r>
            <a:endParaRPr lang="en-US" dirty="0">
              <a:effectLst/>
            </a:endParaRPr>
          </a:p>
          <a:p>
            <a:pPr algn="ctr" rtl="0">
              <a:lnSpc>
                <a:spcPct val="115000"/>
              </a:lnSpc>
              <a:spcBef>
                <a:spcPts val="1600"/>
              </a:spcBef>
            </a:pPr>
            <a:r>
              <a:rPr lang="en-US" sz="20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Lesson Questions:</a:t>
            </a:r>
            <a:endParaRPr lang="en-US" dirty="0">
              <a:effectLst/>
            </a:endParaRPr>
          </a:p>
        </p:txBody>
      </p:sp>
      <p:sp>
        <p:nvSpPr>
          <p:cNvPr id="71" name="Google Shape;71;p14"/>
          <p:cNvSpPr txBox="1">
            <a:spLocks noGrp="1"/>
          </p:cNvSpPr>
          <p:nvPr>
            <p:ph type="body" idx="1"/>
          </p:nvPr>
        </p:nvSpPr>
        <p:spPr>
          <a:xfrm>
            <a:off x="311700" y="1600200"/>
            <a:ext cx="8520600" cy="2968599"/>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0"/>
              </a:spcAft>
              <a:buNone/>
            </a:pPr>
            <a:r>
              <a:rPr lang="en" sz="2000" dirty="0">
                <a:solidFill>
                  <a:srgbClr val="FFFFFF"/>
                </a:solidFill>
                <a:latin typeface="Roboto"/>
                <a:ea typeface="Roboto"/>
                <a:cs typeface="Roboto"/>
                <a:sym typeface="Roboto"/>
              </a:rPr>
              <a:t>How do water and sediment move through a watershed?</a:t>
            </a:r>
            <a:endParaRPr sz="2000" dirty="0">
              <a:solidFill>
                <a:srgbClr val="FFFFFF"/>
              </a:solidFill>
              <a:latin typeface="Roboto"/>
              <a:ea typeface="Roboto"/>
              <a:cs typeface="Roboto"/>
              <a:sym typeface="Roboto"/>
            </a:endParaRPr>
          </a:p>
          <a:p>
            <a:pPr marL="0" lvl="0" indent="0" algn="l" rtl="0">
              <a:lnSpc>
                <a:spcPct val="115000"/>
              </a:lnSpc>
              <a:spcBef>
                <a:spcPts val="1600"/>
              </a:spcBef>
              <a:spcAft>
                <a:spcPts val="0"/>
              </a:spcAft>
              <a:buNone/>
            </a:pPr>
            <a:r>
              <a:rPr lang="en" sz="2000" dirty="0">
                <a:solidFill>
                  <a:srgbClr val="FFFFFF"/>
                </a:solidFill>
                <a:latin typeface="Roboto"/>
                <a:ea typeface="Roboto"/>
                <a:cs typeface="Roboto"/>
                <a:sym typeface="Roboto"/>
              </a:rPr>
              <a:t>How does erosion shape the landscape?</a:t>
            </a:r>
            <a:endParaRPr sz="2000" dirty="0">
              <a:solidFill>
                <a:srgbClr val="FFFFFF"/>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pSp>
        <p:nvGrpSpPr>
          <p:cNvPr id="84" name="Google Shape;84;p1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85" name="Google Shape;85;p15" descr="BLM Alaska Fire Service Masthead graphic" title="BLM Alaska Fire Service Masthead graphic"/>
            <p:cNvGrpSpPr/>
            <p:nvPr/>
          </p:nvGrpSpPr>
          <p:grpSpPr>
            <a:xfrm>
              <a:off x="0" y="0"/>
              <a:ext cx="9144003" cy="572198"/>
              <a:chOff x="0" y="0"/>
              <a:chExt cx="9144003" cy="572198"/>
            </a:xfrm>
          </p:grpSpPr>
          <p:pic>
            <p:nvPicPr>
              <p:cNvPr id="86" name="Google Shape;86;p15" descr="Black Topo line graphic" title="Black Topo line graphic"/>
              <p:cNvPicPr preferRelativeResize="0"/>
              <p:nvPr/>
            </p:nvPicPr>
            <p:blipFill rotWithShape="1">
              <a:blip r:embed="rId4">
                <a:alphaModFix/>
              </a:blip>
              <a:srcRect l="693" t="15710" r="17760" b="78416"/>
              <a:stretch/>
            </p:blipFill>
            <p:spPr>
              <a:xfrm>
                <a:off x="0" y="0"/>
                <a:ext cx="9144003" cy="489286"/>
              </a:xfrm>
              <a:prstGeom prst="rect">
                <a:avLst/>
              </a:prstGeom>
              <a:noFill/>
              <a:ln>
                <a:noFill/>
              </a:ln>
            </p:spPr>
          </p:pic>
          <p:pic>
            <p:nvPicPr>
              <p:cNvPr id="87" name="Google Shape;87;p15"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88" name="Google Shape;88;p1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89" name="Google Shape;89;p15"/>
            <p:cNvPicPr preferRelativeResize="0"/>
            <p:nvPr/>
          </p:nvPicPr>
          <p:blipFill>
            <a:blip r:embed="rId6">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66D0E214-4E00-481A-AA91-69BC152785B4}"/>
              </a:ext>
            </a:extLst>
          </p:cNvPr>
          <p:cNvSpPr>
            <a:spLocks noGrp="1"/>
          </p:cNvSpPr>
          <p:nvPr>
            <p:ph type="title"/>
          </p:nvPr>
        </p:nvSpPr>
        <p:spPr>
          <a:xfrm>
            <a:off x="311700" y="729791"/>
            <a:ext cx="8520600" cy="721321"/>
          </a:xfrm>
        </p:spPr>
        <p:txBody>
          <a:bodyPr/>
          <a:lstStyle/>
          <a:p>
            <a:pPr algn="ct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Materials: </a:t>
            </a:r>
            <a:endParaRPr lang="en-US">
              <a:effectLst/>
            </a:endParaRPr>
          </a:p>
        </p:txBody>
      </p:sp>
      <p:sp>
        <p:nvSpPr>
          <p:cNvPr id="83" name="Google Shape;83;p15"/>
          <p:cNvSpPr txBox="1">
            <a:spLocks noGrp="1"/>
          </p:cNvSpPr>
          <p:nvPr>
            <p:ph type="body" idx="1"/>
          </p:nvPr>
        </p:nvSpPr>
        <p:spPr>
          <a:xfrm>
            <a:off x="311700" y="1113183"/>
            <a:ext cx="8520600" cy="3455742"/>
          </a:xfrm>
          <a:prstGeom prst="rect">
            <a:avLst/>
          </a:prstGeom>
        </p:spPr>
        <p:txBody>
          <a:bodyPr spcFirstLastPara="1" wrap="square" lIns="91425" tIns="91425" rIns="91425" bIns="91425" anchor="t" anchorCtr="0">
            <a:noAutofit/>
          </a:bodyPr>
          <a:lstStyle/>
          <a:p>
            <a:pPr marL="457200" lvl="0" indent="-355600" algn="l" rtl="0">
              <a:spcBef>
                <a:spcPts val="160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science journal or a piece of paper </a:t>
            </a:r>
            <a:endParaRPr sz="2000" dirty="0">
              <a:solidFill>
                <a:schemeClr val="lt1"/>
              </a:solidFill>
              <a:latin typeface="Roboto"/>
              <a:ea typeface="Roboto"/>
              <a:cs typeface="Roboto"/>
              <a:sym typeface="Roboto"/>
            </a:endParaRPr>
          </a:p>
          <a:p>
            <a:pPr marL="457200" lvl="0" indent="-355600" algn="l" rtl="0">
              <a:spcBef>
                <a:spcPts val="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something to write with</a:t>
            </a:r>
            <a:endParaRPr sz="2000" dirty="0">
              <a:solidFill>
                <a:schemeClr val="lt1"/>
              </a:solidFill>
              <a:latin typeface="Roboto"/>
              <a:ea typeface="Roboto"/>
              <a:cs typeface="Roboto"/>
              <a:sym typeface="Roboto"/>
            </a:endParaRPr>
          </a:p>
        </p:txBody>
      </p:sp>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6" name="Google Shape;96;p1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97" name="Google Shape;97;p16" descr="BLM Alaska Fire Service Masthead graphic" title="BLM Alaska Fire Service Masthead graphic"/>
            <p:cNvGrpSpPr/>
            <p:nvPr/>
          </p:nvGrpSpPr>
          <p:grpSpPr>
            <a:xfrm>
              <a:off x="0" y="0"/>
              <a:ext cx="9144003" cy="572198"/>
              <a:chOff x="0" y="0"/>
              <a:chExt cx="9144003" cy="572198"/>
            </a:xfrm>
          </p:grpSpPr>
          <p:pic>
            <p:nvPicPr>
              <p:cNvPr id="98" name="Google Shape;98;p1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99" name="Google Shape;99;p1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0" name="Google Shape;100;p1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01" name="Google Shape;101;p1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FD9DB3A3-226D-4CA7-A8FF-11046787AB1F}"/>
              </a:ext>
            </a:extLst>
          </p:cNvPr>
          <p:cNvSpPr>
            <a:spLocks noGrp="1"/>
          </p:cNvSpPr>
          <p:nvPr>
            <p:ph type="title"/>
          </p:nvPr>
        </p:nvSpPr>
        <p:spPr>
          <a:xfrm>
            <a:off x="311700" y="686920"/>
            <a:ext cx="8520600" cy="1060553"/>
          </a:xfrm>
        </p:spPr>
        <p:txBody>
          <a:bodyPr/>
          <a:lstStyle/>
          <a:p>
            <a:pPr rtl="0">
              <a:lnSpc>
                <a:spcPct val="115000"/>
              </a:lnSpc>
            </a:pPr>
            <a:r>
              <a:rPr lang="en-US" sz="1800" b="1" i="0" dirty="0">
                <a:solidFill>
                  <a:srgbClr val="92D050"/>
                </a:solidFill>
                <a:effectLst/>
                <a:latin typeface="Roboto" panose="02000000000000000000" pitchFamily="2" charset="0"/>
                <a:ea typeface="Roboto" panose="02000000000000000000" pitchFamily="2" charset="0"/>
                <a:cs typeface="Roboto" panose="02000000000000000000" pitchFamily="2" charset="0"/>
              </a:rPr>
              <a:t>Erosion</a:t>
            </a: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 is the process of rocks and soil being worn away by wind, water, or ice. This lesson focuses on erosion caused by water. </a:t>
            </a:r>
            <a:endParaRPr lang="en-US" dirty="0">
              <a:effectLst/>
            </a:endParaRPr>
          </a:p>
        </p:txBody>
      </p:sp>
      <p:pic>
        <p:nvPicPr>
          <p:cNvPr id="5" name="Picture 4" descr="The edge of the village of Utgiagvik looks over eroding Arctic tundra bluffs. Sea ice floats in slabs on the Chukchi Sea below.">
            <a:extLst>
              <a:ext uri="{FF2B5EF4-FFF2-40B4-BE49-F238E27FC236}">
                <a16:creationId xmlns:a16="http://schemas.microsoft.com/office/drawing/2014/main" id="{C8B8D0AD-1170-4B2A-880A-7C4B7ED814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2545" y="1485553"/>
            <a:ext cx="4760330" cy="3179744"/>
          </a:xfrm>
          <a:prstGeom prst="rect">
            <a:avLst/>
          </a:prstGeom>
        </p:spPr>
      </p:pic>
      <p:sp>
        <p:nvSpPr>
          <p:cNvPr id="105" name="Google Shape;105;p16"/>
          <p:cNvSpPr txBox="1"/>
          <p:nvPr/>
        </p:nvSpPr>
        <p:spPr>
          <a:xfrm>
            <a:off x="6774277" y="4328999"/>
            <a:ext cx="2180083" cy="911877"/>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Wind, water and ice erode the land near a </a:t>
            </a: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body of water.</a:t>
            </a:r>
          </a:p>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 Photo by L. Hupp, USFWS.</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112" name="Google Shape;112;p1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13" name="Google Shape;113;p17" descr="BLM Alaska Fire Service Masthead graphic" title="BLM Alaska Fire Service Masthead graphic"/>
            <p:cNvGrpSpPr/>
            <p:nvPr/>
          </p:nvGrpSpPr>
          <p:grpSpPr>
            <a:xfrm>
              <a:off x="0" y="0"/>
              <a:ext cx="9144003" cy="572198"/>
              <a:chOff x="0" y="0"/>
              <a:chExt cx="9144003" cy="572198"/>
            </a:xfrm>
          </p:grpSpPr>
          <p:pic>
            <p:nvPicPr>
              <p:cNvPr id="114" name="Google Shape;114;p1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15" name="Google Shape;115;p1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16" name="Google Shape;116;p1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17" name="Google Shape;117;p1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6A93D007-7E5D-4862-AB28-B0C183B36B11}"/>
              </a:ext>
            </a:extLst>
          </p:cNvPr>
          <p:cNvSpPr>
            <a:spLocks noGrp="1"/>
          </p:cNvSpPr>
          <p:nvPr>
            <p:ph type="title"/>
          </p:nvPr>
        </p:nvSpPr>
        <p:spPr>
          <a:xfrm>
            <a:off x="311700" y="572197"/>
            <a:ext cx="8520600" cy="1133920"/>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Water</a:t>
            </a:r>
            <a:r>
              <a:rPr lang="en-US" sz="1800" b="0" i="0" dirty="0">
                <a:solidFill>
                  <a:srgbClr val="595959"/>
                </a:solidFill>
                <a:effectLst/>
                <a:latin typeface="Roboto" panose="02000000000000000000" pitchFamily="2" charset="0"/>
                <a:ea typeface="Roboto" panose="02000000000000000000" pitchFamily="2" charset="0"/>
                <a:cs typeface="Roboto" panose="02000000000000000000" pitchFamily="2" charset="0"/>
              </a:rPr>
              <a:t> </a:t>
            </a:r>
            <a:r>
              <a:rPr lang="en-US" sz="1800" i="0" dirty="0">
                <a:solidFill>
                  <a:schemeClr val="bg1"/>
                </a:solidFill>
                <a:effectLst/>
                <a:latin typeface="Roboto" panose="02000000000000000000" pitchFamily="2" charset="0"/>
                <a:ea typeface="Roboto" panose="02000000000000000000" pitchFamily="2" charset="0"/>
                <a:cs typeface="Roboto" panose="02000000000000000000" pitchFamily="2" charset="0"/>
              </a:rPr>
              <a:t>erosion</a:t>
            </a: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 carries </a:t>
            </a:r>
            <a:r>
              <a:rPr lang="en-US" sz="1800" b="1" i="0" dirty="0">
                <a:solidFill>
                  <a:srgbClr val="92D050"/>
                </a:solidFill>
                <a:effectLst/>
                <a:latin typeface="Roboto" panose="02000000000000000000" pitchFamily="2" charset="0"/>
                <a:ea typeface="Roboto" panose="02000000000000000000" pitchFamily="2" charset="0"/>
                <a:cs typeface="Roboto" panose="02000000000000000000" pitchFamily="2" charset="0"/>
              </a:rPr>
              <a:t>sediment</a:t>
            </a: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 pieces of solid material such as rocks and soil, down through the watershed. Creeks, streams, and rivers move water and sediment from the mountains to the ocean.</a:t>
            </a:r>
            <a:endParaRPr lang="en-US" dirty="0">
              <a:effectLst/>
            </a:endParaRPr>
          </a:p>
        </p:txBody>
      </p:sp>
      <p:pic>
        <p:nvPicPr>
          <p:cNvPr id="119" name="Google Shape;119;p17" descr="Photograph of the Campbell Creek with a bridge and green foliage in the background."/>
          <p:cNvPicPr preferRelativeResize="0"/>
          <p:nvPr/>
        </p:nvPicPr>
        <p:blipFill rotWithShape="1">
          <a:blip r:embed="rId6" cstate="email">
            <a:alphaModFix/>
            <a:extLst>
              <a:ext uri="{28A0092B-C50C-407E-A947-70E740481C1C}">
                <a14:useLocalDpi xmlns:a14="http://schemas.microsoft.com/office/drawing/2010/main" val="0"/>
              </a:ext>
            </a:extLst>
          </a:blip>
          <a:srcRect/>
          <a:stretch/>
        </p:blipFill>
        <p:spPr>
          <a:xfrm>
            <a:off x="1054725" y="1709329"/>
            <a:ext cx="6315397" cy="2964254"/>
          </a:xfrm>
          <a:prstGeom prst="rect">
            <a:avLst/>
          </a:prstGeom>
          <a:noFill/>
          <a:ln>
            <a:noFill/>
          </a:ln>
        </p:spPr>
      </p:pic>
      <p:sp>
        <p:nvSpPr>
          <p:cNvPr id="120" name="Google Shape;120;p17"/>
          <p:cNvSpPr txBox="1"/>
          <p:nvPr/>
        </p:nvSpPr>
        <p:spPr>
          <a:xfrm>
            <a:off x="4626738" y="4664471"/>
            <a:ext cx="3139536" cy="348494"/>
          </a:xfrm>
          <a:prstGeom prst="rect">
            <a:avLst/>
          </a:prstGeom>
          <a:noFill/>
          <a:ln>
            <a:noFill/>
          </a:ln>
          <a:effectLst>
            <a:outerShdw blurRad="57150" dist="19050" dir="5400000" algn="bl" rotWithShape="0">
              <a:srgbClr val="000000">
                <a:alpha val="85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Fast moving water rushes over pebbles in Campbell Creek. </a:t>
            </a:r>
          </a:p>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Photo by B. Wick, BLM.</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6" name="Google Shape;126;p1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27" name="Google Shape;127;p18" descr="BLM Alaska Fire Service Masthead graphic" title="BLM Alaska Fire Service Masthead graphic"/>
            <p:cNvGrpSpPr/>
            <p:nvPr/>
          </p:nvGrpSpPr>
          <p:grpSpPr>
            <a:xfrm>
              <a:off x="0" y="0"/>
              <a:ext cx="9144003" cy="572198"/>
              <a:chOff x="0" y="0"/>
              <a:chExt cx="9144003" cy="572198"/>
            </a:xfrm>
          </p:grpSpPr>
          <p:pic>
            <p:nvPicPr>
              <p:cNvPr id="128" name="Google Shape;128;p1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29" name="Google Shape;129;p1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30" name="Google Shape;130;p1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31" name="Google Shape;131;p18"/>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BD4CDD2A-6331-45B2-A522-347953074EBA}"/>
              </a:ext>
            </a:extLst>
          </p:cNvPr>
          <p:cNvSpPr>
            <a:spLocks noGrp="1"/>
          </p:cNvSpPr>
          <p:nvPr>
            <p:ph type="title"/>
          </p:nvPr>
        </p:nvSpPr>
        <p:spPr>
          <a:xfrm>
            <a:off x="311700" y="572198"/>
            <a:ext cx="8520600" cy="832176"/>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Some mudflats, like those surrounding Anchorage, are created by erosion. Rivers carry </a:t>
            </a:r>
            <a:r>
              <a:rPr lang="en-US" sz="1800" b="0" i="0" dirty="0">
                <a:solidFill>
                  <a:schemeClr val="bg1"/>
                </a:solidFill>
                <a:effectLst/>
                <a:latin typeface="Roboto" panose="02000000000000000000" pitchFamily="2" charset="0"/>
                <a:ea typeface="Roboto" panose="02000000000000000000" pitchFamily="2" charset="0"/>
                <a:cs typeface="Roboto" panose="02000000000000000000" pitchFamily="2" charset="0"/>
              </a:rPr>
              <a:t>sediment</a:t>
            </a: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 down from glaciers and deposit it where they meet the ocean.</a:t>
            </a:r>
            <a:endParaRPr lang="en-US" dirty="0">
              <a:effectLst/>
            </a:endParaRPr>
          </a:p>
        </p:txBody>
      </p:sp>
      <p:pic>
        <p:nvPicPr>
          <p:cNvPr id="133" name="Google Shape;133;p18" descr="Aerial photograph of mudflats with interconnecting stream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97048" y="1435750"/>
            <a:ext cx="5305633" cy="3311793"/>
          </a:xfrm>
          <a:prstGeom prst="rect">
            <a:avLst/>
          </a:prstGeom>
          <a:noFill/>
          <a:ln>
            <a:noFill/>
          </a:ln>
        </p:spPr>
      </p:pic>
      <p:sp>
        <p:nvSpPr>
          <p:cNvPr id="134" name="Google Shape;134;p18"/>
          <p:cNvSpPr txBox="1"/>
          <p:nvPr/>
        </p:nvSpPr>
        <p:spPr>
          <a:xfrm>
            <a:off x="5711229" y="4706089"/>
            <a:ext cx="1424400" cy="321600"/>
          </a:xfrm>
          <a:prstGeom prst="rect">
            <a:avLst/>
          </a:prstGeom>
          <a:noFill/>
          <a:ln>
            <a:noFill/>
          </a:ln>
          <a:effectLst>
            <a:outerShdw blurRad="57150" dist="19050" dir="5400000" algn="bl" rotWithShape="0">
              <a:srgbClr val="000000">
                <a:alpha val="85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An aerial view of mudflats. Photo by J. Jones, USFWS.</a:t>
            </a:r>
            <a:endParaRPr lang="en" sz="800" dirty="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153" name="Google Shape;153;p2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54" name="Google Shape;154;p20" descr="BLM Alaska Fire Service Masthead graphic" title="BLM Alaska Fire Service Masthead graphic"/>
            <p:cNvGrpSpPr/>
            <p:nvPr/>
          </p:nvGrpSpPr>
          <p:grpSpPr>
            <a:xfrm>
              <a:off x="0" y="0"/>
              <a:ext cx="9144003" cy="572198"/>
              <a:chOff x="0" y="0"/>
              <a:chExt cx="9144003" cy="572198"/>
            </a:xfrm>
          </p:grpSpPr>
          <p:pic>
            <p:nvPicPr>
              <p:cNvPr id="155" name="Google Shape;155;p20" descr="Black Topo line graphic" title="Black Topo line graphic"/>
              <p:cNvPicPr preferRelativeResize="0"/>
              <p:nvPr/>
            </p:nvPicPr>
            <p:blipFill rotWithShape="1">
              <a:blip r:embed="rId4">
                <a:alphaModFix/>
              </a:blip>
              <a:srcRect l="693" t="15710" r="17760" b="78416"/>
              <a:stretch/>
            </p:blipFill>
            <p:spPr>
              <a:xfrm>
                <a:off x="0" y="0"/>
                <a:ext cx="9144003" cy="489286"/>
              </a:xfrm>
              <a:prstGeom prst="rect">
                <a:avLst/>
              </a:prstGeom>
              <a:noFill/>
              <a:ln>
                <a:noFill/>
              </a:ln>
            </p:spPr>
          </p:pic>
          <p:pic>
            <p:nvPicPr>
              <p:cNvPr id="156" name="Google Shape;156;p20" descr="Bureau of Land Management Logo" title="Bureau of Land Management Logo"/>
              <p:cNvPicPr preferRelativeResize="0"/>
              <p:nvPr/>
            </p:nvPicPr>
            <p:blipFill rotWithShape="1">
              <a:blip r:embed="rId5">
                <a:alphaModFix/>
              </a:blip>
              <a:srcRect/>
              <a:stretch/>
            </p:blipFill>
            <p:spPr>
              <a:xfrm>
                <a:off x="241648" y="114722"/>
                <a:ext cx="520818" cy="457476"/>
              </a:xfrm>
              <a:prstGeom prst="rect">
                <a:avLst/>
              </a:prstGeom>
              <a:noFill/>
              <a:ln>
                <a:noFill/>
              </a:ln>
            </p:spPr>
          </p:pic>
          <p:sp>
            <p:nvSpPr>
              <p:cNvPr id="157" name="Google Shape;157;p2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58" name="Google Shape;158;p20"/>
            <p:cNvPicPr preferRelativeResize="0"/>
            <p:nvPr/>
          </p:nvPicPr>
          <p:blipFill>
            <a:blip r:embed="rId6">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A965BBAE-A0BB-436A-98A8-592C418BACAD}"/>
              </a:ext>
            </a:extLst>
          </p:cNvPr>
          <p:cNvSpPr>
            <a:spLocks noGrp="1"/>
          </p:cNvSpPr>
          <p:nvPr>
            <p:ph type="title"/>
          </p:nvPr>
        </p:nvSpPr>
        <p:spPr>
          <a:xfrm>
            <a:off x="311700" y="552585"/>
            <a:ext cx="8520600" cy="750051"/>
          </a:xfrm>
        </p:spPr>
        <p:txBody>
          <a:bodyPr/>
          <a:lstStyle/>
          <a:p>
            <a:pPr rtl="0">
              <a:lnSpc>
                <a:spcPct val="115000"/>
              </a:lnSpc>
            </a:pP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This is a stream table. Scientists use stream tables to model how water shapes the land.</a:t>
            </a:r>
            <a:endParaRPr lang="en-US" dirty="0">
              <a:effectLst/>
            </a:endParaRPr>
          </a:p>
        </p:txBody>
      </p:sp>
      <p:pic>
        <p:nvPicPr>
          <p:cNvPr id="159" name="Google Shape;159;p20" descr="Photograph of a metal stream table located in a greenhouse room, filled with sand and connected to a water pump."/>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977475" y="1219725"/>
            <a:ext cx="5189040" cy="3443499"/>
          </a:xfrm>
          <a:prstGeom prst="rect">
            <a:avLst/>
          </a:prstGeom>
          <a:noFill/>
          <a:ln>
            <a:noFill/>
          </a:ln>
        </p:spPr>
      </p:pic>
      <p:cxnSp>
        <p:nvCxnSpPr>
          <p:cNvPr id="164" name="Google Shape;164;p20" descr="Red arrow"/>
          <p:cNvCxnSpPr>
            <a:cxnSpLocks/>
            <a:endCxn id="165" idx="1"/>
          </p:cNvCxnSpPr>
          <p:nvPr/>
        </p:nvCxnSpPr>
        <p:spPr>
          <a:xfrm flipV="1">
            <a:off x="5478300" y="2006287"/>
            <a:ext cx="1187400" cy="55663"/>
          </a:xfrm>
          <a:prstGeom prst="straightConnector1">
            <a:avLst/>
          </a:prstGeom>
          <a:noFill/>
          <a:ln w="28575" cap="flat" cmpd="sng">
            <a:solidFill>
              <a:srgbClr val="FF0000"/>
            </a:solidFill>
            <a:prstDash val="solid"/>
            <a:round/>
            <a:headEnd type="triangle" w="med" len="med"/>
            <a:tailEnd type="none" w="med" len="med"/>
          </a:ln>
          <a:effectLst>
            <a:outerShdw blurRad="57150" dist="19050" dir="5400000" algn="bl" rotWithShape="0">
              <a:srgbClr val="000000"/>
            </a:outerShdw>
          </a:effectLst>
        </p:spPr>
      </p:cxnSp>
      <p:sp>
        <p:nvSpPr>
          <p:cNvPr id="165" name="Google Shape;165;p20"/>
          <p:cNvSpPr txBox="1"/>
          <p:nvPr/>
        </p:nvSpPr>
        <p:spPr>
          <a:xfrm>
            <a:off x="6665700" y="1583150"/>
            <a:ext cx="2209200" cy="846274"/>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Roboto"/>
                <a:ea typeface="Roboto"/>
                <a:cs typeface="Roboto"/>
                <a:sym typeface="Roboto"/>
              </a:rPr>
              <a:t>Water pours out of here and flows across the table.</a:t>
            </a:r>
            <a:endParaRPr dirty="0">
              <a:solidFill>
                <a:schemeClr val="dk1"/>
              </a:solidFill>
              <a:latin typeface="Roboto"/>
              <a:ea typeface="Roboto"/>
              <a:cs typeface="Roboto"/>
              <a:sym typeface="Roboto"/>
            </a:endParaRPr>
          </a:p>
        </p:txBody>
      </p:sp>
      <p:cxnSp>
        <p:nvCxnSpPr>
          <p:cNvPr id="167" name="Google Shape;167;p20" descr="Red arrow"/>
          <p:cNvCxnSpPr/>
          <p:nvPr/>
        </p:nvCxnSpPr>
        <p:spPr>
          <a:xfrm>
            <a:off x="4978650" y="2527275"/>
            <a:ext cx="2209200" cy="1238700"/>
          </a:xfrm>
          <a:prstGeom prst="straightConnector1">
            <a:avLst/>
          </a:prstGeom>
          <a:noFill/>
          <a:ln w="28575" cap="flat" cmpd="sng">
            <a:solidFill>
              <a:srgbClr val="FF0000"/>
            </a:solidFill>
            <a:prstDash val="solid"/>
            <a:round/>
            <a:headEnd type="triangle" w="med" len="med"/>
            <a:tailEnd type="none" w="med" len="med"/>
          </a:ln>
          <a:effectLst>
            <a:outerShdw blurRad="57150" dist="19050" dir="5400000" algn="bl" rotWithShape="0">
              <a:srgbClr val="000000"/>
            </a:outerShdw>
          </a:effectLst>
        </p:spPr>
      </p:cxnSp>
      <p:sp>
        <p:nvSpPr>
          <p:cNvPr id="168" name="Google Shape;168;p20"/>
          <p:cNvSpPr txBox="1"/>
          <p:nvPr/>
        </p:nvSpPr>
        <p:spPr>
          <a:xfrm>
            <a:off x="6011875" y="3765975"/>
            <a:ext cx="2716800" cy="9951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Roboto"/>
                <a:ea typeface="Roboto"/>
                <a:cs typeface="Roboto"/>
                <a:sym typeface="Roboto"/>
              </a:rPr>
              <a:t>The water flows downhill across this fake sediment, which is made from recycled plastic.</a:t>
            </a:r>
            <a:endParaRPr dirty="0">
              <a:solidFill>
                <a:schemeClr val="dk1"/>
              </a:solidFill>
              <a:latin typeface="Roboto"/>
              <a:ea typeface="Roboto"/>
              <a:cs typeface="Roboto"/>
              <a:sym typeface="Roboto"/>
            </a:endParaRPr>
          </a:p>
        </p:txBody>
      </p:sp>
      <p:cxnSp>
        <p:nvCxnSpPr>
          <p:cNvPr id="161" name="Google Shape;161;p20" descr="Red arrow"/>
          <p:cNvCxnSpPr>
            <a:endCxn id="162" idx="3"/>
          </p:cNvCxnSpPr>
          <p:nvPr/>
        </p:nvCxnSpPr>
        <p:spPr>
          <a:xfrm rot="10800000">
            <a:off x="2696025" y="3505625"/>
            <a:ext cx="649500" cy="169500"/>
          </a:xfrm>
          <a:prstGeom prst="straightConnector1">
            <a:avLst/>
          </a:prstGeom>
          <a:noFill/>
          <a:ln w="28575" cap="flat" cmpd="sng">
            <a:solidFill>
              <a:srgbClr val="FF0000"/>
            </a:solidFill>
            <a:prstDash val="solid"/>
            <a:round/>
            <a:headEnd type="triangle" w="med" len="med"/>
            <a:tailEnd type="none" w="med" len="med"/>
          </a:ln>
          <a:effectLst>
            <a:outerShdw blurRad="57150" dist="19050" dir="5400000" algn="bl" rotWithShape="0">
              <a:srgbClr val="000000"/>
            </a:outerShdw>
          </a:effectLst>
        </p:spPr>
      </p:cxnSp>
      <p:sp>
        <p:nvSpPr>
          <p:cNvPr id="162" name="Google Shape;162;p20"/>
          <p:cNvSpPr txBox="1"/>
          <p:nvPr/>
        </p:nvSpPr>
        <p:spPr>
          <a:xfrm>
            <a:off x="268725" y="3008075"/>
            <a:ext cx="2427300" cy="995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Roboto"/>
                <a:ea typeface="Roboto"/>
                <a:cs typeface="Roboto"/>
                <a:sym typeface="Roboto"/>
              </a:rPr>
              <a:t>This tank is filled with water. A pump in the bucket cycles the water back up to the far end of the table.</a:t>
            </a:r>
            <a:endParaRPr dirty="0">
              <a:solidFill>
                <a:schemeClr val="dk1"/>
              </a:solidFill>
              <a:latin typeface="Roboto"/>
              <a:ea typeface="Roboto"/>
              <a:cs typeface="Roboto"/>
              <a:sym typeface="Roboto"/>
            </a:endParaRPr>
          </a:p>
        </p:txBody>
      </p:sp>
      <p:sp>
        <p:nvSpPr>
          <p:cNvPr id="170" name="Google Shape;170;p20"/>
          <p:cNvSpPr txBox="1"/>
          <p:nvPr/>
        </p:nvSpPr>
        <p:spPr>
          <a:xfrm>
            <a:off x="1887913" y="4600189"/>
            <a:ext cx="2774629" cy="328323"/>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rPr>
              <a:t>A stream table shows how water shapes the land.</a:t>
            </a:r>
          </a:p>
          <a:p>
            <a:r>
              <a:rPr lang="en" sz="800" dirty="0">
                <a:solidFill>
                  <a:srgbClr val="FFFFFF"/>
                </a:solidFill>
                <a:effectLst>
                  <a:outerShdw blurRad="38100" dist="38100" dir="2700000" algn="tl">
                    <a:srgbClr val="000000">
                      <a:alpha val="43137"/>
                    </a:srgbClr>
                  </a:outerShdw>
                </a:effectLst>
                <a:latin typeface="Roboto"/>
                <a:ea typeface="Roboto"/>
                <a:cs typeface="Roboto"/>
              </a:rPr>
              <a:t>Photo by CCCSC staff, BLM.</a:t>
            </a:r>
          </a:p>
        </p:txBody>
      </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pSp>
        <p:nvGrpSpPr>
          <p:cNvPr id="178" name="Google Shape;178;p2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79" name="Google Shape;179;p21" descr="BLM Alaska Fire Service Masthead graphic" title="BLM Alaska Fire Service Masthead graphic"/>
            <p:cNvGrpSpPr/>
            <p:nvPr/>
          </p:nvGrpSpPr>
          <p:grpSpPr>
            <a:xfrm>
              <a:off x="0" y="0"/>
              <a:ext cx="9144003" cy="572198"/>
              <a:chOff x="0" y="0"/>
              <a:chExt cx="9144003" cy="572198"/>
            </a:xfrm>
          </p:grpSpPr>
          <p:pic>
            <p:nvPicPr>
              <p:cNvPr id="180" name="Google Shape;180;p2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81" name="Google Shape;181;p2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82" name="Google Shape;182;p2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83" name="Google Shape;183;p21"/>
            <p:cNvPicPr preferRelativeResize="0"/>
            <p:nvPr/>
          </p:nvPicPr>
          <p:blipFill>
            <a:blip r:embed="rId5">
              <a:alphaModFix/>
            </a:blip>
            <a:stretch>
              <a:fillRect/>
            </a:stretch>
          </p:blipFill>
          <p:spPr>
            <a:xfrm>
              <a:off x="8455876" y="63300"/>
              <a:ext cx="584799" cy="572200"/>
            </a:xfrm>
            <a:prstGeom prst="rect">
              <a:avLst/>
            </a:prstGeom>
            <a:noFill/>
            <a:ln>
              <a:noFill/>
            </a:ln>
          </p:spPr>
        </p:pic>
      </p:grpSp>
      <p:pic>
        <p:nvPicPr>
          <p:cNvPr id="177" name="Google Shape;177;p21" descr="Photograph of the stream table from above, filled with sand and small tree figurines. "/>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466950" y="1017725"/>
            <a:ext cx="6449774" cy="3628001"/>
          </a:xfrm>
          <a:prstGeom prst="rect">
            <a:avLst/>
          </a:prstGeom>
          <a:noFill/>
          <a:ln>
            <a:noFill/>
          </a:ln>
        </p:spPr>
      </p:pic>
      <p:cxnSp>
        <p:nvCxnSpPr>
          <p:cNvPr id="184" name="Google Shape;184;p21" descr="Red arrow"/>
          <p:cNvCxnSpPr/>
          <p:nvPr/>
        </p:nvCxnSpPr>
        <p:spPr>
          <a:xfrm flipH="1">
            <a:off x="6879950" y="2080470"/>
            <a:ext cx="1374817" cy="533855"/>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
        <p:nvSpPr>
          <p:cNvPr id="185" name="Google Shape;185;p21">
            <a:extLst>
              <a:ext uri="{C183D7F6-B498-43B3-948B-1728B52AA6E4}">
                <adec:decorative xmlns:adec="http://schemas.microsoft.com/office/drawing/2017/decorative" val="1"/>
              </a:ext>
            </a:extLst>
          </p:cNvPr>
          <p:cNvSpPr txBox="1"/>
          <p:nvPr/>
        </p:nvSpPr>
        <p:spPr>
          <a:xfrm>
            <a:off x="7141700" y="953225"/>
            <a:ext cx="1879500" cy="12036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980000"/>
              </a:solidFill>
              <a:latin typeface="Roboto"/>
              <a:ea typeface="Roboto"/>
              <a:cs typeface="Roboto"/>
              <a:sym typeface="Roboto"/>
            </a:endParaRPr>
          </a:p>
        </p:txBody>
      </p:sp>
      <p:sp>
        <p:nvSpPr>
          <p:cNvPr id="2" name="Title 1">
            <a:extLst>
              <a:ext uri="{FF2B5EF4-FFF2-40B4-BE49-F238E27FC236}">
                <a16:creationId xmlns:a16="http://schemas.microsoft.com/office/drawing/2014/main" id="{9EA55070-309A-46D7-9958-87962B84C0F5}"/>
              </a:ext>
            </a:extLst>
          </p:cNvPr>
          <p:cNvSpPr>
            <a:spLocks noGrp="1"/>
          </p:cNvSpPr>
          <p:nvPr>
            <p:ph type="title"/>
          </p:nvPr>
        </p:nvSpPr>
        <p:spPr>
          <a:xfrm>
            <a:off x="7141700" y="941983"/>
            <a:ext cx="1879458" cy="572700"/>
          </a:xfrm>
        </p:spPr>
        <p:txBody>
          <a:bodyPr/>
          <a:lstStyle/>
          <a:p>
            <a:pPr rtl="0"/>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The water that comes out here acts like the </a:t>
            </a:r>
            <a:r>
              <a:rPr lang="en-US" sz="14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headwaters</a:t>
            </a:r>
            <a:r>
              <a:rPr lang="en-US" sz="1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at the highest part of a watershed.</a:t>
            </a:r>
            <a:r>
              <a:rPr lang="en-US" sz="1400" b="0" i="0" dirty="0">
                <a:solidFill>
                  <a:srgbClr val="980000"/>
                </a:solidFill>
                <a:effectLst/>
                <a:latin typeface="Roboto" panose="02000000000000000000" pitchFamily="2" charset="0"/>
                <a:ea typeface="Roboto" panose="02000000000000000000" pitchFamily="2" charset="0"/>
                <a:cs typeface="Roboto" panose="02000000000000000000" pitchFamily="2" charset="0"/>
              </a:rPr>
              <a:t> </a:t>
            </a:r>
            <a:endParaRPr lang="en-US" dirty="0">
              <a:effectLst/>
            </a:endParaRPr>
          </a:p>
        </p:txBody>
      </p:sp>
      <p:cxnSp>
        <p:nvCxnSpPr>
          <p:cNvPr id="187" name="Google Shape;187;p21" descr="Red arrow"/>
          <p:cNvCxnSpPr/>
          <p:nvPr/>
        </p:nvCxnSpPr>
        <p:spPr>
          <a:xfrm flipH="1">
            <a:off x="4805025" y="3335400"/>
            <a:ext cx="614100" cy="715200"/>
          </a:xfrm>
          <a:prstGeom prst="straightConnector1">
            <a:avLst/>
          </a:prstGeom>
          <a:noFill/>
          <a:ln w="28575" cap="flat" cmpd="sng">
            <a:solidFill>
              <a:srgbClr val="FF0000"/>
            </a:solidFill>
            <a:prstDash val="solid"/>
            <a:round/>
            <a:headEnd type="triangle" w="med" len="med"/>
            <a:tailEnd type="none" w="med" len="med"/>
          </a:ln>
          <a:effectLst>
            <a:outerShdw blurRad="57150" dist="19050" dir="5400000" algn="bl" rotWithShape="0">
              <a:srgbClr val="000000"/>
            </a:outerShdw>
          </a:effectLst>
        </p:spPr>
      </p:cxnSp>
      <p:sp>
        <p:nvSpPr>
          <p:cNvPr id="188" name="Google Shape;188;p21"/>
          <p:cNvSpPr txBox="1"/>
          <p:nvPr/>
        </p:nvSpPr>
        <p:spPr>
          <a:xfrm>
            <a:off x="4154025" y="3979800"/>
            <a:ext cx="2284500" cy="8265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Roboto"/>
                <a:ea typeface="Roboto"/>
                <a:cs typeface="Roboto"/>
                <a:sym typeface="Roboto"/>
              </a:rPr>
              <a:t>The water then carves a channel through the sediment, forming a river.</a:t>
            </a:r>
            <a:endParaRPr dirty="0">
              <a:solidFill>
                <a:schemeClr val="dk1"/>
              </a:solidFill>
              <a:latin typeface="Roboto"/>
              <a:ea typeface="Roboto"/>
              <a:cs typeface="Roboto"/>
              <a:sym typeface="Roboto"/>
            </a:endParaRPr>
          </a:p>
        </p:txBody>
      </p:sp>
      <p:cxnSp>
        <p:nvCxnSpPr>
          <p:cNvPr id="190" name="Google Shape;190;p21" descr="Red arrow"/>
          <p:cNvCxnSpPr/>
          <p:nvPr/>
        </p:nvCxnSpPr>
        <p:spPr>
          <a:xfrm rot="10800000" flipH="1">
            <a:off x="1056250" y="2669300"/>
            <a:ext cx="898200" cy="1102200"/>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
        <p:nvSpPr>
          <p:cNvPr id="191" name="Google Shape;191;p21"/>
          <p:cNvSpPr txBox="1"/>
          <p:nvPr/>
        </p:nvSpPr>
        <p:spPr>
          <a:xfrm>
            <a:off x="594399" y="3259200"/>
            <a:ext cx="1848877" cy="120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Roboto"/>
                <a:ea typeface="Roboto"/>
                <a:cs typeface="Roboto"/>
                <a:sym typeface="Roboto"/>
              </a:rPr>
              <a:t>Eventually, the water collects at the lower end of the table, which represents the ocean.</a:t>
            </a:r>
            <a:r>
              <a:rPr lang="en" dirty="0">
                <a:solidFill>
                  <a:schemeClr val="dk1"/>
                </a:solidFill>
              </a:rPr>
              <a:t> </a:t>
            </a:r>
            <a:endParaRPr dirty="0">
              <a:solidFill>
                <a:schemeClr val="dk1"/>
              </a:solidFill>
            </a:endParaRPr>
          </a:p>
        </p:txBody>
      </p:sp>
      <p:sp>
        <p:nvSpPr>
          <p:cNvPr id="192" name="Google Shape;192;p21"/>
          <p:cNvSpPr txBox="1"/>
          <p:nvPr/>
        </p:nvSpPr>
        <p:spPr>
          <a:xfrm>
            <a:off x="6638844" y="4650237"/>
            <a:ext cx="1480350" cy="350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Photo by CCSC staff,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198" name="Google Shape;198;p2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9" name="Google Shape;199;p22" descr="BLM Alaska Fire Service Masthead graphic" title="BLM Alaska Fire Service Masthead graphic"/>
            <p:cNvGrpSpPr/>
            <p:nvPr/>
          </p:nvGrpSpPr>
          <p:grpSpPr>
            <a:xfrm>
              <a:off x="0" y="0"/>
              <a:ext cx="9144003" cy="572198"/>
              <a:chOff x="0" y="0"/>
              <a:chExt cx="9144003" cy="572198"/>
            </a:xfrm>
          </p:grpSpPr>
          <p:pic>
            <p:nvPicPr>
              <p:cNvPr id="200" name="Google Shape;200;p22"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01" name="Google Shape;201;p2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02" name="Google Shape;202;p2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03" name="Google Shape;203;p22"/>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C6B039D-4F0C-402B-9164-8A71CE16AF9E}"/>
              </a:ext>
            </a:extLst>
          </p:cNvPr>
          <p:cNvSpPr>
            <a:spLocks noGrp="1"/>
          </p:cNvSpPr>
          <p:nvPr>
            <p:ph type="title"/>
          </p:nvPr>
        </p:nvSpPr>
        <p:spPr>
          <a:xfrm>
            <a:off x="146276" y="1016003"/>
            <a:ext cx="1980900" cy="3824937"/>
          </a:xfrm>
        </p:spPr>
        <p:txBody>
          <a:bodyPr/>
          <a:lstStyle/>
          <a:p>
            <a:pPr rtl="0"/>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Watch the stream table in action!</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What do you notice?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t>Write down some observations in your science journal or on a piece of paper. </a:t>
            </a:r>
            <a:br>
              <a:rPr lang="en-US" sz="1800" b="0" i="0" dirty="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dirty="0">
              <a:effectLst/>
            </a:endParaRPr>
          </a:p>
        </p:txBody>
      </p:sp>
      <p:pic>
        <p:nvPicPr>
          <p:cNvPr id="205" name="Google Shape;205;p22" descr="Video of a stream table from above, filled with sand a small tree figurines. The timelapse video shows how the water flow changes shape."/>
          <p:cNvPicPr preferRelativeResize="0"/>
          <p:nvPr/>
        </p:nvPicPr>
        <p:blipFill>
          <a:blip r:embed="rId6">
            <a:alphaModFix/>
          </a:blip>
          <a:stretch>
            <a:fillRect/>
          </a:stretch>
        </p:blipFill>
        <p:spPr>
          <a:xfrm>
            <a:off x="2124585" y="635500"/>
            <a:ext cx="6623690" cy="3722917"/>
          </a:xfrm>
          <a:prstGeom prst="rect">
            <a:avLst/>
          </a:prstGeom>
          <a:noFill/>
          <a:ln>
            <a:noFill/>
          </a:ln>
        </p:spPr>
      </p:pic>
      <p:sp>
        <p:nvSpPr>
          <p:cNvPr id="3" name="Google Shape;192;p21">
            <a:extLst>
              <a:ext uri="{FF2B5EF4-FFF2-40B4-BE49-F238E27FC236}">
                <a16:creationId xmlns:a16="http://schemas.microsoft.com/office/drawing/2014/main" id="{07C905E7-D8E0-4AD4-18F2-DF845FC226E5}"/>
              </a:ext>
            </a:extLst>
          </p:cNvPr>
          <p:cNvSpPr txBox="1"/>
          <p:nvPr/>
        </p:nvSpPr>
        <p:spPr>
          <a:xfrm>
            <a:off x="2127176" y="4365766"/>
            <a:ext cx="4784964" cy="47176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1100" dirty="0">
                <a:solidFill>
                  <a:srgbClr val="FFFFFF"/>
                </a:solidFill>
                <a:effectLst>
                  <a:outerShdw blurRad="38100" dist="38100" dir="2700000" algn="tl">
                    <a:srgbClr val="000000">
                      <a:alpha val="43137"/>
                    </a:srgbClr>
                  </a:outerShdw>
                </a:effectLst>
                <a:latin typeface="Roboto"/>
                <a:ea typeface="Roboto"/>
                <a:cs typeface="Roboto"/>
                <a:sym typeface="Roboto"/>
              </a:rPr>
              <a:t>A video of a stream table shows how water shapes the land.</a:t>
            </a:r>
          </a:p>
          <a:p>
            <a:r>
              <a:rPr lang="en" sz="1100" dirty="0">
                <a:solidFill>
                  <a:srgbClr val="FFFFFF"/>
                </a:solidFill>
                <a:effectLst>
                  <a:outerShdw blurRad="38100" dist="38100" dir="2700000" algn="tl">
                    <a:srgbClr val="000000">
                      <a:alpha val="43137"/>
                    </a:srgbClr>
                  </a:outerShdw>
                </a:effectLst>
                <a:latin typeface="Roboto"/>
                <a:ea typeface="Roboto"/>
                <a:cs typeface="Roboto"/>
                <a:sym typeface="Roboto"/>
              </a:rPr>
              <a:t>Video by CCSC staff, BLM.</a:t>
            </a:r>
            <a:endParaRPr dirty="0"/>
          </a:p>
        </p:txBody>
      </p:sp>
      <p:sp>
        <p:nvSpPr>
          <p:cNvPr id="4" name="TextBox 3">
            <a:extLst>
              <a:ext uri="{FF2B5EF4-FFF2-40B4-BE49-F238E27FC236}">
                <a16:creationId xmlns:a16="http://schemas.microsoft.com/office/drawing/2014/main" id="{148F93FE-3C5B-C0FB-643A-4ED29581F4E1}"/>
              </a:ext>
            </a:extLst>
          </p:cNvPr>
          <p:cNvSpPr txBox="1"/>
          <p:nvPr/>
        </p:nvSpPr>
        <p:spPr>
          <a:xfrm>
            <a:off x="2124585" y="4837531"/>
            <a:ext cx="5253318" cy="246221"/>
          </a:xfrm>
          <a:prstGeom prst="rect">
            <a:avLst/>
          </a:prstGeom>
          <a:noFill/>
        </p:spPr>
        <p:txBody>
          <a:bodyPr wrap="square" rtlCol="0">
            <a:spAutoFit/>
          </a:bodyPr>
          <a:lstStyle/>
          <a:p>
            <a:r>
              <a:rPr lang="en-US" sz="1000" b="0" i="0" dirty="0">
                <a:solidFill>
                  <a:schemeClr val="bg1"/>
                </a:solidFill>
                <a:effectLst/>
                <a:latin typeface="Roboto" panose="02000000000000000000" pitchFamily="2" charset="0"/>
              </a:rPr>
              <a:t>(For an audio described version of this video, please visit</a:t>
            </a:r>
            <a:r>
              <a:rPr lang="en-US" sz="1000" dirty="0">
                <a:solidFill>
                  <a:schemeClr val="bg1"/>
                </a:solidFill>
                <a:latin typeface="Roboto" panose="02000000000000000000" pitchFamily="2" charset="0"/>
              </a:rPr>
              <a:t> </a:t>
            </a:r>
            <a:r>
              <a:rPr lang="en-US" sz="1000" dirty="0">
                <a:solidFill>
                  <a:schemeClr val="bg1"/>
                </a:solidFill>
                <a:latin typeface="Roboto" panose="02000000000000000000" pitchFamily="2" charset="0"/>
                <a:hlinkClick r:id="rId7"/>
              </a:rPr>
              <a:t>this link</a:t>
            </a:r>
            <a:r>
              <a:rPr lang="en-US" sz="1000" dirty="0">
                <a:solidFill>
                  <a:schemeClr val="bg1"/>
                </a:solidFill>
                <a:latin typeface="Roboto" panose="02000000000000000000" pitchFamily="2" charset="0"/>
              </a:rPr>
              <a:t>)</a:t>
            </a:r>
            <a:endParaRPr lang="en-US" sz="1000" dirty="0">
              <a:solidFill>
                <a:schemeClr val="bg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41af05-4105-436b-99ed-2ae635da4422">
      <Terms xmlns="http://schemas.microsoft.com/office/infopath/2007/PartnerControls"/>
    </lcf76f155ced4ddcb4097134ff3c332f>
    <TaxCatchAll xmlns="31062a0d-ede8-4112-b4bb-00a9c1bc8e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5" ma:contentTypeDescription="Create a new document." ma:contentTypeScope="" ma:versionID="5dbd987adca86d545362121e85630c72">
  <xsd:schema xmlns:xsd="http://www.w3.org/2001/XMLSchema" xmlns:xs="http://www.w3.org/2001/XMLSchema" xmlns:p="http://schemas.microsoft.com/office/2006/metadata/properties" xmlns:ns2="1741af05-4105-436b-99ed-2ae635da4422" xmlns:ns3="949c1712-297b-4d10-a511-7202a5ff7746" xmlns:ns4="31062a0d-ede8-4112-b4bb-00a9c1bc8e16" targetNamespace="http://schemas.microsoft.com/office/2006/metadata/properties" ma:root="true" ma:fieldsID="2484c0615745e4b2ed96d5287a70d4bd" ns2:_="" ns3:_="" ns4:_="">
    <xsd:import namespace="1741af05-4105-436b-99ed-2ae635da4422"/>
    <xsd:import namespace="949c1712-297b-4d10-a511-7202a5ff774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94c9fc7-0ee7-41e1-a065-8c0fe5113e1d}" ma:internalName="TaxCatchAll" ma:showField="CatchAllData" ma:web="949c1712-297b-4d10-a511-7202a5ff77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18C7C4-2BB0-4C53-9221-1CA4FD523FF0}">
  <ds:schemaRefs>
    <ds:schemaRef ds:uri="http://schemas.microsoft.com/sharepoint/v3/contenttype/forms"/>
  </ds:schemaRefs>
</ds:datastoreItem>
</file>

<file path=customXml/itemProps2.xml><?xml version="1.0" encoding="utf-8"?>
<ds:datastoreItem xmlns:ds="http://schemas.openxmlformats.org/officeDocument/2006/customXml" ds:itemID="{A68CA5DB-C433-4198-9312-25070ECAAF36}">
  <ds:schemaRefs>
    <ds:schemaRef ds:uri="http://schemas.microsoft.com/office/2006/documentManagement/types"/>
    <ds:schemaRef ds:uri="949c1712-297b-4d10-a511-7202a5ff7746"/>
    <ds:schemaRef ds:uri="http://purl.org/dc/elements/1.1/"/>
    <ds:schemaRef ds:uri="http://schemas.microsoft.com/office/infopath/2007/PartnerControls"/>
    <ds:schemaRef ds:uri="http://schemas.openxmlformats.org/package/2006/metadata/core-properties"/>
    <ds:schemaRef ds:uri="31062a0d-ede8-4112-b4bb-00a9c1bc8e16"/>
    <ds:schemaRef ds:uri="http://purl.org/dc/terms/"/>
    <ds:schemaRef ds:uri="http://schemas.microsoft.com/office/2006/metadata/properties"/>
    <ds:schemaRef ds:uri="1741af05-4105-436b-99ed-2ae635da4422"/>
    <ds:schemaRef ds:uri="http://www.w3.org/XML/1998/namespace"/>
    <ds:schemaRef ds:uri="http://purl.org/dc/dcmitype/"/>
  </ds:schemaRefs>
</ds:datastoreItem>
</file>

<file path=customXml/itemProps3.xml><?xml version="1.0" encoding="utf-8"?>
<ds:datastoreItem xmlns:ds="http://schemas.openxmlformats.org/officeDocument/2006/customXml" ds:itemID="{7EA57704-5A6F-46E9-8B1E-06FBFC2BC1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41af05-4105-436b-99ed-2ae635da4422"/>
    <ds:schemaRef ds:uri="949c1712-297b-4d10-a511-7202a5ff7746"/>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TotalTime>
  <Words>1065</Words>
  <Application>Microsoft Office PowerPoint</Application>
  <PresentationFormat>On-screen Show (16:9)</PresentationFormat>
  <Paragraphs>80</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Roboto</vt:lpstr>
      <vt:lpstr>Calibri</vt:lpstr>
      <vt:lpstr>Simple Light</vt:lpstr>
      <vt:lpstr>Erosion</vt:lpstr>
      <vt:lpstr>Lesson 3: Erosion Lesson Questions:</vt:lpstr>
      <vt:lpstr>Materials: </vt:lpstr>
      <vt:lpstr>Erosion is the process of rocks and soil being worn away by wind, water, or ice. This lesson focuses on erosion caused by water. </vt:lpstr>
      <vt:lpstr>Water erosion carries sediment, pieces of solid material such as rocks and soil, down through the watershed. Creeks, streams, and rivers move water and sediment from the mountains to the ocean.</vt:lpstr>
      <vt:lpstr>Some mudflats, like those surrounding Anchorage, are created by erosion. Rivers carry sediment down from glaciers and deposit it where they meet the ocean.</vt:lpstr>
      <vt:lpstr>This is a stream table. Scientists use stream tables to model how water shapes the land.</vt:lpstr>
      <vt:lpstr>The water that comes out here acts like the headwaters at the highest part of a watershed. </vt:lpstr>
      <vt:lpstr>Watch the stream table in action!  What do you notice?  Write down some observations in your science journal or on a piece of paper.  </vt:lpstr>
      <vt:lpstr>Take a close look at the water moving across the sediment.  As the water flows, it picks up and carries sediment with it. This is erosion. </vt:lpstr>
      <vt:lpstr>What do you notice happening to the sides of the river in this video?  Do you see parts of the riverbank fall into the water?  The sand that eroded away will be carried downstream by the water. </vt:lpstr>
      <vt:lpstr>Let’s return to the real-world example of Campbell Creek. Where is the water moving fastest?  Where is the water moving slowly?  Write down some observations in your science journal or on a piece of paper. </vt:lpstr>
      <vt:lpstr>Water moves faster on the outer part of a river.  This fast-moving water erodes riverbanks more quickly and carries the sediment downstream. </vt:lpstr>
      <vt:lpstr>Water slows on the inner part of the river. Slow-moving water cannot carry as much sediment, so sediment is deposited on the inner bank.</vt:lpstr>
      <vt:lpstr>Because of this difference in erosion and deposition of sediment caused by different water speeds, the river is constantly changing shape.</vt:lpstr>
      <vt:lpstr>Use this time-lapse video to answer the following questions in your science journal or on a piece of paper.  How does the shape of the river change?  What happens to the trees?</vt:lpstr>
      <vt:lpstr>Extension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Erosion</dc:title>
  <cp:lastModifiedBy>Janson, Brian D</cp:lastModifiedBy>
  <cp:revision>158</cp:revision>
  <dcterms:modified xsi:type="dcterms:W3CDTF">2023-12-15T20:41:49Z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y fmtid="{D5CDD505-2E9C-101B-9397-08002B2CF9AE}" pid="3" name="MediaServiceImageTags">
    <vt:lpwstr/>
  </property>
</Properties>
</file>