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1" r:id="rId19"/>
    <p:sldId id="272" r:id="rId20"/>
    <p:sldId id="273" r:id="rId21"/>
    <p:sldId id="274" r:id="rId22"/>
    <p:sldId id="275" r:id="rId23"/>
    <p:sldId id="276" r:id="rId24"/>
    <p:sldId id="277" r:id="rId25"/>
    <p:sldId id="285" r:id="rId26"/>
    <p:sldId id="278" r:id="rId27"/>
    <p:sldId id="281" r:id="rId28"/>
    <p:sldId id="282" r:id="rId29"/>
    <p:sldId id="283" r:id="rId30"/>
    <p:sldId id="284"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A2B31B85-7FB6-38B5-A877-488046D2F337}" name="Runde, Anne (Annie)" initials="RA(" userId="S::arunde@blm.gov::60f02010-108e-4de9-86cc-4c89fe4bec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7A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57AE6-D253-4A51-8B68-BDC3A098A5BE}" v="10" dt="2023-11-22T23:26:47.698"/>
    <p1510:client id="{C2ECD32A-F6C4-2D22-BF27-F113346524E9}" v="62" dt="2023-11-22T00:59:10.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43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ble, Deborah A" userId="S::dcoble@blm.gov::edb799e7-acd2-4d1e-a010-893bd14d0664" providerId="AD" clId="Web-{7300A335-5AF6-BD96-159F-F529F37C554E}"/>
    <pc:docChg chg="mod">
      <pc:chgData name="Coble, Deborah A" userId="S::dcoble@blm.gov::edb799e7-acd2-4d1e-a010-893bd14d0664" providerId="AD" clId="Web-{7300A335-5AF6-BD96-159F-F529F37C554E}" dt="2023-08-14T20:14:23.174" v="4"/>
      <pc:docMkLst>
        <pc:docMk/>
      </pc:docMkLst>
      <pc:sldChg chg="addCm">
        <pc:chgData name="Coble, Deborah A" userId="S::dcoble@blm.gov::edb799e7-acd2-4d1e-a010-893bd14d0664" providerId="AD" clId="Web-{7300A335-5AF6-BD96-159F-F529F37C554E}" dt="2023-08-14T20:06:13.152" v="1"/>
        <pc:sldMkLst>
          <pc:docMk/>
          <pc:sldMk cId="0" sldId="26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00A335-5AF6-BD96-159F-F529F37C554E}" dt="2023-08-14T20:06:13.152" v="1"/>
              <pc2:cmMkLst xmlns:pc2="http://schemas.microsoft.com/office/powerpoint/2019/9/main/command">
                <pc:docMk/>
                <pc:sldMk cId="0" sldId="261"/>
                <pc2:cmMk id="{A1EAFBED-25D7-413E-B35A-3C09E6850BA8}"/>
              </pc2:cmMkLst>
            </pc226:cmChg>
          </p:ext>
        </pc:extLst>
      </pc:sldChg>
      <pc:sldChg chg="addCm">
        <pc:chgData name="Coble, Deborah A" userId="S::dcoble@blm.gov::edb799e7-acd2-4d1e-a010-893bd14d0664" providerId="AD" clId="Web-{7300A335-5AF6-BD96-159F-F529F37C554E}" dt="2023-08-14T20:08:34.107" v="2"/>
        <pc:sldMkLst>
          <pc:docMk/>
          <pc:sldMk cId="0" sldId="26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00A335-5AF6-BD96-159F-F529F37C554E}" dt="2023-08-14T20:08:34.107" v="2"/>
              <pc2:cmMkLst xmlns:pc2="http://schemas.microsoft.com/office/powerpoint/2019/9/main/command">
                <pc:docMk/>
                <pc:sldMk cId="0" sldId="263"/>
                <pc2:cmMk id="{6960E5BE-2CFD-4E91-B06B-F02A560883DF}"/>
              </pc2:cmMkLst>
            </pc226:cmChg>
          </p:ext>
        </pc:extLst>
      </pc:sldChg>
      <pc:sldChg chg="addCm">
        <pc:chgData name="Coble, Deborah A" userId="S::dcoble@blm.gov::edb799e7-acd2-4d1e-a010-893bd14d0664" providerId="AD" clId="Web-{7300A335-5AF6-BD96-159F-F529F37C554E}" dt="2023-08-14T20:14:23.174" v="4"/>
        <pc:sldMkLst>
          <pc:docMk/>
          <pc:sldMk cId="0" sldId="27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00A335-5AF6-BD96-159F-F529F37C554E}" dt="2023-08-14T20:14:23.174" v="4"/>
              <pc2:cmMkLst xmlns:pc2="http://schemas.microsoft.com/office/powerpoint/2019/9/main/command">
                <pc:docMk/>
                <pc:sldMk cId="0" sldId="277"/>
                <pc2:cmMk id="{24055467-877F-461B-92A6-7CCFA26D612A}"/>
              </pc2:cmMkLst>
            </pc226:cmChg>
          </p:ext>
        </pc:extLst>
      </pc:sldChg>
      <pc:sldChg chg="addCm">
        <pc:chgData name="Coble, Deborah A" userId="S::dcoble@blm.gov::edb799e7-acd2-4d1e-a010-893bd14d0664" providerId="AD" clId="Web-{7300A335-5AF6-BD96-159F-F529F37C554E}" dt="2023-08-14T20:12:39.204" v="3"/>
        <pc:sldMkLst>
          <pc:docMk/>
          <pc:sldMk cId="2902520270" sldId="28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00A335-5AF6-BD96-159F-F529F37C554E}" dt="2023-08-14T20:12:39.204" v="3"/>
              <pc2:cmMkLst xmlns:pc2="http://schemas.microsoft.com/office/powerpoint/2019/9/main/command">
                <pc:docMk/>
                <pc:sldMk cId="2902520270" sldId="285"/>
                <pc2:cmMk id="{BF0F1FE4-1DD8-46C1-9E6D-3245B35FC82E}"/>
              </pc2:cmMkLst>
            </pc226:cmChg>
          </p:ext>
        </pc:extLst>
      </pc:sldChg>
    </pc:docChg>
  </pc:docChgLst>
  <pc:docChgLst>
    <pc:chgData name="Runde, Anne (Annie)" userId="S::arunde@blm.gov::60f02010-108e-4de9-86cc-4c89fe4bec0e" providerId="AD" clId="Web-{4FD3B5A1-F389-F5FF-F04F-AA5F8DF92586}"/>
    <pc:docChg chg="addSld modSld">
      <pc:chgData name="Runde, Anne (Annie)" userId="S::arunde@blm.gov::60f02010-108e-4de9-86cc-4c89fe4bec0e" providerId="AD" clId="Web-{4FD3B5A1-F389-F5FF-F04F-AA5F8DF92586}" dt="2022-11-18T01:03:22.875" v="2"/>
      <pc:docMkLst>
        <pc:docMk/>
      </pc:docMkLst>
      <pc:sldChg chg="modSp">
        <pc:chgData name="Runde, Anne (Annie)" userId="S::arunde@blm.gov::60f02010-108e-4de9-86cc-4c89fe4bec0e" providerId="AD" clId="Web-{4FD3B5A1-F389-F5FF-F04F-AA5F8DF92586}" dt="2022-11-18T00:59:46.122" v="1"/>
        <pc:sldMkLst>
          <pc:docMk/>
          <pc:sldMk cId="0" sldId="271"/>
        </pc:sldMkLst>
        <pc:picChg chg="mod modCrop">
          <ac:chgData name="Runde, Anne (Annie)" userId="S::arunde@blm.gov::60f02010-108e-4de9-86cc-4c89fe4bec0e" providerId="AD" clId="Web-{4FD3B5A1-F389-F5FF-F04F-AA5F8DF92586}" dt="2022-11-18T00:59:46.122" v="1"/>
          <ac:picMkLst>
            <pc:docMk/>
            <pc:sldMk cId="0" sldId="271"/>
            <ac:picMk id="299" creationId="{00000000-0000-0000-0000-000000000000}"/>
          </ac:picMkLst>
        </pc:picChg>
      </pc:sldChg>
      <pc:sldChg chg="new">
        <pc:chgData name="Runde, Anne (Annie)" userId="S::arunde@blm.gov::60f02010-108e-4de9-86cc-4c89fe4bec0e" providerId="AD" clId="Web-{4FD3B5A1-F389-F5FF-F04F-AA5F8DF92586}" dt="2022-11-18T01:03:22.875" v="2"/>
        <pc:sldMkLst>
          <pc:docMk/>
          <pc:sldMk cId="1943145056" sldId="286"/>
        </pc:sldMkLst>
      </pc:sldChg>
    </pc:docChg>
  </pc:docChgLst>
  <pc:docChgLst>
    <pc:chgData name="Larmie, Molly R" userId="3aed521a-7077-475e-b537-67da507ad75a" providerId="ADAL" clId="{58262FE1-2924-46A8-A446-96E38098D988}"/>
    <pc:docChg chg="undo custSel addSld delSld modSld">
      <pc:chgData name="Larmie, Molly R" userId="3aed521a-7077-475e-b537-67da507ad75a" providerId="ADAL" clId="{58262FE1-2924-46A8-A446-96E38098D988}" dt="2022-02-05T01:04:49.408" v="1558" actId="14100"/>
      <pc:docMkLst>
        <pc:docMk/>
      </pc:docMkLst>
      <pc:sldChg chg="modSp mod">
        <pc:chgData name="Larmie, Molly R" userId="3aed521a-7077-475e-b537-67da507ad75a" providerId="ADAL" clId="{58262FE1-2924-46A8-A446-96E38098D988}" dt="2022-02-02T21:19:49.679" v="991" actId="207"/>
        <pc:sldMkLst>
          <pc:docMk/>
          <pc:sldMk cId="0" sldId="256"/>
        </pc:sldMkLst>
        <pc:spChg chg="mod">
          <ac:chgData name="Larmie, Molly R" userId="3aed521a-7077-475e-b537-67da507ad75a" providerId="ADAL" clId="{58262FE1-2924-46A8-A446-96E38098D988}" dt="2022-01-12T21:12:52.708" v="470" actId="207"/>
          <ac:spMkLst>
            <pc:docMk/>
            <pc:sldMk cId="0" sldId="256"/>
            <ac:spMk id="56" creationId="{00000000-0000-0000-0000-000000000000}"/>
          </ac:spMkLst>
        </pc:spChg>
        <pc:spChg chg="mod ord">
          <ac:chgData name="Larmie, Molly R" userId="3aed521a-7077-475e-b537-67da507ad75a" providerId="ADAL" clId="{58262FE1-2924-46A8-A446-96E38098D988}" dt="2022-02-02T21:19:49.679" v="991" actId="207"/>
          <ac:spMkLst>
            <pc:docMk/>
            <pc:sldMk cId="0" sldId="256"/>
            <ac:spMk id="66" creationId="{00000000-0000-0000-0000-000000000000}"/>
          </ac:spMkLst>
        </pc:spChg>
        <pc:picChg chg="mod ord modCrop">
          <ac:chgData name="Larmie, Molly R" userId="3aed521a-7077-475e-b537-67da507ad75a" providerId="ADAL" clId="{58262FE1-2924-46A8-A446-96E38098D988}" dt="2022-01-12T21:16:44.092" v="566"/>
          <ac:picMkLst>
            <pc:docMk/>
            <pc:sldMk cId="0" sldId="256"/>
            <ac:picMk id="54" creationId="{00000000-0000-0000-0000-000000000000}"/>
          </ac:picMkLst>
        </pc:picChg>
        <pc:picChg chg="mod">
          <ac:chgData name="Larmie, Molly R" userId="3aed521a-7077-475e-b537-67da507ad75a" providerId="ADAL" clId="{58262FE1-2924-46A8-A446-96E38098D988}" dt="2022-01-12T21:22:43.006" v="569" actId="962"/>
          <ac:picMkLst>
            <pc:docMk/>
            <pc:sldMk cId="0" sldId="256"/>
            <ac:picMk id="58" creationId="{00000000-0000-0000-0000-000000000000}"/>
          </ac:picMkLst>
        </pc:picChg>
      </pc:sldChg>
      <pc:sldChg chg="modSp mod">
        <pc:chgData name="Larmie, Molly R" userId="3aed521a-7077-475e-b537-67da507ad75a" providerId="ADAL" clId="{58262FE1-2924-46A8-A446-96E38098D988}" dt="2022-01-12T21:25:47.616" v="609"/>
        <pc:sldMkLst>
          <pc:docMk/>
          <pc:sldMk cId="0" sldId="258"/>
        </pc:sldMkLst>
        <pc:spChg chg="mod ord">
          <ac:chgData name="Larmie, Molly R" userId="3aed521a-7077-475e-b537-67da507ad75a" providerId="ADAL" clId="{58262FE1-2924-46A8-A446-96E38098D988}" dt="2022-01-12T21:25:47.616" v="609"/>
          <ac:spMkLst>
            <pc:docMk/>
            <pc:sldMk cId="0" sldId="258"/>
            <ac:spMk id="92" creationId="{00000000-0000-0000-0000-000000000000}"/>
          </ac:spMkLst>
        </pc:spChg>
      </pc:sldChg>
      <pc:sldChg chg="addSp delSp modSp mod">
        <pc:chgData name="Larmie, Molly R" userId="3aed521a-7077-475e-b537-67da507ad75a" providerId="ADAL" clId="{58262FE1-2924-46A8-A446-96E38098D988}" dt="2022-01-12T21:14:51.419" v="524"/>
        <pc:sldMkLst>
          <pc:docMk/>
          <pc:sldMk cId="0" sldId="259"/>
        </pc:sldMkLst>
        <pc:spChg chg="add mod ord">
          <ac:chgData name="Larmie, Molly R" userId="3aed521a-7077-475e-b537-67da507ad75a" providerId="ADAL" clId="{58262FE1-2924-46A8-A446-96E38098D988}" dt="2022-01-12T21:14:51.419" v="524"/>
          <ac:spMkLst>
            <pc:docMk/>
            <pc:sldMk cId="0" sldId="259"/>
            <ac:spMk id="12" creationId="{45B99B2E-18E5-4052-B0DA-FB8DF4323CA9}"/>
          </ac:spMkLst>
        </pc:spChg>
        <pc:spChg chg="del">
          <ac:chgData name="Larmie, Molly R" userId="3aed521a-7077-475e-b537-67da507ad75a" providerId="ADAL" clId="{58262FE1-2924-46A8-A446-96E38098D988}" dt="2022-01-12T21:13:46.324" v="494" actId="478"/>
          <ac:spMkLst>
            <pc:docMk/>
            <pc:sldMk cId="0" sldId="259"/>
            <ac:spMk id="14" creationId="{1C29C03E-9C74-40C7-A036-69B7EC0D9013}"/>
          </ac:spMkLst>
        </pc:spChg>
      </pc:sldChg>
      <pc:sldChg chg="addSp delSp modSp mod">
        <pc:chgData name="Larmie, Molly R" userId="3aed521a-7077-475e-b537-67da507ad75a" providerId="ADAL" clId="{58262FE1-2924-46A8-A446-96E38098D988}" dt="2022-01-12T21:15:31.075" v="528"/>
        <pc:sldMkLst>
          <pc:docMk/>
          <pc:sldMk cId="0" sldId="260"/>
        </pc:sldMkLst>
        <pc:spChg chg="add mod ord">
          <ac:chgData name="Larmie, Molly R" userId="3aed521a-7077-475e-b537-67da507ad75a" providerId="ADAL" clId="{58262FE1-2924-46A8-A446-96E38098D988}" dt="2022-01-12T21:15:31.075" v="528"/>
          <ac:spMkLst>
            <pc:docMk/>
            <pc:sldMk cId="0" sldId="260"/>
            <ac:spMk id="18" creationId="{E08E079A-9968-4B2C-8B28-DC0DBF615A45}"/>
          </ac:spMkLst>
        </pc:spChg>
        <pc:spChg chg="del mod">
          <ac:chgData name="Larmie, Molly R" userId="3aed521a-7077-475e-b537-67da507ad75a" providerId="ADAL" clId="{58262FE1-2924-46A8-A446-96E38098D988}" dt="2022-01-12T21:13:57.379" v="510" actId="478"/>
          <ac:spMkLst>
            <pc:docMk/>
            <pc:sldMk cId="0" sldId="260"/>
            <ac:spMk id="122" creationId="{00000000-0000-0000-0000-000000000000}"/>
          </ac:spMkLst>
        </pc:spChg>
        <pc:spChg chg="ord">
          <ac:chgData name="Larmie, Molly R" userId="3aed521a-7077-475e-b537-67da507ad75a" providerId="ADAL" clId="{58262FE1-2924-46A8-A446-96E38098D988}" dt="2022-01-12T21:15:14.899" v="526"/>
          <ac:spMkLst>
            <pc:docMk/>
            <pc:sldMk cId="0" sldId="260"/>
            <ac:spMk id="123" creationId="{00000000-0000-0000-0000-000000000000}"/>
          </ac:spMkLst>
        </pc:spChg>
        <pc:spChg chg="ord">
          <ac:chgData name="Larmie, Molly R" userId="3aed521a-7077-475e-b537-67da507ad75a" providerId="ADAL" clId="{58262FE1-2924-46A8-A446-96E38098D988}" dt="2022-01-12T21:15:24.579" v="527"/>
          <ac:spMkLst>
            <pc:docMk/>
            <pc:sldMk cId="0" sldId="260"/>
            <ac:spMk id="124" creationId="{00000000-0000-0000-0000-000000000000}"/>
          </ac:spMkLst>
        </pc:spChg>
      </pc:sldChg>
      <pc:sldChg chg="addSp delSp modSp mod">
        <pc:chgData name="Larmie, Molly R" userId="3aed521a-7077-475e-b537-67da507ad75a" providerId="ADAL" clId="{58262FE1-2924-46A8-A446-96E38098D988}" dt="2022-02-05T00:39:09.993" v="996" actId="478"/>
        <pc:sldMkLst>
          <pc:docMk/>
          <pc:sldMk cId="0" sldId="261"/>
        </pc:sldMkLst>
        <pc:spChg chg="mod">
          <ac:chgData name="Larmie, Molly R" userId="3aed521a-7077-475e-b537-67da507ad75a" providerId="ADAL" clId="{58262FE1-2924-46A8-A446-96E38098D988}" dt="2021-09-27T19:13:18.924" v="100" actId="1036"/>
          <ac:spMkLst>
            <pc:docMk/>
            <pc:sldMk cId="0" sldId="261"/>
            <ac:spMk id="3" creationId="{7FFD9E58-45F6-47B2-800F-27F70993FE8D}"/>
          </ac:spMkLst>
        </pc:spChg>
        <pc:spChg chg="add mod ord">
          <ac:chgData name="Larmie, Molly R" userId="3aed521a-7077-475e-b537-67da507ad75a" providerId="ADAL" clId="{58262FE1-2924-46A8-A446-96E38098D988}" dt="2022-02-02T01:11:04.717" v="846"/>
          <ac:spMkLst>
            <pc:docMk/>
            <pc:sldMk cId="0" sldId="261"/>
            <ac:spMk id="17" creationId="{1B31DB3A-B2FD-47C2-9731-070E8DA1F9E8}"/>
          </ac:spMkLst>
        </pc:spChg>
        <pc:spChg chg="mod">
          <ac:chgData name="Larmie, Molly R" userId="3aed521a-7077-475e-b537-67da507ad75a" providerId="ADAL" clId="{58262FE1-2924-46A8-A446-96E38098D988}" dt="2021-09-27T19:13:18.924" v="100" actId="1036"/>
          <ac:spMkLst>
            <pc:docMk/>
            <pc:sldMk cId="0" sldId="261"/>
            <ac:spMk id="133" creationId="{00000000-0000-0000-0000-000000000000}"/>
          </ac:spMkLst>
        </pc:spChg>
        <pc:grpChg chg="del mod">
          <ac:chgData name="Larmie, Molly R" userId="3aed521a-7077-475e-b537-67da507ad75a" providerId="ADAL" clId="{58262FE1-2924-46A8-A446-96E38098D988}" dt="2022-02-05T00:39:09.993" v="996" actId="478"/>
          <ac:grpSpMkLst>
            <pc:docMk/>
            <pc:sldMk cId="0" sldId="261"/>
            <ac:grpSpMk id="2" creationId="{00CF625B-EE7C-473F-BFEB-D95636CCE682}"/>
          </ac:grpSpMkLst>
        </pc:grpChg>
      </pc:sldChg>
      <pc:sldChg chg="addSp delSp modSp mod">
        <pc:chgData name="Larmie, Molly R" userId="3aed521a-7077-475e-b537-67da507ad75a" providerId="ADAL" clId="{58262FE1-2924-46A8-A446-96E38098D988}" dt="2022-02-05T00:39:14.575" v="997" actId="478"/>
        <pc:sldMkLst>
          <pc:docMk/>
          <pc:sldMk cId="0" sldId="262"/>
        </pc:sldMkLst>
        <pc:spChg chg="mod">
          <ac:chgData name="Larmie, Molly R" userId="3aed521a-7077-475e-b537-67da507ad75a" providerId="ADAL" clId="{58262FE1-2924-46A8-A446-96E38098D988}" dt="2021-09-27T19:13:51.596" v="125" actId="1035"/>
          <ac:spMkLst>
            <pc:docMk/>
            <pc:sldMk cId="0" sldId="262"/>
            <ac:spMk id="2" creationId="{094A5A17-026F-421A-901C-3A93B8931E65}"/>
          </ac:spMkLst>
        </pc:spChg>
        <pc:spChg chg="add mod ord">
          <ac:chgData name="Larmie, Molly R" userId="3aed521a-7077-475e-b537-67da507ad75a" providerId="ADAL" clId="{58262FE1-2924-46A8-A446-96E38098D988}" dt="2022-02-02T01:22:48.412" v="988" actId="1036"/>
          <ac:spMkLst>
            <pc:docMk/>
            <pc:sldMk cId="0" sldId="262"/>
            <ac:spMk id="20" creationId="{DF44589E-157F-4EB5-923B-CEEEAAF5B03E}"/>
          </ac:spMkLst>
        </pc:spChg>
        <pc:spChg chg="mod">
          <ac:chgData name="Larmie, Molly R" userId="3aed521a-7077-475e-b537-67da507ad75a" providerId="ADAL" clId="{58262FE1-2924-46A8-A446-96E38098D988}" dt="2021-09-27T19:13:51.596" v="125" actId="1035"/>
          <ac:spMkLst>
            <pc:docMk/>
            <pc:sldMk cId="0" sldId="262"/>
            <ac:spMk id="150" creationId="{00000000-0000-0000-0000-000000000000}"/>
          </ac:spMkLst>
        </pc:spChg>
        <pc:grpChg chg="del">
          <ac:chgData name="Larmie, Molly R" userId="3aed521a-7077-475e-b537-67da507ad75a" providerId="ADAL" clId="{58262FE1-2924-46A8-A446-96E38098D988}" dt="2022-02-05T00:39:14.575" v="997" actId="478"/>
          <ac:grpSpMkLst>
            <pc:docMk/>
            <pc:sldMk cId="0" sldId="262"/>
            <ac:grpSpMk id="15" creationId="{44CB2B79-8093-4BC9-93A4-F24B3D8789B3}"/>
          </ac:grpSpMkLst>
        </pc:grpChg>
      </pc:sldChg>
      <pc:sldChg chg="addSp modSp mod">
        <pc:chgData name="Larmie, Molly R" userId="3aed521a-7077-475e-b537-67da507ad75a" providerId="ADAL" clId="{58262FE1-2924-46A8-A446-96E38098D988}" dt="2022-01-31T21:23:10.409" v="804"/>
        <pc:sldMkLst>
          <pc:docMk/>
          <pc:sldMk cId="0" sldId="263"/>
        </pc:sldMkLst>
        <pc:spChg chg="add mod ord">
          <ac:chgData name="Larmie, Molly R" userId="3aed521a-7077-475e-b537-67da507ad75a" providerId="ADAL" clId="{58262FE1-2924-46A8-A446-96E38098D988}" dt="2022-01-31T21:23:10.409" v="804"/>
          <ac:spMkLst>
            <pc:docMk/>
            <pc:sldMk cId="0" sldId="263"/>
            <ac:spMk id="12" creationId="{AE364228-3772-4BCC-82FC-2B5888A1FFD6}"/>
          </ac:spMkLst>
        </pc:spChg>
      </pc:sldChg>
      <pc:sldChg chg="modSp mod">
        <pc:chgData name="Larmie, Molly R" userId="3aed521a-7077-475e-b537-67da507ad75a" providerId="ADAL" clId="{58262FE1-2924-46A8-A446-96E38098D988}" dt="2022-01-19T18:06:29.007" v="794" actId="20577"/>
        <pc:sldMkLst>
          <pc:docMk/>
          <pc:sldMk cId="0" sldId="264"/>
        </pc:sldMkLst>
        <pc:spChg chg="mod">
          <ac:chgData name="Larmie, Molly R" userId="3aed521a-7077-475e-b537-67da507ad75a" providerId="ADAL" clId="{58262FE1-2924-46A8-A446-96E38098D988}" dt="2022-01-05T20:11:18.217" v="446" actId="20577"/>
          <ac:spMkLst>
            <pc:docMk/>
            <pc:sldMk cId="0" sldId="264"/>
            <ac:spMk id="2" creationId="{BDBE0897-31B0-4645-9550-1D99B4159728}"/>
          </ac:spMkLst>
        </pc:spChg>
        <pc:spChg chg="mod">
          <ac:chgData name="Larmie, Molly R" userId="3aed521a-7077-475e-b537-67da507ad75a" providerId="ADAL" clId="{58262FE1-2924-46A8-A446-96E38098D988}" dt="2021-09-27T19:26:08.108" v="149" actId="1036"/>
          <ac:spMkLst>
            <pc:docMk/>
            <pc:sldMk cId="0" sldId="264"/>
            <ac:spMk id="181" creationId="{00000000-0000-0000-0000-000000000000}"/>
          </ac:spMkLst>
        </pc:spChg>
        <pc:spChg chg="mod">
          <ac:chgData name="Larmie, Molly R" userId="3aed521a-7077-475e-b537-67da507ad75a" providerId="ADAL" clId="{58262FE1-2924-46A8-A446-96E38098D988}" dt="2022-01-19T18:06:29.007" v="794" actId="20577"/>
          <ac:spMkLst>
            <pc:docMk/>
            <pc:sldMk cId="0" sldId="264"/>
            <ac:spMk id="189" creationId="{00000000-0000-0000-0000-000000000000}"/>
          </ac:spMkLst>
        </pc:spChg>
      </pc:sldChg>
      <pc:sldChg chg="modSp mod">
        <pc:chgData name="Larmie, Molly R" userId="3aed521a-7077-475e-b537-67da507ad75a" providerId="ADAL" clId="{58262FE1-2924-46A8-A446-96E38098D988}" dt="2022-01-12T21:29:01.257" v="643" actId="1036"/>
        <pc:sldMkLst>
          <pc:docMk/>
          <pc:sldMk cId="0" sldId="265"/>
        </pc:sldMkLst>
        <pc:spChg chg="mod">
          <ac:chgData name="Larmie, Molly R" userId="3aed521a-7077-475e-b537-67da507ad75a" providerId="ADAL" clId="{58262FE1-2924-46A8-A446-96E38098D988}" dt="2021-09-27T19:26:32.805" v="150" actId="1076"/>
          <ac:spMkLst>
            <pc:docMk/>
            <pc:sldMk cId="0" sldId="265"/>
            <ac:spMk id="2" creationId="{20C9044A-D608-419F-9EC9-6466013B9533}"/>
          </ac:spMkLst>
        </pc:spChg>
        <pc:spChg chg="mod">
          <ac:chgData name="Larmie, Molly R" userId="3aed521a-7077-475e-b537-67da507ad75a" providerId="ADAL" clId="{58262FE1-2924-46A8-A446-96E38098D988}" dt="2021-09-27T19:26:32.805" v="150" actId="1076"/>
          <ac:spMkLst>
            <pc:docMk/>
            <pc:sldMk cId="0" sldId="265"/>
            <ac:spMk id="202" creationId="{00000000-0000-0000-0000-000000000000}"/>
          </ac:spMkLst>
        </pc:spChg>
        <pc:spChg chg="mod">
          <ac:chgData name="Larmie, Molly R" userId="3aed521a-7077-475e-b537-67da507ad75a" providerId="ADAL" clId="{58262FE1-2924-46A8-A446-96E38098D988}" dt="2022-01-12T21:29:01.257" v="643" actId="1036"/>
          <ac:spMkLst>
            <pc:docMk/>
            <pc:sldMk cId="0" sldId="265"/>
            <ac:spMk id="205" creationId="{00000000-0000-0000-0000-000000000000}"/>
          </ac:spMkLst>
        </pc:spChg>
      </pc:sldChg>
      <pc:sldChg chg="modSp mod">
        <pc:chgData name="Larmie, Molly R" userId="3aed521a-7077-475e-b537-67da507ad75a" providerId="ADAL" clId="{58262FE1-2924-46A8-A446-96E38098D988}" dt="2022-01-12T21:33:21.907" v="682"/>
        <pc:sldMkLst>
          <pc:docMk/>
          <pc:sldMk cId="0" sldId="266"/>
        </pc:sldMkLst>
        <pc:spChg chg="ord">
          <ac:chgData name="Larmie, Molly R" userId="3aed521a-7077-475e-b537-67da507ad75a" providerId="ADAL" clId="{58262FE1-2924-46A8-A446-96E38098D988}" dt="2022-01-12T21:33:21.907" v="682"/>
          <ac:spMkLst>
            <pc:docMk/>
            <pc:sldMk cId="0" sldId="266"/>
            <ac:spMk id="2" creationId="{43E7106F-BA32-4469-AA87-238CF1059A89}"/>
          </ac:spMkLst>
        </pc:spChg>
        <pc:spChg chg="mod">
          <ac:chgData name="Larmie, Molly R" userId="3aed521a-7077-475e-b537-67da507ad75a" providerId="ADAL" clId="{58262FE1-2924-46A8-A446-96E38098D988}" dt="2022-01-12T21:31:39.285" v="656" actId="962"/>
          <ac:spMkLst>
            <pc:docMk/>
            <pc:sldMk cId="0" sldId="266"/>
            <ac:spMk id="218" creationId="{00000000-0000-0000-0000-000000000000}"/>
          </ac:spMkLst>
        </pc:spChg>
        <pc:spChg chg="mod">
          <ac:chgData name="Larmie, Molly R" userId="3aed521a-7077-475e-b537-67da507ad75a" providerId="ADAL" clId="{58262FE1-2924-46A8-A446-96E38098D988}" dt="2022-01-12T21:30:19.875" v="648" actId="962"/>
          <ac:spMkLst>
            <pc:docMk/>
            <pc:sldMk cId="0" sldId="266"/>
            <ac:spMk id="219" creationId="{00000000-0000-0000-0000-000000000000}"/>
          </ac:spMkLst>
        </pc:spChg>
        <pc:spChg chg="mod">
          <ac:chgData name="Larmie, Molly R" userId="3aed521a-7077-475e-b537-67da507ad75a" providerId="ADAL" clId="{58262FE1-2924-46A8-A446-96E38098D988}" dt="2022-01-12T21:29:13.859" v="644"/>
          <ac:spMkLst>
            <pc:docMk/>
            <pc:sldMk cId="0" sldId="266"/>
            <ac:spMk id="220" creationId="{00000000-0000-0000-0000-000000000000}"/>
          </ac:spMkLst>
        </pc:spChg>
        <pc:picChg chg="mod">
          <ac:chgData name="Larmie, Molly R" userId="3aed521a-7077-475e-b537-67da507ad75a" providerId="ADAL" clId="{58262FE1-2924-46A8-A446-96E38098D988}" dt="2022-01-12T21:30:40.430" v="649" actId="962"/>
          <ac:picMkLst>
            <pc:docMk/>
            <pc:sldMk cId="0" sldId="266"/>
            <ac:picMk id="210" creationId="{00000000-0000-0000-0000-000000000000}"/>
          </ac:picMkLst>
        </pc:picChg>
      </pc:sldChg>
      <pc:sldChg chg="modSp mod">
        <pc:chgData name="Larmie, Molly R" userId="3aed521a-7077-475e-b537-67da507ad75a" providerId="ADAL" clId="{58262FE1-2924-46A8-A446-96E38098D988}" dt="2022-01-12T21:35:06.357" v="704"/>
        <pc:sldMkLst>
          <pc:docMk/>
          <pc:sldMk cId="0" sldId="267"/>
        </pc:sldMkLst>
        <pc:spChg chg="ord">
          <ac:chgData name="Larmie, Molly R" userId="3aed521a-7077-475e-b537-67da507ad75a" providerId="ADAL" clId="{58262FE1-2924-46A8-A446-96E38098D988}" dt="2022-01-12T21:32:57.683" v="677"/>
          <ac:spMkLst>
            <pc:docMk/>
            <pc:sldMk cId="0" sldId="267"/>
            <ac:spMk id="2" creationId="{ADCAC6D5-A36C-40AB-9FA3-581F8B988FF0}"/>
          </ac:spMkLst>
        </pc:spChg>
        <pc:spChg chg="mod ord">
          <ac:chgData name="Larmie, Molly R" userId="3aed521a-7077-475e-b537-67da507ad75a" providerId="ADAL" clId="{58262FE1-2924-46A8-A446-96E38098D988}" dt="2022-01-12T21:35:06.357" v="704"/>
          <ac:spMkLst>
            <pc:docMk/>
            <pc:sldMk cId="0" sldId="267"/>
            <ac:spMk id="234" creationId="{00000000-0000-0000-0000-000000000000}"/>
          </ac:spMkLst>
        </pc:spChg>
      </pc:sldChg>
      <pc:sldChg chg="modSp mod">
        <pc:chgData name="Larmie, Molly R" userId="3aed521a-7077-475e-b537-67da507ad75a" providerId="ADAL" clId="{58262FE1-2924-46A8-A446-96E38098D988}" dt="2022-01-12T21:34:54.820" v="703"/>
        <pc:sldMkLst>
          <pc:docMk/>
          <pc:sldMk cId="0" sldId="268"/>
        </pc:sldMkLst>
        <pc:spChg chg="ord">
          <ac:chgData name="Larmie, Molly R" userId="3aed521a-7077-475e-b537-67da507ad75a" providerId="ADAL" clId="{58262FE1-2924-46A8-A446-96E38098D988}" dt="2022-01-12T21:34:01.178" v="685"/>
          <ac:spMkLst>
            <pc:docMk/>
            <pc:sldMk cId="0" sldId="268"/>
            <ac:spMk id="8" creationId="{6C5BDCEA-E2E2-4850-B778-5BBEB2566910}"/>
          </ac:spMkLst>
        </pc:spChg>
        <pc:spChg chg="ord">
          <ac:chgData name="Larmie, Molly R" userId="3aed521a-7077-475e-b537-67da507ad75a" providerId="ADAL" clId="{58262FE1-2924-46A8-A446-96E38098D988}" dt="2021-09-27T21:18:24.733" v="152" actId="166"/>
          <ac:spMkLst>
            <pc:docMk/>
            <pc:sldMk cId="0" sldId="268"/>
            <ac:spMk id="252" creationId="{00000000-0000-0000-0000-000000000000}"/>
          </ac:spMkLst>
        </pc:spChg>
        <pc:spChg chg="mod">
          <ac:chgData name="Larmie, Molly R" userId="3aed521a-7077-475e-b537-67da507ad75a" providerId="ADAL" clId="{58262FE1-2924-46A8-A446-96E38098D988}" dt="2022-01-12T21:34:54.820" v="703"/>
          <ac:spMkLst>
            <pc:docMk/>
            <pc:sldMk cId="0" sldId="268"/>
            <ac:spMk id="256" creationId="{00000000-0000-0000-0000-000000000000}"/>
          </ac:spMkLst>
        </pc:spChg>
        <pc:grpChg chg="ord">
          <ac:chgData name="Larmie, Molly R" userId="3aed521a-7077-475e-b537-67da507ad75a" providerId="ADAL" clId="{58262FE1-2924-46A8-A446-96E38098D988}" dt="2022-01-12T21:34:10.250" v="686"/>
          <ac:grpSpMkLst>
            <pc:docMk/>
            <pc:sldMk cId="0" sldId="268"/>
            <ac:grpSpMk id="2" creationId="{03B4E692-F29A-4DEA-8CBB-12EE9EEA5DC8}"/>
          </ac:grpSpMkLst>
        </pc:grpChg>
      </pc:sldChg>
      <pc:sldChg chg="modSp mod">
        <pc:chgData name="Larmie, Molly R" userId="3aed521a-7077-475e-b537-67da507ad75a" providerId="ADAL" clId="{58262FE1-2924-46A8-A446-96E38098D988}" dt="2022-01-12T21:35:19.466" v="721" actId="1035"/>
        <pc:sldMkLst>
          <pc:docMk/>
          <pc:sldMk cId="0" sldId="269"/>
        </pc:sldMkLst>
        <pc:spChg chg="mod">
          <ac:chgData name="Larmie, Molly R" userId="3aed521a-7077-475e-b537-67da507ad75a" providerId="ADAL" clId="{58262FE1-2924-46A8-A446-96E38098D988}" dt="2021-09-27T21:18:41.175" v="171" actId="1036"/>
          <ac:spMkLst>
            <pc:docMk/>
            <pc:sldMk cId="0" sldId="269"/>
            <ac:spMk id="2" creationId="{949431EF-E799-408B-A07A-705B266B07EA}"/>
          </ac:spMkLst>
        </pc:spChg>
        <pc:spChg chg="mod">
          <ac:chgData name="Larmie, Molly R" userId="3aed521a-7077-475e-b537-67da507ad75a" providerId="ADAL" clId="{58262FE1-2924-46A8-A446-96E38098D988}" dt="2021-09-27T21:18:41.175" v="171" actId="1036"/>
          <ac:spMkLst>
            <pc:docMk/>
            <pc:sldMk cId="0" sldId="269"/>
            <ac:spMk id="263" creationId="{00000000-0000-0000-0000-000000000000}"/>
          </ac:spMkLst>
        </pc:spChg>
        <pc:spChg chg="mod">
          <ac:chgData name="Larmie, Molly R" userId="3aed521a-7077-475e-b537-67da507ad75a" providerId="ADAL" clId="{58262FE1-2924-46A8-A446-96E38098D988}" dt="2022-01-12T21:35:19.466" v="721" actId="1035"/>
          <ac:spMkLst>
            <pc:docMk/>
            <pc:sldMk cId="0" sldId="269"/>
            <ac:spMk id="272" creationId="{00000000-0000-0000-0000-000000000000}"/>
          </ac:spMkLst>
        </pc:spChg>
      </pc:sldChg>
      <pc:sldChg chg="modSp mod">
        <pc:chgData name="Larmie, Molly R" userId="3aed521a-7077-475e-b537-67da507ad75a" providerId="ADAL" clId="{58262FE1-2924-46A8-A446-96E38098D988}" dt="2022-01-12T21:36:40.507" v="759" actId="1038"/>
        <pc:sldMkLst>
          <pc:docMk/>
          <pc:sldMk cId="0" sldId="270"/>
        </pc:sldMkLst>
        <pc:spChg chg="mod">
          <ac:chgData name="Larmie, Molly R" userId="3aed521a-7077-475e-b537-67da507ad75a" providerId="ADAL" clId="{58262FE1-2924-46A8-A446-96E38098D988}" dt="2021-10-05T02:20:26.704" v="358" actId="1036"/>
          <ac:spMkLst>
            <pc:docMk/>
            <pc:sldMk cId="0" sldId="270"/>
            <ac:spMk id="2" creationId="{CCC95CAD-8220-4139-B7FF-9BA1AC4B0F1E}"/>
          </ac:spMkLst>
        </pc:spChg>
        <pc:spChg chg="mod">
          <ac:chgData name="Larmie, Molly R" userId="3aed521a-7077-475e-b537-67da507ad75a" providerId="ADAL" clId="{58262FE1-2924-46A8-A446-96E38098D988}" dt="2021-10-05T02:20:26.704" v="358" actId="1036"/>
          <ac:spMkLst>
            <pc:docMk/>
            <pc:sldMk cId="0" sldId="270"/>
            <ac:spMk id="285" creationId="{00000000-0000-0000-0000-000000000000}"/>
          </ac:spMkLst>
        </pc:spChg>
        <pc:spChg chg="mod">
          <ac:chgData name="Larmie, Molly R" userId="3aed521a-7077-475e-b537-67da507ad75a" providerId="ADAL" clId="{58262FE1-2924-46A8-A446-96E38098D988}" dt="2022-01-12T21:36:40.507" v="759" actId="1038"/>
          <ac:spMkLst>
            <pc:docMk/>
            <pc:sldMk cId="0" sldId="270"/>
            <ac:spMk id="286" creationId="{00000000-0000-0000-0000-000000000000}"/>
          </ac:spMkLst>
        </pc:spChg>
        <pc:picChg chg="mod">
          <ac:chgData name="Larmie, Molly R" userId="3aed521a-7077-475e-b537-67da507ad75a" providerId="ADAL" clId="{58262FE1-2924-46A8-A446-96E38098D988}" dt="2021-10-05T02:20:34.139" v="383" actId="1038"/>
          <ac:picMkLst>
            <pc:docMk/>
            <pc:sldMk cId="0" sldId="270"/>
            <ac:picMk id="3" creationId="{8B0D7C0A-A1D3-4789-AC6B-ECF105257D84}"/>
          </ac:picMkLst>
        </pc:picChg>
      </pc:sldChg>
      <pc:sldChg chg="modSp mod">
        <pc:chgData name="Larmie, Molly R" userId="3aed521a-7077-475e-b537-67da507ad75a" providerId="ADAL" clId="{58262FE1-2924-46A8-A446-96E38098D988}" dt="2022-01-12T21:37:42.131" v="767"/>
        <pc:sldMkLst>
          <pc:docMk/>
          <pc:sldMk cId="0" sldId="271"/>
        </pc:sldMkLst>
        <pc:spChg chg="mod ord">
          <ac:chgData name="Larmie, Molly R" userId="3aed521a-7077-475e-b537-67da507ad75a" providerId="ADAL" clId="{58262FE1-2924-46A8-A446-96E38098D988}" dt="2022-01-12T21:37:04.996" v="761"/>
          <ac:spMkLst>
            <pc:docMk/>
            <pc:sldMk cId="0" sldId="271"/>
            <ac:spMk id="2" creationId="{52191692-13D8-433D-808D-4BAF68613786}"/>
          </ac:spMkLst>
        </pc:spChg>
        <pc:spChg chg="ord">
          <ac:chgData name="Larmie, Molly R" userId="3aed521a-7077-475e-b537-67da507ad75a" providerId="ADAL" clId="{58262FE1-2924-46A8-A446-96E38098D988}" dt="2022-01-12T21:37:21.676" v="765"/>
          <ac:spMkLst>
            <pc:docMk/>
            <pc:sldMk cId="0" sldId="271"/>
            <ac:spMk id="300" creationId="{00000000-0000-0000-0000-000000000000}"/>
          </ac:spMkLst>
        </pc:spChg>
        <pc:spChg chg="ord">
          <ac:chgData name="Larmie, Molly R" userId="3aed521a-7077-475e-b537-67da507ad75a" providerId="ADAL" clId="{58262FE1-2924-46A8-A446-96E38098D988}" dt="2022-01-12T21:37:32.853" v="766"/>
          <ac:spMkLst>
            <pc:docMk/>
            <pc:sldMk cId="0" sldId="271"/>
            <ac:spMk id="301" creationId="{00000000-0000-0000-0000-000000000000}"/>
          </ac:spMkLst>
        </pc:spChg>
        <pc:picChg chg="ord">
          <ac:chgData name="Larmie, Molly R" userId="3aed521a-7077-475e-b537-67da507ad75a" providerId="ADAL" clId="{58262FE1-2924-46A8-A446-96E38098D988}" dt="2022-01-12T21:37:14.995" v="762"/>
          <ac:picMkLst>
            <pc:docMk/>
            <pc:sldMk cId="0" sldId="271"/>
            <ac:picMk id="299" creationId="{00000000-0000-0000-0000-000000000000}"/>
          </ac:picMkLst>
        </pc:picChg>
        <pc:cxnChg chg="mod ord">
          <ac:chgData name="Larmie, Molly R" userId="3aed521a-7077-475e-b537-67da507ad75a" providerId="ADAL" clId="{58262FE1-2924-46A8-A446-96E38098D988}" dt="2022-01-12T21:37:42.131" v="767"/>
          <ac:cxnSpMkLst>
            <pc:docMk/>
            <pc:sldMk cId="0" sldId="271"/>
            <ac:cxnSpMk id="302" creationId="{00000000-0000-0000-0000-000000000000}"/>
          </ac:cxnSpMkLst>
        </pc:cxnChg>
      </pc:sldChg>
      <pc:sldChg chg="modSp mod">
        <pc:chgData name="Larmie, Molly R" userId="3aed521a-7077-475e-b537-67da507ad75a" providerId="ADAL" clId="{58262FE1-2924-46A8-A446-96E38098D988}" dt="2022-01-12T21:39:12.972" v="775"/>
        <pc:sldMkLst>
          <pc:docMk/>
          <pc:sldMk cId="0" sldId="272"/>
        </pc:sldMkLst>
        <pc:spChg chg="mod ord">
          <ac:chgData name="Larmie, Molly R" userId="3aed521a-7077-475e-b537-67da507ad75a" providerId="ADAL" clId="{58262FE1-2924-46A8-A446-96E38098D988}" dt="2022-01-12T21:39:12.972" v="775"/>
          <ac:spMkLst>
            <pc:docMk/>
            <pc:sldMk cId="0" sldId="272"/>
            <ac:spMk id="2" creationId="{80025CA6-F299-4EA8-B0FA-87C7E70D1D08}"/>
          </ac:spMkLst>
        </pc:spChg>
        <pc:spChg chg="mod ord">
          <ac:chgData name="Larmie, Molly R" userId="3aed521a-7077-475e-b537-67da507ad75a" providerId="ADAL" clId="{58262FE1-2924-46A8-A446-96E38098D988}" dt="2022-01-12T21:38:45.102" v="771"/>
          <ac:spMkLst>
            <pc:docMk/>
            <pc:sldMk cId="0" sldId="272"/>
            <ac:spMk id="315" creationId="{00000000-0000-0000-0000-000000000000}"/>
          </ac:spMkLst>
        </pc:spChg>
        <pc:spChg chg="mod">
          <ac:chgData name="Larmie, Molly R" userId="3aed521a-7077-475e-b537-67da507ad75a" providerId="ADAL" clId="{58262FE1-2924-46A8-A446-96E38098D988}" dt="2022-01-12T21:38:35.846" v="769" actId="962"/>
          <ac:spMkLst>
            <pc:docMk/>
            <pc:sldMk cId="0" sldId="272"/>
            <ac:spMk id="317" creationId="{00000000-0000-0000-0000-000000000000}"/>
          </ac:spMkLst>
        </pc:spChg>
        <pc:picChg chg="mod">
          <ac:chgData name="Larmie, Molly R" userId="3aed521a-7077-475e-b537-67da507ad75a" providerId="ADAL" clId="{58262FE1-2924-46A8-A446-96E38098D988}" dt="2022-01-12T21:38:33.417" v="768" actId="962"/>
          <ac:picMkLst>
            <pc:docMk/>
            <pc:sldMk cId="0" sldId="272"/>
            <ac:picMk id="314" creationId="{00000000-0000-0000-0000-000000000000}"/>
          </ac:picMkLst>
        </pc:picChg>
      </pc:sldChg>
      <pc:sldChg chg="modSp mod">
        <pc:chgData name="Larmie, Molly R" userId="3aed521a-7077-475e-b537-67da507ad75a" providerId="ADAL" clId="{58262FE1-2924-46A8-A446-96E38098D988}" dt="2022-01-12T21:39:39.597" v="777"/>
        <pc:sldMkLst>
          <pc:docMk/>
          <pc:sldMk cId="0" sldId="273"/>
        </pc:sldMkLst>
        <pc:spChg chg="ord">
          <ac:chgData name="Larmie, Molly R" userId="3aed521a-7077-475e-b537-67da507ad75a" providerId="ADAL" clId="{58262FE1-2924-46A8-A446-96E38098D988}" dt="2022-01-12T21:39:35.429" v="776"/>
          <ac:spMkLst>
            <pc:docMk/>
            <pc:sldMk cId="0" sldId="273"/>
            <ac:spMk id="3" creationId="{DA36E06D-F4B4-415E-9E9A-F7AD2BAB95D8}"/>
          </ac:spMkLst>
        </pc:spChg>
        <pc:spChg chg="ord">
          <ac:chgData name="Larmie, Molly R" userId="3aed521a-7077-475e-b537-67da507ad75a" providerId="ADAL" clId="{58262FE1-2924-46A8-A446-96E38098D988}" dt="2022-01-12T21:39:39.597" v="777"/>
          <ac:spMkLst>
            <pc:docMk/>
            <pc:sldMk cId="0" sldId="273"/>
            <ac:spMk id="330" creationId="{00000000-0000-0000-0000-000000000000}"/>
          </ac:spMkLst>
        </pc:spChg>
      </pc:sldChg>
      <pc:sldChg chg="modSp mod">
        <pc:chgData name="Larmie, Molly R" userId="3aed521a-7077-475e-b537-67da507ad75a" providerId="ADAL" clId="{58262FE1-2924-46A8-A446-96E38098D988}" dt="2022-01-12T21:40:04.860" v="778"/>
        <pc:sldMkLst>
          <pc:docMk/>
          <pc:sldMk cId="0" sldId="274"/>
        </pc:sldMkLst>
        <pc:spChg chg="ord">
          <ac:chgData name="Larmie, Molly R" userId="3aed521a-7077-475e-b537-67da507ad75a" providerId="ADAL" clId="{58262FE1-2924-46A8-A446-96E38098D988}" dt="2022-01-12T21:40:04.860" v="778"/>
          <ac:spMkLst>
            <pc:docMk/>
            <pc:sldMk cId="0" sldId="274"/>
            <ac:spMk id="352" creationId="{00000000-0000-0000-0000-000000000000}"/>
          </ac:spMkLst>
        </pc:spChg>
      </pc:sldChg>
      <pc:sldChg chg="modSp mod modAnim">
        <pc:chgData name="Larmie, Molly R" userId="3aed521a-7077-475e-b537-67da507ad75a" providerId="ADAL" clId="{58262FE1-2924-46A8-A446-96E38098D988}" dt="2022-01-12T21:40:27.653" v="780"/>
        <pc:sldMkLst>
          <pc:docMk/>
          <pc:sldMk cId="0" sldId="275"/>
        </pc:sldMkLst>
        <pc:spChg chg="mod">
          <ac:chgData name="Larmie, Molly R" userId="3aed521a-7077-475e-b537-67da507ad75a" providerId="ADAL" clId="{58262FE1-2924-46A8-A446-96E38098D988}" dt="2021-09-27T21:28:28.392" v="262" actId="1036"/>
          <ac:spMkLst>
            <pc:docMk/>
            <pc:sldMk cId="0" sldId="275"/>
            <ac:spMk id="3" creationId="{16434D82-2150-45F3-98A2-27AA9C173FC1}"/>
          </ac:spMkLst>
        </pc:spChg>
        <pc:spChg chg="ord">
          <ac:chgData name="Larmie, Molly R" userId="3aed521a-7077-475e-b537-67da507ad75a" providerId="ADAL" clId="{58262FE1-2924-46A8-A446-96E38098D988}" dt="2022-01-12T21:40:27.653" v="780"/>
          <ac:spMkLst>
            <pc:docMk/>
            <pc:sldMk cId="0" sldId="275"/>
            <ac:spMk id="382" creationId="{00000000-0000-0000-0000-000000000000}"/>
          </ac:spMkLst>
        </pc:spChg>
        <pc:spChg chg="mod">
          <ac:chgData name="Larmie, Molly R" userId="3aed521a-7077-475e-b537-67da507ad75a" providerId="ADAL" clId="{58262FE1-2924-46A8-A446-96E38098D988}" dt="2021-09-28T00:41:17.542" v="303" actId="207"/>
          <ac:spMkLst>
            <pc:docMk/>
            <pc:sldMk cId="0" sldId="275"/>
            <ac:spMk id="383" creationId="{00000000-0000-0000-0000-000000000000}"/>
          </ac:spMkLst>
        </pc:spChg>
      </pc:sldChg>
      <pc:sldChg chg="modSp mod modAnim">
        <pc:chgData name="Larmie, Molly R" userId="3aed521a-7077-475e-b537-67da507ad75a" providerId="ADAL" clId="{58262FE1-2924-46A8-A446-96E38098D988}" dt="2022-01-12T21:40:48.853" v="782"/>
        <pc:sldMkLst>
          <pc:docMk/>
          <pc:sldMk cId="0" sldId="276"/>
        </pc:sldMkLst>
        <pc:spChg chg="ord">
          <ac:chgData name="Larmie, Molly R" userId="3aed521a-7077-475e-b537-67da507ad75a" providerId="ADAL" clId="{58262FE1-2924-46A8-A446-96E38098D988}" dt="2022-01-12T21:40:48.853" v="782"/>
          <ac:spMkLst>
            <pc:docMk/>
            <pc:sldMk cId="0" sldId="276"/>
            <ac:spMk id="407" creationId="{00000000-0000-0000-0000-000000000000}"/>
          </ac:spMkLst>
        </pc:spChg>
      </pc:sldChg>
      <pc:sldChg chg="addSp delSp modSp mod">
        <pc:chgData name="Larmie, Molly R" userId="3aed521a-7077-475e-b537-67da507ad75a" providerId="ADAL" clId="{58262FE1-2924-46A8-A446-96E38098D988}" dt="2022-02-05T01:03:19.269" v="1553" actId="962"/>
        <pc:sldMkLst>
          <pc:docMk/>
          <pc:sldMk cId="0" sldId="277"/>
        </pc:sldMkLst>
        <pc:spChg chg="mod">
          <ac:chgData name="Larmie, Molly R" userId="3aed521a-7077-475e-b537-67da507ad75a" providerId="ADAL" clId="{58262FE1-2924-46A8-A446-96E38098D988}" dt="2022-02-05T00:59:40.014" v="1412" actId="1035"/>
          <ac:spMkLst>
            <pc:docMk/>
            <pc:sldMk cId="0" sldId="277"/>
            <ac:spMk id="3" creationId="{364E73FB-370F-4F85-B184-A37942763A7C}"/>
          </ac:spMkLst>
        </pc:spChg>
        <pc:spChg chg="add mod ord">
          <ac:chgData name="Larmie, Molly R" userId="3aed521a-7077-475e-b537-67da507ad75a" providerId="ADAL" clId="{58262FE1-2924-46A8-A446-96E38098D988}" dt="2022-02-02T01:14:31.494" v="856"/>
          <ac:spMkLst>
            <pc:docMk/>
            <pc:sldMk cId="0" sldId="277"/>
            <ac:spMk id="18" creationId="{7BC8D921-0F98-44E3-814E-CDD877368B64}"/>
          </ac:spMkLst>
        </pc:spChg>
        <pc:spChg chg="mod">
          <ac:chgData name="Larmie, Molly R" userId="3aed521a-7077-475e-b537-67da507ad75a" providerId="ADAL" clId="{58262FE1-2924-46A8-A446-96E38098D988}" dt="2022-02-05T00:59:40.014" v="1412" actId="1035"/>
          <ac:spMkLst>
            <pc:docMk/>
            <pc:sldMk cId="0" sldId="277"/>
            <ac:spMk id="416" creationId="{00000000-0000-0000-0000-000000000000}"/>
          </ac:spMkLst>
        </pc:spChg>
        <pc:spChg chg="mod">
          <ac:chgData name="Larmie, Molly R" userId="3aed521a-7077-475e-b537-67da507ad75a" providerId="ADAL" clId="{58262FE1-2924-46A8-A446-96E38098D988}" dt="2022-02-02T01:14:58.855" v="861" actId="1035"/>
          <ac:spMkLst>
            <pc:docMk/>
            <pc:sldMk cId="0" sldId="277"/>
            <ac:spMk id="430" creationId="{00000000-0000-0000-0000-000000000000}"/>
          </ac:spMkLst>
        </pc:spChg>
        <pc:grpChg chg="del">
          <ac:chgData name="Larmie, Molly R" userId="3aed521a-7077-475e-b537-67da507ad75a" providerId="ADAL" clId="{58262FE1-2924-46A8-A446-96E38098D988}" dt="2022-02-05T00:39:53.839" v="998" actId="478"/>
          <ac:grpSpMkLst>
            <pc:docMk/>
            <pc:sldMk cId="0" sldId="277"/>
            <ac:grpSpMk id="2" creationId="{6BCA92F3-A425-48F2-830B-53CA7875EB8C}"/>
          </ac:grpSpMkLst>
        </pc:grpChg>
        <pc:cxnChg chg="mod">
          <ac:chgData name="Larmie, Molly R" userId="3aed521a-7077-475e-b537-67da507ad75a" providerId="ADAL" clId="{58262FE1-2924-46A8-A446-96E38098D988}" dt="2022-02-05T01:03:19.269" v="1553" actId="962"/>
          <ac:cxnSpMkLst>
            <pc:docMk/>
            <pc:sldMk cId="0" sldId="277"/>
            <ac:cxnSpMk id="427" creationId="{00000000-0000-0000-0000-000000000000}"/>
          </ac:cxnSpMkLst>
        </pc:cxnChg>
      </pc:sldChg>
      <pc:sldChg chg="addSp delSp modSp mod">
        <pc:chgData name="Larmie, Molly R" userId="3aed521a-7077-475e-b537-67da507ad75a" providerId="ADAL" clId="{58262FE1-2924-46A8-A446-96E38098D988}" dt="2022-02-05T00:42:53.632" v="1146" actId="478"/>
        <pc:sldMkLst>
          <pc:docMk/>
          <pc:sldMk cId="0" sldId="278"/>
        </pc:sldMkLst>
        <pc:spChg chg="mod">
          <ac:chgData name="Larmie, Molly R" userId="3aed521a-7077-475e-b537-67da507ad75a" providerId="ADAL" clId="{58262FE1-2924-46A8-A446-96E38098D988}" dt="2022-01-05T20:55:24.905" v="466" actId="1035"/>
          <ac:spMkLst>
            <pc:docMk/>
            <pc:sldMk cId="0" sldId="278"/>
            <ac:spMk id="3" creationId="{6CCE6AB3-6865-4DE1-B655-308BA5BC3565}"/>
          </ac:spMkLst>
        </pc:spChg>
        <pc:spChg chg="add mod ord">
          <ac:chgData name="Larmie, Molly R" userId="3aed521a-7077-475e-b537-67da507ad75a" providerId="ADAL" clId="{58262FE1-2924-46A8-A446-96E38098D988}" dt="2022-02-02T01:15:43.959" v="880"/>
          <ac:spMkLst>
            <pc:docMk/>
            <pc:sldMk cId="0" sldId="278"/>
            <ac:spMk id="17" creationId="{EB79F058-5591-4D9D-B145-854D21629FEF}"/>
          </ac:spMkLst>
        </pc:spChg>
        <pc:spChg chg="mod">
          <ac:chgData name="Larmie, Molly R" userId="3aed521a-7077-475e-b537-67da507ad75a" providerId="ADAL" clId="{58262FE1-2924-46A8-A446-96E38098D988}" dt="2022-01-05T20:55:24.905" v="466" actId="1035"/>
          <ac:spMkLst>
            <pc:docMk/>
            <pc:sldMk cId="0" sldId="278"/>
            <ac:spMk id="436" creationId="{00000000-0000-0000-0000-000000000000}"/>
          </ac:spMkLst>
        </pc:spChg>
        <pc:spChg chg="mod">
          <ac:chgData name="Larmie, Molly R" userId="3aed521a-7077-475e-b537-67da507ad75a" providerId="ADAL" clId="{58262FE1-2924-46A8-A446-96E38098D988}" dt="2022-02-02T01:17:42.297" v="922" actId="1035"/>
          <ac:spMkLst>
            <pc:docMk/>
            <pc:sldMk cId="0" sldId="278"/>
            <ac:spMk id="450" creationId="{00000000-0000-0000-0000-000000000000}"/>
          </ac:spMkLst>
        </pc:spChg>
        <pc:grpChg chg="del">
          <ac:chgData name="Larmie, Molly R" userId="3aed521a-7077-475e-b537-67da507ad75a" providerId="ADAL" clId="{58262FE1-2924-46A8-A446-96E38098D988}" dt="2022-02-05T00:42:53.632" v="1146" actId="478"/>
          <ac:grpSpMkLst>
            <pc:docMk/>
            <pc:sldMk cId="0" sldId="278"/>
            <ac:grpSpMk id="2" creationId="{3990AA4C-C7F0-4E82-B09C-E52D4018F61F}"/>
          </ac:grpSpMkLst>
        </pc:grpChg>
      </pc:sldChg>
      <pc:sldChg chg="addSp modSp del mod">
        <pc:chgData name="Larmie, Molly R" userId="3aed521a-7077-475e-b537-67da507ad75a" providerId="ADAL" clId="{58262FE1-2924-46A8-A446-96E38098D988}" dt="2022-02-02T21:23:02.364" v="992" actId="47"/>
        <pc:sldMkLst>
          <pc:docMk/>
          <pc:sldMk cId="0" sldId="279"/>
        </pc:sldMkLst>
        <pc:spChg chg="mod">
          <ac:chgData name="Larmie, Molly R" userId="3aed521a-7077-475e-b537-67da507ad75a" providerId="ADAL" clId="{58262FE1-2924-46A8-A446-96E38098D988}" dt="2021-09-28T00:43:27.995" v="311" actId="1036"/>
          <ac:spMkLst>
            <pc:docMk/>
            <pc:sldMk cId="0" sldId="279"/>
            <ac:spMk id="3" creationId="{65692BC7-5522-41BB-818E-8F88F2751C8B}"/>
          </ac:spMkLst>
        </pc:spChg>
        <pc:spChg chg="add mod ord">
          <ac:chgData name="Larmie, Molly R" userId="3aed521a-7077-475e-b537-67da507ad75a" providerId="ADAL" clId="{58262FE1-2924-46A8-A446-96E38098D988}" dt="2022-02-02T01:16:21.239" v="885"/>
          <ac:spMkLst>
            <pc:docMk/>
            <pc:sldMk cId="0" sldId="279"/>
            <ac:spMk id="17" creationId="{17D635B1-4473-4E68-A290-8CFA3DBC4C99}"/>
          </ac:spMkLst>
        </pc:spChg>
        <pc:spChg chg="mod">
          <ac:chgData name="Larmie, Molly R" userId="3aed521a-7077-475e-b537-67da507ad75a" providerId="ADAL" clId="{58262FE1-2924-46A8-A446-96E38098D988}" dt="2021-09-28T00:43:27.995" v="311" actId="1036"/>
          <ac:spMkLst>
            <pc:docMk/>
            <pc:sldMk cId="0" sldId="279"/>
            <ac:spMk id="464" creationId="{00000000-0000-0000-0000-000000000000}"/>
          </ac:spMkLst>
        </pc:spChg>
        <pc:spChg chg="mod">
          <ac:chgData name="Larmie, Molly R" userId="3aed521a-7077-475e-b537-67da507ad75a" providerId="ADAL" clId="{58262FE1-2924-46A8-A446-96E38098D988}" dt="2022-02-02T01:17:38.071" v="921" actId="1035"/>
          <ac:spMkLst>
            <pc:docMk/>
            <pc:sldMk cId="0" sldId="279"/>
            <ac:spMk id="467" creationId="{00000000-0000-0000-0000-000000000000}"/>
          </ac:spMkLst>
        </pc:spChg>
      </pc:sldChg>
      <pc:sldChg chg="addSp modSp del mod">
        <pc:chgData name="Larmie, Molly R" userId="3aed521a-7077-475e-b537-67da507ad75a" providerId="ADAL" clId="{58262FE1-2924-46A8-A446-96E38098D988}" dt="2022-02-02T21:23:06.034" v="993" actId="47"/>
        <pc:sldMkLst>
          <pc:docMk/>
          <pc:sldMk cId="0" sldId="280"/>
        </pc:sldMkLst>
        <pc:spChg chg="mod">
          <ac:chgData name="Larmie, Molly R" userId="3aed521a-7077-475e-b537-67da507ad75a" providerId="ADAL" clId="{58262FE1-2924-46A8-A446-96E38098D988}" dt="2021-09-27T22:13:17.340" v="290" actId="1036"/>
          <ac:spMkLst>
            <pc:docMk/>
            <pc:sldMk cId="0" sldId="280"/>
            <ac:spMk id="5" creationId="{BD032195-33E3-4FD0-BBB1-1F915231BEFB}"/>
          </ac:spMkLst>
        </pc:spChg>
        <pc:spChg chg="add mod ord">
          <ac:chgData name="Larmie, Molly R" userId="3aed521a-7077-475e-b537-67da507ad75a" providerId="ADAL" clId="{58262FE1-2924-46A8-A446-96E38098D988}" dt="2022-02-02T01:16:48.673" v="898"/>
          <ac:spMkLst>
            <pc:docMk/>
            <pc:sldMk cId="0" sldId="280"/>
            <ac:spMk id="25" creationId="{30073184-3D96-455E-924F-B7D8DF7681D6}"/>
          </ac:spMkLst>
        </pc:spChg>
        <pc:spChg chg="mod">
          <ac:chgData name="Larmie, Molly R" userId="3aed521a-7077-475e-b537-67da507ad75a" providerId="ADAL" clId="{58262FE1-2924-46A8-A446-96E38098D988}" dt="2021-09-27T22:13:17.340" v="290" actId="1036"/>
          <ac:spMkLst>
            <pc:docMk/>
            <pc:sldMk cId="0" sldId="280"/>
            <ac:spMk id="484" creationId="{00000000-0000-0000-0000-000000000000}"/>
          </ac:spMkLst>
        </pc:spChg>
        <pc:spChg chg="mod">
          <ac:chgData name="Larmie, Molly R" userId="3aed521a-7077-475e-b537-67da507ad75a" providerId="ADAL" clId="{58262FE1-2924-46A8-A446-96E38098D988}" dt="2022-02-02T01:17:32.232" v="919" actId="1035"/>
          <ac:spMkLst>
            <pc:docMk/>
            <pc:sldMk cId="0" sldId="280"/>
            <ac:spMk id="487" creationId="{00000000-0000-0000-0000-000000000000}"/>
          </ac:spMkLst>
        </pc:spChg>
      </pc:sldChg>
      <pc:sldChg chg="addSp delSp modSp mod">
        <pc:chgData name="Larmie, Molly R" userId="3aed521a-7077-475e-b537-67da507ad75a" providerId="ADAL" clId="{58262FE1-2924-46A8-A446-96E38098D988}" dt="2022-02-05T00:43:00.700" v="1147" actId="478"/>
        <pc:sldMkLst>
          <pc:docMk/>
          <pc:sldMk cId="0" sldId="281"/>
        </pc:sldMkLst>
        <pc:spChg chg="mod">
          <ac:chgData name="Larmie, Molly R" userId="3aed521a-7077-475e-b537-67da507ad75a" providerId="ADAL" clId="{58262FE1-2924-46A8-A446-96E38098D988}" dt="2021-09-28T00:44:10.692" v="340" actId="1035"/>
          <ac:spMkLst>
            <pc:docMk/>
            <pc:sldMk cId="0" sldId="281"/>
            <ac:spMk id="3" creationId="{25D74839-B8E0-4475-8724-099836F956D7}"/>
          </ac:spMkLst>
        </pc:spChg>
        <pc:spChg chg="add mod ord">
          <ac:chgData name="Larmie, Molly R" userId="3aed521a-7077-475e-b537-67da507ad75a" providerId="ADAL" clId="{58262FE1-2924-46A8-A446-96E38098D988}" dt="2022-02-02T01:17:14.305" v="915"/>
          <ac:spMkLst>
            <pc:docMk/>
            <pc:sldMk cId="0" sldId="281"/>
            <ac:spMk id="17" creationId="{51BD5C73-4650-4007-A23F-506015C8BB3B}"/>
          </ac:spMkLst>
        </pc:spChg>
        <pc:spChg chg="mod">
          <ac:chgData name="Larmie, Molly R" userId="3aed521a-7077-475e-b537-67da507ad75a" providerId="ADAL" clId="{58262FE1-2924-46A8-A446-96E38098D988}" dt="2021-09-28T00:44:10.692" v="340" actId="1035"/>
          <ac:spMkLst>
            <pc:docMk/>
            <pc:sldMk cId="0" sldId="281"/>
            <ac:spMk id="504" creationId="{00000000-0000-0000-0000-000000000000}"/>
          </ac:spMkLst>
        </pc:spChg>
        <pc:spChg chg="mod">
          <ac:chgData name="Larmie, Molly R" userId="3aed521a-7077-475e-b537-67da507ad75a" providerId="ADAL" clId="{58262FE1-2924-46A8-A446-96E38098D988}" dt="2022-02-02T01:17:25.608" v="916" actId="1035"/>
          <ac:spMkLst>
            <pc:docMk/>
            <pc:sldMk cId="0" sldId="281"/>
            <ac:spMk id="507" creationId="{00000000-0000-0000-0000-000000000000}"/>
          </ac:spMkLst>
        </pc:spChg>
        <pc:grpChg chg="del">
          <ac:chgData name="Larmie, Molly R" userId="3aed521a-7077-475e-b537-67da507ad75a" providerId="ADAL" clId="{58262FE1-2924-46A8-A446-96E38098D988}" dt="2022-02-05T00:43:00.700" v="1147" actId="478"/>
          <ac:grpSpMkLst>
            <pc:docMk/>
            <pc:sldMk cId="0" sldId="281"/>
            <ac:grpSpMk id="2" creationId="{D5A3901E-D360-4BF7-9306-5B6E05EDFBCA}"/>
          </ac:grpSpMkLst>
        </pc:grpChg>
      </pc:sldChg>
      <pc:sldChg chg="addSp delSp modSp mod">
        <pc:chgData name="Larmie, Molly R" userId="3aed521a-7077-475e-b537-67da507ad75a" providerId="ADAL" clId="{58262FE1-2924-46A8-A446-96E38098D988}" dt="2022-02-05T00:43:06.615" v="1148" actId="478"/>
        <pc:sldMkLst>
          <pc:docMk/>
          <pc:sldMk cId="0" sldId="282"/>
        </pc:sldMkLst>
        <pc:spChg chg="add mod ord">
          <ac:chgData name="Larmie, Molly R" userId="3aed521a-7077-475e-b537-67da507ad75a" providerId="ADAL" clId="{58262FE1-2924-46A8-A446-96E38098D988}" dt="2022-02-02T01:18:31.841" v="943"/>
          <ac:spMkLst>
            <pc:docMk/>
            <pc:sldMk cId="0" sldId="282"/>
            <ac:spMk id="16" creationId="{9A00E837-2236-4321-8AFA-0C0AEB816E8A}"/>
          </ac:spMkLst>
        </pc:spChg>
        <pc:spChg chg="mod">
          <ac:chgData name="Larmie, Molly R" userId="3aed521a-7077-475e-b537-67da507ad75a" providerId="ADAL" clId="{58262FE1-2924-46A8-A446-96E38098D988}" dt="2022-02-02T01:18:38.792" v="944" actId="1035"/>
          <ac:spMkLst>
            <pc:docMk/>
            <pc:sldMk cId="0" sldId="282"/>
            <ac:spMk id="524" creationId="{00000000-0000-0000-0000-000000000000}"/>
          </ac:spMkLst>
        </pc:spChg>
        <pc:grpChg chg="del">
          <ac:chgData name="Larmie, Molly R" userId="3aed521a-7077-475e-b537-67da507ad75a" providerId="ADAL" clId="{58262FE1-2924-46A8-A446-96E38098D988}" dt="2022-02-05T00:43:06.615" v="1148" actId="478"/>
          <ac:grpSpMkLst>
            <pc:docMk/>
            <pc:sldMk cId="0" sldId="282"/>
            <ac:grpSpMk id="2" creationId="{2D13387E-C742-479A-A71D-71B29802D48A}"/>
          </ac:grpSpMkLst>
        </pc:grpChg>
      </pc:sldChg>
      <pc:sldChg chg="addSp delSp modSp mod">
        <pc:chgData name="Larmie, Molly R" userId="3aed521a-7077-475e-b537-67da507ad75a" providerId="ADAL" clId="{58262FE1-2924-46A8-A446-96E38098D988}" dt="2022-02-05T00:43:11.467" v="1149" actId="478"/>
        <pc:sldMkLst>
          <pc:docMk/>
          <pc:sldMk cId="0" sldId="283"/>
        </pc:sldMkLst>
        <pc:spChg chg="ord">
          <ac:chgData name="Larmie, Molly R" userId="3aed521a-7077-475e-b537-67da507ad75a" providerId="ADAL" clId="{58262FE1-2924-46A8-A446-96E38098D988}" dt="2022-01-12T21:42:54.773" v="785"/>
          <ac:spMkLst>
            <pc:docMk/>
            <pc:sldMk cId="0" sldId="283"/>
            <ac:spMk id="3" creationId="{8A562AD1-7CB3-49F3-844F-ADE88232F900}"/>
          </ac:spMkLst>
        </pc:spChg>
        <pc:spChg chg="add mod ord">
          <ac:chgData name="Larmie, Molly R" userId="3aed521a-7077-475e-b537-67da507ad75a" providerId="ADAL" clId="{58262FE1-2924-46A8-A446-96E38098D988}" dt="2022-02-02T01:19:12.178" v="965"/>
          <ac:spMkLst>
            <pc:docMk/>
            <pc:sldMk cId="0" sldId="283"/>
            <ac:spMk id="20" creationId="{E25AD5C4-4643-4379-A635-A61B07FD2E6C}"/>
          </ac:spMkLst>
        </pc:spChg>
        <pc:spChg chg="ord">
          <ac:chgData name="Larmie, Molly R" userId="3aed521a-7077-475e-b537-67da507ad75a" providerId="ADAL" clId="{58262FE1-2924-46A8-A446-96E38098D988}" dt="2022-01-12T21:43:02.903" v="790"/>
          <ac:spMkLst>
            <pc:docMk/>
            <pc:sldMk cId="0" sldId="283"/>
            <ac:spMk id="538" creationId="{00000000-0000-0000-0000-000000000000}"/>
          </ac:spMkLst>
        </pc:spChg>
        <pc:spChg chg="ord">
          <ac:chgData name="Larmie, Molly R" userId="3aed521a-7077-475e-b537-67da507ad75a" providerId="ADAL" clId="{58262FE1-2924-46A8-A446-96E38098D988}" dt="2022-01-12T21:43:37.591" v="791"/>
          <ac:spMkLst>
            <pc:docMk/>
            <pc:sldMk cId="0" sldId="283"/>
            <ac:spMk id="539" creationId="{00000000-0000-0000-0000-000000000000}"/>
          </ac:spMkLst>
        </pc:spChg>
        <pc:grpChg chg="del">
          <ac:chgData name="Larmie, Molly R" userId="3aed521a-7077-475e-b537-67da507ad75a" providerId="ADAL" clId="{58262FE1-2924-46A8-A446-96E38098D988}" dt="2022-02-05T00:43:11.467" v="1149" actId="478"/>
          <ac:grpSpMkLst>
            <pc:docMk/>
            <pc:sldMk cId="0" sldId="283"/>
            <ac:grpSpMk id="2" creationId="{DA4DECC8-CE46-4FDD-B0EA-8A2221DE497C}"/>
          </ac:grpSpMkLst>
        </pc:grpChg>
        <pc:cxnChg chg="mod ord">
          <ac:chgData name="Larmie, Molly R" userId="3aed521a-7077-475e-b537-67da507ad75a" providerId="ADAL" clId="{58262FE1-2924-46A8-A446-96E38098D988}" dt="2022-01-12T21:43:00.398" v="788"/>
          <ac:cxnSpMkLst>
            <pc:docMk/>
            <pc:sldMk cId="0" sldId="283"/>
            <ac:cxnSpMk id="541" creationId="{00000000-0000-0000-0000-000000000000}"/>
          </ac:cxnSpMkLst>
        </pc:cxnChg>
        <pc:cxnChg chg="mod">
          <ac:chgData name="Larmie, Molly R" userId="3aed521a-7077-475e-b537-67da507ad75a" providerId="ADAL" clId="{58262FE1-2924-46A8-A446-96E38098D988}" dt="2022-01-19T18:07:15.841" v="795" actId="1036"/>
          <ac:cxnSpMkLst>
            <pc:docMk/>
            <pc:sldMk cId="0" sldId="283"/>
            <ac:cxnSpMk id="545" creationId="{00000000-0000-0000-0000-000000000000}"/>
          </ac:cxnSpMkLst>
        </pc:cxnChg>
      </pc:sldChg>
      <pc:sldChg chg="modSp mod">
        <pc:chgData name="Larmie, Molly R" userId="3aed521a-7077-475e-b537-67da507ad75a" providerId="ADAL" clId="{58262FE1-2924-46A8-A446-96E38098D988}" dt="2022-02-02T01:21:03.442" v="986" actId="14100"/>
        <pc:sldMkLst>
          <pc:docMk/>
          <pc:sldMk cId="0" sldId="284"/>
        </pc:sldMkLst>
        <pc:spChg chg="mod">
          <ac:chgData name="Larmie, Molly R" userId="3aed521a-7077-475e-b537-67da507ad75a" providerId="ADAL" clId="{58262FE1-2924-46A8-A446-96E38098D988}" dt="2022-02-02T01:21:03.442" v="986" actId="14100"/>
          <ac:spMkLst>
            <pc:docMk/>
            <pc:sldMk cId="0" sldId="284"/>
            <ac:spMk id="559" creationId="{00000000-0000-0000-0000-000000000000}"/>
          </ac:spMkLst>
        </pc:spChg>
      </pc:sldChg>
      <pc:sldChg chg="addSp delSp modSp add mod">
        <pc:chgData name="Larmie, Molly R" userId="3aed521a-7077-475e-b537-67da507ad75a" providerId="ADAL" clId="{58262FE1-2924-46A8-A446-96E38098D988}" dt="2022-02-05T01:04:49.408" v="1558" actId="14100"/>
        <pc:sldMkLst>
          <pc:docMk/>
          <pc:sldMk cId="2902520270" sldId="285"/>
        </pc:sldMkLst>
        <pc:spChg chg="mod">
          <ac:chgData name="Larmie, Molly R" userId="3aed521a-7077-475e-b537-67da507ad75a" providerId="ADAL" clId="{58262FE1-2924-46A8-A446-96E38098D988}" dt="2022-02-05T01:02:06.814" v="1549" actId="1076"/>
          <ac:spMkLst>
            <pc:docMk/>
            <pc:sldMk cId="2902520270" sldId="285"/>
            <ac:spMk id="3" creationId="{364E73FB-370F-4F85-B184-A37942763A7C}"/>
          </ac:spMkLst>
        </pc:spChg>
        <pc:spChg chg="add del mod">
          <ac:chgData name="Larmie, Molly R" userId="3aed521a-7077-475e-b537-67da507ad75a" providerId="ADAL" clId="{58262FE1-2924-46A8-A446-96E38098D988}" dt="2022-02-05T01:00:42.068" v="1423" actId="478"/>
          <ac:spMkLst>
            <pc:docMk/>
            <pc:sldMk cId="2902520270" sldId="285"/>
            <ac:spMk id="4" creationId="{F4C0FC64-8C9D-4637-89E7-A13217115CFA}"/>
          </ac:spMkLst>
        </pc:spChg>
        <pc:spChg chg="add mod ord">
          <ac:chgData name="Larmie, Molly R" userId="3aed521a-7077-475e-b537-67da507ad75a" providerId="ADAL" clId="{58262FE1-2924-46A8-A446-96E38098D988}" dt="2022-02-05T01:04:19.108" v="1557" actId="14100"/>
          <ac:spMkLst>
            <pc:docMk/>
            <pc:sldMk cId="2902520270" sldId="285"/>
            <ac:spMk id="19" creationId="{0B22A924-175F-459E-97BB-601F66F73FA7}"/>
          </ac:spMkLst>
        </pc:spChg>
        <pc:spChg chg="del">
          <ac:chgData name="Larmie, Molly R" userId="3aed521a-7077-475e-b537-67da507ad75a" providerId="ADAL" clId="{58262FE1-2924-46A8-A446-96E38098D988}" dt="2022-02-05T01:00:10.218" v="1415" actId="478"/>
          <ac:spMkLst>
            <pc:docMk/>
            <pc:sldMk cId="2902520270" sldId="285"/>
            <ac:spMk id="416" creationId="{00000000-0000-0000-0000-000000000000}"/>
          </ac:spMkLst>
        </pc:spChg>
        <pc:spChg chg="ord">
          <ac:chgData name="Larmie, Molly R" userId="3aed521a-7077-475e-b537-67da507ad75a" providerId="ADAL" clId="{58262FE1-2924-46A8-A446-96E38098D988}" dt="2022-02-05T01:03:35.897" v="1555"/>
          <ac:spMkLst>
            <pc:docMk/>
            <pc:sldMk cId="2902520270" sldId="285"/>
            <ac:spMk id="423" creationId="{00000000-0000-0000-0000-000000000000}"/>
          </ac:spMkLst>
        </pc:spChg>
        <pc:cxnChg chg="mod">
          <ac:chgData name="Larmie, Molly R" userId="3aed521a-7077-475e-b537-67da507ad75a" providerId="ADAL" clId="{58262FE1-2924-46A8-A446-96E38098D988}" dt="2022-02-05T01:04:49.408" v="1558" actId="14100"/>
          <ac:cxnSpMkLst>
            <pc:docMk/>
            <pc:sldMk cId="2902520270" sldId="285"/>
            <ac:cxnSpMk id="427" creationId="{00000000-0000-0000-0000-000000000000}"/>
          </ac:cxnSpMkLst>
        </pc:cxnChg>
      </pc:sldChg>
    </pc:docChg>
  </pc:docChgLst>
  <pc:docChgLst>
    <pc:chgData name="Janson, Brian D" userId="17869c82-e820-4f0b-9ef4-6bb812314540" providerId="ADAL" clId="{DC22EF29-24F2-4A99-87DB-1EA24DD1D89E}"/>
    <pc:docChg chg="custSel modSld">
      <pc:chgData name="Janson, Brian D" userId="17869c82-e820-4f0b-9ef4-6bb812314540" providerId="ADAL" clId="{DC22EF29-24F2-4A99-87DB-1EA24DD1D89E}" dt="2023-10-31T23:06:56.658" v="83" actId="20577"/>
      <pc:docMkLst>
        <pc:docMk/>
      </pc:docMkLst>
      <pc:sldChg chg="delSp mod">
        <pc:chgData name="Janson, Brian D" userId="17869c82-e820-4f0b-9ef4-6bb812314540" providerId="ADAL" clId="{DC22EF29-24F2-4A99-87DB-1EA24DD1D89E}" dt="2023-10-26T16:49:45.542" v="3" actId="478"/>
        <pc:sldMkLst>
          <pc:docMk/>
          <pc:sldMk cId="0" sldId="257"/>
        </pc:sldMkLst>
        <pc:spChg chg="del">
          <ac:chgData name="Janson, Brian D" userId="17869c82-e820-4f0b-9ef4-6bb812314540" providerId="ADAL" clId="{DC22EF29-24F2-4A99-87DB-1EA24DD1D89E}" dt="2023-10-26T16:49:45.542" v="3" actId="478"/>
          <ac:spMkLst>
            <pc:docMk/>
            <pc:sldMk cId="0" sldId="257"/>
            <ac:spMk id="78" creationId="{00000000-0000-0000-0000-000000000000}"/>
          </ac:spMkLst>
        </pc:spChg>
      </pc:sldChg>
      <pc:sldChg chg="delSp mod">
        <pc:chgData name="Janson, Brian D" userId="17869c82-e820-4f0b-9ef4-6bb812314540" providerId="ADAL" clId="{DC22EF29-24F2-4A99-87DB-1EA24DD1D89E}" dt="2023-10-26T16:49:48.100" v="4" actId="478"/>
        <pc:sldMkLst>
          <pc:docMk/>
          <pc:sldMk cId="0" sldId="258"/>
        </pc:sldMkLst>
        <pc:spChg chg="del">
          <ac:chgData name="Janson, Brian D" userId="17869c82-e820-4f0b-9ef4-6bb812314540" providerId="ADAL" clId="{DC22EF29-24F2-4A99-87DB-1EA24DD1D89E}" dt="2023-10-26T16:49:48.100" v="4" actId="478"/>
          <ac:spMkLst>
            <pc:docMk/>
            <pc:sldMk cId="0" sldId="258"/>
            <ac:spMk id="91" creationId="{00000000-0000-0000-0000-000000000000}"/>
          </ac:spMkLst>
        </pc:spChg>
      </pc:sldChg>
      <pc:sldChg chg="delSp mod">
        <pc:chgData name="Janson, Brian D" userId="17869c82-e820-4f0b-9ef4-6bb812314540" providerId="ADAL" clId="{DC22EF29-24F2-4A99-87DB-1EA24DD1D89E}" dt="2023-10-26T16:49:51.369" v="5" actId="478"/>
        <pc:sldMkLst>
          <pc:docMk/>
          <pc:sldMk cId="0" sldId="259"/>
        </pc:sldMkLst>
        <pc:spChg chg="del">
          <ac:chgData name="Janson, Brian D" userId="17869c82-e820-4f0b-9ef4-6bb812314540" providerId="ADAL" clId="{DC22EF29-24F2-4A99-87DB-1EA24DD1D89E}" dt="2023-10-26T16:49:51.369" v="5" actId="478"/>
          <ac:spMkLst>
            <pc:docMk/>
            <pc:sldMk cId="0" sldId="259"/>
            <ac:spMk id="106" creationId="{00000000-0000-0000-0000-000000000000}"/>
          </ac:spMkLst>
        </pc:spChg>
      </pc:sldChg>
      <pc:sldChg chg="delSp mod">
        <pc:chgData name="Janson, Brian D" userId="17869c82-e820-4f0b-9ef4-6bb812314540" providerId="ADAL" clId="{DC22EF29-24F2-4A99-87DB-1EA24DD1D89E}" dt="2023-10-26T16:49:53.896" v="6" actId="478"/>
        <pc:sldMkLst>
          <pc:docMk/>
          <pc:sldMk cId="0" sldId="260"/>
        </pc:sldMkLst>
        <pc:spChg chg="del">
          <ac:chgData name="Janson, Brian D" userId="17869c82-e820-4f0b-9ef4-6bb812314540" providerId="ADAL" clId="{DC22EF29-24F2-4A99-87DB-1EA24DD1D89E}" dt="2023-10-26T16:49:53.896" v="6" actId="478"/>
          <ac:spMkLst>
            <pc:docMk/>
            <pc:sldMk cId="0" sldId="260"/>
            <ac:spMk id="120" creationId="{00000000-0000-0000-0000-000000000000}"/>
          </ac:spMkLst>
        </pc:spChg>
      </pc:sldChg>
      <pc:sldChg chg="delSp mod">
        <pc:chgData name="Janson, Brian D" userId="17869c82-e820-4f0b-9ef4-6bb812314540" providerId="ADAL" clId="{DC22EF29-24F2-4A99-87DB-1EA24DD1D89E}" dt="2023-10-26T16:49:57.007" v="7" actId="478"/>
        <pc:sldMkLst>
          <pc:docMk/>
          <pc:sldMk cId="0" sldId="261"/>
        </pc:sldMkLst>
        <pc:spChg chg="del">
          <ac:chgData name="Janson, Brian D" userId="17869c82-e820-4f0b-9ef4-6bb812314540" providerId="ADAL" clId="{DC22EF29-24F2-4A99-87DB-1EA24DD1D89E}" dt="2023-10-26T16:49:57.007" v="7" actId="478"/>
          <ac:spMkLst>
            <pc:docMk/>
            <pc:sldMk cId="0" sldId="261"/>
            <ac:spMk id="140" creationId="{00000000-0000-0000-0000-000000000000}"/>
          </ac:spMkLst>
        </pc:spChg>
      </pc:sldChg>
      <pc:sldChg chg="delSp mod">
        <pc:chgData name="Janson, Brian D" userId="17869c82-e820-4f0b-9ef4-6bb812314540" providerId="ADAL" clId="{DC22EF29-24F2-4A99-87DB-1EA24DD1D89E}" dt="2023-10-26T16:50:02.208" v="8" actId="478"/>
        <pc:sldMkLst>
          <pc:docMk/>
          <pc:sldMk cId="0" sldId="262"/>
        </pc:sldMkLst>
        <pc:spChg chg="del">
          <ac:chgData name="Janson, Brian D" userId="17869c82-e820-4f0b-9ef4-6bb812314540" providerId="ADAL" clId="{DC22EF29-24F2-4A99-87DB-1EA24DD1D89E}" dt="2023-10-26T16:50:02.208" v="8" actId="478"/>
          <ac:spMkLst>
            <pc:docMk/>
            <pc:sldMk cId="0" sldId="262"/>
            <ac:spMk id="157" creationId="{00000000-0000-0000-0000-000000000000}"/>
          </ac:spMkLst>
        </pc:spChg>
      </pc:sldChg>
      <pc:sldChg chg="delSp modSp mod">
        <pc:chgData name="Janson, Brian D" userId="17869c82-e820-4f0b-9ef4-6bb812314540" providerId="ADAL" clId="{DC22EF29-24F2-4A99-87DB-1EA24DD1D89E}" dt="2023-10-31T23:06:09.638" v="32" actId="6549"/>
        <pc:sldMkLst>
          <pc:docMk/>
          <pc:sldMk cId="0" sldId="263"/>
        </pc:sldMkLst>
        <pc:spChg chg="mod">
          <ac:chgData name="Janson, Brian D" userId="17869c82-e820-4f0b-9ef4-6bb812314540" providerId="ADAL" clId="{DC22EF29-24F2-4A99-87DB-1EA24DD1D89E}" dt="2023-10-31T23:06:09.638" v="32" actId="6549"/>
          <ac:spMkLst>
            <pc:docMk/>
            <pc:sldMk cId="0" sldId="263"/>
            <ac:spMk id="2" creationId="{544AEE5E-3283-4210-A887-A4738AC2C58B}"/>
          </ac:spMkLst>
        </pc:spChg>
        <pc:spChg chg="del">
          <ac:chgData name="Janson, Brian D" userId="17869c82-e820-4f0b-9ef4-6bb812314540" providerId="ADAL" clId="{DC22EF29-24F2-4A99-87DB-1EA24DD1D89E}" dt="2023-10-26T16:50:06.048" v="9" actId="478"/>
          <ac:spMkLst>
            <pc:docMk/>
            <pc:sldMk cId="0" sldId="263"/>
            <ac:spMk id="174" creationId="{00000000-0000-0000-0000-000000000000}"/>
          </ac:spMkLst>
        </pc:spChg>
      </pc:sldChg>
      <pc:sldChg chg="modSp mod">
        <pc:chgData name="Janson, Brian D" userId="17869c82-e820-4f0b-9ef4-6bb812314540" providerId="ADAL" clId="{DC22EF29-24F2-4A99-87DB-1EA24DD1D89E}" dt="2023-10-31T23:06:56.658" v="83" actId="20577"/>
        <pc:sldMkLst>
          <pc:docMk/>
          <pc:sldMk cId="0" sldId="264"/>
        </pc:sldMkLst>
        <pc:spChg chg="mod">
          <ac:chgData name="Janson, Brian D" userId="17869c82-e820-4f0b-9ef4-6bb812314540" providerId="ADAL" clId="{DC22EF29-24F2-4A99-87DB-1EA24DD1D89E}" dt="2023-10-31T23:06:56.658" v="83" actId="20577"/>
          <ac:spMkLst>
            <pc:docMk/>
            <pc:sldMk cId="0" sldId="264"/>
            <ac:spMk id="2" creationId="{BDBE0897-31B0-4645-9550-1D99B4159728}"/>
          </ac:spMkLst>
        </pc:spChg>
      </pc:sldChg>
      <pc:sldChg chg="delSp mod">
        <pc:chgData name="Janson, Brian D" userId="17869c82-e820-4f0b-9ef4-6bb812314540" providerId="ADAL" clId="{DC22EF29-24F2-4A99-87DB-1EA24DD1D89E}" dt="2023-10-26T16:50:09.227" v="10" actId="478"/>
        <pc:sldMkLst>
          <pc:docMk/>
          <pc:sldMk cId="0" sldId="265"/>
        </pc:sldMkLst>
        <pc:spChg chg="del">
          <ac:chgData name="Janson, Brian D" userId="17869c82-e820-4f0b-9ef4-6bb812314540" providerId="ADAL" clId="{DC22EF29-24F2-4A99-87DB-1EA24DD1D89E}" dt="2023-10-26T16:50:09.227" v="10" actId="478"/>
          <ac:spMkLst>
            <pc:docMk/>
            <pc:sldMk cId="0" sldId="265"/>
            <ac:spMk id="195" creationId="{00000000-0000-0000-0000-000000000000}"/>
          </ac:spMkLst>
        </pc:spChg>
      </pc:sldChg>
      <pc:sldChg chg="delSp mod">
        <pc:chgData name="Janson, Brian D" userId="17869c82-e820-4f0b-9ef4-6bb812314540" providerId="ADAL" clId="{DC22EF29-24F2-4A99-87DB-1EA24DD1D89E}" dt="2023-10-26T16:50:14.220" v="11" actId="478"/>
        <pc:sldMkLst>
          <pc:docMk/>
          <pc:sldMk cId="0" sldId="266"/>
        </pc:sldMkLst>
        <pc:spChg chg="del">
          <ac:chgData name="Janson, Brian D" userId="17869c82-e820-4f0b-9ef4-6bb812314540" providerId="ADAL" clId="{DC22EF29-24F2-4A99-87DB-1EA24DD1D89E}" dt="2023-10-26T16:50:14.220" v="11" actId="478"/>
          <ac:spMkLst>
            <pc:docMk/>
            <pc:sldMk cId="0" sldId="266"/>
            <ac:spMk id="217" creationId="{00000000-0000-0000-0000-000000000000}"/>
          </ac:spMkLst>
        </pc:spChg>
      </pc:sldChg>
      <pc:sldChg chg="delSp mod">
        <pc:chgData name="Janson, Brian D" userId="17869c82-e820-4f0b-9ef4-6bb812314540" providerId="ADAL" clId="{DC22EF29-24F2-4A99-87DB-1EA24DD1D89E}" dt="2023-10-26T16:50:17.048" v="12" actId="478"/>
        <pc:sldMkLst>
          <pc:docMk/>
          <pc:sldMk cId="0" sldId="267"/>
        </pc:sldMkLst>
        <pc:spChg chg="del">
          <ac:chgData name="Janson, Brian D" userId="17869c82-e820-4f0b-9ef4-6bb812314540" providerId="ADAL" clId="{DC22EF29-24F2-4A99-87DB-1EA24DD1D89E}" dt="2023-10-26T16:50:17.048" v="12" actId="478"/>
          <ac:spMkLst>
            <pc:docMk/>
            <pc:sldMk cId="0" sldId="267"/>
            <ac:spMk id="232" creationId="{00000000-0000-0000-0000-000000000000}"/>
          </ac:spMkLst>
        </pc:spChg>
      </pc:sldChg>
      <pc:sldChg chg="delSp modSp mod">
        <pc:chgData name="Janson, Brian D" userId="17869c82-e820-4f0b-9ef4-6bb812314540" providerId="ADAL" clId="{DC22EF29-24F2-4A99-87DB-1EA24DD1D89E}" dt="2023-10-26T16:50:20.869" v="14" actId="478"/>
        <pc:sldMkLst>
          <pc:docMk/>
          <pc:sldMk cId="0" sldId="268"/>
        </pc:sldMkLst>
        <pc:spChg chg="del mod">
          <ac:chgData name="Janson, Brian D" userId="17869c82-e820-4f0b-9ef4-6bb812314540" providerId="ADAL" clId="{DC22EF29-24F2-4A99-87DB-1EA24DD1D89E}" dt="2023-10-26T16:50:20.869" v="14" actId="478"/>
          <ac:spMkLst>
            <pc:docMk/>
            <pc:sldMk cId="0" sldId="268"/>
            <ac:spMk id="246" creationId="{00000000-0000-0000-0000-000000000000}"/>
          </ac:spMkLst>
        </pc:spChg>
      </pc:sldChg>
      <pc:sldChg chg="delSp mod">
        <pc:chgData name="Janson, Brian D" userId="17869c82-e820-4f0b-9ef4-6bb812314540" providerId="ADAL" clId="{DC22EF29-24F2-4A99-87DB-1EA24DD1D89E}" dt="2023-10-26T16:50:24.794" v="15" actId="478"/>
        <pc:sldMkLst>
          <pc:docMk/>
          <pc:sldMk cId="0" sldId="269"/>
        </pc:sldMkLst>
        <pc:spChg chg="del">
          <ac:chgData name="Janson, Brian D" userId="17869c82-e820-4f0b-9ef4-6bb812314540" providerId="ADAL" clId="{DC22EF29-24F2-4A99-87DB-1EA24DD1D89E}" dt="2023-10-26T16:50:24.794" v="15" actId="478"/>
          <ac:spMkLst>
            <pc:docMk/>
            <pc:sldMk cId="0" sldId="269"/>
            <ac:spMk id="270" creationId="{00000000-0000-0000-0000-000000000000}"/>
          </ac:spMkLst>
        </pc:spChg>
      </pc:sldChg>
      <pc:sldChg chg="delSp mod">
        <pc:chgData name="Janson, Brian D" userId="17869c82-e820-4f0b-9ef4-6bb812314540" providerId="ADAL" clId="{DC22EF29-24F2-4A99-87DB-1EA24DD1D89E}" dt="2023-10-26T16:50:28.063" v="16" actId="478"/>
        <pc:sldMkLst>
          <pc:docMk/>
          <pc:sldMk cId="0" sldId="271"/>
        </pc:sldMkLst>
        <pc:spChg chg="del">
          <ac:chgData name="Janson, Brian D" userId="17869c82-e820-4f0b-9ef4-6bb812314540" providerId="ADAL" clId="{DC22EF29-24F2-4A99-87DB-1EA24DD1D89E}" dt="2023-10-26T16:50:28.063" v="16" actId="478"/>
          <ac:spMkLst>
            <pc:docMk/>
            <pc:sldMk cId="0" sldId="271"/>
            <ac:spMk id="297" creationId="{00000000-0000-0000-0000-000000000000}"/>
          </ac:spMkLst>
        </pc:spChg>
      </pc:sldChg>
      <pc:sldChg chg="delSp mod modNotesTx">
        <pc:chgData name="Janson, Brian D" userId="17869c82-e820-4f0b-9ef4-6bb812314540" providerId="ADAL" clId="{DC22EF29-24F2-4A99-87DB-1EA24DD1D89E}" dt="2023-10-26T16:50:30.754" v="17" actId="478"/>
        <pc:sldMkLst>
          <pc:docMk/>
          <pc:sldMk cId="0" sldId="272"/>
        </pc:sldMkLst>
        <pc:spChg chg="del">
          <ac:chgData name="Janson, Brian D" userId="17869c82-e820-4f0b-9ef4-6bb812314540" providerId="ADAL" clId="{DC22EF29-24F2-4A99-87DB-1EA24DD1D89E}" dt="2023-10-26T16:50:30.754" v="17" actId="478"/>
          <ac:spMkLst>
            <pc:docMk/>
            <pc:sldMk cId="0" sldId="272"/>
            <ac:spMk id="313" creationId="{00000000-0000-0000-0000-000000000000}"/>
          </ac:spMkLst>
        </pc:spChg>
      </pc:sldChg>
      <pc:sldChg chg="delSp modSp mod">
        <pc:chgData name="Janson, Brian D" userId="17869c82-e820-4f0b-9ef4-6bb812314540" providerId="ADAL" clId="{DC22EF29-24F2-4A99-87DB-1EA24DD1D89E}" dt="2023-10-26T16:50:35.429" v="19" actId="478"/>
        <pc:sldMkLst>
          <pc:docMk/>
          <pc:sldMk cId="0" sldId="273"/>
        </pc:sldMkLst>
        <pc:spChg chg="del mod">
          <ac:chgData name="Janson, Brian D" userId="17869c82-e820-4f0b-9ef4-6bb812314540" providerId="ADAL" clId="{DC22EF29-24F2-4A99-87DB-1EA24DD1D89E}" dt="2023-10-26T16:50:35.429" v="19" actId="478"/>
          <ac:spMkLst>
            <pc:docMk/>
            <pc:sldMk cId="0" sldId="273"/>
            <ac:spMk id="329" creationId="{00000000-0000-0000-0000-000000000000}"/>
          </ac:spMkLst>
        </pc:spChg>
      </pc:sldChg>
      <pc:sldChg chg="delSp modSp mod">
        <pc:chgData name="Janson, Brian D" userId="17869c82-e820-4f0b-9ef4-6bb812314540" providerId="ADAL" clId="{DC22EF29-24F2-4A99-87DB-1EA24DD1D89E}" dt="2023-10-26T16:50:40.076" v="21" actId="478"/>
        <pc:sldMkLst>
          <pc:docMk/>
          <pc:sldMk cId="0" sldId="274"/>
        </pc:sldMkLst>
        <pc:spChg chg="del mod">
          <ac:chgData name="Janson, Brian D" userId="17869c82-e820-4f0b-9ef4-6bb812314540" providerId="ADAL" clId="{DC22EF29-24F2-4A99-87DB-1EA24DD1D89E}" dt="2023-10-26T16:50:40.076" v="21" actId="478"/>
          <ac:spMkLst>
            <pc:docMk/>
            <pc:sldMk cId="0" sldId="274"/>
            <ac:spMk id="346" creationId="{00000000-0000-0000-0000-000000000000}"/>
          </ac:spMkLst>
        </pc:spChg>
      </pc:sldChg>
      <pc:sldChg chg="delSp mod">
        <pc:chgData name="Janson, Brian D" userId="17869c82-e820-4f0b-9ef4-6bb812314540" providerId="ADAL" clId="{DC22EF29-24F2-4A99-87DB-1EA24DD1D89E}" dt="2023-10-26T16:50:43.799" v="22" actId="478"/>
        <pc:sldMkLst>
          <pc:docMk/>
          <pc:sldMk cId="0" sldId="275"/>
        </pc:sldMkLst>
        <pc:spChg chg="del">
          <ac:chgData name="Janson, Brian D" userId="17869c82-e820-4f0b-9ef4-6bb812314540" providerId="ADAL" clId="{DC22EF29-24F2-4A99-87DB-1EA24DD1D89E}" dt="2023-10-26T16:50:43.799" v="22" actId="478"/>
          <ac:spMkLst>
            <pc:docMk/>
            <pc:sldMk cId="0" sldId="275"/>
            <ac:spMk id="367" creationId="{00000000-0000-0000-0000-000000000000}"/>
          </ac:spMkLst>
        </pc:spChg>
      </pc:sldChg>
      <pc:sldChg chg="delSp mod">
        <pc:chgData name="Janson, Brian D" userId="17869c82-e820-4f0b-9ef4-6bb812314540" providerId="ADAL" clId="{DC22EF29-24F2-4A99-87DB-1EA24DD1D89E}" dt="2023-10-26T16:50:47.822" v="23" actId="478"/>
        <pc:sldMkLst>
          <pc:docMk/>
          <pc:sldMk cId="0" sldId="276"/>
        </pc:sldMkLst>
        <pc:spChg chg="del">
          <ac:chgData name="Janson, Brian D" userId="17869c82-e820-4f0b-9ef4-6bb812314540" providerId="ADAL" clId="{DC22EF29-24F2-4A99-87DB-1EA24DD1D89E}" dt="2023-10-26T16:50:47.822" v="23" actId="478"/>
          <ac:spMkLst>
            <pc:docMk/>
            <pc:sldMk cId="0" sldId="276"/>
            <ac:spMk id="398" creationId="{00000000-0000-0000-0000-000000000000}"/>
          </ac:spMkLst>
        </pc:spChg>
      </pc:sldChg>
      <pc:sldChg chg="delSp mod">
        <pc:chgData name="Janson, Brian D" userId="17869c82-e820-4f0b-9ef4-6bb812314540" providerId="ADAL" clId="{DC22EF29-24F2-4A99-87DB-1EA24DD1D89E}" dt="2023-10-26T16:50:51.856" v="24" actId="478"/>
        <pc:sldMkLst>
          <pc:docMk/>
          <pc:sldMk cId="0" sldId="277"/>
        </pc:sldMkLst>
        <pc:spChg chg="del">
          <ac:chgData name="Janson, Brian D" userId="17869c82-e820-4f0b-9ef4-6bb812314540" providerId="ADAL" clId="{DC22EF29-24F2-4A99-87DB-1EA24DD1D89E}" dt="2023-10-26T16:50:51.856" v="24" actId="478"/>
          <ac:spMkLst>
            <pc:docMk/>
            <pc:sldMk cId="0" sldId="277"/>
            <ac:spMk id="423" creationId="{00000000-0000-0000-0000-000000000000}"/>
          </ac:spMkLst>
        </pc:spChg>
      </pc:sldChg>
      <pc:sldChg chg="delSp mod">
        <pc:chgData name="Janson, Brian D" userId="17869c82-e820-4f0b-9ef4-6bb812314540" providerId="ADAL" clId="{DC22EF29-24F2-4A99-87DB-1EA24DD1D89E}" dt="2023-10-26T16:50:59.087" v="26" actId="478"/>
        <pc:sldMkLst>
          <pc:docMk/>
          <pc:sldMk cId="0" sldId="278"/>
        </pc:sldMkLst>
        <pc:spChg chg="del">
          <ac:chgData name="Janson, Brian D" userId="17869c82-e820-4f0b-9ef4-6bb812314540" providerId="ADAL" clId="{DC22EF29-24F2-4A99-87DB-1EA24DD1D89E}" dt="2023-10-26T16:50:59.087" v="26" actId="478"/>
          <ac:spMkLst>
            <pc:docMk/>
            <pc:sldMk cId="0" sldId="278"/>
            <ac:spMk id="443" creationId="{00000000-0000-0000-0000-000000000000}"/>
          </ac:spMkLst>
        </pc:spChg>
      </pc:sldChg>
      <pc:sldChg chg="delSp modSp mod">
        <pc:chgData name="Janson, Brian D" userId="17869c82-e820-4f0b-9ef4-6bb812314540" providerId="ADAL" clId="{DC22EF29-24F2-4A99-87DB-1EA24DD1D89E}" dt="2023-10-26T16:51:02.742" v="27" actId="478"/>
        <pc:sldMkLst>
          <pc:docMk/>
          <pc:sldMk cId="0" sldId="281"/>
        </pc:sldMkLst>
        <pc:spChg chg="del mod">
          <ac:chgData name="Janson, Brian D" userId="17869c82-e820-4f0b-9ef4-6bb812314540" providerId="ADAL" clId="{DC22EF29-24F2-4A99-87DB-1EA24DD1D89E}" dt="2023-10-26T16:51:02.742" v="27" actId="478"/>
          <ac:spMkLst>
            <pc:docMk/>
            <pc:sldMk cId="0" sldId="281"/>
            <ac:spMk id="502" creationId="{00000000-0000-0000-0000-000000000000}"/>
          </ac:spMkLst>
        </pc:spChg>
      </pc:sldChg>
      <pc:sldChg chg="delSp modSp mod">
        <pc:chgData name="Janson, Brian D" userId="17869c82-e820-4f0b-9ef4-6bb812314540" providerId="ADAL" clId="{DC22EF29-24F2-4A99-87DB-1EA24DD1D89E}" dt="2023-10-26T16:51:07.359" v="29" actId="478"/>
        <pc:sldMkLst>
          <pc:docMk/>
          <pc:sldMk cId="0" sldId="282"/>
        </pc:sldMkLst>
        <pc:spChg chg="del mod">
          <ac:chgData name="Janson, Brian D" userId="17869c82-e820-4f0b-9ef4-6bb812314540" providerId="ADAL" clId="{DC22EF29-24F2-4A99-87DB-1EA24DD1D89E}" dt="2023-10-26T16:51:07.359" v="29" actId="478"/>
          <ac:spMkLst>
            <pc:docMk/>
            <pc:sldMk cId="0" sldId="282"/>
            <ac:spMk id="519" creationId="{00000000-0000-0000-0000-000000000000}"/>
          </ac:spMkLst>
        </pc:spChg>
      </pc:sldChg>
      <pc:sldChg chg="delSp mod">
        <pc:chgData name="Janson, Brian D" userId="17869c82-e820-4f0b-9ef4-6bb812314540" providerId="ADAL" clId="{DC22EF29-24F2-4A99-87DB-1EA24DD1D89E}" dt="2023-10-26T16:51:10.767" v="30" actId="478"/>
        <pc:sldMkLst>
          <pc:docMk/>
          <pc:sldMk cId="0" sldId="283"/>
        </pc:sldMkLst>
        <pc:spChg chg="del">
          <ac:chgData name="Janson, Brian D" userId="17869c82-e820-4f0b-9ef4-6bb812314540" providerId="ADAL" clId="{DC22EF29-24F2-4A99-87DB-1EA24DD1D89E}" dt="2023-10-26T16:51:10.767" v="30" actId="478"/>
          <ac:spMkLst>
            <pc:docMk/>
            <pc:sldMk cId="0" sldId="283"/>
            <ac:spMk id="536" creationId="{00000000-0000-0000-0000-000000000000}"/>
          </ac:spMkLst>
        </pc:spChg>
      </pc:sldChg>
      <pc:sldChg chg="delSp mod">
        <pc:chgData name="Janson, Brian D" userId="17869c82-e820-4f0b-9ef4-6bb812314540" providerId="ADAL" clId="{DC22EF29-24F2-4A99-87DB-1EA24DD1D89E}" dt="2023-10-26T16:51:14.315" v="31" actId="478"/>
        <pc:sldMkLst>
          <pc:docMk/>
          <pc:sldMk cId="0" sldId="284"/>
        </pc:sldMkLst>
        <pc:spChg chg="del">
          <ac:chgData name="Janson, Brian D" userId="17869c82-e820-4f0b-9ef4-6bb812314540" providerId="ADAL" clId="{DC22EF29-24F2-4A99-87DB-1EA24DD1D89E}" dt="2023-10-26T16:51:14.315" v="31" actId="478"/>
          <ac:spMkLst>
            <pc:docMk/>
            <pc:sldMk cId="0" sldId="284"/>
            <ac:spMk id="557" creationId="{00000000-0000-0000-0000-000000000000}"/>
          </ac:spMkLst>
        </pc:spChg>
      </pc:sldChg>
      <pc:sldChg chg="delSp mod">
        <pc:chgData name="Janson, Brian D" userId="17869c82-e820-4f0b-9ef4-6bb812314540" providerId="ADAL" clId="{DC22EF29-24F2-4A99-87DB-1EA24DD1D89E}" dt="2023-10-26T16:50:55.926" v="25" actId="478"/>
        <pc:sldMkLst>
          <pc:docMk/>
          <pc:sldMk cId="2902520270" sldId="285"/>
        </pc:sldMkLst>
        <pc:spChg chg="del">
          <ac:chgData name="Janson, Brian D" userId="17869c82-e820-4f0b-9ef4-6bb812314540" providerId="ADAL" clId="{DC22EF29-24F2-4A99-87DB-1EA24DD1D89E}" dt="2023-10-26T16:50:55.926" v="25" actId="478"/>
          <ac:spMkLst>
            <pc:docMk/>
            <pc:sldMk cId="2902520270" sldId="285"/>
            <ac:spMk id="423" creationId="{00000000-0000-0000-0000-000000000000}"/>
          </ac:spMkLst>
        </pc:spChg>
      </pc:sldChg>
    </pc:docChg>
  </pc:docChgLst>
  <pc:docChgLst>
    <pc:chgData name="Runde, Anne (Annie)" userId="S::arunde@blm.gov::60f02010-108e-4de9-86cc-4c89fe4bec0e" providerId="AD" clId="Web-{A6CC49C1-0438-14B3-DBEB-8FE907246DF9}"/>
    <pc:docChg chg="modSld">
      <pc:chgData name="Runde, Anne (Annie)" userId="S::arunde@blm.gov::60f02010-108e-4de9-86cc-4c89fe4bec0e" providerId="AD" clId="Web-{A6CC49C1-0438-14B3-DBEB-8FE907246DF9}" dt="2022-11-18T00:56:41.389" v="3"/>
      <pc:docMkLst>
        <pc:docMk/>
      </pc:docMkLst>
      <pc:sldChg chg="modSp">
        <pc:chgData name="Runde, Anne (Annie)" userId="S::arunde@blm.gov::60f02010-108e-4de9-86cc-4c89fe4bec0e" providerId="AD" clId="Web-{A6CC49C1-0438-14B3-DBEB-8FE907246DF9}" dt="2022-11-18T00:56:17.514" v="1" actId="14100"/>
        <pc:sldMkLst>
          <pc:docMk/>
          <pc:sldMk cId="0" sldId="265"/>
        </pc:sldMkLst>
        <pc:grpChg chg="mod">
          <ac:chgData name="Runde, Anne (Annie)" userId="S::arunde@blm.gov::60f02010-108e-4de9-86cc-4c89fe4bec0e" providerId="AD" clId="Web-{A6CC49C1-0438-14B3-DBEB-8FE907246DF9}" dt="2022-11-18T00:56:17.514" v="1" actId="14100"/>
          <ac:grpSpMkLst>
            <pc:docMk/>
            <pc:sldMk cId="0" sldId="265"/>
            <ac:grpSpMk id="203" creationId="{00000000-0000-0000-0000-000000000000}"/>
          </ac:grpSpMkLst>
        </pc:grpChg>
      </pc:sldChg>
      <pc:sldChg chg="modSp">
        <pc:chgData name="Runde, Anne (Annie)" userId="S::arunde@blm.gov::60f02010-108e-4de9-86cc-4c89fe4bec0e" providerId="AD" clId="Web-{A6CC49C1-0438-14B3-DBEB-8FE907246DF9}" dt="2022-11-18T00:56:41.389" v="3"/>
        <pc:sldMkLst>
          <pc:docMk/>
          <pc:sldMk cId="0" sldId="267"/>
        </pc:sldMkLst>
        <pc:picChg chg="mod modCrop">
          <ac:chgData name="Runde, Anne (Annie)" userId="S::arunde@blm.gov::60f02010-108e-4de9-86cc-4c89fe4bec0e" providerId="AD" clId="Web-{A6CC49C1-0438-14B3-DBEB-8FE907246DF9}" dt="2022-11-18T00:56:41.389" v="3"/>
          <ac:picMkLst>
            <pc:docMk/>
            <pc:sldMk cId="0" sldId="267"/>
            <ac:picMk id="225" creationId="{00000000-0000-0000-0000-000000000000}"/>
          </ac:picMkLst>
        </pc:picChg>
      </pc:sldChg>
    </pc:docChg>
  </pc:docChgLst>
  <pc:docChgLst>
    <pc:chgData name="Runde, Anne (Annie)" userId="S::arunde@blm.gov::60f02010-108e-4de9-86cc-4c89fe4bec0e" providerId="AD" clId="Web-{06FF81BF-1F30-516B-A1A3-520B44C192D6}"/>
    <pc:docChg chg="modSld">
      <pc:chgData name="Runde, Anne (Annie)" userId="S::arunde@blm.gov::60f02010-108e-4de9-86cc-4c89fe4bec0e" providerId="AD" clId="Web-{06FF81BF-1F30-516B-A1A3-520B44C192D6}" dt="2022-11-09T21:07:17.347" v="1"/>
      <pc:docMkLst>
        <pc:docMk/>
      </pc:docMkLst>
      <pc:sldChg chg="addSp delSp modSp">
        <pc:chgData name="Runde, Anne (Annie)" userId="S::arunde@blm.gov::60f02010-108e-4de9-86cc-4c89fe4bec0e" providerId="AD" clId="Web-{06FF81BF-1F30-516B-A1A3-520B44C192D6}" dt="2022-11-09T21:07:17.347" v="1"/>
        <pc:sldMkLst>
          <pc:docMk/>
          <pc:sldMk cId="0" sldId="265"/>
        </pc:sldMkLst>
        <pc:picChg chg="add del mod">
          <ac:chgData name="Runde, Anne (Annie)" userId="S::arunde@blm.gov::60f02010-108e-4de9-86cc-4c89fe4bec0e" providerId="AD" clId="Web-{06FF81BF-1F30-516B-A1A3-520B44C192D6}" dt="2022-11-09T21:07:17.347" v="1"/>
          <ac:picMkLst>
            <pc:docMk/>
            <pc:sldMk cId="0" sldId="265"/>
            <ac:picMk id="3" creationId="{674F73FE-2219-DBFB-FA58-1A56E1A92162}"/>
          </ac:picMkLst>
        </pc:picChg>
      </pc:sldChg>
    </pc:docChg>
  </pc:docChgLst>
  <pc:docChgLst>
    <pc:chgData name="Runde, Anne (Annie)" userId="S::arunde@blm.gov::60f02010-108e-4de9-86cc-4c89fe4bec0e" providerId="AD" clId="Web-{162840B3-AFC5-C8F2-0A26-CA6D335B7A05}"/>
    <pc:docChg chg="modSld">
      <pc:chgData name="Runde, Anne (Annie)" userId="S::arunde@blm.gov::60f02010-108e-4de9-86cc-4c89fe4bec0e" providerId="AD" clId="Web-{162840B3-AFC5-C8F2-0A26-CA6D335B7A05}" dt="2023-06-15T19:22:01.042" v="11" actId="20577"/>
      <pc:docMkLst>
        <pc:docMk/>
      </pc:docMkLst>
      <pc:sldChg chg="modSp">
        <pc:chgData name="Runde, Anne (Annie)" userId="S::arunde@blm.gov::60f02010-108e-4de9-86cc-4c89fe4bec0e" providerId="AD" clId="Web-{162840B3-AFC5-C8F2-0A26-CA6D335B7A05}" dt="2023-06-15T19:21:51.636" v="8" actId="20577"/>
        <pc:sldMkLst>
          <pc:docMk/>
          <pc:sldMk cId="0" sldId="258"/>
        </pc:sldMkLst>
        <pc:spChg chg="mod">
          <ac:chgData name="Runde, Anne (Annie)" userId="S::arunde@blm.gov::60f02010-108e-4de9-86cc-4c89fe4bec0e" providerId="AD" clId="Web-{162840B3-AFC5-C8F2-0A26-CA6D335B7A05}" dt="2023-06-15T19:21:51.636" v="8" actId="20577"/>
          <ac:spMkLst>
            <pc:docMk/>
            <pc:sldMk cId="0" sldId="258"/>
            <ac:spMk id="92" creationId="{00000000-0000-0000-0000-000000000000}"/>
          </ac:spMkLst>
        </pc:spChg>
      </pc:sldChg>
      <pc:sldChg chg="modSp">
        <pc:chgData name="Runde, Anne (Annie)" userId="S::arunde@blm.gov::60f02010-108e-4de9-86cc-4c89fe4bec0e" providerId="AD" clId="Web-{162840B3-AFC5-C8F2-0A26-CA6D335B7A05}" dt="2023-06-15T19:21:58.261" v="10" actId="20577"/>
        <pc:sldMkLst>
          <pc:docMk/>
          <pc:sldMk cId="0" sldId="259"/>
        </pc:sldMkLst>
        <pc:spChg chg="mod">
          <ac:chgData name="Runde, Anne (Annie)" userId="S::arunde@blm.gov::60f02010-108e-4de9-86cc-4c89fe4bec0e" providerId="AD" clId="Web-{162840B3-AFC5-C8F2-0A26-CA6D335B7A05}" dt="2023-06-15T19:21:58.261" v="10" actId="20577"/>
          <ac:spMkLst>
            <pc:docMk/>
            <pc:sldMk cId="0" sldId="259"/>
            <ac:spMk id="12" creationId="{45B99B2E-18E5-4052-B0DA-FB8DF4323CA9}"/>
          </ac:spMkLst>
        </pc:spChg>
      </pc:sldChg>
      <pc:sldChg chg="modSp">
        <pc:chgData name="Runde, Anne (Annie)" userId="S::arunde@blm.gov::60f02010-108e-4de9-86cc-4c89fe4bec0e" providerId="AD" clId="Web-{162840B3-AFC5-C8F2-0A26-CA6D335B7A05}" dt="2023-06-15T19:22:01.042" v="11" actId="20577"/>
        <pc:sldMkLst>
          <pc:docMk/>
          <pc:sldMk cId="0" sldId="260"/>
        </pc:sldMkLst>
        <pc:spChg chg="mod">
          <ac:chgData name="Runde, Anne (Annie)" userId="S::arunde@blm.gov::60f02010-108e-4de9-86cc-4c89fe4bec0e" providerId="AD" clId="Web-{162840B3-AFC5-C8F2-0A26-CA6D335B7A05}" dt="2023-06-15T19:22:01.042" v="11" actId="20577"/>
          <ac:spMkLst>
            <pc:docMk/>
            <pc:sldMk cId="0" sldId="260"/>
            <ac:spMk id="18" creationId="{E08E079A-9968-4B2C-8B28-DC0DBF615A45}"/>
          </ac:spMkLst>
        </pc:spChg>
      </pc:sldChg>
    </pc:docChg>
  </pc:docChgLst>
  <pc:docChgLst>
    <pc:chgData name="Janson, Brian D" userId="17869c82-e820-4f0b-9ef4-6bb812314540" providerId="ADAL" clId="{6DFEE9A6-06A8-4D92-8548-54F11A35A0CA}"/>
    <pc:docChg chg="undo custSel modSld">
      <pc:chgData name="Janson, Brian D" userId="17869c82-e820-4f0b-9ef4-6bb812314540" providerId="ADAL" clId="{6DFEE9A6-06A8-4D92-8548-54F11A35A0CA}" dt="2023-09-11T23:06:50.223" v="181" actId="20577"/>
      <pc:docMkLst>
        <pc:docMk/>
      </pc:docMkLst>
      <pc:sldChg chg="modSp mod">
        <pc:chgData name="Janson, Brian D" userId="17869c82-e820-4f0b-9ef4-6bb812314540" providerId="ADAL" clId="{6DFEE9A6-06A8-4D92-8548-54F11A35A0CA}" dt="2023-09-11T22:53:17.574" v="0" actId="14100"/>
        <pc:sldMkLst>
          <pc:docMk/>
          <pc:sldMk cId="0" sldId="257"/>
        </pc:sldMkLst>
        <pc:spChg chg="mod">
          <ac:chgData name="Janson, Brian D" userId="17869c82-e820-4f0b-9ef4-6bb812314540" providerId="ADAL" clId="{6DFEE9A6-06A8-4D92-8548-54F11A35A0CA}" dt="2023-09-11T22:53:17.574" v="0" actId="14100"/>
          <ac:spMkLst>
            <pc:docMk/>
            <pc:sldMk cId="0" sldId="257"/>
            <ac:spMk id="71" creationId="{00000000-0000-0000-0000-000000000000}"/>
          </ac:spMkLst>
        </pc:spChg>
      </pc:sldChg>
      <pc:sldChg chg="delSp modSp mod">
        <pc:chgData name="Janson, Brian D" userId="17869c82-e820-4f0b-9ef4-6bb812314540" providerId="ADAL" clId="{6DFEE9A6-06A8-4D92-8548-54F11A35A0CA}" dt="2023-09-11T22:54:04.110" v="10" actId="20577"/>
        <pc:sldMkLst>
          <pc:docMk/>
          <pc:sldMk cId="0" sldId="261"/>
        </pc:sldMkLst>
        <pc:spChg chg="mod">
          <ac:chgData name="Janson, Brian D" userId="17869c82-e820-4f0b-9ef4-6bb812314540" providerId="ADAL" clId="{6DFEE9A6-06A8-4D92-8548-54F11A35A0CA}" dt="2023-09-11T22:54:04.110" v="10" actId="20577"/>
          <ac:spMkLst>
            <pc:docMk/>
            <pc:sldMk cId="0" sldId="261"/>
            <ac:spMk id="3" creationId="{7FFD9E58-45F6-47B2-800F-27F70993FE8D}"/>
          </ac:spMkLst>
        </pc:spChg>
        <pc:spChg chg="del mod">
          <ac:chgData name="Janson, Brian D" userId="17869c82-e820-4f0b-9ef4-6bb812314540" providerId="ADAL" clId="{6DFEE9A6-06A8-4D92-8548-54F11A35A0CA}" dt="2023-09-11T22:53:54.788" v="8" actId="478"/>
          <ac:spMkLst>
            <pc:docMk/>
            <pc:sldMk cId="0" sldId="261"/>
            <ac:spMk id="133" creationId="{00000000-0000-0000-0000-000000000000}"/>
          </ac:spMkLst>
        </pc:spChg>
      </pc:sldChg>
      <pc:sldChg chg="delSp modSp mod">
        <pc:chgData name="Janson, Brian D" userId="17869c82-e820-4f0b-9ef4-6bb812314540" providerId="ADAL" clId="{6DFEE9A6-06A8-4D92-8548-54F11A35A0CA}" dt="2023-09-11T22:55:17.745" v="18" actId="14100"/>
        <pc:sldMkLst>
          <pc:docMk/>
          <pc:sldMk cId="0" sldId="262"/>
        </pc:sldMkLst>
        <pc:spChg chg="mod">
          <ac:chgData name="Janson, Brian D" userId="17869c82-e820-4f0b-9ef4-6bb812314540" providerId="ADAL" clId="{6DFEE9A6-06A8-4D92-8548-54F11A35A0CA}" dt="2023-09-11T22:55:17.745" v="18" actId="14100"/>
          <ac:spMkLst>
            <pc:docMk/>
            <pc:sldMk cId="0" sldId="262"/>
            <ac:spMk id="2" creationId="{094A5A17-026F-421A-901C-3A93B8931E65}"/>
          </ac:spMkLst>
        </pc:spChg>
        <pc:spChg chg="del mod">
          <ac:chgData name="Janson, Brian D" userId="17869c82-e820-4f0b-9ef4-6bb812314540" providerId="ADAL" clId="{6DFEE9A6-06A8-4D92-8548-54F11A35A0CA}" dt="2023-09-11T22:54:58.720" v="12" actId="478"/>
          <ac:spMkLst>
            <pc:docMk/>
            <pc:sldMk cId="0" sldId="262"/>
            <ac:spMk id="150" creationId="{00000000-0000-0000-0000-000000000000}"/>
          </ac:spMkLst>
        </pc:spChg>
      </pc:sldChg>
      <pc:sldChg chg="delSp modSp mod modCm">
        <pc:chgData name="Janson, Brian D" userId="17869c82-e820-4f0b-9ef4-6bb812314540" providerId="ADAL" clId="{6DFEE9A6-06A8-4D92-8548-54F11A35A0CA}" dt="2023-09-11T22:56:58.561" v="43"/>
        <pc:sldMkLst>
          <pc:docMk/>
          <pc:sldMk cId="0" sldId="263"/>
        </pc:sldMkLst>
        <pc:spChg chg="mod">
          <ac:chgData name="Janson, Brian D" userId="17869c82-e820-4f0b-9ef4-6bb812314540" providerId="ADAL" clId="{6DFEE9A6-06A8-4D92-8548-54F11A35A0CA}" dt="2023-09-11T22:56:52.742" v="42" actId="20577"/>
          <ac:spMkLst>
            <pc:docMk/>
            <pc:sldMk cId="0" sldId="263"/>
            <ac:spMk id="2" creationId="{544AEE5E-3283-4210-A887-A4738AC2C58B}"/>
          </ac:spMkLst>
        </pc:spChg>
        <pc:spChg chg="del mod">
          <ac:chgData name="Janson, Brian D" userId="17869c82-e820-4f0b-9ef4-6bb812314540" providerId="ADAL" clId="{6DFEE9A6-06A8-4D92-8548-54F11A35A0CA}" dt="2023-09-11T22:55:52.223" v="21" actId="478"/>
          <ac:spMkLst>
            <pc:docMk/>
            <pc:sldMk cId="0" sldId="263"/>
            <ac:spMk id="16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6DFEE9A6-06A8-4D92-8548-54F11A35A0CA}" dt="2023-09-11T22:56:58.561" v="43"/>
              <pc2:cmMkLst xmlns:pc2="http://schemas.microsoft.com/office/powerpoint/2019/9/main/command">
                <pc:docMk/>
                <pc:sldMk cId="0" sldId="263"/>
                <pc2:cmMk id="{6960E5BE-2CFD-4E91-B06B-F02A560883DF}"/>
              </pc2:cmMkLst>
            </pc226:cmChg>
          </p:ext>
        </pc:extLst>
      </pc:sldChg>
      <pc:sldChg chg="delSp modSp mod">
        <pc:chgData name="Janson, Brian D" userId="17869c82-e820-4f0b-9ef4-6bb812314540" providerId="ADAL" clId="{6DFEE9A6-06A8-4D92-8548-54F11A35A0CA}" dt="2023-09-11T22:59:28.415" v="81" actId="12"/>
        <pc:sldMkLst>
          <pc:docMk/>
          <pc:sldMk cId="0" sldId="265"/>
        </pc:sldMkLst>
        <pc:spChg chg="mod">
          <ac:chgData name="Janson, Brian D" userId="17869c82-e820-4f0b-9ef4-6bb812314540" providerId="ADAL" clId="{6DFEE9A6-06A8-4D92-8548-54F11A35A0CA}" dt="2023-09-11T22:59:28.415" v="81" actId="12"/>
          <ac:spMkLst>
            <pc:docMk/>
            <pc:sldMk cId="0" sldId="265"/>
            <ac:spMk id="2" creationId="{20C9044A-D608-419F-9EC9-6466013B9533}"/>
          </ac:spMkLst>
        </pc:spChg>
        <pc:spChg chg="del mod">
          <ac:chgData name="Janson, Brian D" userId="17869c82-e820-4f0b-9ef4-6bb812314540" providerId="ADAL" clId="{6DFEE9A6-06A8-4D92-8548-54F11A35A0CA}" dt="2023-09-11T22:57:16.662" v="45" actId="478"/>
          <ac:spMkLst>
            <pc:docMk/>
            <pc:sldMk cId="0" sldId="265"/>
            <ac:spMk id="202" creationId="{00000000-0000-0000-0000-000000000000}"/>
          </ac:spMkLst>
        </pc:spChg>
      </pc:sldChg>
      <pc:sldChg chg="delSp modSp mod">
        <pc:chgData name="Janson, Brian D" userId="17869c82-e820-4f0b-9ef4-6bb812314540" providerId="ADAL" clId="{6DFEE9A6-06A8-4D92-8548-54F11A35A0CA}" dt="2023-09-11T23:00:33.999" v="94" actId="20577"/>
        <pc:sldMkLst>
          <pc:docMk/>
          <pc:sldMk cId="0" sldId="269"/>
        </pc:sldMkLst>
        <pc:spChg chg="mod">
          <ac:chgData name="Janson, Brian D" userId="17869c82-e820-4f0b-9ef4-6bb812314540" providerId="ADAL" clId="{6DFEE9A6-06A8-4D92-8548-54F11A35A0CA}" dt="2023-09-11T23:00:33.999" v="94" actId="20577"/>
          <ac:spMkLst>
            <pc:docMk/>
            <pc:sldMk cId="0" sldId="269"/>
            <ac:spMk id="2" creationId="{949431EF-E799-408B-A07A-705B266B07EA}"/>
          </ac:spMkLst>
        </pc:spChg>
        <pc:spChg chg="del mod">
          <ac:chgData name="Janson, Brian D" userId="17869c82-e820-4f0b-9ef4-6bb812314540" providerId="ADAL" clId="{6DFEE9A6-06A8-4D92-8548-54F11A35A0CA}" dt="2023-09-11T23:00:23.857" v="91" actId="478"/>
          <ac:spMkLst>
            <pc:docMk/>
            <pc:sldMk cId="0" sldId="269"/>
            <ac:spMk id="263" creationId="{00000000-0000-0000-0000-000000000000}"/>
          </ac:spMkLst>
        </pc:spChg>
        <pc:picChg chg="mod">
          <ac:chgData name="Janson, Brian D" userId="17869c82-e820-4f0b-9ef4-6bb812314540" providerId="ADAL" clId="{6DFEE9A6-06A8-4D92-8548-54F11A35A0CA}" dt="2023-09-11T22:59:57.556" v="84" actId="14100"/>
          <ac:picMkLst>
            <pc:docMk/>
            <pc:sldMk cId="0" sldId="269"/>
            <ac:picMk id="3" creationId="{13ECAE4F-5F78-B85A-0F54-7CE9F11FFDFC}"/>
          </ac:picMkLst>
        </pc:picChg>
      </pc:sldChg>
      <pc:sldChg chg="delSp modSp mod">
        <pc:chgData name="Janson, Brian D" userId="17869c82-e820-4f0b-9ef4-6bb812314540" providerId="ADAL" clId="{6DFEE9A6-06A8-4D92-8548-54F11A35A0CA}" dt="2023-09-11T23:01:06.635" v="102" actId="20577"/>
        <pc:sldMkLst>
          <pc:docMk/>
          <pc:sldMk cId="0" sldId="271"/>
        </pc:sldMkLst>
        <pc:spChg chg="mod">
          <ac:chgData name="Janson, Brian D" userId="17869c82-e820-4f0b-9ef4-6bb812314540" providerId="ADAL" clId="{6DFEE9A6-06A8-4D92-8548-54F11A35A0CA}" dt="2023-09-11T23:01:06.635" v="102" actId="20577"/>
          <ac:spMkLst>
            <pc:docMk/>
            <pc:sldMk cId="0" sldId="271"/>
            <ac:spMk id="2" creationId="{52191692-13D8-433D-808D-4BAF68613786}"/>
          </ac:spMkLst>
        </pc:spChg>
        <pc:spChg chg="del mod">
          <ac:chgData name="Janson, Brian D" userId="17869c82-e820-4f0b-9ef4-6bb812314540" providerId="ADAL" clId="{6DFEE9A6-06A8-4D92-8548-54F11A35A0CA}" dt="2023-09-11T23:00:54.159" v="96" actId="478"/>
          <ac:spMkLst>
            <pc:docMk/>
            <pc:sldMk cId="0" sldId="271"/>
            <ac:spMk id="298" creationId="{00000000-0000-0000-0000-000000000000}"/>
          </ac:spMkLst>
        </pc:spChg>
      </pc:sldChg>
      <pc:sldChg chg="delSp modSp mod">
        <pc:chgData name="Janson, Brian D" userId="17869c82-e820-4f0b-9ef4-6bb812314540" providerId="ADAL" clId="{6DFEE9A6-06A8-4D92-8548-54F11A35A0CA}" dt="2023-09-11T23:01:37.132" v="111" actId="20577"/>
        <pc:sldMkLst>
          <pc:docMk/>
          <pc:sldMk cId="0" sldId="272"/>
        </pc:sldMkLst>
        <pc:spChg chg="mod">
          <ac:chgData name="Janson, Brian D" userId="17869c82-e820-4f0b-9ef4-6bb812314540" providerId="ADAL" clId="{6DFEE9A6-06A8-4D92-8548-54F11A35A0CA}" dt="2023-09-11T23:01:37.132" v="111" actId="20577"/>
          <ac:spMkLst>
            <pc:docMk/>
            <pc:sldMk cId="0" sldId="272"/>
            <ac:spMk id="2" creationId="{80025CA6-F299-4EA8-B0FA-87C7E70D1D08}"/>
          </ac:spMkLst>
        </pc:spChg>
        <pc:spChg chg="del mod">
          <ac:chgData name="Janson, Brian D" userId="17869c82-e820-4f0b-9ef4-6bb812314540" providerId="ADAL" clId="{6DFEE9A6-06A8-4D92-8548-54F11A35A0CA}" dt="2023-09-11T23:01:21.249" v="104" actId="478"/>
          <ac:spMkLst>
            <pc:docMk/>
            <pc:sldMk cId="0" sldId="272"/>
            <ac:spMk id="315" creationId="{00000000-0000-0000-0000-000000000000}"/>
          </ac:spMkLst>
        </pc:spChg>
      </pc:sldChg>
      <pc:sldChg chg="delSp modSp mod">
        <pc:chgData name="Janson, Brian D" userId="17869c82-e820-4f0b-9ef4-6bb812314540" providerId="ADAL" clId="{6DFEE9A6-06A8-4D92-8548-54F11A35A0CA}" dt="2023-09-11T23:02:11.466" v="119" actId="14100"/>
        <pc:sldMkLst>
          <pc:docMk/>
          <pc:sldMk cId="0" sldId="273"/>
        </pc:sldMkLst>
        <pc:spChg chg="mod">
          <ac:chgData name="Janson, Brian D" userId="17869c82-e820-4f0b-9ef4-6bb812314540" providerId="ADAL" clId="{6DFEE9A6-06A8-4D92-8548-54F11A35A0CA}" dt="2023-09-11T23:02:11.466" v="119" actId="14100"/>
          <ac:spMkLst>
            <pc:docMk/>
            <pc:sldMk cId="0" sldId="273"/>
            <ac:spMk id="3" creationId="{DA36E06D-F4B4-415E-9E9A-F7AD2BAB95D8}"/>
          </ac:spMkLst>
        </pc:spChg>
        <pc:spChg chg="del mod">
          <ac:chgData name="Janson, Brian D" userId="17869c82-e820-4f0b-9ef4-6bb812314540" providerId="ADAL" clId="{6DFEE9A6-06A8-4D92-8548-54F11A35A0CA}" dt="2023-09-11T23:01:57.639" v="113" actId="478"/>
          <ac:spMkLst>
            <pc:docMk/>
            <pc:sldMk cId="0" sldId="273"/>
            <ac:spMk id="330" creationId="{00000000-0000-0000-0000-000000000000}"/>
          </ac:spMkLst>
        </pc:spChg>
      </pc:sldChg>
      <pc:sldChg chg="delSp modSp mod">
        <pc:chgData name="Janson, Brian D" userId="17869c82-e820-4f0b-9ef4-6bb812314540" providerId="ADAL" clId="{6DFEE9A6-06A8-4D92-8548-54F11A35A0CA}" dt="2023-09-11T23:02:46.108" v="126" actId="20577"/>
        <pc:sldMkLst>
          <pc:docMk/>
          <pc:sldMk cId="0" sldId="275"/>
        </pc:sldMkLst>
        <pc:spChg chg="mod">
          <ac:chgData name="Janson, Brian D" userId="17869c82-e820-4f0b-9ef4-6bb812314540" providerId="ADAL" clId="{6DFEE9A6-06A8-4D92-8548-54F11A35A0CA}" dt="2023-09-11T23:02:46.108" v="126" actId="20577"/>
          <ac:spMkLst>
            <pc:docMk/>
            <pc:sldMk cId="0" sldId="275"/>
            <ac:spMk id="3" creationId="{16434D82-2150-45F3-98A2-27AA9C173FC1}"/>
          </ac:spMkLst>
        </pc:spChg>
        <pc:spChg chg="del mod">
          <ac:chgData name="Janson, Brian D" userId="17869c82-e820-4f0b-9ef4-6bb812314540" providerId="ADAL" clId="{6DFEE9A6-06A8-4D92-8548-54F11A35A0CA}" dt="2023-09-11T23:02:28.333" v="121" actId="478"/>
          <ac:spMkLst>
            <pc:docMk/>
            <pc:sldMk cId="0" sldId="275"/>
            <ac:spMk id="383" creationId="{00000000-0000-0000-0000-000000000000}"/>
          </ac:spMkLst>
        </pc:spChg>
      </pc:sldChg>
      <pc:sldChg chg="delSp modSp mod">
        <pc:chgData name="Janson, Brian D" userId="17869c82-e820-4f0b-9ef4-6bb812314540" providerId="ADAL" clId="{6DFEE9A6-06A8-4D92-8548-54F11A35A0CA}" dt="2023-09-11T23:03:16.737" v="134" actId="14100"/>
        <pc:sldMkLst>
          <pc:docMk/>
          <pc:sldMk cId="0" sldId="276"/>
        </pc:sldMkLst>
        <pc:spChg chg="mod">
          <ac:chgData name="Janson, Brian D" userId="17869c82-e820-4f0b-9ef4-6bb812314540" providerId="ADAL" clId="{6DFEE9A6-06A8-4D92-8548-54F11A35A0CA}" dt="2023-09-11T23:03:16.737" v="134" actId="14100"/>
          <ac:spMkLst>
            <pc:docMk/>
            <pc:sldMk cId="0" sldId="276"/>
            <ac:spMk id="3" creationId="{57FE675C-6235-4C51-A4F5-D8182CAA7E7F}"/>
          </ac:spMkLst>
        </pc:spChg>
        <pc:spChg chg="del mod">
          <ac:chgData name="Janson, Brian D" userId="17869c82-e820-4f0b-9ef4-6bb812314540" providerId="ADAL" clId="{6DFEE9A6-06A8-4D92-8548-54F11A35A0CA}" dt="2023-09-11T23:03:02.621" v="128" actId="478"/>
          <ac:spMkLst>
            <pc:docMk/>
            <pc:sldMk cId="0" sldId="276"/>
            <ac:spMk id="409" creationId="{00000000-0000-0000-0000-000000000000}"/>
          </ac:spMkLst>
        </pc:spChg>
      </pc:sldChg>
      <pc:sldChg chg="addSp delSp modSp mod">
        <pc:chgData name="Janson, Brian D" userId="17869c82-e820-4f0b-9ef4-6bb812314540" providerId="ADAL" clId="{6DFEE9A6-06A8-4D92-8548-54F11A35A0CA}" dt="2023-09-11T23:04:28.173" v="144" actId="20577"/>
        <pc:sldMkLst>
          <pc:docMk/>
          <pc:sldMk cId="0" sldId="277"/>
        </pc:sldMkLst>
        <pc:spChg chg="mod">
          <ac:chgData name="Janson, Brian D" userId="17869c82-e820-4f0b-9ef4-6bb812314540" providerId="ADAL" clId="{6DFEE9A6-06A8-4D92-8548-54F11A35A0CA}" dt="2023-09-11T23:04:28.173" v="144" actId="20577"/>
          <ac:spMkLst>
            <pc:docMk/>
            <pc:sldMk cId="0" sldId="277"/>
            <ac:spMk id="3" creationId="{364E73FB-370F-4F85-B184-A37942763A7C}"/>
          </ac:spMkLst>
        </pc:spChg>
        <pc:spChg chg="add del mod">
          <ac:chgData name="Janson, Brian D" userId="17869c82-e820-4f0b-9ef4-6bb812314540" providerId="ADAL" clId="{6DFEE9A6-06A8-4D92-8548-54F11A35A0CA}" dt="2023-09-11T23:04:03.616" v="138" actId="478"/>
          <ac:spMkLst>
            <pc:docMk/>
            <pc:sldMk cId="0" sldId="277"/>
            <ac:spMk id="4" creationId="{26CA015E-2865-785E-8F00-054B4604ADEC}"/>
          </ac:spMkLst>
        </pc:spChg>
        <pc:spChg chg="del mod">
          <ac:chgData name="Janson, Brian D" userId="17869c82-e820-4f0b-9ef4-6bb812314540" providerId="ADAL" clId="{6DFEE9A6-06A8-4D92-8548-54F11A35A0CA}" dt="2023-09-11T23:03:58.466" v="137" actId="478"/>
          <ac:spMkLst>
            <pc:docMk/>
            <pc:sldMk cId="0" sldId="277"/>
            <ac:spMk id="416" creationId="{00000000-0000-0000-0000-000000000000}"/>
          </ac:spMkLst>
        </pc:spChg>
      </pc:sldChg>
      <pc:sldChg chg="delSp modSp mod">
        <pc:chgData name="Janson, Brian D" userId="17869c82-e820-4f0b-9ef4-6bb812314540" providerId="ADAL" clId="{6DFEE9A6-06A8-4D92-8548-54F11A35A0CA}" dt="2023-09-11T23:05:36.557" v="167"/>
        <pc:sldMkLst>
          <pc:docMk/>
          <pc:sldMk cId="0" sldId="278"/>
        </pc:sldMkLst>
        <pc:spChg chg="mod">
          <ac:chgData name="Janson, Brian D" userId="17869c82-e820-4f0b-9ef4-6bb812314540" providerId="ADAL" clId="{6DFEE9A6-06A8-4D92-8548-54F11A35A0CA}" dt="2023-09-11T23:05:36.557" v="167"/>
          <ac:spMkLst>
            <pc:docMk/>
            <pc:sldMk cId="0" sldId="278"/>
            <ac:spMk id="3" creationId="{6CCE6AB3-6865-4DE1-B655-308BA5BC3565}"/>
          </ac:spMkLst>
        </pc:spChg>
        <pc:spChg chg="del mod">
          <ac:chgData name="Janson, Brian D" userId="17869c82-e820-4f0b-9ef4-6bb812314540" providerId="ADAL" clId="{6DFEE9A6-06A8-4D92-8548-54F11A35A0CA}" dt="2023-09-11T23:05:27.669" v="164" actId="478"/>
          <ac:spMkLst>
            <pc:docMk/>
            <pc:sldMk cId="0" sldId="278"/>
            <ac:spMk id="436" creationId="{00000000-0000-0000-0000-000000000000}"/>
          </ac:spMkLst>
        </pc:spChg>
      </pc:sldChg>
      <pc:sldChg chg="delSp modSp mod">
        <pc:chgData name="Janson, Brian D" userId="17869c82-e820-4f0b-9ef4-6bb812314540" providerId="ADAL" clId="{6DFEE9A6-06A8-4D92-8548-54F11A35A0CA}" dt="2023-09-11T23:06:16.366" v="175" actId="20577"/>
        <pc:sldMkLst>
          <pc:docMk/>
          <pc:sldMk cId="0" sldId="281"/>
        </pc:sldMkLst>
        <pc:spChg chg="mod">
          <ac:chgData name="Janson, Brian D" userId="17869c82-e820-4f0b-9ef4-6bb812314540" providerId="ADAL" clId="{6DFEE9A6-06A8-4D92-8548-54F11A35A0CA}" dt="2023-09-11T23:06:16.366" v="175" actId="20577"/>
          <ac:spMkLst>
            <pc:docMk/>
            <pc:sldMk cId="0" sldId="281"/>
            <ac:spMk id="3" creationId="{25D74839-B8E0-4475-8724-099836F956D7}"/>
          </ac:spMkLst>
        </pc:spChg>
        <pc:spChg chg="del mod">
          <ac:chgData name="Janson, Brian D" userId="17869c82-e820-4f0b-9ef4-6bb812314540" providerId="ADAL" clId="{6DFEE9A6-06A8-4D92-8548-54F11A35A0CA}" dt="2023-09-11T23:06:09.686" v="172" actId="478"/>
          <ac:spMkLst>
            <pc:docMk/>
            <pc:sldMk cId="0" sldId="281"/>
            <ac:spMk id="504" creationId="{00000000-0000-0000-0000-000000000000}"/>
          </ac:spMkLst>
        </pc:spChg>
      </pc:sldChg>
      <pc:sldChg chg="delSp modSp mod">
        <pc:chgData name="Janson, Brian D" userId="17869c82-e820-4f0b-9ef4-6bb812314540" providerId="ADAL" clId="{6DFEE9A6-06A8-4D92-8548-54F11A35A0CA}" dt="2023-09-11T23:06:50.223" v="181" actId="20577"/>
        <pc:sldMkLst>
          <pc:docMk/>
          <pc:sldMk cId="0" sldId="283"/>
        </pc:sldMkLst>
        <pc:spChg chg="mod">
          <ac:chgData name="Janson, Brian D" userId="17869c82-e820-4f0b-9ef4-6bb812314540" providerId="ADAL" clId="{6DFEE9A6-06A8-4D92-8548-54F11A35A0CA}" dt="2023-09-11T23:06:50.223" v="181" actId="20577"/>
          <ac:spMkLst>
            <pc:docMk/>
            <pc:sldMk cId="0" sldId="283"/>
            <ac:spMk id="3" creationId="{8A562AD1-7CB3-49F3-844F-ADE88232F900}"/>
          </ac:spMkLst>
        </pc:spChg>
        <pc:spChg chg="del mod">
          <ac:chgData name="Janson, Brian D" userId="17869c82-e820-4f0b-9ef4-6bb812314540" providerId="ADAL" clId="{6DFEE9A6-06A8-4D92-8548-54F11A35A0CA}" dt="2023-09-11T23:06:40.734" v="177" actId="478"/>
          <ac:spMkLst>
            <pc:docMk/>
            <pc:sldMk cId="0" sldId="283"/>
            <ac:spMk id="538" creationId="{00000000-0000-0000-0000-000000000000}"/>
          </ac:spMkLst>
        </pc:spChg>
      </pc:sldChg>
      <pc:sldChg chg="delSp modSp mod modCm">
        <pc:chgData name="Janson, Brian D" userId="17869c82-e820-4f0b-9ef4-6bb812314540" providerId="ADAL" clId="{6DFEE9A6-06A8-4D92-8548-54F11A35A0CA}" dt="2023-09-11T23:05:07.353" v="162"/>
        <pc:sldMkLst>
          <pc:docMk/>
          <pc:sldMk cId="2902520270" sldId="285"/>
        </pc:sldMkLst>
        <pc:spChg chg="mod">
          <ac:chgData name="Janson, Brian D" userId="17869c82-e820-4f0b-9ef4-6bb812314540" providerId="ADAL" clId="{6DFEE9A6-06A8-4D92-8548-54F11A35A0CA}" dt="2023-09-11T23:05:02.787" v="161" actId="6549"/>
          <ac:spMkLst>
            <pc:docMk/>
            <pc:sldMk cId="2902520270" sldId="285"/>
            <ac:spMk id="3" creationId="{364E73FB-370F-4F85-B184-A37942763A7C}"/>
          </ac:spMkLst>
        </pc:spChg>
        <pc:spChg chg="del mod">
          <ac:chgData name="Janson, Brian D" userId="17869c82-e820-4f0b-9ef4-6bb812314540" providerId="ADAL" clId="{6DFEE9A6-06A8-4D92-8548-54F11A35A0CA}" dt="2023-09-11T23:04:49.388" v="146" actId="478"/>
          <ac:spMkLst>
            <pc:docMk/>
            <pc:sldMk cId="2902520270" sldId="285"/>
            <ac:spMk id="19" creationId="{0B22A924-175F-459E-97BB-601F66F73FA7}"/>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6DFEE9A6-06A8-4D92-8548-54F11A35A0CA}" dt="2023-09-11T23:05:07.353" v="162"/>
              <pc2:cmMkLst xmlns:pc2="http://schemas.microsoft.com/office/powerpoint/2019/9/main/command">
                <pc:docMk/>
                <pc:sldMk cId="2902520270" sldId="285"/>
                <pc2:cmMk id="{BF0F1FE4-1DD8-46C1-9E6D-3245B35FC82E}"/>
              </pc2:cmMkLst>
            </pc226:cmChg>
          </p:ext>
        </pc:extLst>
      </pc:sldChg>
    </pc:docChg>
  </pc:docChgLst>
  <pc:docChgLst>
    <pc:chgData name="Smith, Luke E" userId="a944ed20-cc4c-442f-ad34-b87c63b60630" providerId="ADAL" clId="{5704353E-4EA7-4D07-B00A-658651E47AE9}"/>
    <pc:docChg chg="custSel modSld">
      <pc:chgData name="Smith, Luke E" userId="a944ed20-cc4c-442f-ad34-b87c63b60630" providerId="ADAL" clId="{5704353E-4EA7-4D07-B00A-658651E47AE9}" dt="2021-09-28T16:48:25.579" v="0" actId="478"/>
      <pc:docMkLst>
        <pc:docMk/>
      </pc:docMkLst>
      <pc:sldChg chg="delSp mod delAnim">
        <pc:chgData name="Smith, Luke E" userId="a944ed20-cc4c-442f-ad34-b87c63b60630" providerId="ADAL" clId="{5704353E-4EA7-4D07-B00A-658651E47AE9}" dt="2021-09-28T16:48:25.579" v="0" actId="478"/>
        <pc:sldMkLst>
          <pc:docMk/>
          <pc:sldMk cId="0" sldId="270"/>
        </pc:sldMkLst>
        <pc:picChg chg="del">
          <ac:chgData name="Smith, Luke E" userId="a944ed20-cc4c-442f-ad34-b87c63b60630" providerId="ADAL" clId="{5704353E-4EA7-4D07-B00A-658651E47AE9}" dt="2021-09-28T16:48:25.579" v="0" actId="478"/>
          <ac:picMkLst>
            <pc:docMk/>
            <pc:sldMk cId="0" sldId="270"/>
            <ac:picMk id="284" creationId="{00000000-0000-0000-0000-000000000000}"/>
          </ac:picMkLst>
        </pc:picChg>
      </pc:sldChg>
    </pc:docChg>
  </pc:docChgLst>
  <pc:docChgLst>
    <pc:chgData name="Larmie, Molly R" userId="S::mlarmie@blm.gov::3aed521a-7077-475e-b537-67da507ad75a" providerId="AD" clId="Web-{A9D292DA-7219-4FCF-AC53-5BC5A8E47297}"/>
    <pc:docChg chg="modSld">
      <pc:chgData name="Larmie, Molly R" userId="S::mlarmie@blm.gov::3aed521a-7077-475e-b537-67da507ad75a" providerId="AD" clId="Web-{A9D292DA-7219-4FCF-AC53-5BC5A8E47297}" dt="2021-12-01T23:15:12.449" v="16" actId="14100"/>
      <pc:docMkLst>
        <pc:docMk/>
      </pc:docMkLst>
      <pc:sldChg chg="modSp">
        <pc:chgData name="Larmie, Molly R" userId="S::mlarmie@blm.gov::3aed521a-7077-475e-b537-67da507ad75a" providerId="AD" clId="Web-{A9D292DA-7219-4FCF-AC53-5BC5A8E47297}" dt="2021-12-01T23:15:12.449" v="16" actId="14100"/>
        <pc:sldMkLst>
          <pc:docMk/>
          <pc:sldMk cId="0" sldId="284"/>
        </pc:sldMkLst>
        <pc:spChg chg="mod">
          <ac:chgData name="Larmie, Molly R" userId="S::mlarmie@blm.gov::3aed521a-7077-475e-b537-67da507ad75a" providerId="AD" clId="Web-{A9D292DA-7219-4FCF-AC53-5BC5A8E47297}" dt="2021-12-01T23:15:12.449" v="16" actId="14100"/>
          <ac:spMkLst>
            <pc:docMk/>
            <pc:sldMk cId="0" sldId="284"/>
            <ac:spMk id="559" creationId="{00000000-0000-0000-0000-000000000000}"/>
          </ac:spMkLst>
        </pc:spChg>
      </pc:sldChg>
    </pc:docChg>
  </pc:docChgLst>
  <pc:docChgLst>
    <pc:chgData name="Runde, Anne (Annie)" userId="S::arunde@blm.gov::60f02010-108e-4de9-86cc-4c89fe4bec0e" providerId="AD" clId="Web-{E0121FF3-B496-4C08-D832-12D7DC720A2C}"/>
    <pc:docChg chg="modSld">
      <pc:chgData name="Runde, Anne (Annie)" userId="S::arunde@blm.gov::60f02010-108e-4de9-86cc-4c89fe4bec0e" providerId="AD" clId="Web-{E0121FF3-B496-4C08-D832-12D7DC720A2C}" dt="2022-12-28T00:35:43.350" v="1" actId="1076"/>
      <pc:docMkLst>
        <pc:docMk/>
      </pc:docMkLst>
      <pc:sldChg chg="modSp">
        <pc:chgData name="Runde, Anne (Annie)" userId="S::arunde@blm.gov::60f02010-108e-4de9-86cc-4c89fe4bec0e" providerId="AD" clId="Web-{E0121FF3-B496-4C08-D832-12D7DC720A2C}" dt="2022-12-28T00:35:43.350" v="1" actId="1076"/>
        <pc:sldMkLst>
          <pc:docMk/>
          <pc:sldMk cId="0" sldId="275"/>
        </pc:sldMkLst>
        <pc:grpChg chg="mod">
          <ac:chgData name="Runde, Anne (Annie)" userId="S::arunde@blm.gov::60f02010-108e-4de9-86cc-4c89fe4bec0e" providerId="AD" clId="Web-{E0121FF3-B496-4C08-D832-12D7DC720A2C}" dt="2022-12-28T00:35:43.350" v="1" actId="1076"/>
          <ac:grpSpMkLst>
            <pc:docMk/>
            <pc:sldMk cId="0" sldId="275"/>
            <ac:grpSpMk id="29" creationId="{4C093034-7802-4623-90CB-681BA74D78C1}"/>
          </ac:grpSpMkLst>
        </pc:grpChg>
      </pc:sldChg>
    </pc:docChg>
  </pc:docChgLst>
  <pc:docChgLst>
    <pc:chgData name="Chou, Daniel E" userId="d08e0fa8-7617-4d19-934e-8e462abf1768" providerId="ADAL" clId="{9BBC3218-2AEC-4641-9E19-74AE83F2F275}"/>
    <pc:docChg chg="modSld">
      <pc:chgData name="Chou, Daniel E" userId="d08e0fa8-7617-4d19-934e-8e462abf1768" providerId="ADAL" clId="{9BBC3218-2AEC-4641-9E19-74AE83F2F275}" dt="2021-09-28T18:11:35.376" v="145" actId="962"/>
      <pc:docMkLst>
        <pc:docMk/>
      </pc:docMkLst>
      <pc:sldChg chg="addSp modSp mod modAnim">
        <pc:chgData name="Chou, Daniel E" userId="d08e0fa8-7617-4d19-934e-8e462abf1768" providerId="ADAL" clId="{9BBC3218-2AEC-4641-9E19-74AE83F2F275}" dt="2021-09-28T18:11:35.376" v="145" actId="962"/>
        <pc:sldMkLst>
          <pc:docMk/>
          <pc:sldMk cId="0" sldId="270"/>
        </pc:sldMkLst>
        <pc:picChg chg="add mod ord modCrop">
          <ac:chgData name="Chou, Daniel E" userId="d08e0fa8-7617-4d19-934e-8e462abf1768" providerId="ADAL" clId="{9BBC3218-2AEC-4641-9E19-74AE83F2F275}" dt="2021-09-28T18:11:35.376" v="145" actId="962"/>
          <ac:picMkLst>
            <pc:docMk/>
            <pc:sldMk cId="0" sldId="270"/>
            <ac:picMk id="3" creationId="{8B0D7C0A-A1D3-4789-AC6B-ECF105257D84}"/>
          </ac:picMkLst>
        </pc:picChg>
      </pc:sldChg>
    </pc:docChg>
  </pc:docChgLst>
  <pc:docChgLst>
    <pc:chgData name="Draper-Reich, Maia A" userId="47300390-9ae8-4738-8104-ee18b459c87c" providerId="ADAL" clId="{5893C810-EDC1-4BDB-B8E0-ECF7F6BB7E00}"/>
    <pc:docChg chg="modSld">
      <pc:chgData name="Draper-Reich, Maia A" userId="47300390-9ae8-4738-8104-ee18b459c87c" providerId="ADAL" clId="{5893C810-EDC1-4BDB-B8E0-ECF7F6BB7E00}" dt="2021-08-25T23:43:02.052" v="5" actId="732"/>
      <pc:docMkLst>
        <pc:docMk/>
      </pc:docMkLst>
      <pc:sldChg chg="modSp mod">
        <pc:chgData name="Draper-Reich, Maia A" userId="47300390-9ae8-4738-8104-ee18b459c87c" providerId="ADAL" clId="{5893C810-EDC1-4BDB-B8E0-ECF7F6BB7E00}" dt="2021-08-25T23:43:02.052" v="5" actId="732"/>
        <pc:sldMkLst>
          <pc:docMk/>
          <pc:sldMk cId="0" sldId="256"/>
        </pc:sldMkLst>
        <pc:spChg chg="mod">
          <ac:chgData name="Draper-Reich, Maia A" userId="47300390-9ae8-4738-8104-ee18b459c87c" providerId="ADAL" clId="{5893C810-EDC1-4BDB-B8E0-ECF7F6BB7E00}" dt="2021-08-25T23:42:32.323" v="2" actId="1076"/>
          <ac:spMkLst>
            <pc:docMk/>
            <pc:sldMk cId="0" sldId="256"/>
            <ac:spMk id="2" creationId="{453E9085-0B75-41D2-B3D9-6EA7D0ECAA03}"/>
          </ac:spMkLst>
        </pc:spChg>
        <pc:spChg chg="mod">
          <ac:chgData name="Draper-Reich, Maia A" userId="47300390-9ae8-4738-8104-ee18b459c87c" providerId="ADAL" clId="{5893C810-EDC1-4BDB-B8E0-ECF7F6BB7E00}" dt="2021-08-25T23:42:22.174" v="1" actId="552"/>
          <ac:spMkLst>
            <pc:docMk/>
            <pc:sldMk cId="0" sldId="256"/>
            <ac:spMk id="59" creationId="{00000000-0000-0000-0000-000000000000}"/>
          </ac:spMkLst>
        </pc:spChg>
        <pc:picChg chg="mod modCrop">
          <ac:chgData name="Draper-Reich, Maia A" userId="47300390-9ae8-4738-8104-ee18b459c87c" providerId="ADAL" clId="{5893C810-EDC1-4BDB-B8E0-ECF7F6BB7E00}" dt="2021-08-25T23:43:02.052" v="5" actId="732"/>
          <ac:picMkLst>
            <pc:docMk/>
            <pc:sldMk cId="0" sldId="256"/>
            <ac:picMk id="54" creationId="{00000000-0000-0000-0000-000000000000}"/>
          </ac:picMkLst>
        </pc:picChg>
      </pc:sldChg>
    </pc:docChg>
  </pc:docChgLst>
  <pc:docChgLst>
    <pc:chgData name="Runde, Anne (Annie)" userId="S::arunde@blm.gov::60f02010-108e-4de9-86cc-4c89fe4bec0e" providerId="AD" clId="Web-{D7BB14E4-A78F-FDC2-9C9F-76E1DF57F859}"/>
    <pc:docChg chg="modSld">
      <pc:chgData name="Runde, Anne (Annie)" userId="S::arunde@blm.gov::60f02010-108e-4de9-86cc-4c89fe4bec0e" providerId="AD" clId="Web-{D7BB14E4-A78F-FDC2-9C9F-76E1DF57F859}" dt="2022-11-18T01:06:50.603" v="32" actId="1076"/>
      <pc:docMkLst>
        <pc:docMk/>
      </pc:docMkLst>
      <pc:sldChg chg="addSp modSp">
        <pc:chgData name="Runde, Anne (Annie)" userId="S::arunde@blm.gov::60f02010-108e-4de9-86cc-4c89fe4bec0e" providerId="AD" clId="Web-{D7BB14E4-A78F-FDC2-9C9F-76E1DF57F859}" dt="2022-11-18T01:06:04.790" v="23" actId="20577"/>
        <pc:sldMkLst>
          <pc:docMk/>
          <pc:sldMk cId="0" sldId="271"/>
        </pc:sldMkLst>
        <pc:spChg chg="add mod">
          <ac:chgData name="Runde, Anne (Annie)" userId="S::arunde@blm.gov::60f02010-108e-4de9-86cc-4c89fe4bec0e" providerId="AD" clId="Web-{D7BB14E4-A78F-FDC2-9C9F-76E1DF57F859}" dt="2022-11-18T01:06:04.790" v="23" actId="20577"/>
          <ac:spMkLst>
            <pc:docMk/>
            <pc:sldMk cId="0" sldId="271"/>
            <ac:spMk id="3" creationId="{440C5ECC-FC2F-540E-3B0B-141241668C70}"/>
          </ac:spMkLst>
        </pc:spChg>
        <pc:picChg chg="mod">
          <ac:chgData name="Runde, Anne (Annie)" userId="S::arunde@blm.gov::60f02010-108e-4de9-86cc-4c89fe4bec0e" providerId="AD" clId="Web-{D7BB14E4-A78F-FDC2-9C9F-76E1DF57F859}" dt="2022-11-18T01:04:43.945" v="0" actId="1076"/>
          <ac:picMkLst>
            <pc:docMk/>
            <pc:sldMk cId="0" sldId="271"/>
            <ac:picMk id="299" creationId="{00000000-0000-0000-0000-000000000000}"/>
          </ac:picMkLst>
        </pc:picChg>
      </pc:sldChg>
      <pc:sldChg chg="modSp">
        <pc:chgData name="Runde, Anne (Annie)" userId="S::arunde@blm.gov::60f02010-108e-4de9-86cc-4c89fe4bec0e" providerId="AD" clId="Web-{D7BB14E4-A78F-FDC2-9C9F-76E1DF57F859}" dt="2022-11-18T01:06:50.603" v="32" actId="1076"/>
        <pc:sldMkLst>
          <pc:docMk/>
          <pc:sldMk cId="0" sldId="272"/>
        </pc:sldMkLst>
        <pc:spChg chg="mod">
          <ac:chgData name="Runde, Anne (Annie)" userId="S::arunde@blm.gov::60f02010-108e-4de9-86cc-4c89fe4bec0e" providerId="AD" clId="Web-{D7BB14E4-A78F-FDC2-9C9F-76E1DF57F859}" dt="2022-11-18T01:06:26.181" v="26" actId="1076"/>
          <ac:spMkLst>
            <pc:docMk/>
            <pc:sldMk cId="0" sldId="272"/>
            <ac:spMk id="317" creationId="{00000000-0000-0000-0000-000000000000}"/>
          </ac:spMkLst>
        </pc:spChg>
        <pc:picChg chg="mod modCrop">
          <ac:chgData name="Runde, Anne (Annie)" userId="S::arunde@blm.gov::60f02010-108e-4de9-86cc-4c89fe4bec0e" providerId="AD" clId="Web-{D7BB14E4-A78F-FDC2-9C9F-76E1DF57F859}" dt="2022-11-18T01:06:50.603" v="32" actId="1076"/>
          <ac:picMkLst>
            <pc:docMk/>
            <pc:sldMk cId="0" sldId="272"/>
            <ac:picMk id="314" creationId="{00000000-0000-0000-0000-000000000000}"/>
          </ac:picMkLst>
        </pc:picChg>
      </pc:sldChg>
    </pc:docChg>
  </pc:docChgLst>
  <pc:docChgLst>
    <pc:chgData name="Bolton, Melinda A" userId="705779b4-9e13-4392-9fcf-1c9ec8a679c2" providerId="ADAL" clId="{1C5A6D92-72A8-4A1F-8A5E-0F1E1419D0AC}"/>
    <pc:docChg chg="undo custSel modSld">
      <pc:chgData name="Bolton, Melinda A" userId="705779b4-9e13-4392-9fcf-1c9ec8a679c2" providerId="ADAL" clId="{1C5A6D92-72A8-4A1F-8A5E-0F1E1419D0AC}" dt="2021-08-25T22:55:36.104" v="24" actId="962"/>
      <pc:docMkLst>
        <pc:docMk/>
      </pc:docMkLst>
      <pc:sldChg chg="modSp mod">
        <pc:chgData name="Bolton, Melinda A" userId="705779b4-9e13-4392-9fcf-1c9ec8a679c2" providerId="ADAL" clId="{1C5A6D92-72A8-4A1F-8A5E-0F1E1419D0AC}" dt="2021-08-25T22:44:51.749" v="20" actId="962"/>
        <pc:sldMkLst>
          <pc:docMk/>
          <pc:sldMk cId="0" sldId="256"/>
        </pc:sldMkLst>
        <pc:spChg chg="mod">
          <ac:chgData name="Bolton, Melinda A" userId="705779b4-9e13-4392-9fcf-1c9ec8a679c2" providerId="ADAL" clId="{1C5A6D92-72A8-4A1F-8A5E-0F1E1419D0AC}" dt="2021-08-25T22:37:17.483" v="8" actId="1076"/>
          <ac:spMkLst>
            <pc:docMk/>
            <pc:sldMk cId="0" sldId="256"/>
            <ac:spMk id="66" creationId="{00000000-0000-0000-0000-000000000000}"/>
          </ac:spMkLst>
        </pc:spChg>
        <pc:picChg chg="mod ord">
          <ac:chgData name="Bolton, Melinda A" userId="705779b4-9e13-4392-9fcf-1c9ec8a679c2" providerId="ADAL" clId="{1C5A6D92-72A8-4A1F-8A5E-0F1E1419D0AC}" dt="2021-08-25T22:44:51.749" v="20" actId="962"/>
          <ac:picMkLst>
            <pc:docMk/>
            <pc:sldMk cId="0" sldId="256"/>
            <ac:picMk id="54" creationId="{00000000-0000-0000-0000-000000000000}"/>
          </ac:picMkLst>
        </pc:picChg>
      </pc:sldChg>
      <pc:sldChg chg="modSp mod">
        <pc:chgData name="Bolton, Melinda A" userId="705779b4-9e13-4392-9fcf-1c9ec8a679c2" providerId="ADAL" clId="{1C5A6D92-72A8-4A1F-8A5E-0F1E1419D0AC}" dt="2021-08-25T22:55:36.104" v="24" actId="962"/>
        <pc:sldMkLst>
          <pc:docMk/>
          <pc:sldMk cId="0" sldId="261"/>
        </pc:sldMkLst>
        <pc:picChg chg="mod">
          <ac:chgData name="Bolton, Melinda A" userId="705779b4-9e13-4392-9fcf-1c9ec8a679c2" providerId="ADAL" clId="{1C5A6D92-72A8-4A1F-8A5E-0F1E1419D0AC}" dt="2021-08-25T22:55:36.104" v="24" actId="962"/>
          <ac:picMkLst>
            <pc:docMk/>
            <pc:sldMk cId="0" sldId="261"/>
            <ac:picMk id="141" creationId="{00000000-0000-0000-0000-000000000000}"/>
          </ac:picMkLst>
        </pc:picChg>
      </pc:sldChg>
    </pc:docChg>
  </pc:docChgLst>
  <pc:docChgLst>
    <pc:chgData name="Runde, Anne (Annie)" userId="60f02010-108e-4de9-86cc-4c89fe4bec0e" providerId="ADAL" clId="{4E3E0F8D-D225-4848-AD11-92F1428F1776}"/>
    <pc:docChg chg="custSel modSld sldOrd">
      <pc:chgData name="Runde, Anne (Annie)" userId="60f02010-108e-4de9-86cc-4c89fe4bec0e" providerId="ADAL" clId="{4E3E0F8D-D225-4848-AD11-92F1428F1776}" dt="2023-01-19T17:51:31.223" v="14"/>
      <pc:docMkLst>
        <pc:docMk/>
      </pc:docMkLst>
      <pc:sldChg chg="ord">
        <pc:chgData name="Runde, Anne (Annie)" userId="60f02010-108e-4de9-86cc-4c89fe4bec0e" providerId="ADAL" clId="{4E3E0F8D-D225-4848-AD11-92F1428F1776}" dt="2023-01-19T17:51:27.701" v="13"/>
        <pc:sldMkLst>
          <pc:docMk/>
          <pc:sldMk cId="0" sldId="271"/>
        </pc:sldMkLst>
      </pc:sldChg>
      <pc:sldChg chg="modSp mod">
        <pc:chgData name="Runde, Anne (Annie)" userId="60f02010-108e-4de9-86cc-4c89fe4bec0e" providerId="ADAL" clId="{4E3E0F8D-D225-4848-AD11-92F1428F1776}" dt="2023-01-19T17:51:26.181" v="11" actId="1037"/>
        <pc:sldMkLst>
          <pc:docMk/>
          <pc:sldMk cId="0" sldId="272"/>
        </pc:sldMkLst>
        <pc:spChg chg="mod">
          <ac:chgData name="Runde, Anne (Annie)" userId="60f02010-108e-4de9-86cc-4c89fe4bec0e" providerId="ADAL" clId="{4E3E0F8D-D225-4848-AD11-92F1428F1776}" dt="2023-01-19T17:51:26.181" v="11" actId="1037"/>
          <ac:spMkLst>
            <pc:docMk/>
            <pc:sldMk cId="0" sldId="272"/>
            <ac:spMk id="3" creationId="{38F12DFF-78DE-A915-62D7-614889B31693}"/>
          </ac:spMkLst>
        </pc:spChg>
      </pc:sldChg>
      <pc:sldChg chg="addSp delSp modSp mod">
        <pc:chgData name="Runde, Anne (Annie)" userId="60f02010-108e-4de9-86cc-4c89fe4bec0e" providerId="ADAL" clId="{4E3E0F8D-D225-4848-AD11-92F1428F1776}" dt="2023-01-19T17:51:31.223" v="14"/>
        <pc:sldMkLst>
          <pc:docMk/>
          <pc:sldMk cId="0" sldId="273"/>
        </pc:sldMkLst>
        <pc:spChg chg="add mod">
          <ac:chgData name="Runde, Anne (Annie)" userId="60f02010-108e-4de9-86cc-4c89fe4bec0e" providerId="ADAL" clId="{4E3E0F8D-D225-4848-AD11-92F1428F1776}" dt="2023-01-19T17:51:31.223" v="14"/>
          <ac:spMkLst>
            <pc:docMk/>
            <pc:sldMk cId="0" sldId="273"/>
            <ac:spMk id="4" creationId="{E86D10D6-9F10-B733-EB8C-84E8B3F78AD4}"/>
          </ac:spMkLst>
        </pc:spChg>
        <pc:spChg chg="del">
          <ac:chgData name="Runde, Anne (Annie)" userId="60f02010-108e-4de9-86cc-4c89fe4bec0e" providerId="ADAL" clId="{4E3E0F8D-D225-4848-AD11-92F1428F1776}" dt="2023-01-19T17:51:18.812" v="0" actId="478"/>
          <ac:spMkLst>
            <pc:docMk/>
            <pc:sldMk cId="0" sldId="273"/>
            <ac:spMk id="334" creationId="{00000000-0000-0000-0000-000000000000}"/>
          </ac:spMkLst>
        </pc:spChg>
      </pc:sldChg>
    </pc:docChg>
  </pc:docChgLst>
  <pc:docChgLst>
    <pc:chgData name="Runde, Anne (Annie)" userId="60f02010-108e-4de9-86cc-4c89fe4bec0e" providerId="ADAL" clId="{992200E6-787D-44E1-8BEC-BADE974F1B87}"/>
    <pc:docChg chg="undo custSel addSld delSld modSld">
      <pc:chgData name="Runde, Anne (Annie)" userId="60f02010-108e-4de9-86cc-4c89fe4bec0e" providerId="ADAL" clId="{992200E6-787D-44E1-8BEC-BADE974F1B87}" dt="2022-11-28T19:49:26.738" v="501" actId="2696"/>
      <pc:docMkLst>
        <pc:docMk/>
      </pc:docMkLst>
      <pc:sldChg chg="modSp mod setBg">
        <pc:chgData name="Runde, Anne (Annie)" userId="60f02010-108e-4de9-86cc-4c89fe4bec0e" providerId="ADAL" clId="{992200E6-787D-44E1-8BEC-BADE974F1B87}" dt="2022-11-22T22:39:06.430" v="303" actId="14838"/>
        <pc:sldMkLst>
          <pc:docMk/>
          <pc:sldMk cId="0" sldId="256"/>
        </pc:sldMkLst>
        <pc:spChg chg="mod">
          <ac:chgData name="Runde, Anne (Annie)" userId="60f02010-108e-4de9-86cc-4c89fe4bec0e" providerId="ADAL" clId="{992200E6-787D-44E1-8BEC-BADE974F1B87}" dt="2022-11-22T22:39:06.430" v="303" actId="14838"/>
          <ac:spMkLst>
            <pc:docMk/>
            <pc:sldMk cId="0" sldId="256"/>
            <ac:spMk id="66" creationId="{00000000-0000-0000-0000-000000000000}"/>
          </ac:spMkLst>
        </pc:spChg>
      </pc:sldChg>
      <pc:sldChg chg="modSp mod">
        <pc:chgData name="Runde, Anne (Annie)" userId="60f02010-108e-4de9-86cc-4c89fe4bec0e" providerId="ADAL" clId="{992200E6-787D-44E1-8BEC-BADE974F1B87}" dt="2022-11-28T19:14:35.737" v="486" actId="113"/>
        <pc:sldMkLst>
          <pc:docMk/>
          <pc:sldMk cId="0" sldId="258"/>
        </pc:sldMkLst>
        <pc:spChg chg="mod">
          <ac:chgData name="Runde, Anne (Annie)" userId="60f02010-108e-4de9-86cc-4c89fe4bec0e" providerId="ADAL" clId="{992200E6-787D-44E1-8BEC-BADE974F1B87}" dt="2022-11-28T19:14:35.737" v="486" actId="113"/>
          <ac:spMkLst>
            <pc:docMk/>
            <pc:sldMk cId="0" sldId="258"/>
            <ac:spMk id="3" creationId="{B67A9A01-36DD-48A3-8E68-885BBEA1B9F9}"/>
          </ac:spMkLst>
        </pc:spChg>
        <pc:spChg chg="mod">
          <ac:chgData name="Runde, Anne (Annie)" userId="60f02010-108e-4de9-86cc-4c89fe4bec0e" providerId="ADAL" clId="{992200E6-787D-44E1-8BEC-BADE974F1B87}" dt="2022-11-28T19:05:51.175" v="439" actId="20577"/>
          <ac:spMkLst>
            <pc:docMk/>
            <pc:sldMk cId="0" sldId="258"/>
            <ac:spMk id="92" creationId="{00000000-0000-0000-0000-000000000000}"/>
          </ac:spMkLst>
        </pc:spChg>
      </pc:sldChg>
      <pc:sldChg chg="modSp mod">
        <pc:chgData name="Runde, Anne (Annie)" userId="60f02010-108e-4de9-86cc-4c89fe4bec0e" providerId="ADAL" clId="{992200E6-787D-44E1-8BEC-BADE974F1B87}" dt="2022-11-28T19:14:31.185" v="484" actId="113"/>
        <pc:sldMkLst>
          <pc:docMk/>
          <pc:sldMk cId="0" sldId="259"/>
        </pc:sldMkLst>
        <pc:spChg chg="mod">
          <ac:chgData name="Runde, Anne (Annie)" userId="60f02010-108e-4de9-86cc-4c89fe4bec0e" providerId="ADAL" clId="{992200E6-787D-44E1-8BEC-BADE974F1B87}" dt="2022-11-28T19:14:31.185" v="484" actId="113"/>
          <ac:spMkLst>
            <pc:docMk/>
            <pc:sldMk cId="0" sldId="259"/>
            <ac:spMk id="3" creationId="{9BCE9C94-A709-4178-8FB8-1C9D39B5C53F}"/>
          </ac:spMkLst>
        </pc:spChg>
        <pc:spChg chg="mod">
          <ac:chgData name="Runde, Anne (Annie)" userId="60f02010-108e-4de9-86cc-4c89fe4bec0e" providerId="ADAL" clId="{992200E6-787D-44E1-8BEC-BADE974F1B87}" dt="2022-11-28T19:06:05.894" v="458" actId="20577"/>
          <ac:spMkLst>
            <pc:docMk/>
            <pc:sldMk cId="0" sldId="259"/>
            <ac:spMk id="12" creationId="{45B99B2E-18E5-4052-B0DA-FB8DF4323CA9}"/>
          </ac:spMkLst>
        </pc:spChg>
      </pc:sldChg>
      <pc:sldChg chg="modSp mod">
        <pc:chgData name="Runde, Anne (Annie)" userId="60f02010-108e-4de9-86cc-4c89fe4bec0e" providerId="ADAL" clId="{992200E6-787D-44E1-8BEC-BADE974F1B87}" dt="2022-11-28T19:08:31.417" v="478" actId="207"/>
        <pc:sldMkLst>
          <pc:docMk/>
          <pc:sldMk cId="0" sldId="260"/>
        </pc:sldMkLst>
        <pc:spChg chg="mod">
          <ac:chgData name="Runde, Anne (Annie)" userId="60f02010-108e-4de9-86cc-4c89fe4bec0e" providerId="ADAL" clId="{992200E6-787D-44E1-8BEC-BADE974F1B87}" dt="2022-11-28T19:08:31.417" v="478" actId="207"/>
          <ac:spMkLst>
            <pc:docMk/>
            <pc:sldMk cId="0" sldId="260"/>
            <ac:spMk id="3" creationId="{2A2810C1-C9F2-43AA-9AD5-D418BB2D1885}"/>
          </ac:spMkLst>
        </pc:spChg>
        <pc:spChg chg="mod">
          <ac:chgData name="Runde, Anne (Annie)" userId="60f02010-108e-4de9-86cc-4c89fe4bec0e" providerId="ADAL" clId="{992200E6-787D-44E1-8BEC-BADE974F1B87}" dt="2022-11-22T22:39:57.500" v="363" actId="1076"/>
          <ac:spMkLst>
            <pc:docMk/>
            <pc:sldMk cId="0" sldId="260"/>
            <ac:spMk id="18" creationId="{E08E079A-9968-4B2C-8B28-DC0DBF615A45}"/>
          </ac:spMkLst>
        </pc:spChg>
      </pc:sldChg>
      <pc:sldChg chg="modSp mod">
        <pc:chgData name="Runde, Anne (Annie)" userId="60f02010-108e-4de9-86cc-4c89fe4bec0e" providerId="ADAL" clId="{992200E6-787D-44E1-8BEC-BADE974F1B87}" dt="2022-11-28T19:09:36.231" v="482" actId="113"/>
        <pc:sldMkLst>
          <pc:docMk/>
          <pc:sldMk cId="0" sldId="261"/>
        </pc:sldMkLst>
        <pc:spChg chg="mod">
          <ac:chgData name="Runde, Anne (Annie)" userId="60f02010-108e-4de9-86cc-4c89fe4bec0e" providerId="ADAL" clId="{992200E6-787D-44E1-8BEC-BADE974F1B87}" dt="2022-11-28T19:09:36.231" v="482" actId="113"/>
          <ac:spMkLst>
            <pc:docMk/>
            <pc:sldMk cId="0" sldId="261"/>
            <ac:spMk id="3" creationId="{7FFD9E58-45F6-47B2-800F-27F70993FE8D}"/>
          </ac:spMkLst>
        </pc:spChg>
        <pc:spChg chg="mod">
          <ac:chgData name="Runde, Anne (Annie)" userId="60f02010-108e-4de9-86cc-4c89fe4bec0e" providerId="ADAL" clId="{992200E6-787D-44E1-8BEC-BADE974F1B87}" dt="2022-11-22T22:23:54.760" v="30" actId="1076"/>
          <ac:spMkLst>
            <pc:docMk/>
            <pc:sldMk cId="0" sldId="261"/>
            <ac:spMk id="17" creationId="{1B31DB3A-B2FD-47C2-9731-070E8DA1F9E8}"/>
          </ac:spMkLst>
        </pc:spChg>
        <pc:spChg chg="mod">
          <ac:chgData name="Runde, Anne (Annie)" userId="60f02010-108e-4de9-86cc-4c89fe4bec0e" providerId="ADAL" clId="{992200E6-787D-44E1-8BEC-BADE974F1B87}" dt="2022-11-28T19:09:34.069" v="480" actId="113"/>
          <ac:spMkLst>
            <pc:docMk/>
            <pc:sldMk cId="0" sldId="261"/>
            <ac:spMk id="133" creationId="{00000000-0000-0000-0000-000000000000}"/>
          </ac:spMkLst>
        </pc:spChg>
      </pc:sldChg>
      <pc:sldChg chg="addSp delSp modSp mod">
        <pc:chgData name="Runde, Anne (Annie)" userId="60f02010-108e-4de9-86cc-4c89fe4bec0e" providerId="ADAL" clId="{992200E6-787D-44E1-8BEC-BADE974F1B87}" dt="2022-11-22T22:24:09.102" v="37" actId="1036"/>
        <pc:sldMkLst>
          <pc:docMk/>
          <pc:sldMk cId="0" sldId="262"/>
        </pc:sldMkLst>
        <pc:spChg chg="add mod">
          <ac:chgData name="Runde, Anne (Annie)" userId="60f02010-108e-4de9-86cc-4c89fe4bec0e" providerId="ADAL" clId="{992200E6-787D-44E1-8BEC-BADE974F1B87}" dt="2022-11-22T22:24:09.102" v="37" actId="1036"/>
          <ac:spMkLst>
            <pc:docMk/>
            <pc:sldMk cId="0" sldId="262"/>
            <ac:spMk id="3" creationId="{7C1F42B9-E9C7-67ED-17A6-0AA83A99338A}"/>
          </ac:spMkLst>
        </pc:spChg>
        <pc:spChg chg="del mod">
          <ac:chgData name="Runde, Anne (Annie)" userId="60f02010-108e-4de9-86cc-4c89fe4bec0e" providerId="ADAL" clId="{992200E6-787D-44E1-8BEC-BADE974F1B87}" dt="2022-11-22T22:24:05.183" v="32" actId="478"/>
          <ac:spMkLst>
            <pc:docMk/>
            <pc:sldMk cId="0" sldId="262"/>
            <ac:spMk id="20" creationId="{DF44589E-157F-4EB5-923B-CEEEAAF5B03E}"/>
          </ac:spMkLst>
        </pc:spChg>
      </pc:sldChg>
      <pc:sldChg chg="modSp mod">
        <pc:chgData name="Runde, Anne (Annie)" userId="60f02010-108e-4de9-86cc-4c89fe4bec0e" providerId="ADAL" clId="{992200E6-787D-44E1-8BEC-BADE974F1B87}" dt="2022-11-28T19:21:49.302" v="499" actId="207"/>
        <pc:sldMkLst>
          <pc:docMk/>
          <pc:sldMk cId="0" sldId="263"/>
        </pc:sldMkLst>
        <pc:spChg chg="mod">
          <ac:chgData name="Runde, Anne (Annie)" userId="60f02010-108e-4de9-86cc-4c89fe4bec0e" providerId="ADAL" clId="{992200E6-787D-44E1-8BEC-BADE974F1B87}" dt="2022-11-28T19:21:49.302" v="499" actId="207"/>
          <ac:spMkLst>
            <pc:docMk/>
            <pc:sldMk cId="0" sldId="263"/>
            <ac:spMk id="12" creationId="{AE364228-3772-4BCC-82FC-2B5888A1FFD6}"/>
          </ac:spMkLst>
        </pc:spChg>
        <pc:picChg chg="mod modCrop">
          <ac:chgData name="Runde, Anne (Annie)" userId="60f02010-108e-4de9-86cc-4c89fe4bec0e" providerId="ADAL" clId="{992200E6-787D-44E1-8BEC-BADE974F1B87}" dt="2022-11-22T22:25:07.878" v="47" actId="732"/>
          <ac:picMkLst>
            <pc:docMk/>
            <pc:sldMk cId="0" sldId="263"/>
            <ac:picMk id="175" creationId="{00000000-0000-0000-0000-000000000000}"/>
          </ac:picMkLst>
        </pc:picChg>
      </pc:sldChg>
      <pc:sldChg chg="modSp mod">
        <pc:chgData name="Runde, Anne (Annie)" userId="60f02010-108e-4de9-86cc-4c89fe4bec0e" providerId="ADAL" clId="{992200E6-787D-44E1-8BEC-BADE974F1B87}" dt="2022-11-28T19:07:58.444" v="477" actId="113"/>
        <pc:sldMkLst>
          <pc:docMk/>
          <pc:sldMk cId="0" sldId="264"/>
        </pc:sldMkLst>
        <pc:spChg chg="mod">
          <ac:chgData name="Runde, Anne (Annie)" userId="60f02010-108e-4de9-86cc-4c89fe4bec0e" providerId="ADAL" clId="{992200E6-787D-44E1-8BEC-BADE974F1B87}" dt="2022-11-28T19:07:58.444" v="477" actId="113"/>
          <ac:spMkLst>
            <pc:docMk/>
            <pc:sldMk cId="0" sldId="264"/>
            <ac:spMk id="2" creationId="{BDBE0897-31B0-4645-9550-1D99B4159728}"/>
          </ac:spMkLst>
        </pc:spChg>
        <pc:spChg chg="mod">
          <ac:chgData name="Runde, Anne (Annie)" userId="60f02010-108e-4de9-86cc-4c89fe4bec0e" providerId="ADAL" clId="{992200E6-787D-44E1-8BEC-BADE974F1B87}" dt="2022-11-22T22:24:27.561" v="43" actId="20577"/>
          <ac:spMkLst>
            <pc:docMk/>
            <pc:sldMk cId="0" sldId="264"/>
            <ac:spMk id="189" creationId="{00000000-0000-0000-0000-000000000000}"/>
          </ac:spMkLst>
        </pc:spChg>
      </pc:sldChg>
      <pc:sldChg chg="addSp delSp modSp mod">
        <pc:chgData name="Runde, Anne (Annie)" userId="60f02010-108e-4de9-86cc-4c89fe4bec0e" providerId="ADAL" clId="{992200E6-787D-44E1-8BEC-BADE974F1B87}" dt="2022-11-22T22:59:48.170" v="378" actId="1076"/>
        <pc:sldMkLst>
          <pc:docMk/>
          <pc:sldMk cId="0" sldId="265"/>
        </pc:sldMkLst>
        <pc:grpChg chg="add del">
          <ac:chgData name="Runde, Anne (Annie)" userId="60f02010-108e-4de9-86cc-4c89fe4bec0e" providerId="ADAL" clId="{992200E6-787D-44E1-8BEC-BADE974F1B87}" dt="2022-11-22T22:59:12.402" v="376" actId="478"/>
          <ac:grpSpMkLst>
            <pc:docMk/>
            <pc:sldMk cId="0" sldId="265"/>
            <ac:grpSpMk id="203" creationId="{00000000-0000-0000-0000-000000000000}"/>
          </ac:grpSpMkLst>
        </pc:grpChg>
        <pc:picChg chg="add mod modCrop">
          <ac:chgData name="Runde, Anne (Annie)" userId="60f02010-108e-4de9-86cc-4c89fe4bec0e" providerId="ADAL" clId="{992200E6-787D-44E1-8BEC-BADE974F1B87}" dt="2022-11-22T22:59:48.170" v="378" actId="1076"/>
          <ac:picMkLst>
            <pc:docMk/>
            <pc:sldMk cId="0" sldId="265"/>
            <ac:picMk id="4" creationId="{8EFAFEAE-B7F3-2331-8DDA-ABBED9AFE599}"/>
          </ac:picMkLst>
        </pc:picChg>
      </pc:sldChg>
      <pc:sldChg chg="addSp delSp modSp mod">
        <pc:chgData name="Runde, Anne (Annie)" userId="60f02010-108e-4de9-86cc-4c89fe4bec0e" providerId="ADAL" clId="{992200E6-787D-44E1-8BEC-BADE974F1B87}" dt="2022-11-28T19:18:39.428" v="497" actId="14100"/>
        <pc:sldMkLst>
          <pc:docMk/>
          <pc:sldMk cId="0" sldId="266"/>
        </pc:sldMkLst>
        <pc:spChg chg="mod">
          <ac:chgData name="Runde, Anne (Annie)" userId="60f02010-108e-4de9-86cc-4c89fe4bec0e" providerId="ADAL" clId="{992200E6-787D-44E1-8BEC-BADE974F1B87}" dt="2022-11-28T19:18:39.428" v="497" actId="14100"/>
          <ac:spMkLst>
            <pc:docMk/>
            <pc:sldMk cId="0" sldId="266"/>
            <ac:spMk id="218" creationId="{00000000-0000-0000-0000-000000000000}"/>
          </ac:spMkLst>
        </pc:spChg>
        <pc:spChg chg="del">
          <ac:chgData name="Runde, Anne (Annie)" userId="60f02010-108e-4de9-86cc-4c89fe4bec0e" providerId="ADAL" clId="{992200E6-787D-44E1-8BEC-BADE974F1B87}" dt="2022-11-28T19:18:06.415" v="493" actId="478"/>
          <ac:spMkLst>
            <pc:docMk/>
            <pc:sldMk cId="0" sldId="266"/>
            <ac:spMk id="220" creationId="{00000000-0000-0000-0000-000000000000}"/>
          </ac:spMkLst>
        </pc:spChg>
        <pc:picChg chg="add mod ord modCrop">
          <ac:chgData name="Runde, Anne (Annie)" userId="60f02010-108e-4de9-86cc-4c89fe4bec0e" providerId="ADAL" clId="{992200E6-787D-44E1-8BEC-BADE974F1B87}" dt="2022-11-28T19:18:32.522" v="495" actId="1076"/>
          <ac:picMkLst>
            <pc:docMk/>
            <pc:sldMk cId="0" sldId="266"/>
            <ac:picMk id="3" creationId="{C52AD137-EFEE-6DAF-B5D9-E356D2BE6AD2}"/>
          </ac:picMkLst>
        </pc:picChg>
        <pc:picChg chg="del">
          <ac:chgData name="Runde, Anne (Annie)" userId="60f02010-108e-4de9-86cc-4c89fe4bec0e" providerId="ADAL" clId="{992200E6-787D-44E1-8BEC-BADE974F1B87}" dt="2022-11-22T23:00:08.237" v="383" actId="478"/>
          <ac:picMkLst>
            <pc:docMk/>
            <pc:sldMk cId="0" sldId="266"/>
            <ac:picMk id="210" creationId="{00000000-0000-0000-0000-000000000000}"/>
          </ac:picMkLst>
        </pc:picChg>
      </pc:sldChg>
      <pc:sldChg chg="addSp delSp modSp mod">
        <pc:chgData name="Runde, Anne (Annie)" userId="60f02010-108e-4de9-86cc-4c89fe4bec0e" providerId="ADAL" clId="{992200E6-787D-44E1-8BEC-BADE974F1B87}" dt="2022-11-22T23:01:23.938" v="392" actId="1076"/>
        <pc:sldMkLst>
          <pc:docMk/>
          <pc:sldMk cId="0" sldId="267"/>
        </pc:sldMkLst>
        <pc:spChg chg="mod">
          <ac:chgData name="Runde, Anne (Annie)" userId="60f02010-108e-4de9-86cc-4c89fe4bec0e" providerId="ADAL" clId="{992200E6-787D-44E1-8BEC-BADE974F1B87}" dt="2022-11-22T23:01:23.938" v="392" actId="1076"/>
          <ac:spMkLst>
            <pc:docMk/>
            <pc:sldMk cId="0" sldId="267"/>
            <ac:spMk id="2" creationId="{ADCAC6D5-A36C-40AB-9FA3-581F8B988FF0}"/>
          </ac:spMkLst>
        </pc:spChg>
        <pc:spChg chg="mod">
          <ac:chgData name="Runde, Anne (Annie)" userId="60f02010-108e-4de9-86cc-4c89fe4bec0e" providerId="ADAL" clId="{992200E6-787D-44E1-8BEC-BADE974F1B87}" dt="2022-11-22T23:01:19.833" v="391" actId="1076"/>
          <ac:spMkLst>
            <pc:docMk/>
            <pc:sldMk cId="0" sldId="267"/>
            <ac:spMk id="233" creationId="{00000000-0000-0000-0000-000000000000}"/>
          </ac:spMkLst>
        </pc:spChg>
        <pc:spChg chg="del">
          <ac:chgData name="Runde, Anne (Annie)" userId="60f02010-108e-4de9-86cc-4c89fe4bec0e" providerId="ADAL" clId="{992200E6-787D-44E1-8BEC-BADE974F1B87}" dt="2022-11-22T23:00:38.185" v="390" actId="478"/>
          <ac:spMkLst>
            <pc:docMk/>
            <pc:sldMk cId="0" sldId="267"/>
            <ac:spMk id="234" creationId="{00000000-0000-0000-0000-000000000000}"/>
          </ac:spMkLst>
        </pc:spChg>
        <pc:picChg chg="add mod ord">
          <ac:chgData name="Runde, Anne (Annie)" userId="60f02010-108e-4de9-86cc-4c89fe4bec0e" providerId="ADAL" clId="{992200E6-787D-44E1-8BEC-BADE974F1B87}" dt="2022-11-22T23:00:33.592" v="388" actId="167"/>
          <ac:picMkLst>
            <pc:docMk/>
            <pc:sldMk cId="0" sldId="267"/>
            <ac:picMk id="3" creationId="{5243367E-7263-6149-BB98-F27A93924238}"/>
          </ac:picMkLst>
        </pc:picChg>
        <pc:picChg chg="del">
          <ac:chgData name="Runde, Anne (Annie)" userId="60f02010-108e-4de9-86cc-4c89fe4bec0e" providerId="ADAL" clId="{992200E6-787D-44E1-8BEC-BADE974F1B87}" dt="2022-11-22T23:00:35.502" v="389" actId="478"/>
          <ac:picMkLst>
            <pc:docMk/>
            <pc:sldMk cId="0" sldId="267"/>
            <ac:picMk id="225" creationId="{00000000-0000-0000-0000-000000000000}"/>
          </ac:picMkLst>
        </pc:picChg>
      </pc:sldChg>
      <pc:sldChg chg="addSp delSp modSp mod">
        <pc:chgData name="Runde, Anne (Annie)" userId="60f02010-108e-4de9-86cc-4c89fe4bec0e" providerId="ADAL" clId="{992200E6-787D-44E1-8BEC-BADE974F1B87}" dt="2022-11-22T23:03:07.797" v="413" actId="1076"/>
        <pc:sldMkLst>
          <pc:docMk/>
          <pc:sldMk cId="0" sldId="268"/>
        </pc:sldMkLst>
        <pc:spChg chg="mod">
          <ac:chgData name="Runde, Anne (Annie)" userId="60f02010-108e-4de9-86cc-4c89fe4bec0e" providerId="ADAL" clId="{992200E6-787D-44E1-8BEC-BADE974F1B87}" dt="2022-11-22T23:03:07.797" v="413" actId="1076"/>
          <ac:spMkLst>
            <pc:docMk/>
            <pc:sldMk cId="0" sldId="268"/>
            <ac:spMk id="8" creationId="{6C5BDCEA-E2E2-4850-B778-5BBEB2566910}"/>
          </ac:spMkLst>
        </pc:spChg>
        <pc:spChg chg="mod topLvl">
          <ac:chgData name="Runde, Anne (Annie)" userId="60f02010-108e-4de9-86cc-4c89fe4bec0e" providerId="ADAL" clId="{992200E6-787D-44E1-8BEC-BADE974F1B87}" dt="2022-11-22T23:02:24.343" v="405" actId="1076"/>
          <ac:spMkLst>
            <pc:docMk/>
            <pc:sldMk cId="0" sldId="268"/>
            <ac:spMk id="247" creationId="{00000000-0000-0000-0000-000000000000}"/>
          </ac:spMkLst>
        </pc:spChg>
        <pc:spChg chg="mod topLvl">
          <ac:chgData name="Runde, Anne (Annie)" userId="60f02010-108e-4de9-86cc-4c89fe4bec0e" providerId="ADAL" clId="{992200E6-787D-44E1-8BEC-BADE974F1B87}" dt="2022-11-22T23:02:30.781" v="408" actId="1076"/>
          <ac:spMkLst>
            <pc:docMk/>
            <pc:sldMk cId="0" sldId="268"/>
            <ac:spMk id="248" creationId="{00000000-0000-0000-0000-000000000000}"/>
          </ac:spMkLst>
        </pc:spChg>
        <pc:spChg chg="mod topLvl">
          <ac:chgData name="Runde, Anne (Annie)" userId="60f02010-108e-4de9-86cc-4c89fe4bec0e" providerId="ADAL" clId="{992200E6-787D-44E1-8BEC-BADE974F1B87}" dt="2022-11-22T23:02:18.511" v="403" actId="1076"/>
          <ac:spMkLst>
            <pc:docMk/>
            <pc:sldMk cId="0" sldId="268"/>
            <ac:spMk id="249" creationId="{00000000-0000-0000-0000-000000000000}"/>
          </ac:spMkLst>
        </pc:spChg>
        <pc:spChg chg="del mod topLvl">
          <ac:chgData name="Runde, Anne (Annie)" userId="60f02010-108e-4de9-86cc-4c89fe4bec0e" providerId="ADAL" clId="{992200E6-787D-44E1-8BEC-BADE974F1B87}" dt="2022-11-22T23:02:26.923" v="406" actId="478"/>
          <ac:spMkLst>
            <pc:docMk/>
            <pc:sldMk cId="0" sldId="268"/>
            <ac:spMk id="250" creationId="{00000000-0000-0000-0000-000000000000}"/>
          </ac:spMkLst>
        </pc:spChg>
        <pc:spChg chg="mod">
          <ac:chgData name="Runde, Anne (Annie)" userId="60f02010-108e-4de9-86cc-4c89fe4bec0e" providerId="ADAL" clId="{992200E6-787D-44E1-8BEC-BADE974F1B87}" dt="2022-11-22T23:03:05.288" v="412" actId="14100"/>
          <ac:spMkLst>
            <pc:docMk/>
            <pc:sldMk cId="0" sldId="268"/>
            <ac:spMk id="252" creationId="{00000000-0000-0000-0000-000000000000}"/>
          </ac:spMkLst>
        </pc:spChg>
        <pc:spChg chg="del">
          <ac:chgData name="Runde, Anne (Annie)" userId="60f02010-108e-4de9-86cc-4c89fe4bec0e" providerId="ADAL" clId="{992200E6-787D-44E1-8BEC-BADE974F1B87}" dt="2022-11-22T23:01:43.239" v="394" actId="478"/>
          <ac:spMkLst>
            <pc:docMk/>
            <pc:sldMk cId="0" sldId="268"/>
            <ac:spMk id="256" creationId="{00000000-0000-0000-0000-000000000000}"/>
          </ac:spMkLst>
        </pc:spChg>
        <pc:spChg chg="mod topLvl">
          <ac:chgData name="Runde, Anne (Annie)" userId="60f02010-108e-4de9-86cc-4c89fe4bec0e" providerId="ADAL" clId="{992200E6-787D-44E1-8BEC-BADE974F1B87}" dt="2022-11-22T23:02:33.674" v="409" actId="1076"/>
          <ac:spMkLst>
            <pc:docMk/>
            <pc:sldMk cId="0" sldId="268"/>
            <ac:spMk id="257" creationId="{00000000-0000-0000-0000-000000000000}"/>
          </ac:spMkLst>
        </pc:spChg>
        <pc:grpChg chg="del mod">
          <ac:chgData name="Runde, Anne (Annie)" userId="60f02010-108e-4de9-86cc-4c89fe4bec0e" providerId="ADAL" clId="{992200E6-787D-44E1-8BEC-BADE974F1B87}" dt="2022-11-22T23:02:04.139" v="399" actId="165"/>
          <ac:grpSpMkLst>
            <pc:docMk/>
            <pc:sldMk cId="0" sldId="268"/>
            <ac:grpSpMk id="2" creationId="{03B4E692-F29A-4DEA-8CBB-12EE9EEA5DC8}"/>
          </ac:grpSpMkLst>
        </pc:grpChg>
        <pc:picChg chg="add mod ord">
          <ac:chgData name="Runde, Anne (Annie)" userId="60f02010-108e-4de9-86cc-4c89fe4bec0e" providerId="ADAL" clId="{992200E6-787D-44E1-8BEC-BADE974F1B87}" dt="2022-11-22T23:02:21.241" v="404" actId="1076"/>
          <ac:picMkLst>
            <pc:docMk/>
            <pc:sldMk cId="0" sldId="268"/>
            <ac:picMk id="3" creationId="{FE340AF2-4FFD-8A06-0F73-9546F54A3220}"/>
          </ac:picMkLst>
        </pc:picChg>
        <pc:picChg chg="del mod modCrop">
          <ac:chgData name="Runde, Anne (Annie)" userId="60f02010-108e-4de9-86cc-4c89fe4bec0e" providerId="ADAL" clId="{992200E6-787D-44E1-8BEC-BADE974F1B87}" dt="2022-11-22T23:01:41.557" v="393" actId="478"/>
          <ac:picMkLst>
            <pc:docMk/>
            <pc:sldMk cId="0" sldId="268"/>
            <ac:picMk id="239" creationId="{00000000-0000-0000-0000-000000000000}"/>
          </ac:picMkLst>
        </pc:picChg>
        <pc:cxnChg chg="mod topLvl">
          <ac:chgData name="Runde, Anne (Annie)" userId="60f02010-108e-4de9-86cc-4c89fe4bec0e" providerId="ADAL" clId="{992200E6-787D-44E1-8BEC-BADE974F1B87}" dt="2022-11-22T23:03:05.288" v="412" actId="14100"/>
          <ac:cxnSpMkLst>
            <pc:docMk/>
            <pc:sldMk cId="0" sldId="268"/>
            <ac:cxnSpMk id="251" creationId="{00000000-0000-0000-0000-000000000000}"/>
          </ac:cxnSpMkLst>
        </pc:cxnChg>
        <pc:cxnChg chg="mod topLvl">
          <ac:chgData name="Runde, Anne (Annie)" userId="60f02010-108e-4de9-86cc-4c89fe4bec0e" providerId="ADAL" clId="{992200E6-787D-44E1-8BEC-BADE974F1B87}" dt="2022-11-22T23:03:05.288" v="412" actId="14100"/>
          <ac:cxnSpMkLst>
            <pc:docMk/>
            <pc:sldMk cId="0" sldId="268"/>
            <ac:cxnSpMk id="253" creationId="{00000000-0000-0000-0000-000000000000}"/>
          </ac:cxnSpMkLst>
        </pc:cxnChg>
        <pc:cxnChg chg="mod topLvl">
          <ac:chgData name="Runde, Anne (Annie)" userId="60f02010-108e-4de9-86cc-4c89fe4bec0e" providerId="ADAL" clId="{992200E6-787D-44E1-8BEC-BADE974F1B87}" dt="2022-11-22T23:03:05.288" v="412" actId="14100"/>
          <ac:cxnSpMkLst>
            <pc:docMk/>
            <pc:sldMk cId="0" sldId="268"/>
            <ac:cxnSpMk id="254" creationId="{00000000-0000-0000-0000-000000000000}"/>
          </ac:cxnSpMkLst>
        </pc:cxnChg>
        <pc:cxnChg chg="del mod topLvl">
          <ac:chgData name="Runde, Anne (Annie)" userId="60f02010-108e-4de9-86cc-4c89fe4bec0e" providerId="ADAL" clId="{992200E6-787D-44E1-8BEC-BADE974F1B87}" dt="2022-11-22T23:02:28.248" v="407" actId="478"/>
          <ac:cxnSpMkLst>
            <pc:docMk/>
            <pc:sldMk cId="0" sldId="268"/>
            <ac:cxnSpMk id="255" creationId="{00000000-0000-0000-0000-000000000000}"/>
          </ac:cxnSpMkLst>
        </pc:cxnChg>
        <pc:cxnChg chg="mod topLvl">
          <ac:chgData name="Runde, Anne (Annie)" userId="60f02010-108e-4de9-86cc-4c89fe4bec0e" providerId="ADAL" clId="{992200E6-787D-44E1-8BEC-BADE974F1B87}" dt="2022-11-22T23:03:05.288" v="412" actId="14100"/>
          <ac:cxnSpMkLst>
            <pc:docMk/>
            <pc:sldMk cId="0" sldId="268"/>
            <ac:cxnSpMk id="258" creationId="{00000000-0000-0000-0000-000000000000}"/>
          </ac:cxnSpMkLst>
        </pc:cxnChg>
      </pc:sldChg>
      <pc:sldChg chg="addSp delSp modSp mod">
        <pc:chgData name="Runde, Anne (Annie)" userId="60f02010-108e-4de9-86cc-4c89fe4bec0e" providerId="ADAL" clId="{992200E6-787D-44E1-8BEC-BADE974F1B87}" dt="2022-11-22T23:03:37.064" v="418" actId="1076"/>
        <pc:sldMkLst>
          <pc:docMk/>
          <pc:sldMk cId="0" sldId="269"/>
        </pc:sldMkLst>
        <pc:spChg chg="del">
          <ac:chgData name="Runde, Anne (Annie)" userId="60f02010-108e-4de9-86cc-4c89fe4bec0e" providerId="ADAL" clId="{992200E6-787D-44E1-8BEC-BADE974F1B87}" dt="2022-11-22T23:03:32.976" v="416" actId="478"/>
          <ac:spMkLst>
            <pc:docMk/>
            <pc:sldMk cId="0" sldId="269"/>
            <ac:spMk id="272" creationId="{00000000-0000-0000-0000-000000000000}"/>
          </ac:spMkLst>
        </pc:spChg>
        <pc:picChg chg="add mod">
          <ac:chgData name="Runde, Anne (Annie)" userId="60f02010-108e-4de9-86cc-4c89fe4bec0e" providerId="ADAL" clId="{992200E6-787D-44E1-8BEC-BADE974F1B87}" dt="2022-11-22T23:03:37.064" v="418" actId="1076"/>
          <ac:picMkLst>
            <pc:docMk/>
            <pc:sldMk cId="0" sldId="269"/>
            <ac:picMk id="3" creationId="{13ECAE4F-5F78-B85A-0F54-7CE9F11FFDFC}"/>
          </ac:picMkLst>
        </pc:picChg>
        <pc:picChg chg="del">
          <ac:chgData name="Runde, Anne (Annie)" userId="60f02010-108e-4de9-86cc-4c89fe4bec0e" providerId="ADAL" clId="{992200E6-787D-44E1-8BEC-BADE974F1B87}" dt="2022-11-22T23:03:33.960" v="417" actId="478"/>
          <ac:picMkLst>
            <pc:docMk/>
            <pc:sldMk cId="0" sldId="269"/>
            <ac:picMk id="271" creationId="{00000000-0000-0000-0000-000000000000}"/>
          </ac:picMkLst>
        </pc:picChg>
      </pc:sldChg>
      <pc:sldChg chg="add del">
        <pc:chgData name="Runde, Anne (Annie)" userId="60f02010-108e-4de9-86cc-4c89fe4bec0e" providerId="ADAL" clId="{992200E6-787D-44E1-8BEC-BADE974F1B87}" dt="2022-11-28T19:49:26.738" v="501" actId="2696"/>
        <pc:sldMkLst>
          <pc:docMk/>
          <pc:sldMk cId="0" sldId="270"/>
        </pc:sldMkLst>
      </pc:sldChg>
      <pc:sldChg chg="addSp delSp modSp mod">
        <pc:chgData name="Runde, Anne (Annie)" userId="60f02010-108e-4de9-86cc-4c89fe4bec0e" providerId="ADAL" clId="{992200E6-787D-44E1-8BEC-BADE974F1B87}" dt="2022-11-28T19:15:27.689" v="488" actId="113"/>
        <pc:sldMkLst>
          <pc:docMk/>
          <pc:sldMk cId="0" sldId="271"/>
        </pc:sldMkLst>
        <pc:spChg chg="mod">
          <ac:chgData name="Runde, Anne (Annie)" userId="60f02010-108e-4de9-86cc-4c89fe4bec0e" providerId="ADAL" clId="{992200E6-787D-44E1-8BEC-BADE974F1B87}" dt="2022-11-28T19:15:27.689" v="488" actId="113"/>
          <ac:spMkLst>
            <pc:docMk/>
            <pc:sldMk cId="0" sldId="271"/>
            <ac:spMk id="2" creationId="{52191692-13D8-433D-808D-4BAF68613786}"/>
          </ac:spMkLst>
        </pc:spChg>
        <pc:spChg chg="add del mod">
          <ac:chgData name="Runde, Anne (Annie)" userId="60f02010-108e-4de9-86cc-4c89fe4bec0e" providerId="ADAL" clId="{992200E6-787D-44E1-8BEC-BADE974F1B87}" dt="2022-11-22T22:29:36.173" v="71" actId="1076"/>
          <ac:spMkLst>
            <pc:docMk/>
            <pc:sldMk cId="0" sldId="271"/>
            <ac:spMk id="3" creationId="{440C5ECC-FC2F-540E-3B0B-141241668C70}"/>
          </ac:spMkLst>
        </pc:spChg>
        <pc:spChg chg="del">
          <ac:chgData name="Runde, Anne (Annie)" userId="60f02010-108e-4de9-86cc-4c89fe4bec0e" providerId="ADAL" clId="{992200E6-787D-44E1-8BEC-BADE974F1B87}" dt="2022-11-22T22:28:58.807" v="62" actId="478"/>
          <ac:spMkLst>
            <pc:docMk/>
            <pc:sldMk cId="0" sldId="271"/>
            <ac:spMk id="300" creationId="{00000000-0000-0000-0000-000000000000}"/>
          </ac:spMkLst>
        </pc:spChg>
        <pc:picChg chg="mod modCrop">
          <ac:chgData name="Runde, Anne (Annie)" userId="60f02010-108e-4de9-86cc-4c89fe4bec0e" providerId="ADAL" clId="{992200E6-787D-44E1-8BEC-BADE974F1B87}" dt="2022-11-22T22:29:01.385" v="64" actId="1076"/>
          <ac:picMkLst>
            <pc:docMk/>
            <pc:sldMk cId="0" sldId="271"/>
            <ac:picMk id="299" creationId="{00000000-0000-0000-0000-000000000000}"/>
          </ac:picMkLst>
        </pc:picChg>
      </pc:sldChg>
      <pc:sldChg chg="addSp delSp modSp mod">
        <pc:chgData name="Runde, Anne (Annie)" userId="60f02010-108e-4de9-86cc-4c89fe4bec0e" providerId="ADAL" clId="{992200E6-787D-44E1-8BEC-BADE974F1B87}" dt="2022-11-22T22:29:30.754" v="70" actId="1076"/>
        <pc:sldMkLst>
          <pc:docMk/>
          <pc:sldMk cId="0" sldId="272"/>
        </pc:sldMkLst>
        <pc:spChg chg="add mod">
          <ac:chgData name="Runde, Anne (Annie)" userId="60f02010-108e-4de9-86cc-4c89fe4bec0e" providerId="ADAL" clId="{992200E6-787D-44E1-8BEC-BADE974F1B87}" dt="2022-11-22T22:29:30.754" v="70" actId="1076"/>
          <ac:spMkLst>
            <pc:docMk/>
            <pc:sldMk cId="0" sldId="272"/>
            <ac:spMk id="3" creationId="{38F12DFF-78DE-A915-62D7-614889B31693}"/>
          </ac:spMkLst>
        </pc:spChg>
        <pc:spChg chg="del">
          <ac:chgData name="Runde, Anne (Annie)" userId="60f02010-108e-4de9-86cc-4c89fe4bec0e" providerId="ADAL" clId="{992200E6-787D-44E1-8BEC-BADE974F1B87}" dt="2022-11-22T22:29:21.483" v="69" actId="478"/>
          <ac:spMkLst>
            <pc:docMk/>
            <pc:sldMk cId="0" sldId="272"/>
            <ac:spMk id="316" creationId="{00000000-0000-0000-0000-000000000000}"/>
          </ac:spMkLst>
        </pc:spChg>
        <pc:picChg chg="mod modCrop">
          <ac:chgData name="Runde, Anne (Annie)" userId="60f02010-108e-4de9-86cc-4c89fe4bec0e" providerId="ADAL" clId="{992200E6-787D-44E1-8BEC-BADE974F1B87}" dt="2022-11-22T22:29:15.326" v="66" actId="732"/>
          <ac:picMkLst>
            <pc:docMk/>
            <pc:sldMk cId="0" sldId="272"/>
            <ac:picMk id="314" creationId="{00000000-0000-0000-0000-000000000000}"/>
          </ac:picMkLst>
        </pc:picChg>
      </pc:sldChg>
      <pc:sldChg chg="addSp delSp modSp mod">
        <pc:chgData name="Runde, Anne (Annie)" userId="60f02010-108e-4de9-86cc-4c89fe4bec0e" providerId="ADAL" clId="{992200E6-787D-44E1-8BEC-BADE974F1B87}" dt="2022-11-22T22:29:50.683" v="74" actId="1076"/>
        <pc:sldMkLst>
          <pc:docMk/>
          <pc:sldMk cId="0" sldId="274"/>
        </pc:sldMkLst>
        <pc:spChg chg="add mod">
          <ac:chgData name="Runde, Anne (Annie)" userId="60f02010-108e-4de9-86cc-4c89fe4bec0e" providerId="ADAL" clId="{992200E6-787D-44E1-8BEC-BADE974F1B87}" dt="2022-11-22T22:29:50.683" v="74" actId="1076"/>
          <ac:spMkLst>
            <pc:docMk/>
            <pc:sldMk cId="0" sldId="274"/>
            <ac:spMk id="2" creationId="{6E71F7DF-B2B2-55A6-31AC-7E6BB8073A94}"/>
          </ac:spMkLst>
        </pc:spChg>
        <pc:spChg chg="del">
          <ac:chgData name="Runde, Anne (Annie)" userId="60f02010-108e-4de9-86cc-4c89fe4bec0e" providerId="ADAL" clId="{992200E6-787D-44E1-8BEC-BADE974F1B87}" dt="2022-11-22T22:29:47.077" v="72" actId="478"/>
          <ac:spMkLst>
            <pc:docMk/>
            <pc:sldMk cId="0" sldId="274"/>
            <ac:spMk id="352" creationId="{00000000-0000-0000-0000-000000000000}"/>
          </ac:spMkLst>
        </pc:spChg>
      </pc:sldChg>
      <pc:sldChg chg="addSp delSp modSp mod">
        <pc:chgData name="Runde, Anne (Annie)" userId="60f02010-108e-4de9-86cc-4c89fe4bec0e" providerId="ADAL" clId="{992200E6-787D-44E1-8BEC-BADE974F1B87}" dt="2022-11-22T22:30:05.715" v="79" actId="732"/>
        <pc:sldMkLst>
          <pc:docMk/>
          <pc:sldMk cId="0" sldId="275"/>
        </pc:sldMkLst>
        <pc:spChg chg="add mod">
          <ac:chgData name="Runde, Anne (Annie)" userId="60f02010-108e-4de9-86cc-4c89fe4bec0e" providerId="ADAL" clId="{992200E6-787D-44E1-8BEC-BADE974F1B87}" dt="2022-11-22T22:29:56.759" v="77" actId="1076"/>
          <ac:spMkLst>
            <pc:docMk/>
            <pc:sldMk cId="0" sldId="275"/>
            <ac:spMk id="4" creationId="{FA262F33-03E5-635B-B67E-359FE1EFC40E}"/>
          </ac:spMkLst>
        </pc:spChg>
        <pc:spChg chg="del">
          <ac:chgData name="Runde, Anne (Annie)" userId="60f02010-108e-4de9-86cc-4c89fe4bec0e" providerId="ADAL" clId="{992200E6-787D-44E1-8BEC-BADE974F1B87}" dt="2022-11-22T22:29:53.441" v="75" actId="478"/>
          <ac:spMkLst>
            <pc:docMk/>
            <pc:sldMk cId="0" sldId="275"/>
            <ac:spMk id="382" creationId="{00000000-0000-0000-0000-000000000000}"/>
          </ac:spMkLst>
        </pc:spChg>
        <pc:picChg chg="mod modCrop">
          <ac:chgData name="Runde, Anne (Annie)" userId="60f02010-108e-4de9-86cc-4c89fe4bec0e" providerId="ADAL" clId="{992200E6-787D-44E1-8BEC-BADE974F1B87}" dt="2022-11-22T22:30:05.715" v="79" actId="732"/>
          <ac:picMkLst>
            <pc:docMk/>
            <pc:sldMk cId="0" sldId="275"/>
            <ac:picMk id="357" creationId="{00000000-0000-0000-0000-000000000000}"/>
          </ac:picMkLst>
        </pc:picChg>
      </pc:sldChg>
      <pc:sldChg chg="addSp delSp modSp mod">
        <pc:chgData name="Runde, Anne (Annie)" userId="60f02010-108e-4de9-86cc-4c89fe4bec0e" providerId="ADAL" clId="{992200E6-787D-44E1-8BEC-BADE974F1B87}" dt="2022-11-22T22:30:26.624" v="81"/>
        <pc:sldMkLst>
          <pc:docMk/>
          <pc:sldMk cId="0" sldId="276"/>
        </pc:sldMkLst>
        <pc:spChg chg="add mod">
          <ac:chgData name="Runde, Anne (Annie)" userId="60f02010-108e-4de9-86cc-4c89fe4bec0e" providerId="ADAL" clId="{992200E6-787D-44E1-8BEC-BADE974F1B87}" dt="2022-11-22T22:30:26.624" v="81"/>
          <ac:spMkLst>
            <pc:docMk/>
            <pc:sldMk cId="0" sldId="276"/>
            <ac:spMk id="4" creationId="{475C5763-E4E3-642E-C5E6-1D6E636EF1F5}"/>
          </ac:spMkLst>
        </pc:spChg>
        <pc:spChg chg="del">
          <ac:chgData name="Runde, Anne (Annie)" userId="60f02010-108e-4de9-86cc-4c89fe4bec0e" providerId="ADAL" clId="{992200E6-787D-44E1-8BEC-BADE974F1B87}" dt="2022-11-22T22:30:20.040" v="80" actId="478"/>
          <ac:spMkLst>
            <pc:docMk/>
            <pc:sldMk cId="0" sldId="276"/>
            <ac:spMk id="407" creationId="{00000000-0000-0000-0000-000000000000}"/>
          </ac:spMkLst>
        </pc:spChg>
      </pc:sldChg>
      <pc:sldChg chg="modSp mod">
        <pc:chgData name="Runde, Anne (Annie)" userId="60f02010-108e-4de9-86cc-4c89fe4bec0e" providerId="ADAL" clId="{992200E6-787D-44E1-8BEC-BADE974F1B87}" dt="2022-11-28T19:16:24.491" v="490" actId="113"/>
        <pc:sldMkLst>
          <pc:docMk/>
          <pc:sldMk cId="0" sldId="277"/>
        </pc:sldMkLst>
        <pc:spChg chg="mod">
          <ac:chgData name="Runde, Anne (Annie)" userId="60f02010-108e-4de9-86cc-4c89fe4bec0e" providerId="ADAL" clId="{992200E6-787D-44E1-8BEC-BADE974F1B87}" dt="2022-11-22T22:31:00.624" v="121" actId="1076"/>
          <ac:spMkLst>
            <pc:docMk/>
            <pc:sldMk cId="0" sldId="277"/>
            <ac:spMk id="18" creationId="{7BC8D921-0F98-44E3-814E-CDD877368B64}"/>
          </ac:spMkLst>
        </pc:spChg>
        <pc:spChg chg="mod">
          <ac:chgData name="Runde, Anne (Annie)" userId="60f02010-108e-4de9-86cc-4c89fe4bec0e" providerId="ADAL" clId="{992200E6-787D-44E1-8BEC-BADE974F1B87}" dt="2022-11-28T19:16:24.491" v="490" actId="113"/>
          <ac:spMkLst>
            <pc:docMk/>
            <pc:sldMk cId="0" sldId="277"/>
            <ac:spMk id="416" creationId="{00000000-0000-0000-0000-000000000000}"/>
          </ac:spMkLst>
        </pc:spChg>
      </pc:sldChg>
      <pc:sldChg chg="modSp mod">
        <pc:chgData name="Runde, Anne (Annie)" userId="60f02010-108e-4de9-86cc-4c89fe4bec0e" providerId="ADAL" clId="{992200E6-787D-44E1-8BEC-BADE974F1B87}" dt="2022-11-22T22:31:40.520" v="127" actId="1076"/>
        <pc:sldMkLst>
          <pc:docMk/>
          <pc:sldMk cId="0" sldId="278"/>
        </pc:sldMkLst>
        <pc:spChg chg="mod">
          <ac:chgData name="Runde, Anne (Annie)" userId="60f02010-108e-4de9-86cc-4c89fe4bec0e" providerId="ADAL" clId="{992200E6-787D-44E1-8BEC-BADE974F1B87}" dt="2022-11-22T22:31:40.520" v="127" actId="1076"/>
          <ac:spMkLst>
            <pc:docMk/>
            <pc:sldMk cId="0" sldId="278"/>
            <ac:spMk id="17" creationId="{EB79F058-5591-4D9D-B145-854D21629FEF}"/>
          </ac:spMkLst>
        </pc:spChg>
      </pc:sldChg>
      <pc:sldChg chg="modSp mod">
        <pc:chgData name="Runde, Anne (Annie)" userId="60f02010-108e-4de9-86cc-4c89fe4bec0e" providerId="ADAL" clId="{992200E6-787D-44E1-8BEC-BADE974F1B87}" dt="2022-11-22T22:31:47.212" v="129" actId="1076"/>
        <pc:sldMkLst>
          <pc:docMk/>
          <pc:sldMk cId="0" sldId="281"/>
        </pc:sldMkLst>
        <pc:spChg chg="mod">
          <ac:chgData name="Runde, Anne (Annie)" userId="60f02010-108e-4de9-86cc-4c89fe4bec0e" providerId="ADAL" clId="{992200E6-787D-44E1-8BEC-BADE974F1B87}" dt="2022-11-22T22:31:47.212" v="129" actId="1076"/>
          <ac:spMkLst>
            <pc:docMk/>
            <pc:sldMk cId="0" sldId="281"/>
            <ac:spMk id="17" creationId="{51BD5C73-4650-4007-A23F-506015C8BB3B}"/>
          </ac:spMkLst>
        </pc:spChg>
      </pc:sldChg>
      <pc:sldChg chg="modSp mod">
        <pc:chgData name="Runde, Anne (Annie)" userId="60f02010-108e-4de9-86cc-4c89fe4bec0e" providerId="ADAL" clId="{992200E6-787D-44E1-8BEC-BADE974F1B87}" dt="2022-11-22T22:31:55.683" v="131" actId="1076"/>
        <pc:sldMkLst>
          <pc:docMk/>
          <pc:sldMk cId="0" sldId="282"/>
        </pc:sldMkLst>
        <pc:spChg chg="mod">
          <ac:chgData name="Runde, Anne (Annie)" userId="60f02010-108e-4de9-86cc-4c89fe4bec0e" providerId="ADAL" clId="{992200E6-787D-44E1-8BEC-BADE974F1B87}" dt="2022-11-22T22:31:55.683" v="131" actId="1076"/>
          <ac:spMkLst>
            <pc:docMk/>
            <pc:sldMk cId="0" sldId="282"/>
            <ac:spMk id="16" creationId="{9A00E837-2236-4321-8AFA-0C0AEB816E8A}"/>
          </ac:spMkLst>
        </pc:spChg>
      </pc:sldChg>
      <pc:sldChg chg="modSp mod">
        <pc:chgData name="Runde, Anne (Annie)" userId="60f02010-108e-4de9-86cc-4c89fe4bec0e" providerId="ADAL" clId="{992200E6-787D-44E1-8BEC-BADE974F1B87}" dt="2022-11-28T19:17:34.240" v="492" actId="115"/>
        <pc:sldMkLst>
          <pc:docMk/>
          <pc:sldMk cId="0" sldId="283"/>
        </pc:sldMkLst>
        <pc:spChg chg="mod">
          <ac:chgData name="Runde, Anne (Annie)" userId="60f02010-108e-4de9-86cc-4c89fe4bec0e" providerId="ADAL" clId="{992200E6-787D-44E1-8BEC-BADE974F1B87}" dt="2022-11-28T19:17:34.240" v="492" actId="115"/>
          <ac:spMkLst>
            <pc:docMk/>
            <pc:sldMk cId="0" sldId="283"/>
            <ac:spMk id="3" creationId="{8A562AD1-7CB3-49F3-844F-ADE88232F900}"/>
          </ac:spMkLst>
        </pc:spChg>
        <pc:spChg chg="mod">
          <ac:chgData name="Runde, Anne (Annie)" userId="60f02010-108e-4de9-86cc-4c89fe4bec0e" providerId="ADAL" clId="{992200E6-787D-44E1-8BEC-BADE974F1B87}" dt="2022-11-22T22:32:12.730" v="135" actId="1076"/>
          <ac:spMkLst>
            <pc:docMk/>
            <pc:sldMk cId="0" sldId="283"/>
            <ac:spMk id="20" creationId="{E25AD5C4-4643-4379-A635-A61B07FD2E6C}"/>
          </ac:spMkLst>
        </pc:spChg>
      </pc:sldChg>
      <pc:sldChg chg="addSp delSp modSp mod">
        <pc:chgData name="Runde, Anne (Annie)" userId="60f02010-108e-4de9-86cc-4c89fe4bec0e" providerId="ADAL" clId="{992200E6-787D-44E1-8BEC-BADE974F1B87}" dt="2022-11-28T19:22:21.479" v="500" actId="207"/>
        <pc:sldMkLst>
          <pc:docMk/>
          <pc:sldMk cId="0" sldId="284"/>
        </pc:sldMkLst>
        <pc:spChg chg="mod">
          <ac:chgData name="Runde, Anne (Annie)" userId="60f02010-108e-4de9-86cc-4c89fe4bec0e" providerId="ADAL" clId="{992200E6-787D-44E1-8BEC-BADE974F1B87}" dt="2022-11-22T22:32:46.577" v="176" actId="20577"/>
          <ac:spMkLst>
            <pc:docMk/>
            <pc:sldMk cId="0" sldId="284"/>
            <ac:spMk id="550" creationId="{00000000-0000-0000-0000-000000000000}"/>
          </ac:spMkLst>
        </pc:spChg>
        <pc:spChg chg="del">
          <ac:chgData name="Runde, Anne (Annie)" userId="60f02010-108e-4de9-86cc-4c89fe4bec0e" providerId="ADAL" clId="{992200E6-787D-44E1-8BEC-BADE974F1B87}" dt="2022-11-22T22:34:53.748" v="178" actId="478"/>
          <ac:spMkLst>
            <pc:docMk/>
            <pc:sldMk cId="0" sldId="284"/>
            <ac:spMk id="559" creationId="{00000000-0000-0000-0000-000000000000}"/>
          </ac:spMkLst>
        </pc:spChg>
        <pc:picChg chg="add mod">
          <ac:chgData name="Runde, Anne (Annie)" userId="60f02010-108e-4de9-86cc-4c89fe4bec0e" providerId="ADAL" clId="{992200E6-787D-44E1-8BEC-BADE974F1B87}" dt="2022-11-22T22:37:20.790" v="187" actId="14100"/>
          <ac:picMkLst>
            <pc:docMk/>
            <pc:sldMk cId="0" sldId="284"/>
            <ac:picMk id="4" creationId="{C1A1072C-65C2-DA4A-A1AC-1B2B09821789}"/>
          </ac:picMkLst>
        </pc:picChg>
        <pc:picChg chg="add mod">
          <ac:chgData name="Runde, Anne (Annie)" userId="60f02010-108e-4de9-86cc-4c89fe4bec0e" providerId="ADAL" clId="{992200E6-787D-44E1-8BEC-BADE974F1B87}" dt="2022-11-28T19:22:21.479" v="500" actId="207"/>
          <ac:picMkLst>
            <pc:docMk/>
            <pc:sldMk cId="0" sldId="284"/>
            <ac:picMk id="6" creationId="{001EB8AB-6D30-74FC-4211-746341DC4579}"/>
          </ac:picMkLst>
        </pc:picChg>
        <pc:picChg chg="del">
          <ac:chgData name="Runde, Anne (Annie)" userId="60f02010-108e-4de9-86cc-4c89fe4bec0e" providerId="ADAL" clId="{992200E6-787D-44E1-8BEC-BADE974F1B87}" dt="2022-11-22T22:34:51.646" v="177" actId="478"/>
          <ac:picMkLst>
            <pc:docMk/>
            <pc:sldMk cId="0" sldId="284"/>
            <ac:picMk id="558" creationId="{00000000-0000-0000-0000-000000000000}"/>
          </ac:picMkLst>
        </pc:picChg>
      </pc:sldChg>
      <pc:sldChg chg="addSp delSp modSp mod">
        <pc:chgData name="Runde, Anne (Annie)" userId="60f02010-108e-4de9-86cc-4c89fe4bec0e" providerId="ADAL" clId="{992200E6-787D-44E1-8BEC-BADE974F1B87}" dt="2022-11-22T22:31:15.272" v="125" actId="1076"/>
        <pc:sldMkLst>
          <pc:docMk/>
          <pc:sldMk cId="2902520270" sldId="285"/>
        </pc:sldMkLst>
        <pc:spChg chg="add del mod">
          <ac:chgData name="Runde, Anne (Annie)" userId="60f02010-108e-4de9-86cc-4c89fe4bec0e" providerId="ADAL" clId="{992200E6-787D-44E1-8BEC-BADE974F1B87}" dt="2022-11-22T22:31:05.127" v="123"/>
          <ac:spMkLst>
            <pc:docMk/>
            <pc:sldMk cId="2902520270" sldId="285"/>
            <ac:spMk id="2" creationId="{13E23083-46D9-976D-A88F-896832EFC138}"/>
          </ac:spMkLst>
        </pc:spChg>
        <pc:spChg chg="mod">
          <ac:chgData name="Runde, Anne (Annie)" userId="60f02010-108e-4de9-86cc-4c89fe4bec0e" providerId="ADAL" clId="{992200E6-787D-44E1-8BEC-BADE974F1B87}" dt="2022-11-22T22:31:15.272" v="125" actId="1076"/>
          <ac:spMkLst>
            <pc:docMk/>
            <pc:sldMk cId="2902520270" sldId="285"/>
            <ac:spMk id="18" creationId="{7BC8D921-0F98-44E3-814E-CDD877368B64}"/>
          </ac:spMkLst>
        </pc:spChg>
      </pc:sldChg>
      <pc:sldChg chg="del">
        <pc:chgData name="Runde, Anne (Annie)" userId="60f02010-108e-4de9-86cc-4c89fe4bec0e" providerId="ADAL" clId="{992200E6-787D-44E1-8BEC-BADE974F1B87}" dt="2022-11-22T22:30:36.692" v="82" actId="2696"/>
        <pc:sldMkLst>
          <pc:docMk/>
          <pc:sldMk cId="1943145056" sldId="286"/>
        </pc:sldMkLst>
      </pc:sldChg>
    </pc:docChg>
  </pc:docChgLst>
  <pc:docChgLst>
    <pc:chgData name="Harris, Michelle L" userId="34ca1fe7-7155-4c69-bdef-6d9e9cbb64d0" providerId="ADAL" clId="{FD83955D-75AD-4AE0-B74A-D53042F70E41}"/>
    <pc:docChg chg="custSel modSld">
      <pc:chgData name="Harris, Michelle L" userId="34ca1fe7-7155-4c69-bdef-6d9e9cbb64d0" providerId="ADAL" clId="{FD83955D-75AD-4AE0-B74A-D53042F70E41}" dt="2021-12-14T22:01:06.525" v="217" actId="13244"/>
      <pc:docMkLst>
        <pc:docMk/>
      </pc:docMkLst>
      <pc:sldChg chg="modSp mod">
        <pc:chgData name="Harris, Michelle L" userId="34ca1fe7-7155-4c69-bdef-6d9e9cbb64d0" providerId="ADAL" clId="{FD83955D-75AD-4AE0-B74A-D53042F70E41}" dt="2021-12-13T22:48:59.041" v="21" actId="1035"/>
        <pc:sldMkLst>
          <pc:docMk/>
          <pc:sldMk cId="0" sldId="258"/>
        </pc:sldMkLst>
        <pc:spChg chg="mod">
          <ac:chgData name="Harris, Michelle L" userId="34ca1fe7-7155-4c69-bdef-6d9e9cbb64d0" providerId="ADAL" clId="{FD83955D-75AD-4AE0-B74A-D53042F70E41}" dt="2021-12-13T22:48:59.041" v="21" actId="1035"/>
          <ac:spMkLst>
            <pc:docMk/>
            <pc:sldMk cId="0" sldId="258"/>
            <ac:spMk id="92" creationId="{00000000-0000-0000-0000-000000000000}"/>
          </ac:spMkLst>
        </pc:spChg>
      </pc:sldChg>
      <pc:sldChg chg="addSp delSp modSp mod">
        <pc:chgData name="Harris, Michelle L" userId="34ca1fe7-7155-4c69-bdef-6d9e9cbb64d0" providerId="ADAL" clId="{FD83955D-75AD-4AE0-B74A-D53042F70E41}" dt="2021-12-14T22:01:06.525" v="217" actId="13244"/>
        <pc:sldMkLst>
          <pc:docMk/>
          <pc:sldMk cId="0" sldId="259"/>
        </pc:sldMkLst>
        <pc:spChg chg="add mod ord">
          <ac:chgData name="Harris, Michelle L" userId="34ca1fe7-7155-4c69-bdef-6d9e9cbb64d0" providerId="ADAL" clId="{FD83955D-75AD-4AE0-B74A-D53042F70E41}" dt="2021-12-14T22:01:06.525" v="217" actId="13244"/>
          <ac:spMkLst>
            <pc:docMk/>
            <pc:sldMk cId="0" sldId="259"/>
            <ac:spMk id="14" creationId="{1C29C03E-9C74-40C7-A036-69B7EC0D9013}"/>
          </ac:spMkLst>
        </pc:spChg>
        <pc:spChg chg="del">
          <ac:chgData name="Harris, Michelle L" userId="34ca1fe7-7155-4c69-bdef-6d9e9cbb64d0" providerId="ADAL" clId="{FD83955D-75AD-4AE0-B74A-D53042F70E41}" dt="2021-12-13T22:47:28.278" v="5" actId="478"/>
          <ac:spMkLst>
            <pc:docMk/>
            <pc:sldMk cId="0" sldId="259"/>
            <ac:spMk id="108" creationId="{00000000-0000-0000-0000-000000000000}"/>
          </ac:spMkLst>
        </pc:spChg>
        <pc:picChg chg="add mod ord">
          <ac:chgData name="Harris, Michelle L" userId="34ca1fe7-7155-4c69-bdef-6d9e9cbb64d0" providerId="ADAL" clId="{FD83955D-75AD-4AE0-B74A-D53042F70E41}" dt="2021-12-14T22:01:04.909" v="216" actId="13244"/>
          <ac:picMkLst>
            <pc:docMk/>
            <pc:sldMk cId="0" sldId="259"/>
            <ac:picMk id="4" creationId="{71ECF626-7EF5-47CC-887A-58971E98118B}"/>
          </ac:picMkLst>
        </pc:picChg>
        <pc:picChg chg="del">
          <ac:chgData name="Harris, Michelle L" userId="34ca1fe7-7155-4c69-bdef-6d9e9cbb64d0" providerId="ADAL" clId="{FD83955D-75AD-4AE0-B74A-D53042F70E41}" dt="2021-12-13T22:47:25.604" v="4" actId="478"/>
          <ac:picMkLst>
            <pc:docMk/>
            <pc:sldMk cId="0" sldId="259"/>
            <ac:picMk id="107" creationId="{00000000-0000-0000-0000-000000000000}"/>
          </ac:picMkLst>
        </pc:picChg>
      </pc:sldChg>
      <pc:sldChg chg="modSp mod">
        <pc:chgData name="Harris, Michelle L" userId="34ca1fe7-7155-4c69-bdef-6d9e9cbb64d0" providerId="ADAL" clId="{FD83955D-75AD-4AE0-B74A-D53042F70E41}" dt="2021-12-13T22:49:07.666" v="33" actId="1036"/>
        <pc:sldMkLst>
          <pc:docMk/>
          <pc:sldMk cId="0" sldId="260"/>
        </pc:sldMkLst>
        <pc:spChg chg="mod">
          <ac:chgData name="Harris, Michelle L" userId="34ca1fe7-7155-4c69-bdef-6d9e9cbb64d0" providerId="ADAL" clId="{FD83955D-75AD-4AE0-B74A-D53042F70E41}" dt="2021-12-13T22:49:07.666" v="33" actId="1036"/>
          <ac:spMkLst>
            <pc:docMk/>
            <pc:sldMk cId="0" sldId="260"/>
            <ac:spMk id="122" creationId="{00000000-0000-0000-0000-000000000000}"/>
          </ac:spMkLst>
        </pc:spChg>
      </pc:sldChg>
    </pc:docChg>
  </pc:docChgLst>
  <pc:docChgLst>
    <pc:chgData name="Runde, Anne (Annie)" userId="S::arunde@blm.gov::60f02010-108e-4de9-86cc-4c89fe4bec0e" providerId="AD" clId="Web-{6C8CD2D3-D134-F956-C4CA-F4F38DAA8383}"/>
    <pc:docChg chg="modSld">
      <pc:chgData name="Runde, Anne (Annie)" userId="S::arunde@blm.gov::60f02010-108e-4de9-86cc-4c89fe4bec0e" providerId="AD" clId="Web-{6C8CD2D3-D134-F956-C4CA-F4F38DAA8383}" dt="2022-11-15T22:25:05.306" v="0"/>
      <pc:docMkLst>
        <pc:docMk/>
      </pc:docMkLst>
      <pc:sldChg chg="mod modShow">
        <pc:chgData name="Runde, Anne (Annie)" userId="S::arunde@blm.gov::60f02010-108e-4de9-86cc-4c89fe4bec0e" providerId="AD" clId="Web-{6C8CD2D3-D134-F956-C4CA-F4F38DAA8383}" dt="2022-11-15T22:25:05.306" v="0"/>
        <pc:sldMkLst>
          <pc:docMk/>
          <pc:sldMk cId="0" sldId="270"/>
        </pc:sldMkLst>
      </pc:sldChg>
    </pc:docChg>
  </pc:docChgLst>
  <pc:docChgLst>
    <pc:chgData name="Bolton, Melinda A" userId="S::mbolton@blm.gov::705779b4-9e13-4392-9fcf-1c9ec8a679c2" providerId="AD" clId="Web-{1A8BB2E3-57CD-477C-A9C8-9133E313F568}"/>
    <pc:docChg chg="modSld">
      <pc:chgData name="Bolton, Melinda A" userId="S::mbolton@blm.gov::705779b4-9e13-4392-9fcf-1c9ec8a679c2" providerId="AD" clId="Web-{1A8BB2E3-57CD-477C-A9C8-9133E313F568}" dt="2021-08-25T22:35:18.221" v="1" actId="1076"/>
      <pc:docMkLst>
        <pc:docMk/>
      </pc:docMkLst>
      <pc:sldChg chg="modSp">
        <pc:chgData name="Bolton, Melinda A" userId="S::mbolton@blm.gov::705779b4-9e13-4392-9fcf-1c9ec8a679c2" providerId="AD" clId="Web-{1A8BB2E3-57CD-477C-A9C8-9133E313F568}" dt="2021-08-25T22:35:18.221" v="1" actId="1076"/>
        <pc:sldMkLst>
          <pc:docMk/>
          <pc:sldMk cId="0" sldId="256"/>
        </pc:sldMkLst>
        <pc:picChg chg="mod">
          <ac:chgData name="Bolton, Melinda A" userId="S::mbolton@blm.gov::705779b4-9e13-4392-9fcf-1c9ec8a679c2" providerId="AD" clId="Web-{1A8BB2E3-57CD-477C-A9C8-9133E313F568}" dt="2021-08-25T22:35:18.221" v="1" actId="1076"/>
          <ac:picMkLst>
            <pc:docMk/>
            <pc:sldMk cId="0" sldId="256"/>
            <ac:picMk id="54" creationId="{00000000-0000-0000-0000-000000000000}"/>
          </ac:picMkLst>
        </pc:picChg>
      </pc:sldChg>
    </pc:docChg>
  </pc:docChgLst>
  <pc:docChgLst>
    <pc:chgData name="Janson, Brian D" userId="17869c82-e820-4f0b-9ef4-6bb812314540" providerId="ADAL" clId="{99657AE6-D253-4A51-8B68-BDC3A098A5BE}"/>
    <pc:docChg chg="undo custSel modSld">
      <pc:chgData name="Janson, Brian D" userId="17869c82-e820-4f0b-9ef4-6bb812314540" providerId="ADAL" clId="{99657AE6-D253-4A51-8B68-BDC3A098A5BE}" dt="2023-11-22T23:26:54.942" v="140" actId="1076"/>
      <pc:docMkLst>
        <pc:docMk/>
      </pc:docMkLst>
      <pc:sldChg chg="addSp delSp modSp mod">
        <pc:chgData name="Janson, Brian D" userId="17869c82-e820-4f0b-9ef4-6bb812314540" providerId="ADAL" clId="{99657AE6-D253-4A51-8B68-BDC3A098A5BE}" dt="2023-11-22T23:26:07.841" v="132" actId="164"/>
        <pc:sldMkLst>
          <pc:docMk/>
          <pc:sldMk cId="0" sldId="262"/>
        </pc:sldMkLst>
        <pc:spChg chg="mod">
          <ac:chgData name="Janson, Brian D" userId="17869c82-e820-4f0b-9ef4-6bb812314540" providerId="ADAL" clId="{99657AE6-D253-4A51-8B68-BDC3A098A5BE}" dt="2023-11-22T23:23:16.083" v="99" actId="20577"/>
          <ac:spMkLst>
            <pc:docMk/>
            <pc:sldMk cId="0" sldId="262"/>
            <ac:spMk id="2" creationId="{094A5A17-026F-421A-901C-3A93B8931E65}"/>
          </ac:spMkLst>
        </pc:spChg>
        <pc:spChg chg="add mod">
          <ac:chgData name="Janson, Brian D" userId="17869c82-e820-4f0b-9ef4-6bb812314540" providerId="ADAL" clId="{99657AE6-D253-4A51-8B68-BDC3A098A5BE}" dt="2023-11-22T23:26:07.841" v="132" actId="164"/>
          <ac:spMkLst>
            <pc:docMk/>
            <pc:sldMk cId="0" sldId="262"/>
            <ac:spMk id="6" creationId="{999817A0-8B90-C678-E464-E61CD93CD68D}"/>
          </ac:spMkLst>
        </pc:spChg>
        <pc:grpChg chg="add mod">
          <ac:chgData name="Janson, Brian D" userId="17869c82-e820-4f0b-9ef4-6bb812314540" providerId="ADAL" clId="{99657AE6-D253-4A51-8B68-BDC3A098A5BE}" dt="2023-11-22T23:26:07.841" v="132" actId="164"/>
          <ac:grpSpMkLst>
            <pc:docMk/>
            <pc:sldMk cId="0" sldId="262"/>
            <ac:grpSpMk id="9" creationId="{9FA89001-90E0-218C-6A28-C18D2398172B}"/>
          </ac:grpSpMkLst>
        </pc:grpChg>
        <pc:picChg chg="add mod">
          <ac:chgData name="Janson, Brian D" userId="17869c82-e820-4f0b-9ef4-6bb812314540" providerId="ADAL" clId="{99657AE6-D253-4A51-8B68-BDC3A098A5BE}" dt="2023-11-22T23:23:05.302" v="91" actId="1076"/>
          <ac:picMkLst>
            <pc:docMk/>
            <pc:sldMk cId="0" sldId="262"/>
            <ac:picMk id="5" creationId="{9A9CE722-C394-A33D-D3C7-95EF9DB15D8A}"/>
          </ac:picMkLst>
        </pc:picChg>
        <pc:picChg chg="del">
          <ac:chgData name="Janson, Brian D" userId="17869c82-e820-4f0b-9ef4-6bb812314540" providerId="ADAL" clId="{99657AE6-D253-4A51-8B68-BDC3A098A5BE}" dt="2023-11-22T23:22:52.702" v="84" actId="478"/>
          <ac:picMkLst>
            <pc:docMk/>
            <pc:sldMk cId="0" sldId="262"/>
            <ac:picMk id="158" creationId="{00000000-0000-0000-0000-000000000000}"/>
          </ac:picMkLst>
        </pc:picChg>
        <pc:cxnChg chg="add mod">
          <ac:chgData name="Janson, Brian D" userId="17869c82-e820-4f0b-9ef4-6bb812314540" providerId="ADAL" clId="{99657AE6-D253-4A51-8B68-BDC3A098A5BE}" dt="2023-11-22T23:26:07.841" v="132" actId="164"/>
          <ac:cxnSpMkLst>
            <pc:docMk/>
            <pc:sldMk cId="0" sldId="262"/>
            <ac:cxnSpMk id="8" creationId="{F13F5D03-00AA-6712-3A99-723FFFA588EF}"/>
          </ac:cxnSpMkLst>
        </pc:cxnChg>
      </pc:sldChg>
      <pc:sldChg chg="addSp delSp modSp mod">
        <pc:chgData name="Janson, Brian D" userId="17869c82-e820-4f0b-9ef4-6bb812314540" providerId="ADAL" clId="{99657AE6-D253-4A51-8B68-BDC3A098A5BE}" dt="2023-11-22T23:26:54.942" v="140" actId="1076"/>
        <pc:sldMkLst>
          <pc:docMk/>
          <pc:sldMk cId="0" sldId="277"/>
        </pc:sldMkLst>
        <pc:spChg chg="add del mod">
          <ac:chgData name="Janson, Brian D" userId="17869c82-e820-4f0b-9ef4-6bb812314540" providerId="ADAL" clId="{99657AE6-D253-4A51-8B68-BDC3A098A5BE}" dt="2023-11-22T23:26:25.054" v="136" actId="478"/>
          <ac:spMkLst>
            <pc:docMk/>
            <pc:sldMk cId="0" sldId="277"/>
            <ac:spMk id="2" creationId="{B12FF312-B1FB-CF00-FF65-91DEF8116AEB}"/>
          </ac:spMkLst>
        </pc:spChg>
        <pc:spChg chg="mod">
          <ac:chgData name="Janson, Brian D" userId="17869c82-e820-4f0b-9ef4-6bb812314540" providerId="ADAL" clId="{99657AE6-D253-4A51-8B68-BDC3A098A5BE}" dt="2023-11-22T22:58:37.382" v="45" actId="20577"/>
          <ac:spMkLst>
            <pc:docMk/>
            <pc:sldMk cId="0" sldId="277"/>
            <ac:spMk id="3" creationId="{364E73FB-370F-4F85-B184-A37942763A7C}"/>
          </ac:spMkLst>
        </pc:spChg>
        <pc:spChg chg="mod">
          <ac:chgData name="Janson, Brian D" userId="17869c82-e820-4f0b-9ef4-6bb812314540" providerId="ADAL" clId="{99657AE6-D253-4A51-8B68-BDC3A098A5BE}" dt="2023-11-22T23:26:47.698" v="137"/>
          <ac:spMkLst>
            <pc:docMk/>
            <pc:sldMk cId="0" sldId="277"/>
            <ac:spMk id="6" creationId="{D8310B12-324E-B75C-A705-68B07DF10A35}"/>
          </ac:spMkLst>
        </pc:spChg>
        <pc:spChg chg="mod">
          <ac:chgData name="Janson, Brian D" userId="17869c82-e820-4f0b-9ef4-6bb812314540" providerId="ADAL" clId="{99657AE6-D253-4A51-8B68-BDC3A098A5BE}" dt="2023-11-22T22:57:47.329" v="11" actId="1076"/>
          <ac:spMkLst>
            <pc:docMk/>
            <pc:sldMk cId="0" sldId="277"/>
            <ac:spMk id="18" creationId="{7BC8D921-0F98-44E3-814E-CDD877368B64}"/>
          </ac:spMkLst>
        </pc:spChg>
        <pc:grpChg chg="add mod">
          <ac:chgData name="Janson, Brian D" userId="17869c82-e820-4f0b-9ef4-6bb812314540" providerId="ADAL" clId="{99657AE6-D253-4A51-8B68-BDC3A098A5BE}" dt="2023-11-22T23:26:54.942" v="140" actId="1076"/>
          <ac:grpSpMkLst>
            <pc:docMk/>
            <pc:sldMk cId="0" sldId="277"/>
            <ac:grpSpMk id="5" creationId="{E7EA3628-C7AC-515F-F4C2-E5F287BBB8C9}"/>
          </ac:grpSpMkLst>
        </pc:grpChg>
        <pc:picChg chg="add mod">
          <ac:chgData name="Janson, Brian D" userId="17869c82-e820-4f0b-9ef4-6bb812314540" providerId="ADAL" clId="{99657AE6-D253-4A51-8B68-BDC3A098A5BE}" dt="2023-11-22T23:26:50.947" v="139" actId="1076"/>
          <ac:picMkLst>
            <pc:docMk/>
            <pc:sldMk cId="0" sldId="277"/>
            <ac:picMk id="4" creationId="{6C5A2716-B6B3-63DE-0C30-B752062B2B65}"/>
          </ac:picMkLst>
        </pc:picChg>
        <pc:picChg chg="del mod">
          <ac:chgData name="Janson, Brian D" userId="17869c82-e820-4f0b-9ef4-6bb812314540" providerId="ADAL" clId="{99657AE6-D253-4A51-8B68-BDC3A098A5BE}" dt="2023-11-22T22:57:27.348" v="5" actId="478"/>
          <ac:picMkLst>
            <pc:docMk/>
            <pc:sldMk cId="0" sldId="277"/>
            <ac:picMk id="426" creationId="{00000000-0000-0000-0000-000000000000}"/>
          </ac:picMkLst>
        </pc:picChg>
        <pc:cxnChg chg="mod">
          <ac:chgData name="Janson, Brian D" userId="17869c82-e820-4f0b-9ef4-6bb812314540" providerId="ADAL" clId="{99657AE6-D253-4A51-8B68-BDC3A098A5BE}" dt="2023-11-22T23:26:47.698" v="137"/>
          <ac:cxnSpMkLst>
            <pc:docMk/>
            <pc:sldMk cId="0" sldId="277"/>
            <ac:cxnSpMk id="7" creationId="{3100DA48-F29E-DC30-D242-332238BDA0D2}"/>
          </ac:cxnSpMkLst>
        </pc:cxnChg>
      </pc:sldChg>
      <pc:sldChg chg="addSp delSp modSp mod">
        <pc:chgData name="Janson, Brian D" userId="17869c82-e820-4f0b-9ef4-6bb812314540" providerId="ADAL" clId="{99657AE6-D253-4A51-8B68-BDC3A098A5BE}" dt="2023-11-22T23:03:30.657" v="83" actId="20577"/>
        <pc:sldMkLst>
          <pc:docMk/>
          <pc:sldMk cId="0" sldId="278"/>
        </pc:sldMkLst>
        <pc:spChg chg="mod">
          <ac:chgData name="Janson, Brian D" userId="17869c82-e820-4f0b-9ef4-6bb812314540" providerId="ADAL" clId="{99657AE6-D253-4A51-8B68-BDC3A098A5BE}" dt="2023-11-22T23:03:30.657" v="83" actId="20577"/>
          <ac:spMkLst>
            <pc:docMk/>
            <pc:sldMk cId="0" sldId="278"/>
            <ac:spMk id="3" creationId="{6CCE6AB3-6865-4DE1-B655-308BA5BC3565}"/>
          </ac:spMkLst>
        </pc:spChg>
        <pc:picChg chg="add mod">
          <ac:chgData name="Janson, Brian D" userId="17869c82-e820-4f0b-9ef4-6bb812314540" providerId="ADAL" clId="{99657AE6-D253-4A51-8B68-BDC3A098A5BE}" dt="2023-11-22T23:03:25.753" v="77" actId="1076"/>
          <ac:picMkLst>
            <pc:docMk/>
            <pc:sldMk cId="0" sldId="278"/>
            <ac:picMk id="4" creationId="{48D0A790-BF90-9427-3374-884FD0013FAE}"/>
          </ac:picMkLst>
        </pc:picChg>
        <pc:picChg chg="del">
          <ac:chgData name="Janson, Brian D" userId="17869c82-e820-4f0b-9ef4-6bb812314540" providerId="ADAL" clId="{99657AE6-D253-4A51-8B68-BDC3A098A5BE}" dt="2023-11-22T23:03:18.577" v="72" actId="478"/>
          <ac:picMkLst>
            <pc:docMk/>
            <pc:sldMk cId="0" sldId="278"/>
            <ac:picMk id="447" creationId="{00000000-0000-0000-0000-000000000000}"/>
          </ac:picMkLst>
        </pc:picChg>
      </pc:sldChg>
      <pc:sldChg chg="addSp delSp modSp mod">
        <pc:chgData name="Janson, Brian D" userId="17869c82-e820-4f0b-9ef4-6bb812314540" providerId="ADAL" clId="{99657AE6-D253-4A51-8B68-BDC3A098A5BE}" dt="2023-11-22T23:00:57.028" v="71" actId="6549"/>
        <pc:sldMkLst>
          <pc:docMk/>
          <pc:sldMk cId="2902520270" sldId="285"/>
        </pc:sldMkLst>
        <pc:spChg chg="mod">
          <ac:chgData name="Janson, Brian D" userId="17869c82-e820-4f0b-9ef4-6bb812314540" providerId="ADAL" clId="{99657AE6-D253-4A51-8B68-BDC3A098A5BE}" dt="2023-11-22T23:00:57.028" v="71" actId="6549"/>
          <ac:spMkLst>
            <pc:docMk/>
            <pc:sldMk cId="2902520270" sldId="285"/>
            <ac:spMk id="3" creationId="{364E73FB-370F-4F85-B184-A37942763A7C}"/>
          </ac:spMkLst>
        </pc:spChg>
        <pc:spChg chg="mod">
          <ac:chgData name="Janson, Brian D" userId="17869c82-e820-4f0b-9ef4-6bb812314540" providerId="ADAL" clId="{99657AE6-D253-4A51-8B68-BDC3A098A5BE}" dt="2023-11-22T23:00:32.114" v="51" actId="1076"/>
          <ac:spMkLst>
            <pc:docMk/>
            <pc:sldMk cId="2902520270" sldId="285"/>
            <ac:spMk id="18" creationId="{7BC8D921-0F98-44E3-814E-CDD877368B64}"/>
          </ac:spMkLst>
        </pc:spChg>
        <pc:picChg chg="add mod ord">
          <ac:chgData name="Janson, Brian D" userId="17869c82-e820-4f0b-9ef4-6bb812314540" providerId="ADAL" clId="{99657AE6-D253-4A51-8B68-BDC3A098A5BE}" dt="2023-11-22T22:59:31.538" v="49" actId="167"/>
          <ac:picMkLst>
            <pc:docMk/>
            <pc:sldMk cId="2902520270" sldId="285"/>
            <ac:picMk id="2" creationId="{34DE79B5-1EB3-F24D-DACD-89C2CEE12FBE}"/>
          </ac:picMkLst>
        </pc:picChg>
        <pc:picChg chg="del mod">
          <ac:chgData name="Janson, Brian D" userId="17869c82-e820-4f0b-9ef4-6bb812314540" providerId="ADAL" clId="{99657AE6-D253-4A51-8B68-BDC3A098A5BE}" dt="2023-11-22T22:59:16.405" v="47" actId="478"/>
          <ac:picMkLst>
            <pc:docMk/>
            <pc:sldMk cId="2902520270" sldId="285"/>
            <ac:picMk id="426" creationId="{00000000-0000-0000-0000-000000000000}"/>
          </ac:picMkLst>
        </pc:picChg>
      </pc:sldChg>
    </pc:docChg>
  </pc:docChgLst>
  <pc:docChgLst>
    <pc:chgData name="Runde, Anne (Annie)" userId="60f02010-108e-4de9-86cc-4c89fe4bec0e" providerId="ADAL" clId="{1C5171BC-24BC-4206-865B-4C0DA6B0482F}"/>
    <pc:docChg chg="custSel modSld">
      <pc:chgData name="Runde, Anne (Annie)" userId="60f02010-108e-4de9-86cc-4c89fe4bec0e" providerId="ADAL" clId="{1C5171BC-24BC-4206-865B-4C0DA6B0482F}" dt="2023-10-25T16:33:56.592" v="75"/>
      <pc:docMkLst>
        <pc:docMk/>
      </pc:docMkLst>
      <pc:sldChg chg="delSp modSp mod modCm">
        <pc:chgData name="Runde, Anne (Annie)" userId="60f02010-108e-4de9-86cc-4c89fe4bec0e" providerId="ADAL" clId="{1C5171BC-24BC-4206-865B-4C0DA6B0482F}" dt="2023-10-25T16:33:56.592" v="75"/>
        <pc:sldMkLst>
          <pc:docMk/>
          <pc:sldMk cId="0" sldId="277"/>
        </pc:sldMkLst>
        <pc:spChg chg="mod">
          <ac:chgData name="Runde, Anne (Annie)" userId="60f02010-108e-4de9-86cc-4c89fe4bec0e" providerId="ADAL" clId="{1C5171BC-24BC-4206-865B-4C0DA6B0482F}" dt="2023-10-25T16:33:11.636" v="72" actId="20577"/>
          <ac:spMkLst>
            <pc:docMk/>
            <pc:sldMk cId="0" sldId="277"/>
            <ac:spMk id="3" creationId="{364E73FB-370F-4F85-B184-A37942763A7C}"/>
          </ac:spMkLst>
        </pc:spChg>
        <pc:cxnChg chg="del">
          <ac:chgData name="Runde, Anne (Annie)" userId="60f02010-108e-4de9-86cc-4c89fe4bec0e" providerId="ADAL" clId="{1C5171BC-24BC-4206-865B-4C0DA6B0482F}" dt="2023-10-25T16:33:14.099" v="73" actId="478"/>
          <ac:cxnSpMkLst>
            <pc:docMk/>
            <pc:sldMk cId="0" sldId="277"/>
            <ac:cxnSpMk id="427" creationId="{00000000-0000-0000-0000-000000000000}"/>
          </ac:cxnSpMkLst>
        </pc:cxnChg>
        <pc:extLst>
          <p:ext xmlns:p="http://schemas.openxmlformats.org/presentationml/2006/main" uri="{D6D511B9-2390-475A-947B-AFAB55BFBCF1}">
            <pc226:cmChg xmlns:pc226="http://schemas.microsoft.com/office/powerpoint/2022/06/main/command" chg="mod">
              <pc226:chgData name="Runde, Anne (Annie)" userId="60f02010-108e-4de9-86cc-4c89fe4bec0e" providerId="ADAL" clId="{1C5171BC-24BC-4206-865B-4C0DA6B0482F}" dt="2023-10-25T16:33:56.592" v="75"/>
              <pc2:cmMkLst xmlns:pc2="http://schemas.microsoft.com/office/powerpoint/2019/9/main/command">
                <pc:docMk/>
                <pc:sldMk cId="0" sldId="277"/>
                <pc2:cmMk id="{24055467-877F-461B-92A6-7CCFA26D612A}"/>
              </pc2:cmMkLst>
              <pc226:cmRplyChg chg="add">
                <pc226:chgData name="Runde, Anne (Annie)" userId="60f02010-108e-4de9-86cc-4c89fe4bec0e" providerId="ADAL" clId="{1C5171BC-24BC-4206-865B-4C0DA6B0482F}" dt="2023-10-25T16:33:38.071" v="74"/>
                <pc2:cmRplyMkLst xmlns:pc2="http://schemas.microsoft.com/office/powerpoint/2019/9/main/command">
                  <pc:docMk/>
                  <pc:sldMk cId="0" sldId="277"/>
                  <pc2:cmMk id="{24055467-877F-461B-92A6-7CCFA26D612A}"/>
                  <pc2:cmRplyMk id="{005C5E34-2A09-450D-A408-85F3900D05A9}"/>
                </pc2:cmRplyMkLst>
              </pc226:cmRplyChg>
            </pc226:cmChg>
          </p:ext>
        </pc:extLst>
      </pc:sldChg>
    </pc:docChg>
  </pc:docChgLst>
  <pc:docChgLst>
    <pc:chgData name="Coble, Deborah A" userId="S::dcoble@blm.gov::edb799e7-acd2-4d1e-a010-893bd14d0664" providerId="AD" clId="Web-{C2ECD32A-F6C4-2D22-BF27-F113346524E9}"/>
    <pc:docChg chg="modSld">
      <pc:chgData name="Coble, Deborah A" userId="S::dcoble@blm.gov::edb799e7-acd2-4d1e-a010-893bd14d0664" providerId="AD" clId="Web-{C2ECD32A-F6C4-2D22-BF27-F113346524E9}" dt="2023-11-22T00:59:10.347" v="55" actId="20577"/>
      <pc:docMkLst>
        <pc:docMk/>
      </pc:docMkLst>
      <pc:sldChg chg="modSp">
        <pc:chgData name="Coble, Deborah A" userId="S::dcoble@blm.gov::edb799e7-acd2-4d1e-a010-893bd14d0664" providerId="AD" clId="Web-{C2ECD32A-F6C4-2D22-BF27-F113346524E9}" dt="2023-11-22T00:54:20.467" v="1" actId="20577"/>
        <pc:sldMkLst>
          <pc:docMk/>
          <pc:sldMk cId="0" sldId="256"/>
        </pc:sldMkLst>
        <pc:spChg chg="mod">
          <ac:chgData name="Coble, Deborah A" userId="S::dcoble@blm.gov::edb799e7-acd2-4d1e-a010-893bd14d0664" providerId="AD" clId="Web-{C2ECD32A-F6C4-2D22-BF27-F113346524E9}" dt="2023-11-22T00:54:20.467" v="1" actId="20577"/>
          <ac:spMkLst>
            <pc:docMk/>
            <pc:sldMk cId="0" sldId="256"/>
            <ac:spMk id="59" creationId="{00000000-0000-0000-0000-000000000000}"/>
          </ac:spMkLst>
        </pc:spChg>
      </pc:sldChg>
      <pc:sldChg chg="modSp">
        <pc:chgData name="Coble, Deborah A" userId="S::dcoble@blm.gov::edb799e7-acd2-4d1e-a010-893bd14d0664" providerId="AD" clId="Web-{C2ECD32A-F6C4-2D22-BF27-F113346524E9}" dt="2023-11-22T00:55:39.484" v="35" actId="1076"/>
        <pc:sldMkLst>
          <pc:docMk/>
          <pc:sldMk cId="0" sldId="258"/>
        </pc:sldMkLst>
        <pc:spChg chg="mod">
          <ac:chgData name="Coble, Deborah A" userId="S::dcoble@blm.gov::edb799e7-acd2-4d1e-a010-893bd14d0664" providerId="AD" clId="Web-{C2ECD32A-F6C4-2D22-BF27-F113346524E9}" dt="2023-11-22T00:55:39.484" v="35" actId="1076"/>
          <ac:spMkLst>
            <pc:docMk/>
            <pc:sldMk cId="0" sldId="258"/>
            <ac:spMk id="92" creationId="{00000000-0000-0000-0000-000000000000}"/>
          </ac:spMkLst>
        </pc:spChg>
      </pc:sldChg>
      <pc:sldChg chg="modSp">
        <pc:chgData name="Coble, Deborah A" userId="S::dcoble@blm.gov::edb799e7-acd2-4d1e-a010-893bd14d0664" providerId="AD" clId="Web-{C2ECD32A-F6C4-2D22-BF27-F113346524E9}" dt="2023-11-22T00:55:19.671" v="32" actId="1076"/>
        <pc:sldMkLst>
          <pc:docMk/>
          <pc:sldMk cId="0" sldId="259"/>
        </pc:sldMkLst>
        <pc:spChg chg="mod">
          <ac:chgData name="Coble, Deborah A" userId="S::dcoble@blm.gov::edb799e7-acd2-4d1e-a010-893bd14d0664" providerId="AD" clId="Web-{C2ECD32A-F6C4-2D22-BF27-F113346524E9}" dt="2023-11-22T00:55:19.671" v="32" actId="1076"/>
          <ac:spMkLst>
            <pc:docMk/>
            <pc:sldMk cId="0" sldId="259"/>
            <ac:spMk id="12" creationId="{45B99B2E-18E5-4052-B0DA-FB8DF4323CA9}"/>
          </ac:spMkLst>
        </pc:spChg>
      </pc:sldChg>
      <pc:sldChg chg="modSp">
        <pc:chgData name="Coble, Deborah A" userId="S::dcoble@blm.gov::edb799e7-acd2-4d1e-a010-893bd14d0664" providerId="AD" clId="Web-{C2ECD32A-F6C4-2D22-BF27-F113346524E9}" dt="2023-11-22T00:56:02.703" v="39" actId="1076"/>
        <pc:sldMkLst>
          <pc:docMk/>
          <pc:sldMk cId="0" sldId="260"/>
        </pc:sldMkLst>
        <pc:spChg chg="mod">
          <ac:chgData name="Coble, Deborah A" userId="S::dcoble@blm.gov::edb799e7-acd2-4d1e-a010-893bd14d0664" providerId="AD" clId="Web-{C2ECD32A-F6C4-2D22-BF27-F113346524E9}" dt="2023-11-22T00:56:02.703" v="39" actId="1076"/>
          <ac:spMkLst>
            <pc:docMk/>
            <pc:sldMk cId="0" sldId="260"/>
            <ac:spMk id="18" creationId="{E08E079A-9968-4B2C-8B28-DC0DBF615A45}"/>
          </ac:spMkLst>
        </pc:spChg>
      </pc:sldChg>
      <pc:sldChg chg="modSp">
        <pc:chgData name="Coble, Deborah A" userId="S::dcoble@blm.gov::edb799e7-acd2-4d1e-a010-893bd14d0664" providerId="AD" clId="Web-{C2ECD32A-F6C4-2D22-BF27-F113346524E9}" dt="2023-11-22T00:56:14.515" v="40" actId="1076"/>
        <pc:sldMkLst>
          <pc:docMk/>
          <pc:sldMk cId="0" sldId="261"/>
        </pc:sldMkLst>
        <pc:spChg chg="mod">
          <ac:chgData name="Coble, Deborah A" userId="S::dcoble@blm.gov::edb799e7-acd2-4d1e-a010-893bd14d0664" providerId="AD" clId="Web-{C2ECD32A-F6C4-2D22-BF27-F113346524E9}" dt="2023-11-22T00:56:14.515" v="40" actId="1076"/>
          <ac:spMkLst>
            <pc:docMk/>
            <pc:sldMk cId="0" sldId="261"/>
            <ac:spMk id="17" creationId="{1B31DB3A-B2FD-47C2-9731-070E8DA1F9E8}"/>
          </ac:spMkLst>
        </pc:spChg>
      </pc:sldChg>
      <pc:sldChg chg="modSp">
        <pc:chgData name="Coble, Deborah A" userId="S::dcoble@blm.gov::edb799e7-acd2-4d1e-a010-893bd14d0664" providerId="AD" clId="Web-{C2ECD32A-F6C4-2D22-BF27-F113346524E9}" dt="2023-11-22T00:59:10.347" v="55" actId="20577"/>
        <pc:sldMkLst>
          <pc:docMk/>
          <pc:sldMk cId="0" sldId="262"/>
        </pc:sldMkLst>
        <pc:spChg chg="mod">
          <ac:chgData name="Coble, Deborah A" userId="S::dcoble@blm.gov::edb799e7-acd2-4d1e-a010-893bd14d0664" providerId="AD" clId="Web-{C2ECD32A-F6C4-2D22-BF27-F113346524E9}" dt="2023-11-22T00:59:10.347" v="55" actId="20577"/>
          <ac:spMkLst>
            <pc:docMk/>
            <pc:sldMk cId="0" sldId="262"/>
            <ac:spMk id="2" creationId="{094A5A17-026F-421A-901C-3A93B8931E65}"/>
          </ac:spMkLst>
        </pc:spChg>
        <pc:spChg chg="mod">
          <ac:chgData name="Coble, Deborah A" userId="S::dcoble@blm.gov::edb799e7-acd2-4d1e-a010-893bd14d0664" providerId="AD" clId="Web-{C2ECD32A-F6C4-2D22-BF27-F113346524E9}" dt="2023-11-22T00:56:18.609" v="41" actId="1076"/>
          <ac:spMkLst>
            <pc:docMk/>
            <pc:sldMk cId="0" sldId="262"/>
            <ac:spMk id="3" creationId="{7C1F42B9-E9C7-67ED-17A6-0AA83A99338A}"/>
          </ac:spMkLst>
        </pc:spChg>
      </pc:sldChg>
      <pc:sldChg chg="delCm">
        <pc:chgData name="Coble, Deborah A" userId="S::dcoble@blm.gov::edb799e7-acd2-4d1e-a010-893bd14d0664" providerId="AD" clId="Web-{C2ECD32A-F6C4-2D22-BF27-F113346524E9}" dt="2023-11-22T00:57:55.002" v="53"/>
        <pc:sldMkLst>
          <pc:docMk/>
          <pc:sldMk cId="0" sldId="263"/>
        </pc:sldMkLst>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C2ECD32A-F6C4-2D22-BF27-F113346524E9}" dt="2023-11-22T00:57:55.002" v="53"/>
              <pc2:cmMkLst xmlns:pc2="http://schemas.microsoft.com/office/powerpoint/2019/9/main/command">
                <pc:docMk/>
                <pc:sldMk cId="0" sldId="263"/>
                <pc2:cmMk id="{6960E5BE-2CFD-4E91-B06B-F02A560883DF}"/>
              </pc2:cmMkLst>
            </pc226:cmChg>
          </p:ext>
        </pc:extLst>
      </pc:sldChg>
      <pc:sldChg chg="modSp">
        <pc:chgData name="Coble, Deborah A" userId="S::dcoble@blm.gov::edb799e7-acd2-4d1e-a010-893bd14d0664" providerId="AD" clId="Web-{C2ECD32A-F6C4-2D22-BF27-F113346524E9}" dt="2023-11-22T00:56:37.266" v="49" actId="20577"/>
        <pc:sldMkLst>
          <pc:docMk/>
          <pc:sldMk cId="0" sldId="264"/>
        </pc:sldMkLst>
        <pc:spChg chg="mod">
          <ac:chgData name="Coble, Deborah A" userId="S::dcoble@blm.gov::edb799e7-acd2-4d1e-a010-893bd14d0664" providerId="AD" clId="Web-{C2ECD32A-F6C4-2D22-BF27-F113346524E9}" dt="2023-11-22T00:56:37.266" v="49" actId="20577"/>
          <ac:spMkLst>
            <pc:docMk/>
            <pc:sldMk cId="0" sldId="264"/>
            <ac:spMk id="189" creationId="{00000000-0000-0000-0000-000000000000}"/>
          </ac:spMkLst>
        </pc:spChg>
      </pc:sldChg>
      <pc:sldChg chg="delCm">
        <pc:chgData name="Coble, Deborah A" userId="S::dcoble@blm.gov::edb799e7-acd2-4d1e-a010-893bd14d0664" providerId="AD" clId="Web-{C2ECD32A-F6C4-2D22-BF27-F113346524E9}" dt="2023-11-22T00:57:23.657" v="50"/>
        <pc:sldMkLst>
          <pc:docMk/>
          <pc:sldMk cId="0" sldId="277"/>
        </pc:sldMkLst>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C2ECD32A-F6C4-2D22-BF27-F113346524E9}" dt="2023-11-22T00:57:23.657" v="50"/>
              <pc2:cmMkLst xmlns:pc2="http://schemas.microsoft.com/office/powerpoint/2019/9/main/command">
                <pc:docMk/>
                <pc:sldMk cId="0" sldId="277"/>
                <pc2:cmMk id="{24055467-877F-461B-92A6-7CCFA26D612A}"/>
              </pc2:cmMkLst>
            </pc226:cmChg>
          </p:ext>
        </pc:extLst>
      </pc:sldChg>
      <pc:sldChg chg="modSp">
        <pc:chgData name="Coble, Deborah A" userId="S::dcoble@blm.gov::edb799e7-acd2-4d1e-a010-893bd14d0664" providerId="AD" clId="Web-{C2ECD32A-F6C4-2D22-BF27-F113346524E9}" dt="2023-11-22T00:58:45.581" v="54" actId="20577"/>
        <pc:sldMkLst>
          <pc:docMk/>
          <pc:sldMk cId="0" sldId="278"/>
        </pc:sldMkLst>
        <pc:spChg chg="mod">
          <ac:chgData name="Coble, Deborah A" userId="S::dcoble@blm.gov::edb799e7-acd2-4d1e-a010-893bd14d0664" providerId="AD" clId="Web-{C2ECD32A-F6C4-2D22-BF27-F113346524E9}" dt="2023-11-22T00:58:45.581" v="54" actId="20577"/>
          <ac:spMkLst>
            <pc:docMk/>
            <pc:sldMk cId="0" sldId="278"/>
            <ac:spMk id="3" creationId="{6CCE6AB3-6865-4DE1-B655-308BA5BC3565}"/>
          </ac:spMkLst>
        </pc:spChg>
      </pc:sldChg>
      <pc:sldChg chg="modSp delCm">
        <pc:chgData name="Coble, Deborah A" userId="S::dcoble@blm.gov::edb799e7-acd2-4d1e-a010-893bd14d0664" providerId="AD" clId="Web-{C2ECD32A-F6C4-2D22-BF27-F113346524E9}" dt="2023-11-22T00:57:45.048" v="52"/>
        <pc:sldMkLst>
          <pc:docMk/>
          <pc:sldMk cId="2902520270" sldId="285"/>
        </pc:sldMkLst>
        <pc:spChg chg="mod">
          <ac:chgData name="Coble, Deborah A" userId="S::dcoble@blm.gov::edb799e7-acd2-4d1e-a010-893bd14d0664" providerId="AD" clId="Web-{C2ECD32A-F6C4-2D22-BF27-F113346524E9}" dt="2023-11-22T00:57:42.595" v="51" actId="20577"/>
          <ac:spMkLst>
            <pc:docMk/>
            <pc:sldMk cId="2902520270" sldId="285"/>
            <ac:spMk id="3" creationId="{364E73FB-370F-4F85-B184-A37942763A7C}"/>
          </ac:spMkLst>
        </pc:spChg>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C2ECD32A-F6C4-2D22-BF27-F113346524E9}" dt="2023-11-22T00:57:45.048" v="52"/>
              <pc2:cmMkLst xmlns:pc2="http://schemas.microsoft.com/office/powerpoint/2019/9/main/command">
                <pc:docMk/>
                <pc:sldMk cId="2902520270" sldId="285"/>
                <pc2:cmMk id="{BF0F1FE4-1DD8-46C1-9E6D-3245B35FC82E}"/>
              </pc2:cmMkLst>
            </pc226:cmChg>
          </p:ext>
        </pc:extLst>
      </pc:sldChg>
    </pc:docChg>
  </pc:docChgLst>
  <pc:docChgLst>
    <pc:chgData name="Coble, Deborah A" userId="S::dcoble@blm.gov::edb799e7-acd2-4d1e-a010-893bd14d0664" providerId="AD" clId="Web-{C1F30E83-0227-25C2-2C0C-4741CB0E56EA}"/>
    <pc:docChg chg="modSld">
      <pc:chgData name="Coble, Deborah A" userId="S::dcoble@blm.gov::edb799e7-acd2-4d1e-a010-893bd14d0664" providerId="AD" clId="Web-{C1F30E83-0227-25C2-2C0C-4741CB0E56EA}" dt="2023-10-18T20:03:12.639" v="85" actId="20577"/>
      <pc:docMkLst>
        <pc:docMk/>
      </pc:docMkLst>
      <pc:sldChg chg="addSp delSp modSp">
        <pc:chgData name="Coble, Deborah A" userId="S::dcoble@blm.gov::edb799e7-acd2-4d1e-a010-893bd14d0664" providerId="AD" clId="Web-{C1F30E83-0227-25C2-2C0C-4741CB0E56EA}" dt="2023-10-18T18:17:37.429" v="16" actId="14100"/>
        <pc:sldMkLst>
          <pc:docMk/>
          <pc:sldMk cId="0" sldId="257"/>
        </pc:sldMkLst>
        <pc:spChg chg="mod">
          <ac:chgData name="Coble, Deborah A" userId="S::dcoble@blm.gov::edb799e7-acd2-4d1e-a010-893bd14d0664" providerId="AD" clId="Web-{C1F30E83-0227-25C2-2C0C-4741CB0E56EA}" dt="2023-10-18T18:17:09.132" v="11" actId="20577"/>
          <ac:spMkLst>
            <pc:docMk/>
            <pc:sldMk cId="0" sldId="257"/>
            <ac:spMk id="2" creationId="{7F499955-75C9-4607-8BB2-09E605D2858A}"/>
          </ac:spMkLst>
        </pc:spChg>
        <pc:spChg chg="add del mod">
          <ac:chgData name="Coble, Deborah A" userId="S::dcoble@blm.gov::edb799e7-acd2-4d1e-a010-893bd14d0664" providerId="AD" clId="Web-{C1F30E83-0227-25C2-2C0C-4741CB0E56EA}" dt="2023-10-18T18:17:37.429" v="16" actId="14100"/>
          <ac:spMkLst>
            <pc:docMk/>
            <pc:sldMk cId="0" sldId="257"/>
            <ac:spMk id="4" creationId="{542A79CB-A494-75F5-C315-6749C91FA4EF}"/>
          </ac:spMkLst>
        </pc:spChg>
        <pc:spChg chg="del">
          <ac:chgData name="Coble, Deborah A" userId="S::dcoble@blm.gov::edb799e7-acd2-4d1e-a010-893bd14d0664" providerId="AD" clId="Web-{C1F30E83-0227-25C2-2C0C-4741CB0E56EA}" dt="2023-10-18T18:16:40.319" v="0"/>
          <ac:spMkLst>
            <pc:docMk/>
            <pc:sldMk cId="0" sldId="257"/>
            <ac:spMk id="71" creationId="{00000000-0000-0000-0000-000000000000}"/>
          </ac:spMkLst>
        </pc:spChg>
      </pc:sldChg>
      <pc:sldChg chg="delCm">
        <pc:chgData name="Coble, Deborah A" userId="S::dcoble@blm.gov::edb799e7-acd2-4d1e-a010-893bd14d0664" providerId="AD" clId="Web-{C1F30E83-0227-25C2-2C0C-4741CB0E56EA}" dt="2023-10-18T18:18:20.883" v="17"/>
        <pc:sldMkLst>
          <pc:docMk/>
          <pc:sldMk cId="0" sldId="261"/>
        </pc:sldMkLst>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C1F30E83-0227-25C2-2C0C-4741CB0E56EA}" dt="2023-10-18T18:18:20.883" v="17"/>
              <pc2:cmMkLst xmlns:pc2="http://schemas.microsoft.com/office/powerpoint/2019/9/main/command">
                <pc:docMk/>
                <pc:sldMk cId="0" sldId="261"/>
                <pc2:cmMk id="{A1EAFBED-25D7-413E-B35A-3C09E6850BA8}"/>
              </pc2:cmMkLst>
            </pc226:cmChg>
          </p:ext>
        </pc:extLst>
      </pc:sldChg>
      <pc:sldChg chg="modSp">
        <pc:chgData name="Coble, Deborah A" userId="S::dcoble@blm.gov::edb799e7-acd2-4d1e-a010-893bd14d0664" providerId="AD" clId="Web-{C1F30E83-0227-25C2-2C0C-4741CB0E56EA}" dt="2023-10-18T18:18:40.008" v="19" actId="20577"/>
        <pc:sldMkLst>
          <pc:docMk/>
          <pc:sldMk cId="0" sldId="262"/>
        </pc:sldMkLst>
        <pc:spChg chg="mod">
          <ac:chgData name="Coble, Deborah A" userId="S::dcoble@blm.gov::edb799e7-acd2-4d1e-a010-893bd14d0664" providerId="AD" clId="Web-{C1F30E83-0227-25C2-2C0C-4741CB0E56EA}" dt="2023-10-18T18:18:40.008" v="19" actId="20577"/>
          <ac:spMkLst>
            <pc:docMk/>
            <pc:sldMk cId="0" sldId="262"/>
            <ac:spMk id="2" creationId="{094A5A17-026F-421A-901C-3A93B8931E65}"/>
          </ac:spMkLst>
        </pc:spChg>
      </pc:sldChg>
      <pc:sldChg chg="modSp">
        <pc:chgData name="Coble, Deborah A" userId="S::dcoble@blm.gov::edb799e7-acd2-4d1e-a010-893bd14d0664" providerId="AD" clId="Web-{C1F30E83-0227-25C2-2C0C-4741CB0E56EA}" dt="2023-10-18T18:19:12.008" v="23" actId="14100"/>
        <pc:sldMkLst>
          <pc:docMk/>
          <pc:sldMk cId="0" sldId="263"/>
        </pc:sldMkLst>
        <pc:spChg chg="mod">
          <ac:chgData name="Coble, Deborah A" userId="S::dcoble@blm.gov::edb799e7-acd2-4d1e-a010-893bd14d0664" providerId="AD" clId="Web-{C1F30E83-0227-25C2-2C0C-4741CB0E56EA}" dt="2023-10-18T18:19:12.008" v="23" actId="14100"/>
          <ac:spMkLst>
            <pc:docMk/>
            <pc:sldMk cId="0" sldId="263"/>
            <ac:spMk id="2" creationId="{544AEE5E-3283-4210-A887-A4738AC2C58B}"/>
          </ac:spMkLst>
        </pc:spChg>
      </pc:sldChg>
      <pc:sldChg chg="addSp delSp modSp">
        <pc:chgData name="Coble, Deborah A" userId="S::dcoble@blm.gov::edb799e7-acd2-4d1e-a010-893bd14d0664" providerId="AD" clId="Web-{C1F30E83-0227-25C2-2C0C-4741CB0E56EA}" dt="2023-10-18T18:20:44.728" v="41" actId="20577"/>
        <pc:sldMkLst>
          <pc:docMk/>
          <pc:sldMk cId="0" sldId="264"/>
        </pc:sldMkLst>
        <pc:spChg chg="mod">
          <ac:chgData name="Coble, Deborah A" userId="S::dcoble@blm.gov::edb799e7-acd2-4d1e-a010-893bd14d0664" providerId="AD" clId="Web-{C1F30E83-0227-25C2-2C0C-4741CB0E56EA}" dt="2023-10-18T18:20:44.728" v="41" actId="20577"/>
          <ac:spMkLst>
            <pc:docMk/>
            <pc:sldMk cId="0" sldId="264"/>
            <ac:spMk id="2" creationId="{BDBE0897-31B0-4645-9550-1D99B4159728}"/>
          </ac:spMkLst>
        </pc:spChg>
        <pc:spChg chg="add del mod">
          <ac:chgData name="Coble, Deborah A" userId="S::dcoble@blm.gov::edb799e7-acd2-4d1e-a010-893bd14d0664" providerId="AD" clId="Web-{C1F30E83-0227-25C2-2C0C-4741CB0E56EA}" dt="2023-10-18T18:20:08.759" v="36"/>
          <ac:spMkLst>
            <pc:docMk/>
            <pc:sldMk cId="0" sldId="264"/>
            <ac:spMk id="4" creationId="{46BBA51F-E74F-0D70-7EA8-31B1AB0095DC}"/>
          </ac:spMkLst>
        </pc:spChg>
        <pc:spChg chg="del">
          <ac:chgData name="Coble, Deborah A" userId="S::dcoble@blm.gov::edb799e7-acd2-4d1e-a010-893bd14d0664" providerId="AD" clId="Web-{C1F30E83-0227-25C2-2C0C-4741CB0E56EA}" dt="2023-10-18T18:19:47.540" v="30"/>
          <ac:spMkLst>
            <pc:docMk/>
            <pc:sldMk cId="0" sldId="264"/>
            <ac:spMk id="181" creationId="{00000000-0000-0000-0000-000000000000}"/>
          </ac:spMkLst>
        </pc:spChg>
      </pc:sldChg>
      <pc:sldChg chg="addSp delSp modSp">
        <pc:chgData name="Coble, Deborah A" userId="S::dcoble@blm.gov::edb799e7-acd2-4d1e-a010-893bd14d0664" providerId="AD" clId="Web-{C1F30E83-0227-25C2-2C0C-4741CB0E56EA}" dt="2023-10-18T20:03:12.639" v="85" actId="20577"/>
        <pc:sldMkLst>
          <pc:docMk/>
          <pc:sldMk cId="0" sldId="265"/>
        </pc:sldMkLst>
        <pc:spChg chg="mod">
          <ac:chgData name="Coble, Deborah A" userId="S::dcoble@blm.gov::edb799e7-acd2-4d1e-a010-893bd14d0664" providerId="AD" clId="Web-{C1F30E83-0227-25C2-2C0C-4741CB0E56EA}" dt="2023-10-18T20:03:12.639" v="85" actId="20577"/>
          <ac:spMkLst>
            <pc:docMk/>
            <pc:sldMk cId="0" sldId="265"/>
            <ac:spMk id="2" creationId="{20C9044A-D608-419F-9EC9-6466013B9533}"/>
          </ac:spMkLst>
        </pc:spChg>
        <pc:spChg chg="add del mod">
          <ac:chgData name="Coble, Deborah A" userId="S::dcoble@blm.gov::edb799e7-acd2-4d1e-a010-893bd14d0664" providerId="AD" clId="Web-{C1F30E83-0227-25C2-2C0C-4741CB0E56EA}" dt="2023-10-18T20:01:56.638" v="64"/>
          <ac:spMkLst>
            <pc:docMk/>
            <pc:sldMk cId="0" sldId="265"/>
            <ac:spMk id="3" creationId="{85D8B5FF-E111-AB53-F7A1-1D4DA47F04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cfda3e71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cfda3e71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393ea4c9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393ea4c9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a393ea4c9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a393ea4c9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Needs blue squiggle - see next slide for reference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9cfda3e71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9cfda3e71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4767ecaab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4767ecaab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60f1875c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60f1875c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49235d8c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49235d8c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9fb21c8e7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9fb21c8e7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393ea4c9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393ea4c9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393ea4c92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393ea4c9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2 slides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97c95bfc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97c95bfc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3b530ec4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3b530ec4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3b530ec4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3b530ec4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57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393ea4c9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393ea4c9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a3b530ec4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a3b530ec4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719aa610d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a719aa610d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a719aa610d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a719aa610d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3f6d7de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3f6d7de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49235d8c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49235d8c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4eacf9b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4eacf9b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95144e1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95144e1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fb21c8e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fb21c8e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fb6cf6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fb6cf6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9fb21c8e7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9fb21c8e7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4e424532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4e424532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pic>
        <p:nvPicPr>
          <p:cNvPr id="58" name="Google Shape;58;p13">
            <a:extLst>
              <a:ext uri="{C183D7F6-B498-43B3-948B-1728B52AA6E4}">
                <adec:decorative xmlns:adec="http://schemas.microsoft.com/office/drawing/2017/decorative" val="1"/>
              </a:ext>
            </a:extLst>
          </p:cNvPr>
          <p:cNvPicPr preferRelativeResize="0"/>
          <p:nvPr/>
        </p:nvPicPr>
        <p:blipFill rotWithShape="1">
          <a:blip r:embed="rId3">
            <a:alphaModFix/>
          </a:blip>
          <a:srcRect l="701" t="15709" r="17752" b="59554"/>
          <a:stretch/>
        </p:blipFill>
        <p:spPr>
          <a:xfrm>
            <a:off x="-3" y="-34616"/>
            <a:ext cx="9144003" cy="2060848"/>
          </a:xfrm>
          <a:prstGeom prst="rect">
            <a:avLst/>
          </a:prstGeom>
          <a:noFill/>
          <a:ln>
            <a:noFill/>
          </a:ln>
        </p:spPr>
      </p:pic>
      <p:pic>
        <p:nvPicPr>
          <p:cNvPr id="62" name="Google Shape;62;p13" descr="Bureau of Land Management Logo"/>
          <p:cNvPicPr preferRelativeResize="0"/>
          <p:nvPr/>
        </p:nvPicPr>
        <p:blipFill rotWithShape="1">
          <a:blip r:embed="rId4">
            <a:alphaModFix/>
          </a:blip>
          <a:srcRect/>
          <a:stretch/>
        </p:blipFill>
        <p:spPr>
          <a:xfrm>
            <a:off x="221105" y="135429"/>
            <a:ext cx="685800" cy="602392"/>
          </a:xfrm>
          <a:prstGeom prst="rect">
            <a:avLst/>
          </a:prstGeom>
          <a:noFill/>
          <a:ln>
            <a:noFill/>
          </a:ln>
        </p:spPr>
      </p:pic>
      <p:sp>
        <p:nvSpPr>
          <p:cNvPr id="61" name="Google Shape;61;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63" name="Google Shape;63;p13" descr="Campbell Creek Science Center logo"/>
          <p:cNvPicPr preferRelativeResize="0"/>
          <p:nvPr/>
        </p:nvPicPr>
        <p:blipFill>
          <a:blip r:embed="rId5">
            <a:alphaModFix/>
          </a:blip>
          <a:stretch>
            <a:fillRect/>
          </a:stretch>
        </p:blipFill>
        <p:spPr>
          <a:xfrm>
            <a:off x="8354875" y="101124"/>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453E9085-0B75-41D2-B3D9-6EA7D0ECAA03}"/>
              </a:ext>
            </a:extLst>
          </p:cNvPr>
          <p:cNvSpPr>
            <a:spLocks noGrp="1"/>
          </p:cNvSpPr>
          <p:nvPr>
            <p:ph type="ctrTitle"/>
          </p:nvPr>
        </p:nvSpPr>
        <p:spPr>
          <a:xfrm>
            <a:off x="221105" y="739700"/>
            <a:ext cx="8520600" cy="942629"/>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Mapping Watersheds </a:t>
            </a:r>
            <a:endParaRPr lang="en-US">
              <a:effectLst/>
            </a:endParaRPr>
          </a:p>
        </p:txBody>
      </p:sp>
      <p:sp>
        <p:nvSpPr>
          <p:cNvPr id="59" name="Google Shape;59;p13"/>
          <p:cNvSpPr txBox="1"/>
          <p:nvPr/>
        </p:nvSpPr>
        <p:spPr>
          <a:xfrm>
            <a:off x="229288" y="1547500"/>
            <a:ext cx="86898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dirty="0">
                <a:solidFill>
                  <a:srgbClr val="FFFFFF"/>
                </a:solidFill>
                <a:latin typeface="Roboto"/>
                <a:ea typeface="Roboto"/>
                <a:cs typeface="Roboto"/>
                <a:sym typeface="Roboto"/>
              </a:rPr>
              <a:t>Use maps to identify watershed features</a:t>
            </a:r>
            <a:endParaRPr sz="1600" dirty="0">
              <a:solidFill>
                <a:srgbClr val="FFFFFF"/>
              </a:solidFill>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pic>
        <p:nvPicPr>
          <p:cNvPr id="54" name="Google Shape;54;p13" descr="Colored map Anchorage with the Chester Creek watershed outlined in black.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 y="2026232"/>
            <a:ext cx="9144003" cy="3117268"/>
          </a:xfrm>
          <a:prstGeom prst="rect">
            <a:avLst/>
          </a:prstGeom>
          <a:noFill/>
          <a:ln>
            <a:noFill/>
          </a:ln>
        </p:spPr>
      </p:pic>
      <p:sp>
        <p:nvSpPr>
          <p:cNvPr id="66" name="Google Shape;66;p13"/>
          <p:cNvSpPr txBox="1"/>
          <p:nvPr/>
        </p:nvSpPr>
        <p:spPr>
          <a:xfrm>
            <a:off x="7567768" y="4888447"/>
            <a:ext cx="2945813" cy="255053"/>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tx1"/>
                </a:solidFill>
                <a:effectLst>
                  <a:glow rad="177800">
                    <a:schemeClr val="bg1">
                      <a:alpha val="35000"/>
                    </a:schemeClr>
                  </a:glow>
                </a:effectLst>
                <a:latin typeface="Roboto"/>
                <a:ea typeface="Roboto"/>
                <a:cs typeface="Roboto"/>
                <a:sym typeface="Roboto"/>
              </a:rPr>
              <a:t>© Anchorage Park Foundation</a:t>
            </a:r>
            <a:endParaRPr sz="800">
              <a:solidFill>
                <a:schemeClr val="tx1"/>
              </a:solidFill>
              <a:effectLst>
                <a:glow rad="177800">
                  <a:schemeClr val="bg1">
                    <a:alpha val="35000"/>
                  </a:schemeClr>
                </a:glow>
              </a:effectLst>
              <a:latin typeface="Roboto"/>
              <a:ea typeface="Roboto"/>
              <a:cs typeface="Roboto"/>
              <a:sym typeface="Roboto"/>
            </a:endParaRPr>
          </a:p>
        </p:txBody>
      </p:sp>
      <p:sp>
        <p:nvSpPr>
          <p:cNvPr id="56" name="Google Shape;56;p13"/>
          <p:cNvSpPr txBox="1"/>
          <p:nvPr/>
        </p:nvSpPr>
        <p:spPr>
          <a:xfrm>
            <a:off x="122925" y="4722925"/>
            <a:ext cx="1843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effectLst>
                  <a:outerShdw blurRad="38100" dist="38100" dir="2700000" algn="tl">
                    <a:srgbClr val="000000">
                      <a:alpha val="43137"/>
                    </a:srgbClr>
                  </a:outerShdw>
                </a:effectLst>
                <a:latin typeface="Roboto"/>
                <a:ea typeface="Roboto"/>
                <a:cs typeface="Roboto"/>
                <a:sym typeface="Roboto"/>
              </a:rPr>
              <a:t>Module 1, Lesson 2</a:t>
            </a:r>
            <a:endParaRPr>
              <a:effectLst>
                <a:outerShdw blurRad="38100" dist="38100" dir="2700000" algn="tl">
                  <a:srgbClr val="000000">
                    <a:alpha val="43137"/>
                  </a:srgbClr>
                </a:outerShdw>
              </a:effectLst>
              <a:latin typeface="Roboto"/>
              <a:ea typeface="Roboto"/>
              <a:cs typeface="Roboto"/>
              <a:sym typeface="Roboto"/>
            </a:endParaRPr>
          </a:p>
        </p:txBody>
      </p:sp>
      <p:sp>
        <p:nvSpPr>
          <p:cNvPr id="55" name="Google Shape;55;p13"/>
          <p:cNvSpPr txBox="1">
            <a:spLocks noGrp="1"/>
          </p:cNvSpPr>
          <p:nvPr>
            <p:ph type="sldNum" idx="12"/>
          </p:nvPr>
        </p:nvSpPr>
        <p:spPr>
          <a:xfrm>
            <a:off x="8746854" y="4663225"/>
            <a:ext cx="2742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100">
                <a:solidFill>
                  <a:schemeClr val="dk1"/>
                </a:solidFill>
                <a:latin typeface="Roboto"/>
                <a:ea typeface="Roboto"/>
                <a:cs typeface="Roboto"/>
                <a:sym typeface="Roboto"/>
              </a:rPr>
              <a:t>1</a:t>
            </a:fld>
            <a:endParaRPr sz="1200">
              <a:solidFill>
                <a:schemeClr val="dk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6" name="Google Shape;196;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7" name="Google Shape;197;p22" descr="BLM Alaska Fire Service Masthead graphic" title="BLM Alaska Fire Service Masthead graphic"/>
            <p:cNvGrpSpPr/>
            <p:nvPr/>
          </p:nvGrpSpPr>
          <p:grpSpPr>
            <a:xfrm>
              <a:off x="0" y="0"/>
              <a:ext cx="9144003" cy="572198"/>
              <a:chOff x="0" y="0"/>
              <a:chExt cx="9144003" cy="572198"/>
            </a:xfrm>
          </p:grpSpPr>
          <p:pic>
            <p:nvPicPr>
              <p:cNvPr id="198" name="Google Shape;198;p2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99" name="Google Shape;199;p2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00" name="Google Shape;200;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01" name="Google Shape;201;p2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0C9044A-D608-419F-9EC9-6466013B9533}"/>
              </a:ext>
            </a:extLst>
          </p:cNvPr>
          <p:cNvSpPr>
            <a:spLocks noGrp="1"/>
          </p:cNvSpPr>
          <p:nvPr>
            <p:ph type="title"/>
          </p:nvPr>
        </p:nvSpPr>
        <p:spPr>
          <a:xfrm>
            <a:off x="208030" y="800043"/>
            <a:ext cx="2680846" cy="4061068"/>
          </a:xfrm>
        </p:spPr>
        <p:txBody>
          <a:bodyPr/>
          <a:lstStyle/>
          <a:p>
            <a:pPr>
              <a:lnSpc>
                <a:spcPct val="115000"/>
              </a:lnSpc>
            </a:pPr>
            <a:r>
              <a:rPr lang="en-US" sz="1800" b="0" i="0" dirty="0">
                <a:solidFill>
                  <a:srgbClr val="FFFFFF"/>
                </a:solidFill>
                <a:effectLst/>
                <a:latin typeface="Roboto"/>
                <a:ea typeface="Roboto"/>
                <a:cs typeface="Roboto"/>
              </a:rPr>
              <a:t>Maps can help you identify watershed features.</a:t>
            </a:r>
            <a:br>
              <a:rPr lang="en-US" sz="1800" b="0" i="0" dirty="0">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a:ea typeface="Roboto"/>
                <a:cs typeface="Roboto"/>
              </a:rPr>
              <a:t>Let’s practice finding features on a map of Anchorage. Can you locate each of these features?</a:t>
            </a:r>
            <a:br>
              <a:rPr lang="en-US" sz="1800" b="0" i="0" dirty="0">
                <a:effectLst/>
                <a:latin typeface="Roboto" panose="02000000000000000000" pitchFamily="2" charset="0"/>
                <a:ea typeface="Roboto" panose="02000000000000000000" pitchFamily="2" charset="0"/>
                <a:cs typeface="Roboto" panose="02000000000000000000" pitchFamily="2" charset="0"/>
              </a:rPr>
            </a:br>
            <a:r>
              <a:rPr lang="en-US" sz="1800" dirty="0">
                <a:solidFill>
                  <a:srgbClr val="FFFFFF"/>
                </a:solidFill>
                <a:latin typeface="Roboto"/>
                <a:ea typeface="Roboto"/>
                <a:cs typeface="Roboto"/>
              </a:rPr>
              <a:t>   • mountains</a:t>
            </a:r>
            <a:br>
              <a:rPr lang="en-US" sz="1800" dirty="0">
                <a:latin typeface="Roboto" panose="02000000000000000000" pitchFamily="2" charset="0"/>
                <a:ea typeface="Roboto" panose="02000000000000000000" pitchFamily="2" charset="0"/>
                <a:cs typeface="Roboto" panose="02000000000000000000" pitchFamily="2" charset="0"/>
              </a:rPr>
            </a:br>
            <a:r>
              <a:rPr lang="en-US" sz="1800" dirty="0">
                <a:solidFill>
                  <a:srgbClr val="FFFFFF"/>
                </a:solidFill>
                <a:latin typeface="Roboto"/>
                <a:ea typeface="Roboto"/>
                <a:cs typeface="Roboto"/>
              </a:rPr>
              <a:t>   • ocean</a:t>
            </a:r>
            <a:br>
              <a:rPr lang="en-US" sz="1800" dirty="0">
                <a:latin typeface="Roboto" panose="02000000000000000000" pitchFamily="2" charset="0"/>
                <a:ea typeface="Roboto" panose="02000000000000000000" pitchFamily="2" charset="0"/>
                <a:cs typeface="Roboto" panose="02000000000000000000" pitchFamily="2" charset="0"/>
              </a:rPr>
            </a:br>
            <a:r>
              <a:rPr lang="en-US" sz="1800" dirty="0">
                <a:solidFill>
                  <a:srgbClr val="FFFFFF"/>
                </a:solidFill>
                <a:latin typeface="Roboto"/>
                <a:ea typeface="Roboto"/>
                <a:cs typeface="Roboto"/>
              </a:rPr>
              <a:t>   • lakes</a:t>
            </a:r>
            <a:br>
              <a:rPr lang="en-US" sz="1800" b="0" i="0" dirty="0">
                <a:effectLst/>
                <a:latin typeface="Roboto" panose="02000000000000000000" pitchFamily="2" charset="0"/>
                <a:ea typeface="Roboto" panose="02000000000000000000" pitchFamily="2" charset="0"/>
                <a:cs typeface="Roboto" panose="02000000000000000000" pitchFamily="2" charset="0"/>
              </a:rPr>
            </a:br>
            <a:br>
              <a:rPr lang="en-US" sz="1800" dirty="0">
                <a:latin typeface="Roboto"/>
                <a:ea typeface="Roboto"/>
                <a:cs typeface="Roboto"/>
              </a:rPr>
            </a:br>
            <a:br>
              <a:rPr lang="en-US" sz="1800" dirty="0">
                <a:latin typeface="Roboto"/>
                <a:ea typeface="Roboto"/>
                <a:cs typeface="Roboto"/>
              </a:rPr>
            </a:br>
            <a:endParaRPr lang="en-US" dirty="0">
              <a:effectLst/>
            </a:endParaRPr>
          </a:p>
        </p:txBody>
      </p:sp>
      <p:pic>
        <p:nvPicPr>
          <p:cNvPr id="4" name="Picture 3">
            <a:extLst>
              <a:ext uri="{FF2B5EF4-FFF2-40B4-BE49-F238E27FC236}">
                <a16:creationId xmlns:a16="http://schemas.microsoft.com/office/drawing/2014/main" id="{8EFAFEAE-B7F3-2331-8DDA-ABBED9AFE5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55684" y="796808"/>
            <a:ext cx="5565121" cy="42430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 name="Picture 2">
            <a:extLst>
              <a:ext uri="{FF2B5EF4-FFF2-40B4-BE49-F238E27FC236}">
                <a16:creationId xmlns:a16="http://schemas.microsoft.com/office/drawing/2014/main" id="{C52AD137-EFEE-6DAF-B5D9-E356D2BE6A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0891" y="572198"/>
            <a:ext cx="5982218" cy="4312227"/>
          </a:xfrm>
          <a:prstGeom prst="rect">
            <a:avLst/>
          </a:prstGeom>
        </p:spPr>
      </p:pic>
      <p:grpSp>
        <p:nvGrpSpPr>
          <p:cNvPr id="211" name="Google Shape;211;p2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12" name="Google Shape;212;p23" descr="BLM Alaska Fire Service Masthead graphic" title="BLM Alaska Fire Service Masthead graphic"/>
            <p:cNvGrpSpPr/>
            <p:nvPr/>
          </p:nvGrpSpPr>
          <p:grpSpPr>
            <a:xfrm>
              <a:off x="0" y="0"/>
              <a:ext cx="9144003" cy="572198"/>
              <a:chOff x="0" y="0"/>
              <a:chExt cx="9144003" cy="572198"/>
            </a:xfrm>
          </p:grpSpPr>
          <p:pic>
            <p:nvPicPr>
              <p:cNvPr id="213" name="Google Shape;213;p23"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214" name="Google Shape;214;p23"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215" name="Google Shape;215;p2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16" name="Google Shape;216;p23"/>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218" name="Google Shape;218;p23" descr="Red circle around the Chugach mountains."/>
          <p:cNvSpPr/>
          <p:nvPr/>
        </p:nvSpPr>
        <p:spPr>
          <a:xfrm rot="5400000">
            <a:off x="4547610" y="1620389"/>
            <a:ext cx="3958977" cy="1942852"/>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sp>
        <p:nvSpPr>
          <p:cNvPr id="219" name="Google Shape;219;p23">
            <a:extLst>
              <a:ext uri="{C183D7F6-B498-43B3-948B-1728B52AA6E4}">
                <adec:decorative xmlns:adec="http://schemas.microsoft.com/office/drawing/2017/decorative" val="1"/>
              </a:ext>
            </a:extLst>
          </p:cNvPr>
          <p:cNvSpPr txBox="1"/>
          <p:nvPr/>
        </p:nvSpPr>
        <p:spPr>
          <a:xfrm>
            <a:off x="5963725" y="1145625"/>
            <a:ext cx="1131900" cy="400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Roboto"/>
              <a:ea typeface="Roboto"/>
              <a:cs typeface="Roboto"/>
              <a:sym typeface="Roboto"/>
            </a:endParaRPr>
          </a:p>
        </p:txBody>
      </p:sp>
      <p:sp>
        <p:nvSpPr>
          <p:cNvPr id="2" name="Title 1">
            <a:extLst>
              <a:ext uri="{FF2B5EF4-FFF2-40B4-BE49-F238E27FC236}">
                <a16:creationId xmlns:a16="http://schemas.microsoft.com/office/drawing/2014/main" id="{43E7106F-BA32-4469-AA87-238CF1059A89}"/>
              </a:ext>
            </a:extLst>
          </p:cNvPr>
          <p:cNvSpPr>
            <a:spLocks noGrp="1"/>
          </p:cNvSpPr>
          <p:nvPr>
            <p:ph type="title"/>
          </p:nvPr>
        </p:nvSpPr>
        <p:spPr>
          <a:xfrm>
            <a:off x="6018830" y="1138887"/>
            <a:ext cx="1140297" cy="572700"/>
          </a:xfrm>
        </p:spPr>
        <p:txBody>
          <a:bodyPr/>
          <a:lstStyle/>
          <a:p>
            <a:pPr rtl="0"/>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mountains</a:t>
            </a:r>
            <a:endParaRPr lang="en-US">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3" name="Picture 2">
            <a:extLst>
              <a:ext uri="{FF2B5EF4-FFF2-40B4-BE49-F238E27FC236}">
                <a16:creationId xmlns:a16="http://schemas.microsoft.com/office/drawing/2014/main" id="{5243367E-7263-6149-BB98-F27A93924238}"/>
              </a:ext>
            </a:extLst>
          </p:cNvPr>
          <p:cNvPicPr>
            <a:picLocks noChangeAspect="1"/>
          </p:cNvPicPr>
          <p:nvPr/>
        </p:nvPicPr>
        <p:blipFill rotWithShape="1">
          <a:blip r:embed="rId3"/>
          <a:srcRect l="27289" t="9895" r="13722" b="10148"/>
          <a:stretch/>
        </p:blipFill>
        <p:spPr>
          <a:xfrm>
            <a:off x="1602203" y="635500"/>
            <a:ext cx="5837714" cy="4450887"/>
          </a:xfrm>
          <a:prstGeom prst="rect">
            <a:avLst/>
          </a:prstGeom>
        </p:spPr>
      </p:pic>
      <p:grpSp>
        <p:nvGrpSpPr>
          <p:cNvPr id="226" name="Google Shape;226;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27" name="Google Shape;227;p24" descr="BLM Alaska Fire Service Masthead graphic" title="BLM Alaska Fire Service Masthead graphic"/>
            <p:cNvGrpSpPr/>
            <p:nvPr/>
          </p:nvGrpSpPr>
          <p:grpSpPr>
            <a:xfrm>
              <a:off x="0" y="0"/>
              <a:ext cx="9144003" cy="572198"/>
              <a:chOff x="0" y="0"/>
              <a:chExt cx="9144003" cy="572198"/>
            </a:xfrm>
          </p:grpSpPr>
          <p:pic>
            <p:nvPicPr>
              <p:cNvPr id="228" name="Google Shape;228;p24"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229" name="Google Shape;229;p24"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230" name="Google Shape;230;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31" name="Google Shape;231;p24"/>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233" name="Google Shape;233;p24">
            <a:extLst>
              <a:ext uri="{C183D7F6-B498-43B3-948B-1728B52AA6E4}">
                <adec:decorative xmlns:adec="http://schemas.microsoft.com/office/drawing/2017/decorative" val="1"/>
              </a:ext>
            </a:extLst>
          </p:cNvPr>
          <p:cNvSpPr txBox="1"/>
          <p:nvPr/>
        </p:nvSpPr>
        <p:spPr>
          <a:xfrm>
            <a:off x="1812959" y="4038306"/>
            <a:ext cx="9402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ADCAC6D5-A36C-40AB-9FA3-581F8B988FF0}"/>
              </a:ext>
            </a:extLst>
          </p:cNvPr>
          <p:cNvSpPr>
            <a:spLocks noGrp="1"/>
          </p:cNvSpPr>
          <p:nvPr>
            <p:ph type="title"/>
          </p:nvPr>
        </p:nvSpPr>
        <p:spPr>
          <a:xfrm>
            <a:off x="1918118" y="4038306"/>
            <a:ext cx="900874" cy="572700"/>
          </a:xfrm>
        </p:spPr>
        <p:txBody>
          <a:bodyPr/>
          <a:lstStyle/>
          <a:p>
            <a:pPr rtl="0"/>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ocean</a:t>
            </a:r>
            <a:endParaRPr lang="en-US">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 name="Picture 2">
            <a:extLst>
              <a:ext uri="{FF2B5EF4-FFF2-40B4-BE49-F238E27FC236}">
                <a16:creationId xmlns:a16="http://schemas.microsoft.com/office/drawing/2014/main" id="{FE340AF2-4FFD-8A06-0F73-9546F54A3220}"/>
              </a:ext>
            </a:extLst>
          </p:cNvPr>
          <p:cNvPicPr>
            <a:picLocks noChangeAspect="1"/>
          </p:cNvPicPr>
          <p:nvPr/>
        </p:nvPicPr>
        <p:blipFill rotWithShape="1">
          <a:blip r:embed="rId3"/>
          <a:srcRect l="27289" t="9895" r="13722" b="10148"/>
          <a:stretch/>
        </p:blipFill>
        <p:spPr>
          <a:xfrm>
            <a:off x="1690314" y="585210"/>
            <a:ext cx="5837714" cy="4450887"/>
          </a:xfrm>
          <a:prstGeom prst="rect">
            <a:avLst/>
          </a:prstGeom>
        </p:spPr>
      </p:pic>
      <p:grpSp>
        <p:nvGrpSpPr>
          <p:cNvPr id="240" name="Google Shape;240;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41" name="Google Shape;241;p25" descr="BLM Alaska Fire Service Masthead graphic" title="BLM Alaska Fire Service Masthead graphic"/>
            <p:cNvGrpSpPr/>
            <p:nvPr/>
          </p:nvGrpSpPr>
          <p:grpSpPr>
            <a:xfrm>
              <a:off x="0" y="0"/>
              <a:ext cx="9144003" cy="572198"/>
              <a:chOff x="0" y="0"/>
              <a:chExt cx="9144003" cy="572198"/>
            </a:xfrm>
          </p:grpSpPr>
          <p:pic>
            <p:nvPicPr>
              <p:cNvPr id="242" name="Google Shape;242;p25"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243" name="Google Shape;243;p25"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244" name="Google Shape;244;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45" name="Google Shape;245;p25"/>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252" name="Google Shape;252;p25">
            <a:extLst>
              <a:ext uri="{C183D7F6-B498-43B3-948B-1728B52AA6E4}">
                <adec:decorative xmlns:adec="http://schemas.microsoft.com/office/drawing/2017/decorative" val="1"/>
              </a:ext>
            </a:extLst>
          </p:cNvPr>
          <p:cNvSpPr txBox="1"/>
          <p:nvPr/>
        </p:nvSpPr>
        <p:spPr>
          <a:xfrm>
            <a:off x="4209743" y="2195468"/>
            <a:ext cx="1230517" cy="393600"/>
          </a:xfrm>
          <a:prstGeom prst="rect">
            <a:avLst/>
          </a:prstGeom>
          <a:solidFill>
            <a:srgbClr val="FFFFFF"/>
          </a:solidFill>
          <a:ln w="19050" cap="flat" cmpd="sng">
            <a:solidFill>
              <a:schemeClr val="dk1"/>
            </a:solidFill>
            <a:prstDash val="solid"/>
            <a:round/>
            <a:headEnd type="none" w="sm" len="sm"/>
            <a:tailEnd type="none" w="sm" len="sm"/>
          </a:ln>
          <a:effectLst>
            <a:outerShdw blurRad="57150" dist="19050" dir="5400000" algn="bl" rotWithShape="0">
              <a:srgbClr val="000000">
                <a:alpha val="49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8" name="Title 7">
            <a:extLst>
              <a:ext uri="{FF2B5EF4-FFF2-40B4-BE49-F238E27FC236}">
                <a16:creationId xmlns:a16="http://schemas.microsoft.com/office/drawing/2014/main" id="{6C5BDCEA-E2E2-4850-B778-5BBEB2566910}"/>
              </a:ext>
            </a:extLst>
          </p:cNvPr>
          <p:cNvSpPr>
            <a:spLocks noGrp="1"/>
          </p:cNvSpPr>
          <p:nvPr>
            <p:ph type="title"/>
          </p:nvPr>
        </p:nvSpPr>
        <p:spPr>
          <a:xfrm>
            <a:off x="4502247" y="2195468"/>
            <a:ext cx="814513" cy="572700"/>
          </a:xfrm>
        </p:spPr>
        <p:txBody>
          <a:bodyPr/>
          <a:lstStyle/>
          <a:p>
            <a:pPr rtl="0"/>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lakes</a:t>
            </a:r>
            <a:endParaRPr lang="en-US">
              <a:effectLst/>
            </a:endParaRPr>
          </a:p>
        </p:txBody>
      </p:sp>
      <p:sp>
        <p:nvSpPr>
          <p:cNvPr id="247" name="Google Shape;247;p25"/>
          <p:cNvSpPr/>
          <p:nvPr/>
        </p:nvSpPr>
        <p:spPr>
          <a:xfrm>
            <a:off x="2967129" y="2518849"/>
            <a:ext cx="471000" cy="230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3033129" y="1797900"/>
            <a:ext cx="339000" cy="292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2888264" y="2830849"/>
            <a:ext cx="738900" cy="544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1" name="Google Shape;251;p25"/>
          <p:cNvCxnSpPr>
            <a:cxnSpLocks/>
            <a:stCxn id="247" idx="6"/>
            <a:endCxn id="252" idx="1"/>
          </p:cNvCxnSpPr>
          <p:nvPr/>
        </p:nvCxnSpPr>
        <p:spPr>
          <a:xfrm flipV="1">
            <a:off x="3438129" y="2392268"/>
            <a:ext cx="771614" cy="241781"/>
          </a:xfrm>
          <a:prstGeom prst="straightConnector1">
            <a:avLst/>
          </a:prstGeom>
          <a:noFill/>
          <a:ln w="28575" cap="flat" cmpd="sng">
            <a:solidFill>
              <a:srgbClr val="FF0000"/>
            </a:solidFill>
            <a:prstDash val="solid"/>
            <a:round/>
            <a:headEnd type="none" w="med" len="med"/>
            <a:tailEnd type="none" w="med" len="med"/>
          </a:ln>
        </p:spPr>
      </p:cxnSp>
      <p:cxnSp>
        <p:nvCxnSpPr>
          <p:cNvPr id="253" name="Google Shape;253;p25"/>
          <p:cNvCxnSpPr>
            <a:cxnSpLocks/>
            <a:stCxn id="248" idx="5"/>
            <a:endCxn id="252" idx="1"/>
          </p:cNvCxnSpPr>
          <p:nvPr/>
        </p:nvCxnSpPr>
        <p:spPr>
          <a:xfrm>
            <a:off x="3322484" y="2047820"/>
            <a:ext cx="887259" cy="344448"/>
          </a:xfrm>
          <a:prstGeom prst="straightConnector1">
            <a:avLst/>
          </a:prstGeom>
          <a:noFill/>
          <a:ln w="28575" cap="flat" cmpd="sng">
            <a:solidFill>
              <a:srgbClr val="FF0000"/>
            </a:solidFill>
            <a:prstDash val="solid"/>
            <a:round/>
            <a:headEnd type="none" w="med" len="med"/>
            <a:tailEnd type="none" w="med" len="med"/>
          </a:ln>
        </p:spPr>
      </p:cxnSp>
      <p:cxnSp>
        <p:nvCxnSpPr>
          <p:cNvPr id="254" name="Google Shape;254;p25"/>
          <p:cNvCxnSpPr>
            <a:cxnSpLocks/>
            <a:stCxn id="249" idx="6"/>
            <a:endCxn id="252" idx="1"/>
          </p:cNvCxnSpPr>
          <p:nvPr/>
        </p:nvCxnSpPr>
        <p:spPr>
          <a:xfrm flipV="1">
            <a:off x="3627164" y="2392268"/>
            <a:ext cx="582579" cy="710981"/>
          </a:xfrm>
          <a:prstGeom prst="straightConnector1">
            <a:avLst/>
          </a:prstGeom>
          <a:noFill/>
          <a:ln w="28575" cap="flat" cmpd="sng">
            <a:solidFill>
              <a:srgbClr val="FF0000"/>
            </a:solidFill>
            <a:prstDash val="solid"/>
            <a:round/>
            <a:headEnd type="none" w="med" len="med"/>
            <a:tailEnd type="none" w="med" len="med"/>
          </a:ln>
        </p:spPr>
      </p:cxnSp>
      <p:sp>
        <p:nvSpPr>
          <p:cNvPr id="257" name="Google Shape;257;p25"/>
          <p:cNvSpPr/>
          <p:nvPr/>
        </p:nvSpPr>
        <p:spPr>
          <a:xfrm>
            <a:off x="3898619" y="1705944"/>
            <a:ext cx="471000" cy="393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8" name="Google Shape;258;p25"/>
          <p:cNvCxnSpPr>
            <a:cxnSpLocks/>
            <a:stCxn id="257" idx="3"/>
            <a:endCxn id="252" idx="1"/>
          </p:cNvCxnSpPr>
          <p:nvPr/>
        </p:nvCxnSpPr>
        <p:spPr>
          <a:xfrm>
            <a:off x="3967595" y="2041903"/>
            <a:ext cx="242148" cy="350365"/>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4" name="Google Shape;264;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65" name="Google Shape;265;p26" descr="BLM Alaska Fire Service Masthead graphic" title="BLM Alaska Fire Service Masthead graphic"/>
            <p:cNvGrpSpPr/>
            <p:nvPr/>
          </p:nvGrpSpPr>
          <p:grpSpPr>
            <a:xfrm>
              <a:off x="0" y="0"/>
              <a:ext cx="9144003" cy="572198"/>
              <a:chOff x="0" y="0"/>
              <a:chExt cx="9144003" cy="572198"/>
            </a:xfrm>
          </p:grpSpPr>
          <p:pic>
            <p:nvPicPr>
              <p:cNvPr id="266" name="Google Shape;266;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67" name="Google Shape;267;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68" name="Google Shape;268;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69" name="Google Shape;269;p2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49431EF-E799-408B-A07A-705B266B07EA}"/>
              </a:ext>
            </a:extLst>
          </p:cNvPr>
          <p:cNvSpPr>
            <a:spLocks noGrp="1"/>
          </p:cNvSpPr>
          <p:nvPr>
            <p:ph type="title"/>
          </p:nvPr>
        </p:nvSpPr>
        <p:spPr>
          <a:xfrm>
            <a:off x="126855" y="760960"/>
            <a:ext cx="2512385" cy="3577958"/>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Now that you know what features look like on this map, you can locate watersheds.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next slide takes you on a trip to the start of a watershed.</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3" name="Picture 2">
            <a:extLst>
              <a:ext uri="{FF2B5EF4-FFF2-40B4-BE49-F238E27FC236}">
                <a16:creationId xmlns:a16="http://schemas.microsoft.com/office/drawing/2014/main" id="{13ECAE4F-5F78-B85A-0F54-7CE9F11FFDFC}"/>
              </a:ext>
            </a:extLst>
          </p:cNvPr>
          <p:cNvPicPr>
            <a:picLocks noChangeAspect="1"/>
          </p:cNvPicPr>
          <p:nvPr/>
        </p:nvPicPr>
        <p:blipFill rotWithShape="1">
          <a:blip r:embed="rId6"/>
          <a:srcRect l="27289" t="9895" r="13722" b="10148"/>
          <a:stretch/>
        </p:blipFill>
        <p:spPr>
          <a:xfrm>
            <a:off x="2738660" y="760960"/>
            <a:ext cx="5634379" cy="42958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pSp>
        <p:nvGrpSpPr>
          <p:cNvPr id="291" name="Google Shape;291;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92" name="Google Shape;292;p28" descr="BLM Alaska Fire Service Masthead graphic" title="BLM Alaska Fire Service Masthead graphic"/>
            <p:cNvGrpSpPr/>
            <p:nvPr/>
          </p:nvGrpSpPr>
          <p:grpSpPr>
            <a:xfrm>
              <a:off x="0" y="0"/>
              <a:ext cx="9144003" cy="572198"/>
              <a:chOff x="0" y="0"/>
              <a:chExt cx="9144003" cy="572198"/>
            </a:xfrm>
          </p:grpSpPr>
          <p:pic>
            <p:nvPicPr>
              <p:cNvPr id="293" name="Google Shape;293;p2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94" name="Google Shape;294;p2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95" name="Google Shape;295;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96" name="Google Shape;296;p28"/>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299" name="Google Shape;299;p28" descr="Google Earth image of a mountain range from above."/>
          <p:cNvPicPr preferRelativeResize="0"/>
          <p:nvPr/>
        </p:nvPicPr>
        <p:blipFill rotWithShape="1">
          <a:blip r:embed="rId6">
            <a:alphaModFix/>
          </a:blip>
          <a:srcRect l="11280" t="503" r="8025" b="12271"/>
          <a:stretch/>
        </p:blipFill>
        <p:spPr>
          <a:xfrm>
            <a:off x="241648" y="915433"/>
            <a:ext cx="5989352" cy="3666167"/>
          </a:xfrm>
          <a:prstGeom prst="rect">
            <a:avLst/>
          </a:prstGeom>
          <a:noFill/>
          <a:ln w="19050" cap="flat" cmpd="sng">
            <a:solidFill>
              <a:schemeClr val="dk2"/>
            </a:solidFill>
            <a:prstDash val="solid"/>
            <a:round/>
            <a:headEnd type="none" w="sm" len="sm"/>
            <a:tailEnd type="none" w="sm" len="sm"/>
          </a:ln>
        </p:spPr>
      </p:pic>
      <p:sp>
        <p:nvSpPr>
          <p:cNvPr id="2" name="Title 1">
            <a:extLst>
              <a:ext uri="{FF2B5EF4-FFF2-40B4-BE49-F238E27FC236}">
                <a16:creationId xmlns:a16="http://schemas.microsoft.com/office/drawing/2014/main" id="{52191692-13D8-433D-808D-4BAF68613786}"/>
              </a:ext>
            </a:extLst>
          </p:cNvPr>
          <p:cNvSpPr>
            <a:spLocks noGrp="1"/>
          </p:cNvSpPr>
          <p:nvPr>
            <p:ph type="title"/>
          </p:nvPr>
        </p:nvSpPr>
        <p:spPr>
          <a:xfrm>
            <a:off x="6422950" y="857603"/>
            <a:ext cx="2598208" cy="3579925"/>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This area of a watershed is called the </a:t>
            </a:r>
            <a:r>
              <a:rPr lang="en-US" sz="1800" b="1" i="0" dirty="0">
                <a:solidFill>
                  <a:srgbClr val="92D050"/>
                </a:solidFill>
                <a:effectLst/>
                <a:latin typeface="Roboto" panose="02000000000000000000" pitchFamily="2" charset="0"/>
                <a:ea typeface="Roboto" panose="02000000000000000000" pitchFamily="2" charset="0"/>
                <a:cs typeface="Roboto" panose="02000000000000000000" pitchFamily="2" charset="0"/>
              </a:rPr>
              <a:t>headwaters</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because it is the start, or “head,” of the creek the land drains into.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Make a prediction: Where do you think the creek is on this map?</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
        <p:nvSpPr>
          <p:cNvPr id="301" name="Google Shape;301;p28" descr="Circle around the headwaters location in the image."/>
          <p:cNvSpPr/>
          <p:nvPr/>
        </p:nvSpPr>
        <p:spPr>
          <a:xfrm>
            <a:off x="4270225" y="973750"/>
            <a:ext cx="910200" cy="887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2" name="Google Shape;302;p28">
            <a:extLst>
              <a:ext uri="{C183D7F6-B498-43B3-948B-1728B52AA6E4}">
                <adec:decorative xmlns:adec="http://schemas.microsoft.com/office/drawing/2017/decorative" val="1"/>
              </a:ext>
            </a:extLst>
          </p:cNvPr>
          <p:cNvCxnSpPr>
            <a:cxnSpLocks/>
            <a:stCxn id="301" idx="6"/>
          </p:cNvCxnSpPr>
          <p:nvPr/>
        </p:nvCxnSpPr>
        <p:spPr>
          <a:xfrm flipV="1">
            <a:off x="5180425" y="1122829"/>
            <a:ext cx="1242525" cy="294621"/>
          </a:xfrm>
          <a:prstGeom prst="straightConnector1">
            <a:avLst/>
          </a:prstGeom>
          <a:noFill/>
          <a:ln w="28575" cap="flat" cmpd="sng">
            <a:solidFill>
              <a:srgbClr val="FF0000"/>
            </a:solidFill>
            <a:prstDash val="solid"/>
            <a:round/>
            <a:headEnd type="none" w="med" len="med"/>
            <a:tailEnd type="none" w="med" len="med"/>
          </a:ln>
        </p:spPr>
      </p:cxnSp>
      <p:sp>
        <p:nvSpPr>
          <p:cNvPr id="3" name="TextBox 2">
            <a:extLst>
              <a:ext uri="{FF2B5EF4-FFF2-40B4-BE49-F238E27FC236}">
                <a16:creationId xmlns:a16="http://schemas.microsoft.com/office/drawing/2014/main" id="{440C5ECC-FC2F-540E-3B0B-141241668C70}"/>
              </a:ext>
            </a:extLst>
          </p:cNvPr>
          <p:cNvSpPr txBox="1"/>
          <p:nvPr/>
        </p:nvSpPr>
        <p:spPr>
          <a:xfrm>
            <a:off x="4270225" y="4588006"/>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08" name="Google Shape;308;p29" descr="BLM Alaska Fire Service Masthead graphic" title="BLM Alaska Fire Service Masthead graphic"/>
            <p:cNvGrpSpPr/>
            <p:nvPr/>
          </p:nvGrpSpPr>
          <p:grpSpPr>
            <a:xfrm>
              <a:off x="0" y="0"/>
              <a:ext cx="9144003" cy="572198"/>
              <a:chOff x="0" y="0"/>
              <a:chExt cx="9144003" cy="572198"/>
            </a:xfrm>
          </p:grpSpPr>
          <p:pic>
            <p:nvPicPr>
              <p:cNvPr id="309" name="Google Shape;309;p2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10" name="Google Shape;310;p2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11" name="Google Shape;311;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12" name="Google Shape;312;p29"/>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314" name="Google Shape;314;p29" descr="Google Earth image of a mountain range from above."/>
          <p:cNvPicPr preferRelativeResize="0"/>
          <p:nvPr/>
        </p:nvPicPr>
        <p:blipFill rotWithShape="1">
          <a:blip r:embed="rId6">
            <a:alphaModFix/>
          </a:blip>
          <a:srcRect l="11277" r="7914" b="10688"/>
          <a:stretch/>
        </p:blipFill>
        <p:spPr>
          <a:xfrm>
            <a:off x="241647" y="822800"/>
            <a:ext cx="5997911" cy="3753823"/>
          </a:xfrm>
          <a:prstGeom prst="rect">
            <a:avLst/>
          </a:prstGeom>
          <a:noFill/>
          <a:ln w="19050" cap="flat" cmpd="sng">
            <a:solidFill>
              <a:schemeClr val="dk2"/>
            </a:solidFill>
            <a:prstDash val="solid"/>
            <a:round/>
            <a:headEnd type="none" w="sm" len="sm"/>
            <a:tailEnd type="none" w="sm" len="sm"/>
          </a:ln>
        </p:spPr>
      </p:pic>
      <p:sp>
        <p:nvSpPr>
          <p:cNvPr id="317" name="Google Shape;317;p29" descr="Blue line drawn over the creek through the valley."/>
          <p:cNvSpPr/>
          <p:nvPr/>
        </p:nvSpPr>
        <p:spPr>
          <a:xfrm>
            <a:off x="2768315" y="1384145"/>
            <a:ext cx="2109200" cy="3145325"/>
          </a:xfrm>
          <a:custGeom>
            <a:avLst/>
            <a:gdLst/>
            <a:ahLst/>
            <a:cxnLst/>
            <a:rect l="l" t="t" r="r" b="b"/>
            <a:pathLst>
              <a:path w="84368" h="125813" extrusionOk="0">
                <a:moveTo>
                  <a:pt x="84368" y="0"/>
                </a:moveTo>
                <a:cubicBezTo>
                  <a:pt x="81147" y="1074"/>
                  <a:pt x="77153" y="2700"/>
                  <a:pt x="76079" y="5921"/>
                </a:cubicBezTo>
                <a:cubicBezTo>
                  <a:pt x="75033" y="9059"/>
                  <a:pt x="81106" y="12811"/>
                  <a:pt x="79039" y="15394"/>
                </a:cubicBezTo>
                <a:cubicBezTo>
                  <a:pt x="74593" y="20951"/>
                  <a:pt x="68974" y="25459"/>
                  <a:pt x="63942" y="30491"/>
                </a:cubicBezTo>
                <a:cubicBezTo>
                  <a:pt x="57034" y="37399"/>
                  <a:pt x="51406" y="46070"/>
                  <a:pt x="42924" y="50917"/>
                </a:cubicBezTo>
                <a:cubicBezTo>
                  <a:pt x="39225" y="53031"/>
                  <a:pt x="34104" y="51620"/>
                  <a:pt x="30491" y="53878"/>
                </a:cubicBezTo>
                <a:cubicBezTo>
                  <a:pt x="22624" y="58795"/>
                  <a:pt x="17470" y="67486"/>
                  <a:pt x="13321" y="75784"/>
                </a:cubicBezTo>
                <a:cubicBezTo>
                  <a:pt x="11542" y="79342"/>
                  <a:pt x="6514" y="80515"/>
                  <a:pt x="4736" y="84073"/>
                </a:cubicBezTo>
                <a:cubicBezTo>
                  <a:pt x="1285" y="90978"/>
                  <a:pt x="1446" y="99594"/>
                  <a:pt x="2960" y="107163"/>
                </a:cubicBezTo>
                <a:cubicBezTo>
                  <a:pt x="3688" y="110805"/>
                  <a:pt x="6741" y="114143"/>
                  <a:pt x="6216" y="117820"/>
                </a:cubicBezTo>
                <a:cubicBezTo>
                  <a:pt x="5739" y="121161"/>
                  <a:pt x="1871" y="123004"/>
                  <a:pt x="0" y="125813"/>
                </a:cubicBezTo>
              </a:path>
            </a:pathLst>
          </a:custGeom>
          <a:noFill/>
          <a:ln w="38100" cap="flat" cmpd="sng">
            <a:solidFill>
              <a:srgbClr val="0000FF"/>
            </a:solidFill>
            <a:prstDash val="solid"/>
            <a:round/>
            <a:headEnd type="none" w="med" len="med"/>
            <a:tailEnd type="none" w="med" len="med"/>
          </a:ln>
        </p:spPr>
        <p:txBody>
          <a:bodyPr/>
          <a:lstStyle/>
          <a:p>
            <a:endParaRPr lang="en-US"/>
          </a:p>
        </p:txBody>
      </p:sp>
      <p:sp>
        <p:nvSpPr>
          <p:cNvPr id="2" name="Title 1">
            <a:extLst>
              <a:ext uri="{FF2B5EF4-FFF2-40B4-BE49-F238E27FC236}">
                <a16:creationId xmlns:a16="http://schemas.microsoft.com/office/drawing/2014/main" id="{80025CA6-F299-4EA8-B0FA-87C7E70D1D08}"/>
              </a:ext>
            </a:extLst>
          </p:cNvPr>
          <p:cNvSpPr>
            <a:spLocks noGrp="1"/>
          </p:cNvSpPr>
          <p:nvPr>
            <p:ph type="title"/>
          </p:nvPr>
        </p:nvSpPr>
        <p:spPr>
          <a:xfrm>
            <a:off x="6338047" y="1257035"/>
            <a:ext cx="2683111" cy="3180493"/>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creek runs through the valley, the low part of land between the mountains.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What other valleys do you notice on this map?</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
        <p:nvSpPr>
          <p:cNvPr id="3" name="TextBox 2">
            <a:extLst>
              <a:ext uri="{FF2B5EF4-FFF2-40B4-BE49-F238E27FC236}">
                <a16:creationId xmlns:a16="http://schemas.microsoft.com/office/drawing/2014/main" id="{38F12DFF-78DE-A915-62D7-614889B31693}"/>
              </a:ext>
            </a:extLst>
          </p:cNvPr>
          <p:cNvSpPr txBox="1"/>
          <p:nvPr/>
        </p:nvSpPr>
        <p:spPr>
          <a:xfrm>
            <a:off x="4299417" y="4585315"/>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pSp>
        <p:nvGrpSpPr>
          <p:cNvPr id="323" name="Google Shape;323;p3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24" name="Google Shape;324;p30" descr="BLM Alaska Fire Service Masthead graphic" title="BLM Alaska Fire Service Masthead graphic"/>
            <p:cNvGrpSpPr/>
            <p:nvPr/>
          </p:nvGrpSpPr>
          <p:grpSpPr>
            <a:xfrm>
              <a:off x="0" y="0"/>
              <a:ext cx="9144003" cy="572198"/>
              <a:chOff x="0" y="0"/>
              <a:chExt cx="9144003" cy="572198"/>
            </a:xfrm>
          </p:grpSpPr>
          <p:pic>
            <p:nvPicPr>
              <p:cNvPr id="325" name="Google Shape;325;p3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26" name="Google Shape;326;p3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27" name="Google Shape;327;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28" name="Google Shape;328;p30"/>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322" name="Google Shape;322;p30" descr="Google Earth image of a mountain range from above."/>
          <p:cNvPicPr preferRelativeResize="0"/>
          <p:nvPr/>
        </p:nvPicPr>
        <p:blipFill rotWithShape="1">
          <a:blip r:embed="rId6">
            <a:alphaModFix/>
          </a:blip>
          <a:srcRect l="10895" r="7915" b="10570"/>
          <a:stretch/>
        </p:blipFill>
        <p:spPr>
          <a:xfrm>
            <a:off x="204775" y="822800"/>
            <a:ext cx="6026149" cy="3758799"/>
          </a:xfrm>
          <a:prstGeom prst="rect">
            <a:avLst/>
          </a:prstGeom>
          <a:noFill/>
          <a:ln w="19050" cap="flat" cmpd="sng">
            <a:solidFill>
              <a:schemeClr val="dk2"/>
            </a:solidFill>
            <a:prstDash val="solid"/>
            <a:round/>
            <a:headEnd type="none" w="sm" len="sm"/>
            <a:tailEnd type="none" w="sm" len="sm"/>
          </a:ln>
        </p:spPr>
      </p:pic>
      <p:grpSp>
        <p:nvGrpSpPr>
          <p:cNvPr id="2" name="Group 1" descr="Red line drawn over the ridges of the watershed.">
            <a:extLst>
              <a:ext uri="{FF2B5EF4-FFF2-40B4-BE49-F238E27FC236}">
                <a16:creationId xmlns:a16="http://schemas.microsoft.com/office/drawing/2014/main" id="{D8D95095-BBAC-4628-B356-552F5EDB52B6}"/>
              </a:ext>
            </a:extLst>
          </p:cNvPr>
          <p:cNvGrpSpPr/>
          <p:nvPr/>
        </p:nvGrpSpPr>
        <p:grpSpPr>
          <a:xfrm>
            <a:off x="1110050" y="995213"/>
            <a:ext cx="4439047" cy="3153075"/>
            <a:chOff x="1110050" y="995213"/>
            <a:chExt cx="4439047" cy="3153075"/>
          </a:xfrm>
        </p:grpSpPr>
        <p:sp>
          <p:nvSpPr>
            <p:cNvPr id="331" name="Google Shape;331;p30"/>
            <p:cNvSpPr/>
            <p:nvPr/>
          </p:nvSpPr>
          <p:spPr>
            <a:xfrm>
              <a:off x="1110050" y="1395813"/>
              <a:ext cx="2687575" cy="2242750"/>
            </a:xfrm>
            <a:custGeom>
              <a:avLst/>
              <a:gdLst/>
              <a:ahLst/>
              <a:cxnLst/>
              <a:rect l="l" t="t" r="r" b="b"/>
              <a:pathLst>
                <a:path w="107503" h="89710" extrusionOk="0">
                  <a:moveTo>
                    <a:pt x="107503" y="0"/>
                  </a:moveTo>
                  <a:cubicBezTo>
                    <a:pt x="103800" y="0"/>
                    <a:pt x="101125" y="4094"/>
                    <a:pt x="97494" y="4819"/>
                  </a:cubicBezTo>
                  <a:cubicBezTo>
                    <a:pt x="92084" y="5899"/>
                    <a:pt x="86676" y="7221"/>
                    <a:pt x="81554" y="9268"/>
                  </a:cubicBezTo>
                  <a:cubicBezTo>
                    <a:pt x="79911" y="9925"/>
                    <a:pt x="76175" y="9814"/>
                    <a:pt x="76735" y="11492"/>
                  </a:cubicBezTo>
                  <a:cubicBezTo>
                    <a:pt x="78228" y="15968"/>
                    <a:pt x="85818" y="16875"/>
                    <a:pt x="86744" y="21501"/>
                  </a:cubicBezTo>
                  <a:cubicBezTo>
                    <a:pt x="87797" y="26762"/>
                    <a:pt x="83251" y="32369"/>
                    <a:pt x="78959" y="35588"/>
                  </a:cubicBezTo>
                  <a:cubicBezTo>
                    <a:pt x="74830" y="38684"/>
                    <a:pt x="68921" y="38118"/>
                    <a:pt x="64131" y="40036"/>
                  </a:cubicBezTo>
                  <a:cubicBezTo>
                    <a:pt x="61359" y="41146"/>
                    <a:pt x="58087" y="41632"/>
                    <a:pt x="55976" y="43743"/>
                  </a:cubicBezTo>
                  <a:cubicBezTo>
                    <a:pt x="53615" y="46104"/>
                    <a:pt x="52773" y="50287"/>
                    <a:pt x="49674" y="51528"/>
                  </a:cubicBezTo>
                  <a:cubicBezTo>
                    <a:pt x="44274" y="53690"/>
                    <a:pt x="37610" y="52243"/>
                    <a:pt x="32621" y="55235"/>
                  </a:cubicBezTo>
                  <a:cubicBezTo>
                    <a:pt x="25824" y="59312"/>
                    <a:pt x="18574" y="62713"/>
                    <a:pt x="12233" y="67468"/>
                  </a:cubicBezTo>
                  <a:cubicBezTo>
                    <a:pt x="5463" y="72544"/>
                    <a:pt x="3780" y="82140"/>
                    <a:pt x="0" y="89710"/>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32" name="Google Shape;332;p30"/>
            <p:cNvSpPr/>
            <p:nvPr/>
          </p:nvSpPr>
          <p:spPr>
            <a:xfrm>
              <a:off x="3491800" y="2313313"/>
              <a:ext cx="1204800" cy="1834975"/>
            </a:xfrm>
            <a:custGeom>
              <a:avLst/>
              <a:gdLst/>
              <a:ahLst/>
              <a:cxnLst/>
              <a:rect l="l" t="t" r="r" b="b"/>
              <a:pathLst>
                <a:path w="48192" h="73399" extrusionOk="0">
                  <a:moveTo>
                    <a:pt x="48192" y="0"/>
                  </a:moveTo>
                  <a:cubicBezTo>
                    <a:pt x="41411" y="4514"/>
                    <a:pt x="31339" y="3507"/>
                    <a:pt x="25579" y="9267"/>
                  </a:cubicBezTo>
                  <a:cubicBezTo>
                    <a:pt x="21484" y="13362"/>
                    <a:pt x="17437" y="17647"/>
                    <a:pt x="14458" y="22613"/>
                  </a:cubicBezTo>
                  <a:cubicBezTo>
                    <a:pt x="13187" y="24732"/>
                    <a:pt x="9011" y="24638"/>
                    <a:pt x="8526" y="27061"/>
                  </a:cubicBezTo>
                  <a:cubicBezTo>
                    <a:pt x="7774" y="30819"/>
                    <a:pt x="10455" y="35487"/>
                    <a:pt x="8156" y="38553"/>
                  </a:cubicBezTo>
                  <a:cubicBezTo>
                    <a:pt x="6789" y="40376"/>
                    <a:pt x="4082" y="41495"/>
                    <a:pt x="3707" y="43743"/>
                  </a:cubicBezTo>
                  <a:cubicBezTo>
                    <a:pt x="2701" y="49776"/>
                    <a:pt x="5431" y="57576"/>
                    <a:pt x="1112" y="61907"/>
                  </a:cubicBezTo>
                  <a:cubicBezTo>
                    <a:pt x="50" y="62971"/>
                    <a:pt x="2224" y="63995"/>
                    <a:pt x="2224" y="64502"/>
                  </a:cubicBezTo>
                  <a:cubicBezTo>
                    <a:pt x="2224" y="67559"/>
                    <a:pt x="2900" y="72432"/>
                    <a:pt x="0" y="73399"/>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33" name="Google Shape;333;p30"/>
            <p:cNvSpPr/>
            <p:nvPr/>
          </p:nvSpPr>
          <p:spPr>
            <a:xfrm>
              <a:off x="3727175" y="995213"/>
              <a:ext cx="1821922" cy="1361200"/>
            </a:xfrm>
            <a:custGeom>
              <a:avLst/>
              <a:gdLst/>
              <a:ahLst/>
              <a:cxnLst/>
              <a:rect l="l" t="t" r="r" b="b"/>
              <a:pathLst>
                <a:path w="69652" h="54448" extrusionOk="0">
                  <a:moveTo>
                    <a:pt x="0" y="17382"/>
                  </a:moveTo>
                  <a:cubicBezTo>
                    <a:pt x="2221" y="12941"/>
                    <a:pt x="9917" y="14446"/>
                    <a:pt x="13429" y="10936"/>
                  </a:cubicBezTo>
                  <a:cubicBezTo>
                    <a:pt x="14954" y="9412"/>
                    <a:pt x="12442" y="6015"/>
                    <a:pt x="13967" y="4490"/>
                  </a:cubicBezTo>
                  <a:cubicBezTo>
                    <a:pt x="15780" y="2677"/>
                    <a:pt x="18817" y="9135"/>
                    <a:pt x="20950" y="7713"/>
                  </a:cubicBezTo>
                  <a:cubicBezTo>
                    <a:pt x="22589" y="6620"/>
                    <a:pt x="19188" y="2685"/>
                    <a:pt x="20950" y="1804"/>
                  </a:cubicBezTo>
                  <a:cubicBezTo>
                    <a:pt x="23436" y="561"/>
                    <a:pt x="26228" y="3953"/>
                    <a:pt x="29008" y="3953"/>
                  </a:cubicBezTo>
                  <a:cubicBezTo>
                    <a:pt x="32410" y="3953"/>
                    <a:pt x="35914" y="4780"/>
                    <a:pt x="39214" y="3953"/>
                  </a:cubicBezTo>
                  <a:cubicBezTo>
                    <a:pt x="41576" y="3361"/>
                    <a:pt x="44170" y="454"/>
                    <a:pt x="46197" y="1804"/>
                  </a:cubicBezTo>
                  <a:cubicBezTo>
                    <a:pt x="47282" y="2527"/>
                    <a:pt x="46187" y="4841"/>
                    <a:pt x="47272" y="5564"/>
                  </a:cubicBezTo>
                  <a:cubicBezTo>
                    <a:pt x="48971" y="6696"/>
                    <a:pt x="48991" y="730"/>
                    <a:pt x="51032" y="730"/>
                  </a:cubicBezTo>
                  <a:cubicBezTo>
                    <a:pt x="52001" y="730"/>
                    <a:pt x="58346" y="524"/>
                    <a:pt x="59090" y="1267"/>
                  </a:cubicBezTo>
                  <a:cubicBezTo>
                    <a:pt x="59723" y="1900"/>
                    <a:pt x="60606" y="3511"/>
                    <a:pt x="61239" y="2878"/>
                  </a:cubicBezTo>
                  <a:cubicBezTo>
                    <a:pt x="63083" y="1035"/>
                    <a:pt x="66916" y="-1113"/>
                    <a:pt x="68759" y="730"/>
                  </a:cubicBezTo>
                  <a:cubicBezTo>
                    <a:pt x="72026" y="3997"/>
                    <a:pt x="65184" y="10890"/>
                    <a:pt x="60701" y="12010"/>
                  </a:cubicBezTo>
                  <a:cubicBezTo>
                    <a:pt x="58616" y="12531"/>
                    <a:pt x="55774" y="10491"/>
                    <a:pt x="54255" y="12010"/>
                  </a:cubicBezTo>
                  <a:cubicBezTo>
                    <a:pt x="51819" y="14446"/>
                    <a:pt x="57778" y="19351"/>
                    <a:pt x="55867" y="22217"/>
                  </a:cubicBezTo>
                  <a:cubicBezTo>
                    <a:pt x="48647" y="33043"/>
                    <a:pt x="45479" y="48624"/>
                    <a:pt x="33842" y="54448"/>
                  </a:cubicBezTo>
                </a:path>
              </a:pathLst>
            </a:custGeom>
            <a:noFill/>
            <a:ln w="28575" cap="flat" cmpd="sng">
              <a:solidFill>
                <a:srgbClr val="FF0000"/>
              </a:solidFill>
              <a:prstDash val="solid"/>
              <a:round/>
              <a:headEnd type="none" w="med" len="med"/>
              <a:tailEnd type="none" w="med" len="med"/>
            </a:ln>
          </p:spPr>
          <p:txBody>
            <a:bodyPr/>
            <a:lstStyle/>
            <a:p>
              <a:endParaRPr lang="en-US"/>
            </a:p>
          </p:txBody>
        </p:sp>
      </p:grpSp>
      <p:sp>
        <p:nvSpPr>
          <p:cNvPr id="3" name="Title 2">
            <a:extLst>
              <a:ext uri="{FF2B5EF4-FFF2-40B4-BE49-F238E27FC236}">
                <a16:creationId xmlns:a16="http://schemas.microsoft.com/office/drawing/2014/main" id="{DA36E06D-F4B4-415E-9E9A-F7AD2BAB95D8}"/>
              </a:ext>
            </a:extLst>
          </p:cNvPr>
          <p:cNvSpPr>
            <a:spLocks noGrp="1"/>
          </p:cNvSpPr>
          <p:nvPr>
            <p:ph type="title"/>
          </p:nvPr>
        </p:nvSpPr>
        <p:spPr>
          <a:xfrm>
            <a:off x="6466298" y="698800"/>
            <a:ext cx="2333152" cy="3964417"/>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Ridges run along the high points of mountains.</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Ridges form the boundaries of  watersheds.</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What other ridges do you notice on this map?</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
        <p:nvSpPr>
          <p:cNvPr id="4" name="TextBox 3">
            <a:extLst>
              <a:ext uri="{FF2B5EF4-FFF2-40B4-BE49-F238E27FC236}">
                <a16:creationId xmlns:a16="http://schemas.microsoft.com/office/drawing/2014/main" id="{E86D10D6-9F10-B733-EB8C-84E8B3F78AD4}"/>
              </a:ext>
            </a:extLst>
          </p:cNvPr>
          <p:cNvSpPr txBox="1"/>
          <p:nvPr/>
        </p:nvSpPr>
        <p:spPr>
          <a:xfrm>
            <a:off x="4299417" y="4585315"/>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340" name="Google Shape;340;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41" name="Google Shape;341;p31" descr="BLM Alaska Fire Service Masthead graphic" title="BLM Alaska Fire Service Masthead graphic"/>
            <p:cNvGrpSpPr/>
            <p:nvPr/>
          </p:nvGrpSpPr>
          <p:grpSpPr>
            <a:xfrm>
              <a:off x="0" y="0"/>
              <a:ext cx="9144003" cy="572198"/>
              <a:chOff x="0" y="0"/>
              <a:chExt cx="9144003" cy="572198"/>
            </a:xfrm>
          </p:grpSpPr>
          <p:pic>
            <p:nvPicPr>
              <p:cNvPr id="342" name="Google Shape;342;p3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43" name="Google Shape;343;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44" name="Google Shape;344;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45" name="Google Shape;345;p31"/>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339" name="Google Shape;339;p31" descr="Google Earth image of a mountain range from above."/>
          <p:cNvPicPr preferRelativeResize="0"/>
          <p:nvPr/>
        </p:nvPicPr>
        <p:blipFill rotWithShape="1">
          <a:blip r:embed="rId6">
            <a:alphaModFix/>
          </a:blip>
          <a:srcRect l="10895" r="7915" b="10570"/>
          <a:stretch/>
        </p:blipFill>
        <p:spPr>
          <a:xfrm>
            <a:off x="204775" y="822800"/>
            <a:ext cx="6026149" cy="3758799"/>
          </a:xfrm>
          <a:prstGeom prst="rect">
            <a:avLst/>
          </a:prstGeom>
          <a:noFill/>
          <a:ln w="19050" cap="flat" cmpd="sng">
            <a:solidFill>
              <a:schemeClr val="dk2"/>
            </a:solidFill>
            <a:prstDash val="solid"/>
            <a:round/>
            <a:headEnd type="none" w="sm" len="sm"/>
            <a:tailEnd type="none" w="sm" len="sm"/>
          </a:ln>
        </p:spPr>
      </p:pic>
      <p:sp>
        <p:nvSpPr>
          <p:cNvPr id="351" name="Google Shape;351;p31" descr="Blue line drawn over the creek through the valley."/>
          <p:cNvSpPr/>
          <p:nvPr/>
        </p:nvSpPr>
        <p:spPr>
          <a:xfrm>
            <a:off x="2753075" y="1376525"/>
            <a:ext cx="2109200" cy="3145325"/>
          </a:xfrm>
          <a:custGeom>
            <a:avLst/>
            <a:gdLst/>
            <a:ahLst/>
            <a:cxnLst/>
            <a:rect l="l" t="t" r="r" b="b"/>
            <a:pathLst>
              <a:path w="84368" h="125813" extrusionOk="0">
                <a:moveTo>
                  <a:pt x="84368" y="0"/>
                </a:moveTo>
                <a:cubicBezTo>
                  <a:pt x="81147" y="1074"/>
                  <a:pt x="77153" y="2700"/>
                  <a:pt x="76079" y="5921"/>
                </a:cubicBezTo>
                <a:cubicBezTo>
                  <a:pt x="75033" y="9059"/>
                  <a:pt x="81106" y="12811"/>
                  <a:pt x="79039" y="15394"/>
                </a:cubicBezTo>
                <a:cubicBezTo>
                  <a:pt x="74593" y="20951"/>
                  <a:pt x="68974" y="25459"/>
                  <a:pt x="63942" y="30491"/>
                </a:cubicBezTo>
                <a:cubicBezTo>
                  <a:pt x="57034" y="37399"/>
                  <a:pt x="51406" y="46070"/>
                  <a:pt x="42924" y="50917"/>
                </a:cubicBezTo>
                <a:cubicBezTo>
                  <a:pt x="39225" y="53031"/>
                  <a:pt x="34104" y="51620"/>
                  <a:pt x="30491" y="53878"/>
                </a:cubicBezTo>
                <a:cubicBezTo>
                  <a:pt x="22624" y="58795"/>
                  <a:pt x="17470" y="67486"/>
                  <a:pt x="13321" y="75784"/>
                </a:cubicBezTo>
                <a:cubicBezTo>
                  <a:pt x="11542" y="79342"/>
                  <a:pt x="6514" y="80515"/>
                  <a:pt x="4736" y="84073"/>
                </a:cubicBezTo>
                <a:cubicBezTo>
                  <a:pt x="1285" y="90978"/>
                  <a:pt x="1446" y="99594"/>
                  <a:pt x="2960" y="107163"/>
                </a:cubicBezTo>
                <a:cubicBezTo>
                  <a:pt x="3688" y="110805"/>
                  <a:pt x="6741" y="114143"/>
                  <a:pt x="6216" y="117820"/>
                </a:cubicBezTo>
                <a:cubicBezTo>
                  <a:pt x="5739" y="121161"/>
                  <a:pt x="1871" y="123004"/>
                  <a:pt x="0" y="125813"/>
                </a:cubicBezTo>
              </a:path>
            </a:pathLst>
          </a:custGeom>
          <a:noFill/>
          <a:ln w="38100" cap="flat" cmpd="sng">
            <a:solidFill>
              <a:srgbClr val="0000FF"/>
            </a:solidFill>
            <a:prstDash val="solid"/>
            <a:round/>
            <a:headEnd type="none" w="med" len="med"/>
            <a:tailEnd type="none" w="med" len="med"/>
          </a:ln>
        </p:spPr>
        <p:txBody>
          <a:bodyPr/>
          <a:lstStyle/>
          <a:p>
            <a:endParaRPr lang="en-US"/>
          </a:p>
        </p:txBody>
      </p:sp>
      <p:grpSp>
        <p:nvGrpSpPr>
          <p:cNvPr id="17" name="Group 16" descr="Red line drawn over the ridges of the watershed.">
            <a:extLst>
              <a:ext uri="{FF2B5EF4-FFF2-40B4-BE49-F238E27FC236}">
                <a16:creationId xmlns:a16="http://schemas.microsoft.com/office/drawing/2014/main" id="{538F1426-14D7-4A5E-9D09-F7E03AE851AB}"/>
              </a:ext>
            </a:extLst>
          </p:cNvPr>
          <p:cNvGrpSpPr/>
          <p:nvPr/>
        </p:nvGrpSpPr>
        <p:grpSpPr>
          <a:xfrm>
            <a:off x="1110050" y="995213"/>
            <a:ext cx="4439047" cy="3153075"/>
            <a:chOff x="1110050" y="995213"/>
            <a:chExt cx="4439047" cy="3153075"/>
          </a:xfrm>
        </p:grpSpPr>
        <p:sp>
          <p:nvSpPr>
            <p:cNvPr id="18" name="Google Shape;331;p30">
              <a:extLst>
                <a:ext uri="{FF2B5EF4-FFF2-40B4-BE49-F238E27FC236}">
                  <a16:creationId xmlns:a16="http://schemas.microsoft.com/office/drawing/2014/main" id="{C9202EE5-1FC7-4683-827C-9CB8CAECD61F}"/>
                </a:ext>
              </a:extLst>
            </p:cNvPr>
            <p:cNvSpPr/>
            <p:nvPr/>
          </p:nvSpPr>
          <p:spPr>
            <a:xfrm>
              <a:off x="1110050" y="1395813"/>
              <a:ext cx="2687575" cy="2242750"/>
            </a:xfrm>
            <a:custGeom>
              <a:avLst/>
              <a:gdLst/>
              <a:ahLst/>
              <a:cxnLst/>
              <a:rect l="l" t="t" r="r" b="b"/>
              <a:pathLst>
                <a:path w="107503" h="89710" extrusionOk="0">
                  <a:moveTo>
                    <a:pt x="107503" y="0"/>
                  </a:moveTo>
                  <a:cubicBezTo>
                    <a:pt x="103800" y="0"/>
                    <a:pt x="101125" y="4094"/>
                    <a:pt x="97494" y="4819"/>
                  </a:cubicBezTo>
                  <a:cubicBezTo>
                    <a:pt x="92084" y="5899"/>
                    <a:pt x="86676" y="7221"/>
                    <a:pt x="81554" y="9268"/>
                  </a:cubicBezTo>
                  <a:cubicBezTo>
                    <a:pt x="79911" y="9925"/>
                    <a:pt x="76175" y="9814"/>
                    <a:pt x="76735" y="11492"/>
                  </a:cubicBezTo>
                  <a:cubicBezTo>
                    <a:pt x="78228" y="15968"/>
                    <a:pt x="85818" y="16875"/>
                    <a:pt x="86744" y="21501"/>
                  </a:cubicBezTo>
                  <a:cubicBezTo>
                    <a:pt x="87797" y="26762"/>
                    <a:pt x="83251" y="32369"/>
                    <a:pt x="78959" y="35588"/>
                  </a:cubicBezTo>
                  <a:cubicBezTo>
                    <a:pt x="74830" y="38684"/>
                    <a:pt x="68921" y="38118"/>
                    <a:pt x="64131" y="40036"/>
                  </a:cubicBezTo>
                  <a:cubicBezTo>
                    <a:pt x="61359" y="41146"/>
                    <a:pt x="58087" y="41632"/>
                    <a:pt x="55976" y="43743"/>
                  </a:cubicBezTo>
                  <a:cubicBezTo>
                    <a:pt x="53615" y="46104"/>
                    <a:pt x="52773" y="50287"/>
                    <a:pt x="49674" y="51528"/>
                  </a:cubicBezTo>
                  <a:cubicBezTo>
                    <a:pt x="44274" y="53690"/>
                    <a:pt x="37610" y="52243"/>
                    <a:pt x="32621" y="55235"/>
                  </a:cubicBezTo>
                  <a:cubicBezTo>
                    <a:pt x="25824" y="59312"/>
                    <a:pt x="18574" y="62713"/>
                    <a:pt x="12233" y="67468"/>
                  </a:cubicBezTo>
                  <a:cubicBezTo>
                    <a:pt x="5463" y="72544"/>
                    <a:pt x="3780" y="82140"/>
                    <a:pt x="0" y="89710"/>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19" name="Google Shape;332;p30">
              <a:extLst>
                <a:ext uri="{FF2B5EF4-FFF2-40B4-BE49-F238E27FC236}">
                  <a16:creationId xmlns:a16="http://schemas.microsoft.com/office/drawing/2014/main" id="{0450E5E2-8BB1-488A-BAA7-0FF935361D85}"/>
                </a:ext>
              </a:extLst>
            </p:cNvPr>
            <p:cNvSpPr/>
            <p:nvPr/>
          </p:nvSpPr>
          <p:spPr>
            <a:xfrm>
              <a:off x="3491800" y="2313313"/>
              <a:ext cx="1204800" cy="1834975"/>
            </a:xfrm>
            <a:custGeom>
              <a:avLst/>
              <a:gdLst/>
              <a:ahLst/>
              <a:cxnLst/>
              <a:rect l="l" t="t" r="r" b="b"/>
              <a:pathLst>
                <a:path w="48192" h="73399" extrusionOk="0">
                  <a:moveTo>
                    <a:pt x="48192" y="0"/>
                  </a:moveTo>
                  <a:cubicBezTo>
                    <a:pt x="41411" y="4514"/>
                    <a:pt x="31339" y="3507"/>
                    <a:pt x="25579" y="9267"/>
                  </a:cubicBezTo>
                  <a:cubicBezTo>
                    <a:pt x="21484" y="13362"/>
                    <a:pt x="17437" y="17647"/>
                    <a:pt x="14458" y="22613"/>
                  </a:cubicBezTo>
                  <a:cubicBezTo>
                    <a:pt x="13187" y="24732"/>
                    <a:pt x="9011" y="24638"/>
                    <a:pt x="8526" y="27061"/>
                  </a:cubicBezTo>
                  <a:cubicBezTo>
                    <a:pt x="7774" y="30819"/>
                    <a:pt x="10455" y="35487"/>
                    <a:pt x="8156" y="38553"/>
                  </a:cubicBezTo>
                  <a:cubicBezTo>
                    <a:pt x="6789" y="40376"/>
                    <a:pt x="4082" y="41495"/>
                    <a:pt x="3707" y="43743"/>
                  </a:cubicBezTo>
                  <a:cubicBezTo>
                    <a:pt x="2701" y="49776"/>
                    <a:pt x="5431" y="57576"/>
                    <a:pt x="1112" y="61907"/>
                  </a:cubicBezTo>
                  <a:cubicBezTo>
                    <a:pt x="50" y="62971"/>
                    <a:pt x="2224" y="63995"/>
                    <a:pt x="2224" y="64502"/>
                  </a:cubicBezTo>
                  <a:cubicBezTo>
                    <a:pt x="2224" y="67559"/>
                    <a:pt x="2900" y="72432"/>
                    <a:pt x="0" y="73399"/>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20" name="Google Shape;333;p30">
              <a:extLst>
                <a:ext uri="{FF2B5EF4-FFF2-40B4-BE49-F238E27FC236}">
                  <a16:creationId xmlns:a16="http://schemas.microsoft.com/office/drawing/2014/main" id="{725A2A05-7D9A-49AE-BBD0-E54E4ABB6599}"/>
                </a:ext>
              </a:extLst>
            </p:cNvPr>
            <p:cNvSpPr/>
            <p:nvPr/>
          </p:nvSpPr>
          <p:spPr>
            <a:xfrm>
              <a:off x="3727175" y="995213"/>
              <a:ext cx="1821922" cy="1361200"/>
            </a:xfrm>
            <a:custGeom>
              <a:avLst/>
              <a:gdLst/>
              <a:ahLst/>
              <a:cxnLst/>
              <a:rect l="l" t="t" r="r" b="b"/>
              <a:pathLst>
                <a:path w="69652" h="54448" extrusionOk="0">
                  <a:moveTo>
                    <a:pt x="0" y="17382"/>
                  </a:moveTo>
                  <a:cubicBezTo>
                    <a:pt x="2221" y="12941"/>
                    <a:pt x="9917" y="14446"/>
                    <a:pt x="13429" y="10936"/>
                  </a:cubicBezTo>
                  <a:cubicBezTo>
                    <a:pt x="14954" y="9412"/>
                    <a:pt x="12442" y="6015"/>
                    <a:pt x="13967" y="4490"/>
                  </a:cubicBezTo>
                  <a:cubicBezTo>
                    <a:pt x="15780" y="2677"/>
                    <a:pt x="18817" y="9135"/>
                    <a:pt x="20950" y="7713"/>
                  </a:cubicBezTo>
                  <a:cubicBezTo>
                    <a:pt x="22589" y="6620"/>
                    <a:pt x="19188" y="2685"/>
                    <a:pt x="20950" y="1804"/>
                  </a:cubicBezTo>
                  <a:cubicBezTo>
                    <a:pt x="23436" y="561"/>
                    <a:pt x="26228" y="3953"/>
                    <a:pt x="29008" y="3953"/>
                  </a:cubicBezTo>
                  <a:cubicBezTo>
                    <a:pt x="32410" y="3953"/>
                    <a:pt x="35914" y="4780"/>
                    <a:pt x="39214" y="3953"/>
                  </a:cubicBezTo>
                  <a:cubicBezTo>
                    <a:pt x="41576" y="3361"/>
                    <a:pt x="44170" y="454"/>
                    <a:pt x="46197" y="1804"/>
                  </a:cubicBezTo>
                  <a:cubicBezTo>
                    <a:pt x="47282" y="2527"/>
                    <a:pt x="46187" y="4841"/>
                    <a:pt x="47272" y="5564"/>
                  </a:cubicBezTo>
                  <a:cubicBezTo>
                    <a:pt x="48971" y="6696"/>
                    <a:pt x="48991" y="730"/>
                    <a:pt x="51032" y="730"/>
                  </a:cubicBezTo>
                  <a:cubicBezTo>
                    <a:pt x="52001" y="730"/>
                    <a:pt x="58346" y="524"/>
                    <a:pt x="59090" y="1267"/>
                  </a:cubicBezTo>
                  <a:cubicBezTo>
                    <a:pt x="59723" y="1900"/>
                    <a:pt x="60606" y="3511"/>
                    <a:pt x="61239" y="2878"/>
                  </a:cubicBezTo>
                  <a:cubicBezTo>
                    <a:pt x="63083" y="1035"/>
                    <a:pt x="66916" y="-1113"/>
                    <a:pt x="68759" y="730"/>
                  </a:cubicBezTo>
                  <a:cubicBezTo>
                    <a:pt x="72026" y="3997"/>
                    <a:pt x="65184" y="10890"/>
                    <a:pt x="60701" y="12010"/>
                  </a:cubicBezTo>
                  <a:cubicBezTo>
                    <a:pt x="58616" y="12531"/>
                    <a:pt x="55774" y="10491"/>
                    <a:pt x="54255" y="12010"/>
                  </a:cubicBezTo>
                  <a:cubicBezTo>
                    <a:pt x="51819" y="14446"/>
                    <a:pt x="57778" y="19351"/>
                    <a:pt x="55867" y="22217"/>
                  </a:cubicBezTo>
                  <a:cubicBezTo>
                    <a:pt x="48647" y="33043"/>
                    <a:pt x="45479" y="48624"/>
                    <a:pt x="33842" y="54448"/>
                  </a:cubicBezTo>
                </a:path>
              </a:pathLst>
            </a:custGeom>
            <a:noFill/>
            <a:ln w="28575" cap="flat" cmpd="sng">
              <a:solidFill>
                <a:srgbClr val="FF0000"/>
              </a:solidFill>
              <a:prstDash val="solid"/>
              <a:round/>
              <a:headEnd type="none" w="med" len="med"/>
              <a:tailEnd type="none" w="med" len="med"/>
            </a:ln>
          </p:spPr>
          <p:txBody>
            <a:bodyPr/>
            <a:lstStyle/>
            <a:p>
              <a:endParaRPr lang="en-US"/>
            </a:p>
          </p:txBody>
        </p:sp>
      </p:grpSp>
      <p:sp>
        <p:nvSpPr>
          <p:cNvPr id="3" name="Title 2">
            <a:extLst>
              <a:ext uri="{FF2B5EF4-FFF2-40B4-BE49-F238E27FC236}">
                <a16:creationId xmlns:a16="http://schemas.microsoft.com/office/drawing/2014/main" id="{3FC327A4-CF0F-49D0-B493-E0821CC1F72E}"/>
              </a:ext>
            </a:extLst>
          </p:cNvPr>
          <p:cNvSpPr>
            <a:spLocks noGrp="1"/>
          </p:cNvSpPr>
          <p:nvPr>
            <p:ph type="title"/>
          </p:nvPr>
        </p:nvSpPr>
        <p:spPr>
          <a:xfrm>
            <a:off x="6499249" y="1828262"/>
            <a:ext cx="2366001" cy="1642192"/>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Make a prediction:</a:t>
            </a:r>
            <a:endParaRPr lang="en-US" dirty="0">
              <a:effectLst/>
            </a:endParaRPr>
          </a:p>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If it started to rain in the mountains, where would the water go?</a:t>
            </a:r>
            <a:endParaRPr lang="en-US" dirty="0">
              <a:effectLst/>
            </a:endParaRPr>
          </a:p>
        </p:txBody>
      </p:sp>
      <p:sp>
        <p:nvSpPr>
          <p:cNvPr id="2" name="TextBox 1">
            <a:extLst>
              <a:ext uri="{FF2B5EF4-FFF2-40B4-BE49-F238E27FC236}">
                <a16:creationId xmlns:a16="http://schemas.microsoft.com/office/drawing/2014/main" id="{6E71F7DF-B2B2-55A6-31AC-7E6BB8073A94}"/>
              </a:ext>
            </a:extLst>
          </p:cNvPr>
          <p:cNvSpPr txBox="1"/>
          <p:nvPr/>
        </p:nvSpPr>
        <p:spPr>
          <a:xfrm>
            <a:off x="4266025" y="4581599"/>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361" name="Google Shape;361;p3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62" name="Google Shape;362;p32" descr="BLM Alaska Fire Service Masthead graphic" title="BLM Alaska Fire Service Masthead graphic"/>
            <p:cNvGrpSpPr/>
            <p:nvPr/>
          </p:nvGrpSpPr>
          <p:grpSpPr>
            <a:xfrm>
              <a:off x="0" y="0"/>
              <a:ext cx="9144003" cy="572198"/>
              <a:chOff x="0" y="0"/>
              <a:chExt cx="9144003" cy="572198"/>
            </a:xfrm>
          </p:grpSpPr>
          <p:pic>
            <p:nvPicPr>
              <p:cNvPr id="363" name="Google Shape;363;p3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64" name="Google Shape;364;p3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65" name="Google Shape;365;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66" name="Google Shape;366;p32"/>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357" name="Google Shape;357;p32" descr="Google Earth image of a mountain range from above."/>
          <p:cNvPicPr preferRelativeResize="0"/>
          <p:nvPr/>
        </p:nvPicPr>
        <p:blipFill rotWithShape="1">
          <a:blip r:embed="rId6">
            <a:alphaModFix/>
          </a:blip>
          <a:srcRect l="10895" r="7915" b="10570"/>
          <a:stretch/>
        </p:blipFill>
        <p:spPr>
          <a:xfrm>
            <a:off x="204775" y="822800"/>
            <a:ext cx="6026149" cy="3758799"/>
          </a:xfrm>
          <a:prstGeom prst="rect">
            <a:avLst/>
          </a:prstGeom>
          <a:noFill/>
          <a:ln w="19050" cap="flat" cmpd="sng">
            <a:solidFill>
              <a:schemeClr val="dk2"/>
            </a:solidFill>
            <a:prstDash val="solid"/>
            <a:round/>
            <a:headEnd type="none" w="sm" len="sm"/>
            <a:tailEnd type="none" w="sm" len="sm"/>
          </a:ln>
        </p:spPr>
      </p:pic>
      <p:sp>
        <p:nvSpPr>
          <p:cNvPr id="380" name="Google Shape;380;p32" descr="Blue line drawn over the creek through the valley."/>
          <p:cNvSpPr/>
          <p:nvPr/>
        </p:nvSpPr>
        <p:spPr>
          <a:xfrm>
            <a:off x="2753075" y="1376525"/>
            <a:ext cx="2109200" cy="3145325"/>
          </a:xfrm>
          <a:custGeom>
            <a:avLst/>
            <a:gdLst/>
            <a:ahLst/>
            <a:cxnLst/>
            <a:rect l="l" t="t" r="r" b="b"/>
            <a:pathLst>
              <a:path w="84368" h="125813" extrusionOk="0">
                <a:moveTo>
                  <a:pt x="84368" y="0"/>
                </a:moveTo>
                <a:cubicBezTo>
                  <a:pt x="81147" y="1074"/>
                  <a:pt x="77153" y="2700"/>
                  <a:pt x="76079" y="5921"/>
                </a:cubicBezTo>
                <a:cubicBezTo>
                  <a:pt x="75033" y="9059"/>
                  <a:pt x="81106" y="12811"/>
                  <a:pt x="79039" y="15394"/>
                </a:cubicBezTo>
                <a:cubicBezTo>
                  <a:pt x="74593" y="20951"/>
                  <a:pt x="68974" y="25459"/>
                  <a:pt x="63942" y="30491"/>
                </a:cubicBezTo>
                <a:cubicBezTo>
                  <a:pt x="57034" y="37399"/>
                  <a:pt x="51406" y="46070"/>
                  <a:pt x="42924" y="50917"/>
                </a:cubicBezTo>
                <a:cubicBezTo>
                  <a:pt x="39225" y="53031"/>
                  <a:pt x="34104" y="51620"/>
                  <a:pt x="30491" y="53878"/>
                </a:cubicBezTo>
                <a:cubicBezTo>
                  <a:pt x="22624" y="58795"/>
                  <a:pt x="17470" y="67486"/>
                  <a:pt x="13321" y="75784"/>
                </a:cubicBezTo>
                <a:cubicBezTo>
                  <a:pt x="11542" y="79342"/>
                  <a:pt x="6514" y="80515"/>
                  <a:pt x="4736" y="84073"/>
                </a:cubicBezTo>
                <a:cubicBezTo>
                  <a:pt x="1285" y="90978"/>
                  <a:pt x="1446" y="99594"/>
                  <a:pt x="2960" y="107163"/>
                </a:cubicBezTo>
                <a:cubicBezTo>
                  <a:pt x="3688" y="110805"/>
                  <a:pt x="6741" y="114143"/>
                  <a:pt x="6216" y="117820"/>
                </a:cubicBezTo>
                <a:cubicBezTo>
                  <a:pt x="5739" y="121161"/>
                  <a:pt x="1871" y="123004"/>
                  <a:pt x="0" y="125813"/>
                </a:cubicBezTo>
              </a:path>
            </a:pathLst>
          </a:custGeom>
          <a:noFill/>
          <a:ln w="38100" cap="flat" cmpd="sng">
            <a:solidFill>
              <a:srgbClr val="0000FF"/>
            </a:solidFill>
            <a:prstDash val="solid"/>
            <a:round/>
            <a:headEnd type="none" w="med" len="med"/>
            <a:tailEnd type="none" w="med" len="med"/>
          </a:ln>
        </p:spPr>
        <p:txBody>
          <a:bodyPr/>
          <a:lstStyle/>
          <a:p>
            <a:endParaRPr lang="en-US"/>
          </a:p>
        </p:txBody>
      </p:sp>
      <p:grpSp>
        <p:nvGrpSpPr>
          <p:cNvPr id="29" name="Group 28" descr="Red line drawn over the ridges of the watershed.">
            <a:extLst>
              <a:ext uri="{FF2B5EF4-FFF2-40B4-BE49-F238E27FC236}">
                <a16:creationId xmlns:a16="http://schemas.microsoft.com/office/drawing/2014/main" id="{4C093034-7802-4623-90CB-681BA74D78C1}"/>
              </a:ext>
            </a:extLst>
          </p:cNvPr>
          <p:cNvGrpSpPr/>
          <p:nvPr/>
        </p:nvGrpSpPr>
        <p:grpSpPr>
          <a:xfrm>
            <a:off x="1110050" y="995213"/>
            <a:ext cx="4439047" cy="3153075"/>
            <a:chOff x="1110050" y="995213"/>
            <a:chExt cx="4439047" cy="3153075"/>
          </a:xfrm>
        </p:grpSpPr>
        <p:sp>
          <p:nvSpPr>
            <p:cNvPr id="30" name="Google Shape;331;p30">
              <a:extLst>
                <a:ext uri="{FF2B5EF4-FFF2-40B4-BE49-F238E27FC236}">
                  <a16:creationId xmlns:a16="http://schemas.microsoft.com/office/drawing/2014/main" id="{668B6875-D353-4C7E-9C18-56621BB72D77}"/>
                </a:ext>
              </a:extLst>
            </p:cNvPr>
            <p:cNvSpPr/>
            <p:nvPr/>
          </p:nvSpPr>
          <p:spPr>
            <a:xfrm>
              <a:off x="1110050" y="1395813"/>
              <a:ext cx="2687575" cy="2242750"/>
            </a:xfrm>
            <a:custGeom>
              <a:avLst/>
              <a:gdLst/>
              <a:ahLst/>
              <a:cxnLst/>
              <a:rect l="l" t="t" r="r" b="b"/>
              <a:pathLst>
                <a:path w="107503" h="89710" extrusionOk="0">
                  <a:moveTo>
                    <a:pt x="107503" y="0"/>
                  </a:moveTo>
                  <a:cubicBezTo>
                    <a:pt x="103800" y="0"/>
                    <a:pt x="101125" y="4094"/>
                    <a:pt x="97494" y="4819"/>
                  </a:cubicBezTo>
                  <a:cubicBezTo>
                    <a:pt x="92084" y="5899"/>
                    <a:pt x="86676" y="7221"/>
                    <a:pt x="81554" y="9268"/>
                  </a:cubicBezTo>
                  <a:cubicBezTo>
                    <a:pt x="79911" y="9925"/>
                    <a:pt x="76175" y="9814"/>
                    <a:pt x="76735" y="11492"/>
                  </a:cubicBezTo>
                  <a:cubicBezTo>
                    <a:pt x="78228" y="15968"/>
                    <a:pt x="85818" y="16875"/>
                    <a:pt x="86744" y="21501"/>
                  </a:cubicBezTo>
                  <a:cubicBezTo>
                    <a:pt x="87797" y="26762"/>
                    <a:pt x="83251" y="32369"/>
                    <a:pt x="78959" y="35588"/>
                  </a:cubicBezTo>
                  <a:cubicBezTo>
                    <a:pt x="74830" y="38684"/>
                    <a:pt x="68921" y="38118"/>
                    <a:pt x="64131" y="40036"/>
                  </a:cubicBezTo>
                  <a:cubicBezTo>
                    <a:pt x="61359" y="41146"/>
                    <a:pt x="58087" y="41632"/>
                    <a:pt x="55976" y="43743"/>
                  </a:cubicBezTo>
                  <a:cubicBezTo>
                    <a:pt x="53615" y="46104"/>
                    <a:pt x="52773" y="50287"/>
                    <a:pt x="49674" y="51528"/>
                  </a:cubicBezTo>
                  <a:cubicBezTo>
                    <a:pt x="44274" y="53690"/>
                    <a:pt x="37610" y="52243"/>
                    <a:pt x="32621" y="55235"/>
                  </a:cubicBezTo>
                  <a:cubicBezTo>
                    <a:pt x="25824" y="59312"/>
                    <a:pt x="18574" y="62713"/>
                    <a:pt x="12233" y="67468"/>
                  </a:cubicBezTo>
                  <a:cubicBezTo>
                    <a:pt x="5463" y="72544"/>
                    <a:pt x="3780" y="82140"/>
                    <a:pt x="0" y="89710"/>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1" name="Google Shape;332;p30">
              <a:extLst>
                <a:ext uri="{FF2B5EF4-FFF2-40B4-BE49-F238E27FC236}">
                  <a16:creationId xmlns:a16="http://schemas.microsoft.com/office/drawing/2014/main" id="{001B4AD0-DB2F-40D7-B420-9CF9356717FA}"/>
                </a:ext>
              </a:extLst>
            </p:cNvPr>
            <p:cNvSpPr/>
            <p:nvPr/>
          </p:nvSpPr>
          <p:spPr>
            <a:xfrm>
              <a:off x="3491800" y="2313313"/>
              <a:ext cx="1204800" cy="1834975"/>
            </a:xfrm>
            <a:custGeom>
              <a:avLst/>
              <a:gdLst/>
              <a:ahLst/>
              <a:cxnLst/>
              <a:rect l="l" t="t" r="r" b="b"/>
              <a:pathLst>
                <a:path w="48192" h="73399" extrusionOk="0">
                  <a:moveTo>
                    <a:pt x="48192" y="0"/>
                  </a:moveTo>
                  <a:cubicBezTo>
                    <a:pt x="41411" y="4514"/>
                    <a:pt x="31339" y="3507"/>
                    <a:pt x="25579" y="9267"/>
                  </a:cubicBezTo>
                  <a:cubicBezTo>
                    <a:pt x="21484" y="13362"/>
                    <a:pt x="17437" y="17647"/>
                    <a:pt x="14458" y="22613"/>
                  </a:cubicBezTo>
                  <a:cubicBezTo>
                    <a:pt x="13187" y="24732"/>
                    <a:pt x="9011" y="24638"/>
                    <a:pt x="8526" y="27061"/>
                  </a:cubicBezTo>
                  <a:cubicBezTo>
                    <a:pt x="7774" y="30819"/>
                    <a:pt x="10455" y="35487"/>
                    <a:pt x="8156" y="38553"/>
                  </a:cubicBezTo>
                  <a:cubicBezTo>
                    <a:pt x="6789" y="40376"/>
                    <a:pt x="4082" y="41495"/>
                    <a:pt x="3707" y="43743"/>
                  </a:cubicBezTo>
                  <a:cubicBezTo>
                    <a:pt x="2701" y="49776"/>
                    <a:pt x="5431" y="57576"/>
                    <a:pt x="1112" y="61907"/>
                  </a:cubicBezTo>
                  <a:cubicBezTo>
                    <a:pt x="50" y="62971"/>
                    <a:pt x="2224" y="63995"/>
                    <a:pt x="2224" y="64502"/>
                  </a:cubicBezTo>
                  <a:cubicBezTo>
                    <a:pt x="2224" y="67559"/>
                    <a:pt x="2900" y="72432"/>
                    <a:pt x="0" y="73399"/>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2" name="Google Shape;333;p30">
              <a:extLst>
                <a:ext uri="{FF2B5EF4-FFF2-40B4-BE49-F238E27FC236}">
                  <a16:creationId xmlns:a16="http://schemas.microsoft.com/office/drawing/2014/main" id="{57ACC655-AC55-4035-B760-B0FF866D7863}"/>
                </a:ext>
              </a:extLst>
            </p:cNvPr>
            <p:cNvSpPr/>
            <p:nvPr/>
          </p:nvSpPr>
          <p:spPr>
            <a:xfrm>
              <a:off x="3727175" y="995213"/>
              <a:ext cx="1821922" cy="1361200"/>
            </a:xfrm>
            <a:custGeom>
              <a:avLst/>
              <a:gdLst/>
              <a:ahLst/>
              <a:cxnLst/>
              <a:rect l="l" t="t" r="r" b="b"/>
              <a:pathLst>
                <a:path w="69652" h="54448" extrusionOk="0">
                  <a:moveTo>
                    <a:pt x="0" y="17382"/>
                  </a:moveTo>
                  <a:cubicBezTo>
                    <a:pt x="2221" y="12941"/>
                    <a:pt x="9917" y="14446"/>
                    <a:pt x="13429" y="10936"/>
                  </a:cubicBezTo>
                  <a:cubicBezTo>
                    <a:pt x="14954" y="9412"/>
                    <a:pt x="12442" y="6015"/>
                    <a:pt x="13967" y="4490"/>
                  </a:cubicBezTo>
                  <a:cubicBezTo>
                    <a:pt x="15780" y="2677"/>
                    <a:pt x="18817" y="9135"/>
                    <a:pt x="20950" y="7713"/>
                  </a:cubicBezTo>
                  <a:cubicBezTo>
                    <a:pt x="22589" y="6620"/>
                    <a:pt x="19188" y="2685"/>
                    <a:pt x="20950" y="1804"/>
                  </a:cubicBezTo>
                  <a:cubicBezTo>
                    <a:pt x="23436" y="561"/>
                    <a:pt x="26228" y="3953"/>
                    <a:pt x="29008" y="3953"/>
                  </a:cubicBezTo>
                  <a:cubicBezTo>
                    <a:pt x="32410" y="3953"/>
                    <a:pt x="35914" y="4780"/>
                    <a:pt x="39214" y="3953"/>
                  </a:cubicBezTo>
                  <a:cubicBezTo>
                    <a:pt x="41576" y="3361"/>
                    <a:pt x="44170" y="454"/>
                    <a:pt x="46197" y="1804"/>
                  </a:cubicBezTo>
                  <a:cubicBezTo>
                    <a:pt x="47282" y="2527"/>
                    <a:pt x="46187" y="4841"/>
                    <a:pt x="47272" y="5564"/>
                  </a:cubicBezTo>
                  <a:cubicBezTo>
                    <a:pt x="48971" y="6696"/>
                    <a:pt x="48991" y="730"/>
                    <a:pt x="51032" y="730"/>
                  </a:cubicBezTo>
                  <a:cubicBezTo>
                    <a:pt x="52001" y="730"/>
                    <a:pt x="58346" y="524"/>
                    <a:pt x="59090" y="1267"/>
                  </a:cubicBezTo>
                  <a:cubicBezTo>
                    <a:pt x="59723" y="1900"/>
                    <a:pt x="60606" y="3511"/>
                    <a:pt x="61239" y="2878"/>
                  </a:cubicBezTo>
                  <a:cubicBezTo>
                    <a:pt x="63083" y="1035"/>
                    <a:pt x="66916" y="-1113"/>
                    <a:pt x="68759" y="730"/>
                  </a:cubicBezTo>
                  <a:cubicBezTo>
                    <a:pt x="72026" y="3997"/>
                    <a:pt x="65184" y="10890"/>
                    <a:pt x="60701" y="12010"/>
                  </a:cubicBezTo>
                  <a:cubicBezTo>
                    <a:pt x="58616" y="12531"/>
                    <a:pt x="55774" y="10491"/>
                    <a:pt x="54255" y="12010"/>
                  </a:cubicBezTo>
                  <a:cubicBezTo>
                    <a:pt x="51819" y="14446"/>
                    <a:pt x="57778" y="19351"/>
                    <a:pt x="55867" y="22217"/>
                  </a:cubicBezTo>
                  <a:cubicBezTo>
                    <a:pt x="48647" y="33043"/>
                    <a:pt x="45479" y="48624"/>
                    <a:pt x="33842" y="54448"/>
                  </a:cubicBezTo>
                </a:path>
              </a:pathLst>
            </a:custGeom>
            <a:noFill/>
            <a:ln w="28575" cap="flat" cmpd="sng">
              <a:solidFill>
                <a:srgbClr val="FF0000"/>
              </a:solidFill>
              <a:prstDash val="solid"/>
              <a:round/>
              <a:headEnd type="none" w="med" len="med"/>
              <a:tailEnd type="none" w="med" len="med"/>
            </a:ln>
          </p:spPr>
          <p:txBody>
            <a:bodyPr/>
            <a:lstStyle/>
            <a:p>
              <a:endParaRPr lang="en-US"/>
            </a:p>
          </p:txBody>
        </p:sp>
      </p:grpSp>
      <p:grpSp>
        <p:nvGrpSpPr>
          <p:cNvPr id="2" name="Group 1" descr="Light blue arrows showing the direction of waterflow down the mountains.">
            <a:extLst>
              <a:ext uri="{FF2B5EF4-FFF2-40B4-BE49-F238E27FC236}">
                <a16:creationId xmlns:a16="http://schemas.microsoft.com/office/drawing/2014/main" id="{71AAD1E5-34FA-4762-B854-4C9896BB75C3}"/>
              </a:ext>
            </a:extLst>
          </p:cNvPr>
          <p:cNvGrpSpPr/>
          <p:nvPr/>
        </p:nvGrpSpPr>
        <p:grpSpPr>
          <a:xfrm>
            <a:off x="1774825" y="1176725"/>
            <a:ext cx="3392600" cy="3115250"/>
            <a:chOff x="1774825" y="1176725"/>
            <a:chExt cx="3392600" cy="3115250"/>
          </a:xfrm>
        </p:grpSpPr>
        <p:cxnSp>
          <p:nvCxnSpPr>
            <p:cNvPr id="368" name="Google Shape;368;p32"/>
            <p:cNvCxnSpPr/>
            <p:nvPr/>
          </p:nvCxnSpPr>
          <p:spPr>
            <a:xfrm>
              <a:off x="4264125" y="1265575"/>
              <a:ext cx="356100" cy="3699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69" name="Google Shape;369;p32"/>
            <p:cNvCxnSpPr/>
            <p:nvPr/>
          </p:nvCxnSpPr>
          <p:spPr>
            <a:xfrm>
              <a:off x="3968475" y="1695375"/>
              <a:ext cx="396600" cy="2976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0" name="Google Shape;370;p32"/>
            <p:cNvCxnSpPr/>
            <p:nvPr/>
          </p:nvCxnSpPr>
          <p:spPr>
            <a:xfrm>
              <a:off x="3396925" y="1635550"/>
              <a:ext cx="199800" cy="2664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1" name="Google Shape;371;p32"/>
            <p:cNvCxnSpPr/>
            <p:nvPr/>
          </p:nvCxnSpPr>
          <p:spPr>
            <a:xfrm>
              <a:off x="3241525" y="2183200"/>
              <a:ext cx="370200" cy="3108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2" name="Google Shape;372;p32"/>
            <p:cNvCxnSpPr/>
            <p:nvPr/>
          </p:nvCxnSpPr>
          <p:spPr>
            <a:xfrm>
              <a:off x="2897575" y="2381475"/>
              <a:ext cx="336000" cy="3594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3" name="Google Shape;373;p32"/>
            <p:cNvCxnSpPr/>
            <p:nvPr/>
          </p:nvCxnSpPr>
          <p:spPr>
            <a:xfrm>
              <a:off x="2255250" y="2804888"/>
              <a:ext cx="327600" cy="4143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4" name="Google Shape;374;p32"/>
            <p:cNvCxnSpPr/>
            <p:nvPr/>
          </p:nvCxnSpPr>
          <p:spPr>
            <a:xfrm>
              <a:off x="1774825" y="3083963"/>
              <a:ext cx="371400" cy="4758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5" name="Google Shape;375;p32"/>
            <p:cNvCxnSpPr/>
            <p:nvPr/>
          </p:nvCxnSpPr>
          <p:spPr>
            <a:xfrm flipH="1">
              <a:off x="3093375" y="3265100"/>
              <a:ext cx="487200" cy="2355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6" name="Google Shape;376;p32"/>
            <p:cNvCxnSpPr/>
            <p:nvPr/>
          </p:nvCxnSpPr>
          <p:spPr>
            <a:xfrm flipH="1">
              <a:off x="4635225" y="1992975"/>
              <a:ext cx="284700" cy="561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7" name="Google Shape;377;p32"/>
            <p:cNvCxnSpPr/>
            <p:nvPr/>
          </p:nvCxnSpPr>
          <p:spPr>
            <a:xfrm flipH="1">
              <a:off x="4919925" y="1491175"/>
              <a:ext cx="247500" cy="1443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79" name="Google Shape;379;p32"/>
            <p:cNvCxnSpPr/>
            <p:nvPr/>
          </p:nvCxnSpPr>
          <p:spPr>
            <a:xfrm>
              <a:off x="2541275" y="3888475"/>
              <a:ext cx="211800" cy="4035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381" name="Google Shape;381;p32"/>
            <p:cNvCxnSpPr/>
            <p:nvPr/>
          </p:nvCxnSpPr>
          <p:spPr>
            <a:xfrm>
              <a:off x="4840075" y="1176725"/>
              <a:ext cx="56700" cy="1998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grpSp>
      <p:sp>
        <p:nvSpPr>
          <p:cNvPr id="3" name="Title 2">
            <a:extLst>
              <a:ext uri="{FF2B5EF4-FFF2-40B4-BE49-F238E27FC236}">
                <a16:creationId xmlns:a16="http://schemas.microsoft.com/office/drawing/2014/main" id="{16434D82-2150-45F3-98A2-27AA9C173FC1}"/>
              </a:ext>
            </a:extLst>
          </p:cNvPr>
          <p:cNvSpPr>
            <a:spLocks noGrp="1"/>
          </p:cNvSpPr>
          <p:nvPr>
            <p:ph type="title"/>
          </p:nvPr>
        </p:nvSpPr>
        <p:spPr>
          <a:xfrm>
            <a:off x="6404450" y="995213"/>
            <a:ext cx="2616708" cy="3586386"/>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When it rains, water flows down the mountains and drains into the creek.</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creek flows downhill through the valley toward the city of Anchorage.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
        <p:nvSpPr>
          <p:cNvPr id="4" name="TextBox 3">
            <a:extLst>
              <a:ext uri="{FF2B5EF4-FFF2-40B4-BE49-F238E27FC236}">
                <a16:creationId xmlns:a16="http://schemas.microsoft.com/office/drawing/2014/main" id="{FA262F33-03E5-635B-B67E-359FE1EFC40E}"/>
              </a:ext>
            </a:extLst>
          </p:cNvPr>
          <p:cNvSpPr txBox="1"/>
          <p:nvPr/>
        </p:nvSpPr>
        <p:spPr>
          <a:xfrm>
            <a:off x="4264125" y="4584369"/>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F499955-75C9-4607-8BB2-09E605D2858A}"/>
              </a:ext>
            </a:extLst>
          </p:cNvPr>
          <p:cNvSpPr>
            <a:spLocks noGrp="1"/>
          </p:cNvSpPr>
          <p:nvPr>
            <p:ph type="title"/>
          </p:nvPr>
        </p:nvSpPr>
        <p:spPr>
          <a:xfrm>
            <a:off x="311700" y="508083"/>
            <a:ext cx="8520600" cy="2070653"/>
          </a:xfrm>
        </p:spPr>
        <p:txBody>
          <a:bodyPr/>
          <a:lstStyle/>
          <a:p>
            <a:pPr algn="ctr" rtl="0">
              <a:lnSpc>
                <a:spcPct val="115000"/>
              </a:lnSpc>
              <a:spcBef>
                <a:spcPts val="1600"/>
              </a:spcBef>
            </a:pPr>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2: Mapping Watersheds</a:t>
            </a:r>
            <a:endParaRPr lang="en-US" dirty="0">
              <a:effectLst/>
            </a:endParaRPr>
          </a:p>
          <a:p>
            <a:pPr algn="ctr" rtl="0">
              <a:lnSpc>
                <a:spcPct val="115000"/>
              </a:lnSpc>
              <a:spcBef>
                <a:spcPts val="1600"/>
              </a:spcBef>
            </a:pPr>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dirty="0">
              <a:effectLst/>
            </a:endParaRPr>
          </a:p>
        </p:txBody>
      </p:sp>
      <p:sp>
        <p:nvSpPr>
          <p:cNvPr id="4" name="Text Placeholder 3">
            <a:extLst>
              <a:ext uri="{FF2B5EF4-FFF2-40B4-BE49-F238E27FC236}">
                <a16:creationId xmlns:a16="http://schemas.microsoft.com/office/drawing/2014/main" id="{542A79CB-A494-75F5-C315-6749C91FA4EF}"/>
              </a:ext>
            </a:extLst>
          </p:cNvPr>
          <p:cNvSpPr>
            <a:spLocks noGrp="1"/>
          </p:cNvSpPr>
          <p:nvPr>
            <p:ph type="body" idx="1"/>
          </p:nvPr>
        </p:nvSpPr>
        <p:spPr>
          <a:xfrm>
            <a:off x="311700" y="1676909"/>
            <a:ext cx="8520600" cy="2891966"/>
          </a:xfrm>
        </p:spPr>
        <p:txBody>
          <a:bodyPr/>
          <a:lstStyle/>
          <a:p>
            <a:pPr>
              <a:spcBef>
                <a:spcPts val="1600"/>
              </a:spcBef>
            </a:pPr>
            <a:r>
              <a:rPr lang="en" dirty="0">
                <a:solidFill>
                  <a:schemeClr val="lt1"/>
                </a:solidFill>
                <a:latin typeface="Roboto"/>
                <a:ea typeface="Roboto"/>
                <a:cs typeface="Roboto"/>
              </a:rPr>
              <a:t>Where do watersheds start, and where do they end?</a:t>
            </a:r>
            <a:endParaRPr lang="en-US" dirty="0">
              <a:solidFill>
                <a:schemeClr val="lt1"/>
              </a:solidFill>
              <a:latin typeface="Roboto"/>
              <a:ea typeface="Roboto"/>
              <a:cs typeface="Roboto"/>
            </a:endParaRPr>
          </a:p>
          <a:p>
            <a:pPr>
              <a:lnSpc>
                <a:spcPct val="114999"/>
              </a:lnSpc>
              <a:spcBef>
                <a:spcPts val="1600"/>
              </a:spcBef>
            </a:pPr>
            <a:r>
              <a:rPr lang="en" dirty="0">
                <a:solidFill>
                  <a:schemeClr val="lt1"/>
                </a:solidFill>
                <a:latin typeface="Roboto"/>
                <a:ea typeface="Roboto"/>
                <a:cs typeface="Roboto"/>
              </a:rPr>
              <a:t>How can you use maps to identify watershed features?</a:t>
            </a:r>
            <a:endParaRPr lang="en-US" dirty="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92" name="Google Shape;392;p3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93" name="Google Shape;393;p33" descr="BLM Alaska Fire Service Masthead graphic" title="BLM Alaska Fire Service Masthead graphic"/>
            <p:cNvGrpSpPr/>
            <p:nvPr/>
          </p:nvGrpSpPr>
          <p:grpSpPr>
            <a:xfrm>
              <a:off x="0" y="0"/>
              <a:ext cx="9144003" cy="572198"/>
              <a:chOff x="0" y="0"/>
              <a:chExt cx="9144003" cy="572198"/>
            </a:xfrm>
          </p:grpSpPr>
          <p:pic>
            <p:nvPicPr>
              <p:cNvPr id="394" name="Google Shape;394;p3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95" name="Google Shape;395;p3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96" name="Google Shape;396;p3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97" name="Google Shape;397;p33"/>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388" name="Google Shape;388;p33" descr="Google Earth image of a mountain range from above."/>
          <p:cNvPicPr preferRelativeResize="0"/>
          <p:nvPr/>
        </p:nvPicPr>
        <p:blipFill rotWithShape="1">
          <a:blip r:embed="rId6">
            <a:alphaModFix/>
          </a:blip>
          <a:srcRect l="10895" r="7915" b="10570"/>
          <a:stretch/>
        </p:blipFill>
        <p:spPr>
          <a:xfrm>
            <a:off x="204775" y="822800"/>
            <a:ext cx="6026149" cy="3758799"/>
          </a:xfrm>
          <a:prstGeom prst="rect">
            <a:avLst/>
          </a:prstGeom>
          <a:noFill/>
          <a:ln w="19050" cap="flat" cmpd="sng">
            <a:solidFill>
              <a:schemeClr val="dk2"/>
            </a:solidFill>
            <a:prstDash val="solid"/>
            <a:round/>
            <a:headEnd type="none" w="sm" len="sm"/>
            <a:tailEnd type="none" w="sm" len="sm"/>
          </a:ln>
        </p:spPr>
      </p:pic>
      <p:sp>
        <p:nvSpPr>
          <p:cNvPr id="399" name="Google Shape;399;p33" descr="Blue line drawn over the creek through the valley."/>
          <p:cNvSpPr/>
          <p:nvPr/>
        </p:nvSpPr>
        <p:spPr>
          <a:xfrm>
            <a:off x="2753075" y="1376525"/>
            <a:ext cx="2109200" cy="3145325"/>
          </a:xfrm>
          <a:custGeom>
            <a:avLst/>
            <a:gdLst/>
            <a:ahLst/>
            <a:cxnLst/>
            <a:rect l="l" t="t" r="r" b="b"/>
            <a:pathLst>
              <a:path w="84368" h="125813" extrusionOk="0">
                <a:moveTo>
                  <a:pt x="84368" y="0"/>
                </a:moveTo>
                <a:cubicBezTo>
                  <a:pt x="81147" y="1074"/>
                  <a:pt x="77153" y="2700"/>
                  <a:pt x="76079" y="5921"/>
                </a:cubicBezTo>
                <a:cubicBezTo>
                  <a:pt x="75033" y="9059"/>
                  <a:pt x="81106" y="12811"/>
                  <a:pt x="79039" y="15394"/>
                </a:cubicBezTo>
                <a:cubicBezTo>
                  <a:pt x="74593" y="20951"/>
                  <a:pt x="68974" y="25459"/>
                  <a:pt x="63942" y="30491"/>
                </a:cubicBezTo>
                <a:cubicBezTo>
                  <a:pt x="57034" y="37399"/>
                  <a:pt x="51406" y="46070"/>
                  <a:pt x="42924" y="50917"/>
                </a:cubicBezTo>
                <a:cubicBezTo>
                  <a:pt x="39225" y="53031"/>
                  <a:pt x="34104" y="51620"/>
                  <a:pt x="30491" y="53878"/>
                </a:cubicBezTo>
                <a:cubicBezTo>
                  <a:pt x="22624" y="58795"/>
                  <a:pt x="17470" y="67486"/>
                  <a:pt x="13321" y="75784"/>
                </a:cubicBezTo>
                <a:cubicBezTo>
                  <a:pt x="11542" y="79342"/>
                  <a:pt x="6514" y="80515"/>
                  <a:pt x="4736" y="84073"/>
                </a:cubicBezTo>
                <a:cubicBezTo>
                  <a:pt x="1285" y="90978"/>
                  <a:pt x="1446" y="99594"/>
                  <a:pt x="2960" y="107163"/>
                </a:cubicBezTo>
                <a:cubicBezTo>
                  <a:pt x="3688" y="110805"/>
                  <a:pt x="6741" y="114143"/>
                  <a:pt x="6216" y="117820"/>
                </a:cubicBezTo>
                <a:cubicBezTo>
                  <a:pt x="5739" y="121161"/>
                  <a:pt x="1871" y="123004"/>
                  <a:pt x="0" y="125813"/>
                </a:cubicBezTo>
              </a:path>
            </a:pathLst>
          </a:custGeom>
          <a:noFill/>
          <a:ln w="38100" cap="flat" cmpd="sng">
            <a:solidFill>
              <a:srgbClr val="0000FF"/>
            </a:solidFill>
            <a:prstDash val="solid"/>
            <a:round/>
            <a:headEnd type="none" w="med" len="med"/>
            <a:tailEnd type="none" w="med" len="med"/>
          </a:ln>
        </p:spPr>
        <p:txBody>
          <a:bodyPr/>
          <a:lstStyle/>
          <a:p>
            <a:endParaRPr lang="en-US"/>
          </a:p>
        </p:txBody>
      </p:sp>
      <p:grpSp>
        <p:nvGrpSpPr>
          <p:cNvPr id="26" name="Group 25" descr="Red line drawn over the ridges of the watershed.">
            <a:extLst>
              <a:ext uri="{FF2B5EF4-FFF2-40B4-BE49-F238E27FC236}">
                <a16:creationId xmlns:a16="http://schemas.microsoft.com/office/drawing/2014/main" id="{EAB99153-EB88-4DF5-A9EC-756C8B3512FF}"/>
              </a:ext>
            </a:extLst>
          </p:cNvPr>
          <p:cNvGrpSpPr/>
          <p:nvPr/>
        </p:nvGrpSpPr>
        <p:grpSpPr>
          <a:xfrm>
            <a:off x="1110050" y="995213"/>
            <a:ext cx="4439047" cy="3153075"/>
            <a:chOff x="1110050" y="995213"/>
            <a:chExt cx="4439047" cy="3153075"/>
          </a:xfrm>
        </p:grpSpPr>
        <p:sp>
          <p:nvSpPr>
            <p:cNvPr id="27" name="Google Shape;331;p30">
              <a:extLst>
                <a:ext uri="{FF2B5EF4-FFF2-40B4-BE49-F238E27FC236}">
                  <a16:creationId xmlns:a16="http://schemas.microsoft.com/office/drawing/2014/main" id="{992F1DB8-2ACE-4D2D-BCF3-A22CC18678C2}"/>
                </a:ext>
              </a:extLst>
            </p:cNvPr>
            <p:cNvSpPr/>
            <p:nvPr/>
          </p:nvSpPr>
          <p:spPr>
            <a:xfrm>
              <a:off x="1110050" y="1395813"/>
              <a:ext cx="2687575" cy="2242750"/>
            </a:xfrm>
            <a:custGeom>
              <a:avLst/>
              <a:gdLst/>
              <a:ahLst/>
              <a:cxnLst/>
              <a:rect l="l" t="t" r="r" b="b"/>
              <a:pathLst>
                <a:path w="107503" h="89710" extrusionOk="0">
                  <a:moveTo>
                    <a:pt x="107503" y="0"/>
                  </a:moveTo>
                  <a:cubicBezTo>
                    <a:pt x="103800" y="0"/>
                    <a:pt x="101125" y="4094"/>
                    <a:pt x="97494" y="4819"/>
                  </a:cubicBezTo>
                  <a:cubicBezTo>
                    <a:pt x="92084" y="5899"/>
                    <a:pt x="86676" y="7221"/>
                    <a:pt x="81554" y="9268"/>
                  </a:cubicBezTo>
                  <a:cubicBezTo>
                    <a:pt x="79911" y="9925"/>
                    <a:pt x="76175" y="9814"/>
                    <a:pt x="76735" y="11492"/>
                  </a:cubicBezTo>
                  <a:cubicBezTo>
                    <a:pt x="78228" y="15968"/>
                    <a:pt x="85818" y="16875"/>
                    <a:pt x="86744" y="21501"/>
                  </a:cubicBezTo>
                  <a:cubicBezTo>
                    <a:pt x="87797" y="26762"/>
                    <a:pt x="83251" y="32369"/>
                    <a:pt x="78959" y="35588"/>
                  </a:cubicBezTo>
                  <a:cubicBezTo>
                    <a:pt x="74830" y="38684"/>
                    <a:pt x="68921" y="38118"/>
                    <a:pt x="64131" y="40036"/>
                  </a:cubicBezTo>
                  <a:cubicBezTo>
                    <a:pt x="61359" y="41146"/>
                    <a:pt x="58087" y="41632"/>
                    <a:pt x="55976" y="43743"/>
                  </a:cubicBezTo>
                  <a:cubicBezTo>
                    <a:pt x="53615" y="46104"/>
                    <a:pt x="52773" y="50287"/>
                    <a:pt x="49674" y="51528"/>
                  </a:cubicBezTo>
                  <a:cubicBezTo>
                    <a:pt x="44274" y="53690"/>
                    <a:pt x="37610" y="52243"/>
                    <a:pt x="32621" y="55235"/>
                  </a:cubicBezTo>
                  <a:cubicBezTo>
                    <a:pt x="25824" y="59312"/>
                    <a:pt x="18574" y="62713"/>
                    <a:pt x="12233" y="67468"/>
                  </a:cubicBezTo>
                  <a:cubicBezTo>
                    <a:pt x="5463" y="72544"/>
                    <a:pt x="3780" y="82140"/>
                    <a:pt x="0" y="89710"/>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28" name="Google Shape;332;p30">
              <a:extLst>
                <a:ext uri="{FF2B5EF4-FFF2-40B4-BE49-F238E27FC236}">
                  <a16:creationId xmlns:a16="http://schemas.microsoft.com/office/drawing/2014/main" id="{39A9FCBD-871D-414F-A9E0-1E11C66775AF}"/>
                </a:ext>
              </a:extLst>
            </p:cNvPr>
            <p:cNvSpPr/>
            <p:nvPr/>
          </p:nvSpPr>
          <p:spPr>
            <a:xfrm>
              <a:off x="3491800" y="2313313"/>
              <a:ext cx="1204800" cy="1834975"/>
            </a:xfrm>
            <a:custGeom>
              <a:avLst/>
              <a:gdLst/>
              <a:ahLst/>
              <a:cxnLst/>
              <a:rect l="l" t="t" r="r" b="b"/>
              <a:pathLst>
                <a:path w="48192" h="73399" extrusionOk="0">
                  <a:moveTo>
                    <a:pt x="48192" y="0"/>
                  </a:moveTo>
                  <a:cubicBezTo>
                    <a:pt x="41411" y="4514"/>
                    <a:pt x="31339" y="3507"/>
                    <a:pt x="25579" y="9267"/>
                  </a:cubicBezTo>
                  <a:cubicBezTo>
                    <a:pt x="21484" y="13362"/>
                    <a:pt x="17437" y="17647"/>
                    <a:pt x="14458" y="22613"/>
                  </a:cubicBezTo>
                  <a:cubicBezTo>
                    <a:pt x="13187" y="24732"/>
                    <a:pt x="9011" y="24638"/>
                    <a:pt x="8526" y="27061"/>
                  </a:cubicBezTo>
                  <a:cubicBezTo>
                    <a:pt x="7774" y="30819"/>
                    <a:pt x="10455" y="35487"/>
                    <a:pt x="8156" y="38553"/>
                  </a:cubicBezTo>
                  <a:cubicBezTo>
                    <a:pt x="6789" y="40376"/>
                    <a:pt x="4082" y="41495"/>
                    <a:pt x="3707" y="43743"/>
                  </a:cubicBezTo>
                  <a:cubicBezTo>
                    <a:pt x="2701" y="49776"/>
                    <a:pt x="5431" y="57576"/>
                    <a:pt x="1112" y="61907"/>
                  </a:cubicBezTo>
                  <a:cubicBezTo>
                    <a:pt x="50" y="62971"/>
                    <a:pt x="2224" y="63995"/>
                    <a:pt x="2224" y="64502"/>
                  </a:cubicBezTo>
                  <a:cubicBezTo>
                    <a:pt x="2224" y="67559"/>
                    <a:pt x="2900" y="72432"/>
                    <a:pt x="0" y="73399"/>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29" name="Google Shape;333;p30">
              <a:extLst>
                <a:ext uri="{FF2B5EF4-FFF2-40B4-BE49-F238E27FC236}">
                  <a16:creationId xmlns:a16="http://schemas.microsoft.com/office/drawing/2014/main" id="{C7B618F3-EFAC-4BA3-81A9-3384B363EC70}"/>
                </a:ext>
              </a:extLst>
            </p:cNvPr>
            <p:cNvSpPr/>
            <p:nvPr/>
          </p:nvSpPr>
          <p:spPr>
            <a:xfrm>
              <a:off x="3727175" y="995213"/>
              <a:ext cx="1821922" cy="1361200"/>
            </a:xfrm>
            <a:custGeom>
              <a:avLst/>
              <a:gdLst/>
              <a:ahLst/>
              <a:cxnLst/>
              <a:rect l="l" t="t" r="r" b="b"/>
              <a:pathLst>
                <a:path w="69652" h="54448" extrusionOk="0">
                  <a:moveTo>
                    <a:pt x="0" y="17382"/>
                  </a:moveTo>
                  <a:cubicBezTo>
                    <a:pt x="2221" y="12941"/>
                    <a:pt x="9917" y="14446"/>
                    <a:pt x="13429" y="10936"/>
                  </a:cubicBezTo>
                  <a:cubicBezTo>
                    <a:pt x="14954" y="9412"/>
                    <a:pt x="12442" y="6015"/>
                    <a:pt x="13967" y="4490"/>
                  </a:cubicBezTo>
                  <a:cubicBezTo>
                    <a:pt x="15780" y="2677"/>
                    <a:pt x="18817" y="9135"/>
                    <a:pt x="20950" y="7713"/>
                  </a:cubicBezTo>
                  <a:cubicBezTo>
                    <a:pt x="22589" y="6620"/>
                    <a:pt x="19188" y="2685"/>
                    <a:pt x="20950" y="1804"/>
                  </a:cubicBezTo>
                  <a:cubicBezTo>
                    <a:pt x="23436" y="561"/>
                    <a:pt x="26228" y="3953"/>
                    <a:pt x="29008" y="3953"/>
                  </a:cubicBezTo>
                  <a:cubicBezTo>
                    <a:pt x="32410" y="3953"/>
                    <a:pt x="35914" y="4780"/>
                    <a:pt x="39214" y="3953"/>
                  </a:cubicBezTo>
                  <a:cubicBezTo>
                    <a:pt x="41576" y="3361"/>
                    <a:pt x="44170" y="454"/>
                    <a:pt x="46197" y="1804"/>
                  </a:cubicBezTo>
                  <a:cubicBezTo>
                    <a:pt x="47282" y="2527"/>
                    <a:pt x="46187" y="4841"/>
                    <a:pt x="47272" y="5564"/>
                  </a:cubicBezTo>
                  <a:cubicBezTo>
                    <a:pt x="48971" y="6696"/>
                    <a:pt x="48991" y="730"/>
                    <a:pt x="51032" y="730"/>
                  </a:cubicBezTo>
                  <a:cubicBezTo>
                    <a:pt x="52001" y="730"/>
                    <a:pt x="58346" y="524"/>
                    <a:pt x="59090" y="1267"/>
                  </a:cubicBezTo>
                  <a:cubicBezTo>
                    <a:pt x="59723" y="1900"/>
                    <a:pt x="60606" y="3511"/>
                    <a:pt x="61239" y="2878"/>
                  </a:cubicBezTo>
                  <a:cubicBezTo>
                    <a:pt x="63083" y="1035"/>
                    <a:pt x="66916" y="-1113"/>
                    <a:pt x="68759" y="730"/>
                  </a:cubicBezTo>
                  <a:cubicBezTo>
                    <a:pt x="72026" y="3997"/>
                    <a:pt x="65184" y="10890"/>
                    <a:pt x="60701" y="12010"/>
                  </a:cubicBezTo>
                  <a:cubicBezTo>
                    <a:pt x="58616" y="12531"/>
                    <a:pt x="55774" y="10491"/>
                    <a:pt x="54255" y="12010"/>
                  </a:cubicBezTo>
                  <a:cubicBezTo>
                    <a:pt x="51819" y="14446"/>
                    <a:pt x="57778" y="19351"/>
                    <a:pt x="55867" y="22217"/>
                  </a:cubicBezTo>
                  <a:cubicBezTo>
                    <a:pt x="48647" y="33043"/>
                    <a:pt x="45479" y="48624"/>
                    <a:pt x="33842" y="54448"/>
                  </a:cubicBezTo>
                </a:path>
              </a:pathLst>
            </a:custGeom>
            <a:noFill/>
            <a:ln w="28575" cap="flat" cmpd="sng">
              <a:solidFill>
                <a:srgbClr val="FF0000"/>
              </a:solidFill>
              <a:prstDash val="solid"/>
              <a:round/>
              <a:headEnd type="none" w="med" len="med"/>
              <a:tailEnd type="none" w="med" len="med"/>
            </a:ln>
          </p:spPr>
          <p:txBody>
            <a:bodyPr/>
            <a:lstStyle/>
            <a:p>
              <a:endParaRPr lang="en-US"/>
            </a:p>
          </p:txBody>
        </p:sp>
      </p:grpSp>
      <p:grpSp>
        <p:nvGrpSpPr>
          <p:cNvPr id="2" name="Group 1" descr="Light blue arrows showing the direction of water flow off the other sides of the watershed.">
            <a:extLst>
              <a:ext uri="{FF2B5EF4-FFF2-40B4-BE49-F238E27FC236}">
                <a16:creationId xmlns:a16="http://schemas.microsoft.com/office/drawing/2014/main" id="{26083356-B3DD-4BC8-8943-16AF2B94B482}"/>
              </a:ext>
            </a:extLst>
          </p:cNvPr>
          <p:cNvGrpSpPr/>
          <p:nvPr/>
        </p:nvGrpSpPr>
        <p:grpSpPr>
          <a:xfrm>
            <a:off x="1387225" y="1346925"/>
            <a:ext cx="4384775" cy="2409275"/>
            <a:chOff x="1387225" y="1346925"/>
            <a:chExt cx="4384775" cy="2409275"/>
          </a:xfrm>
        </p:grpSpPr>
        <p:cxnSp>
          <p:nvCxnSpPr>
            <p:cNvPr id="400" name="Google Shape;400;p33"/>
            <p:cNvCxnSpPr/>
            <p:nvPr/>
          </p:nvCxnSpPr>
          <p:spPr>
            <a:xfrm>
              <a:off x="3727175" y="3467600"/>
              <a:ext cx="432900" cy="2886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1" name="Google Shape;401;p33"/>
            <p:cNvCxnSpPr/>
            <p:nvPr/>
          </p:nvCxnSpPr>
          <p:spPr>
            <a:xfrm>
              <a:off x="5186700" y="1699875"/>
              <a:ext cx="432900" cy="2886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2" name="Google Shape;402;p33"/>
            <p:cNvCxnSpPr/>
            <p:nvPr/>
          </p:nvCxnSpPr>
          <p:spPr>
            <a:xfrm>
              <a:off x="4954825" y="2220063"/>
              <a:ext cx="432900" cy="2886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3" name="Google Shape;403;p33"/>
            <p:cNvCxnSpPr/>
            <p:nvPr/>
          </p:nvCxnSpPr>
          <p:spPr>
            <a:xfrm>
              <a:off x="4292425" y="2612450"/>
              <a:ext cx="303600" cy="5109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4" name="Google Shape;404;p33"/>
            <p:cNvCxnSpPr/>
            <p:nvPr/>
          </p:nvCxnSpPr>
          <p:spPr>
            <a:xfrm flipH="1">
              <a:off x="1387225" y="2740875"/>
              <a:ext cx="451500" cy="75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5" name="Google Shape;405;p33"/>
            <p:cNvCxnSpPr/>
            <p:nvPr/>
          </p:nvCxnSpPr>
          <p:spPr>
            <a:xfrm flipH="1">
              <a:off x="2020250" y="2513450"/>
              <a:ext cx="303900" cy="177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06" name="Google Shape;406;p33"/>
            <p:cNvCxnSpPr/>
            <p:nvPr/>
          </p:nvCxnSpPr>
          <p:spPr>
            <a:xfrm flipH="1">
              <a:off x="2864025" y="2017275"/>
              <a:ext cx="293400" cy="1809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10" name="Google Shape;410;p33"/>
            <p:cNvCxnSpPr/>
            <p:nvPr/>
          </p:nvCxnSpPr>
          <p:spPr>
            <a:xfrm>
              <a:off x="5339100" y="1376525"/>
              <a:ext cx="432900" cy="2886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cxnSp>
          <p:nvCxnSpPr>
            <p:cNvPr id="411" name="Google Shape;411;p33"/>
            <p:cNvCxnSpPr/>
            <p:nvPr/>
          </p:nvCxnSpPr>
          <p:spPr>
            <a:xfrm flipH="1">
              <a:off x="3241650" y="1346925"/>
              <a:ext cx="258900" cy="147900"/>
            </a:xfrm>
            <a:prstGeom prst="straightConnector1">
              <a:avLst/>
            </a:prstGeom>
            <a:noFill/>
            <a:ln w="28575" cap="flat" cmpd="sng">
              <a:solidFill>
                <a:srgbClr val="00FFFF"/>
              </a:solidFill>
              <a:prstDash val="solid"/>
              <a:round/>
              <a:headEnd type="none" w="med" len="med"/>
              <a:tailEnd type="triangle" w="med" len="med"/>
            </a:ln>
            <a:effectLst>
              <a:outerShdw blurRad="57150" dist="19050" dir="5400000" algn="bl" rotWithShape="0">
                <a:srgbClr val="000000"/>
              </a:outerShdw>
            </a:effectLst>
          </p:spPr>
        </p:cxnSp>
      </p:grpSp>
      <p:sp>
        <p:nvSpPr>
          <p:cNvPr id="3" name="Title 2">
            <a:extLst>
              <a:ext uri="{FF2B5EF4-FFF2-40B4-BE49-F238E27FC236}">
                <a16:creationId xmlns:a16="http://schemas.microsoft.com/office/drawing/2014/main" id="{57FE675C-6235-4C51-A4F5-D8182CAA7E7F}"/>
              </a:ext>
            </a:extLst>
          </p:cNvPr>
          <p:cNvSpPr>
            <a:spLocks noGrp="1"/>
          </p:cNvSpPr>
          <p:nvPr>
            <p:ph type="title"/>
          </p:nvPr>
        </p:nvSpPr>
        <p:spPr>
          <a:xfrm>
            <a:off x="6441225" y="698800"/>
            <a:ext cx="2563610" cy="3964073"/>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Rain that falls on the other side of the ridges drains into different watersheds.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Creeks that form in different watersheds may eventually join together, creating a large watershed out of several smaller ones. </a:t>
            </a:r>
            <a:endParaRPr lang="en-US" dirty="0">
              <a:effectLst/>
            </a:endParaRPr>
          </a:p>
        </p:txBody>
      </p:sp>
      <p:sp>
        <p:nvSpPr>
          <p:cNvPr id="4" name="TextBox 3">
            <a:extLst>
              <a:ext uri="{FF2B5EF4-FFF2-40B4-BE49-F238E27FC236}">
                <a16:creationId xmlns:a16="http://schemas.microsoft.com/office/drawing/2014/main" id="{475C5763-E4E3-642E-C5E6-1D6E636EF1F5}"/>
              </a:ext>
            </a:extLst>
          </p:cNvPr>
          <p:cNvSpPr txBox="1"/>
          <p:nvPr/>
        </p:nvSpPr>
        <p:spPr>
          <a:xfrm>
            <a:off x="4264125" y="4584369"/>
            <a:ext cx="40433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rPr>
              <a:t>Map Data: Google, CNES, Airbus © 2020</a:t>
            </a:r>
            <a:endParaRPr lang="en-US"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pSp>
        <p:nvGrpSpPr>
          <p:cNvPr id="417" name="Google Shape;417;p3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18" name="Google Shape;418;p34" descr="BLM Alaska Fire Service Masthead graphic" title="BLM Alaska Fire Service Masthead graphic"/>
            <p:cNvGrpSpPr/>
            <p:nvPr/>
          </p:nvGrpSpPr>
          <p:grpSpPr>
            <a:xfrm>
              <a:off x="0" y="0"/>
              <a:ext cx="9144003" cy="572198"/>
              <a:chOff x="0" y="0"/>
              <a:chExt cx="9144003" cy="572198"/>
            </a:xfrm>
          </p:grpSpPr>
          <p:pic>
            <p:nvPicPr>
              <p:cNvPr id="419" name="Google Shape;419;p3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20" name="Google Shape;420;p3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21" name="Google Shape;421;p3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22" name="Google Shape;422;p3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8" name="Google Shape;66;p13">
            <a:extLst>
              <a:ext uri="{FF2B5EF4-FFF2-40B4-BE49-F238E27FC236}">
                <a16:creationId xmlns:a16="http://schemas.microsoft.com/office/drawing/2014/main" id="{7BC8D921-0F98-44E3-814E-CDD877368B64}"/>
              </a:ext>
            </a:extLst>
          </p:cNvPr>
          <p:cNvSpPr txBox="1"/>
          <p:nvPr/>
        </p:nvSpPr>
        <p:spPr>
          <a:xfrm>
            <a:off x="5171760" y="4853254"/>
            <a:ext cx="1646099"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
        <p:nvSpPr>
          <p:cNvPr id="3" name="Title 2">
            <a:extLst>
              <a:ext uri="{FF2B5EF4-FFF2-40B4-BE49-F238E27FC236}">
                <a16:creationId xmlns:a16="http://schemas.microsoft.com/office/drawing/2014/main" id="{364E73FB-370F-4F85-B184-A37942763A7C}"/>
              </a:ext>
            </a:extLst>
          </p:cNvPr>
          <p:cNvSpPr>
            <a:spLocks noGrp="1"/>
          </p:cNvSpPr>
          <p:nvPr>
            <p:ph type="title"/>
          </p:nvPr>
        </p:nvSpPr>
        <p:spPr>
          <a:xfrm>
            <a:off x="6869523" y="635500"/>
            <a:ext cx="2225169" cy="4508000"/>
          </a:xfrm>
        </p:spPr>
        <p:txBody>
          <a:bodyPr/>
          <a:lstStyle/>
          <a:p>
            <a:pPr rtl="0">
              <a:lnSpc>
                <a:spcPct val="115000"/>
              </a:lnSpc>
            </a:pPr>
            <a: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Here is a map of </a:t>
            </a:r>
            <a:r>
              <a:rPr lang="en-US" sz="1500" dirty="0">
                <a:solidFill>
                  <a:srgbClr val="FFFFFF"/>
                </a:solidFill>
                <a:latin typeface="Roboto" panose="02000000000000000000" pitchFamily="2" charset="0"/>
                <a:ea typeface="Roboto" panose="02000000000000000000" pitchFamily="2" charset="0"/>
                <a:cs typeface="Roboto" panose="02000000000000000000" pitchFamily="2" charset="0"/>
              </a:rPr>
              <a:t>Anchorage. The Chester Creek Watershed is outlined by the thick black line.</a:t>
            </a:r>
            <a:b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thin blue line shows Chester Creek. </a:t>
            </a:r>
            <a:b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Anadromous streams like Chester Creek are home to fish that spend part of their lives in fresh water and part of their lives in the ocean.</a:t>
            </a:r>
            <a:endParaRPr lang="en-US" dirty="0">
              <a:effectLst/>
            </a:endParaRPr>
          </a:p>
        </p:txBody>
      </p:sp>
      <p:pic>
        <p:nvPicPr>
          <p:cNvPr id="4" name="Picture 3" descr="A map with black outline&#10;&#10;Description automatically generated">
            <a:extLst>
              <a:ext uri="{FF2B5EF4-FFF2-40B4-BE49-F238E27FC236}">
                <a16:creationId xmlns:a16="http://schemas.microsoft.com/office/drawing/2014/main" id="{6C5A2716-B6B3-63DE-0C30-B752062B2B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12" y="602585"/>
            <a:ext cx="6672683" cy="4290370"/>
          </a:xfrm>
          <a:prstGeom prst="rect">
            <a:avLst/>
          </a:prstGeom>
        </p:spPr>
      </p:pic>
      <p:grpSp>
        <p:nvGrpSpPr>
          <p:cNvPr id="5" name="Group 4">
            <a:extLst>
              <a:ext uri="{FF2B5EF4-FFF2-40B4-BE49-F238E27FC236}">
                <a16:creationId xmlns:a16="http://schemas.microsoft.com/office/drawing/2014/main" id="{E7EA3628-C7AC-515F-F4C2-E5F287BBB8C9}"/>
              </a:ext>
            </a:extLst>
          </p:cNvPr>
          <p:cNvGrpSpPr/>
          <p:nvPr/>
        </p:nvGrpSpPr>
        <p:grpSpPr>
          <a:xfrm>
            <a:off x="4265994" y="3112654"/>
            <a:ext cx="942108" cy="748635"/>
            <a:chOff x="5052622" y="2955636"/>
            <a:chExt cx="942108" cy="748635"/>
          </a:xfrm>
        </p:grpSpPr>
        <p:sp>
          <p:nvSpPr>
            <p:cNvPr id="6" name="TextBox 5">
              <a:extLst>
                <a:ext uri="{FF2B5EF4-FFF2-40B4-BE49-F238E27FC236}">
                  <a16:creationId xmlns:a16="http://schemas.microsoft.com/office/drawing/2014/main" id="{D8310B12-324E-B75C-A705-68B07DF10A35}"/>
                </a:ext>
              </a:extLst>
            </p:cNvPr>
            <p:cNvSpPr txBox="1"/>
            <p:nvPr/>
          </p:nvSpPr>
          <p:spPr>
            <a:xfrm>
              <a:off x="5052622" y="3242606"/>
              <a:ext cx="942108" cy="461665"/>
            </a:xfrm>
            <a:prstGeom prst="rect">
              <a:avLst/>
            </a:prstGeom>
            <a:solidFill>
              <a:schemeClr val="tx1"/>
            </a:solidFill>
          </p:spPr>
          <p:txBody>
            <a:bodyPr wrap="square" rtlCol="0">
              <a:spAutoFit/>
            </a:bodyPr>
            <a:lstStyle/>
            <a:p>
              <a:pPr algn="ctr"/>
              <a:r>
                <a:rPr lang="en-US" sz="1200" dirty="0">
                  <a:solidFill>
                    <a:schemeClr val="bg1"/>
                  </a:solidFill>
                  <a:latin typeface="Roboto" panose="02000000000000000000" pitchFamily="2" charset="0"/>
                  <a:ea typeface="Roboto" panose="02000000000000000000" pitchFamily="2" charset="0"/>
                </a:rPr>
                <a:t>Watershed border</a:t>
              </a:r>
            </a:p>
          </p:txBody>
        </p:sp>
        <p:cxnSp>
          <p:nvCxnSpPr>
            <p:cNvPr id="7" name="Straight Arrow Connector 6">
              <a:extLst>
                <a:ext uri="{FF2B5EF4-FFF2-40B4-BE49-F238E27FC236}">
                  <a16:creationId xmlns:a16="http://schemas.microsoft.com/office/drawing/2014/main" id="{3100DA48-F29E-DC30-D242-332238BDA0D2}"/>
                </a:ext>
              </a:extLst>
            </p:cNvPr>
            <p:cNvCxnSpPr/>
            <p:nvPr/>
          </p:nvCxnSpPr>
          <p:spPr>
            <a:xfrm flipV="1">
              <a:off x="5619806" y="2955636"/>
              <a:ext cx="79031" cy="277092"/>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2" name="Picture 1" descr="A map with black outline&#10;&#10;Description automatically generated">
            <a:extLst>
              <a:ext uri="{FF2B5EF4-FFF2-40B4-BE49-F238E27FC236}">
                <a16:creationId xmlns:a16="http://schemas.microsoft.com/office/drawing/2014/main" id="{34DE79B5-1EB3-F24D-DACD-89C2CEE12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12" y="602585"/>
            <a:ext cx="6672683" cy="4290370"/>
          </a:xfrm>
          <a:prstGeom prst="rect">
            <a:avLst/>
          </a:prstGeom>
        </p:spPr>
      </p:pic>
      <p:grpSp>
        <p:nvGrpSpPr>
          <p:cNvPr id="417" name="Google Shape;417;p3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18" name="Google Shape;418;p34" descr="BLM Alaska Fire Service Masthead graphic" title="BLM Alaska Fire Service Masthead graphic"/>
            <p:cNvGrpSpPr/>
            <p:nvPr/>
          </p:nvGrpSpPr>
          <p:grpSpPr>
            <a:xfrm>
              <a:off x="0" y="0"/>
              <a:ext cx="9144003" cy="572198"/>
              <a:chOff x="0" y="0"/>
              <a:chExt cx="9144003" cy="572198"/>
            </a:xfrm>
          </p:grpSpPr>
          <p:pic>
            <p:nvPicPr>
              <p:cNvPr id="419" name="Google Shape;419;p34"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420" name="Google Shape;420;p34"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421" name="Google Shape;421;p3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22" name="Google Shape;422;p34"/>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18" name="Google Shape;66;p13">
            <a:extLst>
              <a:ext uri="{FF2B5EF4-FFF2-40B4-BE49-F238E27FC236}">
                <a16:creationId xmlns:a16="http://schemas.microsoft.com/office/drawing/2014/main" id="{7BC8D921-0F98-44E3-814E-CDD877368B64}"/>
              </a:ext>
            </a:extLst>
          </p:cNvPr>
          <p:cNvSpPr txBox="1"/>
          <p:nvPr/>
        </p:nvSpPr>
        <p:spPr>
          <a:xfrm>
            <a:off x="5147144" y="4902552"/>
            <a:ext cx="172714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p>
        </p:txBody>
      </p:sp>
      <p:sp>
        <p:nvSpPr>
          <p:cNvPr id="3" name="Title 2">
            <a:extLst>
              <a:ext uri="{FF2B5EF4-FFF2-40B4-BE49-F238E27FC236}">
                <a16:creationId xmlns:a16="http://schemas.microsoft.com/office/drawing/2014/main" id="{364E73FB-370F-4F85-B184-A37942763A7C}"/>
              </a:ext>
            </a:extLst>
          </p:cNvPr>
          <p:cNvSpPr>
            <a:spLocks noGrp="1"/>
          </p:cNvSpPr>
          <p:nvPr>
            <p:ph type="title"/>
          </p:nvPr>
        </p:nvSpPr>
        <p:spPr>
          <a:xfrm>
            <a:off x="7022073" y="716315"/>
            <a:ext cx="1963909" cy="4117475"/>
          </a:xfrm>
        </p:spPr>
        <p:txBody>
          <a:bodyPr/>
          <a:lstStyle/>
          <a:p>
            <a:pPr>
              <a:lnSpc>
                <a:spcPct val="115000"/>
              </a:lnSpc>
            </a:pPr>
            <a:r>
              <a:rPr lang="en-US" sz="1600" dirty="0">
                <a:solidFill>
                  <a:schemeClr val="lt1"/>
                </a:solidFill>
                <a:latin typeface="Roboto"/>
                <a:ea typeface="Roboto"/>
                <a:cs typeface="Roboto"/>
                <a:sym typeface="Roboto"/>
              </a:rPr>
              <a:t>The thick black line shows the boundary of the Chester Creek Watershed.</a:t>
            </a:r>
            <a:br>
              <a:rPr lang="en-US" sz="1600" dirty="0">
                <a:solidFill>
                  <a:schemeClr val="lt1"/>
                </a:solidFill>
                <a:latin typeface="Roboto"/>
                <a:ea typeface="Roboto"/>
                <a:cs typeface="Roboto"/>
                <a:sym typeface="Roboto"/>
              </a:rPr>
            </a:br>
            <a:r>
              <a:rPr lang="en-US" sz="1600" dirty="0">
                <a:solidFill>
                  <a:schemeClr val="lt1"/>
                </a:solidFill>
                <a:latin typeface="Roboto"/>
                <a:ea typeface="Roboto"/>
                <a:cs typeface="Roboto"/>
                <a:sym typeface="Roboto"/>
              </a:rPr>
              <a:t>All the land inside the border drains into Chester Creek. </a:t>
            </a:r>
            <a:br>
              <a:rPr lang="en-US" sz="1600" dirty="0">
                <a:solidFill>
                  <a:schemeClr val="lt1"/>
                </a:solidFill>
                <a:latin typeface="Roboto"/>
                <a:ea typeface="Roboto"/>
                <a:cs typeface="Roboto"/>
                <a:sym typeface="Roboto"/>
              </a:rPr>
            </a:br>
            <a:br>
              <a:rPr lang="en-US" sz="1600" dirty="0">
                <a:solidFill>
                  <a:schemeClr val="lt1"/>
                </a:solidFill>
                <a:latin typeface="Roboto"/>
                <a:ea typeface="Roboto"/>
                <a:cs typeface="Roboto"/>
                <a:sym typeface="Roboto"/>
              </a:rPr>
            </a:br>
            <a:r>
              <a:rPr lang="en-US" sz="1600" dirty="0">
                <a:solidFill>
                  <a:schemeClr val="lt1"/>
                </a:solidFill>
                <a:latin typeface="Roboto"/>
                <a:ea typeface="Roboto"/>
                <a:cs typeface="Roboto"/>
                <a:sym typeface="Roboto"/>
              </a:rPr>
              <a:t>Chester Creek eventually flows into the Pacific Ocean.</a:t>
            </a:r>
            <a:br>
              <a:rPr lang="en-US" sz="1600" dirty="0">
                <a:solidFill>
                  <a:schemeClr val="lt1"/>
                </a:solidFill>
                <a:latin typeface="Roboto"/>
                <a:ea typeface="Roboto"/>
                <a:cs typeface="Roboto"/>
                <a:sym typeface="Roboto"/>
              </a:rPr>
            </a:br>
            <a:br>
              <a:rPr lang="en-US" sz="1600" dirty="0"/>
            </a:br>
            <a:br>
              <a:rPr lang="en-US" sz="1600" dirty="0">
                <a:solidFill>
                  <a:schemeClr val="lt1"/>
                </a:solidFill>
                <a:latin typeface="Roboto"/>
                <a:ea typeface="Roboto"/>
                <a:cs typeface="Roboto"/>
                <a:sym typeface="Roboto"/>
              </a:rPr>
            </a:br>
            <a:endParaRPr lang="en-US" sz="1600" dirty="0">
              <a:effectLst/>
            </a:endParaRPr>
          </a:p>
        </p:txBody>
      </p:sp>
      <p:cxnSp>
        <p:nvCxnSpPr>
          <p:cNvPr id="427" name="Google Shape;427;p34">
            <a:extLst>
              <a:ext uri="{C183D7F6-B498-43B3-948B-1728B52AA6E4}">
                <adec:decorative xmlns:adec="http://schemas.microsoft.com/office/drawing/2017/decorative" val="1"/>
              </a:ext>
            </a:extLst>
          </p:cNvPr>
          <p:cNvCxnSpPr>
            <a:cxnSpLocks/>
          </p:cNvCxnSpPr>
          <p:nvPr/>
        </p:nvCxnSpPr>
        <p:spPr>
          <a:xfrm flipH="1">
            <a:off x="6162596" y="1014292"/>
            <a:ext cx="914399" cy="1682804"/>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extLst>
      <p:ext uri="{BB962C8B-B14F-4D97-AF65-F5344CB8AC3E}">
        <p14:creationId xmlns:p14="http://schemas.microsoft.com/office/powerpoint/2010/main" val="290252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437" name="Google Shape;437;p3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38" name="Google Shape;438;p35" descr="BLM Alaska Fire Service Masthead graphic" title="BLM Alaska Fire Service Masthead graphic"/>
            <p:cNvGrpSpPr/>
            <p:nvPr/>
          </p:nvGrpSpPr>
          <p:grpSpPr>
            <a:xfrm>
              <a:off x="0" y="0"/>
              <a:ext cx="9144003" cy="572198"/>
              <a:chOff x="0" y="0"/>
              <a:chExt cx="9144003" cy="572198"/>
            </a:xfrm>
          </p:grpSpPr>
          <p:pic>
            <p:nvPicPr>
              <p:cNvPr id="439" name="Google Shape;439;p3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40" name="Google Shape;440;p3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41" name="Google Shape;441;p3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42" name="Google Shape;442;p3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7" name="Google Shape;66;p13">
            <a:extLst>
              <a:ext uri="{FF2B5EF4-FFF2-40B4-BE49-F238E27FC236}">
                <a16:creationId xmlns:a16="http://schemas.microsoft.com/office/drawing/2014/main" id="{EB79F058-5591-4D9D-B145-854D21629FEF}"/>
              </a:ext>
            </a:extLst>
          </p:cNvPr>
          <p:cNvSpPr txBox="1"/>
          <p:nvPr/>
        </p:nvSpPr>
        <p:spPr>
          <a:xfrm>
            <a:off x="5329454" y="4837500"/>
            <a:ext cx="292868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p>
        </p:txBody>
      </p:sp>
      <p:sp>
        <p:nvSpPr>
          <p:cNvPr id="3" name="Title 2">
            <a:extLst>
              <a:ext uri="{FF2B5EF4-FFF2-40B4-BE49-F238E27FC236}">
                <a16:creationId xmlns:a16="http://schemas.microsoft.com/office/drawing/2014/main" id="{6CCE6AB3-6865-4DE1-B655-308BA5BC3565}"/>
              </a:ext>
            </a:extLst>
          </p:cNvPr>
          <p:cNvSpPr>
            <a:spLocks noGrp="1"/>
          </p:cNvSpPr>
          <p:nvPr>
            <p:ph type="title"/>
          </p:nvPr>
        </p:nvSpPr>
        <p:spPr>
          <a:xfrm>
            <a:off x="6860624" y="658461"/>
            <a:ext cx="2160534" cy="4032825"/>
          </a:xfrm>
        </p:spPr>
        <p:txBody>
          <a:bodyPr/>
          <a:lstStyle/>
          <a:p>
            <a:pPr>
              <a:lnSpc>
                <a:spcPct val="115000"/>
              </a:lnSpc>
            </a:pPr>
            <a:r>
              <a:rPr lang="en-US" sz="1500" b="0" i="0" dirty="0">
                <a:solidFill>
                  <a:srgbClr val="FFFFFF"/>
                </a:solidFill>
                <a:effectLst/>
                <a:latin typeface="Roboto"/>
                <a:ea typeface="Roboto"/>
                <a:cs typeface="Roboto"/>
              </a:rPr>
              <a:t>This is a map of the Ship Creek Watershed, which is also in Anchorage. </a:t>
            </a:r>
            <a:br>
              <a:rPr lang="en-US" sz="15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500" dirty="0">
                <a:latin typeface="Roboto"/>
                <a:ea typeface="Roboto"/>
                <a:cs typeface="Roboto"/>
              </a:rPr>
            </a:br>
            <a:r>
              <a:rPr lang="en-US" sz="1500" b="0" i="0" dirty="0">
                <a:solidFill>
                  <a:srgbClr val="FFFFFF"/>
                </a:solidFill>
                <a:effectLst/>
                <a:latin typeface="Roboto"/>
                <a:ea typeface="Roboto"/>
                <a:cs typeface="Roboto"/>
              </a:rPr>
              <a:t>Notice that much of </a:t>
            </a:r>
            <a:r>
              <a:rPr lang="en-US" sz="1500" b="0" i="0">
                <a:solidFill>
                  <a:srgbClr val="FFFFFF"/>
                </a:solidFill>
                <a:effectLst/>
                <a:latin typeface="Roboto"/>
                <a:ea typeface="Roboto"/>
                <a:cs typeface="Roboto"/>
              </a:rPr>
              <a:t>the thick black </a:t>
            </a:r>
            <a:r>
              <a:rPr lang="en-US" sz="1500" b="0" i="0" dirty="0">
                <a:solidFill>
                  <a:srgbClr val="FFFFFF"/>
                </a:solidFill>
                <a:effectLst/>
                <a:latin typeface="Roboto"/>
                <a:ea typeface="Roboto"/>
                <a:cs typeface="Roboto"/>
              </a:rPr>
              <a:t>line follows mountain ridges, which form the watershed boundary.</a:t>
            </a:r>
            <a:br>
              <a:rPr lang="en-US" sz="1500" b="0" i="0" dirty="0">
                <a:effectLst/>
                <a:latin typeface="Roboto" panose="02000000000000000000" pitchFamily="2" charset="0"/>
                <a:ea typeface="Roboto" panose="02000000000000000000" pitchFamily="2" charset="0"/>
                <a:cs typeface="Roboto" panose="02000000000000000000" pitchFamily="2" charset="0"/>
              </a:rPr>
            </a:br>
            <a:r>
              <a:rPr lang="en-US" sz="1500" b="0" i="0" dirty="0">
                <a:solidFill>
                  <a:srgbClr val="FFFFFF"/>
                </a:solidFill>
                <a:effectLst/>
                <a:latin typeface="Roboto"/>
                <a:ea typeface="Roboto"/>
                <a:cs typeface="Roboto"/>
              </a:rPr>
              <a:t>Rain that falls and snow that melts inside the watershed boundary will end up in Ship Creek.</a:t>
            </a:r>
            <a:br>
              <a:rPr lang="en-US" sz="1500" b="0" i="0" dirty="0">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4" name="Picture 3" descr="A map of a mountain range&#10;&#10;Description automatically generated">
            <a:extLst>
              <a:ext uri="{FF2B5EF4-FFF2-40B4-BE49-F238E27FC236}">
                <a16:creationId xmlns:a16="http://schemas.microsoft.com/office/drawing/2014/main" id="{48D0A790-BF90-9427-3374-884FD0013FAE}"/>
              </a:ext>
            </a:extLst>
          </p:cNvPr>
          <p:cNvPicPr>
            <a:picLocks noChangeAspect="1"/>
          </p:cNvPicPr>
          <p:nvPr/>
        </p:nvPicPr>
        <p:blipFill>
          <a:blip r:embed="rId6"/>
          <a:stretch>
            <a:fillRect/>
          </a:stretch>
        </p:blipFill>
        <p:spPr>
          <a:xfrm>
            <a:off x="325380" y="686920"/>
            <a:ext cx="6468418" cy="415520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496" name="Google Shape;496;p3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97" name="Google Shape;497;p38" descr="BLM Alaska Fire Service Masthead graphic" title="BLM Alaska Fire Service Masthead graphic"/>
            <p:cNvGrpSpPr/>
            <p:nvPr/>
          </p:nvGrpSpPr>
          <p:grpSpPr>
            <a:xfrm>
              <a:off x="0" y="0"/>
              <a:ext cx="9144003" cy="572198"/>
              <a:chOff x="0" y="0"/>
              <a:chExt cx="9144003" cy="572198"/>
            </a:xfrm>
          </p:grpSpPr>
          <p:pic>
            <p:nvPicPr>
              <p:cNvPr id="498" name="Google Shape;498;p3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99" name="Google Shape;499;p3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00" name="Google Shape;500;p3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01" name="Google Shape;501;p38"/>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503" name="Google Shape;503;p38" descr="Colored map showing the Rabbit Creek watershed outlined in black."/>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400" y="711699"/>
            <a:ext cx="6398906" cy="4203203"/>
          </a:xfrm>
          <a:prstGeom prst="rect">
            <a:avLst/>
          </a:prstGeom>
          <a:noFill/>
          <a:ln>
            <a:noFill/>
          </a:ln>
        </p:spPr>
      </p:pic>
      <p:sp>
        <p:nvSpPr>
          <p:cNvPr id="17" name="Google Shape;66;p13">
            <a:extLst>
              <a:ext uri="{FF2B5EF4-FFF2-40B4-BE49-F238E27FC236}">
                <a16:creationId xmlns:a16="http://schemas.microsoft.com/office/drawing/2014/main" id="{51BD5C73-4650-4007-A23F-506015C8BB3B}"/>
              </a:ext>
            </a:extLst>
          </p:cNvPr>
          <p:cNvSpPr txBox="1"/>
          <p:nvPr/>
        </p:nvSpPr>
        <p:spPr>
          <a:xfrm>
            <a:off x="5086962" y="4860017"/>
            <a:ext cx="292868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p>
        </p:txBody>
      </p:sp>
      <p:sp>
        <p:nvSpPr>
          <p:cNvPr id="3" name="Title 2">
            <a:extLst>
              <a:ext uri="{FF2B5EF4-FFF2-40B4-BE49-F238E27FC236}">
                <a16:creationId xmlns:a16="http://schemas.microsoft.com/office/drawing/2014/main" id="{25D74839-B8E0-4475-8724-099836F956D7}"/>
              </a:ext>
            </a:extLst>
          </p:cNvPr>
          <p:cNvSpPr>
            <a:spLocks noGrp="1"/>
          </p:cNvSpPr>
          <p:nvPr>
            <p:ph type="title"/>
          </p:nvPr>
        </p:nvSpPr>
        <p:spPr>
          <a:xfrm>
            <a:off x="6727550" y="989688"/>
            <a:ext cx="2233500" cy="3794130"/>
          </a:xfrm>
        </p:spPr>
        <p:txBody>
          <a:bodyPr/>
          <a:lstStyle/>
          <a:p>
            <a:pPr rtl="0">
              <a:lnSpc>
                <a:spcPct val="115000"/>
              </a:lnSpc>
            </a:pPr>
            <a: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Here is a map of the Rabbit Creek Watershed, another watershed in Anchorage. </a:t>
            </a:r>
            <a:b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Can you point to the ridges and valleys in the Rabbit Creek Watershed?</a:t>
            </a:r>
            <a:b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513" name="Google Shape;513;p3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14" name="Google Shape;514;p39" descr="BLM Alaska Fire Service Masthead graphic" title="BLM Alaska Fire Service Masthead graphic"/>
            <p:cNvGrpSpPr/>
            <p:nvPr/>
          </p:nvGrpSpPr>
          <p:grpSpPr>
            <a:xfrm>
              <a:off x="0" y="0"/>
              <a:ext cx="9144003" cy="572198"/>
              <a:chOff x="0" y="0"/>
              <a:chExt cx="9144003" cy="572198"/>
            </a:xfrm>
          </p:grpSpPr>
          <p:pic>
            <p:nvPicPr>
              <p:cNvPr id="515" name="Google Shape;515;p3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16" name="Google Shape;516;p3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17" name="Google Shape;517;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18" name="Google Shape;518;p39"/>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520" name="Google Shape;520;p39" descr="Colored map showing the Rabbit Creek watershed outlined in black."/>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400" y="711699"/>
            <a:ext cx="6398906" cy="4203203"/>
          </a:xfrm>
          <a:prstGeom prst="rect">
            <a:avLst/>
          </a:prstGeom>
          <a:noFill/>
          <a:ln>
            <a:noFill/>
          </a:ln>
        </p:spPr>
      </p:pic>
      <p:sp>
        <p:nvSpPr>
          <p:cNvPr id="16" name="Google Shape;66;p13">
            <a:extLst>
              <a:ext uri="{FF2B5EF4-FFF2-40B4-BE49-F238E27FC236}">
                <a16:creationId xmlns:a16="http://schemas.microsoft.com/office/drawing/2014/main" id="{9A00E837-2236-4321-8AFA-0C0AEB816E8A}"/>
              </a:ext>
            </a:extLst>
          </p:cNvPr>
          <p:cNvSpPr txBox="1"/>
          <p:nvPr/>
        </p:nvSpPr>
        <p:spPr>
          <a:xfrm>
            <a:off x="5086962" y="4860017"/>
            <a:ext cx="292868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p>
        </p:txBody>
      </p:sp>
      <p:sp>
        <p:nvSpPr>
          <p:cNvPr id="3" name="Title 2">
            <a:extLst>
              <a:ext uri="{FF2B5EF4-FFF2-40B4-BE49-F238E27FC236}">
                <a16:creationId xmlns:a16="http://schemas.microsoft.com/office/drawing/2014/main" id="{E22A9746-942C-4A10-B14B-90C1A832C4AB}"/>
              </a:ext>
            </a:extLst>
          </p:cNvPr>
          <p:cNvSpPr>
            <a:spLocks noGrp="1"/>
          </p:cNvSpPr>
          <p:nvPr>
            <p:ph type="title"/>
          </p:nvPr>
        </p:nvSpPr>
        <p:spPr>
          <a:xfrm>
            <a:off x="6708912" y="1658550"/>
            <a:ext cx="2331763" cy="2386675"/>
          </a:xfrm>
        </p:spPr>
        <p:txBody>
          <a:bodyPr/>
          <a:lstStyle/>
          <a:p>
            <a:pPr rtl="0">
              <a:lnSpc>
                <a:spcPct val="115000"/>
              </a:lnSpc>
              <a:spcBef>
                <a:spcPts val="1600"/>
              </a:spcBef>
            </a:pPr>
            <a: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Where does the Rabbit Creek Watershed start?</a:t>
            </a:r>
            <a:endParaRPr lang="en-US" dirty="0">
              <a:effectLst/>
            </a:endParaRPr>
          </a:p>
          <a:p>
            <a:pPr rtl="0">
              <a:lnSpc>
                <a:spcPct val="115000"/>
              </a:lnSpc>
              <a:spcBef>
                <a:spcPts val="1600"/>
              </a:spcBef>
            </a:pPr>
            <a: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Where does the Rabbit Creek Watershed end?</a:t>
            </a:r>
            <a:endParaRPr lang="en-US" dirty="0">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4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31" name="Google Shape;531;p40" descr="BLM Alaska Fire Service Masthead graphic" title="BLM Alaska Fire Service Masthead graphic"/>
            <p:cNvGrpSpPr/>
            <p:nvPr/>
          </p:nvGrpSpPr>
          <p:grpSpPr>
            <a:xfrm>
              <a:off x="0" y="0"/>
              <a:ext cx="9144003" cy="572198"/>
              <a:chOff x="0" y="0"/>
              <a:chExt cx="9144003" cy="572198"/>
            </a:xfrm>
          </p:grpSpPr>
          <p:pic>
            <p:nvPicPr>
              <p:cNvPr id="532" name="Google Shape;532;p4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33" name="Google Shape;533;p4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34" name="Google Shape;534;p4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35" name="Google Shape;535;p40"/>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537" name="Google Shape;537;p40" descr="Colored map showing the Rabbit Creek watershed outlined in black."/>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400" y="711699"/>
            <a:ext cx="6398906" cy="4203203"/>
          </a:xfrm>
          <a:prstGeom prst="rect">
            <a:avLst/>
          </a:prstGeom>
          <a:noFill/>
          <a:ln>
            <a:noFill/>
          </a:ln>
        </p:spPr>
      </p:pic>
      <p:sp>
        <p:nvSpPr>
          <p:cNvPr id="20" name="Google Shape;66;p13">
            <a:extLst>
              <a:ext uri="{FF2B5EF4-FFF2-40B4-BE49-F238E27FC236}">
                <a16:creationId xmlns:a16="http://schemas.microsoft.com/office/drawing/2014/main" id="{E25AD5C4-4643-4379-A635-A61B07FD2E6C}"/>
              </a:ext>
            </a:extLst>
          </p:cNvPr>
          <p:cNvSpPr txBox="1"/>
          <p:nvPr/>
        </p:nvSpPr>
        <p:spPr>
          <a:xfrm>
            <a:off x="5028145" y="4871527"/>
            <a:ext cx="1692460" cy="254403"/>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p>
        </p:txBody>
      </p:sp>
      <p:sp>
        <p:nvSpPr>
          <p:cNvPr id="3" name="Title 2">
            <a:extLst>
              <a:ext uri="{FF2B5EF4-FFF2-40B4-BE49-F238E27FC236}">
                <a16:creationId xmlns:a16="http://schemas.microsoft.com/office/drawing/2014/main" id="{8A562AD1-7CB3-49F3-844F-ADE88232F900}"/>
              </a:ext>
            </a:extLst>
          </p:cNvPr>
          <p:cNvSpPr>
            <a:spLocks noGrp="1"/>
          </p:cNvSpPr>
          <p:nvPr>
            <p:ph type="title"/>
          </p:nvPr>
        </p:nvSpPr>
        <p:spPr>
          <a:xfrm>
            <a:off x="6850800" y="1232452"/>
            <a:ext cx="2104800" cy="3133360"/>
          </a:xfrm>
        </p:spPr>
        <p:txBody>
          <a:bodyPr/>
          <a:lstStyle/>
          <a:p>
            <a:pPr rtl="0">
              <a:lnSpc>
                <a:spcPct val="115000"/>
              </a:lnSpc>
            </a:pPr>
            <a:r>
              <a:rPr lang="en-US" sz="16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Rabbit Creek Watershed starts in the mountains. You can see a lake at the </a:t>
            </a:r>
            <a:r>
              <a:rPr lang="en-US" sz="1600" b="0" i="0">
                <a:solidFill>
                  <a:schemeClr val="bg1"/>
                </a:solidFill>
                <a:effectLst/>
                <a:latin typeface="Roboto" panose="02000000000000000000" pitchFamily="2" charset="0"/>
                <a:ea typeface="Roboto" panose="02000000000000000000" pitchFamily="2" charset="0"/>
                <a:cs typeface="Roboto" panose="02000000000000000000" pitchFamily="2" charset="0"/>
              </a:rPr>
              <a:t>headwaters.</a:t>
            </a:r>
            <a:br>
              <a:rPr lang="en-US" sz="1600" b="0" i="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The Rabbit Creek Watershed ends where it meets the ocean.</a:t>
            </a:r>
            <a:b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br>
            <a:endParaRPr lang="en-US" dirty="0">
              <a:solidFill>
                <a:schemeClr val="bg1"/>
              </a:solidFill>
              <a:effectLst/>
            </a:endParaRPr>
          </a:p>
        </p:txBody>
      </p:sp>
      <p:cxnSp>
        <p:nvCxnSpPr>
          <p:cNvPr id="541" name="Google Shape;541;p40" descr="Red arrow"/>
          <p:cNvCxnSpPr>
            <a:cxnSpLocks/>
          </p:cNvCxnSpPr>
          <p:nvPr/>
        </p:nvCxnSpPr>
        <p:spPr>
          <a:xfrm flipH="1">
            <a:off x="5994575" y="2588851"/>
            <a:ext cx="856225" cy="104899"/>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539" name="Google Shape;539;p40"/>
          <p:cNvSpPr txBox="1"/>
          <p:nvPr/>
        </p:nvSpPr>
        <p:spPr>
          <a:xfrm>
            <a:off x="5874375" y="2217450"/>
            <a:ext cx="548700" cy="33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start</a:t>
            </a:r>
            <a:endParaRPr sz="1200">
              <a:latin typeface="Roboto"/>
              <a:ea typeface="Roboto"/>
              <a:cs typeface="Roboto"/>
              <a:sym typeface="Roboto"/>
            </a:endParaRPr>
          </a:p>
        </p:txBody>
      </p:sp>
      <p:sp>
        <p:nvSpPr>
          <p:cNvPr id="540" name="Google Shape;540;p40"/>
          <p:cNvSpPr txBox="1"/>
          <p:nvPr/>
        </p:nvSpPr>
        <p:spPr>
          <a:xfrm>
            <a:off x="279400" y="1990000"/>
            <a:ext cx="445800" cy="337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end</a:t>
            </a:r>
            <a:endParaRPr sz="1200">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grpSp>
        <p:nvGrpSpPr>
          <p:cNvPr id="551" name="Google Shape;551;p4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52" name="Google Shape;552;p41" descr="BLM Alaska Fire Service Masthead graphic" title="BLM Alaska Fire Service Masthead graphic"/>
            <p:cNvGrpSpPr/>
            <p:nvPr/>
          </p:nvGrpSpPr>
          <p:grpSpPr>
            <a:xfrm>
              <a:off x="0" y="0"/>
              <a:ext cx="9144003" cy="572198"/>
              <a:chOff x="0" y="0"/>
              <a:chExt cx="9144003" cy="572198"/>
            </a:xfrm>
          </p:grpSpPr>
          <p:pic>
            <p:nvPicPr>
              <p:cNvPr id="553" name="Google Shape;553;p4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54" name="Google Shape;554;p4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55" name="Google Shape;555;p4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56" name="Google Shape;556;p4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0EB4BE4-29C2-4FC7-A7DA-8B022784F6AA}"/>
              </a:ext>
            </a:extLst>
          </p:cNvPr>
          <p:cNvSpPr>
            <a:spLocks noGrp="1"/>
          </p:cNvSpPr>
          <p:nvPr>
            <p:ph type="title"/>
          </p:nvPr>
        </p:nvSpPr>
        <p:spPr>
          <a:xfrm>
            <a:off x="311700" y="584130"/>
            <a:ext cx="8520600" cy="698017"/>
          </a:xfrm>
        </p:spPr>
        <p:txBody>
          <a:bodyPr/>
          <a:lstStyle/>
          <a:p>
            <a:pPr algn="ct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Extension Activity:</a:t>
            </a:r>
            <a:endParaRPr lang="en-US">
              <a:effectLst/>
            </a:endParaRPr>
          </a:p>
        </p:txBody>
      </p:sp>
      <p:sp>
        <p:nvSpPr>
          <p:cNvPr id="550" name="Google Shape;550;p41"/>
          <p:cNvSpPr txBox="1">
            <a:spLocks noGrp="1"/>
          </p:cNvSpPr>
          <p:nvPr>
            <p:ph type="body" idx="1"/>
          </p:nvPr>
        </p:nvSpPr>
        <p:spPr>
          <a:xfrm>
            <a:off x="342450" y="924339"/>
            <a:ext cx="8459100" cy="4205682"/>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lt1"/>
                </a:solidFill>
                <a:latin typeface="Roboto"/>
                <a:ea typeface="Roboto"/>
                <a:cs typeface="Roboto"/>
                <a:sym typeface="Roboto"/>
              </a:rPr>
              <a:t>Draw or paint a map of a watershed. Include mountains, ridges, valleys, lakes, creeks, and other features.</a:t>
            </a:r>
            <a:endParaRPr>
              <a:solidFill>
                <a:schemeClr val="lt1"/>
              </a:solidFill>
              <a:latin typeface="Roboto"/>
              <a:ea typeface="Roboto"/>
              <a:cs typeface="Roboto"/>
              <a:sym typeface="Roboto"/>
            </a:endParaRPr>
          </a:p>
          <a:p>
            <a:pPr marL="457200" lvl="0" indent="0" algn="ctr" rtl="0">
              <a:spcBef>
                <a:spcPts val="1600"/>
              </a:spcBef>
              <a:spcAft>
                <a:spcPts val="0"/>
              </a:spcAft>
              <a:buClr>
                <a:srgbClr val="000000"/>
              </a:buClr>
              <a:buSzPts val="1100"/>
              <a:buFont typeface="Arial"/>
              <a:buNone/>
            </a:pPr>
            <a:endParaRPr>
              <a:solidFill>
                <a:schemeClr val="lt1"/>
              </a:solidFill>
              <a:latin typeface="Roboto"/>
              <a:ea typeface="Roboto"/>
              <a:cs typeface="Roboto"/>
              <a:sym typeface="Roboto"/>
            </a:endParaRPr>
          </a:p>
          <a:p>
            <a:pPr marL="0" lvl="0" indent="0" algn="ctr" rtl="0">
              <a:spcBef>
                <a:spcPts val="1600"/>
              </a:spcBef>
              <a:spcAft>
                <a:spcPts val="1600"/>
              </a:spcAft>
              <a:buNone/>
            </a:pPr>
            <a:endParaRPr>
              <a:solidFill>
                <a:schemeClr val="lt1"/>
              </a:solidFill>
              <a:latin typeface="Roboto"/>
              <a:ea typeface="Roboto"/>
              <a:cs typeface="Roboto"/>
              <a:sym typeface="Roboto"/>
            </a:endParaRPr>
          </a:p>
        </p:txBody>
      </p:sp>
      <p:pic>
        <p:nvPicPr>
          <p:cNvPr id="4" name="Graphic 3" descr="Palette with solid fill">
            <a:extLst>
              <a:ext uri="{FF2B5EF4-FFF2-40B4-BE49-F238E27FC236}">
                <a16:creationId xmlns:a16="http://schemas.microsoft.com/office/drawing/2014/main" id="{C1A1072C-65C2-DA4A-A1AC-1B2B098217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9720" y="2571750"/>
            <a:ext cx="1844306" cy="1844306"/>
          </a:xfrm>
          <a:prstGeom prst="rect">
            <a:avLst/>
          </a:prstGeom>
        </p:spPr>
      </p:pic>
      <p:pic>
        <p:nvPicPr>
          <p:cNvPr id="6" name="Graphic 5" descr="Paint brush outline">
            <a:extLst>
              <a:ext uri="{FF2B5EF4-FFF2-40B4-BE49-F238E27FC236}">
                <a16:creationId xmlns:a16="http://schemas.microsoft.com/office/drawing/2014/main" id="{001EB8AB-6D30-74FC-4211-746341DC45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5042" y="1778889"/>
            <a:ext cx="1101939" cy="11019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5" name="Google Shape;85;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6" name="Google Shape;86;p15" descr="BLM Alaska Fire Service Masthead graphic" title="BLM Alaska Fire Service Masthead graphic"/>
            <p:cNvGrpSpPr/>
            <p:nvPr/>
          </p:nvGrpSpPr>
          <p:grpSpPr>
            <a:xfrm>
              <a:off x="0" y="0"/>
              <a:ext cx="9144003" cy="572198"/>
              <a:chOff x="0" y="0"/>
              <a:chExt cx="9144003" cy="572198"/>
            </a:xfrm>
          </p:grpSpPr>
          <p:pic>
            <p:nvPicPr>
              <p:cNvPr id="87" name="Google Shape;87;p1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88" name="Google Shape;88;p1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89" name="Google Shape;89;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90" name="Google Shape;90;p1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B67A9A01-36DD-48A3-8E68-885BBEA1B9F9}"/>
              </a:ext>
            </a:extLst>
          </p:cNvPr>
          <p:cNvSpPr>
            <a:spLocks noGrp="1"/>
          </p:cNvSpPr>
          <p:nvPr>
            <p:ph type="title"/>
          </p:nvPr>
        </p:nvSpPr>
        <p:spPr>
          <a:xfrm>
            <a:off x="311700" y="552586"/>
            <a:ext cx="8520600" cy="817913"/>
          </a:xfrm>
        </p:spPr>
        <p:txBody>
          <a:bodyPr/>
          <a:lstStyle/>
          <a:p>
            <a:pPr rtl="0">
              <a:lnSpc>
                <a:spcPct val="115000"/>
              </a:lnSpc>
            </a:pPr>
            <a:r>
              <a:rPr lang="en-US" sz="1800" i="0" dirty="0">
                <a:solidFill>
                  <a:schemeClr val="bg1"/>
                </a:solidFill>
                <a:effectLst/>
                <a:latin typeface="Roboto" panose="02000000000000000000" pitchFamily="2" charset="0"/>
                <a:ea typeface="Roboto" panose="02000000000000000000" pitchFamily="2" charset="0"/>
                <a:cs typeface="Roboto" panose="02000000000000000000" pitchFamily="2" charset="0"/>
              </a:rPr>
              <a:t>Watersheds</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start at elevation, such as hills or mountains. Watersheds end</a:t>
            </a:r>
            <a:r>
              <a:rPr lang="en-US" sz="1800" b="1" i="0" dirty="0">
                <a:solidFill>
                  <a:srgbClr val="FFFFFF"/>
                </a:solidFill>
                <a:effectLst/>
                <a:latin typeface="Roboto" panose="02000000000000000000" pitchFamily="2" charset="0"/>
                <a:ea typeface="Roboto" panose="02000000000000000000" pitchFamily="2" charset="0"/>
                <a:cs typeface="Roboto" panose="02000000000000000000" pitchFamily="2" charset="0"/>
              </a:rPr>
              <a:t> </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where they meet the ocean or a large lake.</a:t>
            </a:r>
            <a:endParaRPr lang="en-US" dirty="0">
              <a:effectLst/>
            </a:endParaRPr>
          </a:p>
        </p:txBody>
      </p:sp>
      <p:pic>
        <p:nvPicPr>
          <p:cNvPr id="83" name="Google Shape;83;p15" descr="Illustration of a watershed, showing rivers converging from the tops of mountains to a single body of wate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238263" y="1407150"/>
            <a:ext cx="4667475" cy="3606675"/>
          </a:xfrm>
          <a:prstGeom prst="rect">
            <a:avLst/>
          </a:prstGeom>
          <a:noFill/>
          <a:ln>
            <a:noFill/>
          </a:ln>
        </p:spPr>
      </p:pic>
      <p:sp>
        <p:nvSpPr>
          <p:cNvPr id="93" name="Google Shape;93;p15"/>
          <p:cNvSpPr txBox="1"/>
          <p:nvPr/>
        </p:nvSpPr>
        <p:spPr>
          <a:xfrm>
            <a:off x="4026000" y="1900000"/>
            <a:ext cx="657300" cy="393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start</a:t>
            </a:r>
            <a:endParaRPr>
              <a:latin typeface="Roboto"/>
              <a:ea typeface="Roboto"/>
              <a:cs typeface="Roboto"/>
              <a:sym typeface="Roboto"/>
            </a:endParaRPr>
          </a:p>
        </p:txBody>
      </p:sp>
      <p:sp>
        <p:nvSpPr>
          <p:cNvPr id="94" name="Google Shape;94;p15"/>
          <p:cNvSpPr txBox="1"/>
          <p:nvPr/>
        </p:nvSpPr>
        <p:spPr>
          <a:xfrm>
            <a:off x="4717450" y="4090725"/>
            <a:ext cx="548700" cy="393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end</a:t>
            </a:r>
            <a:endParaRPr>
              <a:latin typeface="Roboto"/>
              <a:ea typeface="Roboto"/>
              <a:cs typeface="Roboto"/>
              <a:sym typeface="Roboto"/>
            </a:endParaRPr>
          </a:p>
        </p:txBody>
      </p:sp>
      <p:sp>
        <p:nvSpPr>
          <p:cNvPr id="92" name="Google Shape;92;p15"/>
          <p:cNvSpPr txBox="1"/>
          <p:nvPr/>
        </p:nvSpPr>
        <p:spPr>
          <a:xfrm>
            <a:off x="6902891" y="4700384"/>
            <a:ext cx="1727284" cy="319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dirty="0">
                <a:solidFill>
                  <a:schemeClr val="lt1"/>
                </a:solidFill>
                <a:effectLst>
                  <a:outerShdw blurRad="38100" dist="38100" dir="2700000" algn="tl">
                    <a:srgbClr val="000000">
                      <a:alpha val="43137"/>
                    </a:srgbClr>
                  </a:outerShdw>
                </a:effectLst>
                <a:latin typeface="Roboto"/>
                <a:ea typeface="Roboto"/>
                <a:cs typeface="Roboto"/>
                <a:sym typeface="Roboto"/>
              </a:rPr>
              <a:t>Graphic by M. Harris, BLM</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0" name="Google Shape;100;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01" name="Google Shape;101;p16" descr="BLM Alaska Fire Service Masthead graphic" title="BLM Alaska Fire Service Masthead graphic"/>
            <p:cNvGrpSpPr/>
            <p:nvPr/>
          </p:nvGrpSpPr>
          <p:grpSpPr>
            <a:xfrm>
              <a:off x="0" y="0"/>
              <a:ext cx="9144003" cy="572198"/>
              <a:chOff x="0" y="0"/>
              <a:chExt cx="9144003" cy="572198"/>
            </a:xfrm>
          </p:grpSpPr>
          <p:pic>
            <p:nvPicPr>
              <p:cNvPr id="102" name="Google Shape;102;p1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03" name="Google Shape;103;p1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4" name="Google Shape;104;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5" name="Google Shape;105;p1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9BCE9C94-A709-4178-8FB8-1C9D39B5C53F}"/>
              </a:ext>
            </a:extLst>
          </p:cNvPr>
          <p:cNvSpPr>
            <a:spLocks noGrp="1"/>
          </p:cNvSpPr>
          <p:nvPr>
            <p:ph type="title"/>
          </p:nvPr>
        </p:nvSpPr>
        <p:spPr>
          <a:xfrm>
            <a:off x="311700" y="593146"/>
            <a:ext cx="8520600" cy="632278"/>
          </a:xfrm>
        </p:spPr>
        <p:txBody>
          <a:bodyPr/>
          <a:lstStyle/>
          <a:p>
            <a:pPr algn="ct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Mountain </a:t>
            </a:r>
            <a:r>
              <a:rPr lang="en-US" sz="1800" i="0">
                <a:solidFill>
                  <a:schemeClr val="bg1"/>
                </a:solidFill>
                <a:effectLst/>
                <a:latin typeface="Roboto" panose="02000000000000000000" pitchFamily="2" charset="0"/>
                <a:ea typeface="Roboto" panose="02000000000000000000" pitchFamily="2" charset="0"/>
                <a:cs typeface="Roboto" panose="02000000000000000000" pitchFamily="2" charset="0"/>
              </a:rPr>
              <a:t>peaks and ridges often </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form the boundaries of watersheds. </a:t>
            </a:r>
            <a:endParaRPr lang="en-US">
              <a:effectLst/>
            </a:endParaRPr>
          </a:p>
        </p:txBody>
      </p:sp>
      <p:pic>
        <p:nvPicPr>
          <p:cNvPr id="4" name="Picture 3" descr="Illustration of three watersheds showing their boundaries created by mountain ridges.">
            <a:extLst>
              <a:ext uri="{FF2B5EF4-FFF2-40B4-BE49-F238E27FC236}">
                <a16:creationId xmlns:a16="http://schemas.microsoft.com/office/drawing/2014/main" id="{71ECF626-7EF5-47CC-887A-58971E9811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4473" y="1100964"/>
            <a:ext cx="4595053" cy="3854403"/>
          </a:xfrm>
          <a:prstGeom prst="rect">
            <a:avLst/>
          </a:prstGeom>
        </p:spPr>
      </p:pic>
      <p:sp>
        <p:nvSpPr>
          <p:cNvPr id="12" name="Google Shape;92;p15">
            <a:extLst>
              <a:ext uri="{FF2B5EF4-FFF2-40B4-BE49-F238E27FC236}">
                <a16:creationId xmlns:a16="http://schemas.microsoft.com/office/drawing/2014/main" id="{45B99B2E-18E5-4052-B0DA-FB8DF4323CA9}"/>
              </a:ext>
            </a:extLst>
          </p:cNvPr>
          <p:cNvSpPr txBox="1"/>
          <p:nvPr/>
        </p:nvSpPr>
        <p:spPr>
          <a:xfrm>
            <a:off x="6860914" y="4677248"/>
            <a:ext cx="1727284" cy="319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buClr>
                <a:schemeClr val="dk1"/>
              </a:buClr>
              <a:buSzPts val="1100"/>
            </a:pPr>
            <a:r>
              <a:rPr lang="en" sz="800" dirty="0">
                <a:solidFill>
                  <a:schemeClr val="lt1"/>
                </a:solidFill>
                <a:latin typeface="Roboto"/>
                <a:ea typeface="Roboto"/>
                <a:cs typeface="Roboto"/>
                <a:sym typeface="Roboto"/>
              </a:rPr>
              <a:t>Graphic by M. Harris, BLM</a:t>
            </a:r>
            <a:endParaRPr sz="8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4" name="Google Shape;114;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5" name="Google Shape;115;p17" descr="BLM Alaska Fire Service Masthead graphic" title="BLM Alaska Fire Service Masthead graphic"/>
            <p:cNvGrpSpPr/>
            <p:nvPr/>
          </p:nvGrpSpPr>
          <p:grpSpPr>
            <a:xfrm>
              <a:off x="0" y="0"/>
              <a:ext cx="9144003" cy="572198"/>
              <a:chOff x="0" y="0"/>
              <a:chExt cx="9144003" cy="572198"/>
            </a:xfrm>
          </p:grpSpPr>
          <p:pic>
            <p:nvPicPr>
              <p:cNvPr id="116" name="Google Shape;116;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17" name="Google Shape;117;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18" name="Google Shape;118;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9" name="Google Shape;119;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2A2810C1-C9F2-43AA-9AD5-D418BB2D1885}"/>
              </a:ext>
            </a:extLst>
          </p:cNvPr>
          <p:cNvSpPr>
            <a:spLocks noGrp="1"/>
          </p:cNvSpPr>
          <p:nvPr>
            <p:ph type="title"/>
          </p:nvPr>
        </p:nvSpPr>
        <p:spPr>
          <a:xfrm>
            <a:off x="311700" y="508084"/>
            <a:ext cx="8520600" cy="1122065"/>
          </a:xfrm>
        </p:spPr>
        <p:txBody>
          <a:bodyPr/>
          <a:lstStyle/>
          <a:p>
            <a:pPr rtl="0">
              <a:lnSpc>
                <a:spcPct val="115000"/>
              </a:lnSpc>
            </a:pP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Watersheds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drain into rivers, streams, and creeks, which are all names for water flowing on the Earth's surface. Rivers are the largest waterways, and creeks are typically the smallest.</a:t>
            </a:r>
            <a:endParaRPr lang="en-US">
              <a:effectLst/>
            </a:endParaRPr>
          </a:p>
        </p:txBody>
      </p:sp>
      <p:pic>
        <p:nvPicPr>
          <p:cNvPr id="121" name="Google Shape;121;p17" descr="Illustration of a watershed, showing rivers converging from the tops of mountains to a single body of water."/>
          <p:cNvPicPr preferRelativeResize="0"/>
          <p:nvPr/>
        </p:nvPicPr>
        <p:blipFill rotWithShape="1">
          <a:blip r:embed="rId6">
            <a:alphaModFix/>
          </a:blip>
          <a:srcRect t="2987"/>
          <a:stretch/>
        </p:blipFill>
        <p:spPr>
          <a:xfrm>
            <a:off x="2238275" y="1591150"/>
            <a:ext cx="4667450" cy="3498874"/>
          </a:xfrm>
          <a:prstGeom prst="rect">
            <a:avLst/>
          </a:prstGeom>
          <a:noFill/>
          <a:ln>
            <a:noFill/>
          </a:ln>
        </p:spPr>
      </p:pic>
      <p:cxnSp>
        <p:nvCxnSpPr>
          <p:cNvPr id="125" name="Google Shape;125;p17" descr="Red arrow"/>
          <p:cNvCxnSpPr>
            <a:stCxn id="123" idx="1"/>
          </p:cNvCxnSpPr>
          <p:nvPr/>
        </p:nvCxnSpPr>
        <p:spPr>
          <a:xfrm flipH="1">
            <a:off x="4062875" y="1855150"/>
            <a:ext cx="1828500" cy="6189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cxnSp>
        <p:nvCxnSpPr>
          <p:cNvPr id="126" name="Google Shape;126;p17" descr="Red arrow"/>
          <p:cNvCxnSpPr>
            <a:stCxn id="123" idx="1"/>
          </p:cNvCxnSpPr>
          <p:nvPr/>
        </p:nvCxnSpPr>
        <p:spPr>
          <a:xfrm flipH="1">
            <a:off x="4825175" y="1855150"/>
            <a:ext cx="1066200" cy="5745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cxnSp>
        <p:nvCxnSpPr>
          <p:cNvPr id="127" name="Google Shape;127;p17" descr="Red arrow"/>
          <p:cNvCxnSpPr>
            <a:stCxn id="123" idx="1"/>
          </p:cNvCxnSpPr>
          <p:nvPr/>
        </p:nvCxnSpPr>
        <p:spPr>
          <a:xfrm flipH="1">
            <a:off x="5232275" y="1855150"/>
            <a:ext cx="659100" cy="9519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123" name="Google Shape;123;p17"/>
          <p:cNvSpPr/>
          <p:nvPr/>
        </p:nvSpPr>
        <p:spPr>
          <a:xfrm>
            <a:off x="5891375" y="1674550"/>
            <a:ext cx="798600" cy="361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creeks</a:t>
            </a:r>
            <a:endParaRPr>
              <a:latin typeface="Roboto"/>
              <a:ea typeface="Roboto"/>
              <a:cs typeface="Roboto"/>
              <a:sym typeface="Roboto"/>
            </a:endParaRPr>
          </a:p>
        </p:txBody>
      </p:sp>
      <p:cxnSp>
        <p:nvCxnSpPr>
          <p:cNvPr id="128" name="Google Shape;128;p17" descr="Red arrow"/>
          <p:cNvCxnSpPr>
            <a:stCxn id="124" idx="1"/>
          </p:cNvCxnSpPr>
          <p:nvPr/>
        </p:nvCxnSpPr>
        <p:spPr>
          <a:xfrm flipH="1">
            <a:off x="4477475" y="3556350"/>
            <a:ext cx="414000" cy="648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124" name="Google Shape;124;p17"/>
          <p:cNvSpPr/>
          <p:nvPr/>
        </p:nvSpPr>
        <p:spPr>
          <a:xfrm>
            <a:off x="4891475" y="3375750"/>
            <a:ext cx="798600" cy="361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river</a:t>
            </a:r>
            <a:endParaRPr>
              <a:latin typeface="Roboto"/>
              <a:ea typeface="Roboto"/>
              <a:cs typeface="Roboto"/>
              <a:sym typeface="Roboto"/>
            </a:endParaRPr>
          </a:p>
        </p:txBody>
      </p:sp>
      <p:sp>
        <p:nvSpPr>
          <p:cNvPr id="18" name="Google Shape;92;p15">
            <a:extLst>
              <a:ext uri="{FF2B5EF4-FFF2-40B4-BE49-F238E27FC236}">
                <a16:creationId xmlns:a16="http://schemas.microsoft.com/office/drawing/2014/main" id="{E08E079A-9968-4B2C-8B28-DC0DBF615A45}"/>
              </a:ext>
            </a:extLst>
          </p:cNvPr>
          <p:cNvSpPr txBox="1"/>
          <p:nvPr/>
        </p:nvSpPr>
        <p:spPr>
          <a:xfrm>
            <a:off x="6899826" y="4770239"/>
            <a:ext cx="1727284" cy="319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dirty="0">
                <a:solidFill>
                  <a:schemeClr val="lt1"/>
                </a:solidFill>
                <a:latin typeface="Roboto"/>
                <a:ea typeface="Roboto"/>
                <a:cs typeface="Roboto"/>
                <a:sym typeface="Roboto"/>
              </a:rPr>
              <a:t>Graphic by M. Harris, BLM</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134" name="Google Shape;134;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5" name="Google Shape;135;p18" descr="BLM Alaska Fire Service Masthead graphic" title="BLM Alaska Fire Service Masthead graphic"/>
            <p:cNvGrpSpPr/>
            <p:nvPr/>
          </p:nvGrpSpPr>
          <p:grpSpPr>
            <a:xfrm>
              <a:off x="0" y="0"/>
              <a:ext cx="9144003" cy="572198"/>
              <a:chOff x="0" y="0"/>
              <a:chExt cx="9144003" cy="572198"/>
            </a:xfrm>
          </p:grpSpPr>
          <p:pic>
            <p:nvPicPr>
              <p:cNvPr id="136" name="Google Shape;136;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37" name="Google Shape;137;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38" name="Google Shape;138;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39" name="Google Shape;139;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7FFD9E58-45F6-47B2-800F-27F70993FE8D}"/>
              </a:ext>
            </a:extLst>
          </p:cNvPr>
          <p:cNvSpPr>
            <a:spLocks noGrp="1"/>
          </p:cNvSpPr>
          <p:nvPr>
            <p:ph type="title"/>
          </p:nvPr>
        </p:nvSpPr>
        <p:spPr>
          <a:xfrm>
            <a:off x="166850" y="820470"/>
            <a:ext cx="2650800" cy="3861755"/>
          </a:xfrm>
        </p:spPr>
        <p:txBody>
          <a:bodyPr/>
          <a:lstStyle/>
          <a:p>
            <a:pPr rtl="0">
              <a:lnSpc>
                <a:spcPct val="115000"/>
              </a:lnSpc>
            </a:pPr>
            <a:r>
              <a:rPr lang="en-US" sz="1800" i="0" dirty="0">
                <a:solidFill>
                  <a:schemeClr val="bg1"/>
                </a:solidFill>
                <a:effectLst/>
                <a:latin typeface="Roboto" panose="02000000000000000000" pitchFamily="2" charset="0"/>
                <a:ea typeface="Roboto" panose="02000000000000000000" pitchFamily="2" charset="0"/>
                <a:cs typeface="Roboto" panose="02000000000000000000" pitchFamily="2" charset="0"/>
              </a:rPr>
              <a:t>Watersheds</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are different shapes and sizes.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Here is a map of the Campbell Creek Watershed in Anchorage, Alaska.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It is a relatively small watershed of 70 square miles.</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141" name="Google Shape;141;p18" descr="Colored map Anchorage with the Chester Creek watershed outlined in black. "/>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936050" y="786850"/>
            <a:ext cx="6085103" cy="3861755"/>
          </a:xfrm>
          <a:prstGeom prst="rect">
            <a:avLst/>
          </a:prstGeom>
          <a:noFill/>
          <a:ln>
            <a:noFill/>
          </a:ln>
        </p:spPr>
      </p:pic>
      <p:sp>
        <p:nvSpPr>
          <p:cNvPr id="17" name="Google Shape;66;p13">
            <a:extLst>
              <a:ext uri="{FF2B5EF4-FFF2-40B4-BE49-F238E27FC236}">
                <a16:creationId xmlns:a16="http://schemas.microsoft.com/office/drawing/2014/main" id="{1B31DB3A-B2FD-47C2-9731-070E8DA1F9E8}"/>
              </a:ext>
            </a:extLst>
          </p:cNvPr>
          <p:cNvSpPr txBox="1"/>
          <p:nvPr/>
        </p:nvSpPr>
        <p:spPr>
          <a:xfrm>
            <a:off x="7512806" y="4615801"/>
            <a:ext cx="292868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51" name="Google Shape;151;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52" name="Google Shape;152;p19" descr="BLM Alaska Fire Service Masthead graphic" title="BLM Alaska Fire Service Masthead graphic"/>
            <p:cNvGrpSpPr/>
            <p:nvPr/>
          </p:nvGrpSpPr>
          <p:grpSpPr>
            <a:xfrm>
              <a:off x="0" y="0"/>
              <a:ext cx="9144003" cy="572198"/>
              <a:chOff x="0" y="0"/>
              <a:chExt cx="9144003" cy="572198"/>
            </a:xfrm>
          </p:grpSpPr>
          <p:pic>
            <p:nvPicPr>
              <p:cNvPr id="153" name="Google Shape;153;p1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54" name="Google Shape;154;p1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55" name="Google Shape;155;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6" name="Google Shape;156;p1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94A5A17-026F-421A-901C-3A93B8931E65}"/>
              </a:ext>
            </a:extLst>
          </p:cNvPr>
          <p:cNvSpPr>
            <a:spLocks noGrp="1"/>
          </p:cNvSpPr>
          <p:nvPr>
            <p:ph type="title"/>
          </p:nvPr>
        </p:nvSpPr>
        <p:spPr>
          <a:xfrm>
            <a:off x="188200" y="951345"/>
            <a:ext cx="2650800" cy="4057212"/>
          </a:xfrm>
        </p:spPr>
        <p:txBody>
          <a:bodyPr/>
          <a:lstStyle/>
          <a:p>
            <a:pPr>
              <a:lnSpc>
                <a:spcPct val="115000"/>
              </a:lnSpc>
            </a:pPr>
            <a:r>
              <a:rPr lang="en-US" sz="1800" b="0" i="0" dirty="0">
                <a:solidFill>
                  <a:srgbClr val="FFFFFF"/>
                </a:solidFill>
                <a:effectLst/>
                <a:latin typeface="Roboto"/>
                <a:ea typeface="Roboto"/>
                <a:cs typeface="Roboto"/>
              </a:rPr>
              <a:t>Can you find the black outline on the map?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dirty="0">
                <a:latin typeface="Roboto"/>
                <a:ea typeface="Roboto"/>
                <a:cs typeface="Roboto"/>
              </a:rPr>
            </a:br>
            <a:r>
              <a:rPr lang="en-US" sz="1800" b="0" i="0" dirty="0">
                <a:solidFill>
                  <a:srgbClr val="FFFFFF"/>
                </a:solidFill>
                <a:effectLst/>
                <a:latin typeface="Roboto"/>
                <a:ea typeface="Roboto"/>
                <a:cs typeface="Roboto"/>
              </a:rPr>
              <a:t>All the land inside the thick black line is part of the Campbell Creek Watershed. The land drains into Campbell Creek. </a:t>
            </a:r>
            <a:br>
              <a:rPr lang="en-US" sz="1800" b="0" i="0" dirty="0">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sp>
        <p:nvSpPr>
          <p:cNvPr id="3" name="Google Shape;66;p13">
            <a:extLst>
              <a:ext uri="{FF2B5EF4-FFF2-40B4-BE49-F238E27FC236}">
                <a16:creationId xmlns:a16="http://schemas.microsoft.com/office/drawing/2014/main" id="{7C1F42B9-E9C7-67ED-17A6-0AA83A99338A}"/>
              </a:ext>
            </a:extLst>
          </p:cNvPr>
          <p:cNvSpPr txBox="1"/>
          <p:nvPr/>
        </p:nvSpPr>
        <p:spPr>
          <a:xfrm>
            <a:off x="7508117" y="4629868"/>
            <a:ext cx="2928688"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Anchorage Park Foundation</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pic>
        <p:nvPicPr>
          <p:cNvPr id="5" name="Picture 4" descr="A map of a mountain range&#10;&#10;Description automatically generated">
            <a:extLst>
              <a:ext uri="{FF2B5EF4-FFF2-40B4-BE49-F238E27FC236}">
                <a16:creationId xmlns:a16="http://schemas.microsoft.com/office/drawing/2014/main" id="{9A9CE722-C394-A33D-D3C7-95EF9DB15D8A}"/>
              </a:ext>
            </a:extLst>
          </p:cNvPr>
          <p:cNvPicPr>
            <a:picLocks noChangeAspect="1"/>
          </p:cNvPicPr>
          <p:nvPr/>
        </p:nvPicPr>
        <p:blipFill>
          <a:blip r:embed="rId6"/>
          <a:stretch>
            <a:fillRect/>
          </a:stretch>
        </p:blipFill>
        <p:spPr>
          <a:xfrm>
            <a:off x="3033660" y="860680"/>
            <a:ext cx="5922140" cy="3758326"/>
          </a:xfrm>
          <a:prstGeom prst="rect">
            <a:avLst/>
          </a:prstGeom>
        </p:spPr>
      </p:pic>
      <p:grpSp>
        <p:nvGrpSpPr>
          <p:cNvPr id="9" name="Group 8">
            <a:extLst>
              <a:ext uri="{FF2B5EF4-FFF2-40B4-BE49-F238E27FC236}">
                <a16:creationId xmlns:a16="http://schemas.microsoft.com/office/drawing/2014/main" id="{9FA89001-90E0-218C-6A28-C18D2398172B}"/>
              </a:ext>
            </a:extLst>
          </p:cNvPr>
          <p:cNvGrpSpPr/>
          <p:nvPr/>
        </p:nvGrpSpPr>
        <p:grpSpPr>
          <a:xfrm>
            <a:off x="5052622" y="2955636"/>
            <a:ext cx="942108" cy="748635"/>
            <a:chOff x="5052622" y="2955636"/>
            <a:chExt cx="942108" cy="748635"/>
          </a:xfrm>
        </p:grpSpPr>
        <p:sp>
          <p:nvSpPr>
            <p:cNvPr id="6" name="TextBox 5">
              <a:extLst>
                <a:ext uri="{FF2B5EF4-FFF2-40B4-BE49-F238E27FC236}">
                  <a16:creationId xmlns:a16="http://schemas.microsoft.com/office/drawing/2014/main" id="{999817A0-8B90-C678-E464-E61CD93CD68D}"/>
                </a:ext>
              </a:extLst>
            </p:cNvPr>
            <p:cNvSpPr txBox="1"/>
            <p:nvPr/>
          </p:nvSpPr>
          <p:spPr>
            <a:xfrm>
              <a:off x="5052622" y="3242606"/>
              <a:ext cx="942108" cy="461665"/>
            </a:xfrm>
            <a:prstGeom prst="rect">
              <a:avLst/>
            </a:prstGeom>
            <a:solidFill>
              <a:schemeClr val="tx1"/>
            </a:solidFill>
          </p:spPr>
          <p:txBody>
            <a:bodyPr wrap="square" rtlCol="0">
              <a:spAutoFit/>
            </a:bodyPr>
            <a:lstStyle/>
            <a:p>
              <a:pPr algn="ctr"/>
              <a:r>
                <a:rPr lang="en-US" sz="1200" dirty="0">
                  <a:solidFill>
                    <a:schemeClr val="bg1"/>
                  </a:solidFill>
                  <a:latin typeface="Roboto" panose="02000000000000000000" pitchFamily="2" charset="0"/>
                  <a:ea typeface="Roboto" panose="02000000000000000000" pitchFamily="2" charset="0"/>
                </a:rPr>
                <a:t>Watershed border</a:t>
              </a:r>
            </a:p>
          </p:txBody>
        </p:sp>
        <p:cxnSp>
          <p:nvCxnSpPr>
            <p:cNvPr id="8" name="Straight Arrow Connector 7">
              <a:extLst>
                <a:ext uri="{FF2B5EF4-FFF2-40B4-BE49-F238E27FC236}">
                  <a16:creationId xmlns:a16="http://schemas.microsoft.com/office/drawing/2014/main" id="{F13F5D03-00AA-6712-3A99-723FFFA588EF}"/>
                </a:ext>
              </a:extLst>
            </p:cNvPr>
            <p:cNvCxnSpPr/>
            <p:nvPr/>
          </p:nvCxnSpPr>
          <p:spPr>
            <a:xfrm flipV="1">
              <a:off x="5619806" y="2955636"/>
              <a:ext cx="79031" cy="277092"/>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8" name="Google Shape;168;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9" name="Google Shape;169;p20" descr="BLM Alaska Fire Service Masthead graphic" title="BLM Alaska Fire Service Masthead graphic"/>
            <p:cNvGrpSpPr/>
            <p:nvPr/>
          </p:nvGrpSpPr>
          <p:grpSpPr>
            <a:xfrm>
              <a:off x="0" y="0"/>
              <a:ext cx="9144003" cy="572198"/>
              <a:chOff x="0" y="0"/>
              <a:chExt cx="9144003" cy="572198"/>
            </a:xfrm>
          </p:grpSpPr>
          <p:pic>
            <p:nvPicPr>
              <p:cNvPr id="170" name="Google Shape;170;p2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71" name="Google Shape;171;p2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72" name="Google Shape;172;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3" name="Google Shape;173;p2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44AEE5E-3283-4210-A887-A4738AC2C58B}"/>
              </a:ext>
            </a:extLst>
          </p:cNvPr>
          <p:cNvSpPr>
            <a:spLocks noGrp="1"/>
          </p:cNvSpPr>
          <p:nvPr>
            <p:ph type="title"/>
          </p:nvPr>
        </p:nvSpPr>
        <p:spPr>
          <a:xfrm>
            <a:off x="437950" y="1063487"/>
            <a:ext cx="3882600" cy="3686416"/>
          </a:xfrm>
        </p:spPr>
        <p:txBody>
          <a:bodyPr/>
          <a:lstStyle/>
          <a:p>
            <a:pPr rtl="0">
              <a:lnSpc>
                <a:spcPct val="115000"/>
              </a:lnSpc>
            </a:pPr>
            <a:r>
              <a:rPr lang="en-US" sz="1800" b="0" i="0" dirty="0">
                <a:solidFill>
                  <a:srgbClr val="FFFFFF"/>
                </a:solidFill>
                <a:effectLst/>
                <a:latin typeface="Roboto"/>
                <a:ea typeface="Roboto"/>
                <a:cs typeface="Roboto"/>
              </a:rPr>
              <a:t>This is a map of the Unalakleet Watershed in Western Alaska. </a:t>
            </a:r>
            <a:br>
              <a:rPr lang="en-US" sz="1800" b="0" i="0" dirty="0">
                <a:effectLst/>
                <a:latin typeface="Roboto" panose="02000000000000000000" pitchFamily="2" charset="0"/>
                <a:ea typeface="Roboto" panose="02000000000000000000" pitchFamily="2" charset="0"/>
                <a:cs typeface="Roboto" panose="02000000000000000000" pitchFamily="2" charset="0"/>
              </a:rPr>
            </a:br>
            <a:br>
              <a:rPr lang="en-US" sz="1800" b="0" i="0" dirty="0">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a:ea typeface="Roboto"/>
                <a:cs typeface="Roboto"/>
              </a:rPr>
              <a:t>The land inside the boundary </a:t>
            </a:r>
            <a:r>
              <a:rPr lang="en-US" sz="1800" dirty="0">
                <a:solidFill>
                  <a:srgbClr val="FFFFFF"/>
                </a:solidFill>
                <a:latin typeface="Roboto"/>
                <a:ea typeface="Roboto"/>
                <a:cs typeface="Roboto"/>
              </a:rPr>
              <a:t>line—</a:t>
            </a:r>
            <a:r>
              <a:rPr lang="en-US" sz="1800" b="0" i="0" dirty="0">
                <a:solidFill>
                  <a:srgbClr val="FFFFFF"/>
                </a:solidFill>
                <a:effectLst/>
                <a:latin typeface="Roboto"/>
                <a:ea typeface="Roboto"/>
                <a:cs typeface="Roboto"/>
              </a:rPr>
              <a:t>more than 1,700 square </a:t>
            </a:r>
            <a:r>
              <a:rPr lang="en-US" sz="1800" dirty="0">
                <a:solidFill>
                  <a:srgbClr val="FFFFFF"/>
                </a:solidFill>
                <a:latin typeface="Roboto"/>
                <a:ea typeface="Roboto"/>
                <a:cs typeface="Roboto"/>
              </a:rPr>
              <a:t>miles—</a:t>
            </a:r>
            <a:r>
              <a:rPr lang="en-US" sz="1800" b="0" i="0" dirty="0">
                <a:solidFill>
                  <a:srgbClr val="FFFFFF"/>
                </a:solidFill>
                <a:effectLst/>
                <a:latin typeface="Roboto"/>
                <a:ea typeface="Roboto"/>
                <a:cs typeface="Roboto"/>
              </a:rPr>
              <a:t>drains into the Unalakleet River. </a:t>
            </a:r>
            <a:br>
              <a:rPr lang="en-US" sz="1800" b="0" i="0" dirty="0">
                <a:effectLst/>
                <a:latin typeface="Roboto" panose="02000000000000000000" pitchFamily="2" charset="0"/>
                <a:ea typeface="Roboto" panose="02000000000000000000" pitchFamily="2" charset="0"/>
                <a:cs typeface="Roboto" panose="02000000000000000000" pitchFamily="2" charset="0"/>
              </a:rPr>
            </a:br>
            <a:br>
              <a:rPr lang="en-US" sz="1800" b="0" i="0" dirty="0">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a:ea typeface="Roboto"/>
                <a:cs typeface="Roboto"/>
              </a:rPr>
              <a:t>The Unalakleet Watershed starts in the Nulato Hills and ends where it meets the Pacific Ocean in Norton Sound.</a:t>
            </a:r>
            <a:br>
              <a:rPr lang="en-US" sz="1800" b="0" i="0" dirty="0">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175" name="Google Shape;175;p20" descr="Colored map of Unalakleet Watershed showing several branching streams and river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72000" y="568175"/>
            <a:ext cx="3470300" cy="4318003"/>
          </a:xfrm>
          <a:prstGeom prst="rect">
            <a:avLst/>
          </a:prstGeom>
          <a:noFill/>
          <a:ln>
            <a:noFill/>
          </a:ln>
        </p:spPr>
      </p:pic>
      <p:sp>
        <p:nvSpPr>
          <p:cNvPr id="12" name="Google Shape;66;p13">
            <a:extLst>
              <a:ext uri="{FF2B5EF4-FFF2-40B4-BE49-F238E27FC236}">
                <a16:creationId xmlns:a16="http://schemas.microsoft.com/office/drawing/2014/main" id="{AE364228-3772-4BCC-82FC-2B5888A1FFD6}"/>
              </a:ext>
            </a:extLst>
          </p:cNvPr>
          <p:cNvSpPr txBox="1"/>
          <p:nvPr/>
        </p:nvSpPr>
        <p:spPr>
          <a:xfrm>
            <a:off x="7691186" y="4663217"/>
            <a:ext cx="1893900" cy="306000"/>
          </a:xfrm>
          <a:prstGeom prst="rect">
            <a:avLst/>
          </a:prstGeom>
          <a:noFill/>
          <a:ln>
            <a:noFill/>
          </a:ln>
          <a:effectLst>
            <a:outerShdw blurRad="57150" dist="19050" dir="5400000" algn="bl" rotWithShape="0">
              <a:schemeClr val="dk1">
                <a:alpha val="96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effectLst>
                  <a:outerShdw blurRad="38100" dist="38100" dir="2700000" algn="tl">
                    <a:srgbClr val="000000">
                      <a:alpha val="43137"/>
                    </a:srgbClr>
                  </a:outerShdw>
                </a:effectLst>
                <a:latin typeface="Roboto"/>
                <a:ea typeface="Roboto"/>
                <a:cs typeface="Roboto"/>
                <a:sym typeface="Roboto"/>
              </a:rPr>
              <a:t>BLM</a:t>
            </a:r>
            <a:endParaRPr sz="800">
              <a:solidFill>
                <a:schemeClr val="dk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pSp>
        <p:nvGrpSpPr>
          <p:cNvPr id="182" name="Google Shape;182;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83" name="Google Shape;183;p21" descr="BLM Alaska Fire Service Masthead graphic" title="BLM Alaska Fire Service Masthead graphic"/>
            <p:cNvGrpSpPr/>
            <p:nvPr/>
          </p:nvGrpSpPr>
          <p:grpSpPr>
            <a:xfrm>
              <a:off x="0" y="0"/>
              <a:ext cx="9144003" cy="572198"/>
              <a:chOff x="0" y="0"/>
              <a:chExt cx="9144003" cy="572198"/>
            </a:xfrm>
          </p:grpSpPr>
          <p:pic>
            <p:nvPicPr>
              <p:cNvPr id="184" name="Google Shape;184;p2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85" name="Google Shape;185;p2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86" name="Google Shape;186;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87" name="Google Shape;187;p2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DBE0897-31B0-4645-9550-1D99B4159728}"/>
              </a:ext>
            </a:extLst>
          </p:cNvPr>
          <p:cNvSpPr>
            <a:spLocks noGrp="1"/>
          </p:cNvSpPr>
          <p:nvPr>
            <p:ph type="title"/>
          </p:nvPr>
        </p:nvSpPr>
        <p:spPr>
          <a:xfrm>
            <a:off x="162905" y="931278"/>
            <a:ext cx="3040800" cy="3703786"/>
          </a:xfrm>
        </p:spPr>
        <p:txBody>
          <a:bodyPr/>
          <a:lstStyle/>
          <a:p>
            <a:pPr>
              <a:spcBef>
                <a:spcPts val="1600"/>
              </a:spcBef>
            </a:pPr>
            <a:r>
              <a:rPr lang="en-US" sz="1800" b="0" i="0" dirty="0">
                <a:solidFill>
                  <a:srgbClr val="FFFFFF"/>
                </a:solidFill>
                <a:effectLst/>
                <a:latin typeface="Roboto"/>
                <a:ea typeface="Roboto"/>
                <a:cs typeface="Roboto"/>
              </a:rPr>
              <a:t>This map shows the huge Yukon River Watershed. It is made up of many smaller </a:t>
            </a:r>
            <a:r>
              <a:rPr lang="en-US" sz="1800" i="0" dirty="0">
                <a:solidFill>
                  <a:schemeClr val="bg1"/>
                </a:solidFill>
                <a:effectLst/>
                <a:latin typeface="Roboto"/>
                <a:ea typeface="Roboto"/>
                <a:cs typeface="Roboto"/>
              </a:rPr>
              <a:t>watersheds</a:t>
            </a:r>
            <a:r>
              <a:rPr lang="en-US" sz="1800" b="0" i="0" dirty="0">
                <a:solidFill>
                  <a:srgbClr val="FFFFFF"/>
                </a:solidFill>
                <a:effectLst/>
                <a:latin typeface="Roboto"/>
                <a:ea typeface="Roboto"/>
                <a:cs typeface="Roboto"/>
              </a:rPr>
              <a:t>.</a:t>
            </a:r>
            <a:r>
              <a:rPr lang="en-US" sz="1800" dirty="0">
                <a:solidFill>
                  <a:srgbClr val="FFFFFF"/>
                </a:solidFill>
                <a:latin typeface="Roboto"/>
                <a:ea typeface="Roboto"/>
                <a:cs typeface="Roboto"/>
              </a:rPr>
              <a:t> </a:t>
            </a:r>
            <a:br>
              <a:rPr lang="en-US" sz="1800" dirty="0">
                <a:solidFill>
                  <a:srgbClr val="FFFFFF"/>
                </a:solidFill>
                <a:latin typeface="Roboto"/>
                <a:ea typeface="Roboto"/>
                <a:cs typeface="Roboto"/>
              </a:rPr>
            </a:br>
            <a:br>
              <a:rPr lang="en-US" sz="1800" dirty="0">
                <a:latin typeface="Roboto"/>
                <a:ea typeface="Roboto"/>
                <a:cs typeface="Roboto"/>
              </a:rPr>
            </a:br>
            <a:r>
              <a:rPr lang="en" sz="1800" dirty="0">
                <a:solidFill>
                  <a:schemeClr val="lt1"/>
                </a:solidFill>
                <a:latin typeface="Roboto"/>
                <a:ea typeface="Roboto"/>
                <a:cs typeface="Roboto"/>
              </a:rPr>
              <a:t>It starts in Canada and goes through Alaska. </a:t>
            </a:r>
            <a:endParaRPr lang="en-US" sz="1800" dirty="0">
              <a:solidFill>
                <a:schemeClr val="lt1"/>
              </a:solidFill>
              <a:latin typeface="Roboto"/>
              <a:ea typeface="Roboto"/>
              <a:cs typeface="Roboto"/>
            </a:endParaRPr>
          </a:p>
          <a:p>
            <a:pPr>
              <a:spcBef>
                <a:spcPts val="1600"/>
              </a:spcBef>
            </a:pPr>
            <a:r>
              <a:rPr lang="en" sz="1800" dirty="0">
                <a:solidFill>
                  <a:schemeClr val="lt1"/>
                </a:solidFill>
                <a:latin typeface="Roboto"/>
                <a:ea typeface="Roboto"/>
                <a:cs typeface="Roboto"/>
              </a:rPr>
              <a:t>All 330,000 square miles of the watershed drain into the Yukon River. </a:t>
            </a:r>
            <a:endParaRPr lang="en-US" sz="1800" dirty="0">
              <a:solidFill>
                <a:schemeClr val="lt1"/>
              </a:solidFill>
            </a:endParaRPr>
          </a:p>
        </p:txBody>
      </p:sp>
      <p:pic>
        <p:nvPicPr>
          <p:cNvPr id="180" name="Google Shape;180;p21" descr="Colored map of Alaska showing the location of the Yukon River Watershed."/>
          <p:cNvPicPr preferRelativeResize="0"/>
          <p:nvPr/>
        </p:nvPicPr>
        <p:blipFill rotWithShape="1">
          <a:blip r:embed="rId6">
            <a:alphaModFix/>
          </a:blip>
          <a:srcRect l="9950" t="7384" b="1780"/>
          <a:stretch/>
        </p:blipFill>
        <p:spPr>
          <a:xfrm>
            <a:off x="3392563" y="870762"/>
            <a:ext cx="5439726" cy="3763650"/>
          </a:xfrm>
          <a:prstGeom prst="rect">
            <a:avLst/>
          </a:prstGeom>
          <a:noFill/>
          <a:ln>
            <a:noFill/>
          </a:ln>
        </p:spPr>
      </p:pic>
      <p:sp>
        <p:nvSpPr>
          <p:cNvPr id="190" name="Google Shape;190;p21"/>
          <p:cNvSpPr txBox="1"/>
          <p:nvPr/>
        </p:nvSpPr>
        <p:spPr>
          <a:xfrm>
            <a:off x="5761350" y="2278851"/>
            <a:ext cx="1188900" cy="518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Yukon River Watershed</a:t>
            </a:r>
            <a:endParaRPr sz="1200">
              <a:latin typeface="Roboto"/>
              <a:ea typeface="Roboto"/>
              <a:cs typeface="Roboto"/>
              <a:sym typeface="Roboto"/>
            </a:endParaRPr>
          </a:p>
        </p:txBody>
      </p:sp>
      <p:sp>
        <p:nvSpPr>
          <p:cNvPr id="189" name="Google Shape;189;p21"/>
          <p:cNvSpPr txBox="1"/>
          <p:nvPr/>
        </p:nvSpPr>
        <p:spPr>
          <a:xfrm>
            <a:off x="7731896" y="4402849"/>
            <a:ext cx="1127700" cy="314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buSzPts val="1100"/>
            </a:pPr>
            <a:r>
              <a:rPr lang="en" sz="800" dirty="0">
                <a:effectLst>
                  <a:outerShdw blurRad="38100" dist="38100" dir="2700000" algn="tl">
                    <a:srgbClr val="000000">
                      <a:alpha val="43137"/>
                    </a:srgbClr>
                  </a:outerShdw>
                </a:effectLst>
                <a:latin typeface="Roboto"/>
                <a:ea typeface="Roboto"/>
                <a:cs typeface="Roboto"/>
                <a:sym typeface="Roboto"/>
              </a:rPr>
              <a:t>Graphic by USGS</a:t>
            </a:r>
            <a:endParaRPr sz="800" dirty="0">
              <a:effectLst>
                <a:outerShdw blurRad="38100" dist="38100" dir="2700000" algn="tl">
                  <a:srgbClr val="000000">
                    <a:alpha val="43137"/>
                  </a:srgbClr>
                </a:outerShdw>
              </a:effectLst>
            </a:endParaRPr>
          </a:p>
        </p:txBody>
      </p:sp>
      <p:sp>
        <p:nvSpPr>
          <p:cNvPr id="188" name="Google Shape;18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100">
                <a:solidFill>
                  <a:schemeClr val="lt1"/>
                </a:solidFill>
                <a:latin typeface="Roboto"/>
                <a:ea typeface="Roboto"/>
                <a:cs typeface="Roboto"/>
                <a:sym typeface="Roboto"/>
              </a:rPr>
              <a:t>9</a:t>
            </a:fld>
            <a:endParaRPr sz="11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5" ma:contentTypeDescription="Create a new document." ma:contentTypeScope="" ma:versionID="5dbd987adca86d545362121e85630c72">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484c0615745e4b2ed96d5287a70d4bd"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D8A8CA-1871-4968-8F05-17DA0FC2AD67}">
  <ds:schemaRefs>
    <ds:schemaRef ds:uri="31062a0d-ede8-4112-b4bb-00a9c1bc8e16"/>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949c1712-297b-4d10-a511-7202a5ff7746"/>
    <ds:schemaRef ds:uri="1741af05-4105-436b-99ed-2ae635da4422"/>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F20BA4D-1677-46EC-874B-C78BE6A9B8F6}">
  <ds:schemaRefs>
    <ds:schemaRef ds:uri="1741af05-4105-436b-99ed-2ae635da4422"/>
    <ds:schemaRef ds:uri="31062a0d-ede8-4112-b4bb-00a9c1bc8e16"/>
    <ds:schemaRef ds:uri="949c1712-297b-4d10-a511-7202a5ff77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388A57-FEEA-46E5-98B3-7645EF98B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TotalTime>
  <Words>1312</Words>
  <Application>Microsoft Office PowerPoint</Application>
  <PresentationFormat>On-screen Show (16:9)</PresentationFormat>
  <Paragraphs>96</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Roboto</vt:lpstr>
      <vt:lpstr>Arial</vt:lpstr>
      <vt:lpstr>Calibri</vt:lpstr>
      <vt:lpstr>Simple Light</vt:lpstr>
      <vt:lpstr>Mapping Watersheds </vt:lpstr>
      <vt:lpstr>Lesson 2: Mapping Watersheds Lesson Questions:</vt:lpstr>
      <vt:lpstr>Watersheds start at elevation, such as hills or mountains. Watersheds end where they meet the ocean or a large lake.</vt:lpstr>
      <vt:lpstr>Mountain peaks and ridges often form the boundaries of watersheds. </vt:lpstr>
      <vt:lpstr>Watersheds drain into rivers, streams, and creeks, which are all names for water flowing on the Earth's surface. Rivers are the largest waterways, and creeks are typically the smallest.</vt:lpstr>
      <vt:lpstr>Watersheds are different shapes and sizes.   Here is a map of the Campbell Creek Watershed in Anchorage, Alaska.  It is a relatively small watershed of 70 square miles. </vt:lpstr>
      <vt:lpstr>Can you find the black outline on the map?   All the land inside the thick black line is part of the Campbell Creek Watershed. The land drains into Campbell Creek.  </vt:lpstr>
      <vt:lpstr>This is a map of the Unalakleet Watershed in Western Alaska.   The land inside the boundary line—more than 1,700 square miles—drains into the Unalakleet River.   The Unalakleet Watershed starts in the Nulato Hills and ends where it meets the Pacific Ocean in Norton Sound. </vt:lpstr>
      <vt:lpstr>This map shows the huge Yukon River Watershed. It is made up of many smaller watersheds.   It starts in Canada and goes through Alaska.  All 330,000 square miles of the watershed drain into the Yukon River. </vt:lpstr>
      <vt:lpstr>Maps can help you identify watershed features. Let’s practice finding features on a map of Anchorage. Can you locate each of these features?    • mountains    • ocean    • lakes   </vt:lpstr>
      <vt:lpstr>mountains</vt:lpstr>
      <vt:lpstr>ocean</vt:lpstr>
      <vt:lpstr>lakes</vt:lpstr>
      <vt:lpstr>Now that you know what features look like on this map, you can locate watersheds.   The next slide takes you on a trip to the start of a watershed. </vt:lpstr>
      <vt:lpstr>This area of a watershed is called the headwaters because it is the start, or “head,” of the creek the land drains into.   Make a prediction: Where do you think the creek is on this map? </vt:lpstr>
      <vt:lpstr>The creek runs through the valley, the low part of land between the mountains.   What other valleys do you notice on this map? </vt:lpstr>
      <vt:lpstr>Ridges run along the high points of mountains.  Ridges form the boundaries of  watersheds.  What other ridges do you notice on this map? </vt:lpstr>
      <vt:lpstr>Make a prediction: If it started to rain in the mountains, where would the water go?</vt:lpstr>
      <vt:lpstr>When it rains, water flows down the mountains and drains into the creek.  The creek flows downhill through the valley toward the city of Anchorage.  </vt:lpstr>
      <vt:lpstr>Rain that falls on the other side of the ridges drains into different watersheds.   Creeks that form in different watersheds may eventually join together, creating a large watershed out of several smaller ones. </vt:lpstr>
      <vt:lpstr>Here is a map of Anchorage. The Chester Creek Watershed is outlined by the thick black line.  The thin blue line shows Chester Creek.  Anadromous streams like Chester Creek are home to fish that spend part of their lives in fresh water and part of their lives in the ocean.</vt:lpstr>
      <vt:lpstr>The thick black line shows the boundary of the Chester Creek Watershed. All the land inside the border drains into Chester Creek.   Chester Creek eventually flows into the Pacific Ocean.   </vt:lpstr>
      <vt:lpstr>This is a map of the Ship Creek Watershed, which is also in Anchorage.   Notice that much of the thick black line follows mountain ridges, which form the watershed boundary. Rain that falls and snow that melts inside the watershed boundary will end up in Ship Creek. </vt:lpstr>
      <vt:lpstr>Here is a map of the Rabbit Creek Watershed, another watershed in Anchorage.   Can you point to the ridges and valleys in the Rabbit Creek Watershed? </vt:lpstr>
      <vt:lpstr>Where does the Rabbit Creek Watershed start? Where does the Rabbit Creek Watershed end?</vt:lpstr>
      <vt:lpstr>The Rabbit Creek Watershed starts in the mountains. You can see a lake at the headwaters.  The Rabbit Creek Watershed ends where it meets the ocean. </vt:lpstr>
      <vt:lpstr>Extension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Janson, Brian D</cp:lastModifiedBy>
  <cp:revision>68</cp:revision>
  <dcterms:modified xsi:type="dcterms:W3CDTF">2023-11-22T23:26:58Z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