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8E7CD-9079-8FB8-F509-5D40AF69A523}" v="2" dt="2023-11-22T00:45:00.254"/>
    <p1510:client id="{36E483FA-CF65-8FE3-699E-FCA5E5E71612}" v="111" dt="2023-11-22T00:43:12.152"/>
    <p1510:client id="{C7541137-A6D2-77C0-7C18-71407D32073E}" v="79" dt="2023-10-18T17:55:23.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varScale="1">
        <p:scale>
          <a:sx n="97" d="100"/>
          <a:sy n="97" d="100"/>
        </p:scale>
        <p:origin x="8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ble, Deborah A" userId="S::dcoble@blm.gov::edb799e7-acd2-4d1e-a010-893bd14d0664" providerId="AD" clId="Web-{36E483FA-CF65-8FE3-699E-FCA5E5E71612}"/>
    <pc:docChg chg="modSld">
      <pc:chgData name="Coble, Deborah A" userId="S::dcoble@blm.gov::edb799e7-acd2-4d1e-a010-893bd14d0664" providerId="AD" clId="Web-{36E483FA-CF65-8FE3-699E-FCA5E5E71612}" dt="2023-11-22T00:43:12.152" v="77" actId="20577"/>
      <pc:docMkLst>
        <pc:docMk/>
      </pc:docMkLst>
      <pc:sldChg chg="modSp">
        <pc:chgData name="Coble, Deborah A" userId="S::dcoble@blm.gov::edb799e7-acd2-4d1e-a010-893bd14d0664" providerId="AD" clId="Web-{36E483FA-CF65-8FE3-699E-FCA5E5E71612}" dt="2023-11-22T00:36:23.426" v="14" actId="20577"/>
        <pc:sldMkLst>
          <pc:docMk/>
          <pc:sldMk cId="0" sldId="256"/>
        </pc:sldMkLst>
        <pc:spChg chg="mod">
          <ac:chgData name="Coble, Deborah A" userId="S::dcoble@blm.gov::edb799e7-acd2-4d1e-a010-893bd14d0664" providerId="AD" clId="Web-{36E483FA-CF65-8FE3-699E-FCA5E5E71612}" dt="2023-11-22T00:36:23.426" v="14" actId="20577"/>
          <ac:spMkLst>
            <pc:docMk/>
            <pc:sldMk cId="0" sldId="256"/>
            <ac:spMk id="2" creationId="{C449AC59-2B3C-4B96-9C41-1677F98DF456}"/>
          </ac:spMkLst>
        </pc:spChg>
        <pc:spChg chg="mod">
          <ac:chgData name="Coble, Deborah A" userId="S::dcoble@blm.gov::edb799e7-acd2-4d1e-a010-893bd14d0664" providerId="AD" clId="Web-{36E483FA-CF65-8FE3-699E-FCA5E5E71612}" dt="2023-11-22T00:36:03.738" v="12" actId="20577"/>
          <ac:spMkLst>
            <pc:docMk/>
            <pc:sldMk cId="0" sldId="256"/>
            <ac:spMk id="66" creationId="{00000000-0000-0000-0000-000000000000}"/>
          </ac:spMkLst>
        </pc:spChg>
      </pc:sldChg>
      <pc:sldChg chg="modSp">
        <pc:chgData name="Coble, Deborah A" userId="S::dcoble@blm.gov::edb799e7-acd2-4d1e-a010-893bd14d0664" providerId="AD" clId="Web-{36E483FA-CF65-8FE3-699E-FCA5E5E71612}" dt="2023-11-22T00:37:11.770" v="25" actId="1076"/>
        <pc:sldMkLst>
          <pc:docMk/>
          <pc:sldMk cId="0" sldId="258"/>
        </pc:sldMkLst>
        <pc:spChg chg="mod">
          <ac:chgData name="Coble, Deborah A" userId="S::dcoble@blm.gov::edb799e7-acd2-4d1e-a010-893bd14d0664" providerId="AD" clId="Web-{36E483FA-CF65-8FE3-699E-FCA5E5E71612}" dt="2023-11-22T00:37:11.770" v="25" actId="1076"/>
          <ac:spMkLst>
            <pc:docMk/>
            <pc:sldMk cId="0" sldId="258"/>
            <ac:spMk id="27" creationId="{73AEE5B2-6ABC-43FF-8BC0-D3FDF47AD4F4}"/>
          </ac:spMkLst>
        </pc:spChg>
      </pc:sldChg>
      <pc:sldChg chg="modSp">
        <pc:chgData name="Coble, Deborah A" userId="S::dcoble@blm.gov::edb799e7-acd2-4d1e-a010-893bd14d0664" providerId="AD" clId="Web-{36E483FA-CF65-8FE3-699E-FCA5E5E71612}" dt="2023-11-22T00:37:42.974" v="34" actId="1076"/>
        <pc:sldMkLst>
          <pc:docMk/>
          <pc:sldMk cId="0" sldId="259"/>
        </pc:sldMkLst>
        <pc:spChg chg="mod">
          <ac:chgData name="Coble, Deborah A" userId="S::dcoble@blm.gov::edb799e7-acd2-4d1e-a010-893bd14d0664" providerId="AD" clId="Web-{36E483FA-CF65-8FE3-699E-FCA5E5E71612}" dt="2023-11-22T00:37:42.974" v="34" actId="1076"/>
          <ac:spMkLst>
            <pc:docMk/>
            <pc:sldMk cId="0" sldId="259"/>
            <ac:spMk id="12" creationId="{9C385E16-9EC7-4789-B5DA-E7F95DA4880B}"/>
          </ac:spMkLst>
        </pc:spChg>
      </pc:sldChg>
      <pc:sldChg chg="modSp">
        <pc:chgData name="Coble, Deborah A" userId="S::dcoble@blm.gov::edb799e7-acd2-4d1e-a010-893bd14d0664" providerId="AD" clId="Web-{36E483FA-CF65-8FE3-699E-FCA5E5E71612}" dt="2023-11-22T00:38:19.709" v="41" actId="1076"/>
        <pc:sldMkLst>
          <pc:docMk/>
          <pc:sldMk cId="0" sldId="260"/>
        </pc:sldMkLst>
        <pc:spChg chg="mod">
          <ac:chgData name="Coble, Deborah A" userId="S::dcoble@blm.gov::edb799e7-acd2-4d1e-a010-893bd14d0664" providerId="AD" clId="Web-{36E483FA-CF65-8FE3-699E-FCA5E5E71612}" dt="2023-11-22T00:38:19.709" v="41" actId="1076"/>
          <ac:spMkLst>
            <pc:docMk/>
            <pc:sldMk cId="0" sldId="260"/>
            <ac:spMk id="131" creationId="{00000000-0000-0000-0000-000000000000}"/>
          </ac:spMkLst>
        </pc:spChg>
      </pc:sldChg>
      <pc:sldChg chg="addSp delSp modSp">
        <pc:chgData name="Coble, Deborah A" userId="S::dcoble@blm.gov::edb799e7-acd2-4d1e-a010-893bd14d0664" providerId="AD" clId="Web-{36E483FA-CF65-8FE3-699E-FCA5E5E71612}" dt="2023-11-22T00:42:16.588" v="67" actId="1076"/>
        <pc:sldMkLst>
          <pc:docMk/>
          <pc:sldMk cId="0" sldId="262"/>
        </pc:sldMkLst>
        <pc:spChg chg="add del mod">
          <ac:chgData name="Coble, Deborah A" userId="S::dcoble@blm.gov::edb799e7-acd2-4d1e-a010-893bd14d0664" providerId="AD" clId="Web-{36E483FA-CF65-8FE3-699E-FCA5E5E71612}" dt="2023-11-22T00:42:16.588" v="67" actId="1076"/>
          <ac:spMkLst>
            <pc:docMk/>
            <pc:sldMk cId="0" sldId="262"/>
            <ac:spMk id="3" creationId="{A4D0636E-F2AA-99B7-22C0-7BCB504B9BC1}"/>
          </ac:spMkLst>
        </pc:spChg>
      </pc:sldChg>
      <pc:sldChg chg="modSp">
        <pc:chgData name="Coble, Deborah A" userId="S::dcoble@blm.gov::edb799e7-acd2-4d1e-a010-893bd14d0664" providerId="AD" clId="Web-{36E483FA-CF65-8FE3-699E-FCA5E5E71612}" dt="2023-11-22T00:43:12.152" v="77" actId="20577"/>
        <pc:sldMkLst>
          <pc:docMk/>
          <pc:sldMk cId="0" sldId="264"/>
        </pc:sldMkLst>
        <pc:spChg chg="mod">
          <ac:chgData name="Coble, Deborah A" userId="S::dcoble@blm.gov::edb799e7-acd2-4d1e-a010-893bd14d0664" providerId="AD" clId="Web-{36E483FA-CF65-8FE3-699E-FCA5E5E71612}" dt="2023-11-22T00:43:12.152" v="77" actId="20577"/>
          <ac:spMkLst>
            <pc:docMk/>
            <pc:sldMk cId="0" sldId="264"/>
            <ac:spMk id="190" creationId="{00000000-0000-0000-0000-000000000000}"/>
          </ac:spMkLst>
        </pc:spChg>
      </pc:sldChg>
    </pc:docChg>
  </pc:docChgLst>
  <pc:docChgLst>
    <pc:chgData name="Runde, Anne (Annie)" userId="60f02010-108e-4de9-86cc-4c89fe4bec0e" providerId="ADAL" clId="{08171EF8-6A18-45CA-B9FB-786D70E1F360}"/>
    <pc:docChg chg="undo custSel addSld delSld modSld">
      <pc:chgData name="Runde, Anne (Annie)" userId="60f02010-108e-4de9-86cc-4c89fe4bec0e" providerId="ADAL" clId="{08171EF8-6A18-45CA-B9FB-786D70E1F360}" dt="2022-12-14T21:33:49.306" v="1219" actId="13244"/>
      <pc:docMkLst>
        <pc:docMk/>
      </pc:docMkLst>
      <pc:sldChg chg="modSp mod">
        <pc:chgData name="Runde, Anne (Annie)" userId="60f02010-108e-4de9-86cc-4c89fe4bec0e" providerId="ADAL" clId="{08171EF8-6A18-45CA-B9FB-786D70E1F360}" dt="2022-12-14T21:33:11.197" v="1215" actId="13244"/>
        <pc:sldMkLst>
          <pc:docMk/>
          <pc:sldMk cId="0" sldId="256"/>
        </pc:sldMkLst>
        <pc:spChg chg="mod ord">
          <ac:chgData name="Runde, Anne (Annie)" userId="60f02010-108e-4de9-86cc-4c89fe4bec0e" providerId="ADAL" clId="{08171EF8-6A18-45CA-B9FB-786D70E1F360}" dt="2022-12-12T19:14:20.295" v="1063" actId="1076"/>
          <ac:spMkLst>
            <pc:docMk/>
            <pc:sldMk cId="0" sldId="256"/>
            <ac:spMk id="56" creationId="{00000000-0000-0000-0000-000000000000}"/>
          </ac:spMkLst>
        </pc:spChg>
        <pc:spChg chg="mod ord">
          <ac:chgData name="Runde, Anne (Annie)" userId="60f02010-108e-4de9-86cc-4c89fe4bec0e" providerId="ADAL" clId="{08171EF8-6A18-45CA-B9FB-786D70E1F360}" dt="2022-12-14T21:33:11.197" v="1215" actId="13244"/>
          <ac:spMkLst>
            <pc:docMk/>
            <pc:sldMk cId="0" sldId="256"/>
            <ac:spMk id="66" creationId="{00000000-0000-0000-0000-000000000000}"/>
          </ac:spMkLst>
        </pc:spChg>
        <pc:picChg chg="mod">
          <ac:chgData name="Runde, Anne (Annie)" userId="60f02010-108e-4de9-86cc-4c89fe4bec0e" providerId="ADAL" clId="{08171EF8-6A18-45CA-B9FB-786D70E1F360}" dt="2022-11-18T01:46:03.745" v="1"/>
          <ac:picMkLst>
            <pc:docMk/>
            <pc:sldMk cId="0" sldId="256"/>
            <ac:picMk id="54" creationId="{00000000-0000-0000-0000-000000000000}"/>
          </ac:picMkLst>
        </pc:picChg>
      </pc:sldChg>
      <pc:sldChg chg="modSp mod">
        <pc:chgData name="Runde, Anne (Annie)" userId="60f02010-108e-4de9-86cc-4c89fe4bec0e" providerId="ADAL" clId="{08171EF8-6A18-45CA-B9FB-786D70E1F360}" dt="2022-12-14T21:33:21.389" v="1216" actId="13244"/>
        <pc:sldMkLst>
          <pc:docMk/>
          <pc:sldMk cId="0" sldId="258"/>
        </pc:sldMkLst>
        <pc:spChg chg="mod">
          <ac:chgData name="Runde, Anne (Annie)" userId="60f02010-108e-4de9-86cc-4c89fe4bec0e" providerId="ADAL" clId="{08171EF8-6A18-45CA-B9FB-786D70E1F360}" dt="2022-12-12T19:14:58.217" v="1066" actId="1036"/>
          <ac:spMkLst>
            <pc:docMk/>
            <pc:sldMk cId="0" sldId="258"/>
            <ac:spMk id="2" creationId="{00F9A8BF-D16F-4C77-9863-CAAF895D8231}"/>
          </ac:spMkLst>
        </pc:spChg>
        <pc:spChg chg="mod">
          <ac:chgData name="Runde, Anne (Annie)" userId="60f02010-108e-4de9-86cc-4c89fe4bec0e" providerId="ADAL" clId="{08171EF8-6A18-45CA-B9FB-786D70E1F360}" dt="2022-11-28T18:37:01.459" v="794" actId="207"/>
          <ac:spMkLst>
            <pc:docMk/>
            <pc:sldMk cId="0" sldId="258"/>
            <ac:spMk id="6" creationId="{0238CEDA-423E-4022-B5B6-14060FEC9A33}"/>
          </ac:spMkLst>
        </pc:spChg>
        <pc:spChg chg="mod ord">
          <ac:chgData name="Runde, Anne (Annie)" userId="60f02010-108e-4de9-86cc-4c89fe4bec0e" providerId="ADAL" clId="{08171EF8-6A18-45CA-B9FB-786D70E1F360}" dt="2022-12-14T21:33:21.389" v="1216" actId="13244"/>
          <ac:spMkLst>
            <pc:docMk/>
            <pc:sldMk cId="0" sldId="258"/>
            <ac:spMk id="27" creationId="{73AEE5B2-6ABC-43FF-8BC0-D3FDF47AD4F4}"/>
          </ac:spMkLst>
        </pc:spChg>
        <pc:spChg chg="mod">
          <ac:chgData name="Runde, Anne (Annie)" userId="60f02010-108e-4de9-86cc-4c89fe4bec0e" providerId="ADAL" clId="{08171EF8-6A18-45CA-B9FB-786D70E1F360}" dt="2022-11-28T18:37:03.443" v="796" actId="207"/>
          <ac:spMkLst>
            <pc:docMk/>
            <pc:sldMk cId="0" sldId="258"/>
            <ac:spMk id="96" creationId="{00000000-0000-0000-0000-000000000000}"/>
          </ac:spMkLst>
        </pc:spChg>
      </pc:sldChg>
      <pc:sldChg chg="modSp mod">
        <pc:chgData name="Runde, Anne (Annie)" userId="60f02010-108e-4de9-86cc-4c89fe4bec0e" providerId="ADAL" clId="{08171EF8-6A18-45CA-B9FB-786D70E1F360}" dt="2022-12-14T21:33:25.330" v="1217" actId="13244"/>
        <pc:sldMkLst>
          <pc:docMk/>
          <pc:sldMk cId="0" sldId="259"/>
        </pc:sldMkLst>
        <pc:spChg chg="mod">
          <ac:chgData name="Runde, Anne (Annie)" userId="60f02010-108e-4de9-86cc-4c89fe4bec0e" providerId="ADAL" clId="{08171EF8-6A18-45CA-B9FB-786D70E1F360}" dt="2022-11-28T18:37:10.287" v="798" actId="113"/>
          <ac:spMkLst>
            <pc:docMk/>
            <pc:sldMk cId="0" sldId="259"/>
            <ac:spMk id="2" creationId="{6D152E95-5139-4341-9523-8AFE39362427}"/>
          </ac:spMkLst>
        </pc:spChg>
        <pc:spChg chg="mod ord">
          <ac:chgData name="Runde, Anne (Annie)" userId="60f02010-108e-4de9-86cc-4c89fe4bec0e" providerId="ADAL" clId="{08171EF8-6A18-45CA-B9FB-786D70E1F360}" dt="2022-12-14T21:33:25.330" v="1217" actId="13244"/>
          <ac:spMkLst>
            <pc:docMk/>
            <pc:sldMk cId="0" sldId="259"/>
            <ac:spMk id="12" creationId="{9C385E16-9EC7-4789-B5DA-E7F95DA4880B}"/>
          </ac:spMkLst>
        </pc:spChg>
      </pc:sldChg>
      <pc:sldChg chg="modSp mod">
        <pc:chgData name="Runde, Anne (Annie)" userId="60f02010-108e-4de9-86cc-4c89fe4bec0e" providerId="ADAL" clId="{08171EF8-6A18-45CA-B9FB-786D70E1F360}" dt="2022-11-28T18:34:20.496" v="786" actId="207"/>
        <pc:sldMkLst>
          <pc:docMk/>
          <pc:sldMk cId="0" sldId="260"/>
        </pc:sldMkLst>
        <pc:spChg chg="mod">
          <ac:chgData name="Runde, Anne (Annie)" userId="60f02010-108e-4de9-86cc-4c89fe4bec0e" providerId="ADAL" clId="{08171EF8-6A18-45CA-B9FB-786D70E1F360}" dt="2022-11-28T18:34:20.496" v="786" actId="207"/>
          <ac:spMkLst>
            <pc:docMk/>
            <pc:sldMk cId="0" sldId="260"/>
            <ac:spMk id="2" creationId="{151451DE-6653-444E-A16E-7014363C0159}"/>
          </ac:spMkLst>
        </pc:spChg>
        <pc:spChg chg="mod">
          <ac:chgData name="Runde, Anne (Annie)" userId="60f02010-108e-4de9-86cc-4c89fe4bec0e" providerId="ADAL" clId="{08171EF8-6A18-45CA-B9FB-786D70E1F360}" dt="2022-11-22T21:34:42.086" v="203" actId="1076"/>
          <ac:spMkLst>
            <pc:docMk/>
            <pc:sldMk cId="0" sldId="260"/>
            <ac:spMk id="131" creationId="{00000000-0000-0000-0000-000000000000}"/>
          </ac:spMkLst>
        </pc:spChg>
        <pc:picChg chg="mod">
          <ac:chgData name="Runde, Anne (Annie)" userId="60f02010-108e-4de9-86cc-4c89fe4bec0e" providerId="ADAL" clId="{08171EF8-6A18-45CA-B9FB-786D70E1F360}" dt="2022-11-28T18:25:17.646" v="346" actId="1076"/>
          <ac:picMkLst>
            <pc:docMk/>
            <pc:sldMk cId="0" sldId="260"/>
            <ac:picMk id="130" creationId="{00000000-0000-0000-0000-000000000000}"/>
          </ac:picMkLst>
        </pc:picChg>
      </pc:sldChg>
      <pc:sldChg chg="addSp delSp modSp mod">
        <pc:chgData name="Runde, Anne (Annie)" userId="60f02010-108e-4de9-86cc-4c89fe4bec0e" providerId="ADAL" clId="{08171EF8-6A18-45CA-B9FB-786D70E1F360}" dt="2022-12-14T21:33:37.752" v="1218" actId="13244"/>
        <pc:sldMkLst>
          <pc:docMk/>
          <pc:sldMk cId="0" sldId="261"/>
        </pc:sldMkLst>
        <pc:spChg chg="mod">
          <ac:chgData name="Runde, Anne (Annie)" userId="60f02010-108e-4de9-86cc-4c89fe4bec0e" providerId="ADAL" clId="{08171EF8-6A18-45CA-B9FB-786D70E1F360}" dt="2022-11-28T19:10:20.976" v="966" actId="113"/>
          <ac:spMkLst>
            <pc:docMk/>
            <pc:sldMk cId="0" sldId="261"/>
            <ac:spMk id="2" creationId="{C91081D5-3D75-4293-B1AF-87D632A9F445}"/>
          </ac:spMkLst>
        </pc:spChg>
        <pc:spChg chg="mod">
          <ac:chgData name="Runde, Anne (Annie)" userId="60f02010-108e-4de9-86cc-4c89fe4bec0e" providerId="ADAL" clId="{08171EF8-6A18-45CA-B9FB-786D70E1F360}" dt="2022-11-28T18:14:13.228" v="292" actId="1076"/>
          <ac:spMkLst>
            <pc:docMk/>
            <pc:sldMk cId="0" sldId="261"/>
            <ac:spMk id="143" creationId="{00000000-0000-0000-0000-000000000000}"/>
          </ac:spMkLst>
        </pc:spChg>
        <pc:spChg chg="mod ord">
          <ac:chgData name="Runde, Anne (Annie)" userId="60f02010-108e-4de9-86cc-4c89fe4bec0e" providerId="ADAL" clId="{08171EF8-6A18-45CA-B9FB-786D70E1F360}" dt="2022-12-14T21:33:37.752" v="1218" actId="13244"/>
          <ac:spMkLst>
            <pc:docMk/>
            <pc:sldMk cId="0" sldId="261"/>
            <ac:spMk id="146" creationId="{00000000-0000-0000-0000-000000000000}"/>
          </ac:spMkLst>
        </pc:spChg>
        <pc:picChg chg="add mod">
          <ac:chgData name="Runde, Anne (Annie)" userId="60f02010-108e-4de9-86cc-4c89fe4bec0e" providerId="ADAL" clId="{08171EF8-6A18-45CA-B9FB-786D70E1F360}" dt="2022-11-28T18:31:17.747" v="761" actId="962"/>
          <ac:picMkLst>
            <pc:docMk/>
            <pc:sldMk cId="0" sldId="261"/>
            <ac:picMk id="4" creationId="{D126F996-0901-7024-EA9E-10E8EB4FD7DA}"/>
          </ac:picMkLst>
        </pc:picChg>
        <pc:picChg chg="del">
          <ac:chgData name="Runde, Anne (Annie)" userId="60f02010-108e-4de9-86cc-4c89fe4bec0e" providerId="ADAL" clId="{08171EF8-6A18-45CA-B9FB-786D70E1F360}" dt="2022-11-28T18:13:45.388" v="286" actId="478"/>
          <ac:picMkLst>
            <pc:docMk/>
            <pc:sldMk cId="0" sldId="261"/>
            <ac:picMk id="145" creationId="{00000000-0000-0000-0000-000000000000}"/>
          </ac:picMkLst>
        </pc:picChg>
      </pc:sldChg>
      <pc:sldChg chg="addSp delSp modSp mod">
        <pc:chgData name="Runde, Anne (Annie)" userId="60f02010-108e-4de9-86cc-4c89fe4bec0e" providerId="ADAL" clId="{08171EF8-6A18-45CA-B9FB-786D70E1F360}" dt="2022-11-28T19:10:31.668" v="970" actId="113"/>
        <pc:sldMkLst>
          <pc:docMk/>
          <pc:sldMk cId="0" sldId="262"/>
        </pc:sldMkLst>
        <pc:spChg chg="mod">
          <ac:chgData name="Runde, Anne (Annie)" userId="60f02010-108e-4de9-86cc-4c89fe4bec0e" providerId="ADAL" clId="{08171EF8-6A18-45CA-B9FB-786D70E1F360}" dt="2022-11-28T19:10:31.668" v="970" actId="113"/>
          <ac:spMkLst>
            <pc:docMk/>
            <pc:sldMk cId="0" sldId="262"/>
            <ac:spMk id="2" creationId="{1EA7E650-2CBD-4D03-AA1B-C96A0ABE0F8D}"/>
          </ac:spMkLst>
        </pc:spChg>
        <pc:spChg chg="add mod">
          <ac:chgData name="Runde, Anne (Annie)" userId="60f02010-108e-4de9-86cc-4c89fe4bec0e" providerId="ADAL" clId="{08171EF8-6A18-45CA-B9FB-786D70E1F360}" dt="2022-11-28T18:47:57.860" v="960" actId="1076"/>
          <ac:spMkLst>
            <pc:docMk/>
            <pc:sldMk cId="0" sldId="262"/>
            <ac:spMk id="3" creationId="{A4D0636E-F2AA-99B7-22C0-7BCB504B9BC1}"/>
          </ac:spMkLst>
        </pc:spChg>
        <pc:spChg chg="del mod">
          <ac:chgData name="Runde, Anne (Annie)" userId="60f02010-108e-4de9-86cc-4c89fe4bec0e" providerId="ADAL" clId="{08171EF8-6A18-45CA-B9FB-786D70E1F360}" dt="2022-11-22T21:29:48.628" v="172" actId="478"/>
          <ac:spMkLst>
            <pc:docMk/>
            <pc:sldMk cId="0" sldId="262"/>
            <ac:spMk id="17" creationId="{42ACFEF3-2F24-4743-B161-69063413EE46}"/>
          </ac:spMkLst>
        </pc:spChg>
      </pc:sldChg>
      <pc:sldChg chg="modSp mod">
        <pc:chgData name="Runde, Anne (Annie)" userId="60f02010-108e-4de9-86cc-4c89fe4bec0e" providerId="ADAL" clId="{08171EF8-6A18-45CA-B9FB-786D70E1F360}" dt="2022-11-28T19:10:39.330" v="974" actId="113"/>
        <pc:sldMkLst>
          <pc:docMk/>
          <pc:sldMk cId="0" sldId="263"/>
        </pc:sldMkLst>
        <pc:spChg chg="mod">
          <ac:chgData name="Runde, Anne (Annie)" userId="60f02010-108e-4de9-86cc-4c89fe4bec0e" providerId="ADAL" clId="{08171EF8-6A18-45CA-B9FB-786D70E1F360}" dt="2022-11-28T19:10:36.053" v="972" actId="113"/>
          <ac:spMkLst>
            <pc:docMk/>
            <pc:sldMk cId="0" sldId="263"/>
            <ac:spMk id="2" creationId="{EDEF03C1-1553-46F2-8E68-5FD1FB5DFAA3}"/>
          </ac:spMkLst>
        </pc:spChg>
        <pc:spChg chg="mod">
          <ac:chgData name="Runde, Anne (Annie)" userId="60f02010-108e-4de9-86cc-4c89fe4bec0e" providerId="ADAL" clId="{08171EF8-6A18-45CA-B9FB-786D70E1F360}" dt="2022-11-28T19:10:39.330" v="974" actId="113"/>
          <ac:spMkLst>
            <pc:docMk/>
            <pc:sldMk cId="0" sldId="263"/>
            <ac:spMk id="173" creationId="{00000000-0000-0000-0000-000000000000}"/>
          </ac:spMkLst>
        </pc:spChg>
        <pc:spChg chg="mod">
          <ac:chgData name="Runde, Anne (Annie)" userId="60f02010-108e-4de9-86cc-4c89fe4bec0e" providerId="ADAL" clId="{08171EF8-6A18-45CA-B9FB-786D70E1F360}" dt="2022-11-22T21:27:44.610" v="105" actId="207"/>
          <ac:spMkLst>
            <pc:docMk/>
            <pc:sldMk cId="0" sldId="263"/>
            <ac:spMk id="177" creationId="{00000000-0000-0000-0000-000000000000}"/>
          </ac:spMkLst>
        </pc:spChg>
      </pc:sldChg>
      <pc:sldChg chg="addSp delSp modSp mod">
        <pc:chgData name="Runde, Anne (Annie)" userId="60f02010-108e-4de9-86cc-4c89fe4bec0e" providerId="ADAL" clId="{08171EF8-6A18-45CA-B9FB-786D70E1F360}" dt="2022-12-14T21:33:49.306" v="1219" actId="13244"/>
        <pc:sldMkLst>
          <pc:docMk/>
          <pc:sldMk cId="0" sldId="264"/>
        </pc:sldMkLst>
        <pc:spChg chg="mod">
          <ac:chgData name="Runde, Anne (Annie)" userId="60f02010-108e-4de9-86cc-4c89fe4bec0e" providerId="ADAL" clId="{08171EF8-6A18-45CA-B9FB-786D70E1F360}" dt="2022-11-28T19:10:46.867" v="978" actId="113"/>
          <ac:spMkLst>
            <pc:docMk/>
            <pc:sldMk cId="0" sldId="264"/>
            <ac:spMk id="2" creationId="{2405AE9E-27C2-4BF4-914F-BF23C1E50B63}"/>
          </ac:spMkLst>
        </pc:spChg>
        <pc:spChg chg="mod ord">
          <ac:chgData name="Runde, Anne (Annie)" userId="60f02010-108e-4de9-86cc-4c89fe4bec0e" providerId="ADAL" clId="{08171EF8-6A18-45CA-B9FB-786D70E1F360}" dt="2022-12-14T21:33:49.306" v="1219" actId="13244"/>
          <ac:spMkLst>
            <pc:docMk/>
            <pc:sldMk cId="0" sldId="264"/>
            <ac:spMk id="190" creationId="{00000000-0000-0000-0000-000000000000}"/>
          </ac:spMkLst>
        </pc:spChg>
        <pc:picChg chg="add mod modCrop">
          <ac:chgData name="Runde, Anne (Annie)" userId="60f02010-108e-4de9-86cc-4c89fe4bec0e" providerId="ADAL" clId="{08171EF8-6A18-45CA-B9FB-786D70E1F360}" dt="2022-12-12T19:16:02.544" v="1214" actId="962"/>
          <ac:picMkLst>
            <pc:docMk/>
            <pc:sldMk cId="0" sldId="264"/>
            <ac:picMk id="4" creationId="{6EB48977-16E7-40F7-A106-4888C51A50EC}"/>
          </ac:picMkLst>
        </pc:picChg>
        <pc:picChg chg="del">
          <ac:chgData name="Runde, Anne (Annie)" userId="60f02010-108e-4de9-86cc-4c89fe4bec0e" providerId="ADAL" clId="{08171EF8-6A18-45CA-B9FB-786D70E1F360}" dt="2022-12-12T19:15:07.880" v="1067" actId="478"/>
          <ac:picMkLst>
            <pc:docMk/>
            <pc:sldMk cId="0" sldId="264"/>
            <ac:picMk id="182" creationId="{00000000-0000-0000-0000-000000000000}"/>
          </ac:picMkLst>
        </pc:picChg>
      </pc:sldChg>
      <pc:sldChg chg="delSp modSp add del mod">
        <pc:chgData name="Runde, Anne (Annie)" userId="60f02010-108e-4de9-86cc-4c89fe4bec0e" providerId="ADAL" clId="{08171EF8-6A18-45CA-B9FB-786D70E1F360}" dt="2022-11-28T18:37:58.526" v="812" actId="2696"/>
        <pc:sldMkLst>
          <pc:docMk/>
          <pc:sldMk cId="828916520" sldId="265"/>
        </pc:sldMkLst>
        <pc:spChg chg="mod">
          <ac:chgData name="Runde, Anne (Annie)" userId="60f02010-108e-4de9-86cc-4c89fe4bec0e" providerId="ADAL" clId="{08171EF8-6A18-45CA-B9FB-786D70E1F360}" dt="2022-11-28T18:21:47.032" v="344" actId="113"/>
          <ac:spMkLst>
            <pc:docMk/>
            <pc:sldMk cId="828916520" sldId="265"/>
            <ac:spMk id="2" creationId="{2405AE9E-27C2-4BF4-914F-BF23C1E50B63}"/>
          </ac:spMkLst>
        </pc:spChg>
        <pc:spChg chg="del">
          <ac:chgData name="Runde, Anne (Annie)" userId="60f02010-108e-4de9-86cc-4c89fe4bec0e" providerId="ADAL" clId="{08171EF8-6A18-45CA-B9FB-786D70E1F360}" dt="2022-11-28T18:20:21.775" v="305" actId="478"/>
          <ac:spMkLst>
            <pc:docMk/>
            <pc:sldMk cId="828916520" sldId="265"/>
            <ac:spMk id="190" creationId="{00000000-0000-0000-0000-000000000000}"/>
          </ac:spMkLst>
        </pc:spChg>
        <pc:picChg chg="del">
          <ac:chgData name="Runde, Anne (Annie)" userId="60f02010-108e-4de9-86cc-4c89fe4bec0e" providerId="ADAL" clId="{08171EF8-6A18-45CA-B9FB-786D70E1F360}" dt="2022-11-28T18:20:19.966" v="304" actId="478"/>
          <ac:picMkLst>
            <pc:docMk/>
            <pc:sldMk cId="828916520" sldId="265"/>
            <ac:picMk id="182" creationId="{00000000-0000-0000-0000-000000000000}"/>
          </ac:picMkLst>
        </pc:picChg>
      </pc:sldChg>
    </pc:docChg>
  </pc:docChgLst>
  <pc:docChgLst>
    <pc:chgData name="Janson, Brian D" userId="17869c82-e820-4f0b-9ef4-6bb812314540" providerId="ADAL" clId="{0B564796-28D3-4F25-9441-FDFE583AEB48}"/>
    <pc:docChg chg="custSel modSld">
      <pc:chgData name="Janson, Brian D" userId="17869c82-e820-4f0b-9ef4-6bb812314540" providerId="ADAL" clId="{0B564796-28D3-4F25-9441-FDFE583AEB48}" dt="2023-09-11T22:49:17.379" v="16" actId="20577"/>
      <pc:docMkLst>
        <pc:docMk/>
      </pc:docMkLst>
      <pc:sldChg chg="modSp mod">
        <pc:chgData name="Janson, Brian D" userId="17869c82-e820-4f0b-9ef4-6bb812314540" providerId="ADAL" clId="{0B564796-28D3-4F25-9441-FDFE583AEB48}" dt="2023-09-11T22:48:01.831" v="0" actId="14100"/>
        <pc:sldMkLst>
          <pc:docMk/>
          <pc:sldMk cId="0" sldId="260"/>
        </pc:sldMkLst>
        <pc:spChg chg="mod">
          <ac:chgData name="Janson, Brian D" userId="17869c82-e820-4f0b-9ef4-6bb812314540" providerId="ADAL" clId="{0B564796-28D3-4F25-9441-FDFE583AEB48}" dt="2023-09-11T22:48:01.831" v="0" actId="14100"/>
          <ac:spMkLst>
            <pc:docMk/>
            <pc:sldMk cId="0" sldId="260"/>
            <ac:spMk id="2" creationId="{151451DE-6653-444E-A16E-7014363C0159}"/>
          </ac:spMkLst>
        </pc:spChg>
      </pc:sldChg>
      <pc:sldChg chg="delSp modSp mod">
        <pc:chgData name="Janson, Brian D" userId="17869c82-e820-4f0b-9ef4-6bb812314540" providerId="ADAL" clId="{0B564796-28D3-4F25-9441-FDFE583AEB48}" dt="2023-09-11T22:48:41.803" v="8" actId="1076"/>
        <pc:sldMkLst>
          <pc:docMk/>
          <pc:sldMk cId="0" sldId="261"/>
        </pc:sldMkLst>
        <pc:spChg chg="del mod">
          <ac:chgData name="Janson, Brian D" userId="17869c82-e820-4f0b-9ef4-6bb812314540" providerId="ADAL" clId="{0B564796-28D3-4F25-9441-FDFE583AEB48}" dt="2023-09-11T22:48:33.348" v="4" actId="478"/>
          <ac:spMkLst>
            <pc:docMk/>
            <pc:sldMk cId="0" sldId="261"/>
            <ac:spMk id="2" creationId="{C91081D5-3D75-4293-B1AF-87D632A9F445}"/>
          </ac:spMkLst>
        </pc:spChg>
        <pc:spChg chg="mod">
          <ac:chgData name="Janson, Brian D" userId="17869c82-e820-4f0b-9ef4-6bb812314540" providerId="ADAL" clId="{0B564796-28D3-4F25-9441-FDFE583AEB48}" dt="2023-09-11T22:48:41.803" v="8" actId="1076"/>
          <ac:spMkLst>
            <pc:docMk/>
            <pc:sldMk cId="0" sldId="261"/>
            <ac:spMk id="143" creationId="{00000000-0000-0000-0000-000000000000}"/>
          </ac:spMkLst>
        </pc:spChg>
      </pc:sldChg>
      <pc:sldChg chg="delSp modSp mod">
        <pc:chgData name="Janson, Brian D" userId="17869c82-e820-4f0b-9ef4-6bb812314540" providerId="ADAL" clId="{0B564796-28D3-4F25-9441-FDFE583AEB48}" dt="2023-09-11T22:49:17.379" v="16" actId="20577"/>
        <pc:sldMkLst>
          <pc:docMk/>
          <pc:sldMk cId="0" sldId="262"/>
        </pc:sldMkLst>
        <pc:spChg chg="mod">
          <ac:chgData name="Janson, Brian D" userId="17869c82-e820-4f0b-9ef4-6bb812314540" providerId="ADAL" clId="{0B564796-28D3-4F25-9441-FDFE583AEB48}" dt="2023-09-11T22:49:17.379" v="16" actId="20577"/>
          <ac:spMkLst>
            <pc:docMk/>
            <pc:sldMk cId="0" sldId="262"/>
            <ac:spMk id="2" creationId="{1EA7E650-2CBD-4D03-AA1B-C96A0ABE0F8D}"/>
          </ac:spMkLst>
        </pc:spChg>
        <pc:spChg chg="del mod">
          <ac:chgData name="Janson, Brian D" userId="17869c82-e820-4f0b-9ef4-6bb812314540" providerId="ADAL" clId="{0B564796-28D3-4F25-9441-FDFE583AEB48}" dt="2023-09-11T22:48:57.167" v="10" actId="478"/>
          <ac:spMkLst>
            <pc:docMk/>
            <pc:sldMk cId="0" sldId="262"/>
            <ac:spMk id="158" creationId="{00000000-0000-0000-0000-000000000000}"/>
          </ac:spMkLst>
        </pc:spChg>
      </pc:sldChg>
    </pc:docChg>
  </pc:docChgLst>
  <pc:docChgLst>
    <pc:chgData name="Harris, Michelle L" userId="34ca1fe7-7155-4c69-bdef-6d9e9cbb64d0" providerId="ADAL" clId="{B0C6D462-1126-4A65-87B9-311B7861ADC9}"/>
    <pc:docChg chg="undo custSel modSld">
      <pc:chgData name="Harris, Michelle L" userId="34ca1fe7-7155-4c69-bdef-6d9e9cbb64d0" providerId="ADAL" clId="{B0C6D462-1126-4A65-87B9-311B7861ADC9}" dt="2021-08-13T00:38:28.508" v="138" actId="13244"/>
      <pc:docMkLst>
        <pc:docMk/>
      </pc:docMkLst>
      <pc:sldChg chg="addSp delSp modSp mod">
        <pc:chgData name="Harris, Michelle L" userId="34ca1fe7-7155-4c69-bdef-6d9e9cbb64d0" providerId="ADAL" clId="{B0C6D462-1126-4A65-87B9-311B7861ADC9}" dt="2021-08-13T00:38:28.508" v="138" actId="13244"/>
        <pc:sldMkLst>
          <pc:docMk/>
          <pc:sldMk cId="0" sldId="258"/>
        </pc:sldMkLst>
        <pc:spChg chg="mod">
          <ac:chgData name="Harris, Michelle L" userId="34ca1fe7-7155-4c69-bdef-6d9e9cbb64d0" providerId="ADAL" clId="{B0C6D462-1126-4A65-87B9-311B7861ADC9}" dt="2021-08-13T00:30:39.126" v="9" actId="1076"/>
          <ac:spMkLst>
            <pc:docMk/>
            <pc:sldMk cId="0" sldId="258"/>
            <ac:spMk id="2" creationId="{00F9A8BF-D16F-4C77-9863-CAAF895D8231}"/>
          </ac:spMkLst>
        </pc:spChg>
        <pc:spChg chg="add mod ord">
          <ac:chgData name="Harris, Michelle L" userId="34ca1fe7-7155-4c69-bdef-6d9e9cbb64d0" providerId="ADAL" clId="{B0C6D462-1126-4A65-87B9-311B7861ADC9}" dt="2021-08-13T00:38:20.797" v="136" actId="13244"/>
          <ac:spMkLst>
            <pc:docMk/>
            <pc:sldMk cId="0" sldId="258"/>
            <ac:spMk id="6" creationId="{0238CEDA-423E-4022-B5B6-14060FEC9A33}"/>
          </ac:spMkLst>
        </pc:spChg>
        <pc:spChg chg="add del">
          <ac:chgData name="Harris, Michelle L" userId="34ca1fe7-7155-4c69-bdef-6d9e9cbb64d0" providerId="ADAL" clId="{B0C6D462-1126-4A65-87B9-311B7861ADC9}" dt="2021-08-13T00:33:18.507" v="19" actId="478"/>
          <ac:spMkLst>
            <pc:docMk/>
            <pc:sldMk cId="0" sldId="258"/>
            <ac:spMk id="21" creationId="{31555683-72F1-41EA-A110-AF9C2C4C2D11}"/>
          </ac:spMkLst>
        </pc:spChg>
        <pc:spChg chg="add mod ord">
          <ac:chgData name="Harris, Michelle L" userId="34ca1fe7-7155-4c69-bdef-6d9e9cbb64d0" providerId="ADAL" clId="{B0C6D462-1126-4A65-87B9-311B7861ADC9}" dt="2021-08-13T00:38:28.508" v="138" actId="13244"/>
          <ac:spMkLst>
            <pc:docMk/>
            <pc:sldMk cId="0" sldId="258"/>
            <ac:spMk id="27" creationId="{73AEE5B2-6ABC-43FF-8BC0-D3FDF47AD4F4}"/>
          </ac:spMkLst>
        </pc:spChg>
        <pc:spChg chg="ord">
          <ac:chgData name="Harris, Michelle L" userId="34ca1fe7-7155-4c69-bdef-6d9e9cbb64d0" providerId="ADAL" clId="{B0C6D462-1126-4A65-87B9-311B7861ADC9}" dt="2021-08-13T00:38:26.322" v="137" actId="13244"/>
          <ac:spMkLst>
            <pc:docMk/>
            <pc:sldMk cId="0" sldId="258"/>
            <ac:spMk id="90" creationId="{00000000-0000-0000-0000-000000000000}"/>
          </ac:spMkLst>
        </pc:spChg>
        <pc:spChg chg="del">
          <ac:chgData name="Harris, Michelle L" userId="34ca1fe7-7155-4c69-bdef-6d9e9cbb64d0" providerId="ADAL" clId="{B0C6D462-1126-4A65-87B9-311B7861ADC9}" dt="2021-08-13T00:29:48.095" v="1" actId="478"/>
          <ac:spMkLst>
            <pc:docMk/>
            <pc:sldMk cId="0" sldId="258"/>
            <ac:spMk id="93" creationId="{00000000-0000-0000-0000-000000000000}"/>
          </ac:spMkLst>
        </pc:spChg>
        <pc:spChg chg="mod">
          <ac:chgData name="Harris, Michelle L" userId="34ca1fe7-7155-4c69-bdef-6d9e9cbb64d0" providerId="ADAL" clId="{B0C6D462-1126-4A65-87B9-311B7861ADC9}" dt="2021-08-13T00:35:03.870" v="111" actId="1076"/>
          <ac:spMkLst>
            <pc:docMk/>
            <pc:sldMk cId="0" sldId="258"/>
            <ac:spMk id="96" creationId="{00000000-0000-0000-0000-000000000000}"/>
          </ac:spMkLst>
        </pc:spChg>
        <pc:spChg chg="mod">
          <ac:chgData name="Harris, Michelle L" userId="34ca1fe7-7155-4c69-bdef-6d9e9cbb64d0" providerId="ADAL" clId="{B0C6D462-1126-4A65-87B9-311B7861ADC9}" dt="2021-08-13T00:36:02.508" v="119" actId="1076"/>
          <ac:spMkLst>
            <pc:docMk/>
            <pc:sldMk cId="0" sldId="258"/>
            <ac:spMk id="99" creationId="{00000000-0000-0000-0000-000000000000}"/>
          </ac:spMkLst>
        </pc:spChg>
        <pc:spChg chg="del mod">
          <ac:chgData name="Harris, Michelle L" userId="34ca1fe7-7155-4c69-bdef-6d9e9cbb64d0" providerId="ADAL" clId="{B0C6D462-1126-4A65-87B9-311B7861ADC9}" dt="2021-08-13T00:34:47.220" v="109" actId="478"/>
          <ac:spMkLst>
            <pc:docMk/>
            <pc:sldMk cId="0" sldId="258"/>
            <ac:spMk id="101" creationId="{00000000-0000-0000-0000-000000000000}"/>
          </ac:spMkLst>
        </pc:spChg>
        <pc:grpChg chg="ord">
          <ac:chgData name="Harris, Michelle L" userId="34ca1fe7-7155-4c69-bdef-6d9e9cbb64d0" providerId="ADAL" clId="{B0C6D462-1126-4A65-87B9-311B7861ADC9}" dt="2021-08-13T00:38:05.972" v="134" actId="13244"/>
          <ac:grpSpMkLst>
            <pc:docMk/>
            <pc:sldMk cId="0" sldId="258"/>
            <ac:grpSpMk id="84" creationId="{00000000-0000-0000-0000-000000000000}"/>
          </ac:grpSpMkLst>
        </pc:grpChg>
        <pc:picChg chg="add mod ord">
          <ac:chgData name="Harris, Michelle L" userId="34ca1fe7-7155-4c69-bdef-6d9e9cbb64d0" providerId="ADAL" clId="{B0C6D462-1126-4A65-87B9-311B7861ADC9}" dt="2021-08-13T00:38:07.772" v="135" actId="13244"/>
          <ac:picMkLst>
            <pc:docMk/>
            <pc:sldMk cId="0" sldId="258"/>
            <ac:picMk id="4" creationId="{601C6679-69DE-4AA6-9DC5-9DA497F5992B}"/>
          </ac:picMkLst>
        </pc:picChg>
        <pc:picChg chg="del">
          <ac:chgData name="Harris, Michelle L" userId="34ca1fe7-7155-4c69-bdef-6d9e9cbb64d0" providerId="ADAL" clId="{B0C6D462-1126-4A65-87B9-311B7861ADC9}" dt="2021-08-13T00:29:46.127" v="0" actId="478"/>
          <ac:picMkLst>
            <pc:docMk/>
            <pc:sldMk cId="0" sldId="258"/>
            <ac:picMk id="92" creationId="{00000000-0000-0000-0000-000000000000}"/>
          </ac:picMkLst>
        </pc:picChg>
        <pc:cxnChg chg="mod">
          <ac:chgData name="Harris, Michelle L" userId="34ca1fe7-7155-4c69-bdef-6d9e9cbb64d0" providerId="ADAL" clId="{B0C6D462-1126-4A65-87B9-311B7861ADC9}" dt="2021-08-13T00:35:15.637" v="113" actId="14100"/>
          <ac:cxnSpMkLst>
            <pc:docMk/>
            <pc:sldMk cId="0" sldId="258"/>
            <ac:cxnSpMk id="95" creationId="{00000000-0000-0000-0000-000000000000}"/>
          </ac:cxnSpMkLst>
        </pc:cxnChg>
        <pc:cxnChg chg="mod">
          <ac:chgData name="Harris, Michelle L" userId="34ca1fe7-7155-4c69-bdef-6d9e9cbb64d0" providerId="ADAL" clId="{B0C6D462-1126-4A65-87B9-311B7861ADC9}" dt="2021-08-13T00:36:06.805" v="121" actId="14100"/>
          <ac:cxnSpMkLst>
            <pc:docMk/>
            <pc:sldMk cId="0" sldId="258"/>
            <ac:cxnSpMk id="98" creationId="{00000000-0000-0000-0000-000000000000}"/>
          </ac:cxnSpMkLst>
        </pc:cxnChg>
        <pc:cxnChg chg="mod">
          <ac:chgData name="Harris, Michelle L" userId="34ca1fe7-7155-4c69-bdef-6d9e9cbb64d0" providerId="ADAL" clId="{B0C6D462-1126-4A65-87B9-311B7861ADC9}" dt="2021-08-13T00:35:45.394" v="117" actId="14100"/>
          <ac:cxnSpMkLst>
            <pc:docMk/>
            <pc:sldMk cId="0" sldId="258"/>
            <ac:cxnSpMk id="102" creationId="{00000000-0000-0000-0000-000000000000}"/>
          </ac:cxnSpMkLst>
        </pc:cxnChg>
      </pc:sldChg>
    </pc:docChg>
  </pc:docChgLst>
  <pc:docChgLst>
    <pc:chgData name="Larmie, Molly R" userId="3aed521a-7077-475e-b537-67da507ad75a" providerId="ADAL" clId="{304736B9-0352-4683-8F13-8085EE9C5758}"/>
    <pc:docChg chg="undo custSel modSld">
      <pc:chgData name="Larmie, Molly R" userId="3aed521a-7077-475e-b537-67da507ad75a" providerId="ADAL" clId="{304736B9-0352-4683-8F13-8085EE9C5758}" dt="2022-02-02T21:18:53.556" v="647"/>
      <pc:docMkLst>
        <pc:docMk/>
      </pc:docMkLst>
      <pc:sldChg chg="modSp mod">
        <pc:chgData name="Larmie, Molly R" userId="3aed521a-7077-475e-b537-67da507ad75a" providerId="ADAL" clId="{304736B9-0352-4683-8F13-8085EE9C5758}" dt="2022-01-12T21:19:12.829" v="170" actId="962"/>
        <pc:sldMkLst>
          <pc:docMk/>
          <pc:sldMk cId="0" sldId="256"/>
        </pc:sldMkLst>
        <pc:spChg chg="mod ord">
          <ac:chgData name="Larmie, Molly R" userId="3aed521a-7077-475e-b537-67da507ad75a" providerId="ADAL" clId="{304736B9-0352-4683-8F13-8085EE9C5758}" dt="2022-01-12T21:18:12.054" v="160"/>
          <ac:spMkLst>
            <pc:docMk/>
            <pc:sldMk cId="0" sldId="256"/>
            <ac:spMk id="2" creationId="{C449AC59-2B3C-4B96-9C41-1677F98DF456}"/>
          </ac:spMkLst>
        </pc:spChg>
        <pc:spChg chg="mod">
          <ac:chgData name="Larmie, Molly R" userId="3aed521a-7077-475e-b537-67da507ad75a" providerId="ADAL" clId="{304736B9-0352-4683-8F13-8085EE9C5758}" dt="2022-01-12T20:47:54.562" v="47"/>
          <ac:spMkLst>
            <pc:docMk/>
            <pc:sldMk cId="0" sldId="256"/>
            <ac:spMk id="56" creationId="{00000000-0000-0000-0000-000000000000}"/>
          </ac:spMkLst>
        </pc:spChg>
        <pc:spChg chg="mod ord">
          <ac:chgData name="Larmie, Molly R" userId="3aed521a-7077-475e-b537-67da507ad75a" providerId="ADAL" clId="{304736B9-0352-4683-8F13-8085EE9C5758}" dt="2022-01-12T21:18:31.518" v="165"/>
          <ac:spMkLst>
            <pc:docMk/>
            <pc:sldMk cId="0" sldId="256"/>
            <ac:spMk id="66" creationId="{00000000-0000-0000-0000-000000000000}"/>
          </ac:spMkLst>
        </pc:spChg>
        <pc:picChg chg="mod ord">
          <ac:chgData name="Larmie, Molly R" userId="3aed521a-7077-475e-b537-67da507ad75a" providerId="ADAL" clId="{304736B9-0352-4683-8F13-8085EE9C5758}" dt="2022-01-12T21:18:26.701" v="163"/>
          <ac:picMkLst>
            <pc:docMk/>
            <pc:sldMk cId="0" sldId="256"/>
            <ac:picMk id="54" creationId="{00000000-0000-0000-0000-000000000000}"/>
          </ac:picMkLst>
        </pc:picChg>
        <pc:picChg chg="mod">
          <ac:chgData name="Larmie, Molly R" userId="3aed521a-7077-475e-b537-67da507ad75a" providerId="ADAL" clId="{304736B9-0352-4683-8F13-8085EE9C5758}" dt="2022-01-12T21:19:12.829" v="170" actId="962"/>
          <ac:picMkLst>
            <pc:docMk/>
            <pc:sldMk cId="0" sldId="256"/>
            <ac:picMk id="58" creationId="{00000000-0000-0000-0000-000000000000}"/>
          </ac:picMkLst>
        </pc:picChg>
      </pc:sldChg>
      <pc:sldChg chg="modSp mod">
        <pc:chgData name="Larmie, Molly R" userId="3aed521a-7077-475e-b537-67da507ad75a" providerId="ADAL" clId="{304736B9-0352-4683-8F13-8085EE9C5758}" dt="2022-01-19T18:04:04.610" v="174" actId="1076"/>
        <pc:sldMkLst>
          <pc:docMk/>
          <pc:sldMk cId="0" sldId="258"/>
        </pc:sldMkLst>
        <pc:spChg chg="mod">
          <ac:chgData name="Larmie, Molly R" userId="3aed521a-7077-475e-b537-67da507ad75a" providerId="ADAL" clId="{304736B9-0352-4683-8F13-8085EE9C5758}" dt="2022-01-19T18:04:04.610" v="174" actId="1076"/>
          <ac:spMkLst>
            <pc:docMk/>
            <pc:sldMk cId="0" sldId="258"/>
            <ac:spMk id="2" creationId="{00F9A8BF-D16F-4C77-9863-CAAF895D8231}"/>
          </ac:spMkLst>
        </pc:spChg>
        <pc:spChg chg="mod ord">
          <ac:chgData name="Larmie, Molly R" userId="3aed521a-7077-475e-b537-67da507ad75a" providerId="ADAL" clId="{304736B9-0352-4683-8F13-8085EE9C5758}" dt="2022-01-12T20:55:27.100" v="84"/>
          <ac:spMkLst>
            <pc:docMk/>
            <pc:sldMk cId="0" sldId="258"/>
            <ac:spMk id="27" creationId="{73AEE5B2-6ABC-43FF-8BC0-D3FDF47AD4F4}"/>
          </ac:spMkLst>
        </pc:spChg>
      </pc:sldChg>
      <pc:sldChg chg="addSp delSp modSp mod">
        <pc:chgData name="Larmie, Molly R" userId="3aed521a-7077-475e-b537-67da507ad75a" providerId="ADAL" clId="{304736B9-0352-4683-8F13-8085EE9C5758}" dt="2022-01-12T20:55:57.660" v="86" actId="14100"/>
        <pc:sldMkLst>
          <pc:docMk/>
          <pc:sldMk cId="0" sldId="259"/>
        </pc:sldMkLst>
        <pc:spChg chg="mod">
          <ac:chgData name="Larmie, Molly R" userId="3aed521a-7077-475e-b537-67da507ad75a" providerId="ADAL" clId="{304736B9-0352-4683-8F13-8085EE9C5758}" dt="2022-01-12T20:55:57.660" v="86" actId="14100"/>
          <ac:spMkLst>
            <pc:docMk/>
            <pc:sldMk cId="0" sldId="259"/>
            <ac:spMk id="2" creationId="{6D152E95-5139-4341-9523-8AFE39362427}"/>
          </ac:spMkLst>
        </pc:spChg>
        <pc:spChg chg="add mod ord">
          <ac:chgData name="Larmie, Molly R" userId="3aed521a-7077-475e-b537-67da507ad75a" providerId="ADAL" clId="{304736B9-0352-4683-8F13-8085EE9C5758}" dt="2022-01-12T20:55:48.663" v="85"/>
          <ac:spMkLst>
            <pc:docMk/>
            <pc:sldMk cId="0" sldId="259"/>
            <ac:spMk id="12" creationId="{9C385E16-9EC7-4789-B5DA-E7F95DA4880B}"/>
          </ac:spMkLst>
        </pc:spChg>
        <pc:spChg chg="del mod">
          <ac:chgData name="Larmie, Molly R" userId="3aed521a-7077-475e-b537-67da507ad75a" providerId="ADAL" clId="{304736B9-0352-4683-8F13-8085EE9C5758}" dt="2022-01-12T20:49:18.008" v="61" actId="478"/>
          <ac:spMkLst>
            <pc:docMk/>
            <pc:sldMk cId="0" sldId="259"/>
            <ac:spMk id="14" creationId="{547F000F-F6D9-43EF-AD84-4E17358A8DB6}"/>
          </ac:spMkLst>
        </pc:spChg>
      </pc:sldChg>
      <pc:sldChg chg="addSp modSp mod">
        <pc:chgData name="Larmie, Molly R" userId="3aed521a-7077-475e-b537-67da507ad75a" providerId="ADAL" clId="{304736B9-0352-4683-8F13-8085EE9C5758}" dt="2022-01-31T22:10:56.302" v="198" actId="20577"/>
        <pc:sldMkLst>
          <pc:docMk/>
          <pc:sldMk cId="0" sldId="261"/>
        </pc:sldMkLst>
        <pc:spChg chg="mod">
          <ac:chgData name="Larmie, Molly R" userId="3aed521a-7077-475e-b537-67da507ad75a" providerId="ADAL" clId="{304736B9-0352-4683-8F13-8085EE9C5758}" dt="2021-09-27T18:26:16.072" v="18" actId="1036"/>
          <ac:spMkLst>
            <pc:docMk/>
            <pc:sldMk cId="0" sldId="261"/>
            <ac:spMk id="2" creationId="{C91081D5-3D75-4293-B1AF-87D632A9F445}"/>
          </ac:spMkLst>
        </pc:spChg>
        <pc:spChg chg="add mod">
          <ac:chgData name="Larmie, Molly R" userId="3aed521a-7077-475e-b537-67da507ad75a" providerId="ADAL" clId="{304736B9-0352-4683-8F13-8085EE9C5758}" dt="2021-09-27T18:26:11.762" v="2" actId="571"/>
          <ac:spMkLst>
            <pc:docMk/>
            <pc:sldMk cId="0" sldId="261"/>
            <ac:spMk id="13" creationId="{A7EC6DDB-AE70-454A-96BA-BCD7FE727D2E}"/>
          </ac:spMkLst>
        </pc:spChg>
        <pc:spChg chg="add mod">
          <ac:chgData name="Larmie, Molly R" userId="3aed521a-7077-475e-b537-67da507ad75a" providerId="ADAL" clId="{304736B9-0352-4683-8F13-8085EE9C5758}" dt="2021-09-27T18:26:11.762" v="2" actId="571"/>
          <ac:spMkLst>
            <pc:docMk/>
            <pc:sldMk cId="0" sldId="261"/>
            <ac:spMk id="14" creationId="{ECB3CB06-DE1C-42ED-A165-B8753B2690C7}"/>
          </ac:spMkLst>
        </pc:spChg>
        <pc:spChg chg="mod">
          <ac:chgData name="Larmie, Molly R" userId="3aed521a-7077-475e-b537-67da507ad75a" providerId="ADAL" clId="{304736B9-0352-4683-8F13-8085EE9C5758}" dt="2021-09-27T18:26:16.072" v="18" actId="1036"/>
          <ac:spMkLst>
            <pc:docMk/>
            <pc:sldMk cId="0" sldId="261"/>
            <ac:spMk id="143" creationId="{00000000-0000-0000-0000-000000000000}"/>
          </ac:spMkLst>
        </pc:spChg>
        <pc:spChg chg="mod">
          <ac:chgData name="Larmie, Molly R" userId="3aed521a-7077-475e-b537-67da507ad75a" providerId="ADAL" clId="{304736B9-0352-4683-8F13-8085EE9C5758}" dt="2022-01-31T22:10:56.302" v="198" actId="20577"/>
          <ac:spMkLst>
            <pc:docMk/>
            <pc:sldMk cId="0" sldId="261"/>
            <ac:spMk id="146" creationId="{00000000-0000-0000-0000-000000000000}"/>
          </ac:spMkLst>
        </pc:spChg>
        <pc:picChg chg="mod">
          <ac:chgData name="Larmie, Molly R" userId="3aed521a-7077-475e-b537-67da507ad75a" providerId="ADAL" clId="{304736B9-0352-4683-8F13-8085EE9C5758}" dt="2022-01-12T20:56:42.564" v="97" actId="1076"/>
          <ac:picMkLst>
            <pc:docMk/>
            <pc:sldMk cId="0" sldId="261"/>
            <ac:picMk id="145" creationId="{00000000-0000-0000-0000-000000000000}"/>
          </ac:picMkLst>
        </pc:picChg>
      </pc:sldChg>
      <pc:sldChg chg="addSp delSp modSp mod">
        <pc:chgData name="Larmie, Molly R" userId="3aed521a-7077-475e-b537-67da507ad75a" providerId="ADAL" clId="{304736B9-0352-4683-8F13-8085EE9C5758}" dt="2022-01-31T22:38:55.091" v="646" actId="962"/>
        <pc:sldMkLst>
          <pc:docMk/>
          <pc:sldMk cId="0" sldId="262"/>
        </pc:sldMkLst>
        <pc:spChg chg="mod">
          <ac:chgData name="Larmie, Molly R" userId="3aed521a-7077-475e-b537-67da507ad75a" providerId="ADAL" clId="{304736B9-0352-4683-8F13-8085EE9C5758}" dt="2022-01-31T22:37:16.498" v="374" actId="1036"/>
          <ac:spMkLst>
            <pc:docMk/>
            <pc:sldMk cId="0" sldId="262"/>
            <ac:spMk id="2" creationId="{1EA7E650-2CBD-4D03-AA1B-C96A0ABE0F8D}"/>
          </ac:spMkLst>
        </pc:spChg>
        <pc:spChg chg="add del mod">
          <ac:chgData name="Larmie, Molly R" userId="3aed521a-7077-475e-b537-67da507ad75a" providerId="ADAL" clId="{304736B9-0352-4683-8F13-8085EE9C5758}" dt="2022-01-31T22:16:10.814" v="251" actId="478"/>
          <ac:spMkLst>
            <pc:docMk/>
            <pc:sldMk cId="0" sldId="262"/>
            <ac:spMk id="13" creationId="{A8B630F4-49CC-47E8-BCC6-E366B2B19F40}"/>
          </ac:spMkLst>
        </pc:spChg>
        <pc:spChg chg="add mod">
          <ac:chgData name="Larmie, Molly R" userId="3aed521a-7077-475e-b537-67da507ad75a" providerId="ADAL" clId="{304736B9-0352-4683-8F13-8085EE9C5758}" dt="2022-01-31T22:36:18.626" v="309" actId="1037"/>
          <ac:spMkLst>
            <pc:docMk/>
            <pc:sldMk cId="0" sldId="262"/>
            <ac:spMk id="17" creationId="{42ACFEF3-2F24-4743-B161-69063413EE46}"/>
          </ac:spMkLst>
        </pc:spChg>
        <pc:spChg chg="ord">
          <ac:chgData name="Larmie, Molly R" userId="3aed521a-7077-475e-b537-67da507ad75a" providerId="ADAL" clId="{304736B9-0352-4683-8F13-8085EE9C5758}" dt="2022-01-31T22:37:52.505" v="375"/>
          <ac:spMkLst>
            <pc:docMk/>
            <pc:sldMk cId="0" sldId="262"/>
            <ac:spMk id="157" creationId="{00000000-0000-0000-0000-000000000000}"/>
          </ac:spMkLst>
        </pc:spChg>
        <pc:spChg chg="mod">
          <ac:chgData name="Larmie, Molly R" userId="3aed521a-7077-475e-b537-67da507ad75a" providerId="ADAL" clId="{304736B9-0352-4683-8F13-8085EE9C5758}" dt="2022-01-31T22:37:16.498" v="374" actId="1036"/>
          <ac:spMkLst>
            <pc:docMk/>
            <pc:sldMk cId="0" sldId="262"/>
            <ac:spMk id="158" creationId="{00000000-0000-0000-0000-000000000000}"/>
          </ac:spMkLst>
        </pc:spChg>
        <pc:spChg chg="del mod">
          <ac:chgData name="Larmie, Molly R" userId="3aed521a-7077-475e-b537-67da507ad75a" providerId="ADAL" clId="{304736B9-0352-4683-8F13-8085EE9C5758}" dt="2022-01-31T22:11:03.843" v="200" actId="478"/>
          <ac:spMkLst>
            <pc:docMk/>
            <pc:sldMk cId="0" sldId="262"/>
            <ac:spMk id="161" creationId="{00000000-0000-0000-0000-000000000000}"/>
          </ac:spMkLst>
        </pc:spChg>
        <pc:picChg chg="add del mod">
          <ac:chgData name="Larmie, Molly R" userId="3aed521a-7077-475e-b537-67da507ad75a" providerId="ADAL" clId="{304736B9-0352-4683-8F13-8085EE9C5758}" dt="2022-01-31T22:35:49.041" v="266" actId="478"/>
          <ac:picMkLst>
            <pc:docMk/>
            <pc:sldMk cId="0" sldId="262"/>
            <ac:picMk id="3" creationId="{993C069C-6114-4D59-AA1B-A8DA13ECD127}"/>
          </ac:picMkLst>
        </pc:picChg>
        <pc:picChg chg="add mod ord">
          <ac:chgData name="Larmie, Molly R" userId="3aed521a-7077-475e-b537-67da507ad75a" providerId="ADAL" clId="{304736B9-0352-4683-8F13-8085EE9C5758}" dt="2022-01-31T22:38:55.091" v="646" actId="962"/>
          <ac:picMkLst>
            <pc:docMk/>
            <pc:sldMk cId="0" sldId="262"/>
            <ac:picMk id="5" creationId="{364FB44C-38D8-4364-93B4-6A7241A677C9}"/>
          </ac:picMkLst>
        </pc:picChg>
        <pc:picChg chg="del mod">
          <ac:chgData name="Larmie, Molly R" userId="3aed521a-7077-475e-b537-67da507ad75a" providerId="ADAL" clId="{304736B9-0352-4683-8F13-8085EE9C5758}" dt="2022-01-31T22:11:03.025" v="199" actId="478"/>
          <ac:picMkLst>
            <pc:docMk/>
            <pc:sldMk cId="0" sldId="262"/>
            <ac:picMk id="160" creationId="{00000000-0000-0000-0000-000000000000}"/>
          </ac:picMkLst>
        </pc:picChg>
      </pc:sldChg>
      <pc:sldChg chg="modSp mod">
        <pc:chgData name="Larmie, Molly R" userId="3aed521a-7077-475e-b537-67da507ad75a" providerId="ADAL" clId="{304736B9-0352-4683-8F13-8085EE9C5758}" dt="2022-02-02T21:18:53.556" v="647"/>
        <pc:sldMkLst>
          <pc:docMk/>
          <pc:sldMk cId="0" sldId="263"/>
        </pc:sldMkLst>
        <pc:spChg chg="mod">
          <ac:chgData name="Larmie, Molly R" userId="3aed521a-7077-475e-b537-67da507ad75a" providerId="ADAL" clId="{304736B9-0352-4683-8F13-8085EE9C5758}" dt="2022-01-12T20:58:37.570" v="155" actId="113"/>
          <ac:spMkLst>
            <pc:docMk/>
            <pc:sldMk cId="0" sldId="263"/>
            <ac:spMk id="2" creationId="{EDEF03C1-1553-46F2-8E68-5FD1FB5DFAA3}"/>
          </ac:spMkLst>
        </pc:spChg>
        <pc:spChg chg="mod">
          <ac:chgData name="Larmie, Molly R" userId="3aed521a-7077-475e-b537-67da507ad75a" providerId="ADAL" clId="{304736B9-0352-4683-8F13-8085EE9C5758}" dt="2022-01-12T20:58:26.188" v="154" actId="1035"/>
          <ac:spMkLst>
            <pc:docMk/>
            <pc:sldMk cId="0" sldId="263"/>
            <ac:spMk id="173" creationId="{00000000-0000-0000-0000-000000000000}"/>
          </ac:spMkLst>
        </pc:spChg>
        <pc:spChg chg="mod">
          <ac:chgData name="Larmie, Molly R" userId="3aed521a-7077-475e-b537-67da507ad75a" providerId="ADAL" clId="{304736B9-0352-4683-8F13-8085EE9C5758}" dt="2022-02-02T21:18:53.556" v="647"/>
          <ac:spMkLst>
            <pc:docMk/>
            <pc:sldMk cId="0" sldId="263"/>
            <ac:spMk id="177" creationId="{00000000-0000-0000-0000-000000000000}"/>
          </ac:spMkLst>
        </pc:spChg>
        <pc:picChg chg="mod">
          <ac:chgData name="Larmie, Molly R" userId="3aed521a-7077-475e-b537-67da507ad75a" providerId="ADAL" clId="{304736B9-0352-4683-8F13-8085EE9C5758}" dt="2021-09-27T18:30:23.384" v="29" actId="1036"/>
          <ac:picMkLst>
            <pc:docMk/>
            <pc:sldMk cId="0" sldId="263"/>
            <ac:picMk id="176" creationId="{00000000-0000-0000-0000-000000000000}"/>
          </ac:picMkLst>
        </pc:picChg>
      </pc:sldChg>
      <pc:sldChg chg="modSp">
        <pc:chgData name="Larmie, Molly R" userId="3aed521a-7077-475e-b537-67da507ad75a" providerId="ADAL" clId="{304736B9-0352-4683-8F13-8085EE9C5758}" dt="2022-01-12T20:59:03.319" v="156"/>
        <pc:sldMkLst>
          <pc:docMk/>
          <pc:sldMk cId="0" sldId="264"/>
        </pc:sldMkLst>
        <pc:spChg chg="mod">
          <ac:chgData name="Larmie, Molly R" userId="3aed521a-7077-475e-b537-67da507ad75a" providerId="ADAL" clId="{304736B9-0352-4683-8F13-8085EE9C5758}" dt="2022-01-12T20:59:03.319" v="156"/>
          <ac:spMkLst>
            <pc:docMk/>
            <pc:sldMk cId="0" sldId="264"/>
            <ac:spMk id="190" creationId="{00000000-0000-0000-0000-000000000000}"/>
          </ac:spMkLst>
        </pc:spChg>
      </pc:sldChg>
    </pc:docChg>
  </pc:docChgLst>
  <pc:docChgLst>
    <pc:chgData name="Larmie, Molly R" userId="S::mlarmie@blm.gov::3aed521a-7077-475e-b537-67da507ad75a" providerId="AD" clId="Web-{9D466021-07E7-4056-BD28-6EA664C3D041}"/>
    <pc:docChg chg="modSld">
      <pc:chgData name="Larmie, Molly R" userId="S::mlarmie@blm.gov::3aed521a-7077-475e-b537-67da507ad75a" providerId="AD" clId="Web-{9D466021-07E7-4056-BD28-6EA664C3D041}" dt="2021-08-12T23:19:06.891" v="1" actId="20577"/>
      <pc:docMkLst>
        <pc:docMk/>
      </pc:docMkLst>
      <pc:sldChg chg="modSp">
        <pc:chgData name="Larmie, Molly R" userId="S::mlarmie@blm.gov::3aed521a-7077-475e-b537-67da507ad75a" providerId="AD" clId="Web-{9D466021-07E7-4056-BD28-6EA664C3D041}" dt="2021-08-12T23:19:06.891" v="1" actId="20577"/>
        <pc:sldMkLst>
          <pc:docMk/>
          <pc:sldMk cId="0" sldId="258"/>
        </pc:sldMkLst>
        <pc:spChg chg="mod">
          <ac:chgData name="Larmie, Molly R" userId="S::mlarmie@blm.gov::3aed521a-7077-475e-b537-67da507ad75a" providerId="AD" clId="Web-{9D466021-07E7-4056-BD28-6EA664C3D041}" dt="2021-08-12T23:19:06.891" v="1" actId="20577"/>
          <ac:spMkLst>
            <pc:docMk/>
            <pc:sldMk cId="0" sldId="258"/>
            <ac:spMk id="101" creationId="{00000000-0000-0000-0000-000000000000}"/>
          </ac:spMkLst>
        </pc:spChg>
      </pc:sldChg>
    </pc:docChg>
  </pc:docChgLst>
  <pc:docChgLst>
    <pc:chgData name="Coble, Deborah A" userId="S::dcoble@blm.gov::edb799e7-acd2-4d1e-a010-893bd14d0664" providerId="AD" clId="Web-{C7541137-A6D2-77C0-7C18-71407D32073E}"/>
    <pc:docChg chg="modSld">
      <pc:chgData name="Coble, Deborah A" userId="S::dcoble@blm.gov::edb799e7-acd2-4d1e-a010-893bd14d0664" providerId="AD" clId="Web-{C7541137-A6D2-77C0-7C18-71407D32073E}" dt="2023-10-18T17:55:23.756" v="74" actId="1076"/>
      <pc:docMkLst>
        <pc:docMk/>
      </pc:docMkLst>
      <pc:sldChg chg="delCm">
        <pc:chgData name="Coble, Deborah A" userId="S::dcoble@blm.gov::edb799e7-acd2-4d1e-a010-893bd14d0664" providerId="AD" clId="Web-{C7541137-A6D2-77C0-7C18-71407D32073E}" dt="2023-10-18T17:48:42.970" v="0"/>
        <pc:sldMkLst>
          <pc:docMk/>
          <pc:sldMk cId="0" sldId="258"/>
        </pc:sldMkLst>
        <pc:extLst>
          <p:ext xmlns:p="http://schemas.openxmlformats.org/presentationml/2006/main" uri="{D6D511B9-2390-475A-947B-AFAB55BFBCF1}">
            <pc226:cmChg xmlns:pc226="http://schemas.microsoft.com/office/powerpoint/2022/06/main/command" chg="del">
              <pc226:chgData name="Coble, Deborah A" userId="S::dcoble@blm.gov::edb799e7-acd2-4d1e-a010-893bd14d0664" providerId="AD" clId="Web-{C7541137-A6D2-77C0-7C18-71407D32073E}" dt="2023-10-18T17:48:42.970" v="0"/>
              <pc2:cmMkLst xmlns:pc2="http://schemas.microsoft.com/office/powerpoint/2019/9/main/command">
                <pc:docMk/>
                <pc:sldMk cId="0" sldId="258"/>
                <pc2:cmMk id="{49FBAA7B-850C-4D9C-86DF-B099A307FD29}"/>
              </pc2:cmMkLst>
            </pc226:cmChg>
          </p:ext>
        </pc:extLst>
      </pc:sldChg>
      <pc:sldChg chg="modSp">
        <pc:chgData name="Coble, Deborah A" userId="S::dcoble@blm.gov::edb799e7-acd2-4d1e-a010-893bd14d0664" providerId="AD" clId="Web-{C7541137-A6D2-77C0-7C18-71407D32073E}" dt="2023-10-18T17:50:48.190" v="32" actId="1076"/>
        <pc:sldMkLst>
          <pc:docMk/>
          <pc:sldMk cId="0" sldId="262"/>
        </pc:sldMkLst>
        <pc:spChg chg="mod">
          <ac:chgData name="Coble, Deborah A" userId="S::dcoble@blm.gov::edb799e7-acd2-4d1e-a010-893bd14d0664" providerId="AD" clId="Web-{C7541137-A6D2-77C0-7C18-71407D32073E}" dt="2023-10-18T17:50:48.190" v="32" actId="1076"/>
          <ac:spMkLst>
            <pc:docMk/>
            <pc:sldMk cId="0" sldId="262"/>
            <ac:spMk id="3" creationId="{A4D0636E-F2AA-99B7-22C0-7BCB504B9BC1}"/>
          </ac:spMkLst>
        </pc:spChg>
      </pc:sldChg>
      <pc:sldChg chg="modSp">
        <pc:chgData name="Coble, Deborah A" userId="S::dcoble@blm.gov::edb799e7-acd2-4d1e-a010-893bd14d0664" providerId="AD" clId="Web-{C7541137-A6D2-77C0-7C18-71407D32073E}" dt="2023-10-18T17:53:55.130" v="45" actId="1076"/>
        <pc:sldMkLst>
          <pc:docMk/>
          <pc:sldMk cId="0" sldId="263"/>
        </pc:sldMkLst>
        <pc:spChg chg="mod">
          <ac:chgData name="Coble, Deborah A" userId="S::dcoble@blm.gov::edb799e7-acd2-4d1e-a010-893bd14d0664" providerId="AD" clId="Web-{C7541137-A6D2-77C0-7C18-71407D32073E}" dt="2023-10-18T17:53:55.130" v="45" actId="1076"/>
          <ac:spMkLst>
            <pc:docMk/>
            <pc:sldMk cId="0" sldId="263"/>
            <ac:spMk id="173" creationId="{00000000-0000-0000-0000-000000000000}"/>
          </ac:spMkLst>
        </pc:spChg>
        <pc:picChg chg="mod">
          <ac:chgData name="Coble, Deborah A" userId="S::dcoble@blm.gov::edb799e7-acd2-4d1e-a010-893bd14d0664" providerId="AD" clId="Web-{C7541137-A6D2-77C0-7C18-71407D32073E}" dt="2023-10-18T17:53:50.864" v="44" actId="1076"/>
          <ac:picMkLst>
            <pc:docMk/>
            <pc:sldMk cId="0" sldId="263"/>
            <ac:picMk id="176" creationId="{00000000-0000-0000-0000-000000000000}"/>
          </ac:picMkLst>
        </pc:picChg>
      </pc:sldChg>
      <pc:sldChg chg="modSp">
        <pc:chgData name="Coble, Deborah A" userId="S::dcoble@blm.gov::edb799e7-acd2-4d1e-a010-893bd14d0664" providerId="AD" clId="Web-{C7541137-A6D2-77C0-7C18-71407D32073E}" dt="2023-10-18T17:55:23.756" v="74" actId="1076"/>
        <pc:sldMkLst>
          <pc:docMk/>
          <pc:sldMk cId="0" sldId="264"/>
        </pc:sldMkLst>
        <pc:spChg chg="mod">
          <ac:chgData name="Coble, Deborah A" userId="S::dcoble@blm.gov::edb799e7-acd2-4d1e-a010-893bd14d0664" providerId="AD" clId="Web-{C7541137-A6D2-77C0-7C18-71407D32073E}" dt="2023-10-18T17:55:23.756" v="74" actId="1076"/>
          <ac:spMkLst>
            <pc:docMk/>
            <pc:sldMk cId="0" sldId="264"/>
            <ac:spMk id="190" creationId="{00000000-0000-0000-0000-000000000000}"/>
          </ac:spMkLst>
        </pc:spChg>
        <pc:picChg chg="mod">
          <ac:chgData name="Coble, Deborah A" userId="S::dcoble@blm.gov::edb799e7-acd2-4d1e-a010-893bd14d0664" providerId="AD" clId="Web-{C7541137-A6D2-77C0-7C18-71407D32073E}" dt="2023-10-18T17:54:50.974" v="67" actId="14100"/>
          <ac:picMkLst>
            <pc:docMk/>
            <pc:sldMk cId="0" sldId="264"/>
            <ac:picMk id="4" creationId="{6EB48977-16E7-40F7-A106-4888C51A50EC}"/>
          </ac:picMkLst>
        </pc:picChg>
      </pc:sldChg>
    </pc:docChg>
  </pc:docChgLst>
  <pc:docChgLst>
    <pc:chgData name="Draper-Reich, Maia A" userId="47300390-9ae8-4738-8104-ee18b459c87c" providerId="ADAL" clId="{F408BBA0-19B2-42CE-BE55-7E0775D86DBB}"/>
    <pc:docChg chg="modSld">
      <pc:chgData name="Draper-Reich, Maia A" userId="47300390-9ae8-4738-8104-ee18b459c87c" providerId="ADAL" clId="{F408BBA0-19B2-42CE-BE55-7E0775D86DBB}" dt="2021-08-25T23:37:13.860" v="2" actId="14100"/>
      <pc:docMkLst>
        <pc:docMk/>
      </pc:docMkLst>
      <pc:sldChg chg="modSp mod">
        <pc:chgData name="Draper-Reich, Maia A" userId="47300390-9ae8-4738-8104-ee18b459c87c" providerId="ADAL" clId="{F408BBA0-19B2-42CE-BE55-7E0775D86DBB}" dt="2021-08-25T23:37:13.860" v="2" actId="14100"/>
        <pc:sldMkLst>
          <pc:docMk/>
          <pc:sldMk cId="0" sldId="258"/>
        </pc:sldMkLst>
        <pc:spChg chg="mod">
          <ac:chgData name="Draper-Reich, Maia A" userId="47300390-9ae8-4738-8104-ee18b459c87c" providerId="ADAL" clId="{F408BBA0-19B2-42CE-BE55-7E0775D86DBB}" dt="2021-08-25T23:37:13.860" v="2" actId="14100"/>
          <ac:spMkLst>
            <pc:docMk/>
            <pc:sldMk cId="0" sldId="258"/>
            <ac:spMk id="6" creationId="{0238CEDA-423E-4022-B5B6-14060FEC9A33}"/>
          </ac:spMkLst>
        </pc:spChg>
      </pc:sldChg>
    </pc:docChg>
  </pc:docChgLst>
  <pc:docChgLst>
    <pc:chgData name="Coble, Deborah A" userId="S::dcoble@blm.gov::edb799e7-acd2-4d1e-a010-893bd14d0664" providerId="AD" clId="Web-{2BD8E7CD-9079-8FB8-F509-5D40AF69A523}"/>
    <pc:docChg chg="modSld">
      <pc:chgData name="Coble, Deborah A" userId="S::dcoble@blm.gov::edb799e7-acd2-4d1e-a010-893bd14d0664" providerId="AD" clId="Web-{2BD8E7CD-9079-8FB8-F509-5D40AF69A523}" dt="2023-11-22T00:45:00.254" v="1" actId="20577"/>
      <pc:docMkLst>
        <pc:docMk/>
      </pc:docMkLst>
      <pc:sldChg chg="modSp">
        <pc:chgData name="Coble, Deborah A" userId="S::dcoble@blm.gov::edb799e7-acd2-4d1e-a010-893bd14d0664" providerId="AD" clId="Web-{2BD8E7CD-9079-8FB8-F509-5D40AF69A523}" dt="2023-11-22T00:45:00.254" v="1" actId="20577"/>
        <pc:sldMkLst>
          <pc:docMk/>
          <pc:sldMk cId="0" sldId="256"/>
        </pc:sldMkLst>
        <pc:spChg chg="mod">
          <ac:chgData name="Coble, Deborah A" userId="S::dcoble@blm.gov::edb799e7-acd2-4d1e-a010-893bd14d0664" providerId="AD" clId="Web-{2BD8E7CD-9079-8FB8-F509-5D40AF69A523}" dt="2023-11-22T00:45:00.254" v="1" actId="20577"/>
          <ac:spMkLst>
            <pc:docMk/>
            <pc:sldMk cId="0" sldId="256"/>
            <ac:spMk id="2" creationId="{C449AC59-2B3C-4B96-9C41-1677F98DF456}"/>
          </ac:spMkLst>
        </pc:spChg>
      </pc:sldChg>
    </pc:docChg>
  </pc:docChgLst>
  <pc:docChgLst>
    <pc:chgData name="Runde, Anne (Annie)" userId="S::arunde@blm.gov::60f02010-108e-4de9-86cc-4c89fe4bec0e" providerId="AD" clId="Web-{BA63279A-2960-5C9A-8D87-03F4FEC012B4}"/>
    <pc:docChg chg="modSld">
      <pc:chgData name="Runde, Anne (Annie)" userId="S::arunde@blm.gov::60f02010-108e-4de9-86cc-4c89fe4bec0e" providerId="AD" clId="Web-{BA63279A-2960-5C9A-8D87-03F4FEC012B4}" dt="2022-11-23T01:39:28.642" v="18" actId="20577"/>
      <pc:docMkLst>
        <pc:docMk/>
      </pc:docMkLst>
      <pc:sldChg chg="modSp">
        <pc:chgData name="Runde, Anne (Annie)" userId="S::arunde@blm.gov::60f02010-108e-4de9-86cc-4c89fe4bec0e" providerId="AD" clId="Web-{BA63279A-2960-5C9A-8D87-03F4FEC012B4}" dt="2022-11-23T01:39:28.642" v="18" actId="20577"/>
        <pc:sldMkLst>
          <pc:docMk/>
          <pc:sldMk cId="0" sldId="258"/>
        </pc:sldMkLst>
        <pc:spChg chg="mod">
          <ac:chgData name="Runde, Anne (Annie)" userId="S::arunde@blm.gov::60f02010-108e-4de9-86cc-4c89fe4bec0e" providerId="AD" clId="Web-{BA63279A-2960-5C9A-8D87-03F4FEC012B4}" dt="2022-11-23T01:39:28.642" v="18" actId="20577"/>
          <ac:spMkLst>
            <pc:docMk/>
            <pc:sldMk cId="0" sldId="258"/>
            <ac:spMk id="2" creationId="{00F9A8BF-D16F-4C77-9863-CAAF895D8231}"/>
          </ac:spMkLst>
        </pc:spChg>
        <pc:spChg chg="mod">
          <ac:chgData name="Runde, Anne (Annie)" userId="S::arunde@blm.gov::60f02010-108e-4de9-86cc-4c89fe4bec0e" providerId="AD" clId="Web-{BA63279A-2960-5C9A-8D87-03F4FEC012B4}" dt="2022-11-23T01:38:37.469" v="14" actId="14100"/>
          <ac:spMkLst>
            <pc:docMk/>
            <pc:sldMk cId="0" sldId="258"/>
            <ac:spMk id="6" creationId="{0238CEDA-423E-4022-B5B6-14060FEC9A33}"/>
          </ac:spMkLst>
        </pc:spChg>
        <pc:spChg chg="mod">
          <ac:chgData name="Runde, Anne (Annie)" userId="S::arunde@blm.gov::60f02010-108e-4de9-86cc-4c89fe4bec0e" providerId="AD" clId="Web-{BA63279A-2960-5C9A-8D87-03F4FEC012B4}" dt="2022-11-23T01:38:26.875" v="12" actId="20577"/>
          <ac:spMkLst>
            <pc:docMk/>
            <pc:sldMk cId="0" sldId="258"/>
            <ac:spMk id="96" creationId="{00000000-0000-0000-0000-000000000000}"/>
          </ac:spMkLst>
        </pc:spChg>
        <pc:spChg chg="mod">
          <ac:chgData name="Runde, Anne (Annie)" userId="S::arunde@blm.gov::60f02010-108e-4de9-86cc-4c89fe4bec0e" providerId="AD" clId="Web-{BA63279A-2960-5C9A-8D87-03F4FEC012B4}" dt="2022-11-23T01:39:05.157" v="16" actId="20577"/>
          <ac:spMkLst>
            <pc:docMk/>
            <pc:sldMk cId="0" sldId="258"/>
            <ac:spMk id="99" creationId="{00000000-0000-0000-0000-000000000000}"/>
          </ac:spMkLst>
        </pc:spChg>
      </pc:sldChg>
      <pc:sldChg chg="modSp">
        <pc:chgData name="Runde, Anne (Annie)" userId="S::arunde@blm.gov::60f02010-108e-4de9-86cc-4c89fe4bec0e" providerId="AD" clId="Web-{BA63279A-2960-5C9A-8D87-03F4FEC012B4}" dt="2022-11-23T01:37:55.562" v="8" actId="20577"/>
        <pc:sldMkLst>
          <pc:docMk/>
          <pc:sldMk cId="0" sldId="259"/>
        </pc:sldMkLst>
        <pc:spChg chg="mod">
          <ac:chgData name="Runde, Anne (Annie)" userId="S::arunde@blm.gov::60f02010-108e-4de9-86cc-4c89fe4bec0e" providerId="AD" clId="Web-{BA63279A-2960-5C9A-8D87-03F4FEC012B4}" dt="2022-11-23T01:37:55.562" v="8" actId="20577"/>
          <ac:spMkLst>
            <pc:docMk/>
            <pc:sldMk cId="0" sldId="259"/>
            <ac:spMk id="2" creationId="{6D152E95-5139-4341-9523-8AFE39362427}"/>
          </ac:spMkLst>
        </pc:spChg>
      </pc:sldChg>
    </pc:docChg>
  </pc:docChgLst>
  <pc:docChgLst>
    <pc:chgData name="Harris, Michelle L" userId="34ca1fe7-7155-4c69-bdef-6d9e9cbb64d0" providerId="ADAL" clId="{6BA5C465-EBE9-427F-A1C7-28E881F9F6A7}"/>
    <pc:docChg chg="custSel modSld">
      <pc:chgData name="Harris, Michelle L" userId="34ca1fe7-7155-4c69-bdef-6d9e9cbb64d0" providerId="ADAL" clId="{6BA5C465-EBE9-427F-A1C7-28E881F9F6A7}" dt="2021-12-09T17:18:31.528" v="19" actId="13244"/>
      <pc:docMkLst>
        <pc:docMk/>
      </pc:docMkLst>
      <pc:sldChg chg="addSp delSp modSp mod">
        <pc:chgData name="Harris, Michelle L" userId="34ca1fe7-7155-4c69-bdef-6d9e9cbb64d0" providerId="ADAL" clId="{6BA5C465-EBE9-427F-A1C7-28E881F9F6A7}" dt="2021-12-09T17:18:31.528" v="19" actId="13244"/>
        <pc:sldMkLst>
          <pc:docMk/>
          <pc:sldMk cId="0" sldId="259"/>
        </pc:sldMkLst>
        <pc:spChg chg="add mod ord">
          <ac:chgData name="Harris, Michelle L" userId="34ca1fe7-7155-4c69-bdef-6d9e9cbb64d0" providerId="ADAL" clId="{6BA5C465-EBE9-427F-A1C7-28E881F9F6A7}" dt="2021-12-09T17:18:31.528" v="19" actId="13244"/>
          <ac:spMkLst>
            <pc:docMk/>
            <pc:sldMk cId="0" sldId="259"/>
            <ac:spMk id="14" creationId="{547F000F-F6D9-43EF-AD84-4E17358A8DB6}"/>
          </ac:spMkLst>
        </pc:spChg>
        <pc:spChg chg="del">
          <ac:chgData name="Harris, Michelle L" userId="34ca1fe7-7155-4c69-bdef-6d9e9cbb64d0" providerId="ADAL" clId="{6BA5C465-EBE9-427F-A1C7-28E881F9F6A7}" dt="2021-12-09T17:18:28.909" v="18" actId="478"/>
          <ac:spMkLst>
            <pc:docMk/>
            <pc:sldMk cId="0" sldId="259"/>
            <ac:spMk id="117" creationId="{00000000-0000-0000-0000-000000000000}"/>
          </ac:spMkLst>
        </pc:spChg>
        <pc:picChg chg="add mod ord">
          <ac:chgData name="Harris, Michelle L" userId="34ca1fe7-7155-4c69-bdef-6d9e9cbb64d0" providerId="ADAL" clId="{6BA5C465-EBE9-427F-A1C7-28E881F9F6A7}" dt="2021-12-09T17:18:23.407" v="17" actId="13244"/>
          <ac:picMkLst>
            <pc:docMk/>
            <pc:sldMk cId="0" sldId="259"/>
            <ac:picMk id="4" creationId="{D782CA32-B740-4323-84FB-8D5C68256B38}"/>
          </ac:picMkLst>
        </pc:picChg>
        <pc:picChg chg="del">
          <ac:chgData name="Harris, Michelle L" userId="34ca1fe7-7155-4c69-bdef-6d9e9cbb64d0" providerId="ADAL" clId="{6BA5C465-EBE9-427F-A1C7-28E881F9F6A7}" dt="2021-12-09T17:15:47.941" v="0" actId="478"/>
          <ac:picMkLst>
            <pc:docMk/>
            <pc:sldMk cId="0" sldId="259"/>
            <ac:picMk id="116" creationId="{00000000-0000-0000-0000-000000000000}"/>
          </ac:picMkLst>
        </pc:picChg>
      </pc:sldChg>
    </pc:docChg>
  </pc:docChgLst>
  <pc:docChgLst>
    <pc:chgData name="Coble, Deborah A" userId="S::dcoble@blm.gov::edb799e7-acd2-4d1e-a010-893bd14d0664" providerId="AD" clId="Web-{81BED751-5AAB-8F55-D74B-070E18D650B6}"/>
    <pc:docChg chg="mod">
      <pc:chgData name="Coble, Deborah A" userId="S::dcoble@blm.gov::edb799e7-acd2-4d1e-a010-893bd14d0664" providerId="AD" clId="Web-{81BED751-5AAB-8F55-D74B-070E18D650B6}" dt="2023-08-14T19:25:44.294" v="1"/>
      <pc:docMkLst>
        <pc:docMk/>
      </pc:docMkLst>
      <pc:sldChg chg="addCm">
        <pc:chgData name="Coble, Deborah A" userId="S::dcoble@blm.gov::edb799e7-acd2-4d1e-a010-893bd14d0664" providerId="AD" clId="Web-{81BED751-5AAB-8F55-D74B-070E18D650B6}" dt="2023-08-14T19:25:44.294" v="1"/>
        <pc:sldMkLst>
          <pc:docMk/>
          <pc:sldMk cId="0" sldId="25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81BED751-5AAB-8F55-D74B-070E18D650B6}" dt="2023-08-14T19:25:44.294" v="1"/>
              <pc2:cmMkLst xmlns:pc2="http://schemas.microsoft.com/office/powerpoint/2019/9/main/command">
                <pc:docMk/>
                <pc:sldMk cId="0" sldId="258"/>
                <pc2:cmMk id="{49FBAA7B-850C-4D9C-86DF-B099A307FD29}"/>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b91a669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b91a669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b91a6699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b91a6699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b91a6699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b91a669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b91a6699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b91a6699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b91a6699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b91a6699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b91a6699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b91a6699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929379f9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929379f9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dirty="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e7eeda3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e7eeda3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dirty="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b91a66994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b91a66994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20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8" name="Google Shape;58;p13">
            <a:extLst>
              <a:ext uri="{C183D7F6-B498-43B3-948B-1728B52AA6E4}">
                <adec:decorative xmlns:adec="http://schemas.microsoft.com/office/drawing/2017/decorative" val="1"/>
              </a:ext>
            </a:extLst>
          </p:cNvPr>
          <p:cNvPicPr preferRelativeResize="0"/>
          <p:nvPr/>
        </p:nvPicPr>
        <p:blipFill rotWithShape="1">
          <a:blip r:embed="rId3">
            <a:alphaModFix/>
          </a:blip>
          <a:srcRect l="701" t="15709" r="17752" b="59554"/>
          <a:stretch/>
        </p:blipFill>
        <p:spPr>
          <a:xfrm>
            <a:off x="0" y="-879"/>
            <a:ext cx="9144003" cy="2060848"/>
          </a:xfrm>
          <a:prstGeom prst="rect">
            <a:avLst/>
          </a:prstGeom>
          <a:noFill/>
          <a:ln>
            <a:noFill/>
          </a:ln>
        </p:spPr>
      </p:pic>
      <p:pic>
        <p:nvPicPr>
          <p:cNvPr id="62" name="Google Shape;62;p13" descr="Bureau of Land Management Logo"/>
          <p:cNvPicPr preferRelativeResize="0"/>
          <p:nvPr/>
        </p:nvPicPr>
        <p:blipFill rotWithShape="1">
          <a:blip r:embed="rId4">
            <a:alphaModFix/>
          </a:blip>
          <a:srcRect/>
          <a:stretch/>
        </p:blipFill>
        <p:spPr>
          <a:xfrm>
            <a:off x="221105" y="135429"/>
            <a:ext cx="685800" cy="602392"/>
          </a:xfrm>
          <a:prstGeom prst="rect">
            <a:avLst/>
          </a:prstGeom>
          <a:noFill/>
          <a:ln>
            <a:noFill/>
          </a:ln>
        </p:spPr>
      </p:pic>
      <p:sp>
        <p:nvSpPr>
          <p:cNvPr id="61" name="Google Shape;61;p13"/>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63" name="Google Shape;63;p13" descr="Campbell Creek Science Center logo"/>
          <p:cNvPicPr preferRelativeResize="0"/>
          <p:nvPr/>
        </p:nvPicPr>
        <p:blipFill>
          <a:blip r:embed="rId5">
            <a:alphaModFix/>
          </a:blip>
          <a:stretch>
            <a:fillRect/>
          </a:stretch>
        </p:blipFill>
        <p:spPr>
          <a:xfrm>
            <a:off x="8354875" y="101124"/>
            <a:ext cx="685800" cy="671014"/>
          </a:xfrm>
          <a:prstGeom prst="rect">
            <a:avLst/>
          </a:prstGeom>
          <a:noFill/>
          <a:ln>
            <a:noFill/>
          </a:ln>
        </p:spPr>
      </p:pic>
      <p:sp>
        <p:nvSpPr>
          <p:cNvPr id="64" name="Google Shape;64;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C449AC59-2B3C-4B96-9C41-1677F98DF456}"/>
              </a:ext>
              <a:ext uri="{C183D7F6-B498-43B3-948B-1728B52AA6E4}">
                <adec:decorative xmlns:adec="http://schemas.microsoft.com/office/drawing/2017/decorative" val="0"/>
              </a:ext>
            </a:extLst>
          </p:cNvPr>
          <p:cNvSpPr>
            <a:spLocks noGrp="1"/>
          </p:cNvSpPr>
          <p:nvPr>
            <p:ph type="ctrTitle"/>
          </p:nvPr>
        </p:nvSpPr>
        <p:spPr>
          <a:xfrm>
            <a:off x="229288" y="744575"/>
            <a:ext cx="8603020" cy="1050409"/>
          </a:xfrm>
        </p:spPr>
        <p:txBody>
          <a:bodyPr/>
          <a:lstStyle/>
          <a:p>
            <a:pPr algn="l" rtl="0"/>
            <a:r>
              <a:rPr lang="en-US" sz="4400" b="1" i="0">
                <a:solidFill>
                  <a:srgbClr val="FFFFFF"/>
                </a:solidFill>
                <a:effectLst/>
                <a:latin typeface="Roboto"/>
                <a:ea typeface="Roboto"/>
                <a:cs typeface="Roboto"/>
              </a:rPr>
              <a:t>What </a:t>
            </a:r>
            <a:r>
              <a:rPr lang="en-US" sz="4400" b="1">
                <a:solidFill>
                  <a:srgbClr val="FFFFFF"/>
                </a:solidFill>
                <a:latin typeface="Roboto"/>
                <a:ea typeface="Roboto"/>
                <a:cs typeface="Roboto"/>
              </a:rPr>
              <a:t>Is</a:t>
            </a:r>
            <a:r>
              <a:rPr lang="en-US" sz="4400" b="1" i="0">
                <a:solidFill>
                  <a:srgbClr val="FFFFFF"/>
                </a:solidFill>
                <a:effectLst/>
                <a:latin typeface="Roboto"/>
                <a:ea typeface="Roboto"/>
                <a:cs typeface="Roboto"/>
              </a:rPr>
              <a:t> a </a:t>
            </a:r>
            <a:r>
              <a:rPr lang="en-US" sz="4400" b="1">
                <a:solidFill>
                  <a:srgbClr val="FFFFFF"/>
                </a:solidFill>
                <a:latin typeface="Roboto"/>
                <a:ea typeface="Roboto"/>
                <a:cs typeface="Roboto"/>
              </a:rPr>
              <a:t>Watershed</a:t>
            </a:r>
            <a:r>
              <a:rPr lang="en-US" sz="4400" b="1" i="0">
                <a:solidFill>
                  <a:srgbClr val="FFFFFF"/>
                </a:solidFill>
                <a:effectLst/>
                <a:latin typeface="Roboto"/>
                <a:ea typeface="Roboto"/>
                <a:cs typeface="Roboto"/>
              </a:rPr>
              <a:t>?</a:t>
            </a:r>
            <a:endParaRPr lang="en-US">
              <a:effectLst/>
              <a:latin typeface="Roboto"/>
              <a:ea typeface="Roboto"/>
              <a:cs typeface="Roboto"/>
            </a:endParaRPr>
          </a:p>
        </p:txBody>
      </p:sp>
      <p:sp>
        <p:nvSpPr>
          <p:cNvPr id="65" name="Google Shape;65;p13">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54" name="Google Shape;54;p13" descr="Photograph of a river winding through a green valley with mountains lining the right and in the backgroun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059969"/>
            <a:ext cx="9144000" cy="3083531"/>
          </a:xfrm>
          <a:prstGeom prst="rect">
            <a:avLst/>
          </a:prstGeom>
          <a:noFill/>
          <a:ln>
            <a:noFill/>
          </a:ln>
        </p:spPr>
      </p:pic>
      <p:sp>
        <p:nvSpPr>
          <p:cNvPr id="66" name="Google Shape;66;p13"/>
          <p:cNvSpPr txBox="1"/>
          <p:nvPr/>
        </p:nvSpPr>
        <p:spPr>
          <a:xfrm>
            <a:off x="110719" y="4873372"/>
            <a:ext cx="1238609" cy="258755"/>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B. Wick, BLM</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
        <p:nvSpPr>
          <p:cNvPr id="56" name="Google Shape;56;p13"/>
          <p:cNvSpPr txBox="1"/>
          <p:nvPr/>
        </p:nvSpPr>
        <p:spPr>
          <a:xfrm>
            <a:off x="112040" y="4609125"/>
            <a:ext cx="20730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effectLst>
                  <a:outerShdw blurRad="38100" dist="38100" dir="2700000" algn="tl">
                    <a:srgbClr val="000000">
                      <a:alpha val="43137"/>
                    </a:srgbClr>
                  </a:outerShdw>
                </a:effectLst>
                <a:latin typeface="Roboto"/>
                <a:ea typeface="Roboto"/>
                <a:cs typeface="Roboto"/>
                <a:sym typeface="Roboto"/>
              </a:rPr>
              <a:t>Module 1 Introduction</a:t>
            </a:r>
            <a:endParaRPr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73" name="Google Shape;73;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4" name="Google Shape;74;p14" descr="BLM Alaska Fire Service Masthead graphic" title="BLM Alaska Fire Service Masthead graphic"/>
            <p:cNvGrpSpPr/>
            <p:nvPr/>
          </p:nvGrpSpPr>
          <p:grpSpPr>
            <a:xfrm>
              <a:off x="0" y="0"/>
              <a:ext cx="9144003" cy="572198"/>
              <a:chOff x="0" y="0"/>
              <a:chExt cx="9144003" cy="572198"/>
            </a:xfrm>
          </p:grpSpPr>
          <p:pic>
            <p:nvPicPr>
              <p:cNvPr id="75" name="Google Shape;75;p1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6" name="Google Shape;76;p1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7" name="Google Shape;77;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8" name="Google Shape;78;p1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3571408-627A-4642-82EF-DACA9BCA0BFD}"/>
              </a:ext>
            </a:extLst>
          </p:cNvPr>
          <p:cNvSpPr>
            <a:spLocks noGrp="1"/>
          </p:cNvSpPr>
          <p:nvPr>
            <p:ph type="title"/>
          </p:nvPr>
        </p:nvSpPr>
        <p:spPr>
          <a:xfrm>
            <a:off x="311700" y="445024"/>
            <a:ext cx="8520600" cy="1542801"/>
          </a:xfrm>
        </p:spPr>
        <p:txBody>
          <a:bodyPr/>
          <a:lstStyle/>
          <a:p>
            <a:pPr algn="ctr" rtl="0">
              <a:lnSpc>
                <a:spcPct val="115000"/>
              </a:lnSpc>
              <a:spcBef>
                <a:spcPts val="1600"/>
              </a:spcBef>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Module 1: Watersheds</a:t>
            </a:r>
            <a:endParaRPr lang="en-US" dirty="0">
              <a:effectLst/>
            </a:endParaRPr>
          </a:p>
          <a:p>
            <a:pPr algn="ctr" rtl="0">
              <a:lnSpc>
                <a:spcPct val="115000"/>
              </a:lnSpc>
              <a:spcBef>
                <a:spcPts val="1600"/>
              </a:spcBef>
            </a:pP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Module Questions:</a:t>
            </a:r>
            <a:endParaRPr lang="en-US" dirty="0">
              <a:effectLst/>
            </a:endParaRPr>
          </a:p>
        </p:txBody>
      </p:sp>
      <p:sp>
        <p:nvSpPr>
          <p:cNvPr id="72" name="Google Shape;72;p14"/>
          <p:cNvSpPr txBox="1">
            <a:spLocks noGrp="1"/>
          </p:cNvSpPr>
          <p:nvPr>
            <p:ph type="body" idx="1"/>
          </p:nvPr>
        </p:nvSpPr>
        <p:spPr>
          <a:xfrm>
            <a:off x="311700" y="1570384"/>
            <a:ext cx="8520600" cy="2998416"/>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2000" dirty="0">
                <a:solidFill>
                  <a:schemeClr val="lt1"/>
                </a:solidFill>
                <a:latin typeface="Roboto"/>
                <a:ea typeface="Roboto"/>
                <a:cs typeface="Roboto"/>
                <a:sym typeface="Roboto"/>
              </a:rPr>
              <a:t>What is a watershed? </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How does water shape the landscape?</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How are the parts of a watershed connected?</a:t>
            </a:r>
            <a:endParaRPr sz="2000" dirty="0">
              <a:solidFill>
                <a:schemeClr val="lt1"/>
              </a:solidFill>
              <a:latin typeface="Roboto"/>
              <a:ea typeface="Roboto"/>
              <a:cs typeface="Roboto"/>
              <a:sym typeface="Roboto"/>
            </a:endParaRPr>
          </a:p>
          <a:p>
            <a:pPr marL="0" lvl="0" indent="0" algn="l" rtl="0">
              <a:spcBef>
                <a:spcPts val="1600"/>
              </a:spcBef>
              <a:spcAft>
                <a:spcPts val="0"/>
              </a:spcAft>
              <a:buNone/>
            </a:pPr>
            <a:r>
              <a:rPr lang="en" sz="2000" dirty="0">
                <a:solidFill>
                  <a:schemeClr val="lt1"/>
                </a:solidFill>
                <a:latin typeface="Roboto"/>
                <a:ea typeface="Roboto"/>
                <a:cs typeface="Roboto"/>
                <a:sym typeface="Roboto"/>
              </a:rPr>
              <a:t>Which watershed do you live in?</a:t>
            </a:r>
            <a:endParaRPr sz="2000" dirty="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5" name="Google Shape;85;p15" descr="BLM Alaska Fire Service Masthead graphic" title="BLM Alaska Fire Service Masthead graphic"/>
            <p:cNvGrpSpPr/>
            <p:nvPr/>
          </p:nvGrpSpPr>
          <p:grpSpPr>
            <a:xfrm>
              <a:off x="0" y="0"/>
              <a:ext cx="9144003" cy="572198"/>
              <a:chOff x="0" y="0"/>
              <a:chExt cx="9144003" cy="572198"/>
            </a:xfrm>
          </p:grpSpPr>
          <p:pic>
            <p:nvPicPr>
              <p:cNvPr id="86" name="Google Shape;86;p1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7" name="Google Shape;87;p1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8" name="Google Shape;88;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9" name="Google Shape;89;p1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0F9A8BF-D16F-4C77-9863-CAAF895D8231}"/>
              </a:ext>
            </a:extLst>
          </p:cNvPr>
          <p:cNvSpPr>
            <a:spLocks noGrp="1"/>
          </p:cNvSpPr>
          <p:nvPr>
            <p:ph type="title"/>
          </p:nvPr>
        </p:nvSpPr>
        <p:spPr>
          <a:xfrm>
            <a:off x="502057" y="578339"/>
            <a:ext cx="8137322" cy="882817"/>
          </a:xfrm>
        </p:spPr>
        <p:txBody>
          <a:bodyPr/>
          <a:lstStyle/>
          <a:p>
            <a:pPr>
              <a:lnSpc>
                <a:spcPct val="115000"/>
              </a:lnSpc>
            </a:pPr>
            <a:r>
              <a:rPr lang="en-US" sz="1800" b="0" i="0" dirty="0">
                <a:solidFill>
                  <a:srgbClr val="FFFFFF"/>
                </a:solidFill>
                <a:effectLst/>
                <a:latin typeface="Roboto"/>
                <a:ea typeface="Roboto"/>
                <a:cs typeface="Roboto"/>
              </a:rPr>
              <a:t>A </a:t>
            </a:r>
            <a:r>
              <a:rPr lang="en-US" sz="1800" b="1" i="0" dirty="0">
                <a:solidFill>
                  <a:srgbClr val="92D050"/>
                </a:solidFill>
                <a:effectLst/>
                <a:latin typeface="Roboto"/>
                <a:ea typeface="Roboto"/>
                <a:cs typeface="Roboto"/>
              </a:rPr>
              <a:t>watershed</a:t>
            </a:r>
            <a:r>
              <a:rPr lang="en-US" sz="1800" b="0" i="0" dirty="0">
                <a:solidFill>
                  <a:srgbClr val="FFFFFF"/>
                </a:solidFill>
                <a:effectLst/>
                <a:latin typeface="Roboto"/>
                <a:ea typeface="Roboto"/>
                <a:cs typeface="Roboto"/>
              </a:rPr>
              <a:t> is an area of land that drains rainwater or snow melt into a river or other </a:t>
            </a:r>
            <a:r>
              <a:rPr lang="en-US" sz="1800" dirty="0">
                <a:solidFill>
                  <a:srgbClr val="FFFFFF"/>
                </a:solidFill>
                <a:latin typeface="Roboto"/>
                <a:ea typeface="Roboto"/>
                <a:cs typeface="Roboto"/>
              </a:rPr>
              <a:t>waterway</a:t>
            </a:r>
            <a:r>
              <a:rPr lang="en-US" sz="1800" b="0" i="0" dirty="0">
                <a:solidFill>
                  <a:srgbClr val="FFFFFF"/>
                </a:solidFill>
                <a:effectLst/>
                <a:latin typeface="Roboto"/>
                <a:ea typeface="Roboto"/>
                <a:cs typeface="Roboto"/>
              </a:rPr>
              <a:t>.</a:t>
            </a:r>
            <a:endParaRPr lang="en-US" dirty="0">
              <a:effectLst/>
            </a:endParaRPr>
          </a:p>
        </p:txBody>
      </p:sp>
      <p:pic>
        <p:nvPicPr>
          <p:cNvPr id="4" name="Picture 3" descr="Illustration of a watershed, showing rivers converging from the tops of mountains to a single body of water.">
            <a:extLst>
              <a:ext uri="{FF2B5EF4-FFF2-40B4-BE49-F238E27FC236}">
                <a16:creationId xmlns:a16="http://schemas.microsoft.com/office/drawing/2014/main" id="{601C6679-69DE-4AA6-9DC5-9DA497F599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40334" y="1385471"/>
            <a:ext cx="4863332" cy="3758029"/>
          </a:xfrm>
          <a:prstGeom prst="rect">
            <a:avLst/>
          </a:prstGeom>
        </p:spPr>
      </p:pic>
      <p:sp>
        <p:nvSpPr>
          <p:cNvPr id="27" name="TextBox 26">
            <a:extLst>
              <a:ext uri="{FF2B5EF4-FFF2-40B4-BE49-F238E27FC236}">
                <a16:creationId xmlns:a16="http://schemas.microsoft.com/office/drawing/2014/main" id="{73AEE5B2-6ABC-43FF-8BC0-D3FDF47AD4F4}"/>
              </a:ext>
            </a:extLst>
          </p:cNvPr>
          <p:cNvSpPr txBox="1"/>
          <p:nvPr/>
        </p:nvSpPr>
        <p:spPr>
          <a:xfrm>
            <a:off x="5734976" y="4948603"/>
            <a:ext cx="1805566" cy="215444"/>
          </a:xfrm>
          <a:prstGeom prst="rect">
            <a:avLst/>
          </a:prstGeom>
          <a:noFill/>
        </p:spPr>
        <p:txBody>
          <a:bodyPr wrap="square" lIns="91440" tIns="45720" rIns="91440" bIns="45720" anchor="t">
            <a:spAutoFit/>
          </a:bodyPr>
          <a:lstStyle/>
          <a:p>
            <a:r>
              <a:rPr lang="en-US" sz="800" dirty="0">
                <a:solidFill>
                  <a:srgbClr val="FFFFFF"/>
                </a:solidFill>
                <a:effectLst>
                  <a:outerShdw blurRad="38100" dist="38100" dir="2700000" algn="tl">
                    <a:srgbClr val="000000">
                      <a:alpha val="43137"/>
                    </a:srgbClr>
                  </a:outerShdw>
                </a:effectLst>
                <a:latin typeface="Roboto"/>
                <a:ea typeface="Roboto"/>
              </a:rPr>
              <a:t>Photo by M.</a:t>
            </a:r>
            <a:r>
              <a:rPr lang="en-US" sz="800" b="0" i="0" u="none" strike="noStrike" dirty="0">
                <a:solidFill>
                  <a:srgbClr val="FFFFFF"/>
                </a:solidFill>
                <a:effectLst>
                  <a:outerShdw blurRad="38100" dist="38100" dir="2700000" algn="tl">
                    <a:srgbClr val="000000">
                      <a:alpha val="43137"/>
                    </a:srgbClr>
                  </a:outerShdw>
                </a:effectLst>
                <a:latin typeface="Roboto"/>
                <a:ea typeface="Roboto"/>
              </a:rPr>
              <a:t> Harris, BLM</a:t>
            </a:r>
            <a:endParaRPr lang="en-US" sz="800" b="0" dirty="0">
              <a:effectLst>
                <a:outerShdw blurRad="38100" dist="38100" dir="2700000" algn="tl">
                  <a:srgbClr val="000000">
                    <a:alpha val="43137"/>
                  </a:srgbClr>
                </a:outerShdw>
              </a:effectLst>
              <a:latin typeface="Roboto"/>
              <a:ea typeface="Roboto"/>
            </a:endParaRPr>
          </a:p>
        </p:txBody>
      </p:sp>
      <p:cxnSp>
        <p:nvCxnSpPr>
          <p:cNvPr id="95" name="Google Shape;95;p15" descr="Red arrow pointing to watershed boundary."/>
          <p:cNvCxnSpPr>
            <a:cxnSpLocks/>
          </p:cNvCxnSpPr>
          <p:nvPr/>
        </p:nvCxnSpPr>
        <p:spPr>
          <a:xfrm>
            <a:off x="2782522" y="2035188"/>
            <a:ext cx="520031" cy="233100"/>
          </a:xfrm>
          <a:prstGeom prst="straightConnector1">
            <a:avLst/>
          </a:prstGeom>
          <a:noFill/>
          <a:ln w="28575" cap="flat" cmpd="sng">
            <a:solidFill>
              <a:srgbClr val="FF0000"/>
            </a:solidFill>
            <a:prstDash val="solid"/>
            <a:round/>
            <a:headEnd type="none" w="med" len="med"/>
            <a:tailEnd type="triangle" w="med" len="med"/>
          </a:ln>
        </p:spPr>
      </p:cxnSp>
      <p:sp>
        <p:nvSpPr>
          <p:cNvPr id="96" name="Google Shape;96;p15"/>
          <p:cNvSpPr txBox="1"/>
          <p:nvPr/>
        </p:nvSpPr>
        <p:spPr>
          <a:xfrm>
            <a:off x="1102657" y="1628025"/>
            <a:ext cx="1698000" cy="7389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en" sz="1200" dirty="0">
                <a:latin typeface="Roboto"/>
                <a:ea typeface="Roboto"/>
                <a:cs typeface="Roboto"/>
                <a:sym typeface="Roboto"/>
              </a:rPr>
              <a:t>The dotted line shows the boundaries of this watershed. </a:t>
            </a:r>
            <a:endParaRPr sz="1200" dirty="0">
              <a:latin typeface="Roboto"/>
              <a:ea typeface="Roboto"/>
              <a:cs typeface="Roboto"/>
              <a:sym typeface="Roboto"/>
            </a:endParaRPr>
          </a:p>
        </p:txBody>
      </p:sp>
      <p:cxnSp>
        <p:nvCxnSpPr>
          <p:cNvPr id="102" name="Google Shape;102;p15" descr="Red arrow pointing to a river."/>
          <p:cNvCxnSpPr>
            <a:cxnSpLocks/>
          </p:cNvCxnSpPr>
          <p:nvPr/>
        </p:nvCxnSpPr>
        <p:spPr>
          <a:xfrm flipH="1">
            <a:off x="4868536" y="2571750"/>
            <a:ext cx="338100" cy="285594"/>
          </a:xfrm>
          <a:prstGeom prst="straightConnector1">
            <a:avLst/>
          </a:prstGeom>
          <a:noFill/>
          <a:ln w="28575" cap="flat" cmpd="sng">
            <a:solidFill>
              <a:srgbClr val="FF0000"/>
            </a:solidFill>
            <a:prstDash val="solid"/>
            <a:round/>
            <a:headEnd type="none" w="med" len="med"/>
            <a:tailEnd type="triangle" w="med" len="med"/>
          </a:ln>
        </p:spPr>
      </p:cxnSp>
      <p:sp>
        <p:nvSpPr>
          <p:cNvPr id="6" name="TextBox 5">
            <a:extLst>
              <a:ext uri="{FF2B5EF4-FFF2-40B4-BE49-F238E27FC236}">
                <a16:creationId xmlns:a16="http://schemas.microsoft.com/office/drawing/2014/main" id="{0238CEDA-423E-4022-B5B6-14060FEC9A33}"/>
              </a:ext>
            </a:extLst>
          </p:cNvPr>
          <p:cNvSpPr txBox="1"/>
          <p:nvPr/>
        </p:nvSpPr>
        <p:spPr>
          <a:xfrm>
            <a:off x="5206636" y="1925419"/>
            <a:ext cx="2063620" cy="830997"/>
          </a:xfrm>
          <a:prstGeom prst="rect">
            <a:avLst/>
          </a:prstGeom>
          <a:solidFill>
            <a:schemeClr val="bg1"/>
          </a:solidFill>
          <a:ln w="12700">
            <a:solidFill>
              <a:schemeClr val="tx1"/>
            </a:solidFill>
          </a:ln>
        </p:spPr>
        <p:txBody>
          <a:bodyPr wrap="square" lIns="91440" tIns="45720" rIns="91440" bIns="45720" rtlCol="0" anchor="t">
            <a:spAutoFit/>
          </a:bodyPr>
          <a:lstStyle/>
          <a:p>
            <a:r>
              <a:rPr lang="en-US" sz="1200" dirty="0">
                <a:latin typeface="Roboto"/>
                <a:ea typeface="Roboto"/>
              </a:rPr>
              <a:t>Rain and snow that falls within the watershed boundary drains into this river.</a:t>
            </a:r>
          </a:p>
        </p:txBody>
      </p:sp>
      <p:cxnSp>
        <p:nvCxnSpPr>
          <p:cNvPr id="98" name="Google Shape;98;p15" descr="Red arrow pointing to the ocean."/>
          <p:cNvCxnSpPr>
            <a:cxnSpLocks/>
          </p:cNvCxnSpPr>
          <p:nvPr/>
        </p:nvCxnSpPr>
        <p:spPr>
          <a:xfrm flipH="1">
            <a:off x="5206636" y="4066775"/>
            <a:ext cx="449586" cy="277050"/>
          </a:xfrm>
          <a:prstGeom prst="straightConnector1">
            <a:avLst/>
          </a:prstGeom>
          <a:noFill/>
          <a:ln w="28575" cap="flat" cmpd="sng">
            <a:solidFill>
              <a:srgbClr val="FF0000"/>
            </a:solidFill>
            <a:prstDash val="solid"/>
            <a:round/>
            <a:headEnd type="none" w="med" len="med"/>
            <a:tailEnd type="triangle" w="med" len="med"/>
          </a:ln>
        </p:spPr>
      </p:cxnSp>
      <p:sp>
        <p:nvSpPr>
          <p:cNvPr id="99" name="Google Shape;99;p15"/>
          <p:cNvSpPr txBox="1"/>
          <p:nvPr/>
        </p:nvSpPr>
        <p:spPr>
          <a:xfrm>
            <a:off x="5589979" y="3789725"/>
            <a:ext cx="1566354" cy="5541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en" sz="1200" dirty="0">
                <a:latin typeface="Roboto"/>
                <a:ea typeface="Roboto"/>
                <a:cs typeface="Roboto"/>
                <a:sym typeface="Roboto"/>
              </a:rPr>
              <a:t>The river flows to the ocean. </a:t>
            </a:r>
            <a:endParaRPr sz="1200" dirty="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1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08" name="Google Shape;108;p16" descr="BLM Alaska Fire Service Masthead graphic" title="BLM Alaska Fire Service Masthead graphic"/>
            <p:cNvGrpSpPr/>
            <p:nvPr/>
          </p:nvGrpSpPr>
          <p:grpSpPr>
            <a:xfrm>
              <a:off x="0" y="0"/>
              <a:ext cx="9144003" cy="572198"/>
              <a:chOff x="0" y="0"/>
              <a:chExt cx="9144003" cy="572198"/>
            </a:xfrm>
          </p:grpSpPr>
          <p:pic>
            <p:nvPicPr>
              <p:cNvPr id="109" name="Google Shape;109;p1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10" name="Google Shape;110;p1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11" name="Google Shape;111;p1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2" name="Google Shape;112;p1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D152E95-5139-4341-9523-8AFE39362427}"/>
              </a:ext>
            </a:extLst>
          </p:cNvPr>
          <p:cNvSpPr>
            <a:spLocks noGrp="1"/>
          </p:cNvSpPr>
          <p:nvPr>
            <p:ph type="title"/>
          </p:nvPr>
        </p:nvSpPr>
        <p:spPr>
          <a:xfrm>
            <a:off x="311700" y="572199"/>
            <a:ext cx="8520600" cy="445526"/>
          </a:xfrm>
        </p:spPr>
        <p:txBody>
          <a:bodyPr/>
          <a:lstStyle/>
          <a:p>
            <a:r>
              <a:rPr lang="en-US" sz="1800" dirty="0">
                <a:solidFill>
                  <a:srgbClr val="FFFFFF"/>
                </a:solidFill>
                <a:latin typeface="Roboto"/>
                <a:ea typeface="Roboto"/>
                <a:cs typeface="Roboto"/>
              </a:rPr>
              <a:t>Mountains, hills, and other elevation form</a:t>
            </a:r>
            <a:r>
              <a:rPr lang="en-US" sz="1800" b="0" i="0" dirty="0">
                <a:solidFill>
                  <a:srgbClr val="FFFFFF"/>
                </a:solidFill>
                <a:effectLst/>
                <a:latin typeface="Roboto"/>
                <a:ea typeface="Roboto"/>
                <a:cs typeface="Roboto"/>
              </a:rPr>
              <a:t> the </a:t>
            </a:r>
            <a:r>
              <a:rPr lang="en-US" sz="1800" dirty="0">
                <a:solidFill>
                  <a:srgbClr val="FFFFFF"/>
                </a:solidFill>
                <a:latin typeface="Roboto"/>
                <a:ea typeface="Roboto"/>
                <a:cs typeface="Roboto"/>
              </a:rPr>
              <a:t>boundaries</a:t>
            </a:r>
            <a:r>
              <a:rPr lang="en-US" sz="1800" b="0" i="0" dirty="0">
                <a:solidFill>
                  <a:srgbClr val="FFFFFF"/>
                </a:solidFill>
                <a:effectLst/>
                <a:latin typeface="Roboto"/>
                <a:ea typeface="Roboto"/>
                <a:cs typeface="Roboto"/>
              </a:rPr>
              <a:t> of </a:t>
            </a:r>
            <a:r>
              <a:rPr lang="en-US" sz="1800" b="1" i="0" dirty="0">
                <a:solidFill>
                  <a:srgbClr val="92D050"/>
                </a:solidFill>
                <a:effectLst/>
                <a:latin typeface="Roboto"/>
                <a:ea typeface="Roboto"/>
                <a:cs typeface="Roboto"/>
              </a:rPr>
              <a:t>watersheds</a:t>
            </a:r>
            <a:r>
              <a:rPr lang="en-US" sz="1800" b="0" i="0" dirty="0">
                <a:solidFill>
                  <a:srgbClr val="FFFFFF"/>
                </a:solidFill>
                <a:effectLst/>
                <a:latin typeface="Roboto"/>
                <a:ea typeface="Roboto"/>
                <a:cs typeface="Roboto"/>
              </a:rPr>
              <a:t>.</a:t>
            </a:r>
            <a:endParaRPr lang="en-US" dirty="0">
              <a:effectLst/>
              <a:latin typeface="Roboto"/>
              <a:ea typeface="Roboto"/>
              <a:cs typeface="Roboto"/>
            </a:endParaRPr>
          </a:p>
        </p:txBody>
      </p:sp>
      <p:pic>
        <p:nvPicPr>
          <p:cNvPr id="4" name="Picture 3" descr="Illustration of three watersheds, A, B, and C, adjacent to one another. Dotted lines show the watershed divides, precipitating clouds hover above, and rivers flow down the diagram. ">
            <a:extLst>
              <a:ext uri="{FF2B5EF4-FFF2-40B4-BE49-F238E27FC236}">
                <a16:creationId xmlns:a16="http://schemas.microsoft.com/office/drawing/2014/main" id="{D782CA32-B740-4323-84FB-8D5C68256B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0446" y="1081025"/>
            <a:ext cx="4843108" cy="4062475"/>
          </a:xfrm>
          <a:prstGeom prst="rect">
            <a:avLst/>
          </a:prstGeom>
        </p:spPr>
      </p:pic>
      <p:sp>
        <p:nvSpPr>
          <p:cNvPr id="12" name="TextBox 11">
            <a:extLst>
              <a:ext uri="{FF2B5EF4-FFF2-40B4-BE49-F238E27FC236}">
                <a16:creationId xmlns:a16="http://schemas.microsoft.com/office/drawing/2014/main" id="{9C385E16-9EC7-4789-B5DA-E7F95DA4880B}"/>
              </a:ext>
            </a:extLst>
          </p:cNvPr>
          <p:cNvSpPr txBox="1"/>
          <p:nvPr/>
        </p:nvSpPr>
        <p:spPr>
          <a:xfrm>
            <a:off x="5736517" y="4928056"/>
            <a:ext cx="1746475" cy="215444"/>
          </a:xfrm>
          <a:prstGeom prst="rect">
            <a:avLst/>
          </a:prstGeom>
          <a:noFill/>
        </p:spPr>
        <p:txBody>
          <a:bodyPr wrap="square" lIns="91440" tIns="45720" rIns="91440" bIns="45720" anchor="t">
            <a:spAutoFit/>
          </a:bodyPr>
          <a:lstStyle/>
          <a:p>
            <a:r>
              <a:rPr lang="en-US" sz="800" dirty="0">
                <a:solidFill>
                  <a:srgbClr val="FFFFFF"/>
                </a:solidFill>
                <a:effectLst>
                  <a:outerShdw blurRad="38100" dist="38100" dir="2700000" algn="tl">
                    <a:srgbClr val="000000">
                      <a:alpha val="43137"/>
                    </a:srgbClr>
                  </a:outerShdw>
                </a:effectLst>
                <a:latin typeface="Roboto"/>
                <a:ea typeface="Roboto"/>
              </a:rPr>
              <a:t>Photo by M.</a:t>
            </a:r>
            <a:r>
              <a:rPr lang="en-US" sz="800" b="0" i="0" u="none" strike="noStrike" dirty="0">
                <a:solidFill>
                  <a:srgbClr val="FFFFFF"/>
                </a:solidFill>
                <a:effectLst>
                  <a:outerShdw blurRad="38100" dist="38100" dir="2700000" algn="tl">
                    <a:srgbClr val="000000">
                      <a:alpha val="43137"/>
                    </a:srgbClr>
                  </a:outerShdw>
                </a:effectLst>
                <a:latin typeface="Roboto"/>
                <a:ea typeface="Roboto"/>
              </a:rPr>
              <a:t> Harris, BLM</a:t>
            </a:r>
            <a:endParaRPr lang="en-US" sz="800" b="0" dirty="0">
              <a:effectLst>
                <a:outerShdw blurRad="38100" dist="38100" dir="2700000" algn="tl">
                  <a:srgbClr val="000000">
                    <a:alpha val="43137"/>
                  </a:srgbClr>
                </a:outerShdw>
              </a:effectLst>
              <a:latin typeface="Roboto"/>
              <a:ea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3" name="Google Shape;123;p1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24" name="Google Shape;124;p17" descr="BLM Alaska Fire Service Masthead graphic" title="BLM Alaska Fire Service Masthead graphic"/>
            <p:cNvGrpSpPr/>
            <p:nvPr/>
          </p:nvGrpSpPr>
          <p:grpSpPr>
            <a:xfrm>
              <a:off x="0" y="0"/>
              <a:ext cx="9144003" cy="572198"/>
              <a:chOff x="0" y="0"/>
              <a:chExt cx="9144003" cy="572198"/>
            </a:xfrm>
          </p:grpSpPr>
          <p:pic>
            <p:nvPicPr>
              <p:cNvPr id="125" name="Google Shape;125;p1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26" name="Google Shape;126;p1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27" name="Google Shape;127;p1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28" name="Google Shape;128;p1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51451DE-6653-444E-A16E-7014363C0159}"/>
              </a:ext>
            </a:extLst>
          </p:cNvPr>
          <p:cNvSpPr>
            <a:spLocks noGrp="1"/>
          </p:cNvSpPr>
          <p:nvPr>
            <p:ph type="title"/>
          </p:nvPr>
        </p:nvSpPr>
        <p:spPr>
          <a:xfrm>
            <a:off x="311700" y="635499"/>
            <a:ext cx="8520600" cy="912445"/>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Watersheds connect water, air, land, and living things through the </a:t>
            </a:r>
            <a:r>
              <a:rPr lang="en-US" sz="1800" b="1" i="0" dirty="0">
                <a:solidFill>
                  <a:srgbClr val="92D050"/>
                </a:solidFill>
                <a:effectLst/>
                <a:latin typeface="Roboto" panose="02000000000000000000" pitchFamily="2" charset="0"/>
                <a:ea typeface="Roboto" panose="02000000000000000000" pitchFamily="2" charset="0"/>
                <a:cs typeface="Roboto" panose="02000000000000000000" pitchFamily="2" charset="0"/>
              </a:rPr>
              <a:t>water cycle</a:t>
            </a:r>
            <a:r>
              <a:rPr lang="en-US" sz="1800" b="0" i="0" dirty="0">
                <a:solidFill>
                  <a:srgbClr val="92D050"/>
                </a:solidFill>
                <a:effectLst/>
                <a:latin typeface="Roboto" panose="02000000000000000000" pitchFamily="2" charset="0"/>
                <a:ea typeface="Roboto" panose="02000000000000000000" pitchFamily="2" charset="0"/>
                <a:cs typeface="Roboto" panose="02000000000000000000" pitchFamily="2" charset="0"/>
              </a:rPr>
              <a:t>.</a:t>
            </a:r>
            <a:br>
              <a:rPr lang="en-US" sz="1800" b="0" i="0" dirty="0">
                <a:solidFill>
                  <a:srgbClr val="92D050"/>
                </a:solidFill>
                <a:effectLst/>
                <a:latin typeface="Roboto" panose="02000000000000000000" pitchFamily="2" charset="0"/>
                <a:ea typeface="Roboto" panose="02000000000000000000" pitchFamily="2" charset="0"/>
                <a:cs typeface="Roboto" panose="02000000000000000000" pitchFamily="2" charset="0"/>
              </a:rPr>
            </a:b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 water cycle is the movement of water between lakes, rivers, oceans, the atmosphere, and the land. </a:t>
            </a:r>
            <a:endParaRPr lang="en-US" dirty="0">
              <a:effectLst/>
            </a:endParaRPr>
          </a:p>
        </p:txBody>
      </p:sp>
      <p:pic>
        <p:nvPicPr>
          <p:cNvPr id="130" name="Google Shape;130;p17" descr="Illustration of a water cycle diagram with clouds, mountains, rivers, lakes, and the ocean. Blue arrows show the direction of water flow with labels for precipitation, surface runoff, groundwater, transpiration from plants, evaporation from oceans, lakes, and streams, and condensation. "/>
          <p:cNvPicPr preferRelativeResize="0"/>
          <p:nvPr/>
        </p:nvPicPr>
        <p:blipFill>
          <a:blip r:embed="rId6">
            <a:alphaModFix/>
          </a:blip>
          <a:stretch>
            <a:fillRect/>
          </a:stretch>
        </p:blipFill>
        <p:spPr>
          <a:xfrm>
            <a:off x="1377686" y="1666342"/>
            <a:ext cx="6388628" cy="3269173"/>
          </a:xfrm>
          <a:prstGeom prst="rect">
            <a:avLst/>
          </a:prstGeom>
          <a:noFill/>
          <a:ln>
            <a:noFill/>
          </a:ln>
        </p:spPr>
      </p:pic>
      <p:sp>
        <p:nvSpPr>
          <p:cNvPr id="131" name="Google Shape;131;p17"/>
          <p:cNvSpPr txBox="1"/>
          <p:nvPr/>
        </p:nvSpPr>
        <p:spPr>
          <a:xfrm>
            <a:off x="7104151" y="4509317"/>
            <a:ext cx="1438800" cy="307800"/>
          </a:xfrm>
          <a:prstGeom prst="rect">
            <a:avLst/>
          </a:prstGeom>
          <a:noFill/>
          <a:ln>
            <a:noFill/>
          </a:ln>
        </p:spPr>
        <p:txBody>
          <a:bodyPr spcFirstLastPara="1" wrap="square" lIns="91425" tIns="91425" rIns="91425" bIns="91425" anchor="t" anchorCtr="0">
            <a:spAutoFit/>
          </a:bodyPr>
          <a:lstStyle/>
          <a:p>
            <a:r>
              <a:rPr lang="en" sz="800" dirty="0">
                <a:solidFill>
                  <a:schemeClr val="lt1"/>
                </a:solidFill>
                <a:latin typeface="Roboto"/>
                <a:ea typeface="Roboto"/>
                <a:cs typeface="Roboto"/>
                <a:sym typeface="Roboto"/>
              </a:rPr>
              <a:t>Graphic provided by NASA</a:t>
            </a:r>
            <a:endParaRPr sz="800" dirty="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37" name="Google Shape;137;p18" descr="BLM Alaska Fire Service Masthead graphic" title="BLM Alaska Fire Service Masthead graphic"/>
            <p:cNvGrpSpPr/>
            <p:nvPr/>
          </p:nvGrpSpPr>
          <p:grpSpPr>
            <a:xfrm>
              <a:off x="0" y="0"/>
              <a:ext cx="9144003" cy="572198"/>
              <a:chOff x="0" y="0"/>
              <a:chExt cx="9144003" cy="572198"/>
            </a:xfrm>
          </p:grpSpPr>
          <p:pic>
            <p:nvPicPr>
              <p:cNvPr id="138" name="Google Shape;138;p1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39" name="Google Shape;139;p1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40" name="Google Shape;140;p1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41" name="Google Shape;141;p1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43" name="Google Shape;143;p18"/>
          <p:cNvSpPr txBox="1"/>
          <p:nvPr/>
        </p:nvSpPr>
        <p:spPr>
          <a:xfrm>
            <a:off x="384741" y="1113278"/>
            <a:ext cx="3209700" cy="251290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Watersheds</a:t>
            </a:r>
            <a:r>
              <a:rPr lang="en-US" sz="18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are usually named for the largest creek or river they drain into. </a:t>
            </a:r>
          </a:p>
          <a:p>
            <a:pPr marL="0" lvl="0" indent="0" algn="l" rtl="0">
              <a:lnSpc>
                <a:spcPct val="115000"/>
              </a:lnSpc>
              <a:spcBef>
                <a:spcPts val="0"/>
              </a:spcBef>
              <a:spcAft>
                <a:spcPts val="0"/>
              </a:spcAft>
              <a:buClr>
                <a:schemeClr val="dk1"/>
              </a:buClr>
              <a:buSzPts val="1100"/>
              <a:buFont typeface="Arial"/>
              <a:buNone/>
            </a:pPr>
            <a:endParaRPr lang="en" sz="1800" dirty="0">
              <a:solidFill>
                <a:schemeClr val="lt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lt1"/>
                </a:solidFill>
                <a:latin typeface="Roboto"/>
                <a:ea typeface="Roboto"/>
                <a:cs typeface="Roboto"/>
                <a:sym typeface="Roboto"/>
              </a:rPr>
              <a:t>For example, the Copper River Watershed is named for the Copper River. </a:t>
            </a:r>
            <a:endParaRPr sz="1800" dirty="0">
              <a:solidFill>
                <a:schemeClr val="lt1"/>
              </a:solidFill>
              <a:latin typeface="Roboto"/>
              <a:ea typeface="Roboto"/>
              <a:cs typeface="Roboto"/>
              <a:sym typeface="Roboto"/>
            </a:endParaRPr>
          </a:p>
        </p:txBody>
      </p:sp>
      <p:pic>
        <p:nvPicPr>
          <p:cNvPr id="4" name="Picture 3" descr="Map of the Copper River Watershed with major rivers, lakes, and towns labeled. ">
            <a:extLst>
              <a:ext uri="{FF2B5EF4-FFF2-40B4-BE49-F238E27FC236}">
                <a16:creationId xmlns:a16="http://schemas.microsoft.com/office/drawing/2014/main" id="{D126F996-0901-7024-EA9E-10E8EB4FD7DA}"/>
              </a:ext>
            </a:extLst>
          </p:cNvPr>
          <p:cNvPicPr>
            <a:picLocks noChangeAspect="1"/>
          </p:cNvPicPr>
          <p:nvPr/>
        </p:nvPicPr>
        <p:blipFill>
          <a:blip r:embed="rId6"/>
          <a:stretch>
            <a:fillRect/>
          </a:stretch>
        </p:blipFill>
        <p:spPr>
          <a:xfrm>
            <a:off x="4554428" y="1113278"/>
            <a:ext cx="3901448" cy="3358903"/>
          </a:xfrm>
          <a:prstGeom prst="rect">
            <a:avLst/>
          </a:prstGeom>
        </p:spPr>
      </p:pic>
      <p:sp>
        <p:nvSpPr>
          <p:cNvPr id="146" name="Google Shape;146;p18"/>
          <p:cNvSpPr txBox="1"/>
          <p:nvPr/>
        </p:nvSpPr>
        <p:spPr>
          <a:xfrm>
            <a:off x="5140396" y="4402817"/>
            <a:ext cx="3315480" cy="260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800" dirty="0">
                <a:solidFill>
                  <a:schemeClr val="lt1"/>
                </a:solidFill>
                <a:latin typeface="Roboto"/>
                <a:ea typeface="Roboto"/>
                <a:cs typeface="Roboto"/>
                <a:sym typeface="Roboto"/>
              </a:rPr>
              <a:t>© Copper River Watershed Project</a:t>
            </a:r>
            <a:endParaRPr sz="8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52" name="Google Shape;152;p19" descr="BLM Alaska Fire Service Masthead graphic" title="BLM Alaska Fire Service Masthead graphic"/>
            <p:cNvGrpSpPr/>
            <p:nvPr/>
          </p:nvGrpSpPr>
          <p:grpSpPr>
            <a:xfrm>
              <a:off x="0" y="0"/>
              <a:ext cx="9144003" cy="572198"/>
              <a:chOff x="0" y="0"/>
              <a:chExt cx="9144003" cy="572198"/>
            </a:xfrm>
          </p:grpSpPr>
          <p:pic>
            <p:nvPicPr>
              <p:cNvPr id="153" name="Google Shape;153;p1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54" name="Google Shape;154;p1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55" name="Google Shape;155;p1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56" name="Google Shape;156;p1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EA7E650-2CBD-4D03-AA1B-C96A0ABE0F8D}"/>
              </a:ext>
            </a:extLst>
          </p:cNvPr>
          <p:cNvSpPr>
            <a:spLocks noGrp="1"/>
          </p:cNvSpPr>
          <p:nvPr>
            <p:ph type="title"/>
          </p:nvPr>
        </p:nvSpPr>
        <p:spPr>
          <a:xfrm>
            <a:off x="350330" y="771727"/>
            <a:ext cx="3209700" cy="3968661"/>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Many smaller </a:t>
            </a: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watersheds</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make up the Copper River </a:t>
            </a: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Watershed.</a:t>
            </a:r>
            <a:b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 that drains into the  </a:t>
            </a:r>
            <a:r>
              <a:rPr lang="en-US" sz="1800" i="0" dirty="0" err="1">
                <a:solidFill>
                  <a:schemeClr val="bg1"/>
                </a:solidFill>
                <a:effectLst/>
                <a:latin typeface="Roboto" panose="02000000000000000000" pitchFamily="2" charset="0"/>
                <a:ea typeface="Roboto" panose="02000000000000000000" pitchFamily="2" charset="0"/>
                <a:cs typeface="Roboto" panose="02000000000000000000" pitchFamily="2" charset="0"/>
              </a:rPr>
              <a:t>Klutina</a:t>
            </a: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chemeClr val="bg1"/>
                </a:solidFill>
                <a:effectLst/>
                <a:latin typeface="Roboto" panose="02000000000000000000" pitchFamily="2" charset="0"/>
                <a:ea typeface="Roboto" panose="02000000000000000000" pitchFamily="2" charset="0"/>
                <a:cs typeface="Roboto" panose="02000000000000000000" pitchFamily="2" charset="0"/>
              </a:rPr>
              <a:t>Chitina</a:t>
            </a: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 Tazlina, </a:t>
            </a:r>
            <a:r>
              <a:rPr lang="en-US" sz="1800" i="0" dirty="0" err="1">
                <a:solidFill>
                  <a:schemeClr val="bg1"/>
                </a:solidFill>
                <a:effectLst/>
                <a:latin typeface="Roboto" panose="02000000000000000000" pitchFamily="2" charset="0"/>
                <a:ea typeface="Roboto" panose="02000000000000000000" pitchFamily="2" charset="0"/>
                <a:cs typeface="Roboto" panose="02000000000000000000" pitchFamily="2" charset="0"/>
              </a:rPr>
              <a:t>Gakona</a:t>
            </a: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i="0" dirty="0" err="1">
                <a:solidFill>
                  <a:schemeClr val="bg1"/>
                </a:solidFill>
                <a:effectLst/>
                <a:latin typeface="Roboto" panose="02000000000000000000" pitchFamily="2" charset="0"/>
                <a:ea typeface="Roboto" panose="02000000000000000000" pitchFamily="2" charset="0"/>
                <a:cs typeface="Roboto" panose="02000000000000000000" pitchFamily="2" charset="0"/>
              </a:rPr>
              <a:t>Tonsina</a:t>
            </a: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 and Gulkana (pictured here) Rivers, and hundreds of other smaller rivers and lakes, eventually flows into the Copper River.</a:t>
            </a:r>
            <a:b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endParaRPr lang="en-US" dirty="0">
              <a:solidFill>
                <a:schemeClr val="bg1"/>
              </a:solidFill>
              <a:effectLst/>
            </a:endParaRPr>
          </a:p>
        </p:txBody>
      </p:sp>
      <p:pic>
        <p:nvPicPr>
          <p:cNvPr id="5" name="Picture 4" descr="A photograph of the Gulkana Wild and Scenic River in Alaska. The river is flowing through a spruce forest.">
            <a:extLst>
              <a:ext uri="{FF2B5EF4-FFF2-40B4-BE49-F238E27FC236}">
                <a16:creationId xmlns:a16="http://schemas.microsoft.com/office/drawing/2014/main" id="{364FB44C-38D8-4364-93B4-6A7241A677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01845" y="936171"/>
            <a:ext cx="5341435" cy="3560087"/>
          </a:xfrm>
          <a:prstGeom prst="rect">
            <a:avLst/>
          </a:prstGeom>
        </p:spPr>
      </p:pic>
      <p:sp>
        <p:nvSpPr>
          <p:cNvPr id="3" name="Google Shape;190;p21">
            <a:extLst>
              <a:ext uri="{FF2B5EF4-FFF2-40B4-BE49-F238E27FC236}">
                <a16:creationId xmlns:a16="http://schemas.microsoft.com/office/drawing/2014/main" id="{A4D0636E-F2AA-99B7-22C0-7BCB504B9BC1}"/>
              </a:ext>
            </a:extLst>
          </p:cNvPr>
          <p:cNvSpPr txBox="1"/>
          <p:nvPr/>
        </p:nvSpPr>
        <p:spPr>
          <a:xfrm>
            <a:off x="7213541" y="4498664"/>
            <a:ext cx="2037007" cy="590241"/>
          </a:xfrm>
          <a:prstGeom prst="rect">
            <a:avLst/>
          </a:prstGeom>
          <a:noFill/>
          <a:ln>
            <a:noFill/>
          </a:ln>
          <a:effectLst>
            <a:outerShdw blurRad="50800" dist="12700" dir="2700000" sx="149000" sy="149000" algn="tl" rotWithShape="0">
              <a:prstClr val="black">
                <a:alpha val="40000"/>
              </a:prstClr>
            </a:outerShdw>
          </a:effectLst>
        </p:spPr>
        <p:txBody>
          <a:bodyPr spcFirstLastPara="1" wrap="square" lIns="91425" tIns="91425" rIns="91425" bIns="91425" anchor="t" anchorCtr="0">
            <a:noAutofit/>
          </a:bodyPr>
          <a:lstStyle/>
          <a:p>
            <a:r>
              <a:rPr lang="en" sz="800" dirty="0">
                <a:solidFill>
                  <a:srgbClr val="FFFFFF"/>
                </a:solidFill>
                <a:effectLst>
                  <a:glow rad="12700">
                    <a:schemeClr val="bg1">
                      <a:alpha val="50000"/>
                    </a:schemeClr>
                  </a:glow>
                  <a:outerShdw blurRad="38100" dist="38100" dir="2700000" algn="tl">
                    <a:srgbClr val="000000">
                      <a:alpha val="43137"/>
                    </a:srgbClr>
                  </a:outerShdw>
                </a:effectLst>
                <a:latin typeface="Roboto"/>
                <a:ea typeface="Roboto"/>
                <a:cs typeface="Roboto"/>
                <a:sym typeface="Roboto"/>
              </a:rPr>
              <a:t>Water flows through lush green vegetation. Photo by J. Matlock, BLM.</a:t>
            </a:r>
            <a:endParaRPr lang="en" sz="800" dirty="0">
              <a:solidFill>
                <a:srgbClr val="FFFFFF"/>
              </a:solidFill>
              <a:effectLst>
                <a:glow rad="12700">
                  <a:srgbClr val="FFFFFF">
                    <a:alpha val="50000"/>
                  </a:srgbClr>
                </a:glow>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2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67" name="Google Shape;167;p20" descr="BLM Alaska Fire Service Masthead graphic" title="BLM Alaska Fire Service Masthead graphic"/>
            <p:cNvGrpSpPr/>
            <p:nvPr/>
          </p:nvGrpSpPr>
          <p:grpSpPr>
            <a:xfrm>
              <a:off x="0" y="0"/>
              <a:ext cx="9144003" cy="572198"/>
              <a:chOff x="0" y="0"/>
              <a:chExt cx="9144003" cy="572198"/>
            </a:xfrm>
          </p:grpSpPr>
          <p:pic>
            <p:nvPicPr>
              <p:cNvPr id="168" name="Google Shape;168;p2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69" name="Google Shape;169;p2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70" name="Google Shape;170;p2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71" name="Google Shape;171;p2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DEF03C1-1553-46F2-8E68-5FD1FB5DFAA3}"/>
              </a:ext>
            </a:extLst>
          </p:cNvPr>
          <p:cNvSpPr>
            <a:spLocks noGrp="1"/>
          </p:cNvSpPr>
          <p:nvPr>
            <p:ph type="title"/>
          </p:nvPr>
        </p:nvSpPr>
        <p:spPr>
          <a:xfrm>
            <a:off x="311700" y="528437"/>
            <a:ext cx="8520600" cy="489287"/>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Remember, </a:t>
            </a:r>
            <a:r>
              <a:rPr lang="en-US" sz="180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watersheds</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are </a:t>
            </a:r>
            <a:r>
              <a:rPr lang="en-US" sz="1800" i="0" dirty="0">
                <a:solidFill>
                  <a:srgbClr val="FFFFFF"/>
                </a:solidFill>
                <a:effectLst/>
                <a:latin typeface="Roboto" panose="02000000000000000000" pitchFamily="2" charset="0"/>
                <a:ea typeface="Roboto" panose="02000000000000000000" pitchFamily="2" charset="0"/>
                <a:cs typeface="Roboto" panose="02000000000000000000" pitchFamily="2" charset="0"/>
              </a:rPr>
              <a:t>areas of land</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US" dirty="0">
              <a:effectLst/>
            </a:endParaRPr>
          </a:p>
        </p:txBody>
      </p:sp>
      <p:pic>
        <p:nvPicPr>
          <p:cNvPr id="176" name="Google Shape;176;p20" descr="Map of the Copper River Watershed outlined in orange with the state of Alaska colored in peach."/>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037487" y="967891"/>
            <a:ext cx="5124782" cy="3454500"/>
          </a:xfrm>
          <a:prstGeom prst="rect">
            <a:avLst/>
          </a:prstGeom>
          <a:noFill/>
          <a:ln>
            <a:noFill/>
          </a:ln>
        </p:spPr>
      </p:pic>
      <p:sp>
        <p:nvSpPr>
          <p:cNvPr id="177" name="Google Shape;177;p20"/>
          <p:cNvSpPr txBox="1"/>
          <p:nvPr/>
        </p:nvSpPr>
        <p:spPr>
          <a:xfrm>
            <a:off x="4077928" y="4204051"/>
            <a:ext cx="3136042" cy="319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US" sz="800" dirty="0">
                <a:solidFill>
                  <a:schemeClr val="tx1"/>
                </a:solidFill>
                <a:latin typeface="Roboto"/>
                <a:ea typeface="Roboto"/>
                <a:cs typeface="Roboto"/>
                <a:sym typeface="Roboto"/>
              </a:rPr>
              <a:t>© Copper River Watershed Project</a:t>
            </a:r>
            <a:endParaRPr lang="en-US" sz="800" dirty="0">
              <a:solidFill>
                <a:schemeClr val="tx1"/>
              </a:solidFill>
            </a:endParaRPr>
          </a:p>
        </p:txBody>
      </p:sp>
      <p:sp>
        <p:nvSpPr>
          <p:cNvPr id="173" name="Google Shape;173;p20"/>
          <p:cNvSpPr txBox="1"/>
          <p:nvPr/>
        </p:nvSpPr>
        <p:spPr>
          <a:xfrm>
            <a:off x="39899" y="4378146"/>
            <a:ext cx="9064200" cy="600387"/>
          </a:xfrm>
          <a:prstGeom prst="rect">
            <a:avLst/>
          </a:prstGeom>
          <a:noFill/>
          <a:ln>
            <a:noFill/>
          </a:ln>
        </p:spPr>
        <p:txBody>
          <a:bodyPr spcFirstLastPara="1" wrap="square" lIns="91425" tIns="91425" rIns="91425" bIns="91425" anchor="t" anchorCtr="0">
            <a:noAutofit/>
          </a:bodyPr>
          <a:lstStyle/>
          <a:p>
            <a:pPr algn="ctr">
              <a:lnSpc>
                <a:spcPct val="115000"/>
              </a:lnSpc>
              <a:buClr>
                <a:schemeClr val="dk1"/>
              </a:buClr>
              <a:buSzPts val="1100"/>
            </a:pPr>
            <a:r>
              <a:rPr lang="en" sz="1800" dirty="0">
                <a:solidFill>
                  <a:schemeClr val="lt1"/>
                </a:solidFill>
                <a:latin typeface="Roboto"/>
                <a:ea typeface="Roboto"/>
                <a:cs typeface="Roboto"/>
                <a:sym typeface="Roboto"/>
              </a:rPr>
              <a:t> The Copper River </a:t>
            </a:r>
            <a:r>
              <a:rPr lang="en" sz="1800" dirty="0">
                <a:solidFill>
                  <a:schemeClr val="bg1"/>
                </a:solidFill>
                <a:latin typeface="Roboto"/>
                <a:ea typeface="Roboto"/>
                <a:cs typeface="Roboto"/>
                <a:sym typeface="Roboto"/>
              </a:rPr>
              <a:t>Watershed</a:t>
            </a:r>
            <a:r>
              <a:rPr lang="en" sz="1800" dirty="0">
                <a:solidFill>
                  <a:schemeClr val="lt1"/>
                </a:solidFill>
                <a:latin typeface="Roboto"/>
                <a:ea typeface="Roboto"/>
                <a:cs typeface="Roboto"/>
                <a:sym typeface="Roboto"/>
              </a:rPr>
              <a:t> drains water from 26,500 square miles of land </a:t>
            </a:r>
            <a:endParaRPr lang="en-US" sz="1800">
              <a:solidFill>
                <a:schemeClr val="lt1"/>
              </a:solidFill>
              <a:latin typeface="Roboto"/>
              <a:ea typeface="Roboto"/>
              <a:cs typeface="Roboto"/>
              <a:sym typeface="Roboto"/>
            </a:endParaRPr>
          </a:p>
          <a:p>
            <a:pPr algn="ctr">
              <a:lnSpc>
                <a:spcPct val="114999"/>
              </a:lnSpc>
              <a:buSzPts val="1100"/>
            </a:pPr>
            <a:r>
              <a:rPr lang="en" sz="1800" dirty="0">
                <a:solidFill>
                  <a:schemeClr val="lt1"/>
                </a:solidFill>
                <a:latin typeface="Roboto"/>
                <a:ea typeface="Roboto"/>
                <a:cs typeface="Roboto"/>
                <a:sym typeface="Roboto"/>
              </a:rPr>
              <a:t>into the Copper River.</a:t>
            </a:r>
            <a:endParaRPr lang="en-US" sz="1800">
              <a:solidFill>
                <a:schemeClr val="lt1"/>
              </a:solidFill>
              <a:latin typeface="Roboto"/>
              <a:ea typeface="Roboto"/>
              <a:cs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3" name="Google Shape;183;p2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84" name="Google Shape;184;p21" descr="BLM Alaska Fire Service Masthead graphic" title="BLM Alaska Fire Service Masthead graphic"/>
            <p:cNvGrpSpPr/>
            <p:nvPr/>
          </p:nvGrpSpPr>
          <p:grpSpPr>
            <a:xfrm>
              <a:off x="0" y="0"/>
              <a:ext cx="9144003" cy="572198"/>
              <a:chOff x="0" y="0"/>
              <a:chExt cx="9144003" cy="572198"/>
            </a:xfrm>
          </p:grpSpPr>
          <p:pic>
            <p:nvPicPr>
              <p:cNvPr id="185" name="Google Shape;185;p2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86" name="Google Shape;186;p2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87" name="Google Shape;187;p2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88" name="Google Shape;188;p2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2405AE9E-27C2-4BF4-914F-BF23C1E50B63}"/>
              </a:ext>
            </a:extLst>
          </p:cNvPr>
          <p:cNvSpPr>
            <a:spLocks noGrp="1"/>
          </p:cNvSpPr>
          <p:nvPr>
            <p:ph type="title"/>
          </p:nvPr>
        </p:nvSpPr>
        <p:spPr>
          <a:xfrm>
            <a:off x="311700" y="572198"/>
            <a:ext cx="8520600" cy="702115"/>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All land on Earth is part of a </a:t>
            </a:r>
            <a:r>
              <a:rPr lang="en-US" sz="200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watershed</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Everyone lives in a </a:t>
            </a:r>
            <a:r>
              <a:rPr lang="en-US" sz="2000" i="0" dirty="0">
                <a:solidFill>
                  <a:schemeClr val="bg1"/>
                </a:solidFill>
                <a:effectLst/>
                <a:latin typeface="Roboto" panose="02000000000000000000" pitchFamily="2" charset="0"/>
                <a:ea typeface="Roboto" panose="02000000000000000000" pitchFamily="2" charset="0"/>
                <a:cs typeface="Roboto" panose="02000000000000000000" pitchFamily="2" charset="0"/>
              </a:rPr>
              <a:t>watershed</a:t>
            </a:r>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US" dirty="0">
              <a:effectLst/>
            </a:endParaRPr>
          </a:p>
        </p:txBody>
      </p:sp>
      <p:pic>
        <p:nvPicPr>
          <p:cNvPr id="4" name="Picture 3" descr="A small town sits along a large river surrounded by mountains.">
            <a:extLst>
              <a:ext uri="{FF2B5EF4-FFF2-40B4-BE49-F238E27FC236}">
                <a16:creationId xmlns:a16="http://schemas.microsoft.com/office/drawing/2014/main" id="{6EB48977-16E7-40F7-A106-4888C51A50E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247280" y="1037081"/>
            <a:ext cx="6586714" cy="3663589"/>
          </a:xfrm>
          <a:prstGeom prst="rect">
            <a:avLst/>
          </a:prstGeom>
        </p:spPr>
      </p:pic>
      <p:sp>
        <p:nvSpPr>
          <p:cNvPr id="190" name="Google Shape;190;p21"/>
          <p:cNvSpPr txBox="1"/>
          <p:nvPr/>
        </p:nvSpPr>
        <p:spPr>
          <a:xfrm>
            <a:off x="6489341" y="4665823"/>
            <a:ext cx="2431648" cy="49553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Scenic view of a watershed.</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C. McCaa, BLM.</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5" ma:contentTypeDescription="Create a new document." ma:contentTypeScope="" ma:versionID="5dbd987adca86d545362121e85630c72">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484c0615745e4b2ed96d5287a70d4bd"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9367E94A-3D95-4B64-892F-7FEEDAC8C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6E2DE5-7983-44B5-9057-2B471E596F7C}">
  <ds:schemaRefs>
    <ds:schemaRef ds:uri="http://schemas.microsoft.com/sharepoint/v3/contenttype/forms"/>
  </ds:schemaRefs>
</ds:datastoreItem>
</file>

<file path=customXml/itemProps3.xml><?xml version="1.0" encoding="utf-8"?>
<ds:datastoreItem xmlns:ds="http://schemas.openxmlformats.org/officeDocument/2006/customXml" ds:itemID="{CED9C5A3-133F-4A6A-B720-4793248592BC}">
  <ds:schemaRefs>
    <ds:schemaRef ds:uri="http://purl.org/dc/elements/1.1/"/>
    <ds:schemaRef ds:uri="31062a0d-ede8-4112-b4bb-00a9c1bc8e16"/>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949c1712-297b-4d10-a511-7202a5ff7746"/>
    <ds:schemaRef ds:uri="1741af05-4105-436b-99ed-2ae635da442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165</TotalTime>
  <Words>414</Words>
  <Application>Microsoft Office PowerPoint</Application>
  <PresentationFormat>On-screen Show (16:9)</PresentationFormat>
  <Paragraphs>38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What Is a Watershed?</vt:lpstr>
      <vt:lpstr>Module 1: Watersheds Module Questions:</vt:lpstr>
      <vt:lpstr>A watershed is an area of land that drains rainwater or snow melt into a river or other waterway.</vt:lpstr>
      <vt:lpstr>Mountains, hills, and other elevation form the boundaries of watersheds.</vt:lpstr>
      <vt:lpstr>Watersheds connect water, air, land, and living things through the water cycle. The water cycle is the movement of water between lakes, rivers, oceans, the atmosphere, and the land. </vt:lpstr>
      <vt:lpstr>PowerPoint Presentation</vt:lpstr>
      <vt:lpstr>Many smaller watersheds make up the Copper River Watershed.  Water that drains into the  Klutina, Chitina, Tazlina, Gakona, Tonsina, and Gulkana (pictured here) Rivers, and hundreds of other smaller rivers and lakes, eventually flows into the Copper River. </vt:lpstr>
      <vt:lpstr>Remember, watersheds are areas of land.</vt:lpstr>
      <vt:lpstr>All land on Earth is part of a watershed. Everyone lives in a watershed!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Watershed?</dc:title>
  <cp:lastModifiedBy>Janson, Brian D</cp:lastModifiedBy>
  <cp:revision>73</cp:revision>
  <dcterms:modified xsi:type="dcterms:W3CDTF">2023-11-22T00:45:07Z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