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1" r:id="rId5"/>
  </p:sldMasterIdLst>
  <p:notesMasterIdLst>
    <p:notesMasterId r:id="rId19"/>
  </p:notesMasterIdLst>
  <p:sldIdLst>
    <p:sldId id="405" r:id="rId6"/>
    <p:sldId id="417" r:id="rId7"/>
    <p:sldId id="415" r:id="rId8"/>
    <p:sldId id="326" r:id="rId9"/>
    <p:sldId id="411" r:id="rId10"/>
    <p:sldId id="473" r:id="rId11"/>
    <p:sldId id="528" r:id="rId12"/>
    <p:sldId id="529" r:id="rId13"/>
    <p:sldId id="486" r:id="rId14"/>
    <p:sldId id="522" r:id="rId15"/>
    <p:sldId id="320" r:id="rId16"/>
    <p:sldId id="523" r:id="rId17"/>
    <p:sldId id="514"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5ED2D5-2088-447B-A30D-39836C2881C2}">
          <p14:sldIdLst>
            <p14:sldId id="405"/>
            <p14:sldId id="417"/>
            <p14:sldId id="415"/>
          </p14:sldIdLst>
        </p14:section>
        <p14:section name="Default Section" id="{8FAFA440-404E-47CB-995D-39EFC78BB037}">
          <p14:sldIdLst>
            <p14:sldId id="326"/>
            <p14:sldId id="411"/>
            <p14:sldId id="473"/>
            <p14:sldId id="528"/>
            <p14:sldId id="529"/>
            <p14:sldId id="486"/>
            <p14:sldId id="522"/>
            <p14:sldId id="320"/>
            <p14:sldId id="523"/>
            <p14:sldId id="51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0DD5F2-EE19-4D06-333D-9832925663DB}" name="Waldner, Leah R" initials="WR" userId="S::lwaldner@blm.gov::e84e666e-692b-4322-891e-65538301b5b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1D58F"/>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E9472-DD0B-444A-9012-FDC3918086C7}" v="3" dt="2023-11-09T14:56:36.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53114" autoAdjust="0"/>
  </p:normalViewPr>
  <p:slideViewPr>
    <p:cSldViewPr snapToGrid="0">
      <p:cViewPr>
        <p:scale>
          <a:sx n="50" d="100"/>
          <a:sy n="50" d="100"/>
        </p:scale>
        <p:origin x="3630" y="27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k, Catherine L" userId="edb6105b-8f94-479e-971a-93df72604f89" providerId="ADAL" clId="{251E9472-DD0B-444A-9012-FDC3918086C7}"/>
    <pc:docChg chg="custSel delSld modSld sldOrd delMainMaster modSection modNotesMaster">
      <pc:chgData name="Cook, Catherine L" userId="edb6105b-8f94-479e-971a-93df72604f89" providerId="ADAL" clId="{251E9472-DD0B-444A-9012-FDC3918086C7}" dt="2023-11-09T15:37:15.908" v="339" actId="6549"/>
      <pc:docMkLst>
        <pc:docMk/>
      </pc:docMkLst>
      <pc:sldChg chg="del">
        <pc:chgData name="Cook, Catherine L" userId="edb6105b-8f94-479e-971a-93df72604f89" providerId="ADAL" clId="{251E9472-DD0B-444A-9012-FDC3918086C7}" dt="2023-11-09T14:50:17.602" v="16" actId="47"/>
        <pc:sldMkLst>
          <pc:docMk/>
          <pc:sldMk cId="0" sldId="256"/>
        </pc:sldMkLst>
      </pc:sldChg>
      <pc:sldChg chg="del">
        <pc:chgData name="Cook, Catherine L" userId="edb6105b-8f94-479e-971a-93df72604f89" providerId="ADAL" clId="{251E9472-DD0B-444A-9012-FDC3918086C7}" dt="2023-11-09T14:49:46.524" v="13" actId="47"/>
        <pc:sldMkLst>
          <pc:docMk/>
          <pc:sldMk cId="159360592" sldId="258"/>
        </pc:sldMkLst>
      </pc:sldChg>
      <pc:sldChg chg="del">
        <pc:chgData name="Cook, Catherine L" userId="edb6105b-8f94-479e-971a-93df72604f89" providerId="ADAL" clId="{251E9472-DD0B-444A-9012-FDC3918086C7}" dt="2023-11-09T14:49:11.461" v="9" actId="47"/>
        <pc:sldMkLst>
          <pc:docMk/>
          <pc:sldMk cId="1087424131" sldId="260"/>
        </pc:sldMkLst>
      </pc:sldChg>
      <pc:sldChg chg="del">
        <pc:chgData name="Cook, Catherine L" userId="edb6105b-8f94-479e-971a-93df72604f89" providerId="ADAL" clId="{251E9472-DD0B-444A-9012-FDC3918086C7}" dt="2023-11-09T14:49:53.368" v="14" actId="47"/>
        <pc:sldMkLst>
          <pc:docMk/>
          <pc:sldMk cId="2223509175" sldId="261"/>
        </pc:sldMkLst>
      </pc:sldChg>
      <pc:sldChg chg="del">
        <pc:chgData name="Cook, Catherine L" userId="edb6105b-8f94-479e-971a-93df72604f89" providerId="ADAL" clId="{251E9472-DD0B-444A-9012-FDC3918086C7}" dt="2023-11-09T14:49:46.524" v="13" actId="47"/>
        <pc:sldMkLst>
          <pc:docMk/>
          <pc:sldMk cId="453551416" sldId="265"/>
        </pc:sldMkLst>
      </pc:sldChg>
      <pc:sldChg chg="del">
        <pc:chgData name="Cook, Catherine L" userId="edb6105b-8f94-479e-971a-93df72604f89" providerId="ADAL" clId="{251E9472-DD0B-444A-9012-FDC3918086C7}" dt="2023-11-09T14:49:53.368" v="14" actId="47"/>
        <pc:sldMkLst>
          <pc:docMk/>
          <pc:sldMk cId="2564832164" sldId="267"/>
        </pc:sldMkLst>
      </pc:sldChg>
      <pc:sldChg chg="del">
        <pc:chgData name="Cook, Catherine L" userId="edb6105b-8f94-479e-971a-93df72604f89" providerId="ADAL" clId="{251E9472-DD0B-444A-9012-FDC3918086C7}" dt="2023-11-09T14:50:17.602" v="16" actId="47"/>
        <pc:sldMkLst>
          <pc:docMk/>
          <pc:sldMk cId="0" sldId="268"/>
        </pc:sldMkLst>
      </pc:sldChg>
      <pc:sldChg chg="del">
        <pc:chgData name="Cook, Catherine L" userId="edb6105b-8f94-479e-971a-93df72604f89" providerId="ADAL" clId="{251E9472-DD0B-444A-9012-FDC3918086C7}" dt="2023-11-09T14:49:46.524" v="13" actId="47"/>
        <pc:sldMkLst>
          <pc:docMk/>
          <pc:sldMk cId="2371596013" sldId="269"/>
        </pc:sldMkLst>
      </pc:sldChg>
      <pc:sldChg chg="del">
        <pc:chgData name="Cook, Catherine L" userId="edb6105b-8f94-479e-971a-93df72604f89" providerId="ADAL" clId="{251E9472-DD0B-444A-9012-FDC3918086C7}" dt="2023-11-09T14:49:53.368" v="14" actId="47"/>
        <pc:sldMkLst>
          <pc:docMk/>
          <pc:sldMk cId="1963381917" sldId="270"/>
        </pc:sldMkLst>
      </pc:sldChg>
      <pc:sldChg chg="del">
        <pc:chgData name="Cook, Catherine L" userId="edb6105b-8f94-479e-971a-93df72604f89" providerId="ADAL" clId="{251E9472-DD0B-444A-9012-FDC3918086C7}" dt="2023-11-09T14:50:25.385" v="17" actId="47"/>
        <pc:sldMkLst>
          <pc:docMk/>
          <pc:sldMk cId="0" sldId="272"/>
        </pc:sldMkLst>
      </pc:sldChg>
      <pc:sldChg chg="del">
        <pc:chgData name="Cook, Catherine L" userId="edb6105b-8f94-479e-971a-93df72604f89" providerId="ADAL" clId="{251E9472-DD0B-444A-9012-FDC3918086C7}" dt="2023-11-09T14:49:53.368" v="14" actId="47"/>
        <pc:sldMkLst>
          <pc:docMk/>
          <pc:sldMk cId="1634442351" sldId="273"/>
        </pc:sldMkLst>
      </pc:sldChg>
      <pc:sldChg chg="del">
        <pc:chgData name="Cook, Catherine L" userId="edb6105b-8f94-479e-971a-93df72604f89" providerId="ADAL" clId="{251E9472-DD0B-444A-9012-FDC3918086C7}" dt="2023-11-09T14:49:53.368" v="14" actId="47"/>
        <pc:sldMkLst>
          <pc:docMk/>
          <pc:sldMk cId="1223856789" sldId="275"/>
        </pc:sldMkLst>
      </pc:sldChg>
      <pc:sldChg chg="del">
        <pc:chgData name="Cook, Catherine L" userId="edb6105b-8f94-479e-971a-93df72604f89" providerId="ADAL" clId="{251E9472-DD0B-444A-9012-FDC3918086C7}" dt="2023-11-09T14:50:17.602" v="16" actId="47"/>
        <pc:sldMkLst>
          <pc:docMk/>
          <pc:sldMk cId="3778374760" sldId="276"/>
        </pc:sldMkLst>
      </pc:sldChg>
      <pc:sldChg chg="del">
        <pc:chgData name="Cook, Catherine L" userId="edb6105b-8f94-479e-971a-93df72604f89" providerId="ADAL" clId="{251E9472-DD0B-444A-9012-FDC3918086C7}" dt="2023-11-09T14:50:17.602" v="16" actId="47"/>
        <pc:sldMkLst>
          <pc:docMk/>
          <pc:sldMk cId="92991249" sldId="277"/>
        </pc:sldMkLst>
      </pc:sldChg>
      <pc:sldChg chg="del">
        <pc:chgData name="Cook, Catherine L" userId="edb6105b-8f94-479e-971a-93df72604f89" providerId="ADAL" clId="{251E9472-DD0B-444A-9012-FDC3918086C7}" dt="2023-11-09T14:50:17.602" v="16" actId="47"/>
        <pc:sldMkLst>
          <pc:docMk/>
          <pc:sldMk cId="2162861928" sldId="278"/>
        </pc:sldMkLst>
      </pc:sldChg>
      <pc:sldChg chg="del">
        <pc:chgData name="Cook, Catherine L" userId="edb6105b-8f94-479e-971a-93df72604f89" providerId="ADAL" clId="{251E9472-DD0B-444A-9012-FDC3918086C7}" dt="2023-11-09T14:49:53.368" v="14" actId="47"/>
        <pc:sldMkLst>
          <pc:docMk/>
          <pc:sldMk cId="3544018662" sldId="279"/>
        </pc:sldMkLst>
      </pc:sldChg>
      <pc:sldChg chg="del">
        <pc:chgData name="Cook, Catherine L" userId="edb6105b-8f94-479e-971a-93df72604f89" providerId="ADAL" clId="{251E9472-DD0B-444A-9012-FDC3918086C7}" dt="2023-11-09T14:50:25.385" v="17" actId="47"/>
        <pc:sldMkLst>
          <pc:docMk/>
          <pc:sldMk cId="1447498110" sldId="280"/>
        </pc:sldMkLst>
      </pc:sldChg>
      <pc:sldChg chg="del">
        <pc:chgData name="Cook, Catherine L" userId="edb6105b-8f94-479e-971a-93df72604f89" providerId="ADAL" clId="{251E9472-DD0B-444A-9012-FDC3918086C7}" dt="2023-11-09T14:50:17.602" v="16" actId="47"/>
        <pc:sldMkLst>
          <pc:docMk/>
          <pc:sldMk cId="4203875735" sldId="281"/>
        </pc:sldMkLst>
      </pc:sldChg>
      <pc:sldChg chg="del">
        <pc:chgData name="Cook, Catherine L" userId="edb6105b-8f94-479e-971a-93df72604f89" providerId="ADAL" clId="{251E9472-DD0B-444A-9012-FDC3918086C7}" dt="2023-11-09T14:49:53.368" v="14" actId="47"/>
        <pc:sldMkLst>
          <pc:docMk/>
          <pc:sldMk cId="1170235167" sldId="286"/>
        </pc:sldMkLst>
      </pc:sldChg>
      <pc:sldChg chg="del">
        <pc:chgData name="Cook, Catherine L" userId="edb6105b-8f94-479e-971a-93df72604f89" providerId="ADAL" clId="{251E9472-DD0B-444A-9012-FDC3918086C7}" dt="2023-11-09T14:49:53.368" v="14" actId="47"/>
        <pc:sldMkLst>
          <pc:docMk/>
          <pc:sldMk cId="2887404439" sldId="288"/>
        </pc:sldMkLst>
      </pc:sldChg>
      <pc:sldChg chg="del">
        <pc:chgData name="Cook, Catherine L" userId="edb6105b-8f94-479e-971a-93df72604f89" providerId="ADAL" clId="{251E9472-DD0B-444A-9012-FDC3918086C7}" dt="2023-11-09T14:49:53.368" v="14" actId="47"/>
        <pc:sldMkLst>
          <pc:docMk/>
          <pc:sldMk cId="1138201833" sldId="289"/>
        </pc:sldMkLst>
      </pc:sldChg>
      <pc:sldChg chg="del">
        <pc:chgData name="Cook, Catherine L" userId="edb6105b-8f94-479e-971a-93df72604f89" providerId="ADAL" clId="{251E9472-DD0B-444A-9012-FDC3918086C7}" dt="2023-11-09T14:49:46.524" v="13" actId="47"/>
        <pc:sldMkLst>
          <pc:docMk/>
          <pc:sldMk cId="3944717869" sldId="290"/>
        </pc:sldMkLst>
      </pc:sldChg>
      <pc:sldChg chg="del">
        <pc:chgData name="Cook, Catherine L" userId="edb6105b-8f94-479e-971a-93df72604f89" providerId="ADAL" clId="{251E9472-DD0B-444A-9012-FDC3918086C7}" dt="2023-11-09T14:49:53.368" v="14" actId="47"/>
        <pc:sldMkLst>
          <pc:docMk/>
          <pc:sldMk cId="3432557023" sldId="294"/>
        </pc:sldMkLst>
      </pc:sldChg>
      <pc:sldChg chg="del">
        <pc:chgData name="Cook, Catherine L" userId="edb6105b-8f94-479e-971a-93df72604f89" providerId="ADAL" clId="{251E9472-DD0B-444A-9012-FDC3918086C7}" dt="2023-11-09T14:50:06.324" v="15" actId="47"/>
        <pc:sldMkLst>
          <pc:docMk/>
          <pc:sldMk cId="154186324" sldId="309"/>
        </pc:sldMkLst>
      </pc:sldChg>
      <pc:sldChg chg="modSp mod">
        <pc:chgData name="Cook, Catherine L" userId="edb6105b-8f94-479e-971a-93df72604f89" providerId="ADAL" clId="{251E9472-DD0B-444A-9012-FDC3918086C7}" dt="2023-11-09T15:37:15.908" v="339" actId="6549"/>
        <pc:sldMkLst>
          <pc:docMk/>
          <pc:sldMk cId="1559313414" sldId="320"/>
        </pc:sldMkLst>
        <pc:spChg chg="mod">
          <ac:chgData name="Cook, Catherine L" userId="edb6105b-8f94-479e-971a-93df72604f89" providerId="ADAL" clId="{251E9472-DD0B-444A-9012-FDC3918086C7}" dt="2023-11-09T15:37:15.908" v="339" actId="6549"/>
          <ac:spMkLst>
            <pc:docMk/>
            <pc:sldMk cId="1559313414" sldId="320"/>
            <ac:spMk id="5" creationId="{00000000-0000-0000-0000-000000000000}"/>
          </ac:spMkLst>
        </pc:spChg>
      </pc:sldChg>
      <pc:sldChg chg="del">
        <pc:chgData name="Cook, Catherine L" userId="edb6105b-8f94-479e-971a-93df72604f89" providerId="ADAL" clId="{251E9472-DD0B-444A-9012-FDC3918086C7}" dt="2023-11-09T14:49:08.493" v="7" actId="47"/>
        <pc:sldMkLst>
          <pc:docMk/>
          <pc:sldMk cId="2564622822" sldId="321"/>
        </pc:sldMkLst>
      </pc:sldChg>
      <pc:sldChg chg="del">
        <pc:chgData name="Cook, Catherine L" userId="edb6105b-8f94-479e-971a-93df72604f89" providerId="ADAL" clId="{251E9472-DD0B-444A-9012-FDC3918086C7}" dt="2023-11-09T14:49:03.409" v="4" actId="47"/>
        <pc:sldMkLst>
          <pc:docMk/>
          <pc:sldMk cId="3315633787" sldId="322"/>
        </pc:sldMkLst>
      </pc:sldChg>
      <pc:sldChg chg="del">
        <pc:chgData name="Cook, Catherine L" userId="edb6105b-8f94-479e-971a-93df72604f89" providerId="ADAL" clId="{251E9472-DD0B-444A-9012-FDC3918086C7}" dt="2023-11-09T14:49:06.134" v="5" actId="47"/>
        <pc:sldMkLst>
          <pc:docMk/>
          <pc:sldMk cId="2422602864" sldId="323"/>
        </pc:sldMkLst>
      </pc:sldChg>
      <pc:sldChg chg="del">
        <pc:chgData name="Cook, Catherine L" userId="edb6105b-8f94-479e-971a-93df72604f89" providerId="ADAL" clId="{251E9472-DD0B-444A-9012-FDC3918086C7}" dt="2023-11-09T14:49:13.723" v="10" actId="47"/>
        <pc:sldMkLst>
          <pc:docMk/>
          <pc:sldMk cId="63386481" sldId="324"/>
        </pc:sldMkLst>
      </pc:sldChg>
      <pc:sldChg chg="del">
        <pc:chgData name="Cook, Catherine L" userId="edb6105b-8f94-479e-971a-93df72604f89" providerId="ADAL" clId="{251E9472-DD0B-444A-9012-FDC3918086C7}" dt="2023-11-09T14:49:07.306" v="6" actId="47"/>
        <pc:sldMkLst>
          <pc:docMk/>
          <pc:sldMk cId="2521966887" sldId="325"/>
        </pc:sldMkLst>
      </pc:sldChg>
      <pc:sldChg chg="modNotes">
        <pc:chgData name="Cook, Catherine L" userId="edb6105b-8f94-479e-971a-93df72604f89" providerId="ADAL" clId="{251E9472-DD0B-444A-9012-FDC3918086C7}" dt="2023-11-09T14:56:36.076" v="338"/>
        <pc:sldMkLst>
          <pc:docMk/>
          <pc:sldMk cId="1493030219" sldId="326"/>
        </pc:sldMkLst>
      </pc:sldChg>
      <pc:sldChg chg="del">
        <pc:chgData name="Cook, Catherine L" userId="edb6105b-8f94-479e-971a-93df72604f89" providerId="ADAL" clId="{251E9472-DD0B-444A-9012-FDC3918086C7}" dt="2023-11-09T14:49:53.368" v="14" actId="47"/>
        <pc:sldMkLst>
          <pc:docMk/>
          <pc:sldMk cId="1775790004" sldId="327"/>
        </pc:sldMkLst>
      </pc:sldChg>
      <pc:sldChg chg="del">
        <pc:chgData name="Cook, Catherine L" userId="edb6105b-8f94-479e-971a-93df72604f89" providerId="ADAL" clId="{251E9472-DD0B-444A-9012-FDC3918086C7}" dt="2023-11-09T14:49:53.368" v="14" actId="47"/>
        <pc:sldMkLst>
          <pc:docMk/>
          <pc:sldMk cId="1100653337" sldId="329"/>
        </pc:sldMkLst>
      </pc:sldChg>
      <pc:sldChg chg="del">
        <pc:chgData name="Cook, Catherine L" userId="edb6105b-8f94-479e-971a-93df72604f89" providerId="ADAL" clId="{251E9472-DD0B-444A-9012-FDC3918086C7}" dt="2023-11-09T14:50:06.324" v="15" actId="47"/>
        <pc:sldMkLst>
          <pc:docMk/>
          <pc:sldMk cId="381929000" sldId="336"/>
        </pc:sldMkLst>
      </pc:sldChg>
      <pc:sldChg chg="del">
        <pc:chgData name="Cook, Catherine L" userId="edb6105b-8f94-479e-971a-93df72604f89" providerId="ADAL" clId="{251E9472-DD0B-444A-9012-FDC3918086C7}" dt="2023-11-09T14:50:06.324" v="15" actId="47"/>
        <pc:sldMkLst>
          <pc:docMk/>
          <pc:sldMk cId="1395323459" sldId="338"/>
        </pc:sldMkLst>
      </pc:sldChg>
      <pc:sldChg chg="del">
        <pc:chgData name="Cook, Catherine L" userId="edb6105b-8f94-479e-971a-93df72604f89" providerId="ADAL" clId="{251E9472-DD0B-444A-9012-FDC3918086C7}" dt="2023-11-09T14:50:27.622" v="18" actId="47"/>
        <pc:sldMkLst>
          <pc:docMk/>
          <pc:sldMk cId="160534525" sldId="342"/>
        </pc:sldMkLst>
      </pc:sldChg>
      <pc:sldChg chg="del">
        <pc:chgData name="Cook, Catherine L" userId="edb6105b-8f94-479e-971a-93df72604f89" providerId="ADAL" clId="{251E9472-DD0B-444A-9012-FDC3918086C7}" dt="2023-11-09T14:50:06.324" v="15" actId="47"/>
        <pc:sldMkLst>
          <pc:docMk/>
          <pc:sldMk cId="1785261063" sldId="343"/>
        </pc:sldMkLst>
      </pc:sldChg>
      <pc:sldChg chg="del">
        <pc:chgData name="Cook, Catherine L" userId="edb6105b-8f94-479e-971a-93df72604f89" providerId="ADAL" clId="{251E9472-DD0B-444A-9012-FDC3918086C7}" dt="2023-11-09T14:50:45.023" v="19" actId="47"/>
        <pc:sldMkLst>
          <pc:docMk/>
          <pc:sldMk cId="1518399999" sldId="407"/>
        </pc:sldMkLst>
      </pc:sldChg>
      <pc:sldChg chg="del">
        <pc:chgData name="Cook, Catherine L" userId="edb6105b-8f94-479e-971a-93df72604f89" providerId="ADAL" clId="{251E9472-DD0B-444A-9012-FDC3918086C7}" dt="2023-11-09T14:50:17.602" v="16" actId="47"/>
        <pc:sldMkLst>
          <pc:docMk/>
          <pc:sldMk cId="2226393782" sldId="408"/>
        </pc:sldMkLst>
      </pc:sldChg>
      <pc:sldChg chg="del">
        <pc:chgData name="Cook, Catherine L" userId="edb6105b-8f94-479e-971a-93df72604f89" providerId="ADAL" clId="{251E9472-DD0B-444A-9012-FDC3918086C7}" dt="2023-11-09T14:50:06.324" v="15" actId="47"/>
        <pc:sldMkLst>
          <pc:docMk/>
          <pc:sldMk cId="3184912707" sldId="409"/>
        </pc:sldMkLst>
      </pc:sldChg>
      <pc:sldChg chg="del">
        <pc:chgData name="Cook, Catherine L" userId="edb6105b-8f94-479e-971a-93df72604f89" providerId="ADAL" clId="{251E9472-DD0B-444A-9012-FDC3918086C7}" dt="2023-11-09T14:50:17.602" v="16" actId="47"/>
        <pc:sldMkLst>
          <pc:docMk/>
          <pc:sldMk cId="1366870036" sldId="412"/>
        </pc:sldMkLst>
      </pc:sldChg>
      <pc:sldChg chg="addSp delSp modSp mod modNotes modNotesTx">
        <pc:chgData name="Cook, Catherine L" userId="edb6105b-8f94-479e-971a-93df72604f89" providerId="ADAL" clId="{251E9472-DD0B-444A-9012-FDC3918086C7}" dt="2023-11-09T14:56:36.076" v="338"/>
        <pc:sldMkLst>
          <pc:docMk/>
          <pc:sldMk cId="1998668326" sldId="415"/>
        </pc:sldMkLst>
        <pc:spChg chg="mod">
          <ac:chgData name="Cook, Catherine L" userId="edb6105b-8f94-479e-971a-93df72604f89" providerId="ADAL" clId="{251E9472-DD0B-444A-9012-FDC3918086C7}" dt="2023-11-09T14:48:19.202" v="2"/>
          <ac:spMkLst>
            <pc:docMk/>
            <pc:sldMk cId="1998668326" sldId="415"/>
            <ac:spMk id="11" creationId="{E1334E02-C7FB-09F3-2B66-FC7642DFEA0E}"/>
          </ac:spMkLst>
        </pc:spChg>
        <pc:spChg chg="mod">
          <ac:chgData name="Cook, Catherine L" userId="edb6105b-8f94-479e-971a-93df72604f89" providerId="ADAL" clId="{251E9472-DD0B-444A-9012-FDC3918086C7}" dt="2023-11-09T14:48:19.202" v="2"/>
          <ac:spMkLst>
            <pc:docMk/>
            <pc:sldMk cId="1998668326" sldId="415"/>
            <ac:spMk id="12" creationId="{D114E435-3A86-0E3A-69A3-73ADE6E7DB50}"/>
          </ac:spMkLst>
        </pc:spChg>
        <pc:spChg chg="mod">
          <ac:chgData name="Cook, Catherine L" userId="edb6105b-8f94-479e-971a-93df72604f89" providerId="ADAL" clId="{251E9472-DD0B-444A-9012-FDC3918086C7}" dt="2023-11-09T14:48:19.202" v="2"/>
          <ac:spMkLst>
            <pc:docMk/>
            <pc:sldMk cId="1998668326" sldId="415"/>
            <ac:spMk id="13" creationId="{713ABD01-EF6B-A3D5-9D75-DEE731DFCE7A}"/>
          </ac:spMkLst>
        </pc:spChg>
        <pc:grpChg chg="add mod">
          <ac:chgData name="Cook, Catherine L" userId="edb6105b-8f94-479e-971a-93df72604f89" providerId="ADAL" clId="{251E9472-DD0B-444A-9012-FDC3918086C7}" dt="2023-11-09T14:48:22.426" v="3" actId="1076"/>
          <ac:grpSpMkLst>
            <pc:docMk/>
            <pc:sldMk cId="1998668326" sldId="415"/>
            <ac:grpSpMk id="10" creationId="{3A1B326C-1E63-EA2B-E0F2-BB839413398F}"/>
          </ac:grpSpMkLst>
        </pc:grpChg>
        <pc:graphicFrameChg chg="add mod">
          <ac:chgData name="Cook, Catherine L" userId="edb6105b-8f94-479e-971a-93df72604f89" providerId="ADAL" clId="{251E9472-DD0B-444A-9012-FDC3918086C7}" dt="2023-11-09T14:48:22.426" v="3" actId="1076"/>
          <ac:graphicFrameMkLst>
            <pc:docMk/>
            <pc:sldMk cId="1998668326" sldId="415"/>
            <ac:graphicFrameMk id="4" creationId="{FB0BED2C-3597-FFC3-C7A8-EBF0290E1727}"/>
          </ac:graphicFrameMkLst>
        </pc:graphicFrameChg>
        <pc:graphicFrameChg chg="add mod">
          <ac:chgData name="Cook, Catherine L" userId="edb6105b-8f94-479e-971a-93df72604f89" providerId="ADAL" clId="{251E9472-DD0B-444A-9012-FDC3918086C7}" dt="2023-11-09T14:48:22.426" v="3" actId="1076"/>
          <ac:graphicFrameMkLst>
            <pc:docMk/>
            <pc:sldMk cId="1998668326" sldId="415"/>
            <ac:graphicFrameMk id="5" creationId="{34D46A21-B602-82A3-2280-50806533F3EE}"/>
          </ac:graphicFrameMkLst>
        </pc:graphicFrameChg>
        <pc:graphicFrameChg chg="add mod">
          <ac:chgData name="Cook, Catherine L" userId="edb6105b-8f94-479e-971a-93df72604f89" providerId="ADAL" clId="{251E9472-DD0B-444A-9012-FDC3918086C7}" dt="2023-11-09T14:48:22.426" v="3" actId="1076"/>
          <ac:graphicFrameMkLst>
            <pc:docMk/>
            <pc:sldMk cId="1998668326" sldId="415"/>
            <ac:graphicFrameMk id="9" creationId="{3FC39866-9ACB-9824-D5C7-BC82BBF43EF7}"/>
          </ac:graphicFrameMkLst>
        </pc:graphicFrameChg>
        <pc:graphicFrameChg chg="del modGraphic">
          <ac:chgData name="Cook, Catherine L" userId="edb6105b-8f94-479e-971a-93df72604f89" providerId="ADAL" clId="{251E9472-DD0B-444A-9012-FDC3918086C7}" dt="2023-11-09T14:48:18.085" v="1" actId="478"/>
          <ac:graphicFrameMkLst>
            <pc:docMk/>
            <pc:sldMk cId="1998668326" sldId="415"/>
            <ac:graphicFrameMk id="22" creationId="{D740CE87-E153-426F-980C-21BFFFDE0555}"/>
          </ac:graphicFrameMkLst>
        </pc:graphicFrameChg>
      </pc:sldChg>
      <pc:sldChg chg="modNotesTx">
        <pc:chgData name="Cook, Catherine L" userId="edb6105b-8f94-479e-971a-93df72604f89" providerId="ADAL" clId="{251E9472-DD0B-444A-9012-FDC3918086C7}" dt="2023-11-09T14:52:59.276" v="187" actId="20577"/>
        <pc:sldMkLst>
          <pc:docMk/>
          <pc:sldMk cId="3255542957" sldId="417"/>
        </pc:sldMkLst>
      </pc:sldChg>
      <pc:sldChg chg="del">
        <pc:chgData name="Cook, Catherine L" userId="edb6105b-8f94-479e-971a-93df72604f89" providerId="ADAL" clId="{251E9472-DD0B-444A-9012-FDC3918086C7}" dt="2023-11-09T14:50:17.602" v="16" actId="47"/>
        <pc:sldMkLst>
          <pc:docMk/>
          <pc:sldMk cId="120969326" sldId="434"/>
        </pc:sldMkLst>
      </pc:sldChg>
      <pc:sldChg chg="del">
        <pc:chgData name="Cook, Catherine L" userId="edb6105b-8f94-479e-971a-93df72604f89" providerId="ADAL" clId="{251E9472-DD0B-444A-9012-FDC3918086C7}" dt="2023-11-09T14:50:17.602" v="16" actId="47"/>
        <pc:sldMkLst>
          <pc:docMk/>
          <pc:sldMk cId="2187939009" sldId="435"/>
        </pc:sldMkLst>
      </pc:sldChg>
      <pc:sldChg chg="del">
        <pc:chgData name="Cook, Catherine L" userId="edb6105b-8f94-479e-971a-93df72604f89" providerId="ADAL" clId="{251E9472-DD0B-444A-9012-FDC3918086C7}" dt="2023-11-09T14:50:58.525" v="21" actId="47"/>
        <pc:sldMkLst>
          <pc:docMk/>
          <pc:sldMk cId="61810006" sldId="437"/>
        </pc:sldMkLst>
      </pc:sldChg>
      <pc:sldChg chg="del">
        <pc:chgData name="Cook, Catherine L" userId="edb6105b-8f94-479e-971a-93df72604f89" providerId="ADAL" clId="{251E9472-DD0B-444A-9012-FDC3918086C7}" dt="2023-11-09T14:50:06.324" v="15" actId="47"/>
        <pc:sldMkLst>
          <pc:docMk/>
          <pc:sldMk cId="3311446642" sldId="450"/>
        </pc:sldMkLst>
      </pc:sldChg>
      <pc:sldChg chg="del">
        <pc:chgData name="Cook, Catherine L" userId="edb6105b-8f94-479e-971a-93df72604f89" providerId="ADAL" clId="{251E9472-DD0B-444A-9012-FDC3918086C7}" dt="2023-11-09T14:50:06.324" v="15" actId="47"/>
        <pc:sldMkLst>
          <pc:docMk/>
          <pc:sldMk cId="3456390104" sldId="451"/>
        </pc:sldMkLst>
      </pc:sldChg>
      <pc:sldChg chg="del">
        <pc:chgData name="Cook, Catherine L" userId="edb6105b-8f94-479e-971a-93df72604f89" providerId="ADAL" clId="{251E9472-DD0B-444A-9012-FDC3918086C7}" dt="2023-11-09T14:50:06.324" v="15" actId="47"/>
        <pc:sldMkLst>
          <pc:docMk/>
          <pc:sldMk cId="1838062735" sldId="453"/>
        </pc:sldMkLst>
      </pc:sldChg>
      <pc:sldChg chg="del">
        <pc:chgData name="Cook, Catherine L" userId="edb6105b-8f94-479e-971a-93df72604f89" providerId="ADAL" clId="{251E9472-DD0B-444A-9012-FDC3918086C7}" dt="2023-11-09T14:50:06.324" v="15" actId="47"/>
        <pc:sldMkLst>
          <pc:docMk/>
          <pc:sldMk cId="309692960" sldId="454"/>
        </pc:sldMkLst>
      </pc:sldChg>
      <pc:sldChg chg="del">
        <pc:chgData name="Cook, Catherine L" userId="edb6105b-8f94-479e-971a-93df72604f89" providerId="ADAL" clId="{251E9472-DD0B-444A-9012-FDC3918086C7}" dt="2023-11-09T14:50:06.324" v="15" actId="47"/>
        <pc:sldMkLst>
          <pc:docMk/>
          <pc:sldMk cId="3374096810" sldId="455"/>
        </pc:sldMkLst>
      </pc:sldChg>
      <pc:sldChg chg="del">
        <pc:chgData name="Cook, Catherine L" userId="edb6105b-8f94-479e-971a-93df72604f89" providerId="ADAL" clId="{251E9472-DD0B-444A-9012-FDC3918086C7}" dt="2023-11-09T14:50:06.324" v="15" actId="47"/>
        <pc:sldMkLst>
          <pc:docMk/>
          <pc:sldMk cId="1788902234" sldId="456"/>
        </pc:sldMkLst>
      </pc:sldChg>
      <pc:sldChg chg="del">
        <pc:chgData name="Cook, Catherine L" userId="edb6105b-8f94-479e-971a-93df72604f89" providerId="ADAL" clId="{251E9472-DD0B-444A-9012-FDC3918086C7}" dt="2023-11-09T14:50:06.324" v="15" actId="47"/>
        <pc:sldMkLst>
          <pc:docMk/>
          <pc:sldMk cId="2469927467" sldId="457"/>
        </pc:sldMkLst>
      </pc:sldChg>
      <pc:sldChg chg="del">
        <pc:chgData name="Cook, Catherine L" userId="edb6105b-8f94-479e-971a-93df72604f89" providerId="ADAL" clId="{251E9472-DD0B-444A-9012-FDC3918086C7}" dt="2023-11-09T14:51:34.736" v="25" actId="47"/>
        <pc:sldMkLst>
          <pc:docMk/>
          <pc:sldMk cId="49682369" sldId="459"/>
        </pc:sldMkLst>
      </pc:sldChg>
      <pc:sldChg chg="del">
        <pc:chgData name="Cook, Catherine L" userId="edb6105b-8f94-479e-971a-93df72604f89" providerId="ADAL" clId="{251E9472-DD0B-444A-9012-FDC3918086C7}" dt="2023-11-09T14:50:06.324" v="15" actId="47"/>
        <pc:sldMkLst>
          <pc:docMk/>
          <pc:sldMk cId="4124347007" sldId="461"/>
        </pc:sldMkLst>
      </pc:sldChg>
      <pc:sldChg chg="del">
        <pc:chgData name="Cook, Catherine L" userId="edb6105b-8f94-479e-971a-93df72604f89" providerId="ADAL" clId="{251E9472-DD0B-444A-9012-FDC3918086C7}" dt="2023-11-09T14:50:58.525" v="21" actId="47"/>
        <pc:sldMkLst>
          <pc:docMk/>
          <pc:sldMk cId="4014975376" sldId="462"/>
        </pc:sldMkLst>
      </pc:sldChg>
      <pc:sldChg chg="del">
        <pc:chgData name="Cook, Catherine L" userId="edb6105b-8f94-479e-971a-93df72604f89" providerId="ADAL" clId="{251E9472-DD0B-444A-9012-FDC3918086C7}" dt="2023-11-09T14:49:46.524" v="13" actId="47"/>
        <pc:sldMkLst>
          <pc:docMk/>
          <pc:sldMk cId="2192826362" sldId="465"/>
        </pc:sldMkLst>
      </pc:sldChg>
      <pc:sldChg chg="del">
        <pc:chgData name="Cook, Catherine L" userId="edb6105b-8f94-479e-971a-93df72604f89" providerId="ADAL" clId="{251E9472-DD0B-444A-9012-FDC3918086C7}" dt="2023-11-09T14:49:53.368" v="14" actId="47"/>
        <pc:sldMkLst>
          <pc:docMk/>
          <pc:sldMk cId="4142118258" sldId="466"/>
        </pc:sldMkLst>
      </pc:sldChg>
      <pc:sldChg chg="del">
        <pc:chgData name="Cook, Catherine L" userId="edb6105b-8f94-479e-971a-93df72604f89" providerId="ADAL" clId="{251E9472-DD0B-444A-9012-FDC3918086C7}" dt="2023-11-09T14:50:45.023" v="19" actId="47"/>
        <pc:sldMkLst>
          <pc:docMk/>
          <pc:sldMk cId="820402921" sldId="467"/>
        </pc:sldMkLst>
      </pc:sldChg>
      <pc:sldChg chg="del">
        <pc:chgData name="Cook, Catherine L" userId="edb6105b-8f94-479e-971a-93df72604f89" providerId="ADAL" clId="{251E9472-DD0B-444A-9012-FDC3918086C7}" dt="2023-11-09T14:50:17.602" v="16" actId="47"/>
        <pc:sldMkLst>
          <pc:docMk/>
          <pc:sldMk cId="1279284959" sldId="470"/>
        </pc:sldMkLst>
      </pc:sldChg>
      <pc:sldChg chg="del">
        <pc:chgData name="Cook, Catherine L" userId="edb6105b-8f94-479e-971a-93df72604f89" providerId="ADAL" clId="{251E9472-DD0B-444A-9012-FDC3918086C7}" dt="2023-11-09T14:50:17.602" v="16" actId="47"/>
        <pc:sldMkLst>
          <pc:docMk/>
          <pc:sldMk cId="2492915987" sldId="471"/>
        </pc:sldMkLst>
      </pc:sldChg>
      <pc:sldChg chg="del">
        <pc:chgData name="Cook, Catherine L" userId="edb6105b-8f94-479e-971a-93df72604f89" providerId="ADAL" clId="{251E9472-DD0B-444A-9012-FDC3918086C7}" dt="2023-11-09T14:50:17.602" v="16" actId="47"/>
        <pc:sldMkLst>
          <pc:docMk/>
          <pc:sldMk cId="3408164727" sldId="472"/>
        </pc:sldMkLst>
      </pc:sldChg>
      <pc:sldChg chg="del">
        <pc:chgData name="Cook, Catherine L" userId="edb6105b-8f94-479e-971a-93df72604f89" providerId="ADAL" clId="{251E9472-DD0B-444A-9012-FDC3918086C7}" dt="2023-11-09T14:50:58.525" v="21" actId="47"/>
        <pc:sldMkLst>
          <pc:docMk/>
          <pc:sldMk cId="3261930454" sldId="475"/>
        </pc:sldMkLst>
      </pc:sldChg>
      <pc:sldChg chg="del">
        <pc:chgData name="Cook, Catherine L" userId="edb6105b-8f94-479e-971a-93df72604f89" providerId="ADAL" clId="{251E9472-DD0B-444A-9012-FDC3918086C7}" dt="2023-11-09T14:50:53.126" v="20" actId="47"/>
        <pc:sldMkLst>
          <pc:docMk/>
          <pc:sldMk cId="519027827" sldId="476"/>
        </pc:sldMkLst>
      </pc:sldChg>
      <pc:sldChg chg="del">
        <pc:chgData name="Cook, Catherine L" userId="edb6105b-8f94-479e-971a-93df72604f89" providerId="ADAL" clId="{251E9472-DD0B-444A-9012-FDC3918086C7}" dt="2023-11-09T14:50:53.126" v="20" actId="47"/>
        <pc:sldMkLst>
          <pc:docMk/>
          <pc:sldMk cId="3687324407" sldId="477"/>
        </pc:sldMkLst>
      </pc:sldChg>
      <pc:sldChg chg="del">
        <pc:chgData name="Cook, Catherine L" userId="edb6105b-8f94-479e-971a-93df72604f89" providerId="ADAL" clId="{251E9472-DD0B-444A-9012-FDC3918086C7}" dt="2023-11-09T14:50:53.126" v="20" actId="47"/>
        <pc:sldMkLst>
          <pc:docMk/>
          <pc:sldMk cId="3368865294" sldId="478"/>
        </pc:sldMkLst>
      </pc:sldChg>
      <pc:sldChg chg="del">
        <pc:chgData name="Cook, Catherine L" userId="edb6105b-8f94-479e-971a-93df72604f89" providerId="ADAL" clId="{251E9472-DD0B-444A-9012-FDC3918086C7}" dt="2023-11-09T14:50:53.126" v="20" actId="47"/>
        <pc:sldMkLst>
          <pc:docMk/>
          <pc:sldMk cId="815680956" sldId="479"/>
        </pc:sldMkLst>
      </pc:sldChg>
      <pc:sldChg chg="del">
        <pc:chgData name="Cook, Catherine L" userId="edb6105b-8f94-479e-971a-93df72604f89" providerId="ADAL" clId="{251E9472-DD0B-444A-9012-FDC3918086C7}" dt="2023-11-09T14:50:53.126" v="20" actId="47"/>
        <pc:sldMkLst>
          <pc:docMk/>
          <pc:sldMk cId="3415246297" sldId="480"/>
        </pc:sldMkLst>
      </pc:sldChg>
      <pc:sldChg chg="del">
        <pc:chgData name="Cook, Catherine L" userId="edb6105b-8f94-479e-971a-93df72604f89" providerId="ADAL" clId="{251E9472-DD0B-444A-9012-FDC3918086C7}" dt="2023-11-09T14:50:53.126" v="20" actId="47"/>
        <pc:sldMkLst>
          <pc:docMk/>
          <pc:sldMk cId="1047113839" sldId="481"/>
        </pc:sldMkLst>
      </pc:sldChg>
      <pc:sldChg chg="del">
        <pc:chgData name="Cook, Catherine L" userId="edb6105b-8f94-479e-971a-93df72604f89" providerId="ADAL" clId="{251E9472-DD0B-444A-9012-FDC3918086C7}" dt="2023-11-09T14:50:53.126" v="20" actId="47"/>
        <pc:sldMkLst>
          <pc:docMk/>
          <pc:sldMk cId="2707517124" sldId="482"/>
        </pc:sldMkLst>
      </pc:sldChg>
      <pc:sldChg chg="del">
        <pc:chgData name="Cook, Catherine L" userId="edb6105b-8f94-479e-971a-93df72604f89" providerId="ADAL" clId="{251E9472-DD0B-444A-9012-FDC3918086C7}" dt="2023-11-09T14:50:53.126" v="20" actId="47"/>
        <pc:sldMkLst>
          <pc:docMk/>
          <pc:sldMk cId="283394427" sldId="483"/>
        </pc:sldMkLst>
      </pc:sldChg>
      <pc:sldChg chg="del">
        <pc:chgData name="Cook, Catherine L" userId="edb6105b-8f94-479e-971a-93df72604f89" providerId="ADAL" clId="{251E9472-DD0B-444A-9012-FDC3918086C7}" dt="2023-11-09T14:50:53.126" v="20" actId="47"/>
        <pc:sldMkLst>
          <pc:docMk/>
          <pc:sldMk cId="1413170997" sldId="484"/>
        </pc:sldMkLst>
      </pc:sldChg>
      <pc:sldChg chg="del">
        <pc:chgData name="Cook, Catherine L" userId="edb6105b-8f94-479e-971a-93df72604f89" providerId="ADAL" clId="{251E9472-DD0B-444A-9012-FDC3918086C7}" dt="2023-11-09T14:50:53.126" v="20" actId="47"/>
        <pc:sldMkLst>
          <pc:docMk/>
          <pc:sldMk cId="1391401415" sldId="485"/>
        </pc:sldMkLst>
      </pc:sldChg>
      <pc:sldChg chg="modNotes">
        <pc:chgData name="Cook, Catherine L" userId="edb6105b-8f94-479e-971a-93df72604f89" providerId="ADAL" clId="{251E9472-DD0B-444A-9012-FDC3918086C7}" dt="2023-11-09T14:56:36.076" v="338"/>
        <pc:sldMkLst>
          <pc:docMk/>
          <pc:sldMk cId="2627090047" sldId="486"/>
        </pc:sldMkLst>
      </pc:sldChg>
      <pc:sldChg chg="del">
        <pc:chgData name="Cook, Catherine L" userId="edb6105b-8f94-479e-971a-93df72604f89" providerId="ADAL" clId="{251E9472-DD0B-444A-9012-FDC3918086C7}" dt="2023-11-09T14:50:45.023" v="19" actId="47"/>
        <pc:sldMkLst>
          <pc:docMk/>
          <pc:sldMk cId="3599565999" sldId="487"/>
        </pc:sldMkLst>
      </pc:sldChg>
      <pc:sldChg chg="del">
        <pc:chgData name="Cook, Catherine L" userId="edb6105b-8f94-479e-971a-93df72604f89" providerId="ADAL" clId="{251E9472-DD0B-444A-9012-FDC3918086C7}" dt="2023-11-09T14:49:15.876" v="11" actId="47"/>
        <pc:sldMkLst>
          <pc:docMk/>
          <pc:sldMk cId="2504710684" sldId="488"/>
        </pc:sldMkLst>
      </pc:sldChg>
      <pc:sldChg chg="del">
        <pc:chgData name="Cook, Catherine L" userId="edb6105b-8f94-479e-971a-93df72604f89" providerId="ADAL" clId="{251E9472-DD0B-444A-9012-FDC3918086C7}" dt="2023-11-09T14:49:18.346" v="12" actId="47"/>
        <pc:sldMkLst>
          <pc:docMk/>
          <pc:sldMk cId="422122886" sldId="489"/>
        </pc:sldMkLst>
      </pc:sldChg>
      <pc:sldChg chg="del">
        <pc:chgData name="Cook, Catherine L" userId="edb6105b-8f94-479e-971a-93df72604f89" providerId="ADAL" clId="{251E9472-DD0B-444A-9012-FDC3918086C7}" dt="2023-11-09T14:51:31.981" v="24" actId="47"/>
        <pc:sldMkLst>
          <pc:docMk/>
          <pc:sldMk cId="3425040327" sldId="490"/>
        </pc:sldMkLst>
      </pc:sldChg>
      <pc:sldChg chg="del">
        <pc:chgData name="Cook, Catherine L" userId="edb6105b-8f94-479e-971a-93df72604f89" providerId="ADAL" clId="{251E9472-DD0B-444A-9012-FDC3918086C7}" dt="2023-11-09T14:51:31.981" v="24" actId="47"/>
        <pc:sldMkLst>
          <pc:docMk/>
          <pc:sldMk cId="3338382131" sldId="491"/>
        </pc:sldMkLst>
      </pc:sldChg>
      <pc:sldChg chg="del">
        <pc:chgData name="Cook, Catherine L" userId="edb6105b-8f94-479e-971a-93df72604f89" providerId="ADAL" clId="{251E9472-DD0B-444A-9012-FDC3918086C7}" dt="2023-11-09T14:51:31.981" v="24" actId="47"/>
        <pc:sldMkLst>
          <pc:docMk/>
          <pc:sldMk cId="562160777" sldId="492"/>
        </pc:sldMkLst>
      </pc:sldChg>
      <pc:sldChg chg="del">
        <pc:chgData name="Cook, Catherine L" userId="edb6105b-8f94-479e-971a-93df72604f89" providerId="ADAL" clId="{251E9472-DD0B-444A-9012-FDC3918086C7}" dt="2023-11-09T14:51:27.863" v="23" actId="47"/>
        <pc:sldMkLst>
          <pc:docMk/>
          <pc:sldMk cId="10803941" sldId="493"/>
        </pc:sldMkLst>
      </pc:sldChg>
      <pc:sldChg chg="del">
        <pc:chgData name="Cook, Catherine L" userId="edb6105b-8f94-479e-971a-93df72604f89" providerId="ADAL" clId="{251E9472-DD0B-444A-9012-FDC3918086C7}" dt="2023-11-09T14:51:27.863" v="23" actId="47"/>
        <pc:sldMkLst>
          <pc:docMk/>
          <pc:sldMk cId="1136282045" sldId="494"/>
        </pc:sldMkLst>
      </pc:sldChg>
      <pc:sldChg chg="del">
        <pc:chgData name="Cook, Catherine L" userId="edb6105b-8f94-479e-971a-93df72604f89" providerId="ADAL" clId="{251E9472-DD0B-444A-9012-FDC3918086C7}" dt="2023-11-09T14:51:27.863" v="23" actId="47"/>
        <pc:sldMkLst>
          <pc:docMk/>
          <pc:sldMk cId="2974187185" sldId="495"/>
        </pc:sldMkLst>
      </pc:sldChg>
      <pc:sldChg chg="del">
        <pc:chgData name="Cook, Catherine L" userId="edb6105b-8f94-479e-971a-93df72604f89" providerId="ADAL" clId="{251E9472-DD0B-444A-9012-FDC3918086C7}" dt="2023-11-09T14:51:27.863" v="23" actId="47"/>
        <pc:sldMkLst>
          <pc:docMk/>
          <pc:sldMk cId="972976814" sldId="496"/>
        </pc:sldMkLst>
      </pc:sldChg>
      <pc:sldChg chg="del">
        <pc:chgData name="Cook, Catherine L" userId="edb6105b-8f94-479e-971a-93df72604f89" providerId="ADAL" clId="{251E9472-DD0B-444A-9012-FDC3918086C7}" dt="2023-11-09T14:51:27.863" v="23" actId="47"/>
        <pc:sldMkLst>
          <pc:docMk/>
          <pc:sldMk cId="3470888713" sldId="497"/>
        </pc:sldMkLst>
      </pc:sldChg>
      <pc:sldChg chg="del">
        <pc:chgData name="Cook, Catherine L" userId="edb6105b-8f94-479e-971a-93df72604f89" providerId="ADAL" clId="{251E9472-DD0B-444A-9012-FDC3918086C7}" dt="2023-11-09T14:51:18.456" v="22" actId="47"/>
        <pc:sldMkLst>
          <pc:docMk/>
          <pc:sldMk cId="3032239332" sldId="498"/>
        </pc:sldMkLst>
      </pc:sldChg>
      <pc:sldChg chg="del">
        <pc:chgData name="Cook, Catherine L" userId="edb6105b-8f94-479e-971a-93df72604f89" providerId="ADAL" clId="{251E9472-DD0B-444A-9012-FDC3918086C7}" dt="2023-11-09T14:51:18.456" v="22" actId="47"/>
        <pc:sldMkLst>
          <pc:docMk/>
          <pc:sldMk cId="1802509368" sldId="499"/>
        </pc:sldMkLst>
      </pc:sldChg>
      <pc:sldChg chg="del">
        <pc:chgData name="Cook, Catherine L" userId="edb6105b-8f94-479e-971a-93df72604f89" providerId="ADAL" clId="{251E9472-DD0B-444A-9012-FDC3918086C7}" dt="2023-11-09T14:51:18.456" v="22" actId="47"/>
        <pc:sldMkLst>
          <pc:docMk/>
          <pc:sldMk cId="4102331287" sldId="500"/>
        </pc:sldMkLst>
      </pc:sldChg>
      <pc:sldChg chg="del">
        <pc:chgData name="Cook, Catherine L" userId="edb6105b-8f94-479e-971a-93df72604f89" providerId="ADAL" clId="{251E9472-DD0B-444A-9012-FDC3918086C7}" dt="2023-11-09T14:51:18.456" v="22" actId="47"/>
        <pc:sldMkLst>
          <pc:docMk/>
          <pc:sldMk cId="1801976009" sldId="501"/>
        </pc:sldMkLst>
      </pc:sldChg>
      <pc:sldChg chg="del">
        <pc:chgData name="Cook, Catherine L" userId="edb6105b-8f94-479e-971a-93df72604f89" providerId="ADAL" clId="{251E9472-DD0B-444A-9012-FDC3918086C7}" dt="2023-11-09T14:51:18.456" v="22" actId="47"/>
        <pc:sldMkLst>
          <pc:docMk/>
          <pc:sldMk cId="511617244" sldId="502"/>
        </pc:sldMkLst>
      </pc:sldChg>
      <pc:sldChg chg="del">
        <pc:chgData name="Cook, Catherine L" userId="edb6105b-8f94-479e-971a-93df72604f89" providerId="ADAL" clId="{251E9472-DD0B-444A-9012-FDC3918086C7}" dt="2023-11-09T14:51:18.456" v="22" actId="47"/>
        <pc:sldMkLst>
          <pc:docMk/>
          <pc:sldMk cId="3171079058" sldId="503"/>
        </pc:sldMkLst>
      </pc:sldChg>
      <pc:sldChg chg="del">
        <pc:chgData name="Cook, Catherine L" userId="edb6105b-8f94-479e-971a-93df72604f89" providerId="ADAL" clId="{251E9472-DD0B-444A-9012-FDC3918086C7}" dt="2023-11-09T14:51:18.456" v="22" actId="47"/>
        <pc:sldMkLst>
          <pc:docMk/>
          <pc:sldMk cId="4002479396" sldId="504"/>
        </pc:sldMkLst>
      </pc:sldChg>
      <pc:sldChg chg="del">
        <pc:chgData name="Cook, Catherine L" userId="edb6105b-8f94-479e-971a-93df72604f89" providerId="ADAL" clId="{251E9472-DD0B-444A-9012-FDC3918086C7}" dt="2023-11-09T14:51:18.456" v="22" actId="47"/>
        <pc:sldMkLst>
          <pc:docMk/>
          <pc:sldMk cId="2167474043" sldId="505"/>
        </pc:sldMkLst>
      </pc:sldChg>
      <pc:sldChg chg="del">
        <pc:chgData name="Cook, Catherine L" userId="edb6105b-8f94-479e-971a-93df72604f89" providerId="ADAL" clId="{251E9472-DD0B-444A-9012-FDC3918086C7}" dt="2023-11-09T14:51:18.456" v="22" actId="47"/>
        <pc:sldMkLst>
          <pc:docMk/>
          <pc:sldMk cId="2780588867" sldId="507"/>
        </pc:sldMkLst>
      </pc:sldChg>
      <pc:sldChg chg="del">
        <pc:chgData name="Cook, Catherine L" userId="edb6105b-8f94-479e-971a-93df72604f89" providerId="ADAL" clId="{251E9472-DD0B-444A-9012-FDC3918086C7}" dt="2023-11-09T14:50:06.324" v="15" actId="47"/>
        <pc:sldMkLst>
          <pc:docMk/>
          <pc:sldMk cId="1450204773" sldId="509"/>
        </pc:sldMkLst>
      </pc:sldChg>
      <pc:sldChg chg="del">
        <pc:chgData name="Cook, Catherine L" userId="edb6105b-8f94-479e-971a-93df72604f89" providerId="ADAL" clId="{251E9472-DD0B-444A-9012-FDC3918086C7}" dt="2023-11-09T14:49:09.797" v="8" actId="47"/>
        <pc:sldMkLst>
          <pc:docMk/>
          <pc:sldMk cId="343240992" sldId="510"/>
        </pc:sldMkLst>
      </pc:sldChg>
      <pc:sldChg chg="del">
        <pc:chgData name="Cook, Catherine L" userId="edb6105b-8f94-479e-971a-93df72604f89" providerId="ADAL" clId="{251E9472-DD0B-444A-9012-FDC3918086C7}" dt="2023-11-09T14:50:06.324" v="15" actId="47"/>
        <pc:sldMkLst>
          <pc:docMk/>
          <pc:sldMk cId="2014143556" sldId="511"/>
        </pc:sldMkLst>
      </pc:sldChg>
      <pc:sldChg chg="del">
        <pc:chgData name="Cook, Catherine L" userId="edb6105b-8f94-479e-971a-93df72604f89" providerId="ADAL" clId="{251E9472-DD0B-444A-9012-FDC3918086C7}" dt="2023-11-09T14:50:06.324" v="15" actId="47"/>
        <pc:sldMkLst>
          <pc:docMk/>
          <pc:sldMk cId="3132572936" sldId="512"/>
        </pc:sldMkLst>
      </pc:sldChg>
      <pc:sldChg chg="del">
        <pc:chgData name="Cook, Catherine L" userId="edb6105b-8f94-479e-971a-93df72604f89" providerId="ADAL" clId="{251E9472-DD0B-444A-9012-FDC3918086C7}" dt="2023-11-09T14:50:06.324" v="15" actId="47"/>
        <pc:sldMkLst>
          <pc:docMk/>
          <pc:sldMk cId="2693370117" sldId="513"/>
        </pc:sldMkLst>
      </pc:sldChg>
      <pc:sldChg chg="del">
        <pc:chgData name="Cook, Catherine L" userId="edb6105b-8f94-479e-971a-93df72604f89" providerId="ADAL" clId="{251E9472-DD0B-444A-9012-FDC3918086C7}" dt="2023-11-09T14:50:25.385" v="17" actId="47"/>
        <pc:sldMkLst>
          <pc:docMk/>
          <pc:sldMk cId="20802588" sldId="515"/>
        </pc:sldMkLst>
      </pc:sldChg>
      <pc:sldChg chg="del">
        <pc:chgData name="Cook, Catherine L" userId="edb6105b-8f94-479e-971a-93df72604f89" providerId="ADAL" clId="{251E9472-DD0B-444A-9012-FDC3918086C7}" dt="2023-11-09T14:49:53.368" v="14" actId="47"/>
        <pc:sldMkLst>
          <pc:docMk/>
          <pc:sldMk cId="1619974864" sldId="516"/>
        </pc:sldMkLst>
      </pc:sldChg>
      <pc:sldChg chg="del">
        <pc:chgData name="Cook, Catherine L" userId="edb6105b-8f94-479e-971a-93df72604f89" providerId="ADAL" clId="{251E9472-DD0B-444A-9012-FDC3918086C7}" dt="2023-11-09T14:49:53.368" v="14" actId="47"/>
        <pc:sldMkLst>
          <pc:docMk/>
          <pc:sldMk cId="3264184882" sldId="517"/>
        </pc:sldMkLst>
      </pc:sldChg>
      <pc:sldChg chg="del">
        <pc:chgData name="Cook, Catherine L" userId="edb6105b-8f94-479e-971a-93df72604f89" providerId="ADAL" clId="{251E9472-DD0B-444A-9012-FDC3918086C7}" dt="2023-11-09T14:49:53.368" v="14" actId="47"/>
        <pc:sldMkLst>
          <pc:docMk/>
          <pc:sldMk cId="583899441" sldId="518"/>
        </pc:sldMkLst>
      </pc:sldChg>
      <pc:sldChg chg="del">
        <pc:chgData name="Cook, Catherine L" userId="edb6105b-8f94-479e-971a-93df72604f89" providerId="ADAL" clId="{251E9472-DD0B-444A-9012-FDC3918086C7}" dt="2023-11-09T14:49:53.368" v="14" actId="47"/>
        <pc:sldMkLst>
          <pc:docMk/>
          <pc:sldMk cId="847158080" sldId="519"/>
        </pc:sldMkLst>
      </pc:sldChg>
      <pc:sldChg chg="del">
        <pc:chgData name="Cook, Catherine L" userId="edb6105b-8f94-479e-971a-93df72604f89" providerId="ADAL" clId="{251E9472-DD0B-444A-9012-FDC3918086C7}" dt="2023-11-09T14:49:53.368" v="14" actId="47"/>
        <pc:sldMkLst>
          <pc:docMk/>
          <pc:sldMk cId="886547864" sldId="520"/>
        </pc:sldMkLst>
      </pc:sldChg>
      <pc:sldChg chg="del">
        <pc:chgData name="Cook, Catherine L" userId="edb6105b-8f94-479e-971a-93df72604f89" providerId="ADAL" clId="{251E9472-DD0B-444A-9012-FDC3918086C7}" dt="2023-11-09T14:49:53.368" v="14" actId="47"/>
        <pc:sldMkLst>
          <pc:docMk/>
          <pc:sldMk cId="3952905271" sldId="521"/>
        </pc:sldMkLst>
      </pc:sldChg>
      <pc:sldChg chg="ord">
        <pc:chgData name="Cook, Catherine L" userId="edb6105b-8f94-479e-971a-93df72604f89" providerId="ADAL" clId="{251E9472-DD0B-444A-9012-FDC3918086C7}" dt="2023-11-09T14:51:44.472" v="27"/>
        <pc:sldMkLst>
          <pc:docMk/>
          <pc:sldMk cId="744707135" sldId="523"/>
        </pc:sldMkLst>
      </pc:sldChg>
      <pc:sldChg chg="del">
        <pc:chgData name="Cook, Catherine L" userId="edb6105b-8f94-479e-971a-93df72604f89" providerId="ADAL" clId="{251E9472-DD0B-444A-9012-FDC3918086C7}" dt="2023-11-09T14:49:53.368" v="14" actId="47"/>
        <pc:sldMkLst>
          <pc:docMk/>
          <pc:sldMk cId="1682391219" sldId="524"/>
        </pc:sldMkLst>
      </pc:sldChg>
      <pc:sldChg chg="del">
        <pc:chgData name="Cook, Catherine L" userId="edb6105b-8f94-479e-971a-93df72604f89" providerId="ADAL" clId="{251E9472-DD0B-444A-9012-FDC3918086C7}" dt="2023-11-09T14:50:06.324" v="15" actId="47"/>
        <pc:sldMkLst>
          <pc:docMk/>
          <pc:sldMk cId="480851862" sldId="525"/>
        </pc:sldMkLst>
      </pc:sldChg>
      <pc:sldChg chg="del">
        <pc:chgData name="Cook, Catherine L" userId="edb6105b-8f94-479e-971a-93df72604f89" providerId="ADAL" clId="{251E9472-DD0B-444A-9012-FDC3918086C7}" dt="2023-11-09T14:50:06.324" v="15" actId="47"/>
        <pc:sldMkLst>
          <pc:docMk/>
          <pc:sldMk cId="2302948430" sldId="526"/>
        </pc:sldMkLst>
      </pc:sldChg>
      <pc:sldChg chg="del">
        <pc:chgData name="Cook, Catherine L" userId="edb6105b-8f94-479e-971a-93df72604f89" providerId="ADAL" clId="{251E9472-DD0B-444A-9012-FDC3918086C7}" dt="2023-11-09T14:50:06.324" v="15" actId="47"/>
        <pc:sldMkLst>
          <pc:docMk/>
          <pc:sldMk cId="2663869379" sldId="527"/>
        </pc:sldMkLst>
      </pc:sldChg>
      <pc:sldChg chg="modNotesTx">
        <pc:chgData name="Cook, Catherine L" userId="edb6105b-8f94-479e-971a-93df72604f89" providerId="ADAL" clId="{251E9472-DD0B-444A-9012-FDC3918086C7}" dt="2023-11-09T14:54:22.888" v="334" actId="20577"/>
        <pc:sldMkLst>
          <pc:docMk/>
          <pc:sldMk cId="134721351" sldId="528"/>
        </pc:sldMkLst>
      </pc:sldChg>
      <pc:sldChg chg="modNotesTx">
        <pc:chgData name="Cook, Catherine L" userId="edb6105b-8f94-479e-971a-93df72604f89" providerId="ADAL" clId="{251E9472-DD0B-444A-9012-FDC3918086C7}" dt="2023-11-09T14:54:58.086" v="337" actId="6549"/>
        <pc:sldMkLst>
          <pc:docMk/>
          <pc:sldMk cId="66973286" sldId="529"/>
        </pc:sldMkLst>
      </pc:sldChg>
      <pc:sldMasterChg chg="delSldLayout">
        <pc:chgData name="Cook, Catherine L" userId="edb6105b-8f94-479e-971a-93df72604f89" providerId="ADAL" clId="{251E9472-DD0B-444A-9012-FDC3918086C7}" dt="2023-11-09T14:50:25.385" v="17" actId="47"/>
        <pc:sldMasterMkLst>
          <pc:docMk/>
          <pc:sldMasterMk cId="2769224514" sldId="2147483660"/>
        </pc:sldMasterMkLst>
        <pc:sldLayoutChg chg="del">
          <pc:chgData name="Cook, Catherine L" userId="edb6105b-8f94-479e-971a-93df72604f89" providerId="ADAL" clId="{251E9472-DD0B-444A-9012-FDC3918086C7}" dt="2023-11-09T14:50:17.602" v="16" actId="47"/>
          <pc:sldLayoutMkLst>
            <pc:docMk/>
            <pc:sldMasterMk cId="2769224514" sldId="2147483660"/>
            <pc:sldLayoutMk cId="2983737277" sldId="2147483687"/>
          </pc:sldLayoutMkLst>
        </pc:sldLayoutChg>
        <pc:sldLayoutChg chg="del">
          <pc:chgData name="Cook, Catherine L" userId="edb6105b-8f94-479e-971a-93df72604f89" providerId="ADAL" clId="{251E9472-DD0B-444A-9012-FDC3918086C7}" dt="2023-11-09T14:50:25.385" v="17" actId="47"/>
          <pc:sldLayoutMkLst>
            <pc:docMk/>
            <pc:sldMasterMk cId="2769224514" sldId="2147483660"/>
            <pc:sldLayoutMk cId="4220362582" sldId="2147483688"/>
          </pc:sldLayoutMkLst>
        </pc:sldLayoutChg>
      </pc:sldMasterChg>
      <pc:sldMasterChg chg="del delSldLayout">
        <pc:chgData name="Cook, Catherine L" userId="edb6105b-8f94-479e-971a-93df72604f89" providerId="ADAL" clId="{251E9472-DD0B-444A-9012-FDC3918086C7}" dt="2023-11-09T14:49:53.368" v="14" actId="47"/>
        <pc:sldMasterMkLst>
          <pc:docMk/>
          <pc:sldMasterMk cId="1020960110" sldId="2147483689"/>
        </pc:sldMasterMkLst>
        <pc:sldLayoutChg chg="del">
          <pc:chgData name="Cook, Catherine L" userId="edb6105b-8f94-479e-971a-93df72604f89" providerId="ADAL" clId="{251E9472-DD0B-444A-9012-FDC3918086C7}" dt="2023-11-09T14:49:53.368" v="14" actId="47"/>
          <pc:sldLayoutMkLst>
            <pc:docMk/>
            <pc:sldMasterMk cId="1020960110" sldId="2147483689"/>
            <pc:sldLayoutMk cId="121601442" sldId="2147483690"/>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3011580685" sldId="2147483691"/>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2072100038" sldId="2147483692"/>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25589295" sldId="2147483693"/>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3330562001" sldId="2147483694"/>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1378404077" sldId="2147483695"/>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734533994" sldId="2147483696"/>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1265016171" sldId="2147483697"/>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717487717" sldId="2147483698"/>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3821150842" sldId="2147483699"/>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3310527937" sldId="2147483700"/>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471352288" sldId="2147483701"/>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330527152" sldId="2147483702"/>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577474173" sldId="2147483703"/>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2814972508" sldId="2147483704"/>
          </pc:sldLayoutMkLst>
        </pc:sldLayoutChg>
        <pc:sldLayoutChg chg="del">
          <pc:chgData name="Cook, Catherine L" userId="edb6105b-8f94-479e-971a-93df72604f89" providerId="ADAL" clId="{251E9472-DD0B-444A-9012-FDC3918086C7}" dt="2023-11-09T14:49:53.368" v="14" actId="47"/>
          <pc:sldLayoutMkLst>
            <pc:docMk/>
            <pc:sldMasterMk cId="1020960110" sldId="2147483689"/>
            <pc:sldLayoutMk cId="2426369156" sldId="2147483705"/>
          </pc:sldLayoutMkLst>
        </pc:sldLayoutChg>
      </pc:sldMasterChg>
      <pc:sldMasterChg chg="del delSldLayout">
        <pc:chgData name="Cook, Catherine L" userId="edb6105b-8f94-479e-971a-93df72604f89" providerId="ADAL" clId="{251E9472-DD0B-444A-9012-FDC3918086C7}" dt="2023-11-09T14:50:06.324" v="15" actId="47"/>
        <pc:sldMasterMkLst>
          <pc:docMk/>
          <pc:sldMasterMk cId="1016049072" sldId="2147483706"/>
        </pc:sldMasterMkLst>
        <pc:sldLayoutChg chg="del">
          <pc:chgData name="Cook, Catherine L" userId="edb6105b-8f94-479e-971a-93df72604f89" providerId="ADAL" clId="{251E9472-DD0B-444A-9012-FDC3918086C7}" dt="2023-11-09T14:50:06.324" v="15" actId="47"/>
          <pc:sldLayoutMkLst>
            <pc:docMk/>
            <pc:sldMasterMk cId="1016049072" sldId="2147483706"/>
            <pc:sldLayoutMk cId="3175525692" sldId="2147483707"/>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3487653040" sldId="2147483708"/>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697304306" sldId="2147483709"/>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2721419065" sldId="2147483710"/>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1604765528" sldId="2147483711"/>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1665039975" sldId="2147483712"/>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4233580617" sldId="2147483713"/>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26353550" sldId="2147483714"/>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1820059223" sldId="2147483715"/>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2806610754" sldId="2147483716"/>
          </pc:sldLayoutMkLst>
        </pc:sldLayoutChg>
        <pc:sldLayoutChg chg="del">
          <pc:chgData name="Cook, Catherine L" userId="edb6105b-8f94-479e-971a-93df72604f89" providerId="ADAL" clId="{251E9472-DD0B-444A-9012-FDC3918086C7}" dt="2023-11-09T14:50:06.324" v="15" actId="47"/>
          <pc:sldLayoutMkLst>
            <pc:docMk/>
            <pc:sldMasterMk cId="1016049072" sldId="2147483706"/>
            <pc:sldLayoutMk cId="2710650498"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6" tIns="46658" rIns="93316" bIns="46658" rtlCol="0"/>
          <a:lstStyle>
            <a:lvl1pPr algn="r">
              <a:defRPr sz="1200"/>
            </a:lvl1pPr>
          </a:lstStyle>
          <a:p>
            <a:fld id="{4BB4580B-C8B7-4E39-9F96-9E0A0D0ACAAF}" type="datetimeFigureOut">
              <a:rPr lang="en-US" smtClean="0"/>
              <a:t>11/9/2023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6" tIns="46658" rIns="93316"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16" tIns="46658" rIns="93316" bIns="46658" rtlCol="0" anchor="b"/>
          <a:lstStyle>
            <a:lvl1pPr algn="r">
              <a:defRPr sz="1200"/>
            </a:lvl1pPr>
          </a:lstStyle>
          <a:p>
            <a:fld id="{385BA105-F102-4EFF-BAA8-EEAF453E8770}" type="slidenum">
              <a:rPr lang="en-US" smtClean="0"/>
              <a:t>‹#›</a:t>
            </a:fld>
            <a:endParaRPr lang="en-US"/>
          </a:p>
        </p:txBody>
      </p:sp>
    </p:spTree>
    <p:extLst>
      <p:ext uri="{BB962C8B-B14F-4D97-AF65-F5344CB8AC3E}">
        <p14:creationId xmlns:p14="http://schemas.microsoft.com/office/powerpoint/2010/main" val="142072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sa.gov/portal/content/10451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facadatabase.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36" indent="-349936">
              <a:lnSpc>
                <a:spcPct val="107000"/>
              </a:lnSpc>
              <a:spcAft>
                <a:spcPts val="816"/>
              </a:spcAft>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Photo: Boaters on the Arkansas River in the Arkansas Headwaters Recreation Area</a:t>
            </a:r>
          </a:p>
          <a:p>
            <a:pPr algn="l" rtl="0" fontAlgn="base"/>
            <a:endParaRPr lang="en-US" sz="1900">
              <a:solidFill>
                <a:srgbClr val="231F20"/>
              </a:solidFill>
              <a:latin typeface="Roboto" panose="02000000000000000000" pitchFamily="2" charset="0"/>
            </a:endParaRPr>
          </a:p>
          <a:p>
            <a:pPr defTabSz="933163" fontAlgn="base">
              <a:defRPr/>
            </a:pPr>
            <a:r>
              <a:rPr lang="en-US" sz="1000">
                <a:latin typeface="Calibri" panose="020F0502020204030204" pitchFamily="34" charset="0"/>
                <a:ea typeface="Calibri" panose="020F0502020204030204" pitchFamily="34" charset="0"/>
                <a:cs typeface="Times New Roman" panose="02020603050405020304" pitchFamily="18" charset="0"/>
              </a:rPr>
              <a:t>I am Cathy Cook, The Rocky Mountain District Manager.  We are pleased to provide this zoom meeting today with our Resource Advisory Council.  Joining me in hosting this event is Stephanie Carter, who is the Rocky Mountain District NEPA Coordinator.  As you may be aware our PAO left the BLM to work at the NPS Regional Office and we have not yet filled his Brant Porter’s position. Thanks, Stephanie for pitching in. I will be your facilitator today.  Steph will run the slide show and watch for questions.  We also have Mianna Maestas who will be our notetaker for the day.  </a:t>
            </a:r>
          </a:p>
          <a:p>
            <a:pPr algn="l" rtl="0" fontAlgn="base"/>
            <a:endParaRPr lang="en-US" sz="1000">
              <a:solidFill>
                <a:srgbClr val="231F20"/>
              </a:solidFill>
              <a:latin typeface="Roboto" panose="02000000000000000000" pitchFamily="2" charset="0"/>
            </a:endParaRPr>
          </a:p>
          <a:p>
            <a:pPr algn="l" rtl="0" fontAlgn="base"/>
            <a:r>
              <a:rPr lang="en-US" sz="1000">
                <a:solidFill>
                  <a:srgbClr val="231F20"/>
                </a:solidFill>
                <a:latin typeface="Roboto" panose="02000000000000000000" pitchFamily="2" charset="0"/>
              </a:rPr>
              <a:t>As you know Our district is located on Colorado’s Front Range and within the San Luis Valley. Today’s meeting is being held in Canon City at the Royal Gorge Field Office.  Our district has two field offices the Royal Gorge (RGFO) and San Luis Field Offices.  They both work with partners and local communities to develop recreation opportunities and manage a whole host of outdoor programs.  </a:t>
            </a:r>
            <a:endParaRPr lang="en-US" sz="1900">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sz="1900">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sz="1900">
              <a:solidFill>
                <a:srgbClr val="231F20"/>
              </a:solidFill>
              <a:latin typeface="Roboto" panose="02000000000000000000" pitchFamily="2" charset="0"/>
            </a:endParaRPr>
          </a:p>
          <a:p>
            <a:pPr algn="l" rtl="0" fontAlgn="base"/>
            <a:endParaRPr lang="en-US" sz="1900">
              <a:solidFill>
                <a:srgbClr val="231F20"/>
              </a:solidFill>
              <a:latin typeface="Roboto" panose="02000000000000000000" pitchFamily="2" charset="0"/>
            </a:endParaRPr>
          </a:p>
          <a:p>
            <a:pPr marL="349936" indent="-349936">
              <a:lnSpc>
                <a:spcPct val="107000"/>
              </a:lnSpc>
              <a:spcAft>
                <a:spcPts val="816"/>
              </a:spcAft>
              <a:buFont typeface="Symbol" panose="05050102010706020507" pitchFamily="18" charset="2"/>
              <a:buChar char=""/>
            </a:pPr>
            <a:endParaRPr lang="en-US">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910D82E-D9E3-477E-B7F3-54A7F0DAE46B}" type="slidenum">
              <a:rPr lang="en-US" smtClean="0"/>
              <a:t>1</a:t>
            </a:fld>
            <a:endParaRPr lang="en-US"/>
          </a:p>
        </p:txBody>
      </p:sp>
    </p:spTree>
    <p:extLst>
      <p:ext uri="{BB962C8B-B14F-4D97-AF65-F5344CB8AC3E}">
        <p14:creationId xmlns:p14="http://schemas.microsoft.com/office/powerpoint/2010/main" val="307401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BA105-F102-4EFF-BAA8-EEAF453E8770}" type="slidenum">
              <a:rPr lang="en-US" smtClean="0"/>
              <a:t>10</a:t>
            </a:fld>
            <a:endParaRPr lang="en-US"/>
          </a:p>
        </p:txBody>
      </p:sp>
    </p:spTree>
    <p:extLst>
      <p:ext uri="{BB962C8B-B14F-4D97-AF65-F5344CB8AC3E}">
        <p14:creationId xmlns:p14="http://schemas.microsoft.com/office/powerpoint/2010/main" val="226029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C317DB-BEBE-4417-88AB-4F52C6F698D7}" type="slidenum">
              <a:rPr lang="en-US" smtClean="0"/>
              <a:t>11</a:t>
            </a:fld>
            <a:endParaRPr lang="en-US"/>
          </a:p>
        </p:txBody>
      </p:sp>
    </p:spTree>
    <p:extLst>
      <p:ext uri="{BB962C8B-B14F-4D97-AF65-F5344CB8AC3E}">
        <p14:creationId xmlns:p14="http://schemas.microsoft.com/office/powerpoint/2010/main" val="416816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85BA105-F102-4EFF-BAA8-EEAF453E8770}" type="slidenum">
              <a:rPr lang="en-US" smtClean="0"/>
              <a:t>12</a:t>
            </a:fld>
            <a:endParaRPr lang="en-US"/>
          </a:p>
        </p:txBody>
      </p:sp>
    </p:spTree>
    <p:extLst>
      <p:ext uri="{BB962C8B-B14F-4D97-AF65-F5344CB8AC3E}">
        <p14:creationId xmlns:p14="http://schemas.microsoft.com/office/powerpoint/2010/main" val="409840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C317DB-BEBE-4417-88AB-4F52C6F698D7}" type="slidenum">
              <a:rPr lang="en-US" smtClean="0"/>
              <a:t>13</a:t>
            </a:fld>
            <a:endParaRPr lang="en-US"/>
          </a:p>
        </p:txBody>
      </p:sp>
    </p:spTree>
    <p:extLst>
      <p:ext uri="{BB962C8B-B14F-4D97-AF65-F5344CB8AC3E}">
        <p14:creationId xmlns:p14="http://schemas.microsoft.com/office/powerpoint/2010/main" val="5857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05896">
              <a:lnSpc>
                <a:spcPct val="107000"/>
              </a:lnSpc>
              <a:spcAft>
                <a:spcPts val="816"/>
              </a:spcAft>
              <a:defRPr/>
            </a:pPr>
            <a:r>
              <a:rPr lang="en-US" dirty="0"/>
              <a:t>GO OVER AGENDA FOR DAY 1 Let's take A quick look at the agenda. tells me that we have just a half day meeting today with the election of a chair and then revisit the camping business plan, followed by a vote.</a:t>
            </a:r>
          </a:p>
        </p:txBody>
      </p:sp>
      <p:sp>
        <p:nvSpPr>
          <p:cNvPr id="4" name="Slide Number Placeholder 3"/>
          <p:cNvSpPr>
            <a:spLocks noGrp="1"/>
          </p:cNvSpPr>
          <p:nvPr>
            <p:ph type="sldNum" sz="quarter" idx="5"/>
          </p:nvPr>
        </p:nvSpPr>
        <p:spPr/>
        <p:txBody>
          <a:bodyPr/>
          <a:lstStyle/>
          <a:p>
            <a:fld id="{385BA105-F102-4EFF-BAA8-EEAF453E8770}" type="slidenum">
              <a:rPr lang="en-US" smtClean="0"/>
              <a:t>2</a:t>
            </a:fld>
            <a:endParaRPr lang="en-US"/>
          </a:p>
        </p:txBody>
      </p:sp>
    </p:spTree>
    <p:extLst>
      <p:ext uri="{BB962C8B-B14F-4D97-AF65-F5344CB8AC3E}">
        <p14:creationId xmlns:p14="http://schemas.microsoft.com/office/powerpoint/2010/main" val="244529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0750" cy="3549650"/>
          </a:xfrm>
        </p:spPr>
      </p:sp>
      <p:sp>
        <p:nvSpPr>
          <p:cNvPr id="3" name="Notes Placeholder 2"/>
          <p:cNvSpPr>
            <a:spLocks noGrp="1"/>
          </p:cNvSpPr>
          <p:nvPr>
            <p:ph type="body" idx="1"/>
          </p:nvPr>
        </p:nvSpPr>
        <p:spPr>
          <a:xfrm>
            <a:off x="702310" y="4480005"/>
            <a:ext cx="5618480" cy="4680452"/>
          </a:xfrm>
        </p:spPr>
        <p:txBody>
          <a:bodyPr/>
          <a:lstStyle/>
          <a:p>
            <a:pPr marL="349936" lvl="3" indent="-349936" defTabSz="905896">
              <a:lnSpc>
                <a:spcPct val="107000"/>
              </a:lnSpc>
              <a:spcAft>
                <a:spcPts val="816"/>
              </a:spcAft>
              <a:buFont typeface="Arial" panose="05050102010706020507" pitchFamily="18" charset="2"/>
              <a:buChar char="•"/>
              <a:defRPr/>
            </a:pPr>
            <a:r>
              <a:rPr lang="en-US" sz="1000" dirty="0">
                <a:solidFill>
                  <a:srgbClr val="231F20"/>
                </a:solidFill>
                <a:latin typeface="Roboto"/>
                <a:ea typeface="Roboto"/>
                <a:cs typeface="Calibri"/>
              </a:rPr>
              <a:t>Just some details on the composition of our board.  </a:t>
            </a:r>
            <a:endParaRPr lang="en-US" dirty="0">
              <a:solidFill>
                <a:srgbClr val="231F20"/>
              </a:solidFill>
              <a:latin typeface="Roboto"/>
              <a:ea typeface="Roboto"/>
              <a:cs typeface="Calibri"/>
            </a:endParaRPr>
          </a:p>
          <a:p>
            <a:pPr marL="349936" lvl="3" indent="-349936" defTabSz="905896">
              <a:lnSpc>
                <a:spcPct val="107000"/>
              </a:lnSpc>
              <a:spcAft>
                <a:spcPts val="816"/>
              </a:spcAft>
              <a:buFont typeface="Arial" panose="05050102010706020507" pitchFamily="18" charset="2"/>
              <a:buChar char="•"/>
              <a:defRPr/>
            </a:pPr>
            <a:r>
              <a:rPr lang="en-US" dirty="0">
                <a:solidFill>
                  <a:srgbClr val="231F20"/>
                </a:solidFill>
                <a:latin typeface="Roboto"/>
                <a:ea typeface="Roboto"/>
                <a:cs typeface="Calibri"/>
              </a:rPr>
              <a:t>I will call out your name and please introduce yourself to the team, so we can take note of attendance. Levi is taking notes today and running our zoom session.</a:t>
            </a:r>
          </a:p>
          <a:p>
            <a:pPr marL="349936" lvl="3" indent="-349936" defTabSz="905896">
              <a:lnSpc>
                <a:spcPct val="107000"/>
              </a:lnSpc>
              <a:spcAft>
                <a:spcPts val="816"/>
              </a:spcAft>
              <a:buFont typeface="Arial" panose="05050102010706020507" pitchFamily="18" charset="2"/>
              <a:buChar char="•"/>
              <a:defRPr/>
            </a:pPr>
            <a:endParaRPr lang="en-US" dirty="0">
              <a:solidFill>
                <a:srgbClr val="231F20"/>
              </a:solidFill>
              <a:latin typeface="Roboto"/>
              <a:ea typeface="Roboto"/>
              <a:cs typeface="Calibri"/>
            </a:endParaRPr>
          </a:p>
          <a:p>
            <a:pPr marL="349936" lvl="3" indent="-349936" defTabSz="905896">
              <a:lnSpc>
                <a:spcPct val="107000"/>
              </a:lnSpc>
              <a:spcAft>
                <a:spcPts val="816"/>
              </a:spcAft>
              <a:buFont typeface="Arial" panose="05050102010706020507" pitchFamily="18" charset="2"/>
              <a:buChar char="•"/>
              <a:defRPr/>
            </a:pPr>
            <a:endParaRPr lang="en-US" dirty="0">
              <a:solidFill>
                <a:srgbClr val="000000"/>
              </a:solidFill>
            </a:endParaRPr>
          </a:p>
          <a:p>
            <a:pPr lvl="1"/>
            <a:endParaRPr lang="en-US" dirty="0">
              <a:solidFill>
                <a:srgbClr val="000000"/>
              </a:solidFill>
            </a:endParaRPr>
          </a:p>
          <a:p>
            <a:pPr marL="349936" lvl="3" indent="-349936">
              <a:lnSpc>
                <a:spcPct val="107000"/>
              </a:lnSpc>
              <a:spcAft>
                <a:spcPts val="816"/>
              </a:spcAft>
              <a:buFont typeface="Arial" panose="05050102010706020507" pitchFamily="18" charset="2"/>
              <a:buChar char="•"/>
            </a:pPr>
            <a:endParaRPr lang="en-US" sz="1900" dirty="0">
              <a:solidFill>
                <a:srgbClr val="231F20"/>
              </a:solidFill>
              <a:latin typeface="Roboto"/>
              <a:ea typeface="Roboto"/>
              <a:cs typeface="Calibri"/>
            </a:endParaRPr>
          </a:p>
          <a:p>
            <a:pPr marL="349936" lvl="3" indent="-349936">
              <a:lnSpc>
                <a:spcPct val="107000"/>
              </a:lnSpc>
              <a:spcAft>
                <a:spcPts val="816"/>
              </a:spcAft>
              <a:buFont typeface="Arial" panose="05050102010706020507" pitchFamily="18" charset="2"/>
              <a:buChar char="•"/>
            </a:pPr>
            <a:endParaRPr lang="en-US" sz="1900" dirty="0">
              <a:solidFill>
                <a:srgbClr val="231F20"/>
              </a:solidFill>
              <a:latin typeface="Roboto"/>
              <a:ea typeface="Roboto"/>
              <a:cs typeface="Calibri"/>
            </a:endParaRPr>
          </a:p>
        </p:txBody>
      </p:sp>
      <p:sp>
        <p:nvSpPr>
          <p:cNvPr id="4" name="Slide Number Placeholder 3"/>
          <p:cNvSpPr>
            <a:spLocks noGrp="1"/>
          </p:cNvSpPr>
          <p:nvPr>
            <p:ph type="sldNum" sz="quarter" idx="5"/>
          </p:nvPr>
        </p:nvSpPr>
        <p:spPr/>
        <p:txBody>
          <a:bodyPr/>
          <a:lstStyle/>
          <a:p>
            <a:pPr defTabSz="933163">
              <a:defRPr/>
            </a:pPr>
            <a:fld id="{A910D82E-D9E3-477E-B7F3-54A7F0DAE46B}" type="slidenum">
              <a:rPr lang="en-US">
                <a:solidFill>
                  <a:prstClr val="black"/>
                </a:solidFill>
                <a:latin typeface="Calibri"/>
              </a:rPr>
              <a:pPr defTabSz="933163">
                <a:defRPr/>
              </a:pPr>
              <a:t>3</a:t>
            </a:fld>
            <a:endParaRPr lang="en-US">
              <a:solidFill>
                <a:prstClr val="black"/>
              </a:solidFill>
              <a:latin typeface="Calibri"/>
            </a:endParaRPr>
          </a:p>
        </p:txBody>
      </p:sp>
    </p:spTree>
    <p:extLst>
      <p:ext uri="{BB962C8B-B14F-4D97-AF65-F5344CB8AC3E}">
        <p14:creationId xmlns:p14="http://schemas.microsoft.com/office/powerpoint/2010/main" val="145460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709613"/>
            <a:ext cx="4730750" cy="3549650"/>
          </a:xfrm>
        </p:spPr>
      </p:sp>
      <p:sp>
        <p:nvSpPr>
          <p:cNvPr id="3" name="Notes Placeholder 2"/>
          <p:cNvSpPr>
            <a:spLocks noGrp="1"/>
          </p:cNvSpPr>
          <p:nvPr>
            <p:ph type="body" idx="1"/>
          </p:nvPr>
        </p:nvSpPr>
        <p:spPr/>
        <p:txBody>
          <a:bodyPr/>
          <a:lstStyle/>
          <a:p>
            <a:pPr defTabSz="933163">
              <a:lnSpc>
                <a:spcPct val="107000"/>
              </a:lnSpc>
              <a:spcAft>
                <a:spcPts val="816"/>
              </a:spcAft>
              <a:defRPr/>
            </a:pPr>
            <a:endParaRPr lang="en-US" sz="1000">
              <a:solidFill>
                <a:srgbClr val="000000"/>
              </a:solidFill>
              <a:latin typeface="Calibri"/>
              <a:ea typeface="Roboto"/>
              <a:cs typeface="Calibri"/>
            </a:endParaRPr>
          </a:p>
          <a:p>
            <a:pPr marL="349936" lvl="3" indent="-349936">
              <a:lnSpc>
                <a:spcPct val="107000"/>
              </a:lnSpc>
              <a:spcAft>
                <a:spcPts val="816"/>
              </a:spcAft>
              <a:buFont typeface="Arial" panose="05050102010706020507" pitchFamily="18" charset="2"/>
              <a:buChar char="•"/>
            </a:pPr>
            <a:endParaRPr lang="en-US" sz="1900">
              <a:solidFill>
                <a:srgbClr val="231F20"/>
              </a:solidFill>
              <a:latin typeface="Roboto"/>
              <a:ea typeface="Roboto"/>
              <a:cs typeface="Calibri"/>
            </a:endParaRPr>
          </a:p>
        </p:txBody>
      </p:sp>
      <p:sp>
        <p:nvSpPr>
          <p:cNvPr id="4" name="Slide Number Placeholder 3"/>
          <p:cNvSpPr>
            <a:spLocks noGrp="1"/>
          </p:cNvSpPr>
          <p:nvPr>
            <p:ph type="sldNum" sz="quarter" idx="5"/>
          </p:nvPr>
        </p:nvSpPr>
        <p:spPr/>
        <p:txBody>
          <a:bodyPr/>
          <a:lstStyle/>
          <a:p>
            <a:pPr defTabSz="933163">
              <a:defRPr/>
            </a:pPr>
            <a:fld id="{A910D82E-D9E3-477E-B7F3-54A7F0DAE46B}" type="slidenum">
              <a:rPr lang="en-US">
                <a:solidFill>
                  <a:prstClr val="black"/>
                </a:solidFill>
                <a:latin typeface="Calibri"/>
              </a:rPr>
              <a:pPr defTabSz="933163">
                <a:defRPr/>
              </a:pPr>
              <a:t>4</a:t>
            </a:fld>
            <a:endParaRPr lang="en-US">
              <a:solidFill>
                <a:prstClr val="black"/>
              </a:solidFill>
              <a:latin typeface="Calibri"/>
            </a:endParaRPr>
          </a:p>
        </p:txBody>
      </p:sp>
    </p:spTree>
    <p:extLst>
      <p:ext uri="{BB962C8B-B14F-4D97-AF65-F5344CB8AC3E}">
        <p14:creationId xmlns:p14="http://schemas.microsoft.com/office/powerpoint/2010/main" val="107140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b="0" i="0" dirty="0">
                <a:solidFill>
                  <a:srgbClr val="333333"/>
                </a:solidFill>
                <a:effectLst/>
                <a:latin typeface="Public Sans"/>
              </a:rPr>
              <a:t>An overview of the </a:t>
            </a:r>
            <a:r>
              <a:rPr lang="en-US" b="0" i="0" u="sng" dirty="0">
                <a:solidFill>
                  <a:srgbClr val="545454"/>
                </a:solidFill>
                <a:effectLst/>
                <a:latin typeface="Public Sans"/>
                <a:hlinkClick r:id="rId3"/>
              </a:rPr>
              <a:t>FACA</a:t>
            </a:r>
            <a:r>
              <a:rPr lang="en-US" b="0" i="0" dirty="0">
                <a:solidFill>
                  <a:srgbClr val="333333"/>
                </a:solidFill>
                <a:effectLst/>
                <a:latin typeface="Public Sans"/>
              </a:rPr>
              <a:t>.</a:t>
            </a:r>
          </a:p>
          <a:p>
            <a:pPr algn="l"/>
            <a:r>
              <a:rPr lang="en-US" b="0" i="0" dirty="0">
                <a:solidFill>
                  <a:srgbClr val="333333"/>
                </a:solidFill>
                <a:effectLst/>
                <a:latin typeface="Public Sans"/>
              </a:rPr>
              <a:t>The Federal Advisory Committee Act (FACA) is a Federal law that governs the establishment and operation of advisory committees.  It is implemented Government-wide by the General Services Administration (GSA), which has issued regulations and guidance.  </a:t>
            </a:r>
          </a:p>
          <a:p>
            <a:pPr algn="l"/>
            <a:endParaRPr lang="en-US" b="0" i="0" dirty="0">
              <a:solidFill>
                <a:srgbClr val="333333"/>
              </a:solidFill>
              <a:effectLst/>
              <a:latin typeface="Public Sans"/>
            </a:endParaRPr>
          </a:p>
          <a:p>
            <a:pPr algn="l"/>
            <a:r>
              <a:rPr lang="en-US" b="0" i="0" dirty="0">
                <a:solidFill>
                  <a:srgbClr val="333333"/>
                </a:solidFill>
                <a:effectLst/>
                <a:latin typeface="Public Sans"/>
              </a:rPr>
              <a:t>The purpose of the FACA is to ensure that the public has knowledge of and an opportunity to participate in meetings between Federal agencies and groups that the agency either has established, or manages and controls for the purpose of obtaining group advice and recommendations regarding the agency’s operations or activities.</a:t>
            </a:r>
          </a:p>
          <a:p>
            <a:pPr defTabSz="905896">
              <a:defRPr/>
            </a:pPr>
            <a:r>
              <a:rPr lang="en-US" b="0" i="0" dirty="0">
                <a:solidFill>
                  <a:srgbClr val="333333"/>
                </a:solidFill>
                <a:effectLst/>
                <a:latin typeface="Public Sans"/>
              </a:rPr>
              <a:t>The FACA requires that such groups be chartered, that their meetings be announced in advance and open to the public, and that their </a:t>
            </a:r>
            <a:r>
              <a:rPr lang="en-US" b="0" i="0" u="sng" dirty="0">
                <a:solidFill>
                  <a:srgbClr val="545454"/>
                </a:solidFill>
                <a:effectLst/>
                <a:latin typeface="Public Sans"/>
                <a:hlinkClick r:id="rId4"/>
              </a:rPr>
              <a:t>work product</a:t>
            </a:r>
            <a:r>
              <a:rPr lang="en-US" b="0" i="0" dirty="0">
                <a:solidFill>
                  <a:srgbClr val="333333"/>
                </a:solidFill>
                <a:effectLst/>
                <a:latin typeface="Public Sans"/>
              </a:rPr>
              <a:t> be made available to the public.  We can spend a few minutes going over the activities of the committee and roles of the members and chairperson.</a:t>
            </a:r>
            <a:endParaRPr lang="en-US" dirty="0">
              <a:solidFill>
                <a:srgbClr val="000000"/>
              </a:solidFill>
              <a:cs typeface="Calibri" panose="020F0502020204030204"/>
            </a:endParaRPr>
          </a:p>
          <a:p>
            <a:pPr marL="282463" indent="-282463">
              <a:buFont typeface="Arial" panose="020B0604020202020204" pitchFamily="34" charset="0"/>
              <a:buChar char="•"/>
            </a:pPr>
            <a:endParaRPr lang="en-US" dirty="0">
              <a:solidFill>
                <a:srgbClr val="000000"/>
              </a:solidFill>
              <a:cs typeface="Calibri" panose="020F0502020204030204"/>
            </a:endParaRPr>
          </a:p>
          <a:p>
            <a:pPr marL="169856" indent="-169856">
              <a:buFont typeface="Arial" panose="020B0604020202020204" pitchFamily="34" charset="0"/>
              <a:buChar char="•"/>
            </a:pPr>
            <a:r>
              <a:rPr lang="en-US" dirty="0">
                <a:solidFill>
                  <a:srgbClr val="000000"/>
                </a:solidFill>
                <a:cs typeface="Calibri" panose="020F0502020204030204"/>
              </a:rPr>
              <a:t>Please review the RAC Charter</a:t>
            </a:r>
          </a:p>
          <a:p>
            <a:pPr marL="169856" lvl="3" indent="-169856">
              <a:lnSpc>
                <a:spcPct val="107000"/>
              </a:lnSpc>
              <a:spcAft>
                <a:spcPts val="816"/>
              </a:spcAft>
              <a:buFont typeface="Arial" panose="020B0604020202020204" pitchFamily="34" charset="0"/>
              <a:buChar char="•"/>
            </a:pPr>
            <a:r>
              <a:rPr lang="en-US" sz="1000" dirty="0">
                <a:solidFill>
                  <a:srgbClr val="231F20"/>
                </a:solidFill>
                <a:latin typeface="Roboto"/>
                <a:ea typeface="Roboto"/>
                <a:cs typeface="Calibri"/>
              </a:rPr>
              <a:t>We can expect since we will have our quorum now for the next meeting that we will get nominations for board chair and be able to start our work in earnest </a:t>
            </a:r>
            <a:r>
              <a:rPr lang="en-US" sz="1000" dirty="0" err="1">
                <a:solidFill>
                  <a:srgbClr val="231F20"/>
                </a:solidFill>
                <a:latin typeface="Roboto"/>
                <a:ea typeface="Roboto"/>
                <a:cs typeface="Calibri"/>
              </a:rPr>
              <a:t>onplanning</a:t>
            </a:r>
            <a:r>
              <a:rPr lang="en-US" sz="1000" dirty="0">
                <a:solidFill>
                  <a:srgbClr val="231F20"/>
                </a:solidFill>
                <a:latin typeface="Roboto"/>
                <a:ea typeface="Roboto"/>
                <a:cs typeface="Calibri"/>
              </a:rPr>
              <a:t> the meeting for FY23, resource concerns, support for supplemental rules and other board tasks. </a:t>
            </a:r>
          </a:p>
          <a:p>
            <a:endParaRPr lang="en-US" sz="900" dirty="0"/>
          </a:p>
          <a:p>
            <a:r>
              <a:rPr lang="en-US" sz="900" dirty="0"/>
              <a:t>Let’s take just a minute to review the highlights of the new Charter signed Sept 2021.</a:t>
            </a:r>
          </a:p>
          <a:p>
            <a:endParaRPr lang="en-US" sz="900" dirty="0"/>
          </a:p>
          <a:p>
            <a:pPr>
              <a:lnSpc>
                <a:spcPct val="107000"/>
              </a:lnSpc>
              <a:spcAft>
                <a:spcPts val="816"/>
              </a:spcAft>
            </a:pPr>
            <a:r>
              <a:rPr lang="en-US" sz="900" dirty="0">
                <a:latin typeface="Calibri" panose="020F0502020204030204" pitchFamily="34" charset="0"/>
                <a:ea typeface="Calibri" panose="020F0502020204030204" pitchFamily="34" charset="0"/>
                <a:cs typeface="Times New Roman" panose="02020603050405020304" pitchFamily="18" charset="0"/>
              </a:rPr>
              <a:t>RAC Charter Highlights</a:t>
            </a:r>
          </a:p>
          <a:p>
            <a:pPr>
              <a:lnSpc>
                <a:spcPct val="107000"/>
              </a:lnSpc>
              <a:spcAft>
                <a:spcPts val="816"/>
              </a:spcAft>
            </a:pPr>
            <a:r>
              <a:rPr lang="en-US" sz="900" b="1" dirty="0">
                <a:latin typeface="Calibri" panose="020F0502020204030204" pitchFamily="34" charset="0"/>
                <a:ea typeface="Calibri" panose="020F0502020204030204" pitchFamily="34" charset="0"/>
                <a:cs typeface="Times New Roman" panose="02020603050405020304" pitchFamily="18" charset="0"/>
              </a:rPr>
              <a:t>OBJECTIVES AND SCOPE OF ACTIVITIES</a:t>
            </a:r>
            <a:r>
              <a:rPr lang="en-US" sz="900" dirty="0">
                <a:latin typeface="Calibri" panose="020F0502020204030204" pitchFamily="34" charset="0"/>
                <a:ea typeface="Calibri" panose="020F0502020204030204" pitchFamily="34" charset="0"/>
                <a:cs typeface="Times New Roman" panose="02020603050405020304" pitchFamily="18" charset="0"/>
              </a:rPr>
              <a:t>: The Council will serve in an advisory capacity concerning the planning and management of the public land resources located within BLM's Rocky Mountain District (encompassing the Royal Gorge and San Luis Valley field offices).</a:t>
            </a:r>
          </a:p>
          <a:p>
            <a:pPr>
              <a:lnSpc>
                <a:spcPct val="107000"/>
              </a:lnSpc>
              <a:spcAft>
                <a:spcPts val="816"/>
              </a:spcAft>
            </a:pPr>
            <a:r>
              <a:rPr lang="en-US" sz="900" b="1" dirty="0">
                <a:latin typeface="Calibri" panose="020F0502020204030204" pitchFamily="34" charset="0"/>
                <a:ea typeface="Calibri" panose="020F0502020204030204" pitchFamily="34" charset="0"/>
                <a:cs typeface="Times New Roman" panose="02020603050405020304" pitchFamily="18" charset="0"/>
              </a:rPr>
              <a:t>DESCRIPTION OF DUTIES</a:t>
            </a:r>
            <a:r>
              <a:rPr lang="en-US" sz="900" dirty="0">
                <a:latin typeface="Calibri" panose="020F0502020204030204" pitchFamily="34" charset="0"/>
                <a:ea typeface="Calibri" panose="020F0502020204030204" pitchFamily="34" charset="0"/>
                <a:cs typeface="Times New Roman" panose="02020603050405020304" pitchFamily="18" charset="0"/>
              </a:rPr>
              <a:t>: Council duties and responsibilities, where applicable, are as follows:</a:t>
            </a:r>
          </a:p>
          <a:p>
            <a:pPr marL="349936" indent="-349936">
              <a:lnSpc>
                <a:spcPct val="107000"/>
              </a:lnSpc>
              <a:buFont typeface="Symbol" panose="05050102010706020507" pitchFamily="18" charset="2"/>
              <a:buChar char=""/>
              <a:tabLst>
                <a:tab pos="933163" algn="l"/>
              </a:tabLst>
            </a:pPr>
            <a:r>
              <a:rPr lang="en-US" sz="900" dirty="0">
                <a:latin typeface="Calibri" panose="020F0502020204030204" pitchFamily="34" charset="0"/>
                <a:ea typeface="Calibri" panose="020F0502020204030204" pitchFamily="34" charset="0"/>
                <a:cs typeface="Times New Roman" panose="02020603050405020304" pitchFamily="18" charset="0"/>
              </a:rPr>
              <a:t>develop recommendations for BLM with respect to the land use planning, classification, retention, management, and disposal of the public lands </a:t>
            </a:r>
          </a:p>
          <a:p>
            <a:pPr marL="349936" indent="-349936">
              <a:lnSpc>
                <a:spcPct val="107000"/>
              </a:lnSpc>
              <a:buFont typeface="Symbol" panose="05050102010706020507" pitchFamily="18" charset="2"/>
              <a:buChar char=""/>
            </a:pPr>
            <a:r>
              <a:rPr lang="en-US" sz="900" dirty="0">
                <a:latin typeface="Calibri" panose="020F0502020204030204" pitchFamily="34" charset="0"/>
                <a:ea typeface="Calibri" panose="020F0502020204030204" pitchFamily="34" charset="0"/>
                <a:cs typeface="Times New Roman" panose="02020603050405020304" pitchFamily="18" charset="0"/>
              </a:rPr>
              <a:t>make recommendations regarding a standard amenity recreation fee or an expanded amenity recreation fee, </a:t>
            </a:r>
          </a:p>
          <a:p>
            <a:pPr marL="758196" lvl="1" indent="-291614">
              <a:lnSpc>
                <a:spcPct val="107000"/>
              </a:lnSpc>
              <a:buFont typeface="Courier New" panose="02070309020205020404" pitchFamily="49" charset="0"/>
              <a:buChar char="o"/>
              <a:tabLst>
                <a:tab pos="1399745" algn="l"/>
              </a:tabLst>
            </a:pPr>
            <a:r>
              <a:rPr lang="en-US" sz="900" dirty="0">
                <a:latin typeface="Calibri" panose="020F0502020204030204" pitchFamily="34" charset="0"/>
                <a:ea typeface="Calibri" panose="020F0502020204030204" pitchFamily="34" charset="0"/>
                <a:cs typeface="Times New Roman" panose="02020603050405020304" pitchFamily="18" charset="0"/>
              </a:rPr>
              <a:t>the implementation of a standard amenity recreation fee or an expanded amenity recreation fee or the establishment of a specific recreation fee site;</a:t>
            </a:r>
          </a:p>
          <a:p>
            <a:pPr marL="758196" lvl="1" indent="-291614">
              <a:lnSpc>
                <a:spcPct val="107000"/>
              </a:lnSpc>
              <a:buFont typeface="Courier New" panose="02070309020205020404" pitchFamily="49" charset="0"/>
              <a:buChar char="o"/>
              <a:tabLst>
                <a:tab pos="1399745" algn="l"/>
              </a:tabLst>
            </a:pPr>
            <a:r>
              <a:rPr lang="en-US" sz="900" dirty="0">
                <a:latin typeface="Calibri" panose="020F0502020204030204" pitchFamily="34" charset="0"/>
                <a:ea typeface="Calibri" panose="020F0502020204030204" pitchFamily="34" charset="0"/>
                <a:cs typeface="Times New Roman" panose="02020603050405020304" pitchFamily="18" charset="0"/>
              </a:rPr>
              <a:t>the elimination of a standard amenity recreation fee or an expanded amenity recreation fee; or</a:t>
            </a:r>
          </a:p>
          <a:p>
            <a:pPr marL="758196" lvl="1" indent="-291614">
              <a:lnSpc>
                <a:spcPct val="107000"/>
              </a:lnSpc>
              <a:buFont typeface="Courier New" panose="02070309020205020404" pitchFamily="49" charset="0"/>
              <a:buChar char="o"/>
            </a:pPr>
            <a:r>
              <a:rPr lang="en-US" sz="900" dirty="0">
                <a:latin typeface="Calibri" panose="020F0502020204030204" pitchFamily="34" charset="0"/>
                <a:ea typeface="Calibri" panose="020F0502020204030204" pitchFamily="34" charset="0"/>
                <a:cs typeface="Times New Roman" panose="02020603050405020304" pitchFamily="18" charset="0"/>
              </a:rPr>
              <a:t>the expansion or limitation of the recreation fee program.</a:t>
            </a:r>
          </a:p>
          <a:p>
            <a:pPr marL="758196" lvl="1" indent="-291614">
              <a:lnSpc>
                <a:spcPct val="107000"/>
              </a:lnSpc>
              <a:spcAft>
                <a:spcPts val="816"/>
              </a:spcAft>
              <a:buFont typeface="Courier New" panose="02070309020205020404" pitchFamily="49" charset="0"/>
              <a:buChar char="o"/>
            </a:pPr>
            <a:r>
              <a:rPr lang="en-US" sz="900" dirty="0">
                <a:latin typeface="Calibri" panose="020F0502020204030204" pitchFamily="34" charset="0"/>
                <a:ea typeface="Calibri" panose="020F0502020204030204" pitchFamily="34" charset="0"/>
                <a:cs typeface="Times New Roman" panose="02020603050405020304" pitchFamily="18" charset="0"/>
              </a:rPr>
              <a:t>At the conclusion of each meeting or shortly thereafter, provide a detailed recommendation report, including meeting minutes, to the DFO.</a:t>
            </a:r>
          </a:p>
          <a:p>
            <a:pPr>
              <a:lnSpc>
                <a:spcPct val="107000"/>
              </a:lnSpc>
              <a:spcAft>
                <a:spcPts val="816"/>
              </a:spcAft>
            </a:pPr>
            <a:r>
              <a:rPr lang="en-US" sz="900" b="1" dirty="0">
                <a:latin typeface="Calibri" panose="020F0502020204030204" pitchFamily="34" charset="0"/>
                <a:ea typeface="Calibri" panose="020F0502020204030204" pitchFamily="34" charset="0"/>
                <a:cs typeface="Times New Roman" panose="02020603050405020304" pitchFamily="18" charset="0"/>
              </a:rPr>
              <a:t>ESTIMATED NUMBER AND FREQUENCY OF MEETINGS: </a:t>
            </a:r>
            <a:r>
              <a:rPr lang="en-US" sz="900" dirty="0">
                <a:latin typeface="Calibri" panose="020F0502020204030204" pitchFamily="34" charset="0"/>
                <a:ea typeface="Calibri" panose="020F0502020204030204" pitchFamily="34" charset="0"/>
                <a:cs typeface="Times New Roman" panose="02020603050405020304" pitchFamily="18" charset="0"/>
              </a:rPr>
              <a:t>Meet approximately two to four times annually</a:t>
            </a:r>
          </a:p>
          <a:p>
            <a:pPr>
              <a:lnSpc>
                <a:spcPct val="107000"/>
              </a:lnSpc>
              <a:spcAft>
                <a:spcPts val="816"/>
              </a:spcAft>
              <a:tabLst>
                <a:tab pos="933163" algn="l"/>
              </a:tabLst>
            </a:pPr>
            <a:r>
              <a:rPr lang="en-US" sz="900" dirty="0">
                <a:latin typeface="Calibri" panose="020F0502020204030204" pitchFamily="34" charset="0"/>
                <a:ea typeface="Calibri" panose="020F0502020204030204" pitchFamily="34" charset="0"/>
                <a:cs typeface="Times New Roman" panose="02020603050405020304" pitchFamily="18" charset="0"/>
              </a:rPr>
              <a:t>The Council will be comprised of 15 members distributed in a balanced fashion among the three interest groups. Members will be appointed to the Council to serve 3-year terms.</a:t>
            </a:r>
          </a:p>
          <a:p>
            <a:pPr>
              <a:lnSpc>
                <a:spcPct val="107000"/>
              </a:lnSpc>
              <a:spcAft>
                <a:spcPts val="816"/>
              </a:spcAft>
            </a:pPr>
            <a:r>
              <a:rPr lang="en-US" sz="900" b="1" dirty="0">
                <a:latin typeface="Calibri" panose="020F0502020204030204" pitchFamily="34" charset="0"/>
                <a:ea typeface="Calibri" panose="020F0502020204030204" pitchFamily="34" charset="0"/>
                <a:cs typeface="Times New Roman" panose="02020603050405020304" pitchFamily="18" charset="0"/>
              </a:rPr>
              <a:t>RECORDKEEPING: </a:t>
            </a:r>
            <a:r>
              <a:rPr lang="en-US" sz="900" dirty="0">
                <a:latin typeface="Calibri" panose="020F0502020204030204" pitchFamily="34" charset="0"/>
                <a:ea typeface="Calibri" panose="020F0502020204030204" pitchFamily="34" charset="0"/>
                <a:cs typeface="Times New Roman" panose="02020603050405020304" pitchFamily="18" charset="0"/>
              </a:rPr>
              <a:t>These records shall be available for public inspection and copying, subject to the Freedom of Information Act (5 U.S.C. 552).</a:t>
            </a:r>
          </a:p>
          <a:p>
            <a:endParaRPr lang="en-US" dirty="0"/>
          </a:p>
        </p:txBody>
      </p:sp>
      <p:sp>
        <p:nvSpPr>
          <p:cNvPr id="4" name="Slide Number Placeholder 3"/>
          <p:cNvSpPr>
            <a:spLocks noGrp="1"/>
          </p:cNvSpPr>
          <p:nvPr>
            <p:ph type="sldNum" sz="quarter" idx="5"/>
          </p:nvPr>
        </p:nvSpPr>
        <p:spPr/>
        <p:txBody>
          <a:bodyPr/>
          <a:lstStyle/>
          <a:p>
            <a:fld id="{385BA105-F102-4EFF-BAA8-EEAF453E8770}" type="slidenum">
              <a:rPr lang="en-US" smtClean="0"/>
              <a:t>5</a:t>
            </a:fld>
            <a:endParaRPr lang="en-US"/>
          </a:p>
        </p:txBody>
      </p:sp>
    </p:spTree>
    <p:extLst>
      <p:ext uri="{BB962C8B-B14F-4D97-AF65-F5344CB8AC3E}">
        <p14:creationId xmlns:p14="http://schemas.microsoft.com/office/powerpoint/2010/main" val="155809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a:solidFill>
                  <a:srgbClr val="1B1B1B"/>
                </a:solidFill>
                <a:latin typeface="Source Sans Pro Web"/>
              </a:rPr>
              <a:t>Role of Federal Advisory Committees</a:t>
            </a:r>
            <a:endParaRPr lang="en-US" sz="1800">
              <a:solidFill>
                <a:srgbClr val="1B1B1B"/>
              </a:solidFill>
              <a:latin typeface="Source Sans Pro Web"/>
            </a:endParaRPr>
          </a:p>
          <a:p>
            <a:pPr algn="l"/>
            <a:r>
              <a:rPr lang="en-US" sz="1800">
                <a:solidFill>
                  <a:srgbClr val="1B1B1B"/>
                </a:solidFill>
                <a:latin typeface="Source Sans Pro Web"/>
              </a:rPr>
              <a:t>With the expertise from advisory committee members, federal officials and the public have access to information and advice on a broad range of issues affecting federal policies and programs. The public is afforded an opportunity to provide input into a process that forms the basis for government decisions.</a:t>
            </a:r>
          </a:p>
          <a:p>
            <a:pPr defTabSz="905896">
              <a:defRPr/>
            </a:pPr>
            <a:endParaRPr lang="en-US" sz="1800">
              <a:solidFill>
                <a:srgbClr val="333333"/>
              </a:solidFill>
              <a:latin typeface="Public Sans"/>
              <a:ea typeface="Calibri" panose="020F0502020204030204" pitchFamily="34" charset="0"/>
              <a:cs typeface="Times New Roman" panose="02020603050405020304" pitchFamily="18" charset="0"/>
            </a:endParaRPr>
          </a:p>
          <a:p>
            <a:pPr defTabSz="905896">
              <a:defRPr/>
            </a:pPr>
            <a:r>
              <a:rPr lang="en-US" sz="1800" b="1">
                <a:latin typeface="Calibri" panose="020F0502020204030204" pitchFamily="34" charset="0"/>
                <a:ea typeface="Calibri" panose="020F0502020204030204" pitchFamily="34" charset="0"/>
                <a:cs typeface="Times New Roman" panose="02020603050405020304" pitchFamily="18" charset="0"/>
              </a:rPr>
              <a:t>Meetings –</a:t>
            </a:r>
          </a:p>
          <a:p>
            <a:pPr defTabSz="905896">
              <a:defRPr/>
            </a:pPr>
            <a:r>
              <a:rPr lang="en-US" sz="1800">
                <a:latin typeface="Calibri" panose="020F0502020204030204" pitchFamily="34" charset="0"/>
                <a:ea typeface="Calibri" panose="020F0502020204030204" pitchFamily="34" charset="0"/>
                <a:cs typeface="Times New Roman" panose="02020603050405020304" pitchFamily="18" charset="0"/>
              </a:rPr>
              <a:t> Generally • Any member of the public is permitted to file a written statement with the committee. • Any member of the public is permitted to speak before the committee subject to reasonable guidelines set by the committee</a:t>
            </a:r>
          </a:p>
          <a:p>
            <a:pPr algn="l"/>
            <a:r>
              <a:rPr lang="en-US" sz="1800" b="1">
                <a:latin typeface="Arial" panose="020B0604020202020204" pitchFamily="34" charset="0"/>
              </a:rPr>
              <a:t>Record Keeping</a:t>
            </a:r>
          </a:p>
          <a:p>
            <a:pPr algn="l"/>
            <a:r>
              <a:rPr lang="en-US" sz="1800">
                <a:latin typeface="Arial" panose="020B0604020202020204" pitchFamily="34" charset="0"/>
              </a:rPr>
              <a:t>• Detailed minutes of each meeting must be kept. The District typically provides the staffing. The meeting minutes are kept and a summary provided to the national office. The notes must contain the following.</a:t>
            </a:r>
          </a:p>
          <a:p>
            <a:pPr algn="l"/>
            <a:r>
              <a:rPr lang="en-US" sz="1800">
                <a:latin typeface="Arial" panose="020B0604020202020204" pitchFamily="34" charset="0"/>
              </a:rPr>
              <a:t>- Who is in attendance; description of matters discussed and conclusions reached; and copies of all reports received, issued or approved by the committee</a:t>
            </a:r>
          </a:p>
          <a:p>
            <a:pPr algn="l"/>
            <a:r>
              <a:rPr lang="en-US" sz="1800" b="1">
                <a:latin typeface="Arial" panose="020B0604020202020204" pitchFamily="34" charset="0"/>
              </a:rPr>
              <a:t>Public Access to Committee Records</a:t>
            </a:r>
          </a:p>
          <a:p>
            <a:pPr marL="283093" indent="-283093">
              <a:buFont typeface="Arial" panose="020B0604020202020204" pitchFamily="34" charset="0"/>
              <a:buChar char="•"/>
            </a:pPr>
            <a:r>
              <a:rPr lang="en-US" sz="1800">
                <a:latin typeface="Arial" panose="020B0604020202020204" pitchFamily="34" charset="0"/>
              </a:rPr>
              <a:t>Transparency of how business is conducted is the goal here. </a:t>
            </a:r>
          </a:p>
          <a:p>
            <a:pPr marL="283093" indent="-283093">
              <a:buFont typeface="Arial" panose="020B0604020202020204" pitchFamily="34" charset="0"/>
              <a:buChar char="•"/>
            </a:pPr>
            <a:r>
              <a:rPr lang="en-US" sz="1800">
                <a:latin typeface="Arial" panose="020B0604020202020204" pitchFamily="34" charset="0"/>
              </a:rPr>
              <a:t>Committee records are made available to the public.</a:t>
            </a:r>
          </a:p>
          <a:p>
            <a:pPr marL="283093" indent="-283093">
              <a:buFont typeface="Arial" panose="020B0604020202020204" pitchFamily="34" charset="0"/>
              <a:buChar char="•"/>
            </a:pPr>
            <a:r>
              <a:rPr lang="en-US" sz="1800">
                <a:latin typeface="Arial" panose="020B0604020202020204" pitchFamily="34" charset="0"/>
              </a:rPr>
              <a:t>Committee records defined broadly as -”reports, transcripts, minutes, appendixes, working papers, drafts, studies, agenda, or other documents which were made</a:t>
            </a:r>
          </a:p>
          <a:p>
            <a:pPr algn="l"/>
            <a:r>
              <a:rPr lang="en-US" sz="1800">
                <a:latin typeface="Arial" panose="020B0604020202020204" pitchFamily="34" charset="0"/>
              </a:rPr>
              <a:t>available to or prepared for or by the committee”</a:t>
            </a:r>
          </a:p>
          <a:p>
            <a:pPr algn="l"/>
            <a:r>
              <a:rPr lang="en-US" sz="1800">
                <a:latin typeface="Arial" panose="020B0604020202020204" pitchFamily="34" charset="0"/>
              </a:rPr>
              <a:t>• Exceptions – withholding under 5 U.S.C. 552 (FOIA Exemptions)</a:t>
            </a:r>
            <a:endParaRPr lang="en-US" sz="1800">
              <a:latin typeface="Calibri" panose="020F0502020204030204" pitchFamily="34" charset="0"/>
              <a:ea typeface="Calibri" panose="020F0502020204030204" pitchFamily="34" charset="0"/>
              <a:cs typeface="Times New Roman" panose="02020603050405020304" pitchFamily="18" charset="0"/>
            </a:endParaRPr>
          </a:p>
          <a:p>
            <a:pPr algn="l"/>
            <a:r>
              <a:rPr lang="en-US" sz="1800">
                <a:latin typeface="Arial" panose="020B0604020202020204" pitchFamily="34" charset="0"/>
              </a:rPr>
              <a:t>General Services Administration administers the FACA committees and hosts the database where the work of the committee is stored. They also</a:t>
            </a:r>
          </a:p>
          <a:p>
            <a:pPr algn="l"/>
            <a:r>
              <a:rPr lang="en-US" sz="1800">
                <a:latin typeface="Arial" panose="020B0604020202020204" pitchFamily="34" charset="0"/>
              </a:rPr>
              <a:t>• review the charter and activities of federal advisory committees and issues regulatory guidelines consistent with</a:t>
            </a:r>
          </a:p>
          <a:p>
            <a:pPr algn="l"/>
            <a:r>
              <a:rPr lang="en-US" sz="1800" b="1">
                <a:latin typeface="Arial" panose="020B0604020202020204" pitchFamily="34" charset="0"/>
              </a:rPr>
              <a:t>Questions/disputes over committee operation and meeting procedures</a:t>
            </a:r>
          </a:p>
          <a:p>
            <a:pPr algn="l"/>
            <a:r>
              <a:rPr lang="en-US" sz="1800">
                <a:latin typeface="Arial" panose="020B0604020202020204" pitchFamily="34" charset="0"/>
              </a:rPr>
              <a:t>a. DFO sets the rules</a:t>
            </a:r>
          </a:p>
          <a:p>
            <a:pPr algn="l"/>
            <a:r>
              <a:rPr lang="en-US" sz="1800">
                <a:latin typeface="Arial" panose="020B0604020202020204" pitchFamily="34" charset="0"/>
              </a:rPr>
              <a:t>b. In addition, DFO approves or calls the meeting of the committee and subcommittee(s)</a:t>
            </a:r>
          </a:p>
          <a:p>
            <a:pPr algn="l"/>
            <a:r>
              <a:rPr lang="en-US" sz="1800" b="1">
                <a:latin typeface="Arial" panose="020B0604020202020204" pitchFamily="34" charset="0"/>
              </a:rPr>
              <a:t>Questions/disputes over scope of authority and duties of the committee</a:t>
            </a:r>
          </a:p>
          <a:p>
            <a:pPr algn="l"/>
            <a:r>
              <a:rPr lang="en-US" sz="1800">
                <a:latin typeface="Arial" panose="020B0604020202020204" pitchFamily="34" charset="0"/>
              </a:rPr>
              <a:t>a. Recall that the Statute/Charter sets for the authority for the committee</a:t>
            </a:r>
          </a:p>
          <a:p>
            <a:pPr algn="l"/>
            <a:r>
              <a:rPr lang="en-US" sz="1800">
                <a:latin typeface="Arial" panose="020B0604020202020204" pitchFamily="34" charset="0"/>
              </a:rPr>
              <a:t>b. The agency, via DFO, interprets the scope of authority and duty of the</a:t>
            </a:r>
          </a:p>
          <a:p>
            <a:pPr algn="l"/>
            <a:r>
              <a:rPr lang="en-US" sz="1800">
                <a:latin typeface="Arial" panose="020B0604020202020204" pitchFamily="34" charset="0"/>
              </a:rPr>
              <a:t>committee.</a:t>
            </a:r>
            <a:endParaRPr lang="en-US"/>
          </a:p>
        </p:txBody>
      </p:sp>
      <p:sp>
        <p:nvSpPr>
          <p:cNvPr id="4" name="Slide Number Placeholder 3"/>
          <p:cNvSpPr>
            <a:spLocks noGrp="1"/>
          </p:cNvSpPr>
          <p:nvPr>
            <p:ph type="sldNum" sz="quarter" idx="5"/>
          </p:nvPr>
        </p:nvSpPr>
        <p:spPr/>
        <p:txBody>
          <a:bodyPr/>
          <a:lstStyle/>
          <a:p>
            <a:fld id="{385BA105-F102-4EFF-BAA8-EEAF453E8770}" type="slidenum">
              <a:rPr lang="en-US" smtClean="0"/>
              <a:t>6</a:t>
            </a:fld>
            <a:endParaRPr lang="en-US"/>
          </a:p>
        </p:txBody>
      </p:sp>
    </p:spTree>
    <p:extLst>
      <p:ext uri="{BB962C8B-B14F-4D97-AF65-F5344CB8AC3E}">
        <p14:creationId xmlns:p14="http://schemas.microsoft.com/office/powerpoint/2010/main" val="330465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 few notes on what the function of the board lead is</a:t>
            </a:r>
          </a:p>
        </p:txBody>
      </p:sp>
      <p:sp>
        <p:nvSpPr>
          <p:cNvPr id="4" name="Slide Number Placeholder 3"/>
          <p:cNvSpPr>
            <a:spLocks noGrp="1"/>
          </p:cNvSpPr>
          <p:nvPr>
            <p:ph type="sldNum" sz="quarter" idx="5"/>
          </p:nvPr>
        </p:nvSpPr>
        <p:spPr/>
        <p:txBody>
          <a:bodyPr/>
          <a:lstStyle/>
          <a:p>
            <a:fld id="{385BA105-F102-4EFF-BAA8-EEAF453E8770}" type="slidenum">
              <a:rPr lang="en-US" smtClean="0"/>
              <a:t>7</a:t>
            </a:fld>
            <a:endParaRPr lang="en-US"/>
          </a:p>
        </p:txBody>
      </p:sp>
    </p:spTree>
    <p:extLst>
      <p:ext uri="{BB962C8B-B14F-4D97-AF65-F5344CB8AC3E}">
        <p14:creationId xmlns:p14="http://schemas.microsoft.com/office/powerpoint/2010/main" val="422102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85BA105-F102-4EFF-BAA8-EEAF453E8770}" type="slidenum">
              <a:rPr lang="en-US" smtClean="0"/>
              <a:t>8</a:t>
            </a:fld>
            <a:endParaRPr lang="en-US"/>
          </a:p>
        </p:txBody>
      </p:sp>
    </p:spTree>
    <p:extLst>
      <p:ext uri="{BB962C8B-B14F-4D97-AF65-F5344CB8AC3E}">
        <p14:creationId xmlns:p14="http://schemas.microsoft.com/office/powerpoint/2010/main" val="275741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1133475"/>
            <a:ext cx="4079875" cy="3060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317DB-BEBE-4417-88AB-4F52C6F698D7}" type="slidenum">
              <a:rPr lang="en-US" smtClean="0"/>
              <a:t>9</a:t>
            </a:fld>
            <a:endParaRPr lang="en-US"/>
          </a:p>
        </p:txBody>
      </p:sp>
    </p:spTree>
    <p:extLst>
      <p:ext uri="{BB962C8B-B14F-4D97-AF65-F5344CB8AC3E}">
        <p14:creationId xmlns:p14="http://schemas.microsoft.com/office/powerpoint/2010/main" val="23878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40AE10-9427-4F0B-BA3E-A8A12A553FD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402555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0AE10-9427-4F0B-BA3E-A8A12A553FD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401084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0AE10-9427-4F0B-BA3E-A8A12A553FD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315960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2" name="Straight Connector 11"/>
          <p:cNvCxnSpPr/>
          <p:nvPr/>
        </p:nvCxnSpPr>
        <p:spPr>
          <a:xfrm>
            <a:off x="285750" y="95250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5750" y="180975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57287" y="314326"/>
            <a:ext cx="1548822" cy="334835"/>
          </a:xfrm>
          <a:prstGeom prst="rect">
            <a:avLst/>
          </a:prstGeom>
          <a:noFill/>
        </p:spPr>
        <p:txBody>
          <a:bodyPr wrap="none" rtlCol="0">
            <a:spAutoFit/>
          </a:bodyPr>
          <a:lstStyle/>
          <a:p>
            <a:r>
              <a:rPr lang="en-US" sz="788">
                <a:solidFill>
                  <a:schemeClr val="bg1">
                    <a:lumMod val="85000"/>
                  </a:schemeClr>
                </a:solidFill>
                <a:latin typeface="Roboto" panose="02000000000000000000" pitchFamily="2" charset="0"/>
                <a:ea typeface="Roboto" panose="02000000000000000000" pitchFamily="2" charset="0"/>
              </a:rPr>
              <a:t>U.S.</a:t>
            </a:r>
            <a:r>
              <a:rPr lang="en-US" sz="788"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788" baseline="0">
                <a:solidFill>
                  <a:schemeClr val="bg1">
                    <a:lumMod val="85000"/>
                  </a:schemeClr>
                </a:solidFill>
                <a:latin typeface="Roboto" panose="02000000000000000000" pitchFamily="2" charset="0"/>
                <a:ea typeface="Roboto" panose="02000000000000000000" pitchFamily="2" charset="0"/>
              </a:rPr>
              <a:t>Bureau of Land Management</a:t>
            </a:r>
            <a:endParaRPr lang="en-US" sz="788">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4" y="221736"/>
            <a:ext cx="555003" cy="648215"/>
          </a:xfrm>
          <a:prstGeom prst="rect">
            <a:avLst/>
          </a:prstGeom>
        </p:spPr>
      </p:pic>
      <p:sp>
        <p:nvSpPr>
          <p:cNvPr id="5" name="Picture Placeholder 4"/>
          <p:cNvSpPr>
            <a:spLocks noGrp="1"/>
          </p:cNvSpPr>
          <p:nvPr>
            <p:ph type="pic" sz="quarter" idx="10" hasCustomPrompt="1"/>
          </p:nvPr>
        </p:nvSpPr>
        <p:spPr>
          <a:xfrm>
            <a:off x="0" y="2019300"/>
            <a:ext cx="9144000" cy="4838700"/>
          </a:xfrm>
        </p:spPr>
        <p:txBody>
          <a:bodyPr/>
          <a:lstStyle>
            <a:lvl1pPr>
              <a:defRPr baseline="0"/>
            </a:lvl1pPr>
          </a:lstStyle>
          <a:p>
            <a:r>
              <a:rPr lang="en-US"/>
              <a:t>Add photo here – Flush to bottom, each edge, and top along guide line below green bar</a:t>
            </a:r>
          </a:p>
          <a:p>
            <a:r>
              <a:rPr lang="en-US"/>
              <a:t>Crop image as needed</a:t>
            </a:r>
          </a:p>
        </p:txBody>
      </p:sp>
      <p:cxnSp>
        <p:nvCxnSpPr>
          <p:cNvPr id="8" name="Straight Connector 7"/>
          <p:cNvCxnSpPr/>
          <p:nvPr userDrawn="1"/>
        </p:nvCxnSpPr>
        <p:spPr>
          <a:xfrm>
            <a:off x="285750" y="95250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5750" y="180975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57287" y="314326"/>
            <a:ext cx="1548822" cy="334835"/>
          </a:xfrm>
          <a:prstGeom prst="rect">
            <a:avLst/>
          </a:prstGeom>
          <a:noFill/>
        </p:spPr>
        <p:txBody>
          <a:bodyPr wrap="none" rtlCol="0">
            <a:spAutoFit/>
          </a:bodyPr>
          <a:lstStyle/>
          <a:p>
            <a:r>
              <a:rPr lang="en-US" sz="788">
                <a:solidFill>
                  <a:schemeClr val="bg1">
                    <a:lumMod val="85000"/>
                  </a:schemeClr>
                </a:solidFill>
                <a:latin typeface="Roboto" panose="02000000000000000000" pitchFamily="2" charset="0"/>
                <a:ea typeface="Roboto" panose="02000000000000000000" pitchFamily="2" charset="0"/>
              </a:rPr>
              <a:t>U.S.</a:t>
            </a:r>
            <a:r>
              <a:rPr lang="en-US" sz="788"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788" baseline="0">
                <a:solidFill>
                  <a:schemeClr val="bg1">
                    <a:lumMod val="85000"/>
                  </a:schemeClr>
                </a:solidFill>
                <a:latin typeface="Roboto" panose="02000000000000000000" pitchFamily="2" charset="0"/>
                <a:ea typeface="Roboto" panose="02000000000000000000" pitchFamily="2" charset="0"/>
              </a:rPr>
              <a:t>Bureau of Land Management</a:t>
            </a:r>
            <a:endParaRPr lang="en-US" sz="788">
              <a:solidFill>
                <a:schemeClr val="bg1">
                  <a:lumMod val="85000"/>
                </a:schemeClr>
              </a:solidFill>
              <a:latin typeface="Roboto" panose="02000000000000000000" pitchFamily="2" charset="0"/>
              <a:ea typeface="Roboto" panose="02000000000000000000"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74" y="221736"/>
            <a:ext cx="555003" cy="648215"/>
          </a:xfrm>
          <a:prstGeom prst="rect">
            <a:avLst/>
          </a:prstGeom>
        </p:spPr>
      </p:pic>
      <p:sp>
        <p:nvSpPr>
          <p:cNvPr id="3" name="Text Placeholder 2"/>
          <p:cNvSpPr>
            <a:spLocks noGrp="1"/>
          </p:cNvSpPr>
          <p:nvPr>
            <p:ph type="body" sz="quarter" idx="11" hasCustomPrompt="1"/>
          </p:nvPr>
        </p:nvSpPr>
        <p:spPr>
          <a:xfrm>
            <a:off x="628650" y="1068388"/>
            <a:ext cx="7886700" cy="608012"/>
          </a:xfrm>
        </p:spPr>
        <p:txBody>
          <a:bodyPr>
            <a:noAutofit/>
          </a:bodyPr>
          <a:lstStyle>
            <a:lvl1pPr marL="0" indent="0">
              <a:buNone/>
              <a:defRPr sz="33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3300">
                <a:latin typeface="Roboto Black" panose="02000000000000000000" pitchFamily="2" charset="0"/>
                <a:ea typeface="Roboto Black" panose="02000000000000000000" pitchFamily="2" charset="0"/>
              </a:rPr>
              <a:t>Presentation Title</a:t>
            </a:r>
            <a:endParaRPr lang="en-US"/>
          </a:p>
        </p:txBody>
      </p:sp>
    </p:spTree>
    <p:extLst>
      <p:ext uri="{BB962C8B-B14F-4D97-AF65-F5344CB8AC3E}">
        <p14:creationId xmlns:p14="http://schemas.microsoft.com/office/powerpoint/2010/main" val="3610921951"/>
      </p:ext>
    </p:extLst>
  </p:cSld>
  <p:clrMapOvr>
    <a:masterClrMapping/>
  </p:clrMapOvr>
  <p:extLst>
    <p:ext uri="{DCECCB84-F9BA-43D5-87BE-67443E8EF086}">
      <p15:sldGuideLst xmlns:p15="http://schemas.microsoft.com/office/powerpoint/2012/main">
        <p15:guide id="10" orient="horz" pos="2160">
          <p15:clr>
            <a:srgbClr val="FBAE40"/>
          </p15:clr>
        </p15:guide>
        <p15:guide id="11" pos="3840">
          <p15:clr>
            <a:srgbClr val="FBAE40"/>
          </p15:clr>
        </p15:guide>
        <p15:guide id="12" pos="528">
          <p15:clr>
            <a:srgbClr val="FBAE40"/>
          </p15:clr>
        </p15:guide>
        <p15:guide id="13" pos="7152">
          <p15:clr>
            <a:srgbClr val="FBAE40"/>
          </p15:clr>
        </p15:guide>
        <p15:guide id="14" pos="7440">
          <p15:clr>
            <a:srgbClr val="FBAE40"/>
          </p15:clr>
        </p15:guide>
        <p15:guide id="15" pos="240">
          <p15:clr>
            <a:srgbClr val="FBAE40"/>
          </p15:clr>
        </p15:guide>
        <p15:guide id="16" orient="horz" pos="144">
          <p15:clr>
            <a:srgbClr val="FBAE40"/>
          </p15:clr>
        </p15:guide>
        <p15:guide id="17" orient="horz" pos="4248">
          <p15:clr>
            <a:srgbClr val="FBAE40"/>
          </p15:clr>
        </p15:guide>
        <p15:guide id="18" orient="horz" pos="1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age">
    <p:spTree>
      <p:nvGrpSpPr>
        <p:cNvPr id="1" name=""/>
        <p:cNvGrpSpPr/>
        <p:nvPr/>
      </p:nvGrpSpPr>
      <p:grpSpPr>
        <a:xfrm>
          <a:off x="0" y="0"/>
          <a:ext cx="0" cy="0"/>
          <a:chOff x="0" y="0"/>
          <a:chExt cx="0" cy="0"/>
        </a:xfrm>
      </p:grpSpPr>
      <p:cxnSp>
        <p:nvCxnSpPr>
          <p:cNvPr id="7" name="Straight Connector 6"/>
          <p:cNvCxnSpPr/>
          <p:nvPr/>
        </p:nvCxnSpPr>
        <p:spPr>
          <a:xfrm>
            <a:off x="285750" y="567935"/>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2227" y="160497"/>
            <a:ext cx="1353256" cy="300082"/>
          </a:xfrm>
          <a:prstGeom prst="rect">
            <a:avLst/>
          </a:prstGeom>
          <a:noFill/>
        </p:spPr>
        <p:txBody>
          <a:bodyPr wrap="none" rtlCol="0">
            <a:spAutoFit/>
          </a:bodyPr>
          <a:lstStyle/>
          <a:p>
            <a:r>
              <a:rPr lang="en-US" sz="675">
                <a:solidFill>
                  <a:schemeClr val="bg1">
                    <a:lumMod val="85000"/>
                  </a:schemeClr>
                </a:solidFill>
                <a:latin typeface="Roboto" panose="02000000000000000000" pitchFamily="2" charset="0"/>
                <a:ea typeface="Roboto" panose="02000000000000000000" pitchFamily="2" charset="0"/>
              </a:rPr>
              <a:t>U.S.</a:t>
            </a:r>
            <a:r>
              <a:rPr lang="en-US" sz="675"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675" baseline="0">
                <a:solidFill>
                  <a:schemeClr val="bg1">
                    <a:lumMod val="85000"/>
                  </a:schemeClr>
                </a:solidFill>
                <a:latin typeface="Roboto" panose="02000000000000000000" pitchFamily="2" charset="0"/>
                <a:ea typeface="Roboto" panose="02000000000000000000" pitchFamily="2" charset="0"/>
              </a:rPr>
              <a:t>Bureau of Land Management</a:t>
            </a:r>
            <a:endParaRPr lang="en-US" sz="675">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90" y="136276"/>
            <a:ext cx="385421" cy="450152"/>
          </a:xfrm>
          <a:prstGeom prst="rect">
            <a:avLst/>
          </a:prstGeom>
        </p:spPr>
      </p:pic>
      <p:sp>
        <p:nvSpPr>
          <p:cNvPr id="10" name="Vertical Text Placeholder 2"/>
          <p:cNvSpPr>
            <a:spLocks noGrp="1"/>
          </p:cNvSpPr>
          <p:nvPr>
            <p:ph type="body" orient="vert" idx="1" hasCustomPrompt="1"/>
          </p:nvPr>
        </p:nvSpPr>
        <p:spPr>
          <a:xfrm>
            <a:off x="628650" y="1825625"/>
            <a:ext cx="7886700" cy="4351338"/>
          </a:xfrm>
        </p:spPr>
        <p:txBody>
          <a:bodyPr vert="horz"/>
          <a:lstStyle>
            <a:lvl1pPr>
              <a:defRPr baseline="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285750" y="567935"/>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02227" y="160497"/>
            <a:ext cx="1353256" cy="300082"/>
          </a:xfrm>
          <a:prstGeom prst="rect">
            <a:avLst/>
          </a:prstGeom>
          <a:noFill/>
        </p:spPr>
        <p:txBody>
          <a:bodyPr wrap="none" rtlCol="0">
            <a:spAutoFit/>
          </a:bodyPr>
          <a:lstStyle/>
          <a:p>
            <a:r>
              <a:rPr lang="en-US" sz="675">
                <a:solidFill>
                  <a:schemeClr val="bg1">
                    <a:lumMod val="85000"/>
                  </a:schemeClr>
                </a:solidFill>
                <a:latin typeface="Roboto" panose="02000000000000000000" pitchFamily="2" charset="0"/>
                <a:ea typeface="Roboto" panose="02000000000000000000" pitchFamily="2" charset="0"/>
              </a:rPr>
              <a:t>U.S.</a:t>
            </a:r>
            <a:r>
              <a:rPr lang="en-US" sz="675"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675" baseline="0">
                <a:solidFill>
                  <a:schemeClr val="bg1">
                    <a:lumMod val="85000"/>
                  </a:schemeClr>
                </a:solidFill>
                <a:latin typeface="Roboto" panose="02000000000000000000" pitchFamily="2" charset="0"/>
                <a:ea typeface="Roboto" panose="02000000000000000000" pitchFamily="2" charset="0"/>
              </a:rPr>
              <a:t>Bureau of Land Management</a:t>
            </a:r>
            <a:endParaRPr lang="en-US" sz="675">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790" y="136276"/>
            <a:ext cx="385421" cy="450152"/>
          </a:xfrm>
          <a:prstGeom prst="rect">
            <a:avLst/>
          </a:prstGeom>
        </p:spPr>
      </p:pic>
      <p:sp>
        <p:nvSpPr>
          <p:cNvPr id="12" name="Text Placeholder 2"/>
          <p:cNvSpPr>
            <a:spLocks noGrp="1"/>
          </p:cNvSpPr>
          <p:nvPr>
            <p:ph type="body" sz="quarter" idx="11" hasCustomPrompt="1"/>
          </p:nvPr>
        </p:nvSpPr>
        <p:spPr>
          <a:xfrm>
            <a:off x="628650" y="1068388"/>
            <a:ext cx="7886700" cy="608012"/>
          </a:xfrm>
        </p:spPr>
        <p:txBody>
          <a:bodyPr>
            <a:noAutofit/>
          </a:bodyPr>
          <a:lstStyle>
            <a:lvl1pPr marL="0" indent="0">
              <a:buNone/>
              <a:defRPr sz="33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3300">
                <a:latin typeface="Roboto Black" panose="02000000000000000000" pitchFamily="2" charset="0"/>
                <a:ea typeface="Roboto Black" panose="02000000000000000000" pitchFamily="2" charset="0"/>
              </a:rPr>
              <a:t>Topic Heading</a:t>
            </a:r>
            <a:endParaRPr lang="en-US"/>
          </a:p>
        </p:txBody>
      </p:sp>
      <p:sp>
        <p:nvSpPr>
          <p:cNvPr id="3" name="Text Placeholder 2"/>
          <p:cNvSpPr>
            <a:spLocks noGrp="1"/>
          </p:cNvSpPr>
          <p:nvPr>
            <p:ph type="body" sz="quarter" idx="12" hasCustomPrompt="1"/>
          </p:nvPr>
        </p:nvSpPr>
        <p:spPr>
          <a:xfrm>
            <a:off x="5114925" y="160339"/>
            <a:ext cx="3400425" cy="369887"/>
          </a:xfrm>
        </p:spPr>
        <p:txBody>
          <a:bodyPr anchor="b">
            <a:normAutofit/>
          </a:bodyPr>
          <a:lstStyle>
            <a:lvl1pPr marL="0" indent="0" algn="r">
              <a:buNone/>
              <a:defRPr sz="1200">
                <a:solidFill>
                  <a:schemeClr val="bg1">
                    <a:lumMod val="85000"/>
                  </a:schemeClr>
                </a:solidFill>
                <a:latin typeface="Roboto Black" panose="02000000000000000000" pitchFamily="2" charset="0"/>
                <a:ea typeface="Roboto Black" panose="02000000000000000000" pitchFamily="2" charset="0"/>
              </a:defRPr>
            </a:lvl1pPr>
          </a:lstStyle>
          <a:p>
            <a:pPr lvl="0"/>
            <a:r>
              <a:rPr lang="en-US"/>
              <a:t>Click to Add Chapter Heading</a:t>
            </a:r>
          </a:p>
        </p:txBody>
      </p:sp>
    </p:spTree>
    <p:extLst>
      <p:ext uri="{BB962C8B-B14F-4D97-AF65-F5344CB8AC3E}">
        <p14:creationId xmlns:p14="http://schemas.microsoft.com/office/powerpoint/2010/main" val="263473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2" name="Straight Connector 11"/>
          <p:cNvCxnSpPr/>
          <p:nvPr/>
        </p:nvCxnSpPr>
        <p:spPr>
          <a:xfrm>
            <a:off x="285750" y="95250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5750" y="180975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57287" y="314326"/>
            <a:ext cx="1548822" cy="334835"/>
          </a:xfrm>
          <a:prstGeom prst="rect">
            <a:avLst/>
          </a:prstGeom>
          <a:noFill/>
        </p:spPr>
        <p:txBody>
          <a:bodyPr wrap="none" rtlCol="0">
            <a:spAutoFit/>
          </a:bodyPr>
          <a:lstStyle/>
          <a:p>
            <a:r>
              <a:rPr lang="en-US" sz="788">
                <a:solidFill>
                  <a:schemeClr val="bg1">
                    <a:lumMod val="85000"/>
                  </a:schemeClr>
                </a:solidFill>
                <a:latin typeface="Roboto" panose="02000000000000000000" pitchFamily="2" charset="0"/>
                <a:ea typeface="Roboto" panose="02000000000000000000" pitchFamily="2" charset="0"/>
              </a:rPr>
              <a:t>U.S.</a:t>
            </a:r>
            <a:r>
              <a:rPr lang="en-US" sz="788"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788" baseline="0">
                <a:solidFill>
                  <a:schemeClr val="bg1">
                    <a:lumMod val="85000"/>
                  </a:schemeClr>
                </a:solidFill>
                <a:latin typeface="Roboto" panose="02000000000000000000" pitchFamily="2" charset="0"/>
                <a:ea typeface="Roboto" panose="02000000000000000000" pitchFamily="2" charset="0"/>
              </a:rPr>
              <a:t>Bureau of Land Management</a:t>
            </a:r>
            <a:endParaRPr lang="en-US" sz="788">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4" y="221736"/>
            <a:ext cx="555003" cy="648215"/>
          </a:xfrm>
          <a:prstGeom prst="rect">
            <a:avLst/>
          </a:prstGeom>
        </p:spPr>
      </p:pic>
      <p:sp>
        <p:nvSpPr>
          <p:cNvPr id="5" name="Picture Placeholder 4"/>
          <p:cNvSpPr>
            <a:spLocks noGrp="1"/>
          </p:cNvSpPr>
          <p:nvPr>
            <p:ph type="pic" sz="quarter" idx="10" hasCustomPrompt="1"/>
          </p:nvPr>
        </p:nvSpPr>
        <p:spPr>
          <a:xfrm>
            <a:off x="0" y="2019300"/>
            <a:ext cx="9144000" cy="4838700"/>
          </a:xfrm>
        </p:spPr>
        <p:txBody>
          <a:bodyPr/>
          <a:lstStyle>
            <a:lvl1pPr>
              <a:defRPr baseline="0"/>
            </a:lvl1pPr>
          </a:lstStyle>
          <a:p>
            <a:r>
              <a:rPr lang="en-US"/>
              <a:t>Add photo here – Flush to bottom, each edge, and top along guide line below green bar</a:t>
            </a:r>
          </a:p>
          <a:p>
            <a:r>
              <a:rPr lang="en-US"/>
              <a:t>Crop image as needed</a:t>
            </a:r>
          </a:p>
        </p:txBody>
      </p:sp>
      <p:cxnSp>
        <p:nvCxnSpPr>
          <p:cNvPr id="8" name="Straight Connector 7"/>
          <p:cNvCxnSpPr/>
          <p:nvPr userDrawn="1"/>
        </p:nvCxnSpPr>
        <p:spPr>
          <a:xfrm>
            <a:off x="285750" y="95250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5750" y="180975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57287" y="314326"/>
            <a:ext cx="1548822" cy="334835"/>
          </a:xfrm>
          <a:prstGeom prst="rect">
            <a:avLst/>
          </a:prstGeom>
          <a:noFill/>
        </p:spPr>
        <p:txBody>
          <a:bodyPr wrap="none" rtlCol="0">
            <a:spAutoFit/>
          </a:bodyPr>
          <a:lstStyle/>
          <a:p>
            <a:r>
              <a:rPr lang="en-US" sz="788">
                <a:solidFill>
                  <a:schemeClr val="bg1">
                    <a:lumMod val="85000"/>
                  </a:schemeClr>
                </a:solidFill>
                <a:latin typeface="Roboto" panose="02000000000000000000" pitchFamily="2" charset="0"/>
                <a:ea typeface="Roboto" panose="02000000000000000000" pitchFamily="2" charset="0"/>
              </a:rPr>
              <a:t>U.S.</a:t>
            </a:r>
            <a:r>
              <a:rPr lang="en-US" sz="788"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788" baseline="0">
                <a:solidFill>
                  <a:schemeClr val="bg1">
                    <a:lumMod val="85000"/>
                  </a:schemeClr>
                </a:solidFill>
                <a:latin typeface="Roboto" panose="02000000000000000000" pitchFamily="2" charset="0"/>
                <a:ea typeface="Roboto" panose="02000000000000000000" pitchFamily="2" charset="0"/>
              </a:rPr>
              <a:t>Bureau of Land Management</a:t>
            </a:r>
            <a:endParaRPr lang="en-US" sz="788">
              <a:solidFill>
                <a:schemeClr val="bg1">
                  <a:lumMod val="85000"/>
                </a:schemeClr>
              </a:solidFill>
              <a:latin typeface="Roboto" panose="02000000000000000000" pitchFamily="2" charset="0"/>
              <a:ea typeface="Roboto" panose="02000000000000000000"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74" y="221736"/>
            <a:ext cx="555003" cy="648215"/>
          </a:xfrm>
          <a:prstGeom prst="rect">
            <a:avLst/>
          </a:prstGeom>
        </p:spPr>
      </p:pic>
      <p:sp>
        <p:nvSpPr>
          <p:cNvPr id="3" name="Text Placeholder 2"/>
          <p:cNvSpPr>
            <a:spLocks noGrp="1"/>
          </p:cNvSpPr>
          <p:nvPr>
            <p:ph type="body" sz="quarter" idx="11" hasCustomPrompt="1"/>
          </p:nvPr>
        </p:nvSpPr>
        <p:spPr>
          <a:xfrm>
            <a:off x="628650" y="1068388"/>
            <a:ext cx="7886700" cy="608012"/>
          </a:xfrm>
        </p:spPr>
        <p:txBody>
          <a:bodyPr>
            <a:noAutofit/>
          </a:bodyPr>
          <a:lstStyle>
            <a:lvl1pPr marL="0" indent="0">
              <a:buNone/>
              <a:defRPr sz="33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3300">
                <a:latin typeface="Roboto Black" panose="02000000000000000000" pitchFamily="2" charset="0"/>
                <a:ea typeface="Roboto Black" panose="02000000000000000000" pitchFamily="2" charset="0"/>
              </a:rPr>
              <a:t>Presentation Title</a:t>
            </a:r>
            <a:endParaRPr lang="en-US"/>
          </a:p>
        </p:txBody>
      </p:sp>
    </p:spTree>
    <p:extLst>
      <p:ext uri="{BB962C8B-B14F-4D97-AF65-F5344CB8AC3E}">
        <p14:creationId xmlns:p14="http://schemas.microsoft.com/office/powerpoint/2010/main" val="4102950345"/>
      </p:ext>
    </p:extLst>
  </p:cSld>
  <p:clrMapOvr>
    <a:masterClrMapping/>
  </p:clrMapOvr>
  <p:extLst>
    <p:ext uri="{DCECCB84-F9BA-43D5-87BE-67443E8EF086}">
      <p15:sldGuideLst xmlns:p15="http://schemas.microsoft.com/office/powerpoint/2012/main">
        <p15:guide id="10" orient="horz" pos="2160" userDrawn="1">
          <p15:clr>
            <a:srgbClr val="FBAE40"/>
          </p15:clr>
        </p15:guide>
        <p15:guide id="11" pos="2880" userDrawn="1">
          <p15:clr>
            <a:srgbClr val="FBAE40"/>
          </p15:clr>
        </p15:guide>
        <p15:guide id="12" pos="396" userDrawn="1">
          <p15:clr>
            <a:srgbClr val="FBAE40"/>
          </p15:clr>
        </p15:guide>
        <p15:guide id="13" pos="5364" userDrawn="1">
          <p15:clr>
            <a:srgbClr val="FBAE40"/>
          </p15:clr>
        </p15:guide>
        <p15:guide id="14" pos="5580" userDrawn="1">
          <p15:clr>
            <a:srgbClr val="FBAE40"/>
          </p15:clr>
        </p15:guide>
        <p15:guide id="15" pos="180" userDrawn="1">
          <p15:clr>
            <a:srgbClr val="FBAE40"/>
          </p15:clr>
        </p15:guide>
        <p15:guide id="16" orient="horz" pos="144" userDrawn="1">
          <p15:clr>
            <a:srgbClr val="FBAE40"/>
          </p15:clr>
        </p15:guide>
        <p15:guide id="17" orient="horz" pos="4248" userDrawn="1">
          <p15:clr>
            <a:srgbClr val="FBAE40"/>
          </p15:clr>
        </p15:guide>
        <p15:guide id="18" orient="horz" pos="12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cxnSp>
        <p:nvCxnSpPr>
          <p:cNvPr id="7" name="Straight Connector 6"/>
          <p:cNvCxnSpPr/>
          <p:nvPr/>
        </p:nvCxnSpPr>
        <p:spPr>
          <a:xfrm>
            <a:off x="285750" y="567935"/>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2227" y="160497"/>
            <a:ext cx="1353256" cy="300082"/>
          </a:xfrm>
          <a:prstGeom prst="rect">
            <a:avLst/>
          </a:prstGeom>
          <a:noFill/>
        </p:spPr>
        <p:txBody>
          <a:bodyPr wrap="none" rtlCol="0">
            <a:spAutoFit/>
          </a:bodyPr>
          <a:lstStyle/>
          <a:p>
            <a:r>
              <a:rPr lang="en-US" sz="675">
                <a:solidFill>
                  <a:schemeClr val="bg1">
                    <a:lumMod val="85000"/>
                  </a:schemeClr>
                </a:solidFill>
                <a:latin typeface="Roboto" panose="02000000000000000000" pitchFamily="2" charset="0"/>
                <a:ea typeface="Roboto" panose="02000000000000000000" pitchFamily="2" charset="0"/>
              </a:rPr>
              <a:t>U.S.</a:t>
            </a:r>
            <a:r>
              <a:rPr lang="en-US" sz="675"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675" baseline="0">
                <a:solidFill>
                  <a:schemeClr val="bg1">
                    <a:lumMod val="85000"/>
                  </a:schemeClr>
                </a:solidFill>
                <a:latin typeface="Roboto" panose="02000000000000000000" pitchFamily="2" charset="0"/>
                <a:ea typeface="Roboto" panose="02000000000000000000" pitchFamily="2" charset="0"/>
              </a:rPr>
              <a:t>Bureau of Land Management</a:t>
            </a:r>
            <a:endParaRPr lang="en-US" sz="675">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90" y="136276"/>
            <a:ext cx="385421" cy="450152"/>
          </a:xfrm>
          <a:prstGeom prst="rect">
            <a:avLst/>
          </a:prstGeom>
        </p:spPr>
      </p:pic>
      <p:sp>
        <p:nvSpPr>
          <p:cNvPr id="10" name="Vertical Text Placeholder 2"/>
          <p:cNvSpPr>
            <a:spLocks noGrp="1"/>
          </p:cNvSpPr>
          <p:nvPr>
            <p:ph type="body" orient="vert" idx="1" hasCustomPrompt="1"/>
          </p:nvPr>
        </p:nvSpPr>
        <p:spPr>
          <a:xfrm>
            <a:off x="628650" y="1825625"/>
            <a:ext cx="7886700" cy="4351338"/>
          </a:xfrm>
        </p:spPr>
        <p:txBody>
          <a:bodyPr vert="horz"/>
          <a:lstStyle>
            <a:lvl1pPr>
              <a:defRPr baseline="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285750" y="567935"/>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02227" y="160497"/>
            <a:ext cx="1353256" cy="300082"/>
          </a:xfrm>
          <a:prstGeom prst="rect">
            <a:avLst/>
          </a:prstGeom>
          <a:noFill/>
        </p:spPr>
        <p:txBody>
          <a:bodyPr wrap="none" rtlCol="0">
            <a:spAutoFit/>
          </a:bodyPr>
          <a:lstStyle/>
          <a:p>
            <a:r>
              <a:rPr lang="en-US" sz="675">
                <a:solidFill>
                  <a:schemeClr val="bg1">
                    <a:lumMod val="85000"/>
                  </a:schemeClr>
                </a:solidFill>
                <a:latin typeface="Roboto" panose="02000000000000000000" pitchFamily="2" charset="0"/>
                <a:ea typeface="Roboto" panose="02000000000000000000" pitchFamily="2" charset="0"/>
              </a:rPr>
              <a:t>U.S.</a:t>
            </a:r>
            <a:r>
              <a:rPr lang="en-US" sz="675"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675" baseline="0">
                <a:solidFill>
                  <a:schemeClr val="bg1">
                    <a:lumMod val="85000"/>
                  </a:schemeClr>
                </a:solidFill>
                <a:latin typeface="Roboto" panose="02000000000000000000" pitchFamily="2" charset="0"/>
                <a:ea typeface="Roboto" panose="02000000000000000000" pitchFamily="2" charset="0"/>
              </a:rPr>
              <a:t>Bureau of Land Management</a:t>
            </a:r>
            <a:endParaRPr lang="en-US" sz="675">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790" y="136276"/>
            <a:ext cx="385421" cy="450152"/>
          </a:xfrm>
          <a:prstGeom prst="rect">
            <a:avLst/>
          </a:prstGeom>
        </p:spPr>
      </p:pic>
      <p:sp>
        <p:nvSpPr>
          <p:cNvPr id="12" name="Text Placeholder 2"/>
          <p:cNvSpPr>
            <a:spLocks noGrp="1"/>
          </p:cNvSpPr>
          <p:nvPr>
            <p:ph type="body" sz="quarter" idx="11" hasCustomPrompt="1"/>
          </p:nvPr>
        </p:nvSpPr>
        <p:spPr>
          <a:xfrm>
            <a:off x="628650" y="1068388"/>
            <a:ext cx="7886700" cy="608012"/>
          </a:xfrm>
        </p:spPr>
        <p:txBody>
          <a:bodyPr>
            <a:noAutofit/>
          </a:bodyPr>
          <a:lstStyle>
            <a:lvl1pPr marL="0" indent="0">
              <a:buNone/>
              <a:defRPr sz="33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3300">
                <a:latin typeface="Roboto Black" panose="02000000000000000000" pitchFamily="2" charset="0"/>
                <a:ea typeface="Roboto Black" panose="02000000000000000000" pitchFamily="2" charset="0"/>
              </a:rPr>
              <a:t>Topic Heading</a:t>
            </a:r>
            <a:endParaRPr lang="en-US"/>
          </a:p>
        </p:txBody>
      </p:sp>
      <p:sp>
        <p:nvSpPr>
          <p:cNvPr id="3" name="Text Placeholder 2"/>
          <p:cNvSpPr>
            <a:spLocks noGrp="1"/>
          </p:cNvSpPr>
          <p:nvPr>
            <p:ph type="body" sz="quarter" idx="12" hasCustomPrompt="1"/>
          </p:nvPr>
        </p:nvSpPr>
        <p:spPr>
          <a:xfrm>
            <a:off x="5114925" y="160339"/>
            <a:ext cx="3400425" cy="369887"/>
          </a:xfrm>
        </p:spPr>
        <p:txBody>
          <a:bodyPr anchor="b">
            <a:normAutofit/>
          </a:bodyPr>
          <a:lstStyle>
            <a:lvl1pPr marL="0" indent="0" algn="r">
              <a:buNone/>
              <a:defRPr sz="1200">
                <a:solidFill>
                  <a:schemeClr val="bg1">
                    <a:lumMod val="85000"/>
                  </a:schemeClr>
                </a:solidFill>
                <a:latin typeface="Roboto Black" panose="02000000000000000000" pitchFamily="2" charset="0"/>
                <a:ea typeface="Roboto Black" panose="02000000000000000000" pitchFamily="2" charset="0"/>
              </a:defRPr>
            </a:lvl1pPr>
          </a:lstStyle>
          <a:p>
            <a:pPr lvl="0"/>
            <a:r>
              <a:rPr lang="en-US"/>
              <a:t>Click to Add Chapter Heading</a:t>
            </a:r>
          </a:p>
        </p:txBody>
      </p:sp>
    </p:spTree>
    <p:extLst>
      <p:ext uri="{BB962C8B-B14F-4D97-AF65-F5344CB8AC3E}">
        <p14:creationId xmlns:p14="http://schemas.microsoft.com/office/powerpoint/2010/main" val="375614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Header 1">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19C7BC-23CB-4ABC-803D-39F093646AD2}" type="datetimeFigureOut">
              <a:rPr lang="en-US" smtClean="0"/>
              <a:t>11/9/2023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04815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19C7BC-23CB-4ABC-803D-39F093646AD2}" type="datetimeFigureOut">
              <a:rPr lang="en-US" smtClean="0"/>
              <a:t>11/9/2023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32672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19C7BC-23CB-4ABC-803D-39F093646AD2}" type="datetimeFigureOut">
              <a:rPr lang="en-US" smtClean="0"/>
              <a:t>11/9/2023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933317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9C7BC-23CB-4ABC-803D-39F093646AD2}" type="datetimeFigureOut">
              <a:rPr lang="en-US" smtClean="0"/>
              <a:t>11/9/2023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94959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0AE10-9427-4F0B-BA3E-A8A12A553FD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753622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19C7BC-23CB-4ABC-803D-39F093646AD2}" type="datetimeFigureOut">
              <a:rPr lang="en-US" smtClean="0"/>
              <a:t>11/9/2023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920710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C7BC-23CB-4ABC-803D-39F093646AD2}" type="datetimeFigureOut">
              <a:rPr lang="en-US" smtClean="0"/>
              <a:t>11/9/2023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279123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170601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980112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C7BC-23CB-4ABC-803D-39F093646AD2}" type="datetimeFigureOut">
              <a:rPr lang="en-US" smtClean="0"/>
              <a:t>11/9/2023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821364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C7BC-23CB-4ABC-803D-39F093646AD2}" type="datetimeFigureOut">
              <a:rPr lang="en-US" smtClean="0"/>
              <a:t>11/9/2023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86515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2" name="Straight Connector 11"/>
          <p:cNvCxnSpPr/>
          <p:nvPr userDrawn="1"/>
        </p:nvCxnSpPr>
        <p:spPr>
          <a:xfrm>
            <a:off x="285750" y="95250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85750" y="1809750"/>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157287" y="314326"/>
            <a:ext cx="1548822" cy="334835"/>
          </a:xfrm>
          <a:prstGeom prst="rect">
            <a:avLst/>
          </a:prstGeom>
          <a:noFill/>
        </p:spPr>
        <p:txBody>
          <a:bodyPr wrap="none" rtlCol="0">
            <a:spAutoFit/>
          </a:bodyPr>
          <a:lstStyle/>
          <a:p>
            <a:r>
              <a:rPr lang="en-US" sz="788">
                <a:solidFill>
                  <a:schemeClr val="bg1">
                    <a:lumMod val="85000"/>
                  </a:schemeClr>
                </a:solidFill>
                <a:latin typeface="Roboto" panose="02000000000000000000" pitchFamily="2" charset="0"/>
                <a:ea typeface="Roboto" panose="02000000000000000000" pitchFamily="2" charset="0"/>
              </a:rPr>
              <a:t>U.S.</a:t>
            </a:r>
            <a:r>
              <a:rPr lang="en-US" sz="788"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788" baseline="0">
                <a:solidFill>
                  <a:schemeClr val="bg1">
                    <a:lumMod val="85000"/>
                  </a:schemeClr>
                </a:solidFill>
                <a:latin typeface="Roboto" panose="02000000000000000000" pitchFamily="2" charset="0"/>
                <a:ea typeface="Roboto" panose="02000000000000000000" pitchFamily="2" charset="0"/>
              </a:rPr>
              <a:t>Bureau of Land Management</a:t>
            </a:r>
            <a:endParaRPr lang="en-US" sz="788">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74" y="221736"/>
            <a:ext cx="555003" cy="648215"/>
          </a:xfrm>
          <a:prstGeom prst="rect">
            <a:avLst/>
          </a:prstGeom>
        </p:spPr>
      </p:pic>
      <p:sp>
        <p:nvSpPr>
          <p:cNvPr id="16" name="Title 15"/>
          <p:cNvSpPr>
            <a:spLocks noGrp="1"/>
          </p:cNvSpPr>
          <p:nvPr>
            <p:ph type="title" hasCustomPrompt="1"/>
          </p:nvPr>
        </p:nvSpPr>
        <p:spPr>
          <a:xfrm>
            <a:off x="628650" y="1015735"/>
            <a:ext cx="7886700" cy="748245"/>
          </a:xfrm>
        </p:spPr>
        <p:txBody>
          <a:bodyPr/>
          <a:lstStyle>
            <a:lvl1pPr>
              <a:defRPr/>
            </a:lvl1pPr>
          </a:lstStyle>
          <a:p>
            <a:r>
              <a:rPr lang="en-US"/>
              <a:t>Click to add title</a:t>
            </a:r>
          </a:p>
        </p:txBody>
      </p:sp>
      <p:sp>
        <p:nvSpPr>
          <p:cNvPr id="5" name="Picture Placeholder 4"/>
          <p:cNvSpPr>
            <a:spLocks noGrp="1"/>
          </p:cNvSpPr>
          <p:nvPr>
            <p:ph type="pic" sz="quarter" idx="10" hasCustomPrompt="1"/>
          </p:nvPr>
        </p:nvSpPr>
        <p:spPr>
          <a:xfrm>
            <a:off x="0" y="2019300"/>
            <a:ext cx="9144000" cy="4838700"/>
          </a:xfrm>
        </p:spPr>
        <p:txBody>
          <a:bodyPr/>
          <a:lstStyle>
            <a:lvl1pPr>
              <a:defRPr baseline="0"/>
            </a:lvl1pPr>
          </a:lstStyle>
          <a:p>
            <a:r>
              <a:rPr lang="en-US"/>
              <a:t>Add photo here – Flush to bottom, each edge, and top along guide line below green bar</a:t>
            </a:r>
          </a:p>
          <a:p>
            <a:r>
              <a:rPr lang="en-US"/>
              <a:t>Crop image as needed</a:t>
            </a:r>
          </a:p>
        </p:txBody>
      </p:sp>
    </p:spTree>
    <p:extLst>
      <p:ext uri="{BB962C8B-B14F-4D97-AF65-F5344CB8AC3E}">
        <p14:creationId xmlns:p14="http://schemas.microsoft.com/office/powerpoint/2010/main" val="10342049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96" userDrawn="1">
          <p15:clr>
            <a:srgbClr val="FBAE40"/>
          </p15:clr>
        </p15:guide>
        <p15:guide id="4" pos="5364" userDrawn="1">
          <p15:clr>
            <a:srgbClr val="FBAE40"/>
          </p15:clr>
        </p15:guide>
        <p15:guide id="5" pos="5580" userDrawn="1">
          <p15:clr>
            <a:srgbClr val="FBAE40"/>
          </p15:clr>
        </p15:guide>
        <p15:guide id="6" pos="180" userDrawn="1">
          <p15:clr>
            <a:srgbClr val="FBAE40"/>
          </p15:clr>
        </p15:guide>
        <p15:guide id="7" orient="horz" pos="144" userDrawn="1">
          <p15:clr>
            <a:srgbClr val="FBAE40"/>
          </p15:clr>
        </p15:guide>
        <p15:guide id="8" orient="horz" pos="4248" userDrawn="1">
          <p15:clr>
            <a:srgbClr val="FBAE40"/>
          </p15:clr>
        </p15:guide>
        <p15:guide id="9" orient="horz" pos="127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7" name="Straight Connector 6"/>
          <p:cNvCxnSpPr/>
          <p:nvPr userDrawn="1"/>
        </p:nvCxnSpPr>
        <p:spPr>
          <a:xfrm>
            <a:off x="285750" y="567935"/>
            <a:ext cx="82296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02227" y="160497"/>
            <a:ext cx="1353256" cy="300082"/>
          </a:xfrm>
          <a:prstGeom prst="rect">
            <a:avLst/>
          </a:prstGeom>
          <a:noFill/>
        </p:spPr>
        <p:txBody>
          <a:bodyPr wrap="none" rtlCol="0">
            <a:spAutoFit/>
          </a:bodyPr>
          <a:lstStyle/>
          <a:p>
            <a:r>
              <a:rPr lang="en-US" sz="675">
                <a:solidFill>
                  <a:schemeClr val="bg1">
                    <a:lumMod val="85000"/>
                  </a:schemeClr>
                </a:solidFill>
                <a:latin typeface="Roboto" panose="02000000000000000000" pitchFamily="2" charset="0"/>
                <a:ea typeface="Roboto" panose="02000000000000000000" pitchFamily="2" charset="0"/>
              </a:rPr>
              <a:t>U.S.</a:t>
            </a:r>
            <a:r>
              <a:rPr lang="en-US" sz="675"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675" baseline="0">
                <a:solidFill>
                  <a:schemeClr val="bg1">
                    <a:lumMod val="85000"/>
                  </a:schemeClr>
                </a:solidFill>
                <a:latin typeface="Roboto" panose="02000000000000000000" pitchFamily="2" charset="0"/>
                <a:ea typeface="Roboto" panose="02000000000000000000" pitchFamily="2" charset="0"/>
              </a:rPr>
              <a:t>Bureau of Land Management</a:t>
            </a:r>
            <a:endParaRPr lang="en-US" sz="675">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790" y="136276"/>
            <a:ext cx="385421" cy="450152"/>
          </a:xfrm>
          <a:prstGeom prst="rect">
            <a:avLst/>
          </a:prstGeom>
        </p:spPr>
      </p:pic>
      <p:sp>
        <p:nvSpPr>
          <p:cNvPr id="10" name="Vertical Text Placeholder 2"/>
          <p:cNvSpPr>
            <a:spLocks noGrp="1"/>
          </p:cNvSpPr>
          <p:nvPr>
            <p:ph type="body" orient="vert" idx="1" hasCustomPrompt="1"/>
          </p:nvPr>
        </p:nvSpPr>
        <p:spPr>
          <a:xfrm>
            <a:off x="628650" y="1825625"/>
            <a:ext cx="7886700" cy="4351338"/>
          </a:xfrm>
        </p:spPr>
        <p:txBody>
          <a:bodyPr vert="horz"/>
          <a:lstStyle>
            <a:lvl1pPr>
              <a:defRPr baseline="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628650" y="828942"/>
            <a:ext cx="7886700" cy="600164"/>
          </a:xfrm>
          <a:prstGeom prst="rect">
            <a:avLst/>
          </a:prstGeom>
          <a:noFill/>
        </p:spPr>
        <p:txBody>
          <a:bodyPr wrap="square" rtlCol="0">
            <a:spAutoFit/>
          </a:bodyPr>
          <a:lstStyle/>
          <a:p>
            <a:r>
              <a:rPr lang="en-US" sz="3300" b="1">
                <a:solidFill>
                  <a:schemeClr val="bg1">
                    <a:lumMod val="85000"/>
                  </a:schemeClr>
                </a:solidFill>
                <a:latin typeface="Roboto" panose="02000000000000000000" pitchFamily="2" charset="0"/>
                <a:ea typeface="Roboto" panose="02000000000000000000" pitchFamily="2" charset="0"/>
              </a:rPr>
              <a:t>Click to add page topic</a:t>
            </a:r>
          </a:p>
        </p:txBody>
      </p:sp>
      <p:sp>
        <p:nvSpPr>
          <p:cNvPr id="13" name="TextBox 12"/>
          <p:cNvSpPr txBox="1"/>
          <p:nvPr userDrawn="1"/>
        </p:nvSpPr>
        <p:spPr>
          <a:xfrm>
            <a:off x="6217066" y="263749"/>
            <a:ext cx="2298284" cy="230832"/>
          </a:xfrm>
          <a:prstGeom prst="rect">
            <a:avLst/>
          </a:prstGeom>
          <a:noFill/>
        </p:spPr>
        <p:txBody>
          <a:bodyPr wrap="square" lIns="0" bIns="0" rtlCol="0" anchor="b">
            <a:spAutoFit/>
          </a:bodyPr>
          <a:lstStyle/>
          <a:p>
            <a:pPr algn="r"/>
            <a:r>
              <a:rPr lang="en-US" sz="1200">
                <a:solidFill>
                  <a:schemeClr val="bg1">
                    <a:lumMod val="85000"/>
                  </a:schemeClr>
                </a:solidFill>
                <a:latin typeface="Roboto Black" panose="02000000000000000000" pitchFamily="2" charset="0"/>
                <a:ea typeface="Roboto Black" panose="02000000000000000000" pitchFamily="2" charset="0"/>
              </a:rPr>
              <a:t>Click to Add Chapter Heading</a:t>
            </a:r>
          </a:p>
        </p:txBody>
      </p:sp>
    </p:spTree>
    <p:extLst>
      <p:ext uri="{BB962C8B-B14F-4D97-AF65-F5344CB8AC3E}">
        <p14:creationId xmlns:p14="http://schemas.microsoft.com/office/powerpoint/2010/main" val="294905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0AE10-9427-4F0B-BA3E-A8A12A553FD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421210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40AE10-9427-4F0B-BA3E-A8A12A553FD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42542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40AE10-9427-4F0B-BA3E-A8A12A553FDC}"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83586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40AE10-9427-4F0B-BA3E-A8A12A553FDC}"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351365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0AE10-9427-4F0B-BA3E-A8A12A553FDC}"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294029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40AE10-9427-4F0B-BA3E-A8A12A553FD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330682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40AE10-9427-4F0B-BA3E-A8A12A553FD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8FD70-18C6-4F3B-AA68-C7EC42D35F98}" type="slidenum">
              <a:rPr lang="en-US" smtClean="0"/>
              <a:t>‹#›</a:t>
            </a:fld>
            <a:endParaRPr lang="en-US"/>
          </a:p>
        </p:txBody>
      </p:sp>
    </p:spTree>
    <p:extLst>
      <p:ext uri="{BB962C8B-B14F-4D97-AF65-F5344CB8AC3E}">
        <p14:creationId xmlns:p14="http://schemas.microsoft.com/office/powerpoint/2010/main" val="52060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0AE10-9427-4F0B-BA3E-A8A12A553FDC}" type="datetimeFigureOut">
              <a:rPr lang="en-US" smtClean="0"/>
              <a:t>11/9/2023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8FD70-18C6-4F3B-AA68-C7EC42D35F98}" type="slidenum">
              <a:rPr lang="en-US" smtClean="0"/>
              <a:t>‹#›</a:t>
            </a:fld>
            <a:endParaRPr lang="en-US"/>
          </a:p>
        </p:txBody>
      </p:sp>
    </p:spTree>
    <p:extLst>
      <p:ext uri="{BB962C8B-B14F-4D97-AF65-F5344CB8AC3E}">
        <p14:creationId xmlns:p14="http://schemas.microsoft.com/office/powerpoint/2010/main" val="27692245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9C7BC-23CB-4ABC-803D-39F093646AD2}" type="datetimeFigureOut">
              <a:rPr lang="en-US" smtClean="0"/>
              <a:t>11/9/2023</a:t>
            </a:fld>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B46E04-9456-4994-813D-5A4585BDA200}" type="slidenum">
              <a:rPr lang="en-US" smtClean="0"/>
              <a:t>‹#›</a:t>
            </a:fld>
            <a:endParaRPr lang="en-US"/>
          </a:p>
        </p:txBody>
      </p:sp>
      <p:sp>
        <p:nvSpPr>
          <p:cNvPr id="7" name="Footer Placeholder 6"/>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2483063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4" r:id="rId14"/>
  </p:sldLayoutIdLst>
  <p:txStyles>
    <p:titleStyle>
      <a:lvl1pPr algn="l" defTabSz="685800" rtl="0" eaLnBrk="1" latinLnBrk="0" hangingPunct="1">
        <a:lnSpc>
          <a:spcPct val="90000"/>
        </a:lnSpc>
        <a:spcBef>
          <a:spcPct val="0"/>
        </a:spcBef>
        <a:buNone/>
        <a:defRPr sz="3300" kern="1200">
          <a:solidFill>
            <a:schemeClr val="bg1">
              <a:lumMod val="85000"/>
            </a:schemeClr>
          </a:solidFill>
          <a:latin typeface="Roboto Black" panose="02000000000000000000" pitchFamily="2" charset="0"/>
          <a:ea typeface="Roboto Black" panose="02000000000000000000"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lumMod val="8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8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8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8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8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userDrawn="1">
          <p15:clr>
            <a:srgbClr val="F26B43"/>
          </p15:clr>
        </p15:guide>
        <p15:guide id="13" pos="2880" userDrawn="1">
          <p15:clr>
            <a:srgbClr val="F26B43"/>
          </p15:clr>
        </p15:guide>
        <p15:guide id="14" pos="180" userDrawn="1">
          <p15:clr>
            <a:srgbClr val="F26B43"/>
          </p15:clr>
        </p15:guide>
        <p15:guide id="15" pos="5580" userDrawn="1">
          <p15:clr>
            <a:srgbClr val="F26B43"/>
          </p15:clr>
        </p15:guide>
        <p15:guide id="16" pos="396" userDrawn="1">
          <p15:clr>
            <a:srgbClr val="F26B43"/>
          </p15:clr>
        </p15:guide>
        <p15:guide id="17" pos="5364" userDrawn="1">
          <p15:clr>
            <a:srgbClr val="F26B43"/>
          </p15:clr>
        </p15:guide>
        <p15:guide id="18" orient="horz" pos="216" userDrawn="1">
          <p15:clr>
            <a:srgbClr val="F26B43"/>
          </p15:clr>
        </p15:guide>
        <p15:guide id="19" orient="horz" pos="3888" userDrawn="1">
          <p15:clr>
            <a:srgbClr val="F26B43"/>
          </p15:clr>
        </p15:guide>
        <p15:guide id="20" orient="horz" pos="4224" userDrawn="1">
          <p15:clr>
            <a:srgbClr val="F26B43"/>
          </p15:clr>
        </p15:guide>
        <p15:guide id="21" orient="horz" pos="1056" userDrawn="1">
          <p15:clr>
            <a:srgbClr val="F26B43"/>
          </p15:clr>
        </p15:guide>
        <p15:guide id="22"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24000"/>
            <a:ext cx="8686800" cy="646331"/>
          </a:xfrm>
          <a:prstGeom prst="rect">
            <a:avLst/>
          </a:prstGeom>
          <a:noFill/>
        </p:spPr>
        <p:txBody>
          <a:bodyPr wrap="square" rtlCol="0">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9" name="Picture 11">
            <a:extLst>
              <a:ext uri="{FF2B5EF4-FFF2-40B4-BE49-F238E27FC236}">
                <a16:creationId xmlns:a16="http://schemas.microsoft.com/office/drawing/2014/main" id="{7250734B-12C5-FE0E-C1B1-0225376AB26D}"/>
              </a:ext>
            </a:extLst>
          </p:cNvPr>
          <p:cNvPicPr>
            <a:picLocks noChangeAspect="1"/>
          </p:cNvPicPr>
          <p:nvPr/>
        </p:nvPicPr>
        <p:blipFill>
          <a:blip r:embed="rId3"/>
          <a:stretch>
            <a:fillRect/>
          </a:stretch>
        </p:blipFill>
        <p:spPr>
          <a:xfrm>
            <a:off x="0" y="14164"/>
            <a:ext cx="9143999" cy="6854251"/>
          </a:xfrm>
          <a:prstGeom prst="rect">
            <a:avLst/>
          </a:prstGeom>
        </p:spPr>
      </p:pic>
      <p:pic>
        <p:nvPicPr>
          <p:cNvPr id="11" name="Picture 10" descr="People in kayaks on a river&#10;&#10;Description automatically generated with low confidence">
            <a:extLst>
              <a:ext uri="{FF2B5EF4-FFF2-40B4-BE49-F238E27FC236}">
                <a16:creationId xmlns:a16="http://schemas.microsoft.com/office/drawing/2014/main" id="{5478DBAD-2772-40E2-99F8-D99F77914C41}"/>
              </a:ext>
            </a:extLst>
          </p:cNvPr>
          <p:cNvPicPr>
            <a:picLocks noChangeAspect="1"/>
          </p:cNvPicPr>
          <p:nvPr/>
        </p:nvPicPr>
        <p:blipFill rotWithShape="1">
          <a:blip r:embed="rId4">
            <a:extLst>
              <a:ext uri="{28A0092B-C50C-407E-A947-70E740481C1C}">
                <a14:useLocalDpi xmlns:a14="http://schemas.microsoft.com/office/drawing/2010/main" val="0"/>
              </a:ext>
            </a:extLst>
          </a:blip>
          <a:srcRect t="12050" r="-104" b="7981"/>
          <a:stretch/>
        </p:blipFill>
        <p:spPr>
          <a:xfrm>
            <a:off x="-1" y="2075239"/>
            <a:ext cx="9150880" cy="4866596"/>
          </a:xfrm>
          <a:prstGeom prst="rect">
            <a:avLst/>
          </a:prstGeom>
        </p:spPr>
      </p:pic>
      <p:pic>
        <p:nvPicPr>
          <p:cNvPr id="12" name="Picture 12">
            <a:extLst>
              <a:ext uri="{FF2B5EF4-FFF2-40B4-BE49-F238E27FC236}">
                <a16:creationId xmlns:a16="http://schemas.microsoft.com/office/drawing/2014/main" id="{914119C2-197F-C9BC-0AB8-9026ADA44239}"/>
              </a:ext>
            </a:extLst>
          </p:cNvPr>
          <p:cNvPicPr>
            <a:picLocks noChangeAspect="1"/>
          </p:cNvPicPr>
          <p:nvPr/>
        </p:nvPicPr>
        <p:blipFill>
          <a:blip r:embed="rId5"/>
          <a:stretch>
            <a:fillRect/>
          </a:stretch>
        </p:blipFill>
        <p:spPr>
          <a:xfrm>
            <a:off x="85725" y="786501"/>
            <a:ext cx="8782050" cy="1227347"/>
          </a:xfrm>
          <a:prstGeom prst="rect">
            <a:avLst/>
          </a:prstGeom>
        </p:spPr>
      </p:pic>
    </p:spTree>
    <p:extLst>
      <p:ext uri="{BB962C8B-B14F-4D97-AF65-F5344CB8AC3E}">
        <p14:creationId xmlns:p14="http://schemas.microsoft.com/office/powerpoint/2010/main" val="239801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8650" y="769276"/>
            <a:ext cx="7886700" cy="456009"/>
          </a:xfrm>
        </p:spPr>
        <p:txBody>
          <a:bodyPr vert="horz" lIns="91440" tIns="45720" rIns="91440" bIns="45720" rtlCol="0" anchor="t">
            <a:noAutofit/>
          </a:bodyPr>
          <a:lstStyle/>
          <a:p>
            <a:pPr algn="ctr"/>
            <a:r>
              <a:rPr lang="en-US" sz="2100">
                <a:solidFill>
                  <a:schemeClr val="bg1">
                    <a:lumMod val="95000"/>
                  </a:schemeClr>
                </a:solidFill>
                <a:latin typeface="Roboto Black"/>
                <a:ea typeface="Roboto Black"/>
              </a:rPr>
              <a:t>Campground Business Plan</a:t>
            </a:r>
            <a:endParaRPr lang="en-US">
              <a:solidFill>
                <a:schemeClr val="bg1">
                  <a:lumMod val="95000"/>
                </a:schemeClr>
              </a:solidFill>
            </a:endParaRPr>
          </a:p>
        </p:txBody>
      </p:sp>
      <p:sp>
        <p:nvSpPr>
          <p:cNvPr id="6" name="Text Placeholder 5">
            <a:extLst>
              <a:ext uri="{FF2B5EF4-FFF2-40B4-BE49-F238E27FC236}">
                <a16:creationId xmlns:a16="http://schemas.microsoft.com/office/drawing/2014/main" id="{B4E28061-9ED9-4743-8017-40A1C3E22A29}"/>
              </a:ext>
            </a:extLst>
          </p:cNvPr>
          <p:cNvSpPr>
            <a:spLocks noGrp="1"/>
          </p:cNvSpPr>
          <p:nvPr>
            <p:ph type="body" sz="quarter" idx="12"/>
          </p:nvPr>
        </p:nvSpPr>
        <p:spPr/>
        <p:txBody>
          <a:bodyPr/>
          <a:lstStyle/>
          <a:p>
            <a:r>
              <a:rPr lang="en-US"/>
              <a:t>Royal Gorge Field Office</a:t>
            </a:r>
          </a:p>
        </p:txBody>
      </p:sp>
      <p:sp>
        <p:nvSpPr>
          <p:cNvPr id="8" name="Text Placeholder 7">
            <a:extLst>
              <a:ext uri="{FF2B5EF4-FFF2-40B4-BE49-F238E27FC236}">
                <a16:creationId xmlns:a16="http://schemas.microsoft.com/office/drawing/2014/main" id="{6536F7F8-AD76-AFF6-8876-E883E438DE0C}"/>
              </a:ext>
            </a:extLst>
          </p:cNvPr>
          <p:cNvSpPr>
            <a:spLocks noGrp="1"/>
          </p:cNvSpPr>
          <p:nvPr>
            <p:ph type="body" idx="1"/>
          </p:nvPr>
        </p:nvSpPr>
        <p:spPr>
          <a:xfrm>
            <a:off x="5114386" y="1558206"/>
            <a:ext cx="3375085" cy="4351338"/>
          </a:xfrm>
        </p:spPr>
        <p:txBody>
          <a:bodyPr vert="horz" lIns="91440" tIns="45720" rIns="91440" bIns="45720" rtlCol="0" anchor="t">
            <a:normAutofit fontScale="92500"/>
          </a:bodyPr>
          <a:lstStyle/>
          <a:p>
            <a:r>
              <a:rPr lang="en-US">
                <a:cs typeface="Calibri"/>
              </a:rPr>
              <a:t>Develop a business plan for all campgrounds (current and potential) within the Royal Gorge Field Office</a:t>
            </a:r>
          </a:p>
          <a:p>
            <a:r>
              <a:rPr lang="en-US">
                <a:cs typeface="Calibri"/>
              </a:rPr>
              <a:t>Establish a set fee for level of campground development (primitive/developed)</a:t>
            </a:r>
          </a:p>
          <a:p>
            <a:r>
              <a:rPr lang="en-US">
                <a:cs typeface="Calibri"/>
              </a:rPr>
              <a:t>Includes a new fee at Turtle Rock, increased fee at The Bank and Sand Gulch Campground, and new fees for campgrounds proposed in the Chaffee County Camping Plan. </a:t>
            </a:r>
          </a:p>
          <a:p>
            <a:r>
              <a:rPr lang="en-US">
                <a:cs typeface="Calibri"/>
              </a:rPr>
              <a:t>Will be presented to the RAC in the future</a:t>
            </a:r>
          </a:p>
        </p:txBody>
      </p:sp>
      <p:pic>
        <p:nvPicPr>
          <p:cNvPr id="9" name="Picture 9">
            <a:extLst>
              <a:ext uri="{FF2B5EF4-FFF2-40B4-BE49-F238E27FC236}">
                <a16:creationId xmlns:a16="http://schemas.microsoft.com/office/drawing/2014/main" id="{802C704D-12AB-9A8A-07BD-11AE23DE9B9E}"/>
              </a:ext>
            </a:extLst>
          </p:cNvPr>
          <p:cNvPicPr>
            <a:picLocks noChangeAspect="1"/>
          </p:cNvPicPr>
          <p:nvPr/>
        </p:nvPicPr>
        <p:blipFill>
          <a:blip r:embed="rId3"/>
          <a:stretch>
            <a:fillRect/>
          </a:stretch>
        </p:blipFill>
        <p:spPr>
          <a:xfrm>
            <a:off x="543464" y="1436189"/>
            <a:ext cx="2743200" cy="2070560"/>
          </a:xfrm>
          <a:prstGeom prst="rect">
            <a:avLst/>
          </a:prstGeom>
          <a:ln>
            <a:solidFill>
              <a:schemeClr val="bg1"/>
            </a:solidFill>
          </a:ln>
        </p:spPr>
      </p:pic>
      <p:pic>
        <p:nvPicPr>
          <p:cNvPr id="10" name="Picture 10">
            <a:extLst>
              <a:ext uri="{FF2B5EF4-FFF2-40B4-BE49-F238E27FC236}">
                <a16:creationId xmlns:a16="http://schemas.microsoft.com/office/drawing/2014/main" id="{4A7AC807-4B49-85D2-066D-6A6FA014656B}"/>
              </a:ext>
            </a:extLst>
          </p:cNvPr>
          <p:cNvPicPr>
            <a:picLocks noChangeAspect="1"/>
          </p:cNvPicPr>
          <p:nvPr/>
        </p:nvPicPr>
        <p:blipFill>
          <a:blip r:embed="rId4"/>
          <a:stretch>
            <a:fillRect/>
          </a:stretch>
        </p:blipFill>
        <p:spPr>
          <a:xfrm>
            <a:off x="543465" y="4489939"/>
            <a:ext cx="2743200" cy="2070560"/>
          </a:xfrm>
          <a:prstGeom prst="rect">
            <a:avLst/>
          </a:prstGeom>
          <a:ln>
            <a:solidFill>
              <a:schemeClr val="bg1"/>
            </a:solidFill>
          </a:ln>
        </p:spPr>
      </p:pic>
      <p:pic>
        <p:nvPicPr>
          <p:cNvPr id="11" name="Picture 11">
            <a:extLst>
              <a:ext uri="{FF2B5EF4-FFF2-40B4-BE49-F238E27FC236}">
                <a16:creationId xmlns:a16="http://schemas.microsoft.com/office/drawing/2014/main" id="{BED9EE8D-D253-62BB-0668-B0B8E4BB71C5}"/>
              </a:ext>
            </a:extLst>
          </p:cNvPr>
          <p:cNvPicPr>
            <a:picLocks noChangeAspect="1"/>
          </p:cNvPicPr>
          <p:nvPr/>
        </p:nvPicPr>
        <p:blipFill>
          <a:blip r:embed="rId5"/>
          <a:stretch>
            <a:fillRect/>
          </a:stretch>
        </p:blipFill>
        <p:spPr>
          <a:xfrm>
            <a:off x="2130724" y="2945145"/>
            <a:ext cx="2743200" cy="2002880"/>
          </a:xfrm>
          <a:prstGeom prst="rect">
            <a:avLst/>
          </a:prstGeom>
          <a:ln>
            <a:solidFill>
              <a:schemeClr val="bg1"/>
            </a:solidFill>
          </a:ln>
        </p:spPr>
      </p:pic>
    </p:spTree>
    <p:extLst>
      <p:ext uri="{BB962C8B-B14F-4D97-AF65-F5344CB8AC3E}">
        <p14:creationId xmlns:p14="http://schemas.microsoft.com/office/powerpoint/2010/main" val="199180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txBox="1">
            <a:spLocks noGrp="1"/>
          </p:cNvSpPr>
          <p:nvPr>
            <p:ph type="body" orient="vert" idx="1"/>
          </p:nvPr>
        </p:nvSpPr>
        <p:spPr>
          <a:xfrm>
            <a:off x="628650" y="3237989"/>
            <a:ext cx="7886700" cy="341632"/>
          </a:xfrm>
          <a:prstGeom prst="rect">
            <a:avLst/>
          </a:prstGeom>
          <a:noFill/>
        </p:spPr>
        <p:txBody>
          <a:bodyPr wrap="square" rtlCol="0">
            <a:spAutoFit/>
          </a:bodyPr>
          <a:lstStyle/>
          <a:p>
            <a:pPr algn="ctr"/>
            <a:endParaRPr lang="en-US" sz="1800" b="1" dirty="0"/>
          </a:p>
        </p:txBody>
      </p:sp>
      <p:sp>
        <p:nvSpPr>
          <p:cNvPr id="3" name="Text Placeholder 2"/>
          <p:cNvSpPr>
            <a:spLocks noGrp="1"/>
          </p:cNvSpPr>
          <p:nvPr>
            <p:ph type="body" sz="quarter" idx="11"/>
          </p:nvPr>
        </p:nvSpPr>
        <p:spPr>
          <a:xfrm>
            <a:off x="628650" y="1658541"/>
            <a:ext cx="7886700" cy="951309"/>
          </a:xfrm>
        </p:spPr>
        <p:txBody>
          <a:bodyPr/>
          <a:lstStyle/>
          <a:p>
            <a:pPr algn="ctr"/>
            <a:r>
              <a:rPr lang="en-US"/>
              <a:t>Questions?</a:t>
            </a:r>
          </a:p>
        </p:txBody>
      </p:sp>
    </p:spTree>
    <p:extLst>
      <p:ext uri="{BB962C8B-B14F-4D97-AF65-F5344CB8AC3E}">
        <p14:creationId xmlns:p14="http://schemas.microsoft.com/office/powerpoint/2010/main" val="155931341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department of interior Bureau of Land Management, Blm logo and graphic of Topographic lines in black and grey. " title="BLM banner ">
            <a:extLst>
              <a:ext uri="{FF2B5EF4-FFF2-40B4-BE49-F238E27FC236}">
                <a16:creationId xmlns:a16="http://schemas.microsoft.com/office/drawing/2014/main" id="{45F5A2A9-C080-4CEA-A696-C432E03EA0FE}"/>
              </a:ext>
            </a:extLst>
          </p:cNvPr>
          <p:cNvPicPr>
            <a:picLocks noChangeAspect="1"/>
          </p:cNvPicPr>
          <p:nvPr/>
        </p:nvPicPr>
        <p:blipFill rotWithShape="1">
          <a:blip r:embed="rId3">
            <a:extLst>
              <a:ext uri="{28A0092B-C50C-407E-A947-70E740481C1C}">
                <a14:useLocalDpi xmlns:a14="http://schemas.microsoft.com/office/drawing/2010/main" val="0"/>
              </a:ext>
            </a:extLst>
          </a:blip>
          <a:srcRect b="4851"/>
          <a:stretch/>
        </p:blipFill>
        <p:spPr>
          <a:xfrm>
            <a:off x="0" y="0"/>
            <a:ext cx="9144000" cy="6525344"/>
          </a:xfrm>
          <a:prstGeom prst="rect">
            <a:avLst/>
          </a:prstGeom>
        </p:spPr>
      </p:pic>
      <p:sp>
        <p:nvSpPr>
          <p:cNvPr id="6" name="TextBox 5">
            <a:extLst>
              <a:ext uri="{FF2B5EF4-FFF2-40B4-BE49-F238E27FC236}">
                <a16:creationId xmlns:a16="http://schemas.microsoft.com/office/drawing/2014/main" id="{7E267FA6-4B33-47EF-9A54-2F0C96284157}"/>
              </a:ext>
            </a:extLst>
          </p:cNvPr>
          <p:cNvSpPr txBox="1"/>
          <p:nvPr/>
        </p:nvSpPr>
        <p:spPr>
          <a:xfrm>
            <a:off x="1924192" y="2580241"/>
            <a:ext cx="8006575" cy="1364861"/>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US" sz="2400" b="1" dirty="0">
                <a:latin typeface="Calibri"/>
                <a:cs typeface="Times New Roman"/>
              </a:rPr>
              <a:t>Time for us to take Public Comments </a:t>
            </a:r>
          </a:p>
          <a:p>
            <a:pPr marL="0" marR="0">
              <a:lnSpc>
                <a:spcPct val="107000"/>
              </a:lnSpc>
              <a:spcBef>
                <a:spcPts val="0"/>
              </a:spcBef>
              <a:spcAft>
                <a:spcPts val="800"/>
              </a:spcAft>
            </a:pPr>
            <a:endParaRPr lang="en-US" sz="2400" b="1" dirty="0">
              <a:latin typeface="Calibri"/>
              <a:cs typeface="Times New Roman"/>
            </a:endParaRPr>
          </a:p>
          <a:p>
            <a:pPr marL="0" marR="0">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470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txBox="1">
            <a:spLocks noGrp="1"/>
          </p:cNvSpPr>
          <p:nvPr>
            <p:ph type="body" orient="vert" idx="1"/>
          </p:nvPr>
        </p:nvSpPr>
        <p:spPr>
          <a:xfrm>
            <a:off x="2377439" y="2961543"/>
            <a:ext cx="4923693" cy="2011833"/>
          </a:xfrm>
          <a:prstGeom prst="rect">
            <a:avLst/>
          </a:prstGeom>
          <a:noFill/>
        </p:spPr>
        <p:txBody>
          <a:bodyPr wrap="square" rtlCol="0">
            <a:spAutoFit/>
          </a:bodyPr>
          <a:lstStyle/>
          <a:p>
            <a:pPr marL="0" marR="0">
              <a:spcBef>
                <a:spcPts val="0"/>
              </a:spcBef>
              <a:spcAft>
                <a:spcPts val="1000"/>
              </a:spcAft>
            </a:pPr>
            <a:r>
              <a:rPr lang="en-US" sz="2000" b="1" dirty="0">
                <a:effectLst/>
                <a:latin typeface="Times New Roman" panose="02020603050405020304" pitchFamily="18" charset="0"/>
                <a:ea typeface="Times New Roman" panose="02020603050405020304" pitchFamily="18" charset="0"/>
              </a:rPr>
              <a:t>Public comments</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1000"/>
              </a:spcAft>
            </a:pPr>
            <a:r>
              <a:rPr lang="en-US" sz="2000" b="1" dirty="0">
                <a:effectLst/>
                <a:latin typeface="Times New Roman" panose="02020603050405020304" pitchFamily="18" charset="0"/>
                <a:ea typeface="Times New Roman" panose="02020603050405020304" pitchFamily="18" charset="0"/>
              </a:rPr>
              <a:t>Bin items, and open discussion</a:t>
            </a: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1000"/>
              </a:spcAft>
            </a:pPr>
            <a:r>
              <a:rPr lang="en-US" sz="2000" b="1" dirty="0">
                <a:effectLst/>
                <a:latin typeface="Times New Roman" panose="02020603050405020304" pitchFamily="18" charset="0"/>
                <a:ea typeface="Times New Roman" panose="02020603050405020304" pitchFamily="18" charset="0"/>
              </a:rPr>
              <a:t>Adjourn</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1800" b="1" dirty="0"/>
          </a:p>
          <a:p>
            <a:endParaRPr lang="en-US" sz="1800" b="1" dirty="0"/>
          </a:p>
        </p:txBody>
      </p:sp>
      <p:sp>
        <p:nvSpPr>
          <p:cNvPr id="3" name="Text Placeholder 2"/>
          <p:cNvSpPr>
            <a:spLocks noGrp="1"/>
          </p:cNvSpPr>
          <p:nvPr>
            <p:ph type="body" sz="quarter" idx="11"/>
          </p:nvPr>
        </p:nvSpPr>
        <p:spPr>
          <a:xfrm>
            <a:off x="0" y="1658541"/>
            <a:ext cx="9144000" cy="951309"/>
          </a:xfrm>
        </p:spPr>
        <p:txBody>
          <a:bodyPr/>
          <a:lstStyle/>
          <a:p>
            <a:pPr algn="ctr"/>
            <a:r>
              <a:rPr lang="en-US" dirty="0"/>
              <a:t>Wrap Up</a:t>
            </a:r>
          </a:p>
        </p:txBody>
      </p:sp>
    </p:spTree>
    <p:extLst>
      <p:ext uri="{BB962C8B-B14F-4D97-AF65-F5344CB8AC3E}">
        <p14:creationId xmlns:p14="http://schemas.microsoft.com/office/powerpoint/2010/main" val="353230772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department of interior Bureau of Land Management, Blm logo and graphic of Topographic lines in black and grey. " title="BLM banner ">
            <a:extLst>
              <a:ext uri="{FF2B5EF4-FFF2-40B4-BE49-F238E27FC236}">
                <a16:creationId xmlns:a16="http://schemas.microsoft.com/office/drawing/2014/main" id="{45F5A2A9-C080-4CEA-A696-C432E03EA0FE}"/>
              </a:ext>
            </a:extLst>
          </p:cNvPr>
          <p:cNvPicPr>
            <a:picLocks noChangeAspect="1"/>
          </p:cNvPicPr>
          <p:nvPr/>
        </p:nvPicPr>
        <p:blipFill rotWithShape="1">
          <a:blip r:embed="rId3">
            <a:extLst>
              <a:ext uri="{28A0092B-C50C-407E-A947-70E740481C1C}">
                <a14:useLocalDpi xmlns:a14="http://schemas.microsoft.com/office/drawing/2010/main" val="0"/>
              </a:ext>
            </a:extLst>
          </a:blip>
          <a:srcRect b="4851"/>
          <a:stretch/>
        </p:blipFill>
        <p:spPr>
          <a:xfrm>
            <a:off x="0" y="0"/>
            <a:ext cx="9144000" cy="6525344"/>
          </a:xfrm>
          <a:prstGeom prst="rect">
            <a:avLst/>
          </a:prstGeom>
        </p:spPr>
      </p:pic>
      <p:sp>
        <p:nvSpPr>
          <p:cNvPr id="6" name="TextBox 5">
            <a:extLst>
              <a:ext uri="{FF2B5EF4-FFF2-40B4-BE49-F238E27FC236}">
                <a16:creationId xmlns:a16="http://schemas.microsoft.com/office/drawing/2014/main" id="{7E267FA6-4B33-47EF-9A54-2F0C96284157}"/>
              </a:ext>
            </a:extLst>
          </p:cNvPr>
          <p:cNvSpPr txBox="1"/>
          <p:nvPr/>
        </p:nvSpPr>
        <p:spPr>
          <a:xfrm>
            <a:off x="974780" y="887903"/>
            <a:ext cx="8643895" cy="5637441"/>
          </a:xfrm>
          <a:prstGeom prst="rect">
            <a:avLst/>
          </a:prstGeom>
          <a:noFill/>
        </p:spPr>
        <p:txBody>
          <a:bodyPr wrap="square" lIns="91440" tIns="45720" rIns="91440" bIns="45720" anchor="t">
            <a:spAutoFit/>
          </a:bodyPr>
          <a:lstStyle/>
          <a:p>
            <a:pPr>
              <a:spcAft>
                <a:spcPts val="1000"/>
              </a:spcAft>
            </a:pPr>
            <a:r>
              <a:rPr lang="en-US" sz="1800">
                <a:effectLst/>
                <a:latin typeface="Times New Roman" panose="02020603050405020304" pitchFamily="18" charset="0"/>
                <a:ea typeface="Times New Roman" panose="02020603050405020304" pitchFamily="18" charset="0"/>
              </a:rPr>
              <a:t>Rocky Mountain Resource Advisory Council Meeting</a:t>
            </a:r>
          </a:p>
          <a:p>
            <a:pPr>
              <a:spcAft>
                <a:spcPts val="1000"/>
              </a:spcAft>
            </a:pPr>
            <a:r>
              <a:rPr lang="en-US" sz="1800">
                <a:effectLst/>
                <a:latin typeface="Times New Roman" panose="02020603050405020304" pitchFamily="18" charset="0"/>
                <a:ea typeface="Times New Roman" panose="02020603050405020304" pitchFamily="18" charset="0"/>
              </a:rPr>
              <a:t>Nov. 9, 2023</a:t>
            </a:r>
          </a:p>
          <a:p>
            <a:pPr>
              <a:spcAft>
                <a:spcPts val="1000"/>
              </a:spcAft>
            </a:pPr>
            <a:r>
              <a:rPr lang="en-US" sz="1800">
                <a:effectLst/>
                <a:latin typeface="Times New Roman" panose="02020603050405020304" pitchFamily="18" charset="0"/>
                <a:ea typeface="Times New Roman" panose="02020603050405020304" pitchFamily="18" charset="0"/>
              </a:rPr>
              <a:t>Zoom Link: </a:t>
            </a:r>
          </a:p>
          <a:p>
            <a:pPr>
              <a:spcAft>
                <a:spcPts val="1000"/>
              </a:spcAft>
            </a:pPr>
            <a:r>
              <a:rPr lang="en-US" sz="1800">
                <a:effectLst/>
                <a:latin typeface="Times New Roman" panose="02020603050405020304" pitchFamily="18" charset="0"/>
                <a:ea typeface="Times New Roman" panose="02020603050405020304" pitchFamily="18" charset="0"/>
              </a:rPr>
              <a:t>Thursday, Nov. 9</a:t>
            </a:r>
          </a:p>
          <a:p>
            <a:pPr>
              <a:spcAft>
                <a:spcPts val="1000"/>
              </a:spcAft>
            </a:pPr>
            <a:r>
              <a:rPr lang="en-US" sz="1800">
                <a:effectLst/>
                <a:latin typeface="Times New Roman" panose="02020603050405020304" pitchFamily="18" charset="0"/>
                <a:ea typeface="Times New Roman" panose="02020603050405020304" pitchFamily="18" charset="0"/>
              </a:rPr>
              <a:t>9:30 a.m.		Meeting begins (Zoom meeting SOP, brief review of agenda)</a:t>
            </a:r>
          </a:p>
          <a:p>
            <a:pPr>
              <a:spcAft>
                <a:spcPts val="1000"/>
              </a:spcAft>
            </a:pPr>
            <a:r>
              <a:rPr lang="en-US" sz="1800">
                <a:effectLst/>
                <a:latin typeface="Times New Roman" panose="02020603050405020304" pitchFamily="18" charset="0"/>
                <a:ea typeface="Times New Roman" panose="02020603050405020304" pitchFamily="18" charset="0"/>
              </a:rPr>
              <a:t>9:35 a.m. 		Introductions</a:t>
            </a:r>
          </a:p>
          <a:p>
            <a:pPr>
              <a:spcAft>
                <a:spcPts val="1000"/>
              </a:spcAft>
            </a:pPr>
            <a:r>
              <a:rPr lang="en-US" sz="1800">
                <a:effectLst/>
                <a:latin typeface="Times New Roman" panose="02020603050405020304" pitchFamily="18" charset="0"/>
                <a:ea typeface="Times New Roman" panose="02020603050405020304" pitchFamily="18" charset="0"/>
              </a:rPr>
              <a:t>9:45 a.m.		Opening remarks, RMD Manager</a:t>
            </a:r>
          </a:p>
          <a:p>
            <a:pPr>
              <a:spcAft>
                <a:spcPts val="1000"/>
              </a:spcAft>
            </a:pPr>
            <a:r>
              <a:rPr lang="en-US" sz="1800">
                <a:effectLst/>
                <a:latin typeface="Times New Roman" panose="02020603050405020304" pitchFamily="18" charset="0"/>
                <a:ea typeface="Times New Roman" panose="02020603050405020304" pitchFamily="18" charset="0"/>
              </a:rPr>
              <a:t>9:55 a.m. 		RAC Chair Nominations</a:t>
            </a:r>
          </a:p>
          <a:p>
            <a:pPr>
              <a:spcAft>
                <a:spcPts val="1000"/>
              </a:spcAft>
            </a:pPr>
            <a:r>
              <a:rPr lang="en-US" sz="1800">
                <a:effectLst/>
                <a:latin typeface="Times New Roman" panose="02020603050405020304" pitchFamily="18" charset="0"/>
                <a:ea typeface="Times New Roman" panose="02020603050405020304" pitchFamily="18" charset="0"/>
              </a:rPr>
              <a:t>9:05 a.m. 		RAC Chair Election</a:t>
            </a:r>
          </a:p>
          <a:p>
            <a:pPr>
              <a:spcAft>
                <a:spcPts val="1000"/>
              </a:spcAft>
            </a:pPr>
            <a:r>
              <a:rPr lang="en-US" sz="1800">
                <a:effectLst/>
                <a:latin typeface="Times New Roman" panose="02020603050405020304" pitchFamily="18" charset="0"/>
                <a:ea typeface="Times New Roman" panose="02020603050405020304" pitchFamily="18" charset="0"/>
              </a:rPr>
              <a:t>10:30 a.m. 		RGFO Fee Proposal</a:t>
            </a:r>
          </a:p>
          <a:p>
            <a:pPr>
              <a:spcAft>
                <a:spcPts val="1000"/>
              </a:spcAft>
            </a:pPr>
            <a:r>
              <a:rPr lang="en-US" sz="1800">
                <a:effectLst/>
                <a:latin typeface="Times New Roman" panose="02020603050405020304" pitchFamily="18" charset="0"/>
                <a:ea typeface="Times New Roman" panose="02020603050405020304" pitchFamily="18" charset="0"/>
              </a:rPr>
              <a:t>11:00 a.m.		RAC Vote on RGFO Fee Proposal</a:t>
            </a:r>
          </a:p>
          <a:p>
            <a:pPr>
              <a:spcAft>
                <a:spcPts val="1000"/>
              </a:spcAft>
            </a:pPr>
            <a:r>
              <a:rPr lang="en-US" sz="1800">
                <a:effectLst/>
                <a:latin typeface="Times New Roman" panose="02020603050405020304" pitchFamily="18" charset="0"/>
                <a:ea typeface="Times New Roman" panose="02020603050405020304" pitchFamily="18" charset="0"/>
              </a:rPr>
              <a:t>11:05 a.m.		Public comments</a:t>
            </a:r>
          </a:p>
          <a:p>
            <a:pPr>
              <a:spcAft>
                <a:spcPts val="1000"/>
              </a:spcAft>
            </a:pPr>
            <a:r>
              <a:rPr lang="en-US" sz="1800">
                <a:effectLst/>
                <a:latin typeface="Times New Roman" panose="02020603050405020304" pitchFamily="18" charset="0"/>
                <a:ea typeface="Times New Roman" panose="02020603050405020304" pitchFamily="18" charset="0"/>
              </a:rPr>
              <a:t>11:35 a.m.		Closing remarks</a:t>
            </a:r>
          </a:p>
          <a:p>
            <a:pPr>
              <a:spcAft>
                <a:spcPts val="1000"/>
              </a:spcAft>
            </a:pPr>
            <a:r>
              <a:rPr lang="en-US" sz="1800">
                <a:effectLst/>
                <a:latin typeface="Times New Roman" panose="02020603050405020304" pitchFamily="18" charset="0"/>
                <a:ea typeface="Times New Roman" panose="02020603050405020304" pitchFamily="18" charset="0"/>
              </a:rPr>
              <a:t>11:45 p.m.		Adjourn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54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5" cy="1280160"/>
          </a:xfrm>
          <a:prstGeom prst="rect">
            <a:avLst/>
          </a:prstGeom>
        </p:spPr>
      </p:pic>
      <p:sp>
        <p:nvSpPr>
          <p:cNvPr id="6" name="TextBox 5"/>
          <p:cNvSpPr txBox="1"/>
          <p:nvPr/>
        </p:nvSpPr>
        <p:spPr>
          <a:xfrm>
            <a:off x="270111" y="419958"/>
            <a:ext cx="8603778" cy="646331"/>
          </a:xfrm>
          <a:prstGeom prst="rect">
            <a:avLst/>
          </a:prstGeom>
          <a:noFill/>
        </p:spPr>
        <p:txBody>
          <a:bodyPr wrap="square" lIns="91440" tIns="45720" rIns="91440" bIns="45720" rtlCol="0" anchor="t">
            <a:spAutoFit/>
          </a:bodyPr>
          <a:lstStyle/>
          <a:p>
            <a:pPr algn="r">
              <a:defRPr/>
            </a:pPr>
            <a:r>
              <a:rPr lang="en-US" sz="3600">
                <a:solidFill>
                  <a:schemeClr val="bg1"/>
                </a:solidFill>
                <a:latin typeface="Franklin Gothic Medium"/>
              </a:rPr>
              <a:t>Rocky Mountain District RAC Overview</a:t>
            </a:r>
            <a:endParaRPr lang="en-US" sz="3600">
              <a:solidFill>
                <a:schemeClr val="bg1"/>
              </a:solidFill>
              <a:latin typeface="Franklin Gothic Medium" panose="020B0603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5" y="1168066"/>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52402"/>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3" y="261617"/>
            <a:ext cx="919624" cy="804672"/>
          </a:xfrm>
          <a:prstGeom prst="rect">
            <a:avLst/>
          </a:prstGeom>
        </p:spPr>
      </p:pic>
      <p:graphicFrame>
        <p:nvGraphicFramePr>
          <p:cNvPr id="4" name="Table 3">
            <a:extLst>
              <a:ext uri="{FF2B5EF4-FFF2-40B4-BE49-F238E27FC236}">
                <a16:creationId xmlns:a16="http://schemas.microsoft.com/office/drawing/2014/main" id="{FB0BED2C-3597-FFC3-C7A8-EBF0290E1727}"/>
              </a:ext>
            </a:extLst>
          </p:cNvPr>
          <p:cNvGraphicFramePr>
            <a:graphicFrameLocks noGrp="1"/>
          </p:cNvGraphicFramePr>
          <p:nvPr>
            <p:extLst>
              <p:ext uri="{D42A27DB-BD31-4B8C-83A1-F6EECF244321}">
                <p14:modId xmlns:p14="http://schemas.microsoft.com/office/powerpoint/2010/main" val="372796969"/>
              </p:ext>
            </p:extLst>
          </p:nvPr>
        </p:nvGraphicFramePr>
        <p:xfrm>
          <a:off x="2859847" y="1432562"/>
          <a:ext cx="4762500" cy="1432433"/>
        </p:xfrm>
        <a:graphic>
          <a:graphicData uri="http://schemas.openxmlformats.org/drawingml/2006/table">
            <a:tbl>
              <a:tblPr firstRow="1" firstCol="1" bandRow="1">
                <a:tableStyleId>{5C22544A-7EE6-4342-B048-85BDC9FD1C3A}</a:tableStyleId>
              </a:tblPr>
              <a:tblGrid>
                <a:gridCol w="1587500">
                  <a:extLst>
                    <a:ext uri="{9D8B030D-6E8A-4147-A177-3AD203B41FA5}">
                      <a16:colId xmlns:a16="http://schemas.microsoft.com/office/drawing/2014/main" val="110443706"/>
                    </a:ext>
                  </a:extLst>
                </a:gridCol>
                <a:gridCol w="1587500">
                  <a:extLst>
                    <a:ext uri="{9D8B030D-6E8A-4147-A177-3AD203B41FA5}">
                      <a16:colId xmlns:a16="http://schemas.microsoft.com/office/drawing/2014/main" val="44211546"/>
                    </a:ext>
                  </a:extLst>
                </a:gridCol>
                <a:gridCol w="1587500">
                  <a:extLst>
                    <a:ext uri="{9D8B030D-6E8A-4147-A177-3AD203B41FA5}">
                      <a16:colId xmlns:a16="http://schemas.microsoft.com/office/drawing/2014/main" val="2003489767"/>
                    </a:ext>
                  </a:extLst>
                </a:gridCol>
              </a:tblGrid>
              <a:tr h="0">
                <a:tc>
                  <a:txBody>
                    <a:bodyPr/>
                    <a:lstStyle/>
                    <a:p>
                      <a:pPr marL="0" marR="0" algn="ctr">
                        <a:lnSpc>
                          <a:spcPct val="107000"/>
                        </a:lnSpc>
                        <a:spcBef>
                          <a:spcPts val="0"/>
                        </a:spcBef>
                        <a:spcAft>
                          <a:spcPts val="0"/>
                        </a:spcAft>
                      </a:pPr>
                      <a:r>
                        <a:rPr lang="en-US" sz="1200">
                          <a:effectLst/>
                        </a:rPr>
                        <a:t>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Interest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Term Expiration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17815175"/>
                  </a:ext>
                </a:extLst>
              </a:tr>
              <a:tr h="0">
                <a:tc>
                  <a:txBody>
                    <a:bodyPr/>
                    <a:lstStyle/>
                    <a:p>
                      <a:pPr marL="0" marR="0">
                        <a:lnSpc>
                          <a:spcPct val="107000"/>
                        </a:lnSpc>
                        <a:spcBef>
                          <a:spcPts val="0"/>
                        </a:spcBef>
                        <a:spcAft>
                          <a:spcPts val="0"/>
                        </a:spcAft>
                      </a:pPr>
                      <a:r>
                        <a:rPr lang="en-US" sz="1200">
                          <a:effectLst/>
                        </a:rPr>
                        <a:t>Curtis Howell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Outdoor Recreation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62192120"/>
                  </a:ext>
                </a:extLst>
              </a:tr>
              <a:tr h="0">
                <a:tc>
                  <a:txBody>
                    <a:bodyPr/>
                    <a:lstStyle/>
                    <a:p>
                      <a:pPr marL="0" marR="0">
                        <a:lnSpc>
                          <a:spcPct val="107000"/>
                        </a:lnSpc>
                        <a:spcBef>
                          <a:spcPts val="0"/>
                        </a:spcBef>
                        <a:spcAft>
                          <a:spcPts val="0"/>
                        </a:spcAft>
                      </a:pPr>
                      <a:r>
                        <a:rPr lang="en-US" sz="1200">
                          <a:effectLst/>
                        </a:rPr>
                        <a:t>Preston Larimer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Commercial Recreation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June 1, 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05792096"/>
                  </a:ext>
                </a:extLst>
              </a:tr>
              <a:tr h="0">
                <a:tc>
                  <a:txBody>
                    <a:bodyPr/>
                    <a:lstStyle/>
                    <a:p>
                      <a:pPr marL="0" marR="0">
                        <a:lnSpc>
                          <a:spcPct val="107000"/>
                        </a:lnSpc>
                        <a:spcBef>
                          <a:spcPts val="0"/>
                        </a:spcBef>
                        <a:spcAft>
                          <a:spcPts val="0"/>
                        </a:spcAft>
                      </a:pPr>
                      <a:r>
                        <a:rPr lang="en-US" sz="1200">
                          <a:effectLst/>
                        </a:rPr>
                        <a:t>Chris Cooper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Energy and Minerals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June 1, 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3041784"/>
                  </a:ext>
                </a:extLst>
              </a:tr>
              <a:tr h="0">
                <a:tc>
                  <a:txBody>
                    <a:bodyPr/>
                    <a:lstStyle/>
                    <a:p>
                      <a:pPr marL="0" marR="0">
                        <a:lnSpc>
                          <a:spcPct val="107000"/>
                        </a:lnSpc>
                        <a:spcBef>
                          <a:spcPts val="0"/>
                        </a:spcBef>
                        <a:spcAft>
                          <a:spcPts val="0"/>
                        </a:spcAft>
                      </a:pPr>
                      <a:r>
                        <a:rPr lang="en-US" sz="1200">
                          <a:effectLst/>
                        </a:rPr>
                        <a:t>Pete Stagner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Grazing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June 1, 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50676198"/>
                  </a:ext>
                </a:extLst>
              </a:tr>
              <a:tr h="0">
                <a:tc>
                  <a:txBody>
                    <a:bodyPr/>
                    <a:lstStyle/>
                    <a:p>
                      <a:pPr marL="0" marR="0">
                        <a:lnSpc>
                          <a:spcPct val="107000"/>
                        </a:lnSpc>
                        <a:spcBef>
                          <a:spcPts val="0"/>
                        </a:spcBef>
                        <a:spcAft>
                          <a:spcPts val="0"/>
                        </a:spcAft>
                      </a:pPr>
                      <a:r>
                        <a:rPr lang="en-US" sz="1200">
                          <a:effectLst/>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19201256"/>
                  </a:ext>
                </a:extLst>
              </a:tr>
            </a:tbl>
          </a:graphicData>
        </a:graphic>
      </p:graphicFrame>
      <p:graphicFrame>
        <p:nvGraphicFramePr>
          <p:cNvPr id="5" name="Table 4">
            <a:extLst>
              <a:ext uri="{FF2B5EF4-FFF2-40B4-BE49-F238E27FC236}">
                <a16:creationId xmlns:a16="http://schemas.microsoft.com/office/drawing/2014/main" id="{34D46A21-B602-82A3-2280-50806533F3EE}"/>
              </a:ext>
            </a:extLst>
          </p:cNvPr>
          <p:cNvGraphicFramePr>
            <a:graphicFrameLocks noGrp="1"/>
          </p:cNvGraphicFramePr>
          <p:nvPr>
            <p:extLst>
              <p:ext uri="{D42A27DB-BD31-4B8C-83A1-F6EECF244321}">
                <p14:modId xmlns:p14="http://schemas.microsoft.com/office/powerpoint/2010/main" val="1866059103"/>
              </p:ext>
            </p:extLst>
          </p:nvPr>
        </p:nvGraphicFramePr>
        <p:xfrm>
          <a:off x="2859847" y="3219159"/>
          <a:ext cx="4762500" cy="1432433"/>
        </p:xfrm>
        <a:graphic>
          <a:graphicData uri="http://schemas.openxmlformats.org/drawingml/2006/table">
            <a:tbl>
              <a:tblPr firstRow="1" firstCol="1" bandRow="1">
                <a:tableStyleId>{5C22544A-7EE6-4342-B048-85BDC9FD1C3A}</a:tableStyleId>
              </a:tblPr>
              <a:tblGrid>
                <a:gridCol w="1587500">
                  <a:extLst>
                    <a:ext uri="{9D8B030D-6E8A-4147-A177-3AD203B41FA5}">
                      <a16:colId xmlns:a16="http://schemas.microsoft.com/office/drawing/2014/main" val="2376403565"/>
                    </a:ext>
                  </a:extLst>
                </a:gridCol>
                <a:gridCol w="1587500">
                  <a:extLst>
                    <a:ext uri="{9D8B030D-6E8A-4147-A177-3AD203B41FA5}">
                      <a16:colId xmlns:a16="http://schemas.microsoft.com/office/drawing/2014/main" val="1106251756"/>
                    </a:ext>
                  </a:extLst>
                </a:gridCol>
                <a:gridCol w="1587500">
                  <a:extLst>
                    <a:ext uri="{9D8B030D-6E8A-4147-A177-3AD203B41FA5}">
                      <a16:colId xmlns:a16="http://schemas.microsoft.com/office/drawing/2014/main" val="4100465950"/>
                    </a:ext>
                  </a:extLst>
                </a:gridCol>
              </a:tblGrid>
              <a:tr h="0">
                <a:tc>
                  <a:txBody>
                    <a:bodyPr/>
                    <a:lstStyle/>
                    <a:p>
                      <a:pPr marL="0" marR="0" algn="ctr">
                        <a:lnSpc>
                          <a:spcPct val="107000"/>
                        </a:lnSpc>
                        <a:spcBef>
                          <a:spcPts val="0"/>
                        </a:spcBef>
                        <a:spcAft>
                          <a:spcPts val="0"/>
                        </a:spcAft>
                      </a:pPr>
                      <a:r>
                        <a:rPr lang="en-US" sz="1200">
                          <a:effectLst/>
                        </a:rPr>
                        <a:t>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Interest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Term Expiration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54582602"/>
                  </a:ext>
                </a:extLst>
              </a:tr>
              <a:tr h="0">
                <a:tc>
                  <a:txBody>
                    <a:bodyPr/>
                    <a:lstStyle/>
                    <a:p>
                      <a:pPr marL="0" marR="0">
                        <a:lnSpc>
                          <a:spcPct val="107000"/>
                        </a:lnSpc>
                        <a:spcBef>
                          <a:spcPts val="0"/>
                        </a:spcBef>
                        <a:spcAft>
                          <a:spcPts val="0"/>
                        </a:spcAft>
                      </a:pPr>
                      <a:r>
                        <a:rPr lang="en-US" sz="1200">
                          <a:effectLst/>
                        </a:rPr>
                        <a:t>John Sztukowski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Environmental Organizations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85490920"/>
                  </a:ext>
                </a:extLst>
              </a:tr>
              <a:tr h="0">
                <a:tc>
                  <a:txBody>
                    <a:bodyPr/>
                    <a:lstStyle/>
                    <a:p>
                      <a:pPr marL="0" marR="0">
                        <a:lnSpc>
                          <a:spcPct val="107000"/>
                        </a:lnSpc>
                        <a:spcBef>
                          <a:spcPts val="0"/>
                        </a:spcBef>
                        <a:spcAft>
                          <a:spcPts val="0"/>
                        </a:spcAft>
                      </a:pPr>
                      <a:r>
                        <a:rPr lang="en-US" sz="1200">
                          <a:effectLst/>
                        </a:rPr>
                        <a:t>Irene Shonle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Dispersed Recreation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44689868"/>
                  </a:ext>
                </a:extLst>
              </a:tr>
              <a:tr h="0">
                <a:tc>
                  <a:txBody>
                    <a:bodyPr/>
                    <a:lstStyle/>
                    <a:p>
                      <a:pPr marL="0" marR="0">
                        <a:lnSpc>
                          <a:spcPct val="107000"/>
                        </a:lnSpc>
                        <a:spcBef>
                          <a:spcPts val="0"/>
                        </a:spcBef>
                        <a:spcAft>
                          <a:spcPts val="0"/>
                        </a:spcAft>
                      </a:pPr>
                      <a:r>
                        <a:rPr lang="en-US" sz="1200">
                          <a:effectLst/>
                        </a:rPr>
                        <a:t>Loretta Mitson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Dispersed Recreation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1595293"/>
                  </a:ext>
                </a:extLst>
              </a:tr>
              <a:tr h="0">
                <a:tc>
                  <a:txBody>
                    <a:bodyPr/>
                    <a:lstStyle/>
                    <a:p>
                      <a:pPr marL="0" marR="0">
                        <a:lnSpc>
                          <a:spcPct val="107000"/>
                        </a:lnSpc>
                        <a:spcBef>
                          <a:spcPts val="0"/>
                        </a:spcBef>
                        <a:spcAft>
                          <a:spcPts val="0"/>
                        </a:spcAft>
                      </a:pPr>
                      <a:r>
                        <a:rPr lang="en-US" sz="1200">
                          <a:effectLst/>
                        </a:rPr>
                        <a:t>Michael Daniel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Dispersed Recreation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04439099"/>
                  </a:ext>
                </a:extLst>
              </a:tr>
              <a:tr h="0">
                <a:tc>
                  <a:txBody>
                    <a:bodyPr/>
                    <a:lstStyle/>
                    <a:p>
                      <a:pPr marL="0" marR="0">
                        <a:lnSpc>
                          <a:spcPct val="107000"/>
                        </a:lnSpc>
                        <a:spcBef>
                          <a:spcPts val="0"/>
                        </a:spcBef>
                        <a:spcAft>
                          <a:spcPts val="0"/>
                        </a:spcAft>
                      </a:pPr>
                      <a:r>
                        <a:rPr lang="en-US" sz="1200">
                          <a:effectLst/>
                        </a:rPr>
                        <a:t>Kelly Collins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Dispersed Recreation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a:effectLst/>
                        </a:rPr>
                        <a:t>June 1, 2026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54123304"/>
                  </a:ext>
                </a:extLst>
              </a:tr>
            </a:tbl>
          </a:graphicData>
        </a:graphic>
      </p:graphicFrame>
      <p:graphicFrame>
        <p:nvGraphicFramePr>
          <p:cNvPr id="9" name="Table 8">
            <a:extLst>
              <a:ext uri="{FF2B5EF4-FFF2-40B4-BE49-F238E27FC236}">
                <a16:creationId xmlns:a16="http://schemas.microsoft.com/office/drawing/2014/main" id="{3FC39866-9ACB-9824-D5C7-BC82BBF43EF7}"/>
              </a:ext>
            </a:extLst>
          </p:cNvPr>
          <p:cNvGraphicFramePr>
            <a:graphicFrameLocks noGrp="1"/>
          </p:cNvGraphicFramePr>
          <p:nvPr>
            <p:extLst>
              <p:ext uri="{D42A27DB-BD31-4B8C-83A1-F6EECF244321}">
                <p14:modId xmlns:p14="http://schemas.microsoft.com/office/powerpoint/2010/main" val="1609322520"/>
              </p:ext>
            </p:extLst>
          </p:nvPr>
        </p:nvGraphicFramePr>
        <p:xfrm>
          <a:off x="2859847" y="5005755"/>
          <a:ext cx="4762500" cy="1628140"/>
        </p:xfrm>
        <a:graphic>
          <a:graphicData uri="http://schemas.openxmlformats.org/drawingml/2006/table">
            <a:tbl>
              <a:tblPr firstRow="1" firstCol="1" bandRow="1">
                <a:tableStyleId>{5C22544A-7EE6-4342-B048-85BDC9FD1C3A}</a:tableStyleId>
              </a:tblPr>
              <a:tblGrid>
                <a:gridCol w="1587500">
                  <a:extLst>
                    <a:ext uri="{9D8B030D-6E8A-4147-A177-3AD203B41FA5}">
                      <a16:colId xmlns:a16="http://schemas.microsoft.com/office/drawing/2014/main" val="2593156862"/>
                    </a:ext>
                  </a:extLst>
                </a:gridCol>
                <a:gridCol w="1587500">
                  <a:extLst>
                    <a:ext uri="{9D8B030D-6E8A-4147-A177-3AD203B41FA5}">
                      <a16:colId xmlns:a16="http://schemas.microsoft.com/office/drawing/2014/main" val="2186231770"/>
                    </a:ext>
                  </a:extLst>
                </a:gridCol>
                <a:gridCol w="1587500">
                  <a:extLst>
                    <a:ext uri="{9D8B030D-6E8A-4147-A177-3AD203B41FA5}">
                      <a16:colId xmlns:a16="http://schemas.microsoft.com/office/drawing/2014/main" val="2329866492"/>
                    </a:ext>
                  </a:extLst>
                </a:gridCol>
              </a:tblGrid>
              <a:tr h="0">
                <a:tc>
                  <a:txBody>
                    <a:bodyPr/>
                    <a:lstStyle/>
                    <a:p>
                      <a:pPr marL="0" marR="0" algn="ctr">
                        <a:lnSpc>
                          <a:spcPct val="107000"/>
                        </a:lnSpc>
                        <a:spcBef>
                          <a:spcPts val="0"/>
                        </a:spcBef>
                        <a:spcAft>
                          <a:spcPts val="0"/>
                        </a:spcAft>
                      </a:pPr>
                      <a:r>
                        <a:rPr lang="en-US" sz="1200">
                          <a:effectLst/>
                        </a:rPr>
                        <a:t>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Interest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Term Expiration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51817031"/>
                  </a:ext>
                </a:extLst>
              </a:tr>
              <a:tr h="0">
                <a:tc>
                  <a:txBody>
                    <a:bodyPr/>
                    <a:lstStyle/>
                    <a:p>
                      <a:pPr marL="0" marR="0">
                        <a:lnSpc>
                          <a:spcPct val="107000"/>
                        </a:lnSpc>
                        <a:spcBef>
                          <a:spcPts val="0"/>
                        </a:spcBef>
                        <a:spcAft>
                          <a:spcPts val="0"/>
                        </a:spcAft>
                      </a:pPr>
                      <a:r>
                        <a:rPr lang="en-US" sz="1200">
                          <a:effectLst/>
                        </a:rPr>
                        <a:t>Ray Douglas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Elected Official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Jan. 14, 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14489193"/>
                  </a:ext>
                </a:extLst>
              </a:tr>
              <a:tr h="0">
                <a:tc>
                  <a:txBody>
                    <a:bodyPr/>
                    <a:lstStyle/>
                    <a:p>
                      <a:pPr marL="0" marR="0">
                        <a:lnSpc>
                          <a:spcPct val="107000"/>
                        </a:lnSpc>
                        <a:spcBef>
                          <a:spcPts val="0"/>
                        </a:spcBef>
                        <a:spcAft>
                          <a:spcPts val="0"/>
                        </a:spcAft>
                      </a:pPr>
                      <a:r>
                        <a:rPr lang="en-US" sz="1200">
                          <a:effectLst/>
                        </a:rPr>
                        <a:t>Kent Wood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Public-at-Large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08754272"/>
                  </a:ext>
                </a:extLst>
              </a:tr>
              <a:tr h="0">
                <a:tc>
                  <a:txBody>
                    <a:bodyPr/>
                    <a:lstStyle/>
                    <a:p>
                      <a:pPr marL="0" marR="0">
                        <a:lnSpc>
                          <a:spcPct val="107000"/>
                        </a:lnSpc>
                        <a:spcBef>
                          <a:spcPts val="0"/>
                        </a:spcBef>
                        <a:spcAft>
                          <a:spcPts val="0"/>
                        </a:spcAft>
                      </a:pPr>
                      <a:r>
                        <a:rPr lang="en-US" sz="1200">
                          <a:effectLst/>
                        </a:rPr>
                        <a:t>Lawrence Pacheco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Public-at-large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47603113"/>
                  </a:ext>
                </a:extLst>
              </a:tr>
              <a:tr h="0">
                <a:tc>
                  <a:txBody>
                    <a:bodyPr/>
                    <a:lstStyle/>
                    <a:p>
                      <a:pPr marL="0" marR="0">
                        <a:lnSpc>
                          <a:spcPct val="107000"/>
                        </a:lnSpc>
                        <a:spcBef>
                          <a:spcPts val="0"/>
                        </a:spcBef>
                        <a:spcAft>
                          <a:spcPts val="0"/>
                        </a:spcAft>
                      </a:pPr>
                      <a:r>
                        <a:rPr lang="en-US" sz="1200">
                          <a:effectLst/>
                        </a:rPr>
                        <a:t>Travis Black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State Agency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April 6,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38649053"/>
                  </a:ext>
                </a:extLst>
              </a:tr>
              <a:tr h="0">
                <a:tc>
                  <a:txBody>
                    <a:bodyPr/>
                    <a:lstStyle/>
                    <a:p>
                      <a:pPr marL="0" marR="0">
                        <a:lnSpc>
                          <a:spcPct val="107000"/>
                        </a:lnSpc>
                        <a:spcBef>
                          <a:spcPts val="0"/>
                        </a:spcBef>
                        <a:spcAft>
                          <a:spcPts val="0"/>
                        </a:spcAft>
                      </a:pPr>
                      <a:r>
                        <a:rPr lang="en-US" sz="1200">
                          <a:effectLst/>
                        </a:rPr>
                        <a:t>Arthur Koepsell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State Agency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a:effectLst/>
                        </a:rPr>
                        <a:t>June 1, 2026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90256403"/>
                  </a:ext>
                </a:extLst>
              </a:tr>
            </a:tbl>
          </a:graphicData>
        </a:graphic>
      </p:graphicFrame>
      <p:grpSp>
        <p:nvGrpSpPr>
          <p:cNvPr id="10" name="Group 9">
            <a:extLst>
              <a:ext uri="{FF2B5EF4-FFF2-40B4-BE49-F238E27FC236}">
                <a16:creationId xmlns:a16="http://schemas.microsoft.com/office/drawing/2014/main" id="{3A1B326C-1E63-EA2B-E0F2-BB839413398F}"/>
              </a:ext>
            </a:extLst>
          </p:cNvPr>
          <p:cNvGrpSpPr/>
          <p:nvPr/>
        </p:nvGrpSpPr>
        <p:grpSpPr>
          <a:xfrm>
            <a:off x="657854" y="2116479"/>
            <a:ext cx="3648141" cy="3596828"/>
            <a:chOff x="270110" y="1814732"/>
            <a:chExt cx="3648141" cy="3596828"/>
          </a:xfrm>
        </p:grpSpPr>
        <p:sp>
          <p:nvSpPr>
            <p:cNvPr id="11" name="TextBox 10">
              <a:extLst>
                <a:ext uri="{FF2B5EF4-FFF2-40B4-BE49-F238E27FC236}">
                  <a16:creationId xmlns:a16="http://schemas.microsoft.com/office/drawing/2014/main" id="{E1334E02-C7FB-09F3-2B66-FC7642DFEA0E}"/>
                </a:ext>
              </a:extLst>
            </p:cNvPr>
            <p:cNvSpPr txBox="1"/>
            <p:nvPr/>
          </p:nvSpPr>
          <p:spPr>
            <a:xfrm>
              <a:off x="270111" y="1814732"/>
              <a:ext cx="3640707" cy="523220"/>
            </a:xfrm>
            <a:prstGeom prst="rect">
              <a:avLst/>
            </a:prstGeom>
            <a:noFill/>
          </p:spPr>
          <p:txBody>
            <a:bodyPr wrap="square" rtlCol="0">
              <a:spAutoFit/>
            </a:bodyPr>
            <a:lstStyle/>
            <a:p>
              <a:r>
                <a:rPr lang="en-US" sz="2800" dirty="0"/>
                <a:t>CATEGORY 1</a:t>
              </a:r>
            </a:p>
          </p:txBody>
        </p:sp>
        <p:sp>
          <p:nvSpPr>
            <p:cNvPr id="12" name="TextBox 11">
              <a:extLst>
                <a:ext uri="{FF2B5EF4-FFF2-40B4-BE49-F238E27FC236}">
                  <a16:creationId xmlns:a16="http://schemas.microsoft.com/office/drawing/2014/main" id="{D114E435-3A86-0E3A-69A3-73ADE6E7DB50}"/>
                </a:ext>
              </a:extLst>
            </p:cNvPr>
            <p:cNvSpPr txBox="1"/>
            <p:nvPr/>
          </p:nvSpPr>
          <p:spPr>
            <a:xfrm>
              <a:off x="270110" y="3286409"/>
              <a:ext cx="3640707" cy="523220"/>
            </a:xfrm>
            <a:prstGeom prst="rect">
              <a:avLst/>
            </a:prstGeom>
            <a:noFill/>
          </p:spPr>
          <p:txBody>
            <a:bodyPr wrap="square" rtlCol="0">
              <a:spAutoFit/>
            </a:bodyPr>
            <a:lstStyle/>
            <a:p>
              <a:r>
                <a:rPr lang="en-US" sz="2800" dirty="0"/>
                <a:t>CATEGORY 2</a:t>
              </a:r>
            </a:p>
          </p:txBody>
        </p:sp>
        <p:sp>
          <p:nvSpPr>
            <p:cNvPr id="13" name="TextBox 12">
              <a:extLst>
                <a:ext uri="{FF2B5EF4-FFF2-40B4-BE49-F238E27FC236}">
                  <a16:creationId xmlns:a16="http://schemas.microsoft.com/office/drawing/2014/main" id="{713ABD01-EF6B-A3D5-9D75-DEE731DFCE7A}"/>
                </a:ext>
              </a:extLst>
            </p:cNvPr>
            <p:cNvSpPr txBox="1"/>
            <p:nvPr/>
          </p:nvSpPr>
          <p:spPr>
            <a:xfrm>
              <a:off x="277544" y="4888340"/>
              <a:ext cx="3640707" cy="523220"/>
            </a:xfrm>
            <a:prstGeom prst="rect">
              <a:avLst/>
            </a:prstGeom>
            <a:noFill/>
          </p:spPr>
          <p:txBody>
            <a:bodyPr wrap="square" rtlCol="0">
              <a:spAutoFit/>
            </a:bodyPr>
            <a:lstStyle/>
            <a:p>
              <a:r>
                <a:rPr lang="en-US" sz="2800" dirty="0"/>
                <a:t>CATEGORY 3</a:t>
              </a:r>
            </a:p>
          </p:txBody>
        </p:sp>
      </p:grpSp>
    </p:spTree>
    <p:extLst>
      <p:ext uri="{BB962C8B-B14F-4D97-AF65-F5344CB8AC3E}">
        <p14:creationId xmlns:p14="http://schemas.microsoft.com/office/powerpoint/2010/main" val="199866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5"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4" y="6400800"/>
            <a:ext cx="9190893" cy="496520"/>
          </a:xfrm>
          <a:prstGeom prst="rect">
            <a:avLst/>
          </a:prstGeom>
        </p:spPr>
      </p:pic>
      <p:sp>
        <p:nvSpPr>
          <p:cNvPr id="6" name="TextBox 5"/>
          <p:cNvSpPr txBox="1"/>
          <p:nvPr/>
        </p:nvSpPr>
        <p:spPr>
          <a:xfrm>
            <a:off x="522514" y="421561"/>
            <a:ext cx="7027817" cy="646331"/>
          </a:xfrm>
          <a:prstGeom prst="rect">
            <a:avLst/>
          </a:prstGeom>
          <a:noFill/>
        </p:spPr>
        <p:txBody>
          <a:bodyPr wrap="square" rtlCol="0">
            <a:spAutoFit/>
          </a:bodyPr>
          <a:lstStyle/>
          <a:p>
            <a:pPr algn="r">
              <a:defRPr/>
            </a:pPr>
            <a:r>
              <a:rPr lang="en-US" sz="3600">
                <a:solidFill>
                  <a:prstClr val="white"/>
                </a:solidFill>
                <a:latin typeface="Franklin Gothic Medium" panose="020B0603020102020204" pitchFamily="34" charset="0"/>
              </a:rPr>
              <a:t>RAC Training and Elections Prep</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5" y="1168066"/>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52402"/>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3" y="261617"/>
            <a:ext cx="919624" cy="804672"/>
          </a:xfrm>
          <a:prstGeom prst="rect">
            <a:avLst/>
          </a:prstGeom>
        </p:spPr>
      </p:pic>
      <p:pic>
        <p:nvPicPr>
          <p:cNvPr id="9" name="Picture 8">
            <a:extLst>
              <a:ext uri="{FF2B5EF4-FFF2-40B4-BE49-F238E27FC236}">
                <a16:creationId xmlns:a16="http://schemas.microsoft.com/office/drawing/2014/main" id="{B4130168-7684-2B94-3559-610B6C9E11F3}"/>
              </a:ext>
            </a:extLst>
          </p:cNvPr>
          <p:cNvPicPr>
            <a:picLocks noChangeAspect="1"/>
          </p:cNvPicPr>
          <p:nvPr/>
        </p:nvPicPr>
        <p:blipFill>
          <a:blip r:embed="rId6"/>
          <a:stretch>
            <a:fillRect/>
          </a:stretch>
        </p:blipFill>
        <p:spPr>
          <a:xfrm>
            <a:off x="1072028" y="1789398"/>
            <a:ext cx="6478304" cy="4647041"/>
          </a:xfrm>
          <a:prstGeom prst="rect">
            <a:avLst/>
          </a:prstGeom>
        </p:spPr>
      </p:pic>
    </p:spTree>
    <p:extLst>
      <p:ext uri="{BB962C8B-B14F-4D97-AF65-F5344CB8AC3E}">
        <p14:creationId xmlns:p14="http://schemas.microsoft.com/office/powerpoint/2010/main" val="149303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department of interior Bureau of Land Management, Blm logo and graphic of Topographic lines in black and grey. " title="BLM banner ">
            <a:extLst>
              <a:ext uri="{FF2B5EF4-FFF2-40B4-BE49-F238E27FC236}">
                <a16:creationId xmlns:a16="http://schemas.microsoft.com/office/drawing/2014/main" id="{45F5A2A9-C080-4CEA-A696-C432E03EA0FE}"/>
              </a:ext>
            </a:extLst>
          </p:cNvPr>
          <p:cNvPicPr>
            <a:picLocks noChangeAspect="1"/>
          </p:cNvPicPr>
          <p:nvPr/>
        </p:nvPicPr>
        <p:blipFill rotWithShape="1">
          <a:blip r:embed="rId3">
            <a:extLst>
              <a:ext uri="{28A0092B-C50C-407E-A947-70E740481C1C}">
                <a14:useLocalDpi xmlns:a14="http://schemas.microsoft.com/office/drawing/2010/main" val="0"/>
              </a:ext>
            </a:extLst>
          </a:blip>
          <a:srcRect b="4851"/>
          <a:stretch/>
        </p:blipFill>
        <p:spPr>
          <a:xfrm>
            <a:off x="0" y="0"/>
            <a:ext cx="9144000" cy="6525344"/>
          </a:xfrm>
          <a:prstGeom prst="rect">
            <a:avLst/>
          </a:prstGeom>
        </p:spPr>
      </p:pic>
      <p:sp>
        <p:nvSpPr>
          <p:cNvPr id="6" name="TextBox 5">
            <a:extLst>
              <a:ext uri="{FF2B5EF4-FFF2-40B4-BE49-F238E27FC236}">
                <a16:creationId xmlns:a16="http://schemas.microsoft.com/office/drawing/2014/main" id="{7E267FA6-4B33-47EF-9A54-2F0C96284157}"/>
              </a:ext>
            </a:extLst>
          </p:cNvPr>
          <p:cNvSpPr txBox="1"/>
          <p:nvPr/>
        </p:nvSpPr>
        <p:spPr>
          <a:xfrm>
            <a:off x="568712" y="655941"/>
            <a:ext cx="8006575" cy="6801477"/>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US" sz="1600" b="1">
                <a:effectLst/>
                <a:latin typeface="Calibri"/>
                <a:ea typeface="Calibri" panose="020F0502020204030204" pitchFamily="34" charset="0"/>
                <a:cs typeface="Times New Roman"/>
              </a:rPr>
              <a:t>OBJECTIVES AND SCOPE OF ACTIVITIES</a:t>
            </a:r>
            <a:r>
              <a:rPr lang="en-US" sz="1600">
                <a:effectLst/>
                <a:latin typeface="Calibri"/>
                <a:ea typeface="Calibri" panose="020F0502020204030204" pitchFamily="34" charset="0"/>
                <a:cs typeface="Times New Roman"/>
              </a:rPr>
              <a:t>: The Council will serve in an advisory capacity concerning the planning and management of the public land resources located within BLM's Rocky Mountain District (encompassing the Royal Gorge and San Luis Valley field offices).</a:t>
            </a:r>
          </a:p>
          <a:p>
            <a:pPr marL="0" marR="0">
              <a:lnSpc>
                <a:spcPct val="107000"/>
              </a:lnSpc>
              <a:spcBef>
                <a:spcPts val="0"/>
              </a:spcBef>
              <a:spcAft>
                <a:spcPts val="800"/>
              </a:spcAft>
            </a:pPr>
            <a:r>
              <a:rPr lang="en-US" sz="1600" b="1">
                <a:effectLst/>
                <a:latin typeface="Calibri"/>
                <a:ea typeface="Calibri" panose="020F0502020204030204" pitchFamily="34" charset="0"/>
                <a:cs typeface="Times New Roman"/>
              </a:rPr>
              <a:t>DESCRIPTION OF DUTIES</a:t>
            </a:r>
            <a:r>
              <a:rPr lang="en-US" sz="1600">
                <a:effectLst/>
                <a:latin typeface="Calibri"/>
                <a:ea typeface="Calibri" panose="020F0502020204030204" pitchFamily="34" charset="0"/>
                <a:cs typeface="Times New Roman"/>
              </a:rPr>
              <a:t>: Council duties and responsibilities, where applicable, are as follows:</a:t>
            </a:r>
          </a:p>
          <a:p>
            <a:pPr marL="342900" indent="-342900">
              <a:lnSpc>
                <a:spcPct val="107000"/>
              </a:lnSpc>
              <a:buFont typeface="Symbol" panose="05050102010706020507" pitchFamily="18" charset="2"/>
              <a:buChar char=""/>
              <a:tabLst>
                <a:tab pos="914400" algn="l"/>
              </a:tabLst>
            </a:pPr>
            <a:r>
              <a:rPr lang="en-US" sz="1600">
                <a:latin typeface="Calibri"/>
                <a:ea typeface="Calibri" panose="020F0502020204030204" pitchFamily="34" charset="0"/>
                <a:cs typeface="Times New Roman"/>
              </a:rPr>
              <a:t>Develop </a:t>
            </a:r>
            <a:r>
              <a:rPr lang="en-US" sz="1600">
                <a:effectLst/>
                <a:latin typeface="Calibri"/>
                <a:ea typeface="Calibri" panose="020F0502020204030204" pitchFamily="34" charset="0"/>
                <a:cs typeface="Times New Roman"/>
              </a:rPr>
              <a:t>recommendations for BLM with respect to the land use planning, classification, retention, management, and disposal of the public lands</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600">
                <a:latin typeface="Calibri"/>
                <a:ea typeface="Calibri" panose="020F0502020204030204" pitchFamily="34" charset="0"/>
                <a:cs typeface="Times New Roman"/>
              </a:rPr>
              <a:t>Make </a:t>
            </a:r>
            <a:r>
              <a:rPr lang="en-US" sz="1600">
                <a:effectLst/>
                <a:latin typeface="Calibri"/>
                <a:ea typeface="Calibri" panose="020F0502020204030204" pitchFamily="34" charset="0"/>
                <a:cs typeface="Times New Roman"/>
              </a:rPr>
              <a:t>recommendations regarding a standard amenity recreation fee or an expanded amenity recreation fee,</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1371600" algn="l"/>
              </a:tabLst>
            </a:pPr>
            <a:r>
              <a:rPr lang="en-US" sz="1600">
                <a:latin typeface="Calibri"/>
                <a:ea typeface="Calibri" panose="020F0502020204030204" pitchFamily="34" charset="0"/>
                <a:cs typeface="Times New Roman"/>
              </a:rPr>
              <a:t>The</a:t>
            </a:r>
            <a:r>
              <a:rPr lang="en-US" sz="1600">
                <a:effectLst/>
                <a:latin typeface="Calibri"/>
                <a:ea typeface="Calibri" panose="020F0502020204030204" pitchFamily="34" charset="0"/>
                <a:cs typeface="Times New Roman"/>
              </a:rPr>
              <a:t> implementation of a standard amenity recreation fee or an expanded amenity recreation fee or the establishment of a specific recreation fee site;</a:t>
            </a:r>
          </a:p>
          <a:p>
            <a:pPr marL="742950" marR="0" lvl="1" indent="-285750">
              <a:lnSpc>
                <a:spcPct val="107000"/>
              </a:lnSpc>
              <a:spcBef>
                <a:spcPts val="0"/>
              </a:spcBef>
              <a:spcAft>
                <a:spcPts val="0"/>
              </a:spcAft>
              <a:buFont typeface="Courier New" panose="02070309020205020404" pitchFamily="49" charset="0"/>
              <a:buChar char="o"/>
              <a:tabLst>
                <a:tab pos="1371600" algn="l"/>
              </a:tabLst>
            </a:pPr>
            <a:r>
              <a:rPr lang="en-US" sz="1600">
                <a:latin typeface="Calibri"/>
                <a:ea typeface="Calibri" panose="020F0502020204030204" pitchFamily="34" charset="0"/>
                <a:cs typeface="Times New Roman"/>
              </a:rPr>
              <a:t>The</a:t>
            </a:r>
            <a:r>
              <a:rPr lang="en-US" sz="1600">
                <a:effectLst/>
                <a:latin typeface="Calibri"/>
                <a:ea typeface="Calibri" panose="020F0502020204030204" pitchFamily="34" charset="0"/>
                <a:cs typeface="Times New Roman"/>
              </a:rPr>
              <a:t> elimination of a standard amenity recreation fee or an expanded amenity recreation fee; or</a:t>
            </a:r>
          </a:p>
          <a:p>
            <a:pPr marL="742950" marR="0" lvl="1" indent="-285750">
              <a:lnSpc>
                <a:spcPct val="107000"/>
              </a:lnSpc>
              <a:spcBef>
                <a:spcPts val="0"/>
              </a:spcBef>
              <a:spcAft>
                <a:spcPts val="0"/>
              </a:spcAft>
              <a:buFont typeface="Courier New" panose="02070309020205020404" pitchFamily="49" charset="0"/>
              <a:buChar char="o"/>
            </a:pPr>
            <a:r>
              <a:rPr lang="en-US" sz="1600">
                <a:latin typeface="Calibri"/>
                <a:ea typeface="Calibri" panose="020F0502020204030204" pitchFamily="34" charset="0"/>
                <a:cs typeface="Times New Roman"/>
              </a:rPr>
              <a:t>The</a:t>
            </a:r>
            <a:r>
              <a:rPr lang="en-US" sz="1600">
                <a:effectLst/>
                <a:latin typeface="Calibri"/>
                <a:ea typeface="Calibri" panose="020F0502020204030204" pitchFamily="34" charset="0"/>
                <a:cs typeface="Times New Roman"/>
              </a:rPr>
              <a:t> expansion or limitation of the recreation fee program.</a:t>
            </a:r>
          </a:p>
          <a:p>
            <a:pPr marL="742950" marR="0" lvl="1" indent="-285750">
              <a:lnSpc>
                <a:spcPct val="107000"/>
              </a:lnSpc>
              <a:spcBef>
                <a:spcPts val="0"/>
              </a:spcBef>
              <a:spcAft>
                <a:spcPts val="800"/>
              </a:spcAft>
              <a:buFont typeface="Courier New" panose="02070309020205020404" pitchFamily="49" charset="0"/>
              <a:buChar char="o"/>
            </a:pPr>
            <a:r>
              <a:rPr lang="en-US" sz="1600">
                <a:effectLst/>
                <a:latin typeface="Calibri"/>
                <a:ea typeface="Calibri" panose="020F0502020204030204" pitchFamily="34" charset="0"/>
                <a:cs typeface="Times New Roman"/>
              </a:rPr>
              <a:t>At the conclusion of each meeting or shortly thereafter, provide a detailed recommendation report, including meeting minutes, to the DFO.</a:t>
            </a:r>
          </a:p>
          <a:p>
            <a:pPr>
              <a:lnSpc>
                <a:spcPct val="107000"/>
              </a:lnSpc>
              <a:spcAft>
                <a:spcPts val="800"/>
              </a:spcAft>
            </a:pPr>
            <a:r>
              <a:rPr lang="en-US" sz="1600" b="1">
                <a:effectLst/>
                <a:latin typeface="Calibri"/>
                <a:ea typeface="Calibri" panose="020F0502020204030204" pitchFamily="34" charset="0"/>
                <a:cs typeface="Times New Roman"/>
              </a:rPr>
              <a:t>ESTIMATED NUMBER AND FREQUENCY OF MEETINGS: </a:t>
            </a:r>
            <a:r>
              <a:rPr lang="en-US" sz="1600">
                <a:effectLst/>
                <a:latin typeface="Calibri"/>
                <a:ea typeface="Calibri" panose="020F0502020204030204" pitchFamily="34" charset="0"/>
                <a:cs typeface="Times New Roman"/>
              </a:rPr>
              <a:t>Meet approximately two to four times annually</a:t>
            </a:r>
            <a:r>
              <a:rPr lang="en-US" sz="1600">
                <a:latin typeface="Calibri"/>
                <a:ea typeface="Calibri" panose="020F0502020204030204" pitchFamily="34" charset="0"/>
                <a:cs typeface="Times New Roman"/>
              </a:rPr>
              <a:t>. </a:t>
            </a:r>
            <a:r>
              <a:rPr lang="en-US" sz="1600">
                <a:effectLst/>
                <a:latin typeface="Calibri"/>
                <a:ea typeface="Calibri" panose="020F0502020204030204" pitchFamily="34" charset="0"/>
                <a:cs typeface="Times New Roman"/>
              </a:rPr>
              <a:t>The Council will be comprised of 15 members distributed in a balanced fashion among the three interest groups. Members will be appointed to the Council to serve 3-year terms.</a:t>
            </a:r>
          </a:p>
          <a:p>
            <a:pPr marL="0" marR="0">
              <a:lnSpc>
                <a:spcPct val="107000"/>
              </a:lnSpc>
              <a:spcBef>
                <a:spcPts val="0"/>
              </a:spcBef>
              <a:spcAft>
                <a:spcPts val="800"/>
              </a:spcAft>
            </a:pPr>
            <a:r>
              <a:rPr lang="en-US" sz="1600" b="1">
                <a:effectLst/>
                <a:latin typeface="Calibri"/>
                <a:ea typeface="Calibri" panose="020F0502020204030204" pitchFamily="34" charset="0"/>
                <a:cs typeface="Times New Roman"/>
              </a:rPr>
              <a:t>RECORDKEEPING: </a:t>
            </a:r>
            <a:r>
              <a:rPr lang="en-US" sz="1600">
                <a:effectLst/>
                <a:latin typeface="Calibri"/>
                <a:ea typeface="Calibri" panose="020F0502020204030204" pitchFamily="34" charset="0"/>
                <a:cs typeface="Times New Roman"/>
              </a:rPr>
              <a:t>These records shall be available for public inspection and copying, subject to the Freedom of Information Act (5 U.S.C. 552).</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521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department of interior Bureau of Land Management, Blm logo and graphic of Topographic lines in black and grey. " title="BLM banner ">
            <a:extLst>
              <a:ext uri="{FF2B5EF4-FFF2-40B4-BE49-F238E27FC236}">
                <a16:creationId xmlns:a16="http://schemas.microsoft.com/office/drawing/2014/main" id="{45F5A2A9-C080-4CEA-A696-C432E03EA0FE}"/>
              </a:ext>
            </a:extLst>
          </p:cNvPr>
          <p:cNvPicPr>
            <a:picLocks noChangeAspect="1"/>
          </p:cNvPicPr>
          <p:nvPr/>
        </p:nvPicPr>
        <p:blipFill rotWithShape="1">
          <a:blip r:embed="rId3">
            <a:extLst>
              <a:ext uri="{28A0092B-C50C-407E-A947-70E740481C1C}">
                <a14:useLocalDpi xmlns:a14="http://schemas.microsoft.com/office/drawing/2010/main" val="0"/>
              </a:ext>
            </a:extLst>
          </a:blip>
          <a:srcRect b="4851"/>
          <a:stretch/>
        </p:blipFill>
        <p:spPr>
          <a:xfrm>
            <a:off x="0" y="0"/>
            <a:ext cx="9144000" cy="6525344"/>
          </a:xfrm>
          <a:prstGeom prst="rect">
            <a:avLst/>
          </a:prstGeom>
        </p:spPr>
      </p:pic>
      <p:sp>
        <p:nvSpPr>
          <p:cNvPr id="6" name="TextBox 5">
            <a:extLst>
              <a:ext uri="{FF2B5EF4-FFF2-40B4-BE49-F238E27FC236}">
                <a16:creationId xmlns:a16="http://schemas.microsoft.com/office/drawing/2014/main" id="{7E267FA6-4B33-47EF-9A54-2F0C96284157}"/>
              </a:ext>
            </a:extLst>
          </p:cNvPr>
          <p:cNvSpPr txBox="1"/>
          <p:nvPr/>
        </p:nvSpPr>
        <p:spPr>
          <a:xfrm>
            <a:off x="381142" y="1031079"/>
            <a:ext cx="8006575" cy="7172476"/>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US" sz="2400" b="1" dirty="0">
                <a:latin typeface="Calibri"/>
                <a:cs typeface="Times New Roman"/>
              </a:rPr>
              <a:t>Roles and Responsibility of the Chairperson</a:t>
            </a:r>
          </a:p>
          <a:p>
            <a:pPr marR="0" lvl="0">
              <a:lnSpc>
                <a:spcPct val="107000"/>
              </a:lnSpc>
              <a:spcBef>
                <a:spcPts val="0"/>
              </a:spcBef>
              <a:spcAft>
                <a:spcPts val="1200"/>
              </a:spcAft>
              <a:buSzPts val="1000"/>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The board chair is responsible for leading the board. This position demands exceptional commitment to the organization, first-rate leadership qualities, and personal integrity. </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No board can function without a competent board chair. Holding this position requires specific skills that help to accomplish the above duties. For instance, keeping meetings on track requires a high level of productivity and the ability to be assertive. To ensure harmony on the board, you need to be able to communicate efficiently and compromise when necessary. Further, the board chair needs to value fellow board members and promote collaboration in all situations.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Above all, the board chair needs to remember that his or her primary role is to help the board lead in ensuring a sound future for the organization.</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Please consider self - nomination for the role or who among your peers would do well and we will work on an election at our next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endParaRPr>
          </a:p>
          <a:p>
            <a:pPr>
              <a:lnSpc>
                <a:spcPct val="107000"/>
              </a:lnSpc>
              <a:spcAft>
                <a:spcPts val="800"/>
              </a:spcAft>
            </a:pPr>
            <a:endParaRPr lang="en-US" dirty="0">
              <a:solidFill>
                <a:srgbClr val="292424"/>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a:cs typeface="Times New Roman"/>
            </a:endParaRPr>
          </a:p>
          <a:p>
            <a:pPr marL="0" marR="0">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373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department of interior Bureau of Land Management, Blm logo and graphic of Topographic lines in black and grey. " title="BLM banner ">
            <a:extLst>
              <a:ext uri="{FF2B5EF4-FFF2-40B4-BE49-F238E27FC236}">
                <a16:creationId xmlns:a16="http://schemas.microsoft.com/office/drawing/2014/main" id="{45F5A2A9-C080-4CEA-A696-C432E03EA0FE}"/>
              </a:ext>
            </a:extLst>
          </p:cNvPr>
          <p:cNvPicPr>
            <a:picLocks noChangeAspect="1"/>
          </p:cNvPicPr>
          <p:nvPr/>
        </p:nvPicPr>
        <p:blipFill rotWithShape="1">
          <a:blip r:embed="rId3">
            <a:extLst>
              <a:ext uri="{28A0092B-C50C-407E-A947-70E740481C1C}">
                <a14:useLocalDpi xmlns:a14="http://schemas.microsoft.com/office/drawing/2010/main" val="0"/>
              </a:ext>
            </a:extLst>
          </a:blip>
          <a:srcRect b="4851"/>
          <a:stretch/>
        </p:blipFill>
        <p:spPr>
          <a:xfrm>
            <a:off x="0" y="0"/>
            <a:ext cx="9144000" cy="6525344"/>
          </a:xfrm>
          <a:prstGeom prst="rect">
            <a:avLst/>
          </a:prstGeom>
        </p:spPr>
      </p:pic>
      <p:sp>
        <p:nvSpPr>
          <p:cNvPr id="6" name="TextBox 5">
            <a:extLst>
              <a:ext uri="{FF2B5EF4-FFF2-40B4-BE49-F238E27FC236}">
                <a16:creationId xmlns:a16="http://schemas.microsoft.com/office/drawing/2014/main" id="{7E267FA6-4B33-47EF-9A54-2F0C96284157}"/>
              </a:ext>
            </a:extLst>
          </p:cNvPr>
          <p:cNvSpPr txBox="1"/>
          <p:nvPr/>
        </p:nvSpPr>
        <p:spPr>
          <a:xfrm>
            <a:off x="381142" y="1031079"/>
            <a:ext cx="8006575" cy="7287444"/>
          </a:xfrm>
          <a:prstGeom prst="rect">
            <a:avLst/>
          </a:prstGeom>
          <a:noFill/>
        </p:spPr>
        <p:txBody>
          <a:bodyPr wrap="square" lIns="91440" tIns="45720" rIns="91440" bIns="45720" anchor="t">
            <a:spAutoFit/>
          </a:bodyPr>
          <a:lstStyle/>
          <a:p>
            <a:pPr marL="0" marR="0">
              <a:lnSpc>
                <a:spcPct val="107000"/>
              </a:lnSpc>
              <a:spcBef>
                <a:spcPts val="900"/>
              </a:spcBef>
              <a:spcAft>
                <a:spcPts val="0"/>
              </a:spcAft>
            </a:pPr>
            <a:r>
              <a:rPr lang="en-US" sz="1800" dirty="0">
                <a:solidFill>
                  <a:srgbClr val="3294B9"/>
                </a:solidFill>
                <a:effectLst/>
                <a:latin typeface="Roboto" panose="02000000000000000000" pitchFamily="2" charset="0"/>
                <a:ea typeface="Times New Roman" panose="02020603050405020304" pitchFamily="18" charset="0"/>
                <a:cs typeface="Times New Roman" panose="02020603050405020304" pitchFamily="18" charset="0"/>
              </a:rPr>
              <a:t>Leader of the board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1200"/>
              </a:spcAf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To function effectively, groups need a leader. A board leader is approachable and available. He or she is objective and listens actively. He or she needs to be a strategist, knowledgeable about the organization and board practices, a coach, and a conciliator. Finally, he or she must be respected in the community. The chair most commonly performs the following functions: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1500"/>
              </a:spcAft>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Serves as the contact point for every board member on board issues.</a:t>
            </a: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1500"/>
              </a:spcAft>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Sets goals and objectives for the board and ensures that they are met.</a:t>
            </a: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1500"/>
              </a:spcAft>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Ensures that all board members are involved in committee activities; assigns committee chairs.</a:t>
            </a: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500"/>
              </a:spcBef>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Motivates board members to attend meetings. </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Assisting in </a:t>
            </a:r>
            <a:r>
              <a:rPr lang="en-US" sz="1800" u="sng"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recruiting,</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sng"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welcoming and onboarding new members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0"/>
              </a:spcAft>
              <a:buSzPts val="1000"/>
              <a:buFont typeface="Symbol" panose="05050102010706020507" pitchFamily="18" charset="2"/>
              <a:buChar char=""/>
              <a:tabLst>
                <a:tab pos="457200" algn="l"/>
              </a:tabLst>
            </a:pP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92424"/>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a:cs typeface="Times New Roman"/>
            </a:endParaRPr>
          </a:p>
          <a:p>
            <a:pPr marL="0" marR="0">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72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department of interior Bureau of Land Management, Blm logo and graphic of Topographic lines in black and grey. " title="BLM banner ">
            <a:extLst>
              <a:ext uri="{FF2B5EF4-FFF2-40B4-BE49-F238E27FC236}">
                <a16:creationId xmlns:a16="http://schemas.microsoft.com/office/drawing/2014/main" id="{45F5A2A9-C080-4CEA-A696-C432E03EA0FE}"/>
              </a:ext>
            </a:extLst>
          </p:cNvPr>
          <p:cNvPicPr>
            <a:picLocks noChangeAspect="1"/>
          </p:cNvPicPr>
          <p:nvPr/>
        </p:nvPicPr>
        <p:blipFill rotWithShape="1">
          <a:blip r:embed="rId3">
            <a:extLst>
              <a:ext uri="{28A0092B-C50C-407E-A947-70E740481C1C}">
                <a14:useLocalDpi xmlns:a14="http://schemas.microsoft.com/office/drawing/2010/main" val="0"/>
              </a:ext>
            </a:extLst>
          </a:blip>
          <a:srcRect b="4851"/>
          <a:stretch/>
        </p:blipFill>
        <p:spPr>
          <a:xfrm>
            <a:off x="0" y="0"/>
            <a:ext cx="9144000" cy="6525344"/>
          </a:xfrm>
          <a:prstGeom prst="rect">
            <a:avLst/>
          </a:prstGeom>
        </p:spPr>
      </p:pic>
      <p:sp>
        <p:nvSpPr>
          <p:cNvPr id="6" name="TextBox 5">
            <a:extLst>
              <a:ext uri="{FF2B5EF4-FFF2-40B4-BE49-F238E27FC236}">
                <a16:creationId xmlns:a16="http://schemas.microsoft.com/office/drawing/2014/main" id="{7E267FA6-4B33-47EF-9A54-2F0C96284157}"/>
              </a:ext>
            </a:extLst>
          </p:cNvPr>
          <p:cNvSpPr txBox="1"/>
          <p:nvPr/>
        </p:nvSpPr>
        <p:spPr>
          <a:xfrm>
            <a:off x="381142" y="1031079"/>
            <a:ext cx="8006575" cy="6552243"/>
          </a:xfrm>
          <a:prstGeom prst="rect">
            <a:avLst/>
          </a:prstGeom>
          <a:noFill/>
        </p:spPr>
        <p:txBody>
          <a:bodyPr wrap="square" lIns="91440" tIns="45720" rIns="91440" bIns="45720" anchor="t">
            <a:spAutoFit/>
          </a:bodyPr>
          <a:lstStyle/>
          <a:p>
            <a:pPr marL="0" marR="0">
              <a:lnSpc>
                <a:spcPct val="107000"/>
              </a:lnSpc>
              <a:spcBef>
                <a:spcPts val="900"/>
              </a:spcBef>
              <a:spcAft>
                <a:spcPts val="0"/>
              </a:spcAft>
            </a:pPr>
            <a:r>
              <a:rPr lang="en-US" sz="1800" dirty="0">
                <a:solidFill>
                  <a:srgbClr val="3294B9"/>
                </a:solidFill>
                <a:effectLst/>
                <a:latin typeface="Roboto" panose="02000000000000000000" pitchFamily="2" charset="0"/>
                <a:ea typeface="Times New Roman" panose="02020603050405020304" pitchFamily="18" charset="0"/>
                <a:cs typeface="Times New Roman" panose="02020603050405020304" pitchFamily="18" charset="0"/>
              </a:rPr>
              <a:t>Facilitator of board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1200"/>
              </a:spcAf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One of the trickiest responsibilities of a chair is to run effective and productive board meetings. Effective meeting facilitators must be able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1500"/>
              </a:spcAft>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create a purposeful agenda in collaboration with the Designated Federal Official and follow it</a:t>
            </a: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1500"/>
              </a:spcAft>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know how to run a less formal and productive meeting</a:t>
            </a: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1500"/>
              </a:spcAft>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engage each board member in deliberation</a:t>
            </a: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500"/>
              </a:spcBef>
              <a:spcAft>
                <a:spcPts val="0"/>
              </a:spcAft>
              <a:buSzPts val="1000"/>
              <a:buFont typeface="Symbol" panose="05050102010706020507" pitchFamily="18" charset="2"/>
              <a:buChar char=""/>
              <a:tabLst>
                <a:tab pos="457200" algn="l"/>
              </a:tabLs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control dominating or out-of-line behavior during meetings</a:t>
            </a:r>
            <a:endParaRPr lang="en-US" sz="1800" dirty="0">
              <a:solidFill>
                <a:srgbClr val="29242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900"/>
              </a:spcBef>
              <a:spcAft>
                <a:spcPts val="0"/>
              </a:spcAft>
            </a:pPr>
            <a:r>
              <a:rPr lang="en-US" sz="1800" dirty="0">
                <a:solidFill>
                  <a:srgbClr val="3294B9"/>
                </a:solidFill>
                <a:effectLst/>
                <a:latin typeface="Roboto" panose="02000000000000000000" pitchFamily="2" charset="0"/>
                <a:ea typeface="Times New Roman" panose="02020603050405020304" pitchFamily="18" charset="0"/>
                <a:cs typeface="Times New Roman" panose="02020603050405020304" pitchFamily="18" charset="0"/>
              </a:rPr>
              <a:t>Should the chair vote?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1200"/>
              </a:spcAft>
            </a:pPr>
            <a:r>
              <a:rPr lang="en-US" sz="1800" dirty="0">
                <a:solidFill>
                  <a:srgbClr val="292424"/>
                </a:solidFill>
                <a:effectLst/>
                <a:latin typeface="Roboto" panose="02000000000000000000" pitchFamily="2" charset="0"/>
                <a:ea typeface="Times New Roman" panose="02020603050405020304" pitchFamily="18" charset="0"/>
                <a:cs typeface="Times New Roman" panose="02020603050405020304" pitchFamily="18" charset="0"/>
              </a:rPr>
              <a:t>The chair has the same right to vote as other board members.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92424"/>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a:cs typeface="Times New Roman"/>
            </a:endParaRPr>
          </a:p>
          <a:p>
            <a:pPr marL="0" marR="0">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97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8650" y="1239091"/>
            <a:ext cx="7886700" cy="951309"/>
          </a:xfrm>
        </p:spPr>
        <p:txBody>
          <a:bodyPr/>
          <a:lstStyle/>
          <a:p>
            <a:pPr algn="ctr"/>
            <a:r>
              <a:rPr lang="en-US"/>
              <a:t>Recreation in BLM</a:t>
            </a:r>
          </a:p>
        </p:txBody>
      </p:sp>
      <p:sp>
        <p:nvSpPr>
          <p:cNvPr id="5" name="Vertical Text Placeholder 4"/>
          <p:cNvSpPr txBox="1">
            <a:spLocks noGrp="1"/>
          </p:cNvSpPr>
          <p:nvPr>
            <p:ph type="body" orient="vert" idx="1"/>
          </p:nvPr>
        </p:nvSpPr>
        <p:spPr>
          <a:xfrm>
            <a:off x="628650" y="3210831"/>
            <a:ext cx="7886700" cy="2452979"/>
          </a:xfrm>
          <a:prstGeom prst="rect">
            <a:avLst/>
          </a:prstGeom>
          <a:noFill/>
        </p:spPr>
        <p:txBody>
          <a:bodyPr wrap="square" rtlCol="0">
            <a:spAutoFit/>
          </a:bodyPr>
          <a:lstStyle/>
          <a:p>
            <a:pPr marL="0" indent="0" algn="ctr">
              <a:buNone/>
            </a:pPr>
            <a:r>
              <a:rPr lang="en-US" sz="1800" b="1"/>
              <a:t>Kalem Lenard</a:t>
            </a:r>
          </a:p>
          <a:p>
            <a:pPr marL="0" indent="0" algn="ctr">
              <a:buNone/>
            </a:pPr>
            <a:r>
              <a:rPr lang="en-US" sz="1800" b="1"/>
              <a:t>Assistant Field Manager/</a:t>
            </a:r>
          </a:p>
          <a:p>
            <a:pPr marL="0" indent="0" algn="ctr">
              <a:buNone/>
            </a:pPr>
            <a:r>
              <a:rPr lang="en-US" sz="1800" b="1"/>
              <a:t>Browns Canyon National Monument Manager</a:t>
            </a:r>
          </a:p>
          <a:p>
            <a:pPr marL="0" indent="0" algn="ctr">
              <a:buNone/>
            </a:pPr>
            <a:r>
              <a:rPr lang="en-US" sz="1800" b="1"/>
              <a:t>Royal Gorge Field Office</a:t>
            </a:r>
          </a:p>
          <a:p>
            <a:pPr marL="0" indent="0" algn="ctr">
              <a:buNone/>
            </a:pPr>
            <a:r>
              <a:rPr lang="en-US" sz="1800" b="1"/>
              <a:t>jlenard@blm.gov</a:t>
            </a:r>
          </a:p>
          <a:p>
            <a:pPr marL="0" indent="0" algn="ctr">
              <a:buNone/>
            </a:pPr>
            <a:r>
              <a:rPr lang="en-US" sz="1800" b="1"/>
              <a:t>719-433-8486</a:t>
            </a:r>
          </a:p>
          <a:p>
            <a:pPr algn="ctr"/>
            <a:endParaRPr lang="en-US" sz="1800" b="1"/>
          </a:p>
        </p:txBody>
      </p:sp>
    </p:spTree>
    <p:extLst>
      <p:ext uri="{BB962C8B-B14F-4D97-AF65-F5344CB8AC3E}">
        <p14:creationId xmlns:p14="http://schemas.microsoft.com/office/powerpoint/2010/main" val="2627090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To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smtClean="0">
            <a:solidFill>
              <a:schemeClr val="bg1">
                <a:lumMod val="85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BLM-PowerPoint-Template-Black-Topo.potx" id="{06A3C5A7-278D-466C-8CC5-4FB6A963F289}" vid="{4D07F08B-482D-41C9-9962-09140407A1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699C501C192E43911B2E265A6952A8" ma:contentTypeVersion="14" ma:contentTypeDescription="Create a new document." ma:contentTypeScope="" ma:versionID="58a1175aae830dae8fb58d92e04400eb">
  <xsd:schema xmlns:xsd="http://www.w3.org/2001/XMLSchema" xmlns:xs="http://www.w3.org/2001/XMLSchema" xmlns:p="http://schemas.microsoft.com/office/2006/metadata/properties" xmlns:ns3="719035dd-4e54-4b32-a978-91a9f855ba89" xmlns:ns4="afe4907d-cd6c-4da6-985b-823348770e09" targetNamespace="http://schemas.microsoft.com/office/2006/metadata/properties" ma:root="true" ma:fieldsID="e67475fe1cc1b4811c3d187a6e5d3734" ns3:_="" ns4:_="">
    <xsd:import namespace="719035dd-4e54-4b32-a978-91a9f855ba89"/>
    <xsd:import namespace="afe4907d-cd6c-4da6-985b-823348770e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035dd-4e54-4b32-a978-91a9f855ba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e4907d-cd6c-4da6-985b-823348770e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6F4C57-F43D-4FDD-A619-9DA6328AADA1}">
  <ds:schemaRef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719035dd-4e54-4b32-a978-91a9f855ba89"/>
    <ds:schemaRef ds:uri="http://purl.org/dc/dcmitype/"/>
    <ds:schemaRef ds:uri="http://schemas.microsoft.com/office/infopath/2007/PartnerControls"/>
    <ds:schemaRef ds:uri="afe4907d-cd6c-4da6-985b-823348770e09"/>
    <ds:schemaRef ds:uri="http://schemas.microsoft.com/office/2006/metadata/properties"/>
  </ds:schemaRefs>
</ds:datastoreItem>
</file>

<file path=customXml/itemProps2.xml><?xml version="1.0" encoding="utf-8"?>
<ds:datastoreItem xmlns:ds="http://schemas.openxmlformats.org/officeDocument/2006/customXml" ds:itemID="{79E8D59C-C984-4A69-8217-84761BF19526}">
  <ds:schemaRefs>
    <ds:schemaRef ds:uri="http://schemas.microsoft.com/sharepoint/v3/contenttype/forms"/>
  </ds:schemaRefs>
</ds:datastoreItem>
</file>

<file path=customXml/itemProps3.xml><?xml version="1.0" encoding="utf-8"?>
<ds:datastoreItem xmlns:ds="http://schemas.openxmlformats.org/officeDocument/2006/customXml" ds:itemID="{AF6ED2C9-C335-43B6-8E51-29CD73654BA6}">
  <ds:schemaRefs>
    <ds:schemaRef ds:uri="719035dd-4e54-4b32-a978-91a9f855ba89"/>
    <ds:schemaRef ds:uri="afe4907d-cd6c-4da6-985b-823348770e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4880</TotalTime>
  <Words>2181</Words>
  <Application>Microsoft Office PowerPoint</Application>
  <PresentationFormat>On-screen Show (4:3)</PresentationFormat>
  <Paragraphs>202</Paragraphs>
  <Slides>13</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vt:lpstr>
      <vt:lpstr>Calibri</vt:lpstr>
      <vt:lpstr>Calibri Light</vt:lpstr>
      <vt:lpstr>Courier New</vt:lpstr>
      <vt:lpstr>Franklin Gothic Medium</vt:lpstr>
      <vt:lpstr>Public Sans</vt:lpstr>
      <vt:lpstr>Roboto</vt:lpstr>
      <vt:lpstr>Roboto Black</vt:lpstr>
      <vt:lpstr>Source Sans Pro Web</vt:lpstr>
      <vt:lpstr>Symbol</vt:lpstr>
      <vt:lpstr>Times New Roman</vt:lpstr>
      <vt:lpstr>Office Theme</vt:lpstr>
      <vt:lpstr>Black-Topo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Porter, Brant E</dc:creator>
  <cp:lastModifiedBy>Cook, Catherine L</cp:lastModifiedBy>
  <cp:revision>3</cp:revision>
  <cp:lastPrinted>2023-11-09T14:56:39Z</cp:lastPrinted>
  <dcterms:created xsi:type="dcterms:W3CDTF">2021-05-26T20:09:45Z</dcterms:created>
  <dcterms:modified xsi:type="dcterms:W3CDTF">2023-11-09T15:37:20Z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0x0101008F699C501C192E43911B2E265A6952A8</vt:lpwstr>
  </property>
</Properties>
</file>