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750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2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3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7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4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5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4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8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95B5C-CDF7-418B-8CA7-9E5DD2558F2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7D9A2-7FC2-45B2-B467-798D79A0D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3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140691"/>
            <a:ext cx="12192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Transfer application received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833300"/>
            <a:ext cx="16002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Review application for completeness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381000" y="4557011"/>
            <a:ext cx="14478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Determine qualifications of applicant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2833300"/>
            <a:ext cx="213360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Complete CX – Cite Departmental Manual 516. Document whether 12 Extraordinary Circumstances apply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95600" y="1153622"/>
            <a:ext cx="259080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Issue decision to deny application if applicant is not qualified (exceptions listed in 43 CFR 4110.2-3)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4880176"/>
            <a:ext cx="3657600" cy="1200329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Complete NEPA, ESA, other requirements. Issue decision approving transfer and listing terms and conditions for permit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86599" y="5041758"/>
            <a:ext cx="167639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Issue processed permit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51351" y="2954505"/>
            <a:ext cx="137159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Issue </a:t>
            </a:r>
            <a:r>
              <a:rPr lang="en-US" dirty="0" smtClean="0"/>
              <a:t>permit under authority </a:t>
            </a:r>
            <a:r>
              <a:rPr lang="en-US" dirty="0"/>
              <a:t>of </a:t>
            </a:r>
            <a:r>
              <a:rPr lang="en-US" dirty="0" smtClean="0"/>
              <a:t>PL 113-76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862584" y="2064022"/>
            <a:ext cx="484632" cy="769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862584" y="3769812"/>
            <a:ext cx="484632" cy="787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stCxn id="7" idx="1"/>
            <a:endCxn id="10" idx="1"/>
          </p:cNvCxnSpPr>
          <p:nvPr/>
        </p:nvCxnSpPr>
        <p:spPr>
          <a:xfrm flipV="1">
            <a:off x="1828800" y="1753787"/>
            <a:ext cx="1066800" cy="3264889"/>
          </a:xfrm>
          <a:prstGeom prst="bentConnector3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7" idx="1"/>
            <a:endCxn id="8" idx="1"/>
          </p:cNvCxnSpPr>
          <p:nvPr/>
        </p:nvCxnSpPr>
        <p:spPr>
          <a:xfrm flipV="1">
            <a:off x="1828800" y="3710463"/>
            <a:ext cx="1066800" cy="1308213"/>
          </a:xfrm>
          <a:prstGeom prst="bentConnector3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7" idx="1"/>
            <a:endCxn id="11" idx="1"/>
          </p:cNvCxnSpPr>
          <p:nvPr/>
        </p:nvCxnSpPr>
        <p:spPr>
          <a:xfrm>
            <a:off x="1828800" y="5018676"/>
            <a:ext cx="1066800" cy="461665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96745" y="2310077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or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396745" y="4356956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or</a:t>
            </a:r>
            <a:endParaRPr lang="en-US" sz="2800" b="1" dirty="0"/>
          </a:p>
        </p:txBody>
      </p:sp>
      <p:sp>
        <p:nvSpPr>
          <p:cNvPr id="28" name="Right Arrow 27"/>
          <p:cNvSpPr/>
          <p:nvPr/>
        </p:nvSpPr>
        <p:spPr>
          <a:xfrm>
            <a:off x="5029199" y="3433464"/>
            <a:ext cx="622151" cy="2424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flipV="1">
            <a:off x="6553200" y="5235036"/>
            <a:ext cx="489204" cy="230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575881" y="261070"/>
            <a:ext cx="563327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Attachment 2</a:t>
            </a:r>
            <a:endParaRPr lang="en-US" dirty="0" smtClean="0"/>
          </a:p>
          <a:p>
            <a:pPr algn="ctr"/>
            <a:r>
              <a:rPr lang="en-US" sz="2000" dirty="0" smtClean="0"/>
              <a:t>Public Law 113-76 Authorized Transfer of Preference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6517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Bureau of Land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Mayberry, Richard</dc:creator>
  <cp:lastModifiedBy>Williams, Robert M</cp:lastModifiedBy>
  <cp:revision>7</cp:revision>
  <cp:lastPrinted>2014-02-21T13:42:31Z</cp:lastPrinted>
  <dcterms:created xsi:type="dcterms:W3CDTF">2014-02-20T16:39:50Z</dcterms:created>
  <dcterms:modified xsi:type="dcterms:W3CDTF">2014-04-07T17:52:14Z</dcterms:modified>
</cp:coreProperties>
</file>