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7BFC3B-7B18-4C2F-80C1-EB1E0E8DD77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3316EA-F5D1-4058-986B-609A1EE1410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NW RAC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62"/>
            <a:ext cx="9144000" cy="58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87"/>
            <a:ext cx="9144000" cy="58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02"/>
            <a:ext cx="9144000" cy="58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62"/>
            <a:ext cx="9144000" cy="58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01"/>
            <a:ext cx="9144000" cy="58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93"/>
            <a:ext cx="9144000" cy="58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37"/>
            <a:ext cx="9144000" cy="58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52"/>
            <a:ext cx="9144000" cy="58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06"/>
            <a:ext cx="9144000" cy="58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80"/>
            <a:ext cx="9144000" cy="58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44"/>
            <a:ext cx="9144000" cy="58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90"/>
            <a:ext cx="9144000" cy="58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</TotalTime>
  <Words>4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NW RAC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 RAC Maps</dc:title>
  <dc:creator>Hudak, Sean J</dc:creator>
  <cp:lastModifiedBy>Hudak, Sean J</cp:lastModifiedBy>
  <cp:revision>2</cp:revision>
  <dcterms:created xsi:type="dcterms:W3CDTF">2017-03-01T18:37:41Z</dcterms:created>
  <dcterms:modified xsi:type="dcterms:W3CDTF">2017-03-01T18:48:33Z</dcterms:modified>
</cp:coreProperties>
</file>