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 varScale="1">
        <p:scale>
          <a:sx n="68" d="100"/>
          <a:sy n="68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FF0E46-BC4A-45CF-917A-9974BAF56981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BF35CA2-A740-45F0-84B8-DAC2FCFE7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NW RAC</a:t>
            </a:r>
            <a:br>
              <a:rPr lang="en-US" dirty="0" smtClean="0"/>
            </a:br>
            <a:r>
              <a:rPr lang="en-US" dirty="0" smtClean="0"/>
              <a:t>Budget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March 2017</a:t>
            </a:r>
          </a:p>
          <a:p>
            <a:r>
              <a:rPr lang="en-US" dirty="0" smtClean="0"/>
              <a:t>Amy Carmichael</a:t>
            </a:r>
          </a:p>
          <a:p>
            <a:r>
              <a:rPr lang="en-US" dirty="0" smtClean="0"/>
              <a:t>NW District Budget Analyst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07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Gain a better understanding of how the BLM is directed to utilize appropriated funds</a:t>
            </a:r>
          </a:p>
          <a:p>
            <a:endParaRPr lang="en-US" dirty="0"/>
          </a:p>
          <a:p>
            <a:r>
              <a:rPr lang="en-US" dirty="0" smtClean="0"/>
              <a:t>Identify the layers  over oversight </a:t>
            </a:r>
          </a:p>
          <a:p>
            <a:endParaRPr lang="en-US" dirty="0"/>
          </a:p>
          <a:p>
            <a:r>
              <a:rPr lang="en-US" dirty="0" smtClean="0"/>
              <a:t>Identify the types of guidance that is provided</a:t>
            </a:r>
          </a:p>
          <a:p>
            <a:endParaRPr lang="en-US" dirty="0"/>
          </a:p>
          <a:p>
            <a:r>
              <a:rPr lang="en-US" dirty="0" smtClean="0"/>
              <a:t>Why we’d love flexibility…yet…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04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Buckets of Dough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obtain funding authority from numerous sources</a:t>
            </a:r>
          </a:p>
          <a:p>
            <a:pPr lvl="1"/>
            <a:r>
              <a:rPr lang="en-US" sz="2000" dirty="0" smtClean="0"/>
              <a:t>Appropriations</a:t>
            </a:r>
          </a:p>
          <a:p>
            <a:pPr lvl="1"/>
            <a:r>
              <a:rPr lang="en-US" sz="2000" dirty="0" smtClean="0"/>
              <a:t>Reimbursements</a:t>
            </a:r>
          </a:p>
          <a:p>
            <a:pPr lvl="1"/>
            <a:r>
              <a:rPr lang="en-US" sz="2000" dirty="0" smtClean="0"/>
              <a:t>Transfers from other government agencies</a:t>
            </a:r>
          </a:p>
          <a:p>
            <a:pPr lvl="1"/>
            <a:r>
              <a:rPr lang="en-US" sz="2000" dirty="0" smtClean="0"/>
              <a:t>Permanent Funds</a:t>
            </a:r>
          </a:p>
          <a:p>
            <a:pPr lvl="1"/>
            <a:r>
              <a:rPr lang="en-US" sz="2000" dirty="0" smtClean="0"/>
              <a:t>Other sources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dirty="0" smtClean="0"/>
              <a:t>Each funding authority </a:t>
            </a:r>
            <a:r>
              <a:rPr lang="en-US" dirty="0"/>
              <a:t>is provided under a specific statutory </a:t>
            </a:r>
            <a:r>
              <a:rPr lang="en-US" dirty="0" smtClean="0"/>
              <a:t>authority</a:t>
            </a:r>
          </a:p>
          <a:p>
            <a:pPr lvl="1"/>
            <a:r>
              <a:rPr lang="en-US" sz="2000" dirty="0" smtClean="0"/>
              <a:t>Many stings attached as to how each fund may be spent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82443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Main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Appropriated by Congress</a:t>
            </a:r>
          </a:p>
          <a:p>
            <a:r>
              <a:rPr lang="en-US" dirty="0" smtClean="0"/>
              <a:t>In over 50 different accounts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1035" y="2590800"/>
            <a:ext cx="3334781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1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Leads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Bucket has its own boss, a Program Lead existing at 3 levels:</a:t>
            </a:r>
          </a:p>
          <a:p>
            <a:pPr lvl="1"/>
            <a:r>
              <a:rPr lang="en-US" sz="2000" dirty="0" smtClean="0"/>
              <a:t>Washington Office</a:t>
            </a:r>
          </a:p>
          <a:p>
            <a:pPr lvl="1"/>
            <a:r>
              <a:rPr lang="en-US" sz="2000" dirty="0" smtClean="0"/>
              <a:t>State Office</a:t>
            </a:r>
          </a:p>
          <a:p>
            <a:pPr lvl="1"/>
            <a:r>
              <a:rPr lang="en-US" sz="2000" dirty="0" smtClean="0"/>
              <a:t>Field Office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WO and SO Program leads develop guidance as to how funds may be used</a:t>
            </a:r>
          </a:p>
          <a:p>
            <a:r>
              <a:rPr lang="en-US" dirty="0" smtClean="0"/>
              <a:t>Program leads also allocate earmarked project funding according to current national priorities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252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L1990 Mining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Documents that we need to be familiar with for the correct utilization of the funding include:</a:t>
            </a:r>
          </a:p>
          <a:p>
            <a:endParaRPr lang="en-US" dirty="0"/>
          </a:p>
          <a:p>
            <a:pPr lvl="1"/>
            <a:r>
              <a:rPr lang="en-US" sz="2400" dirty="0" smtClean="0"/>
              <a:t>5 pages of Fund Coding Guidance</a:t>
            </a:r>
          </a:p>
          <a:p>
            <a:pPr lvl="1"/>
            <a:r>
              <a:rPr lang="en-US" sz="2400" dirty="0" smtClean="0"/>
              <a:t>3 pages of WO Directives</a:t>
            </a:r>
          </a:p>
          <a:p>
            <a:pPr lvl="1"/>
            <a:r>
              <a:rPr lang="en-US" sz="2400" dirty="0" smtClean="0"/>
              <a:t>5 pages of SO Directives</a:t>
            </a:r>
          </a:p>
          <a:p>
            <a:pPr lvl="1"/>
            <a:endParaRPr lang="en-US" sz="2400" dirty="0"/>
          </a:p>
          <a:p>
            <a:r>
              <a:rPr lang="en-US" dirty="0" smtClean="0"/>
              <a:t>5 other reimbursable-type accounts may be involved in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31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&amp; Labor Trend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0359"/>
            <a:ext cx="8229600" cy="3405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085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100</TotalTime>
  <Words>195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NW RAC Budget </vt:lpstr>
      <vt:lpstr>Goals</vt:lpstr>
      <vt:lpstr>Buckets of Dough</vt:lpstr>
      <vt:lpstr>Our Main Budget</vt:lpstr>
      <vt:lpstr>Program Leads</vt:lpstr>
      <vt:lpstr>L1990 Mining Law</vt:lpstr>
      <vt:lpstr>Budget &amp; Labor Trend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NW RAC Budget</dc:title>
  <dc:creator>Carmichael, Amy T</dc:creator>
  <cp:lastModifiedBy>Carmichael, Amy T</cp:lastModifiedBy>
  <cp:revision>8</cp:revision>
  <dcterms:created xsi:type="dcterms:W3CDTF">2017-03-02T04:36:42Z</dcterms:created>
  <dcterms:modified xsi:type="dcterms:W3CDTF">2017-03-02T06:17:29Z</dcterms:modified>
</cp:coreProperties>
</file>